
<file path=[Content_Types].xml><?xml version="1.0" encoding="utf-8"?>
<Types xmlns="http://schemas.openxmlformats.org/package/2006/content-types">
  <Default ContentType="image/gif" Extension="gif"/>
  <Default ContentType="image/png" Extension="png"/>
  <Default ContentType="application/vnd.openxmlformats-package.relationships+xml" Extension="rels"/>
  <Default ContentType="image/svg+xml" Extension="svg"/>
  <Default ContentType="image/vnd.ms-photo" Extension="wdp"/>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0" r:id="rId1"/>
  </p:sldMasterIdLst>
  <p:notesMasterIdLst>
    <p:notesMasterId r:id="rId33"/>
  </p:notesMasterIdLst>
  <p:handoutMasterIdLst>
    <p:handoutMasterId r:id="rId34"/>
  </p:handoutMasterIdLst>
  <p:sldIdLst>
    <p:sldId id="510" r:id="rId2"/>
    <p:sldId id="499" r:id="rId3"/>
    <p:sldId id="3095" r:id="rId4"/>
    <p:sldId id="598" r:id="rId5"/>
    <p:sldId id="536" r:id="rId6"/>
    <p:sldId id="524" r:id="rId7"/>
    <p:sldId id="526" r:id="rId8"/>
    <p:sldId id="537" r:id="rId9"/>
    <p:sldId id="527" r:id="rId10"/>
    <p:sldId id="530" r:id="rId11"/>
    <p:sldId id="549" r:id="rId12"/>
    <p:sldId id="538" r:id="rId13"/>
    <p:sldId id="534" r:id="rId14"/>
    <p:sldId id="3088" r:id="rId15"/>
    <p:sldId id="3089" r:id="rId16"/>
    <p:sldId id="539" r:id="rId17"/>
    <p:sldId id="535" r:id="rId18"/>
    <p:sldId id="599" r:id="rId19"/>
    <p:sldId id="520" r:id="rId20"/>
    <p:sldId id="9145" r:id="rId21"/>
    <p:sldId id="9147" r:id="rId22"/>
    <p:sldId id="9146" r:id="rId23"/>
    <p:sldId id="600" r:id="rId24"/>
    <p:sldId id="543" r:id="rId25"/>
    <p:sldId id="601" r:id="rId26"/>
    <p:sldId id="546" r:id="rId27"/>
    <p:sldId id="547" r:id="rId28"/>
    <p:sldId id="548" r:id="rId29"/>
    <p:sldId id="602" r:id="rId30"/>
    <p:sldId id="3087" r:id="rId31"/>
    <p:sldId id="3101" r:id="rId32"/>
  </p:sldIdLst>
  <p:sldSz cx="9144000" cy="6858000" type="screen4x3"/>
  <p:notesSz cx="6807200" cy="9939338"/>
  <p:defaultTextStyle>
    <a:defPPr>
      <a:defRPr lang="ja-JP"/>
    </a:defPPr>
    <a:lvl1pPr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1pPr>
    <a:lvl2pPr marL="4572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2pPr>
    <a:lvl3pPr marL="9144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3pPr>
    <a:lvl4pPr marL="13716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4pPr>
    <a:lvl5pPr marL="18288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2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2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2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2800" b="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88" userDrawn="1">
          <p15:clr>
            <a:srgbClr val="A4A3A4"/>
          </p15:clr>
        </p15:guide>
        <p15:guide id="2" pos="2103" userDrawn="1">
          <p15:clr>
            <a:srgbClr val="A4A3A4"/>
          </p15:clr>
        </p15:guide>
        <p15:guide id="3" orient="horz" pos="3068" userDrawn="1">
          <p15:clr>
            <a:srgbClr val="A4A3A4"/>
          </p15:clr>
        </p15:guide>
        <p15:guide id="4" pos="2083" userDrawn="1">
          <p15:clr>
            <a:srgbClr val="A4A3A4"/>
          </p15:clr>
        </p15:guide>
        <p15:guide id="5" orient="horz" pos="3109" userDrawn="1">
          <p15:clr>
            <a:srgbClr val="A4A3A4"/>
          </p15:clr>
        </p15:guide>
        <p15:guide id="6" pos="2124" userDrawn="1">
          <p15:clr>
            <a:srgbClr val="A4A3A4"/>
          </p15:clr>
        </p15:guide>
        <p15:guide id="7" orient="horz" pos="3132" userDrawn="1">
          <p15:clr>
            <a:srgbClr val="A4A3A4"/>
          </p15:clr>
        </p15:guide>
        <p15:guide id="10" pos="2145" userDrawn="1">
          <p15:clr>
            <a:srgbClr val="A4A3A4"/>
          </p15:clr>
        </p15:guide>
        <p15:guide id="12" orient="horz" pos="3152" userDrawn="1">
          <p15:clr>
            <a:srgbClr val="A4A3A4"/>
          </p15:clr>
        </p15:guide>
        <p15:guide id="14" pos="2122" userDrawn="1">
          <p15:clr>
            <a:srgbClr val="A4A3A4"/>
          </p15:clr>
        </p15:guide>
        <p15:guide id="15" pos="216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CCFF"/>
    <a:srgbClr val="9966FF"/>
    <a:srgbClr val="FFFFCC"/>
    <a:srgbClr val="FF3399"/>
    <a:srgbClr val="003399"/>
    <a:srgbClr val="0000FF"/>
    <a:srgbClr val="0033CC"/>
    <a:srgbClr val="CCFF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48712" autoAdjust="0"/>
  </p:normalViewPr>
  <p:slideViewPr>
    <p:cSldViewPr>
      <p:cViewPr varScale="1">
        <p:scale>
          <a:sx n="106" d="100"/>
          <a:sy n="106" d="100"/>
        </p:scale>
        <p:origin x="1710" y="7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80" d="100"/>
          <a:sy n="80" d="100"/>
        </p:scale>
        <p:origin x="4014" y="102"/>
      </p:cViewPr>
      <p:guideLst>
        <p:guide orient="horz" pos="3088"/>
        <p:guide pos="2103"/>
        <p:guide orient="horz" pos="3068"/>
        <p:guide pos="2083"/>
        <p:guide orient="horz" pos="3109"/>
        <p:guide pos="2124"/>
        <p:guide orient="horz" pos="3132"/>
        <p:guide pos="2145"/>
        <p:guide orient="horz" pos="3152"/>
        <p:guide pos="2122"/>
        <p:guide pos="2164"/>
      </p:guideLst>
    </p:cSldViewPr>
  </p:notesViewPr>
  <p:gridSpacing cx="72008" cy="72008"/>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slides/slide30.xml" Type="http://schemas.openxmlformats.org/officeDocument/2006/relationships/slide"/><Relationship Id="rId32" Target="slides/slide31.xml" Type="http://schemas.openxmlformats.org/officeDocument/2006/relationships/slide"/><Relationship Id="rId33" Target="notesMasters/notesMaster1.xml" Type="http://schemas.openxmlformats.org/officeDocument/2006/relationships/notesMaster"/><Relationship Id="rId34" Target="handoutMasters/handoutMaster1.xml" Type="http://schemas.openxmlformats.org/officeDocument/2006/relationships/handoutMaster"/><Relationship Id="rId35" Target="presProps.xml" Type="http://schemas.openxmlformats.org/officeDocument/2006/relationships/presProps"/><Relationship Id="rId36" Target="viewProps.xml" Type="http://schemas.openxmlformats.org/officeDocument/2006/relationships/viewProps"/><Relationship Id="rId37" Target="theme/theme1.xml" Type="http://schemas.openxmlformats.org/officeDocument/2006/relationships/theme"/><Relationship Id="rId38" Target="tableStyles.xml" Type="http://schemas.openxmlformats.org/officeDocument/2006/relationships/tableStyles"/><Relationship Id="rId4" Target="slides/slide3.xml" Type="http://schemas.openxmlformats.org/officeDocument/2006/relationships/slide"/><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handoutMasters/_rels/handoutMaster1.xml.rels><?xml version="1.0" encoding="UTF-8" standalone="no"?><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6" y="33"/>
            <a:ext cx="2950263" cy="496890"/>
          </a:xfrm>
          <a:prstGeom prst="rect">
            <a:avLst/>
          </a:prstGeom>
          <a:noFill/>
          <a:ln w="9525">
            <a:noFill/>
            <a:miter lim="800000"/>
            <a:headEnd/>
            <a:tailEnd/>
          </a:ln>
          <a:effectLst/>
        </p:spPr>
        <p:txBody>
          <a:bodyPr vert="horz" wrap="square" lIns="92025" tIns="46015" rIns="92025" bIns="46015" numCol="1" anchor="t" anchorCtr="0" compatLnSpc="1">
            <a:prstTxWarp prst="textNoShape">
              <a:avLst/>
            </a:prstTxWarp>
          </a:bodyPr>
          <a:lstStyle>
            <a:lvl1pPr defTabSz="920439">
              <a:spcBef>
                <a:spcPct val="0"/>
              </a:spcBef>
              <a:defRPr sz="1200" b="0"/>
            </a:lvl1pPr>
          </a:lstStyle>
          <a:p>
            <a:pPr>
              <a:defRPr/>
            </a:pPr>
            <a:endParaRPr lang="en-US" altLang="ja-JP"/>
          </a:p>
        </p:txBody>
      </p:sp>
      <p:sp>
        <p:nvSpPr>
          <p:cNvPr id="102403" name="Rectangle 3"/>
          <p:cNvSpPr>
            <a:spLocks noGrp="1" noChangeArrowheads="1"/>
          </p:cNvSpPr>
          <p:nvPr>
            <p:ph type="dt" sz="quarter" idx="1"/>
          </p:nvPr>
        </p:nvSpPr>
        <p:spPr bwMode="auto">
          <a:xfrm>
            <a:off x="3855351" y="33"/>
            <a:ext cx="2950263" cy="496890"/>
          </a:xfrm>
          <a:prstGeom prst="rect">
            <a:avLst/>
          </a:prstGeom>
          <a:noFill/>
          <a:ln w="9525">
            <a:noFill/>
            <a:miter lim="800000"/>
            <a:headEnd/>
            <a:tailEnd/>
          </a:ln>
          <a:effectLst/>
        </p:spPr>
        <p:txBody>
          <a:bodyPr vert="horz" wrap="square" lIns="92025" tIns="46015" rIns="92025" bIns="46015" numCol="1" anchor="t" anchorCtr="0" compatLnSpc="1">
            <a:prstTxWarp prst="textNoShape">
              <a:avLst/>
            </a:prstTxWarp>
          </a:bodyPr>
          <a:lstStyle>
            <a:lvl1pPr algn="r" defTabSz="920439">
              <a:spcBef>
                <a:spcPct val="0"/>
              </a:spcBef>
              <a:defRPr sz="1200" b="0"/>
            </a:lvl1pPr>
          </a:lstStyle>
          <a:p>
            <a:pPr>
              <a:defRPr/>
            </a:pPr>
            <a:endParaRPr lang="en-US" altLang="ja-JP"/>
          </a:p>
        </p:txBody>
      </p:sp>
      <p:sp>
        <p:nvSpPr>
          <p:cNvPr id="102404" name="Rectangle 4"/>
          <p:cNvSpPr>
            <a:spLocks noGrp="1" noChangeArrowheads="1"/>
          </p:cNvSpPr>
          <p:nvPr>
            <p:ph type="ftr" sz="quarter" idx="2"/>
          </p:nvPr>
        </p:nvSpPr>
        <p:spPr bwMode="auto">
          <a:xfrm>
            <a:off x="6" y="9440869"/>
            <a:ext cx="2950263" cy="496887"/>
          </a:xfrm>
          <a:prstGeom prst="rect">
            <a:avLst/>
          </a:prstGeom>
          <a:noFill/>
          <a:ln w="9525">
            <a:noFill/>
            <a:miter lim="800000"/>
            <a:headEnd/>
            <a:tailEnd/>
          </a:ln>
          <a:effectLst/>
        </p:spPr>
        <p:txBody>
          <a:bodyPr vert="horz" wrap="square" lIns="92025" tIns="46015" rIns="92025" bIns="46015" numCol="1" anchor="b" anchorCtr="0" compatLnSpc="1">
            <a:prstTxWarp prst="textNoShape">
              <a:avLst/>
            </a:prstTxWarp>
          </a:bodyPr>
          <a:lstStyle>
            <a:lvl1pPr defTabSz="920439">
              <a:spcBef>
                <a:spcPct val="0"/>
              </a:spcBef>
              <a:defRPr sz="1200" b="0"/>
            </a:lvl1pPr>
          </a:lstStyle>
          <a:p>
            <a:pPr>
              <a:defRPr/>
            </a:pPr>
            <a:endParaRPr lang="en-US" altLang="ja-JP"/>
          </a:p>
        </p:txBody>
      </p:sp>
      <p:sp>
        <p:nvSpPr>
          <p:cNvPr id="102405" name="Rectangle 5"/>
          <p:cNvSpPr>
            <a:spLocks noGrp="1" noChangeArrowheads="1"/>
          </p:cNvSpPr>
          <p:nvPr>
            <p:ph type="sldNum" sz="quarter" idx="3"/>
          </p:nvPr>
        </p:nvSpPr>
        <p:spPr bwMode="auto">
          <a:xfrm>
            <a:off x="3855351" y="9440869"/>
            <a:ext cx="2950263" cy="496887"/>
          </a:xfrm>
          <a:prstGeom prst="rect">
            <a:avLst/>
          </a:prstGeom>
          <a:noFill/>
          <a:ln w="9525">
            <a:noFill/>
            <a:miter lim="800000"/>
            <a:headEnd/>
            <a:tailEnd/>
          </a:ln>
          <a:effectLst/>
        </p:spPr>
        <p:txBody>
          <a:bodyPr vert="horz" wrap="square" lIns="92025" tIns="46015" rIns="92025" bIns="46015" numCol="1" anchor="b" anchorCtr="0" compatLnSpc="1">
            <a:prstTxWarp prst="textNoShape">
              <a:avLst/>
            </a:prstTxWarp>
          </a:bodyPr>
          <a:lstStyle>
            <a:lvl1pPr algn="r" defTabSz="920439">
              <a:spcBef>
                <a:spcPct val="0"/>
              </a:spcBef>
              <a:defRPr sz="1200" b="0"/>
            </a:lvl1pPr>
          </a:lstStyle>
          <a:p>
            <a:pPr>
              <a:defRPr/>
            </a:pPr>
            <a:fld id="{52EA768D-C707-428D-BFF9-8190FD5FED7C}" type="slidenum">
              <a:rPr lang="en-US" altLang="ja-JP"/>
              <a:pPr>
                <a:defRPr/>
              </a:pPr>
              <a:t>‹#›</a:t>
            </a:fld>
            <a:endParaRPr lang="en-US" altLang="ja-JP"/>
          </a:p>
        </p:txBody>
      </p:sp>
    </p:spTree>
    <p:extLst>
      <p:ext uri="{BB962C8B-B14F-4D97-AF65-F5344CB8AC3E}">
        <p14:creationId xmlns:p14="http://schemas.microsoft.com/office/powerpoint/2010/main" val="1570531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6" y="33"/>
            <a:ext cx="2950263" cy="496890"/>
          </a:xfrm>
          <a:prstGeom prst="rect">
            <a:avLst/>
          </a:prstGeom>
          <a:noFill/>
          <a:ln w="9525">
            <a:noFill/>
            <a:miter lim="800000"/>
            <a:headEnd/>
            <a:tailEnd/>
          </a:ln>
          <a:effectLst/>
        </p:spPr>
        <p:txBody>
          <a:bodyPr vert="horz" wrap="square" lIns="92025" tIns="46015" rIns="92025" bIns="46015" numCol="1" anchor="t" anchorCtr="0" compatLnSpc="1">
            <a:prstTxWarp prst="textNoShape">
              <a:avLst/>
            </a:prstTxWarp>
          </a:bodyPr>
          <a:lstStyle>
            <a:lvl1pPr defTabSz="920439">
              <a:spcBef>
                <a:spcPct val="0"/>
              </a:spcBef>
              <a:defRPr sz="1200" b="0"/>
            </a:lvl1pPr>
          </a:lstStyle>
          <a:p>
            <a:pPr>
              <a:defRPr/>
            </a:pPr>
            <a:endParaRPr lang="en-US" altLang="ja-JP"/>
          </a:p>
        </p:txBody>
      </p:sp>
      <p:sp>
        <p:nvSpPr>
          <p:cNvPr id="118787" name="Rectangle 3"/>
          <p:cNvSpPr>
            <a:spLocks noGrp="1" noChangeArrowheads="1"/>
          </p:cNvSpPr>
          <p:nvPr>
            <p:ph type="dt" idx="1"/>
          </p:nvPr>
        </p:nvSpPr>
        <p:spPr bwMode="auto">
          <a:xfrm>
            <a:off x="3855351" y="33"/>
            <a:ext cx="2950263" cy="496890"/>
          </a:xfrm>
          <a:prstGeom prst="rect">
            <a:avLst/>
          </a:prstGeom>
          <a:noFill/>
          <a:ln w="9525">
            <a:noFill/>
            <a:miter lim="800000"/>
            <a:headEnd/>
            <a:tailEnd/>
          </a:ln>
          <a:effectLst/>
        </p:spPr>
        <p:txBody>
          <a:bodyPr vert="horz" wrap="square" lIns="92025" tIns="46015" rIns="92025" bIns="46015" numCol="1" anchor="t" anchorCtr="0" compatLnSpc="1">
            <a:prstTxWarp prst="textNoShape">
              <a:avLst/>
            </a:prstTxWarp>
          </a:bodyPr>
          <a:lstStyle>
            <a:lvl1pPr algn="r" defTabSz="920439">
              <a:spcBef>
                <a:spcPct val="0"/>
              </a:spcBef>
              <a:defRPr sz="1200" b="0"/>
            </a:lvl1pPr>
          </a:lstStyle>
          <a:p>
            <a:pPr>
              <a:defRPr/>
            </a:pPr>
            <a:endParaRPr lang="en-US" altLang="ja-JP"/>
          </a:p>
        </p:txBody>
      </p:sp>
      <p:sp>
        <p:nvSpPr>
          <p:cNvPr id="26628" name="Rectangle 4"/>
          <p:cNvSpPr>
            <a:spLocks noGrp="1" noRot="1" noChangeAspect="1" noChangeArrowheads="1" noTextEdit="1"/>
          </p:cNvSpPr>
          <p:nvPr>
            <p:ph type="sldImg" idx="2"/>
          </p:nvPr>
        </p:nvSpPr>
        <p:spPr bwMode="auto">
          <a:xfrm>
            <a:off x="919163" y="744538"/>
            <a:ext cx="4972050" cy="3729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9" name="Rectangle 5"/>
          <p:cNvSpPr>
            <a:spLocks noGrp="1" noChangeArrowheads="1"/>
          </p:cNvSpPr>
          <p:nvPr>
            <p:ph type="body" sz="quarter" idx="3"/>
          </p:nvPr>
        </p:nvSpPr>
        <p:spPr bwMode="auto">
          <a:xfrm>
            <a:off x="679636" y="4721254"/>
            <a:ext cx="5447983" cy="4473575"/>
          </a:xfrm>
          <a:prstGeom prst="rect">
            <a:avLst/>
          </a:prstGeom>
          <a:noFill/>
          <a:ln w="9525">
            <a:noFill/>
            <a:miter lim="800000"/>
            <a:headEnd/>
            <a:tailEnd/>
          </a:ln>
          <a:effectLst/>
        </p:spPr>
        <p:txBody>
          <a:bodyPr vert="horz" wrap="square" lIns="92025" tIns="46015" rIns="92025" bIns="46015"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118790" name="Rectangle 6"/>
          <p:cNvSpPr>
            <a:spLocks noGrp="1" noChangeArrowheads="1"/>
          </p:cNvSpPr>
          <p:nvPr>
            <p:ph type="ftr" sz="quarter" idx="4"/>
          </p:nvPr>
        </p:nvSpPr>
        <p:spPr bwMode="auto">
          <a:xfrm>
            <a:off x="6" y="9440869"/>
            <a:ext cx="2950263" cy="496887"/>
          </a:xfrm>
          <a:prstGeom prst="rect">
            <a:avLst/>
          </a:prstGeom>
          <a:noFill/>
          <a:ln w="9525">
            <a:noFill/>
            <a:miter lim="800000"/>
            <a:headEnd/>
            <a:tailEnd/>
          </a:ln>
          <a:effectLst/>
        </p:spPr>
        <p:txBody>
          <a:bodyPr vert="horz" wrap="square" lIns="92025" tIns="46015" rIns="92025" bIns="46015" numCol="1" anchor="b" anchorCtr="0" compatLnSpc="1">
            <a:prstTxWarp prst="textNoShape">
              <a:avLst/>
            </a:prstTxWarp>
          </a:bodyPr>
          <a:lstStyle>
            <a:lvl1pPr defTabSz="920439">
              <a:spcBef>
                <a:spcPct val="0"/>
              </a:spcBef>
              <a:defRPr sz="1200" b="0"/>
            </a:lvl1pPr>
          </a:lstStyle>
          <a:p>
            <a:pPr>
              <a:defRPr/>
            </a:pPr>
            <a:endParaRPr lang="en-US" altLang="ja-JP"/>
          </a:p>
        </p:txBody>
      </p:sp>
      <p:sp>
        <p:nvSpPr>
          <p:cNvPr id="118791" name="Rectangle 7"/>
          <p:cNvSpPr>
            <a:spLocks noGrp="1" noChangeArrowheads="1"/>
          </p:cNvSpPr>
          <p:nvPr>
            <p:ph type="sldNum" sz="quarter" idx="5"/>
          </p:nvPr>
        </p:nvSpPr>
        <p:spPr bwMode="auto">
          <a:xfrm>
            <a:off x="3855351" y="9440869"/>
            <a:ext cx="2950263" cy="496887"/>
          </a:xfrm>
          <a:prstGeom prst="rect">
            <a:avLst/>
          </a:prstGeom>
          <a:noFill/>
          <a:ln w="9525">
            <a:noFill/>
            <a:miter lim="800000"/>
            <a:headEnd/>
            <a:tailEnd/>
          </a:ln>
          <a:effectLst/>
        </p:spPr>
        <p:txBody>
          <a:bodyPr vert="horz" wrap="square" lIns="92025" tIns="46015" rIns="92025" bIns="46015" numCol="1" anchor="b" anchorCtr="0" compatLnSpc="1">
            <a:prstTxWarp prst="textNoShape">
              <a:avLst/>
            </a:prstTxWarp>
          </a:bodyPr>
          <a:lstStyle>
            <a:lvl1pPr algn="r" defTabSz="920439">
              <a:spcBef>
                <a:spcPct val="0"/>
              </a:spcBef>
              <a:defRPr sz="1200" b="0"/>
            </a:lvl1pPr>
          </a:lstStyle>
          <a:p>
            <a:pPr>
              <a:defRPr/>
            </a:pPr>
            <a:fld id="{2C87032C-F6F3-4901-A091-63F0C314FFB3}" type="slidenum">
              <a:rPr lang="en-US" altLang="ja-JP"/>
              <a:pPr>
                <a:defRPr/>
              </a:pPr>
              <a:t>‹#›</a:t>
            </a:fld>
            <a:endParaRPr lang="en-US" altLang="ja-JP"/>
          </a:p>
        </p:txBody>
      </p:sp>
    </p:spTree>
    <p:extLst>
      <p:ext uri="{BB962C8B-B14F-4D97-AF65-F5344CB8AC3E}">
        <p14:creationId xmlns:p14="http://schemas.microsoft.com/office/powerpoint/2010/main" val="239884679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b="1" kern="1200">
        <a:solidFill>
          <a:schemeClr val="tx1"/>
        </a:solidFill>
        <a:latin typeface="HG丸ｺﾞｼｯｸM-PRO" panose="020F0600000000000000" pitchFamily="50" charset="-128"/>
        <a:ea typeface="HG丸ｺﾞｼｯｸM-PRO" panose="020F0600000000000000" pitchFamily="50" charset="-128"/>
        <a:cs typeface="+mn-cs"/>
      </a:defRPr>
    </a:lvl1pPr>
    <a:lvl2pPr marL="457200" algn="l" rtl="0" eaLnBrk="0" fontAlgn="base" hangingPunct="0">
      <a:spcBef>
        <a:spcPct val="30000"/>
      </a:spcBef>
      <a:spcAft>
        <a:spcPct val="0"/>
      </a:spcAft>
      <a:defRPr kumimoji="1" sz="1200" b="1" kern="1200">
        <a:solidFill>
          <a:schemeClr val="tx1"/>
        </a:solidFill>
        <a:latin typeface="HG丸ｺﾞｼｯｸM-PRO" panose="020F0600000000000000" pitchFamily="50" charset="-128"/>
        <a:ea typeface="HG丸ｺﾞｼｯｸM-PRO" panose="020F0600000000000000" pitchFamily="50" charset="-128"/>
        <a:cs typeface="+mn-cs"/>
      </a:defRPr>
    </a:lvl2pPr>
    <a:lvl3pPr marL="914400" algn="l" rtl="0" eaLnBrk="0" fontAlgn="base" hangingPunct="0">
      <a:spcBef>
        <a:spcPct val="30000"/>
      </a:spcBef>
      <a:spcAft>
        <a:spcPct val="0"/>
      </a:spcAft>
      <a:defRPr kumimoji="1" sz="1200" b="1" kern="1200">
        <a:solidFill>
          <a:schemeClr val="tx1"/>
        </a:solidFill>
        <a:latin typeface="HG丸ｺﾞｼｯｸM-PRO" panose="020F0600000000000000" pitchFamily="50" charset="-128"/>
        <a:ea typeface="HG丸ｺﾞｼｯｸM-PRO" panose="020F0600000000000000" pitchFamily="50" charset="-128"/>
        <a:cs typeface="+mn-cs"/>
      </a:defRPr>
    </a:lvl3pPr>
    <a:lvl4pPr marL="1371600" algn="l" rtl="0" eaLnBrk="0" fontAlgn="base" hangingPunct="0">
      <a:spcBef>
        <a:spcPct val="30000"/>
      </a:spcBef>
      <a:spcAft>
        <a:spcPct val="0"/>
      </a:spcAft>
      <a:defRPr kumimoji="1" sz="1200" b="1" kern="1200">
        <a:solidFill>
          <a:schemeClr val="tx1"/>
        </a:solidFill>
        <a:latin typeface="HG丸ｺﾞｼｯｸM-PRO" panose="020F0600000000000000" pitchFamily="50" charset="-128"/>
        <a:ea typeface="HG丸ｺﾞｼｯｸM-PRO" panose="020F0600000000000000" pitchFamily="50" charset="-128"/>
        <a:cs typeface="+mn-cs"/>
      </a:defRPr>
    </a:lvl4pPr>
    <a:lvl5pPr marL="1828800" algn="l" rtl="0" eaLnBrk="0" fontAlgn="base" hangingPunct="0">
      <a:spcBef>
        <a:spcPct val="30000"/>
      </a:spcBef>
      <a:spcAft>
        <a:spcPct val="0"/>
      </a:spcAft>
      <a:defRPr kumimoji="1" sz="1200" b="1" kern="1200">
        <a:solidFill>
          <a:schemeClr val="tx1"/>
        </a:solidFill>
        <a:latin typeface="HG丸ｺﾞｼｯｸM-PRO" panose="020F0600000000000000" pitchFamily="50" charset="-128"/>
        <a:ea typeface="HG丸ｺﾞｼｯｸM-PRO" panose="020F06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sz="1400"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1</a:t>
            </a:fld>
            <a:endParaRPr lang="en-US" altLang="ja-JP" dirty="0"/>
          </a:p>
        </p:txBody>
      </p:sp>
    </p:spTree>
    <p:extLst>
      <p:ext uri="{BB962C8B-B14F-4D97-AF65-F5344CB8AC3E}">
        <p14:creationId xmlns:p14="http://schemas.microsoft.com/office/powerpoint/2010/main" val="2408126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331876" y="3819558"/>
            <a:ext cx="6194280" cy="5776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eaLnBrk="1" hangingPunct="1">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10</a:t>
            </a:fld>
            <a:endParaRPr lang="en-US" altLang="ja-JP"/>
          </a:p>
        </p:txBody>
      </p:sp>
    </p:spTree>
    <p:extLst>
      <p:ext uri="{BB962C8B-B14F-4D97-AF65-F5344CB8AC3E}">
        <p14:creationId xmlns:p14="http://schemas.microsoft.com/office/powerpoint/2010/main" val="1429419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11</a:t>
            </a:fld>
            <a:endParaRPr lang="en-US" altLang="ja-JP" dirty="0"/>
          </a:p>
        </p:txBody>
      </p:sp>
    </p:spTree>
    <p:extLst>
      <p:ext uri="{BB962C8B-B14F-4D97-AF65-F5344CB8AC3E}">
        <p14:creationId xmlns:p14="http://schemas.microsoft.com/office/powerpoint/2010/main" val="593250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12</a:t>
            </a:fld>
            <a:endParaRPr lang="en-US" altLang="ja-JP" dirty="0"/>
          </a:p>
        </p:txBody>
      </p:sp>
    </p:spTree>
    <p:extLst>
      <p:ext uri="{BB962C8B-B14F-4D97-AF65-F5344CB8AC3E}">
        <p14:creationId xmlns:p14="http://schemas.microsoft.com/office/powerpoint/2010/main" val="901694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331876" y="3819558"/>
            <a:ext cx="6194280" cy="5776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3800" rtl="0" eaLnBrk="1" fontAlgn="base" latinLnBrk="0" hangingPunct="1">
              <a:lnSpc>
                <a:spcPct val="100000"/>
              </a:lnSpc>
              <a:spcBef>
                <a:spcPct val="30000"/>
              </a:spcBef>
              <a:spcAft>
                <a:spcPct val="0"/>
              </a:spcAft>
              <a:buClrTx/>
              <a:buSzTx/>
              <a:buFontTx/>
              <a:buNone/>
              <a:tabLst/>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13</a:t>
            </a:fld>
            <a:endParaRPr lang="en-US" altLang="ja-JP"/>
          </a:p>
        </p:txBody>
      </p:sp>
    </p:spTree>
    <p:extLst>
      <p:ext uri="{BB962C8B-B14F-4D97-AF65-F5344CB8AC3E}">
        <p14:creationId xmlns:p14="http://schemas.microsoft.com/office/powerpoint/2010/main" val="3844527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331876" y="3819558"/>
            <a:ext cx="6194280" cy="5776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eaLnBrk="1" hangingPunct="1">
              <a:defRPr/>
            </a:pPr>
            <a:endParaRPr lang="ja-JP" altLang="en-US"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14</a:t>
            </a:fld>
            <a:endParaRPr lang="en-US" altLang="ja-JP"/>
          </a:p>
        </p:txBody>
      </p:sp>
    </p:spTree>
    <p:extLst>
      <p:ext uri="{BB962C8B-B14F-4D97-AF65-F5344CB8AC3E}">
        <p14:creationId xmlns:p14="http://schemas.microsoft.com/office/powerpoint/2010/main" val="3951405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331876" y="3819558"/>
            <a:ext cx="6194280" cy="5776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3800" rtl="0" eaLnBrk="1" fontAlgn="base" latinLnBrk="0" hangingPunct="1">
              <a:lnSpc>
                <a:spcPct val="100000"/>
              </a:lnSpc>
              <a:spcBef>
                <a:spcPct val="30000"/>
              </a:spcBef>
              <a:spcAft>
                <a:spcPct val="0"/>
              </a:spcAft>
              <a:buClrTx/>
              <a:buSzTx/>
              <a:buFontTx/>
              <a:buNone/>
              <a:tabLst/>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15</a:t>
            </a:fld>
            <a:endParaRPr lang="en-US" altLang="ja-JP"/>
          </a:p>
        </p:txBody>
      </p:sp>
    </p:spTree>
    <p:extLst>
      <p:ext uri="{BB962C8B-B14F-4D97-AF65-F5344CB8AC3E}">
        <p14:creationId xmlns:p14="http://schemas.microsoft.com/office/powerpoint/2010/main" val="2319789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16</a:t>
            </a:fld>
            <a:endParaRPr lang="en-US" altLang="ja-JP" dirty="0"/>
          </a:p>
        </p:txBody>
      </p:sp>
    </p:spTree>
    <p:extLst>
      <p:ext uri="{BB962C8B-B14F-4D97-AF65-F5344CB8AC3E}">
        <p14:creationId xmlns:p14="http://schemas.microsoft.com/office/powerpoint/2010/main" val="1939975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331876" y="3819558"/>
            <a:ext cx="6194280" cy="5776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eaLnBrk="1" hangingPunct="1">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17</a:t>
            </a:fld>
            <a:endParaRPr lang="en-US" altLang="ja-JP"/>
          </a:p>
        </p:txBody>
      </p:sp>
    </p:spTree>
    <p:extLst>
      <p:ext uri="{BB962C8B-B14F-4D97-AF65-F5344CB8AC3E}">
        <p14:creationId xmlns:p14="http://schemas.microsoft.com/office/powerpoint/2010/main" val="4123305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331876" y="3819558"/>
            <a:ext cx="6194280" cy="5776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eaLnBrk="1" hangingPunct="1">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18</a:t>
            </a:fld>
            <a:endParaRPr lang="en-US" altLang="ja-JP"/>
          </a:p>
        </p:txBody>
      </p:sp>
    </p:spTree>
    <p:extLst>
      <p:ext uri="{BB962C8B-B14F-4D97-AF65-F5344CB8AC3E}">
        <p14:creationId xmlns:p14="http://schemas.microsoft.com/office/powerpoint/2010/main" val="1405430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3013" y="288925"/>
            <a:ext cx="4071937" cy="3054350"/>
          </a:xfrm>
        </p:spPr>
      </p:sp>
      <p:sp>
        <p:nvSpPr>
          <p:cNvPr id="3" name="ノート プレースホルダー 2"/>
          <p:cNvSpPr>
            <a:spLocks noGrp="1"/>
          </p:cNvSpPr>
          <p:nvPr>
            <p:ph type="body" idx="1"/>
          </p:nvPr>
        </p:nvSpPr>
        <p:spPr>
          <a:xfrm>
            <a:off x="523280" y="3342990"/>
            <a:ext cx="5904656" cy="6480255"/>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2C87032C-F6F3-4901-A091-63F0C314FFB3}" type="slidenum">
              <a:rPr lang="en-US" altLang="ja-JP" smtClean="0"/>
              <a:pPr>
                <a:defRPr/>
              </a:pPr>
              <a:t>19</a:t>
            </a:fld>
            <a:endParaRPr lang="en-US" altLang="ja-JP"/>
          </a:p>
        </p:txBody>
      </p:sp>
    </p:spTree>
    <p:extLst>
      <p:ext uri="{BB962C8B-B14F-4D97-AF65-F5344CB8AC3E}">
        <p14:creationId xmlns:p14="http://schemas.microsoft.com/office/powerpoint/2010/main" val="3929049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sz="1400" strike="sngStrike"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2</a:t>
            </a:fld>
            <a:endParaRPr lang="en-US" altLang="ja-JP" dirty="0"/>
          </a:p>
        </p:txBody>
      </p:sp>
    </p:spTree>
    <p:extLst>
      <p:ext uri="{BB962C8B-B14F-4D97-AF65-F5344CB8AC3E}">
        <p14:creationId xmlns:p14="http://schemas.microsoft.com/office/powerpoint/2010/main" val="3425909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9A13652E-268A-4EC0-A47D-2E67CC921688}" type="slidenum">
              <a:rPr kumimoji="1" lang="ja-JP" altLang="en-US" smtClean="0"/>
              <a:t>20</a:t>
            </a:fld>
            <a:endParaRPr kumimoji="1" lang="ja-JP" altLang="en-US" dirty="0"/>
          </a:p>
        </p:txBody>
      </p:sp>
    </p:spTree>
    <p:extLst>
      <p:ext uri="{BB962C8B-B14F-4D97-AF65-F5344CB8AC3E}">
        <p14:creationId xmlns:p14="http://schemas.microsoft.com/office/powerpoint/2010/main" val="3666993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9A13652E-268A-4EC0-A47D-2E67CC921688}" type="slidenum">
              <a:rPr kumimoji="1" lang="ja-JP" altLang="en-US" smtClean="0"/>
              <a:t>21</a:t>
            </a:fld>
            <a:endParaRPr kumimoji="1" lang="ja-JP" altLang="en-US" dirty="0"/>
          </a:p>
        </p:txBody>
      </p:sp>
    </p:spTree>
    <p:extLst>
      <p:ext uri="{BB962C8B-B14F-4D97-AF65-F5344CB8AC3E}">
        <p14:creationId xmlns:p14="http://schemas.microsoft.com/office/powerpoint/2010/main" val="642586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9A13652E-268A-4EC0-A47D-2E67CC921688}" type="slidenum">
              <a:rPr kumimoji="1" lang="ja-JP" altLang="en-US" smtClean="0"/>
              <a:t>22</a:t>
            </a:fld>
            <a:endParaRPr kumimoji="1" lang="ja-JP" altLang="en-US" dirty="0"/>
          </a:p>
        </p:txBody>
      </p:sp>
    </p:spTree>
    <p:extLst>
      <p:ext uri="{BB962C8B-B14F-4D97-AF65-F5344CB8AC3E}">
        <p14:creationId xmlns:p14="http://schemas.microsoft.com/office/powerpoint/2010/main" val="1623107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3013" y="288925"/>
            <a:ext cx="4071937" cy="3054350"/>
          </a:xfrm>
        </p:spPr>
      </p:sp>
      <p:sp>
        <p:nvSpPr>
          <p:cNvPr id="3" name="ノート プレースホルダー 2"/>
          <p:cNvSpPr>
            <a:spLocks noGrp="1"/>
          </p:cNvSpPr>
          <p:nvPr>
            <p:ph type="body" idx="1"/>
          </p:nvPr>
        </p:nvSpPr>
        <p:spPr>
          <a:xfrm>
            <a:off x="523280" y="3342990"/>
            <a:ext cx="5904656" cy="6480255"/>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2C87032C-F6F3-4901-A091-63F0C314FFB3}" type="slidenum">
              <a:rPr lang="en-US" altLang="ja-JP" smtClean="0"/>
              <a:pPr>
                <a:defRPr/>
              </a:pPr>
              <a:t>23</a:t>
            </a:fld>
            <a:endParaRPr lang="en-US" altLang="ja-JP"/>
          </a:p>
        </p:txBody>
      </p:sp>
    </p:spTree>
    <p:extLst>
      <p:ext uri="{BB962C8B-B14F-4D97-AF65-F5344CB8AC3E}">
        <p14:creationId xmlns:p14="http://schemas.microsoft.com/office/powerpoint/2010/main" val="129485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5675" y="738188"/>
            <a:ext cx="4503738" cy="3378200"/>
          </a:xfrm>
        </p:spPr>
      </p:sp>
      <p:sp>
        <p:nvSpPr>
          <p:cNvPr id="3" name="ノート プレースホルダー 2"/>
          <p:cNvSpPr>
            <a:spLocks noGrp="1"/>
          </p:cNvSpPr>
          <p:nvPr>
            <p:ph type="body" idx="1"/>
          </p:nvPr>
        </p:nvSpPr>
        <p:spPr>
          <a:xfrm>
            <a:off x="681196" y="4482225"/>
            <a:ext cx="5447983" cy="5072951"/>
          </a:xfrm>
        </p:spPr>
        <p:txBody>
          <a:bodyPr/>
          <a:lstStyle/>
          <a:p>
            <a:pPr defTabSz="913800" eaLnBrk="1" hangingPunct="1">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2C87032C-F6F3-4901-A091-63F0C314FFB3}" type="slidenum">
              <a:rPr lang="en-US" altLang="ja-JP" smtClean="0"/>
              <a:pPr>
                <a:defRPr/>
              </a:pPr>
              <a:t>24</a:t>
            </a:fld>
            <a:endParaRPr lang="en-US" altLang="ja-JP"/>
          </a:p>
        </p:txBody>
      </p:sp>
    </p:spTree>
    <p:extLst>
      <p:ext uri="{BB962C8B-B14F-4D97-AF65-F5344CB8AC3E}">
        <p14:creationId xmlns:p14="http://schemas.microsoft.com/office/powerpoint/2010/main" val="2585502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5675" y="738188"/>
            <a:ext cx="4503738" cy="3378200"/>
          </a:xfrm>
        </p:spPr>
      </p:sp>
      <p:sp>
        <p:nvSpPr>
          <p:cNvPr id="3" name="ノート プレースホルダー 2"/>
          <p:cNvSpPr>
            <a:spLocks noGrp="1"/>
          </p:cNvSpPr>
          <p:nvPr>
            <p:ph type="body" idx="1"/>
          </p:nvPr>
        </p:nvSpPr>
        <p:spPr>
          <a:xfrm>
            <a:off x="681196" y="4482225"/>
            <a:ext cx="5447983" cy="5072951"/>
          </a:xfrm>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a:defRPr/>
            </a:pPr>
            <a:fld id="{2C87032C-F6F3-4901-A091-63F0C314FFB3}" type="slidenum">
              <a:rPr lang="en-US" altLang="ja-JP" smtClean="0"/>
              <a:pPr>
                <a:defRPr/>
              </a:pPr>
              <a:t>25</a:t>
            </a:fld>
            <a:endParaRPr lang="en-US" altLang="ja-JP"/>
          </a:p>
        </p:txBody>
      </p:sp>
    </p:spTree>
    <p:extLst>
      <p:ext uri="{BB962C8B-B14F-4D97-AF65-F5344CB8AC3E}">
        <p14:creationId xmlns:p14="http://schemas.microsoft.com/office/powerpoint/2010/main" val="1987342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5675" y="738188"/>
            <a:ext cx="4503738" cy="3378200"/>
          </a:xfrm>
        </p:spPr>
      </p:sp>
      <p:sp>
        <p:nvSpPr>
          <p:cNvPr id="3" name="ノート プレースホルダー 2"/>
          <p:cNvSpPr>
            <a:spLocks noGrp="1"/>
          </p:cNvSpPr>
          <p:nvPr>
            <p:ph type="body" idx="1"/>
          </p:nvPr>
        </p:nvSpPr>
        <p:spPr>
          <a:xfrm>
            <a:off x="681196" y="4482225"/>
            <a:ext cx="5447983" cy="5072951"/>
          </a:xfrm>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a:defRPr/>
            </a:pPr>
            <a:fld id="{2C87032C-F6F3-4901-A091-63F0C314FFB3}" type="slidenum">
              <a:rPr lang="en-US" altLang="ja-JP" smtClean="0"/>
              <a:pPr>
                <a:defRPr/>
              </a:pPr>
              <a:t>26</a:t>
            </a:fld>
            <a:endParaRPr lang="en-US" altLang="ja-JP"/>
          </a:p>
        </p:txBody>
      </p:sp>
    </p:spTree>
    <p:extLst>
      <p:ext uri="{BB962C8B-B14F-4D97-AF65-F5344CB8AC3E}">
        <p14:creationId xmlns:p14="http://schemas.microsoft.com/office/powerpoint/2010/main" val="1746825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5675" y="738188"/>
            <a:ext cx="4503738" cy="3378200"/>
          </a:xfrm>
        </p:spPr>
      </p:sp>
      <p:sp>
        <p:nvSpPr>
          <p:cNvPr id="3" name="ノート プレースホルダー 2"/>
          <p:cNvSpPr>
            <a:spLocks noGrp="1"/>
          </p:cNvSpPr>
          <p:nvPr>
            <p:ph type="body" idx="1"/>
          </p:nvPr>
        </p:nvSpPr>
        <p:spPr>
          <a:xfrm>
            <a:off x="681196" y="4482225"/>
            <a:ext cx="5447983" cy="5072951"/>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p:txBody>
      </p:sp>
      <p:sp>
        <p:nvSpPr>
          <p:cNvPr id="4" name="スライド番号プレースホルダー 3"/>
          <p:cNvSpPr>
            <a:spLocks noGrp="1"/>
          </p:cNvSpPr>
          <p:nvPr>
            <p:ph type="sldNum" sz="quarter" idx="10"/>
          </p:nvPr>
        </p:nvSpPr>
        <p:spPr/>
        <p:txBody>
          <a:bodyPr/>
          <a:lstStyle/>
          <a:p>
            <a:pPr>
              <a:defRPr/>
            </a:pPr>
            <a:fld id="{2C87032C-F6F3-4901-A091-63F0C314FFB3}" type="slidenum">
              <a:rPr lang="en-US" altLang="ja-JP" smtClean="0"/>
              <a:pPr>
                <a:defRPr/>
              </a:pPr>
              <a:t>27</a:t>
            </a:fld>
            <a:endParaRPr lang="en-US" altLang="ja-JP"/>
          </a:p>
        </p:txBody>
      </p:sp>
    </p:spTree>
    <p:extLst>
      <p:ext uri="{BB962C8B-B14F-4D97-AF65-F5344CB8AC3E}">
        <p14:creationId xmlns:p14="http://schemas.microsoft.com/office/powerpoint/2010/main" val="407459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5675" y="738188"/>
            <a:ext cx="4503738" cy="3378200"/>
          </a:xfrm>
        </p:spPr>
      </p:sp>
      <p:sp>
        <p:nvSpPr>
          <p:cNvPr id="3" name="ノート プレースホルダー 2"/>
          <p:cNvSpPr>
            <a:spLocks noGrp="1"/>
          </p:cNvSpPr>
          <p:nvPr>
            <p:ph type="body" idx="1"/>
          </p:nvPr>
        </p:nvSpPr>
        <p:spPr>
          <a:xfrm>
            <a:off x="681196" y="4482225"/>
            <a:ext cx="5447983" cy="5072951"/>
          </a:xfrm>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a:defRPr/>
            </a:pPr>
            <a:fld id="{2C87032C-F6F3-4901-A091-63F0C314FFB3}" type="slidenum">
              <a:rPr lang="en-US" altLang="ja-JP" smtClean="0"/>
              <a:pPr>
                <a:defRPr/>
              </a:pPr>
              <a:t>28</a:t>
            </a:fld>
            <a:endParaRPr lang="en-US" altLang="ja-JP"/>
          </a:p>
        </p:txBody>
      </p:sp>
    </p:spTree>
    <p:extLst>
      <p:ext uri="{BB962C8B-B14F-4D97-AF65-F5344CB8AC3E}">
        <p14:creationId xmlns:p14="http://schemas.microsoft.com/office/powerpoint/2010/main" val="863389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331876" y="3819558"/>
            <a:ext cx="6194280" cy="5776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eaLnBrk="1" hangingPunct="1">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29</a:t>
            </a:fld>
            <a:endParaRPr lang="en-US" altLang="ja-JP"/>
          </a:p>
        </p:txBody>
      </p:sp>
    </p:spTree>
    <p:extLst>
      <p:ext uri="{BB962C8B-B14F-4D97-AF65-F5344CB8AC3E}">
        <p14:creationId xmlns:p14="http://schemas.microsoft.com/office/powerpoint/2010/main" val="3086142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sz="1400" strike="sngStrike"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3</a:t>
            </a:fld>
            <a:endParaRPr lang="en-US" altLang="ja-JP" dirty="0"/>
          </a:p>
        </p:txBody>
      </p:sp>
    </p:spTree>
    <p:extLst>
      <p:ext uri="{BB962C8B-B14F-4D97-AF65-F5344CB8AC3E}">
        <p14:creationId xmlns:p14="http://schemas.microsoft.com/office/powerpoint/2010/main" val="142858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a:defRPr/>
            </a:pPr>
            <a:fld id="{2C87032C-F6F3-4901-A091-63F0C314FFB3}" type="slidenum">
              <a:rPr lang="en-US" altLang="ja-JP" smtClean="0"/>
              <a:pPr>
                <a:defRPr/>
              </a:pPr>
              <a:t>30</a:t>
            </a:fld>
            <a:endParaRPr lang="en-US" altLang="ja-JP"/>
          </a:p>
        </p:txBody>
      </p:sp>
    </p:spTree>
    <p:extLst>
      <p:ext uri="{BB962C8B-B14F-4D97-AF65-F5344CB8AC3E}">
        <p14:creationId xmlns:p14="http://schemas.microsoft.com/office/powerpoint/2010/main" val="3214955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31</a:t>
            </a:fld>
            <a:endParaRPr lang="en-US" altLang="ja-JP" dirty="0"/>
          </a:p>
        </p:txBody>
      </p:sp>
    </p:spTree>
    <p:extLst>
      <p:ext uri="{BB962C8B-B14F-4D97-AF65-F5344CB8AC3E}">
        <p14:creationId xmlns:p14="http://schemas.microsoft.com/office/powerpoint/2010/main" val="2926149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331880" y="3819550"/>
            <a:ext cx="6240075" cy="48225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1400"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4</a:t>
            </a:fld>
            <a:endParaRPr lang="en-US" altLang="ja-JP" dirty="0"/>
          </a:p>
        </p:txBody>
      </p:sp>
    </p:spTree>
    <p:extLst>
      <p:ext uri="{BB962C8B-B14F-4D97-AF65-F5344CB8AC3E}">
        <p14:creationId xmlns:p14="http://schemas.microsoft.com/office/powerpoint/2010/main" val="548248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sz="1400" strike="sngStrike"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5</a:t>
            </a:fld>
            <a:endParaRPr lang="en-US" altLang="ja-JP" dirty="0"/>
          </a:p>
        </p:txBody>
      </p:sp>
    </p:spTree>
    <p:extLst>
      <p:ext uri="{BB962C8B-B14F-4D97-AF65-F5344CB8AC3E}">
        <p14:creationId xmlns:p14="http://schemas.microsoft.com/office/powerpoint/2010/main" val="69332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331876" y="3819558"/>
            <a:ext cx="6194280" cy="5776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eaLnBrk="1" hangingPunct="1">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6</a:t>
            </a:fld>
            <a:endParaRPr lang="en-US" altLang="ja-JP"/>
          </a:p>
        </p:txBody>
      </p:sp>
    </p:spTree>
    <p:extLst>
      <p:ext uri="{BB962C8B-B14F-4D97-AF65-F5344CB8AC3E}">
        <p14:creationId xmlns:p14="http://schemas.microsoft.com/office/powerpoint/2010/main" val="411009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7</a:t>
            </a:fld>
            <a:endParaRPr lang="en-US" altLang="ja-JP" dirty="0"/>
          </a:p>
        </p:txBody>
      </p:sp>
    </p:spTree>
    <p:extLst>
      <p:ext uri="{BB962C8B-B14F-4D97-AF65-F5344CB8AC3E}">
        <p14:creationId xmlns:p14="http://schemas.microsoft.com/office/powerpoint/2010/main" val="65627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235259" y="3601528"/>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8</a:t>
            </a:fld>
            <a:endParaRPr lang="en-US" altLang="ja-JP" dirty="0"/>
          </a:p>
        </p:txBody>
      </p:sp>
    </p:spTree>
    <p:extLst>
      <p:ext uri="{BB962C8B-B14F-4D97-AF65-F5344CB8AC3E}">
        <p14:creationId xmlns:p14="http://schemas.microsoft.com/office/powerpoint/2010/main" val="1728848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389063" y="433388"/>
            <a:ext cx="4029075" cy="3022600"/>
          </a:xfrm>
          <a:ln/>
        </p:spPr>
      </p:sp>
      <p:sp>
        <p:nvSpPr>
          <p:cNvPr id="27651" name="Rectangle 3"/>
          <p:cNvSpPr>
            <a:spLocks noGrp="1" noChangeArrowheads="1"/>
          </p:cNvSpPr>
          <p:nvPr>
            <p:ph type="body" idx="1"/>
          </p:nvPr>
        </p:nvSpPr>
        <p:spPr>
          <a:xfrm>
            <a:off x="331876" y="3819558"/>
            <a:ext cx="6194280" cy="57763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800" eaLnBrk="1" hangingPunct="1">
              <a:defRPr/>
            </a:pPr>
            <a:endParaRPr lang="en-US" altLang="ja-JP" dirty="0"/>
          </a:p>
        </p:txBody>
      </p:sp>
      <p:sp>
        <p:nvSpPr>
          <p:cNvPr id="2" name="スライド番号プレースホルダー 1"/>
          <p:cNvSpPr>
            <a:spLocks noGrp="1"/>
          </p:cNvSpPr>
          <p:nvPr>
            <p:ph type="sldNum" sz="quarter" idx="10"/>
          </p:nvPr>
        </p:nvSpPr>
        <p:spPr/>
        <p:txBody>
          <a:bodyPr/>
          <a:lstStyle/>
          <a:p>
            <a:pPr>
              <a:defRPr/>
            </a:pPr>
            <a:fld id="{2C87032C-F6F3-4901-A091-63F0C314FFB3}" type="slidenum">
              <a:rPr lang="en-US" altLang="ja-JP" smtClean="0"/>
              <a:pPr>
                <a:defRPr/>
              </a:pPr>
              <a:t>9</a:t>
            </a:fld>
            <a:endParaRPr lang="en-US" altLang="ja-JP"/>
          </a:p>
        </p:txBody>
      </p:sp>
    </p:spTree>
    <p:extLst>
      <p:ext uri="{BB962C8B-B14F-4D97-AF65-F5344CB8AC3E}">
        <p14:creationId xmlns:p14="http://schemas.microsoft.com/office/powerpoint/2010/main" val="1615681501"/>
      </p:ext>
    </p:extLst>
  </p:cSld>
  <p:clrMapOvr>
    <a:masterClrMapping/>
  </p:clrMapOvr>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98" y="2130315"/>
            <a:ext cx="7773206" cy="1470052"/>
          </a:xfrm>
          <a:prstGeom prst="rect">
            <a:avLst/>
          </a:prstGeom>
        </p:spPr>
        <p:txBody>
          <a:bodyPr lIns="94512" tIns="47256" rIns="94512" bIns="47256"/>
          <a:lstStyle/>
          <a:p>
            <a:r>
              <a:rPr kumimoji="1" lang="ja-JP" altLang="en-US"/>
              <a:t>マスター タイトルの書式設定</a:t>
            </a:r>
          </a:p>
        </p:txBody>
      </p:sp>
      <p:sp>
        <p:nvSpPr>
          <p:cNvPr id="3" name="サブタイトル 2"/>
          <p:cNvSpPr>
            <a:spLocks noGrp="1"/>
          </p:cNvSpPr>
          <p:nvPr>
            <p:ph type="subTitle" idx="1"/>
          </p:nvPr>
        </p:nvSpPr>
        <p:spPr>
          <a:xfrm>
            <a:off x="1372408" y="3885976"/>
            <a:ext cx="6400799" cy="1752301"/>
          </a:xfrm>
          <a:prstGeom prst="rect">
            <a:avLst/>
          </a:prstGeom>
        </p:spPr>
        <p:txBody>
          <a:bodyPr lIns="94512" tIns="47256" rIns="94512" bIns="47256"/>
          <a:lstStyle>
            <a:lvl1pPr marL="0" indent="0" algn="ctr">
              <a:buNone/>
              <a:defRPr>
                <a:solidFill>
                  <a:schemeClr val="tx1">
                    <a:tint val="75000"/>
                  </a:schemeClr>
                </a:solidFill>
              </a:defRPr>
            </a:lvl1pPr>
            <a:lvl2pPr marL="472562" indent="0" algn="ctr">
              <a:buNone/>
              <a:defRPr>
                <a:solidFill>
                  <a:schemeClr val="tx1">
                    <a:tint val="75000"/>
                  </a:schemeClr>
                </a:solidFill>
              </a:defRPr>
            </a:lvl2pPr>
            <a:lvl3pPr marL="945124" indent="0" algn="ctr">
              <a:buNone/>
              <a:defRPr>
                <a:solidFill>
                  <a:schemeClr val="tx1">
                    <a:tint val="75000"/>
                  </a:schemeClr>
                </a:solidFill>
              </a:defRPr>
            </a:lvl3pPr>
            <a:lvl4pPr marL="1417686" indent="0" algn="ctr">
              <a:buNone/>
              <a:defRPr>
                <a:solidFill>
                  <a:schemeClr val="tx1">
                    <a:tint val="75000"/>
                  </a:schemeClr>
                </a:solidFill>
              </a:defRPr>
            </a:lvl4pPr>
            <a:lvl5pPr marL="1890248" indent="0" algn="ctr">
              <a:buNone/>
              <a:defRPr>
                <a:solidFill>
                  <a:schemeClr val="tx1">
                    <a:tint val="75000"/>
                  </a:schemeClr>
                </a:solidFill>
              </a:defRPr>
            </a:lvl5pPr>
            <a:lvl6pPr marL="2362810" indent="0" algn="ctr">
              <a:buNone/>
              <a:defRPr>
                <a:solidFill>
                  <a:schemeClr val="tx1">
                    <a:tint val="75000"/>
                  </a:schemeClr>
                </a:solidFill>
              </a:defRPr>
            </a:lvl6pPr>
            <a:lvl7pPr marL="2835372" indent="0" algn="ctr">
              <a:buNone/>
              <a:defRPr>
                <a:solidFill>
                  <a:schemeClr val="tx1">
                    <a:tint val="75000"/>
                  </a:schemeClr>
                </a:solidFill>
              </a:defRPr>
            </a:lvl7pPr>
            <a:lvl8pPr marL="3307933" indent="0" algn="ctr">
              <a:buNone/>
              <a:defRPr>
                <a:solidFill>
                  <a:schemeClr val="tx1">
                    <a:tint val="75000"/>
                  </a:schemeClr>
                </a:solidFill>
              </a:defRPr>
            </a:lvl8pPr>
            <a:lvl9pPr marL="3780495"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CCEC94D-80BE-42B4-BB94-01908532C369}"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0008807"/>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8007" y="1599417"/>
            <a:ext cx="8229601" cy="4526078"/>
          </a:xfrm>
          <a:prstGeom prst="rect">
            <a:avLst/>
          </a:prstGeom>
        </p:spPr>
        <p:txBody>
          <a:bodyPr vert="eaVert" lIns="94512" tIns="47256" rIns="94512" bIns="47256"/>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C76F065-6855-4691-B506-627C7755D353}"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31303783"/>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1416" y="273850"/>
            <a:ext cx="2056191" cy="5851644"/>
          </a:xfrm>
          <a:prstGeom prst="rect">
            <a:avLst/>
          </a:prstGeom>
        </p:spPr>
        <p:txBody>
          <a:bodyPr vert="eaVert" lIns="94512" tIns="47256" rIns="94512" bIns="47256"/>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8007" y="273850"/>
            <a:ext cx="6018590" cy="5851644"/>
          </a:xfrm>
          <a:prstGeom prst="rect">
            <a:avLst/>
          </a:prstGeom>
        </p:spPr>
        <p:txBody>
          <a:bodyPr vert="eaVert" lIns="94512" tIns="47256" rIns="94512" bIns="47256"/>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13138F4-EB6D-44D4-97AC-5AE09CCD3B30}"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9449378"/>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575735" y="115924"/>
            <a:ext cx="8000596" cy="504018"/>
          </a:xfrm>
          <a:prstGeom prst="rect">
            <a:avLst/>
          </a:prstGeom>
        </p:spPr>
        <p:txBody>
          <a:bodyPr lIns="94512" tIns="47256" rIns="94512" bIns="47256"/>
          <a:lstStyle/>
          <a:p>
            <a:r>
              <a:rPr lang="ja-JP" altLang="en-US"/>
              <a:t>マスター タイトルの書式設定</a:t>
            </a:r>
          </a:p>
        </p:txBody>
      </p:sp>
      <p:sp>
        <p:nvSpPr>
          <p:cNvPr id="3" name="Rectangle 10"/>
          <p:cNvSpPr>
            <a:spLocks noGrp="1" noChangeArrowheads="1"/>
          </p:cNvSpPr>
          <p:nvPr>
            <p:ph type="dt" sz="half" idx="10"/>
          </p:nvPr>
        </p:nvSpPr>
        <p:spPr>
          <a:ln/>
        </p:spPr>
        <p:txBody>
          <a:bodyPr/>
          <a:lstStyle>
            <a:lvl1pPr>
              <a:defRPr/>
            </a:lvl1pPr>
          </a:lstStyle>
          <a:p>
            <a:pPr>
              <a:defRPr/>
            </a:pPr>
            <a:fld id="{D5902E25-6952-4B1E-86E3-652494A97121}" type="datetime1">
              <a:rPr lang="ja-JP" altLang="en-US" smtClean="0">
                <a:solidFill>
                  <a:srgbClr val="000000"/>
                </a:solidFill>
              </a:rPr>
              <a:t>2023/7/19</a:t>
            </a:fld>
            <a:endParaRPr lang="en-US" altLang="ja-JP">
              <a:solidFill>
                <a:srgbClr val="0000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11E634F1-0359-47E1-B8AC-53E83E0FEE2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3798649"/>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13312E3D-3E19-4DA9-B094-59C06F6F8BE6}" type="datetime1">
              <a:rPr lang="ja-JP" altLang="en-US" smtClean="0">
                <a:solidFill>
                  <a:srgbClr val="000000"/>
                </a:solidFill>
              </a:rPr>
              <a:t>2023/7/19</a:t>
            </a:fld>
            <a:endParaRPr lang="en-US" altLang="ja-JP">
              <a:solidFill>
                <a:srgbClr val="0000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6392135A-B801-466B-8BFE-CEDA255ED77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61117876"/>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6058" y="764427"/>
            <a:ext cx="8002210" cy="5255224"/>
          </a:xfrm>
          <a:prstGeom prst="rect">
            <a:avLst/>
          </a:prstGeom>
        </p:spPr>
        <p:txBody>
          <a:bodyPr lIns="94512" tIns="47256" rIns="94512" bIns="47256"/>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10"/>
          <p:cNvSpPr>
            <a:spLocks noGrp="1" noChangeArrowheads="1"/>
          </p:cNvSpPr>
          <p:nvPr>
            <p:ph type="dt" sz="half" idx="10"/>
          </p:nvPr>
        </p:nvSpPr>
        <p:spPr>
          <a:ln/>
        </p:spPr>
        <p:txBody>
          <a:bodyPr/>
          <a:lstStyle>
            <a:lvl1pPr>
              <a:defRPr/>
            </a:lvl1pPr>
          </a:lstStyle>
          <a:p>
            <a:pPr>
              <a:defRPr/>
            </a:pPr>
            <a:fld id="{8C77BE5C-ED2F-42AE-876A-BA9362C6766B}" type="datetime1">
              <a:rPr lang="ja-JP" altLang="en-US" smtClean="0">
                <a:solidFill>
                  <a:srgbClr val="000000"/>
                </a:solidFill>
              </a:rPr>
              <a:t>2023/7/19</a:t>
            </a:fld>
            <a:endParaRPr lang="en-US" altLang="ja-JP">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8208FF9-2686-40AF-95C1-3025D8545AC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00299640"/>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575735" y="115924"/>
            <a:ext cx="8000596" cy="504018"/>
          </a:xfrm>
          <a:prstGeom prst="rect">
            <a:avLst/>
          </a:prstGeom>
        </p:spPr>
        <p:txBody>
          <a:bodyPr lIns="94512" tIns="47256" rIns="94512" bIns="47256"/>
          <a:lstStyle/>
          <a:p>
            <a:r>
              <a:rPr lang="ja-JP" altLang="en-US"/>
              <a:t>マスター タイトルの書式設定</a:t>
            </a:r>
          </a:p>
        </p:txBody>
      </p:sp>
      <p:sp>
        <p:nvSpPr>
          <p:cNvPr id="3" name="Rectangle 10"/>
          <p:cNvSpPr>
            <a:spLocks noGrp="1" noChangeArrowheads="1"/>
          </p:cNvSpPr>
          <p:nvPr>
            <p:ph type="dt" sz="half" idx="10"/>
          </p:nvPr>
        </p:nvSpPr>
        <p:spPr>
          <a:ln/>
        </p:spPr>
        <p:txBody>
          <a:bodyPr/>
          <a:lstStyle>
            <a:lvl1pPr>
              <a:defRPr/>
            </a:lvl1pPr>
          </a:lstStyle>
          <a:p>
            <a:pPr>
              <a:defRPr/>
            </a:pPr>
            <a:fld id="{A2085144-2A2D-4AE4-91C7-D4D03C8F062F}" type="datetime1">
              <a:rPr lang="ja-JP" altLang="en-US" smtClean="0">
                <a:solidFill>
                  <a:srgbClr val="000000"/>
                </a:solidFill>
              </a:rPr>
              <a:t>2023/7/19</a:t>
            </a:fld>
            <a:endParaRPr lang="en-US" altLang="ja-JP">
              <a:solidFill>
                <a:srgbClr val="0000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B52BE17-EC54-4CCC-ABCE-87D3D4C60B4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42957157"/>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9" name="タイトル 8"/>
          <p:cNvSpPr>
            <a:spLocks noGrp="1"/>
          </p:cNvSpPr>
          <p:nvPr>
            <p:ph type="title"/>
          </p:nvPr>
        </p:nvSpPr>
        <p:spPr>
          <a:xfrm>
            <a:off x="575735" y="115924"/>
            <a:ext cx="8000596" cy="504018"/>
          </a:xfrm>
          <a:prstGeom prst="rect">
            <a:avLst/>
          </a:prstGeom>
        </p:spPr>
        <p:txBody>
          <a:bodyPr lIns="94512" tIns="47256" rIns="94512" bIns="47256"/>
          <a:lstStyle/>
          <a:p>
            <a:r>
              <a:rPr lang="ja-JP" altLang="en-US" dirty="0"/>
              <a:t>マスター タイトルの書式設定</a:t>
            </a:r>
          </a:p>
        </p:txBody>
      </p:sp>
      <p:sp>
        <p:nvSpPr>
          <p:cNvPr id="3" name="Rectangle 10"/>
          <p:cNvSpPr>
            <a:spLocks noGrp="1" noChangeArrowheads="1"/>
          </p:cNvSpPr>
          <p:nvPr>
            <p:ph type="dt" sz="half" idx="10"/>
          </p:nvPr>
        </p:nvSpPr>
        <p:spPr>
          <a:ln/>
        </p:spPr>
        <p:txBody>
          <a:bodyPr/>
          <a:lstStyle>
            <a:lvl1pPr>
              <a:defRPr/>
            </a:lvl1pPr>
          </a:lstStyle>
          <a:p>
            <a:pPr>
              <a:defRPr/>
            </a:pPr>
            <a:fld id="{69D9148E-79CB-4341-9486-FE8AD9E9E8E6}" type="datetime1">
              <a:rPr lang="ja-JP" altLang="en-US" smtClean="0">
                <a:solidFill>
                  <a:srgbClr val="000000"/>
                </a:solidFill>
              </a:rPr>
              <a:t>2023/7/19</a:t>
            </a:fld>
            <a:endParaRPr lang="en-US" altLang="ja-JP">
              <a:solidFill>
                <a:srgbClr val="0000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0EE9979F-F615-4602-8118-A533E6BD0D9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96384888"/>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6058" y="764427"/>
            <a:ext cx="8002210" cy="5255224"/>
          </a:xfrm>
          <a:prstGeom prst="rect">
            <a:avLst/>
          </a:prstGeom>
        </p:spPr>
        <p:txBody>
          <a:bodyPr lIns="94512" tIns="47256" rIns="94512" bIns="47256"/>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10"/>
          <p:cNvSpPr>
            <a:spLocks noGrp="1" noChangeArrowheads="1"/>
          </p:cNvSpPr>
          <p:nvPr>
            <p:ph type="dt" sz="half" idx="10"/>
          </p:nvPr>
        </p:nvSpPr>
        <p:spPr>
          <a:ln/>
        </p:spPr>
        <p:txBody>
          <a:bodyPr/>
          <a:lstStyle>
            <a:lvl1pPr>
              <a:defRPr/>
            </a:lvl1pPr>
          </a:lstStyle>
          <a:p>
            <a:pPr>
              <a:defRPr/>
            </a:pPr>
            <a:fld id="{0E6A792E-EC5A-49A6-9CC2-0203C6429F63}" type="datetime1">
              <a:rPr lang="ja-JP" altLang="en-US" smtClean="0">
                <a:solidFill>
                  <a:srgbClr val="000000"/>
                </a:solidFill>
              </a:rPr>
              <a:t>2023/7/19</a:t>
            </a:fld>
            <a:endParaRPr lang="en-US" altLang="ja-JP">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86F2C41-50EA-471B-AC43-296ADDF71DB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55085370"/>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6058" y="764427"/>
            <a:ext cx="8002210" cy="5255224"/>
          </a:xfrm>
          <a:prstGeom prst="rect">
            <a:avLst/>
          </a:prstGeom>
        </p:spPr>
        <p:txBody>
          <a:bodyPr lIns="94512" tIns="47256" rIns="94512" bIns="47256"/>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10"/>
          <p:cNvSpPr>
            <a:spLocks noGrp="1" noChangeArrowheads="1"/>
          </p:cNvSpPr>
          <p:nvPr>
            <p:ph type="dt" sz="half" idx="10"/>
          </p:nvPr>
        </p:nvSpPr>
        <p:spPr>
          <a:ln/>
        </p:spPr>
        <p:txBody>
          <a:bodyPr/>
          <a:lstStyle>
            <a:lvl1pPr>
              <a:defRPr/>
            </a:lvl1pPr>
          </a:lstStyle>
          <a:p>
            <a:pPr>
              <a:defRPr/>
            </a:pPr>
            <a:fld id="{9DA7C561-FAC5-4A60-A390-4C9E4709909C}" type="datetime1">
              <a:rPr lang="ja-JP" altLang="en-US" smtClean="0">
                <a:solidFill>
                  <a:srgbClr val="000000"/>
                </a:solidFill>
              </a:rPr>
              <a:t>2023/7/19</a:t>
            </a:fld>
            <a:endParaRPr lang="en-US" altLang="ja-JP">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325B65E-796B-4153-9DA1-60FE29D177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85503865"/>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コンテンツ プレースホルダー 2"/>
          <p:cNvSpPr>
            <a:spLocks noGrp="1"/>
          </p:cNvSpPr>
          <p:nvPr>
            <p:ph idx="1"/>
          </p:nvPr>
        </p:nvSpPr>
        <p:spPr>
          <a:xfrm>
            <a:off x="458007" y="1599417"/>
            <a:ext cx="8229601" cy="4526078"/>
          </a:xfrm>
          <a:prstGeom prst="rect">
            <a:avLst/>
          </a:prstGeom>
        </p:spPr>
        <p:txBody>
          <a:bodyPr lIns="94512" tIns="47256" rIns="94512" bIns="47256"/>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B5C1BF4-2F99-4C2D-B262-2BDBADA589A3}"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3519371"/>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6795"/>
            <a:ext cx="7771594" cy="1362527"/>
          </a:xfrm>
          <a:prstGeom prst="rect">
            <a:avLst/>
          </a:prstGeom>
        </p:spPr>
        <p:txBody>
          <a:bodyPr lIns="94512" tIns="47256" rIns="94512" bIns="47256" anchor="t"/>
          <a:lstStyle>
            <a:lvl1pPr algn="l">
              <a:defRPr sz="41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489" y="2906502"/>
            <a:ext cx="7771594" cy="1500293"/>
          </a:xfrm>
          <a:prstGeom prst="rect">
            <a:avLst/>
          </a:prstGeom>
        </p:spPr>
        <p:txBody>
          <a:bodyPr lIns="94512" tIns="47256" rIns="94512" bIns="47256" anchor="b"/>
          <a:lstStyle>
            <a:lvl1pPr marL="0" indent="0">
              <a:buNone/>
              <a:defRPr sz="2100">
                <a:solidFill>
                  <a:schemeClr val="tx1">
                    <a:tint val="75000"/>
                  </a:schemeClr>
                </a:solidFill>
              </a:defRPr>
            </a:lvl1pPr>
            <a:lvl2pPr marL="472562" indent="0">
              <a:buNone/>
              <a:defRPr sz="1900">
                <a:solidFill>
                  <a:schemeClr val="tx1">
                    <a:tint val="75000"/>
                  </a:schemeClr>
                </a:solidFill>
              </a:defRPr>
            </a:lvl2pPr>
            <a:lvl3pPr marL="945124" indent="0">
              <a:buNone/>
              <a:defRPr sz="1700">
                <a:solidFill>
                  <a:schemeClr val="tx1">
                    <a:tint val="75000"/>
                  </a:schemeClr>
                </a:solidFill>
              </a:defRPr>
            </a:lvl3pPr>
            <a:lvl4pPr marL="1417686" indent="0">
              <a:buNone/>
              <a:defRPr sz="1400">
                <a:solidFill>
                  <a:schemeClr val="tx1">
                    <a:tint val="75000"/>
                  </a:schemeClr>
                </a:solidFill>
              </a:defRPr>
            </a:lvl4pPr>
            <a:lvl5pPr marL="1890248" indent="0">
              <a:buNone/>
              <a:defRPr sz="1400">
                <a:solidFill>
                  <a:schemeClr val="tx1">
                    <a:tint val="75000"/>
                  </a:schemeClr>
                </a:solidFill>
              </a:defRPr>
            </a:lvl5pPr>
            <a:lvl6pPr marL="2362810" indent="0">
              <a:buNone/>
              <a:defRPr sz="1400">
                <a:solidFill>
                  <a:schemeClr val="tx1">
                    <a:tint val="75000"/>
                  </a:schemeClr>
                </a:solidFill>
              </a:defRPr>
            </a:lvl6pPr>
            <a:lvl7pPr marL="2835372" indent="0">
              <a:buNone/>
              <a:defRPr sz="1400">
                <a:solidFill>
                  <a:schemeClr val="tx1">
                    <a:tint val="75000"/>
                  </a:schemeClr>
                </a:solidFill>
              </a:defRPr>
            </a:lvl7pPr>
            <a:lvl8pPr marL="3307933" indent="0">
              <a:buNone/>
              <a:defRPr sz="1400">
                <a:solidFill>
                  <a:schemeClr val="tx1">
                    <a:tint val="75000"/>
                  </a:schemeClr>
                </a:solidFill>
              </a:defRPr>
            </a:lvl8pPr>
            <a:lvl9pPr marL="3780495"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8068229-576B-4D94-A757-E53AD7C25836}"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7563420"/>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コンテンツ プレースホルダー 2"/>
          <p:cNvSpPr>
            <a:spLocks noGrp="1"/>
          </p:cNvSpPr>
          <p:nvPr>
            <p:ph sz="half" idx="1"/>
          </p:nvPr>
        </p:nvSpPr>
        <p:spPr>
          <a:xfrm>
            <a:off x="458007" y="1599417"/>
            <a:ext cx="4036585" cy="4526078"/>
          </a:xfrm>
          <a:prstGeom prst="rect">
            <a:avLst/>
          </a:prstGeom>
        </p:spPr>
        <p:txBody>
          <a:bodyPr lIns="94512" tIns="47256" rIns="94512" bIns="47256"/>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9410" y="1599417"/>
            <a:ext cx="4038197" cy="4526078"/>
          </a:xfrm>
          <a:prstGeom prst="rect">
            <a:avLst/>
          </a:prstGeom>
        </p:spPr>
        <p:txBody>
          <a:bodyPr lIns="94512" tIns="47256" rIns="94512" bIns="47256"/>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413348F-9ABE-48C7-AD61-03396AE87794}"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7065416"/>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8006" y="1535574"/>
            <a:ext cx="4039810" cy="640103"/>
          </a:xfrm>
          <a:prstGeom prst="rect">
            <a:avLst/>
          </a:prstGeom>
        </p:spPr>
        <p:txBody>
          <a:bodyPr lIns="94512" tIns="47256" rIns="94512" bIns="47256" anchor="b"/>
          <a:lstStyle>
            <a:lvl1pPr marL="0" indent="0">
              <a:buNone/>
              <a:defRPr sz="2500" b="1"/>
            </a:lvl1pPr>
            <a:lvl2pPr marL="472562" indent="0">
              <a:buNone/>
              <a:defRPr sz="2100" b="1"/>
            </a:lvl2pPr>
            <a:lvl3pPr marL="945124" indent="0">
              <a:buNone/>
              <a:defRPr sz="1900" b="1"/>
            </a:lvl3pPr>
            <a:lvl4pPr marL="1417686" indent="0">
              <a:buNone/>
              <a:defRPr sz="1700" b="1"/>
            </a:lvl4pPr>
            <a:lvl5pPr marL="1890248" indent="0">
              <a:buNone/>
              <a:defRPr sz="1700" b="1"/>
            </a:lvl5pPr>
            <a:lvl6pPr marL="2362810" indent="0">
              <a:buNone/>
              <a:defRPr sz="1700" b="1"/>
            </a:lvl6pPr>
            <a:lvl7pPr marL="2835372" indent="0">
              <a:buNone/>
              <a:defRPr sz="1700" b="1"/>
            </a:lvl7pPr>
            <a:lvl8pPr marL="3307933" indent="0">
              <a:buNone/>
              <a:defRPr sz="1700" b="1"/>
            </a:lvl8pPr>
            <a:lvl9pPr marL="3780495" indent="0">
              <a:buNone/>
              <a:defRPr sz="17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8006" y="2175677"/>
            <a:ext cx="4039810" cy="3949818"/>
          </a:xfrm>
          <a:prstGeom prst="rect">
            <a:avLst/>
          </a:prstGeom>
        </p:spPr>
        <p:txBody>
          <a:bodyPr lIns="94512" tIns="47256" rIns="94512" bIns="47256"/>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4572" y="1535574"/>
            <a:ext cx="4043035" cy="640103"/>
          </a:xfrm>
          <a:prstGeom prst="rect">
            <a:avLst/>
          </a:prstGeom>
        </p:spPr>
        <p:txBody>
          <a:bodyPr lIns="94512" tIns="47256" rIns="94512" bIns="47256" anchor="b"/>
          <a:lstStyle>
            <a:lvl1pPr marL="0" indent="0">
              <a:buNone/>
              <a:defRPr sz="2500" b="1"/>
            </a:lvl1pPr>
            <a:lvl2pPr marL="472562" indent="0">
              <a:buNone/>
              <a:defRPr sz="2100" b="1"/>
            </a:lvl2pPr>
            <a:lvl3pPr marL="945124" indent="0">
              <a:buNone/>
              <a:defRPr sz="1900" b="1"/>
            </a:lvl3pPr>
            <a:lvl4pPr marL="1417686" indent="0">
              <a:buNone/>
              <a:defRPr sz="1700" b="1"/>
            </a:lvl4pPr>
            <a:lvl5pPr marL="1890248" indent="0">
              <a:buNone/>
              <a:defRPr sz="1700" b="1"/>
            </a:lvl5pPr>
            <a:lvl6pPr marL="2362810" indent="0">
              <a:buNone/>
              <a:defRPr sz="1700" b="1"/>
            </a:lvl6pPr>
            <a:lvl7pPr marL="2835372" indent="0">
              <a:buNone/>
              <a:defRPr sz="1700" b="1"/>
            </a:lvl7pPr>
            <a:lvl8pPr marL="3307933" indent="0">
              <a:buNone/>
              <a:defRPr sz="1700" b="1"/>
            </a:lvl8pPr>
            <a:lvl9pPr marL="3780495" indent="0">
              <a:buNone/>
              <a:defRPr sz="17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4572" y="2175677"/>
            <a:ext cx="4043035" cy="3949818"/>
          </a:xfrm>
          <a:prstGeom prst="rect">
            <a:avLst/>
          </a:prstGeom>
        </p:spPr>
        <p:txBody>
          <a:bodyPr lIns="94512" tIns="47256" rIns="94512" bIns="47256"/>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B899A85-62CC-4C77-AC3B-3F2C7B253171}"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80541933"/>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B0E2A21-C97A-4C6D-97A3-2899468E9717}"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8287558"/>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79B3B11-981E-480E-A58D-F99E74BBF18F}"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33843615"/>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6" y="273850"/>
            <a:ext cx="3007683" cy="1160920"/>
          </a:xfrm>
          <a:prstGeom prst="rect">
            <a:avLst/>
          </a:prstGeom>
        </p:spPr>
        <p:txBody>
          <a:bodyPr lIns="94512" tIns="47256" rIns="94512" bIns="47256" anchor="b"/>
          <a:lstStyle>
            <a:lvl1pPr algn="l">
              <a:defRPr sz="21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353" y="273850"/>
            <a:ext cx="5112254" cy="5851644"/>
          </a:xfrm>
          <a:prstGeom prst="rect">
            <a:avLst/>
          </a:prstGeom>
        </p:spPr>
        <p:txBody>
          <a:bodyPr lIns="94512" tIns="47256" rIns="94512" bIns="47256"/>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8006" y="1434770"/>
            <a:ext cx="3007683" cy="4690724"/>
          </a:xfrm>
          <a:prstGeom prst="rect">
            <a:avLst/>
          </a:prstGeom>
        </p:spPr>
        <p:txBody>
          <a:bodyPr lIns="94512" tIns="47256" rIns="94512" bIns="47256"/>
          <a:lstStyle>
            <a:lvl1pPr marL="0" indent="0">
              <a:buNone/>
              <a:defRPr sz="1400"/>
            </a:lvl1pPr>
            <a:lvl2pPr marL="472562" indent="0">
              <a:buNone/>
              <a:defRPr sz="1200"/>
            </a:lvl2pPr>
            <a:lvl3pPr marL="945124" indent="0">
              <a:buNone/>
              <a:defRPr sz="1000"/>
            </a:lvl3pPr>
            <a:lvl4pPr marL="1417686" indent="0">
              <a:buNone/>
              <a:defRPr sz="900"/>
            </a:lvl4pPr>
            <a:lvl5pPr marL="1890248" indent="0">
              <a:buNone/>
              <a:defRPr sz="900"/>
            </a:lvl5pPr>
            <a:lvl6pPr marL="2362810" indent="0">
              <a:buNone/>
              <a:defRPr sz="900"/>
            </a:lvl6pPr>
            <a:lvl7pPr marL="2835372" indent="0">
              <a:buNone/>
              <a:defRPr sz="900"/>
            </a:lvl7pPr>
            <a:lvl8pPr marL="3307933" indent="0">
              <a:buNone/>
              <a:defRPr sz="900"/>
            </a:lvl8pPr>
            <a:lvl9pPr marL="3780495"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F3170A7-9A5C-433B-9A08-49D275CBF6FC}"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33480222"/>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709" y="4799929"/>
            <a:ext cx="5486400" cy="567860"/>
          </a:xfrm>
          <a:prstGeom prst="rect">
            <a:avLst/>
          </a:prstGeom>
        </p:spPr>
        <p:txBody>
          <a:bodyPr lIns="94512" tIns="47256" rIns="94512" bIns="47256" anchor="b"/>
          <a:lstStyle>
            <a:lvl1pPr algn="l">
              <a:defRPr sz="2100" b="1"/>
            </a:lvl1pPr>
          </a:lstStyle>
          <a:p>
            <a:r>
              <a:rPr kumimoji="1" lang="ja-JP" altLang="en-US"/>
              <a:t>マスター タイトルの書式設定</a:t>
            </a:r>
          </a:p>
        </p:txBody>
      </p:sp>
      <p:sp>
        <p:nvSpPr>
          <p:cNvPr id="3" name="図プレースホルダー 2"/>
          <p:cNvSpPr>
            <a:spLocks noGrp="1"/>
          </p:cNvSpPr>
          <p:nvPr>
            <p:ph type="pic" idx="1"/>
          </p:nvPr>
        </p:nvSpPr>
        <p:spPr>
          <a:xfrm>
            <a:off x="1791709" y="613223"/>
            <a:ext cx="5486400" cy="4114463"/>
          </a:xfrm>
          <a:prstGeom prst="rect">
            <a:avLst/>
          </a:prstGeom>
        </p:spPr>
        <p:txBody>
          <a:bodyPr lIns="94512" tIns="47256" rIns="94512" bIns="47256"/>
          <a:lstStyle>
            <a:lvl1pPr marL="0" indent="0">
              <a:buNone/>
              <a:defRPr sz="3300"/>
            </a:lvl1pPr>
            <a:lvl2pPr marL="472562" indent="0">
              <a:buNone/>
              <a:defRPr sz="2900"/>
            </a:lvl2pPr>
            <a:lvl3pPr marL="945124" indent="0">
              <a:buNone/>
              <a:defRPr sz="2500"/>
            </a:lvl3pPr>
            <a:lvl4pPr marL="1417686" indent="0">
              <a:buNone/>
              <a:defRPr sz="2100"/>
            </a:lvl4pPr>
            <a:lvl5pPr marL="1890248" indent="0">
              <a:buNone/>
              <a:defRPr sz="2100"/>
            </a:lvl5pPr>
            <a:lvl6pPr marL="2362810" indent="0">
              <a:buNone/>
              <a:defRPr sz="2100"/>
            </a:lvl6pPr>
            <a:lvl7pPr marL="2835372" indent="0">
              <a:buNone/>
              <a:defRPr sz="2100"/>
            </a:lvl7pPr>
            <a:lvl8pPr marL="3307933" indent="0">
              <a:buNone/>
              <a:defRPr sz="2100"/>
            </a:lvl8pPr>
            <a:lvl9pPr marL="3780495" indent="0">
              <a:buNone/>
              <a:defRPr sz="2100"/>
            </a:lvl9pPr>
          </a:lstStyle>
          <a:p>
            <a:endParaRPr kumimoji="1" lang="ja-JP" altLang="en-US"/>
          </a:p>
        </p:txBody>
      </p:sp>
      <p:sp>
        <p:nvSpPr>
          <p:cNvPr id="4" name="テキスト プレースホルダー 3"/>
          <p:cNvSpPr>
            <a:spLocks noGrp="1"/>
          </p:cNvSpPr>
          <p:nvPr>
            <p:ph type="body" sz="half" idx="2"/>
          </p:nvPr>
        </p:nvSpPr>
        <p:spPr>
          <a:xfrm>
            <a:off x="1791709" y="5367788"/>
            <a:ext cx="5486400" cy="804748"/>
          </a:xfrm>
          <a:prstGeom prst="rect">
            <a:avLst/>
          </a:prstGeom>
        </p:spPr>
        <p:txBody>
          <a:bodyPr lIns="94512" tIns="47256" rIns="94512" bIns="47256"/>
          <a:lstStyle>
            <a:lvl1pPr marL="0" indent="0">
              <a:buNone/>
              <a:defRPr sz="1400"/>
            </a:lvl1pPr>
            <a:lvl2pPr marL="472562" indent="0">
              <a:buNone/>
              <a:defRPr sz="1200"/>
            </a:lvl2pPr>
            <a:lvl3pPr marL="945124" indent="0">
              <a:buNone/>
              <a:defRPr sz="1000"/>
            </a:lvl3pPr>
            <a:lvl4pPr marL="1417686" indent="0">
              <a:buNone/>
              <a:defRPr sz="900"/>
            </a:lvl4pPr>
            <a:lvl5pPr marL="1890248" indent="0">
              <a:buNone/>
              <a:defRPr sz="900"/>
            </a:lvl5pPr>
            <a:lvl6pPr marL="2362810" indent="0">
              <a:buNone/>
              <a:defRPr sz="900"/>
            </a:lvl6pPr>
            <a:lvl7pPr marL="2835372" indent="0">
              <a:buNone/>
              <a:defRPr sz="900"/>
            </a:lvl7pPr>
            <a:lvl8pPr marL="3307933" indent="0">
              <a:buNone/>
              <a:defRPr sz="900"/>
            </a:lvl8pPr>
            <a:lvl9pPr marL="3780495"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07AC83-6E3C-46EA-A116-7A00B4CCCCE4}"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9521999"/>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slideLayouts/slideLayout16.xml" Type="http://schemas.openxmlformats.org/officeDocument/2006/relationships/slideLayout"/><Relationship Id="rId17" Target="../slideLayouts/slideLayout17.xml" Type="http://schemas.openxmlformats.org/officeDocument/2006/relationships/slideLayout"/><Relationship Id="rId18" Target="../slideLayouts/slideLayout18.xml" Type="http://schemas.openxmlformats.org/officeDocument/2006/relationships/slideLayout"/><Relationship Id="rId19" Target="../theme/theme1.xml" Type="http://schemas.openxmlformats.org/officeDocument/2006/relationships/theme"/><Relationship Id="rId2" Target="../slideLayouts/slideLayout2.xml" Type="http://schemas.openxmlformats.org/officeDocument/2006/relationships/slideLayout"/><Relationship Id="rId20" Target="../media/image1.gif" Type="http://schemas.openxmlformats.org/officeDocument/2006/relationships/image"/><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dkHorz">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458007" y="6355663"/>
            <a:ext cx="2133601" cy="366253"/>
          </a:xfrm>
          <a:prstGeom prst="rect">
            <a:avLst/>
          </a:prstGeom>
        </p:spPr>
        <p:txBody>
          <a:bodyPr vert="horz" lIns="94512" tIns="47256" rIns="94512" bIns="47256" rtlCol="0" anchor="ctr"/>
          <a:lstStyle>
            <a:lvl1pPr algn="l">
              <a:defRPr sz="1200">
                <a:solidFill>
                  <a:schemeClr val="tx1">
                    <a:tint val="75000"/>
                  </a:schemeClr>
                </a:solidFill>
              </a:defRPr>
            </a:lvl1pPr>
          </a:lstStyle>
          <a:p>
            <a:pPr fontAlgn="ctr">
              <a:spcBef>
                <a:spcPct val="0"/>
              </a:spcBef>
            </a:pPr>
            <a:fld id="{8620BEC3-0B05-452E-AB85-BBFD86F595E9}" type="datetime1">
              <a:rPr lang="ja-JP" altLang="en-US" smtClean="0">
                <a:solidFill>
                  <a:prstClr val="black">
                    <a:tint val="75000"/>
                  </a:prstClr>
                </a:solidFill>
              </a:rPr>
              <a:t>2023/7/19</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3798" y="6355663"/>
            <a:ext cx="2896406" cy="366253"/>
          </a:xfrm>
          <a:prstGeom prst="rect">
            <a:avLst/>
          </a:prstGeom>
        </p:spPr>
        <p:txBody>
          <a:bodyPr vert="horz" lIns="94512" tIns="47256" rIns="94512" bIns="47256" rtlCol="0" anchor="ctr"/>
          <a:lstStyle>
            <a:lvl1pPr algn="ctr">
              <a:defRPr sz="1200">
                <a:solidFill>
                  <a:schemeClr val="tx1">
                    <a:tint val="75000"/>
                  </a:schemeClr>
                </a:solidFill>
              </a:defRPr>
            </a:lvl1pPr>
          </a:lstStyle>
          <a:p>
            <a:pPr fontAlgn="ctr">
              <a:spcBef>
                <a:spcPct val="0"/>
              </a:spcBef>
            </a:pP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975873" y="6457328"/>
            <a:ext cx="2133601" cy="366253"/>
          </a:xfrm>
          <a:prstGeom prst="rect">
            <a:avLst/>
          </a:prstGeom>
        </p:spPr>
        <p:txBody>
          <a:bodyPr vert="horz" lIns="94512" tIns="47256" rIns="94512" bIns="47256" rtlCol="0" anchor="ctr"/>
          <a:lstStyle>
            <a:lvl1pPr algn="r">
              <a:defRPr sz="1900">
                <a:solidFill>
                  <a:schemeClr val="tx1">
                    <a:tint val="75000"/>
                  </a:schemeClr>
                </a:solidFill>
              </a:defRPr>
            </a:lvl1pPr>
          </a:lstStyle>
          <a:p>
            <a:pPr fontAlgn="ctr">
              <a:spcBef>
                <a:spcPct val="0"/>
              </a:spcBef>
            </a:pPr>
            <a:fld id="{F14AF66F-3B4F-4E8B-A9F2-F8EEB7F87A3A}" type="slidenum">
              <a:rPr lang="ja-JP" altLang="en-US" smtClean="0">
                <a:solidFill>
                  <a:prstClr val="black">
                    <a:tint val="75000"/>
                  </a:prstClr>
                </a:solidFill>
              </a:rPr>
              <a:pPr fontAlgn="ctr">
                <a:spcBef>
                  <a:spcPct val="0"/>
                </a:spcBef>
              </a:pPr>
              <a:t>‹#›</a:t>
            </a:fld>
            <a:endParaRPr lang="ja-JP" altLang="en-US">
              <a:solidFill>
                <a:prstClr val="black">
                  <a:tint val="75000"/>
                </a:prstClr>
              </a:solidFill>
            </a:endParaRPr>
          </a:p>
        </p:txBody>
      </p:sp>
      <p:pic>
        <p:nvPicPr>
          <p:cNvPr id="1026" name="Picture 2" descr="大学入試センター"/>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00369" y="50875"/>
            <a:ext cx="4509105" cy="50401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コネクタ 9"/>
          <p:cNvCxnSpPr/>
          <p:nvPr/>
        </p:nvCxnSpPr>
        <p:spPr>
          <a:xfrm>
            <a:off x="1" y="661236"/>
            <a:ext cx="9144000" cy="0"/>
          </a:xfrm>
          <a:prstGeom prst="line">
            <a:avLst/>
          </a:prstGeom>
          <a:ln w="63500">
            <a:gradFill flip="none" rotWithShape="1">
              <a:gsLst>
                <a:gs pos="0">
                  <a:srgbClr val="0000CC"/>
                </a:gs>
                <a:gs pos="62000">
                  <a:schemeClr val="tx2">
                    <a:lumMod val="60000"/>
                    <a:lumOff val="40000"/>
                  </a:schemeClr>
                </a:gs>
                <a:gs pos="100000">
                  <a:schemeClr val="tx2">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1366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mc:AlternateContent xmlns:mc="http://schemas.openxmlformats.org/markup-compatibility/2006" xmlns:p14="http://schemas.microsoft.com/office/powerpoint/2010/main">
    <mc:Choice Requires="p14">
      <p:transition p14:dur="250">
        <p:fade/>
      </p:transition>
    </mc:Choice>
    <mc:Fallback>
      <p:transition>
        <p:fade/>
      </p:transition>
    </mc:Fallback>
  </mc:AlternateContent>
  <p:hf hdr="0" ftr="0" dt="0"/>
  <p:txStyles>
    <p:titleStyle>
      <a:lvl1pPr algn="ctr" defTabSz="945124" rtl="0" eaLnBrk="1" latinLnBrk="0" hangingPunct="1">
        <a:spcBef>
          <a:spcPct val="0"/>
        </a:spcBef>
        <a:buNone/>
        <a:defRPr kumimoji="1" sz="4500" kern="1200">
          <a:solidFill>
            <a:schemeClr val="tx1"/>
          </a:solidFill>
          <a:latin typeface="+mj-lt"/>
          <a:ea typeface="+mj-ea"/>
          <a:cs typeface="+mj-cs"/>
        </a:defRPr>
      </a:lvl1pPr>
    </p:titleStyle>
    <p:bodyStyle>
      <a:lvl1pPr marL="354421" indent="-354421" algn="l" defTabSz="945124" rtl="0" eaLnBrk="1" latinLnBrk="0" hangingPunct="1">
        <a:spcBef>
          <a:spcPct val="20000"/>
        </a:spcBef>
        <a:buFont typeface="Arial" pitchFamily="34" charset="0"/>
        <a:buChar char="•"/>
        <a:defRPr kumimoji="1" sz="3300" kern="1200">
          <a:solidFill>
            <a:schemeClr val="tx1"/>
          </a:solidFill>
          <a:latin typeface="+mn-lt"/>
          <a:ea typeface="+mn-ea"/>
          <a:cs typeface="+mn-cs"/>
        </a:defRPr>
      </a:lvl1pPr>
      <a:lvl2pPr marL="767913" indent="-295351" algn="l" defTabSz="945124" rtl="0" eaLnBrk="1" latinLnBrk="0" hangingPunct="1">
        <a:spcBef>
          <a:spcPct val="20000"/>
        </a:spcBef>
        <a:buFont typeface="Arial" pitchFamily="34" charset="0"/>
        <a:buChar char="–"/>
        <a:defRPr kumimoji="1" sz="2900" kern="1200">
          <a:solidFill>
            <a:schemeClr val="tx1"/>
          </a:solidFill>
          <a:latin typeface="+mn-lt"/>
          <a:ea typeface="+mn-ea"/>
          <a:cs typeface="+mn-cs"/>
        </a:defRPr>
      </a:lvl2pPr>
      <a:lvl3pPr marL="1181405" indent="-236281" algn="l" defTabSz="945124" rtl="0" eaLnBrk="1" latinLnBrk="0" hangingPunct="1">
        <a:spcBef>
          <a:spcPct val="20000"/>
        </a:spcBef>
        <a:buFont typeface="Arial" pitchFamily="34" charset="0"/>
        <a:buChar char="•"/>
        <a:defRPr kumimoji="1" sz="2500" kern="1200">
          <a:solidFill>
            <a:schemeClr val="tx1"/>
          </a:solidFill>
          <a:latin typeface="+mn-lt"/>
          <a:ea typeface="+mn-ea"/>
          <a:cs typeface="+mn-cs"/>
        </a:defRPr>
      </a:lvl3pPr>
      <a:lvl4pPr marL="1653967"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4pPr>
      <a:lvl5pPr marL="2126529"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5pPr>
      <a:lvl6pPr marL="2599091"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6pPr>
      <a:lvl7pPr marL="3071652"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7pPr>
      <a:lvl8pPr marL="3544214"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8pPr>
      <a:lvl9pPr marL="4016776"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9pPr>
    </p:bodyStyle>
    <p:otherStyle>
      <a:defPPr>
        <a:defRPr lang="ja-JP"/>
      </a:defPPr>
      <a:lvl1pPr marL="0" algn="l" defTabSz="945124" rtl="0" eaLnBrk="1" latinLnBrk="0" hangingPunct="1">
        <a:defRPr kumimoji="1" sz="1900" kern="1200">
          <a:solidFill>
            <a:schemeClr val="tx1"/>
          </a:solidFill>
          <a:latin typeface="+mn-lt"/>
          <a:ea typeface="+mn-ea"/>
          <a:cs typeface="+mn-cs"/>
        </a:defRPr>
      </a:lvl1pPr>
      <a:lvl2pPr marL="472562" algn="l" defTabSz="945124" rtl="0" eaLnBrk="1" latinLnBrk="0" hangingPunct="1">
        <a:defRPr kumimoji="1" sz="1900" kern="1200">
          <a:solidFill>
            <a:schemeClr val="tx1"/>
          </a:solidFill>
          <a:latin typeface="+mn-lt"/>
          <a:ea typeface="+mn-ea"/>
          <a:cs typeface="+mn-cs"/>
        </a:defRPr>
      </a:lvl2pPr>
      <a:lvl3pPr marL="945124" algn="l" defTabSz="945124" rtl="0" eaLnBrk="1" latinLnBrk="0" hangingPunct="1">
        <a:defRPr kumimoji="1" sz="1900" kern="1200">
          <a:solidFill>
            <a:schemeClr val="tx1"/>
          </a:solidFill>
          <a:latin typeface="+mn-lt"/>
          <a:ea typeface="+mn-ea"/>
          <a:cs typeface="+mn-cs"/>
        </a:defRPr>
      </a:lvl3pPr>
      <a:lvl4pPr marL="1417686" algn="l" defTabSz="945124" rtl="0" eaLnBrk="1" latinLnBrk="0" hangingPunct="1">
        <a:defRPr kumimoji="1" sz="1900" kern="1200">
          <a:solidFill>
            <a:schemeClr val="tx1"/>
          </a:solidFill>
          <a:latin typeface="+mn-lt"/>
          <a:ea typeface="+mn-ea"/>
          <a:cs typeface="+mn-cs"/>
        </a:defRPr>
      </a:lvl4pPr>
      <a:lvl5pPr marL="1890248" algn="l" defTabSz="945124" rtl="0" eaLnBrk="1" latinLnBrk="0" hangingPunct="1">
        <a:defRPr kumimoji="1" sz="1900" kern="1200">
          <a:solidFill>
            <a:schemeClr val="tx1"/>
          </a:solidFill>
          <a:latin typeface="+mn-lt"/>
          <a:ea typeface="+mn-ea"/>
          <a:cs typeface="+mn-cs"/>
        </a:defRPr>
      </a:lvl5pPr>
      <a:lvl6pPr marL="2362810" algn="l" defTabSz="945124" rtl="0" eaLnBrk="1" latinLnBrk="0" hangingPunct="1">
        <a:defRPr kumimoji="1" sz="1900" kern="1200">
          <a:solidFill>
            <a:schemeClr val="tx1"/>
          </a:solidFill>
          <a:latin typeface="+mn-lt"/>
          <a:ea typeface="+mn-ea"/>
          <a:cs typeface="+mn-cs"/>
        </a:defRPr>
      </a:lvl6pPr>
      <a:lvl7pPr marL="2835372" algn="l" defTabSz="945124" rtl="0" eaLnBrk="1" latinLnBrk="0" hangingPunct="1">
        <a:defRPr kumimoji="1" sz="1900" kern="1200">
          <a:solidFill>
            <a:schemeClr val="tx1"/>
          </a:solidFill>
          <a:latin typeface="+mn-lt"/>
          <a:ea typeface="+mn-ea"/>
          <a:cs typeface="+mn-cs"/>
        </a:defRPr>
      </a:lvl7pPr>
      <a:lvl8pPr marL="3307933" algn="l" defTabSz="945124" rtl="0" eaLnBrk="1" latinLnBrk="0" hangingPunct="1">
        <a:defRPr kumimoji="1" sz="1900" kern="1200">
          <a:solidFill>
            <a:schemeClr val="tx1"/>
          </a:solidFill>
          <a:latin typeface="+mn-lt"/>
          <a:ea typeface="+mn-ea"/>
          <a:cs typeface="+mn-cs"/>
        </a:defRPr>
      </a:lvl8pPr>
      <a:lvl9pPr marL="3780495" algn="l" defTabSz="945124" rtl="0" eaLnBrk="1" latinLnBrk="0" hangingPunct="1">
        <a:defRPr kumimoji="1" sz="19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png" Type="http://schemas.openxmlformats.org/officeDocument/2006/relationships/image"/><Relationship Id="rId4" Target="../media/hdphoto1.wdp" Type="http://schemas.microsoft.com/office/2007/relationships/hdphoto"/></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0.xml" Type="http://schemas.openxmlformats.org/officeDocument/2006/relationships/notesSlide"/></Relationships>
</file>

<file path=ppt/slides/_rels/slide21.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1.xml" Type="http://schemas.openxmlformats.org/officeDocument/2006/relationships/notesSlide"/></Relationships>
</file>

<file path=ppt/slides/_rels/slide22.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2.xml" Type="http://schemas.openxmlformats.org/officeDocument/2006/relationships/notesSlid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0.xml" Type="http://schemas.openxmlformats.org/officeDocument/2006/relationships/notesSlid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4.png" Type="http://schemas.openxmlformats.org/officeDocument/2006/relationships/image"/><Relationship Id="rId4" Target="../media/image5.svg" Type="http://schemas.openxmlformats.org/officeDocument/2006/relationships/image"/><Relationship Id="rId5" Target="../media/image3.png" Type="http://schemas.openxmlformats.org/officeDocument/2006/relationships/image"/><Relationship Id="rId6" Target="../media/image6.gif"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95536" y="861050"/>
            <a:ext cx="8424862" cy="666555"/>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r>
              <a:rPr altLang="en-US" dirty="0" lang="ja-JP" sz="3200"/>
              <a:t>令和７年度大学入学共通テストについて</a:t>
            </a:r>
            <a:endParaRPr altLang="ja-JP" dirty="0" lang="en-US" sz="3200"/>
          </a:p>
        </p:txBody>
      </p:sp>
      <p:sp>
        <p:nvSpPr>
          <p:cNvPr id="12" name="正方形/長方形 11">
            <a:extLst>
              <a:ext uri="{FF2B5EF4-FFF2-40B4-BE49-F238E27FC236}">
                <a16:creationId xmlns:a16="http://schemas.microsoft.com/office/drawing/2014/main" id="{101FB74E-4ECD-4A71-89BC-D925DEE15BD5}"/>
              </a:ext>
            </a:extLst>
          </p:cNvPr>
          <p:cNvSpPr/>
          <p:nvPr/>
        </p:nvSpPr>
        <p:spPr>
          <a:xfrm>
            <a:off x="3879529" y="1988840"/>
            <a:ext cx="5229945" cy="369332"/>
          </a:xfrm>
          <a:prstGeom prst="rect">
            <a:avLst/>
          </a:prstGeom>
          <a:noFill/>
        </p:spPr>
        <p:txBody>
          <a:bodyPr wrap="square">
            <a:spAutoFit/>
          </a:bodyPr>
          <a:lstStyle/>
          <a:p>
            <a:pPr fontAlgn="auto">
              <a:spcAft>
                <a:spcPts val="0"/>
              </a:spcAft>
            </a:pPr>
            <a:r>
              <a:rPr altLang="ja-JP" b="0" dirty="0" lang="en-US" sz="1800"/>
              <a:t>※ </a:t>
            </a:r>
            <a:r>
              <a:rPr altLang="en-US" b="0" dirty="0" lang="ja-JP" sz="1800"/>
              <a:t>このスライドでは以下の内容について説明します</a:t>
            </a:r>
            <a:endParaRPr altLang="ja-JP" b="0" dirty="0" lang="en-US" sz="1800"/>
          </a:p>
        </p:txBody>
      </p:sp>
      <p:sp>
        <p:nvSpPr>
          <p:cNvPr id="4" name="スライド番号プレースホルダー 3">
            <a:extLst>
              <a:ext uri="{FF2B5EF4-FFF2-40B4-BE49-F238E27FC236}">
                <a16:creationId xmlns:a16="http://schemas.microsoft.com/office/drawing/2014/main" id="{22B103AB-9B10-4E6B-80CA-D63D53B30591}"/>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a:t>
            </a:fld>
            <a:endParaRPr altLang="en-US" lang="ja-JP">
              <a:solidFill>
                <a:prstClr val="black">
                  <a:tint val="75000"/>
                </a:prstClr>
              </a:solidFill>
            </a:endParaRPr>
          </a:p>
        </p:txBody>
      </p:sp>
      <p:sp>
        <p:nvSpPr>
          <p:cNvPr id="7" name="角丸四角形 13">
            <a:extLst>
              <a:ext uri="{FF2B5EF4-FFF2-40B4-BE49-F238E27FC236}">
                <a16:creationId xmlns:a16="http://schemas.microsoft.com/office/drawing/2014/main" id="{ECD66473-549F-4E70-9C08-9DC1A67400FC}"/>
              </a:ext>
            </a:extLst>
          </p:cNvPr>
          <p:cNvSpPr/>
          <p:nvPr/>
        </p:nvSpPr>
        <p:spPr>
          <a:xfrm>
            <a:off x="4147723" y="2420180"/>
            <a:ext cx="4536504" cy="2079649"/>
          </a:xfrm>
          <a:prstGeom prst="roundRect">
            <a:avLst>
              <a:gd fmla="val 5382" name="adj"/>
            </a:avLst>
          </a:prstGeom>
          <a:solidFill>
            <a:srgbClr val="DAEDEF"/>
          </a:solidFill>
          <a:ln algn="ctr" cap="flat" cmpd="sng" w="28575">
            <a:solidFill>
              <a:schemeClr val="accent1">
                <a:lumMod val="75000"/>
              </a:schemeClr>
            </a:solidFill>
            <a:prstDash val="solid"/>
            <a:round/>
            <a:headEnd len="med" type="none" w="med"/>
            <a:tailEnd len="med" type="none" w="med"/>
          </a:ln>
        </p:spPr>
        <p:style>
          <a:lnRef idx="0">
            <a:scrgbClr b="0" g="0" r="0"/>
          </a:lnRef>
          <a:fillRef idx="0">
            <a:scrgbClr b="0" g="0" r="0"/>
          </a:fillRef>
          <a:effectRef idx="0">
            <a:scrgbClr b="0" g="0" r="0"/>
          </a:effectRef>
          <a:fontRef idx="minor">
            <a:schemeClr val="accent6"/>
          </a:fontRef>
        </p:style>
        <p:txBody>
          <a:bodyPr anchor="t" anchorCtr="0" bIns="36000" compatLnSpc="1" lIns="36000" numCol="1" rIns="36000" rtlCol="0" tIns="36000" vert="horz" wrap="square">
            <a:prstTxWarp prst="textNoShape">
              <a:avLst/>
            </a:prstTxWarp>
          </a:bodyPr>
          <a:lstStyle/>
          <a:p>
            <a:pPr fontAlgn="auto">
              <a:spcAft>
                <a:spcPts val="0"/>
              </a:spcAft>
            </a:pPr>
            <a:r>
              <a:rPr altLang="ja-JP" dirty="0" lang="en-US" sz="2400">
                <a:solidFill>
                  <a:schemeClr val="tx1"/>
                </a:solidFill>
              </a:rPr>
              <a:t>Ⅰ</a:t>
            </a:r>
            <a:r>
              <a:rPr altLang="en-US" dirty="0" lang="ja-JP" sz="2400">
                <a:solidFill>
                  <a:schemeClr val="tx1"/>
                </a:solidFill>
              </a:rPr>
              <a:t>　はじめに</a:t>
            </a:r>
            <a:endParaRPr altLang="ja-JP" dirty="0" lang="en-US" sz="2400">
              <a:solidFill>
                <a:schemeClr val="tx1"/>
              </a:solidFill>
            </a:endParaRPr>
          </a:p>
          <a:p>
            <a:pPr fontAlgn="auto" indent="-357188" marL="357188">
              <a:spcBef>
                <a:spcPts val="1200"/>
              </a:spcBef>
              <a:spcAft>
                <a:spcPts val="0"/>
              </a:spcAft>
              <a:tabLst>
                <a:tab algn="l" pos="92075"/>
              </a:tabLst>
            </a:pPr>
            <a:r>
              <a:rPr altLang="ja-JP" dirty="0" lang="en-US" sz="2400">
                <a:solidFill>
                  <a:schemeClr val="tx1"/>
                </a:solidFill>
              </a:rPr>
              <a:t>Ⅱ</a:t>
            </a:r>
            <a:r>
              <a:rPr altLang="en-US" dirty="0" lang="ja-JP" sz="2400">
                <a:solidFill>
                  <a:schemeClr val="tx1"/>
                </a:solidFill>
              </a:rPr>
              <a:t>　出題教科・科目等</a:t>
            </a:r>
            <a:endParaRPr altLang="ja-JP" dirty="0" lang="en-US" sz="2400">
              <a:solidFill>
                <a:schemeClr val="tx1"/>
              </a:solidFill>
            </a:endParaRPr>
          </a:p>
          <a:p>
            <a:pPr fontAlgn="auto" indent="-357188" marL="357188">
              <a:spcBef>
                <a:spcPts val="1200"/>
              </a:spcBef>
              <a:spcAft>
                <a:spcPts val="0"/>
              </a:spcAft>
            </a:pPr>
            <a:r>
              <a:rPr altLang="ja-JP" dirty="0" lang="en-US" sz="2400">
                <a:solidFill>
                  <a:schemeClr val="bg1">
                    <a:lumMod val="75000"/>
                  </a:schemeClr>
                </a:solidFill>
              </a:rPr>
              <a:t>Ⅲ</a:t>
            </a:r>
            <a:r>
              <a:rPr altLang="en-US" dirty="0" lang="ja-JP" sz="2400">
                <a:solidFill>
                  <a:schemeClr val="bg1">
                    <a:lumMod val="75000"/>
                  </a:schemeClr>
                </a:solidFill>
              </a:rPr>
              <a:t>　問題冊子・解答用紙</a:t>
            </a:r>
            <a:endParaRPr altLang="ja-JP" dirty="0" lang="en-US" sz="2400">
              <a:solidFill>
                <a:schemeClr val="bg1">
                  <a:lumMod val="75000"/>
                </a:schemeClr>
              </a:solidFill>
            </a:endParaRPr>
          </a:p>
          <a:p>
            <a:pPr fontAlgn="auto" indent="-357188" marL="357188">
              <a:spcBef>
                <a:spcPts val="1200"/>
              </a:spcBef>
              <a:spcAft>
                <a:spcPts val="0"/>
              </a:spcAft>
            </a:pPr>
            <a:r>
              <a:rPr altLang="ja-JP" dirty="0" lang="en-US" sz="2400">
                <a:solidFill>
                  <a:schemeClr val="bg1">
                    <a:lumMod val="75000"/>
                  </a:schemeClr>
                </a:solidFill>
              </a:rPr>
              <a:t>Ⅳ</a:t>
            </a:r>
            <a:r>
              <a:rPr altLang="en-US" dirty="0" lang="ja-JP" sz="2400">
                <a:solidFill>
                  <a:schemeClr val="bg1">
                    <a:lumMod val="75000"/>
                  </a:schemeClr>
                </a:solidFill>
              </a:rPr>
              <a:t>　得点調整</a:t>
            </a:r>
            <a:endParaRPr altLang="ja-JP" dirty="0" lang="en-US" sz="2400">
              <a:solidFill>
                <a:schemeClr val="bg1">
                  <a:lumMod val="75000"/>
                </a:schemeClr>
              </a:solidFill>
            </a:endParaRPr>
          </a:p>
        </p:txBody>
      </p:sp>
      <p:sp>
        <p:nvSpPr>
          <p:cNvPr id="8" name="角丸四角形 21">
            <a:extLst>
              <a:ext uri="{FF2B5EF4-FFF2-40B4-BE49-F238E27FC236}">
                <a16:creationId xmlns:a16="http://schemas.microsoft.com/office/drawing/2014/main" id="{E88F61B3-95B2-4CD2-AF3D-D6BCDA543F97}"/>
              </a:ext>
            </a:extLst>
          </p:cNvPr>
          <p:cNvSpPr/>
          <p:nvPr/>
        </p:nvSpPr>
        <p:spPr bwMode="auto">
          <a:xfrm>
            <a:off x="395610" y="4993965"/>
            <a:ext cx="8352854" cy="1595669"/>
          </a:xfrm>
          <a:prstGeom prst="roundRect">
            <a:avLst>
              <a:gd fmla="val 10818" name="adj"/>
            </a:avLst>
          </a:prstGeom>
          <a:solidFill>
            <a:srgbClr val="DAEDEF"/>
          </a:solidFill>
          <a:ln algn="ctr" cap="flat" cmpd="sng" w="28575">
            <a:solidFill>
              <a:schemeClr val="accent1">
                <a:lumMod val="75000"/>
              </a:schemeClr>
            </a:solidFill>
            <a:prstDash val="solid"/>
            <a:round/>
            <a:headEnd len="med" type="none" w="med"/>
            <a:tailEnd len="med" type="none" w="med"/>
          </a:ln>
        </p:spPr>
        <p:style>
          <a:lnRef idx="0">
            <a:scrgbClr b="0" g="0" r="0"/>
          </a:lnRef>
          <a:fillRef idx="0">
            <a:scrgbClr b="0" g="0" r="0"/>
          </a:fillRef>
          <a:effectRef idx="0">
            <a:scrgbClr b="0" g="0" r="0"/>
          </a:effectRef>
          <a:fontRef idx="minor">
            <a:schemeClr val="accent6"/>
          </a:fontRef>
        </p:style>
        <p:txBody>
          <a:bodyPr anchor="t" anchorCtr="0" bIns="36000" compatLnSpc="1" lIns="36000" numCol="1" rIns="36000" rtlCol="0" tIns="36000" vert="horz" wrap="square">
            <a:prstTxWarp prst="textNoShape">
              <a:avLst/>
            </a:prstTxWarp>
          </a:bodyPr>
          <a:lstStyle/>
          <a:p>
            <a:pPr eaLnBrk="1" hangingPunct="1" indent="-360000" marL="180000">
              <a:spcBef>
                <a:spcPct val="20000"/>
              </a:spcBef>
              <a:buFont charset="2" panose="05000000000000000000" pitchFamily="2" typeface="Wingdings"/>
              <a:buChar char="Ø"/>
            </a:pPr>
            <a:r>
              <a:rPr altLang="en-US" dirty="0" lang="ja-JP" sz="1400">
                <a:solidFill>
                  <a:schemeClr val="tx1"/>
                </a:solidFill>
                <a:latin typeface="+mj-ea"/>
                <a:ea typeface="+mj-ea"/>
              </a:rPr>
              <a:t>スライド及びナレーションでは，以下の名称について，適宜，</a:t>
            </a:r>
            <a:r>
              <a:rPr altLang="ja-JP" dirty="0" lang="en-US" sz="1400">
                <a:solidFill>
                  <a:schemeClr val="tx1"/>
                </a:solidFill>
                <a:latin typeface="+mj-ea"/>
                <a:ea typeface="+mj-ea"/>
              </a:rPr>
              <a:t> </a:t>
            </a:r>
            <a:r>
              <a:rPr altLang="en-US" dirty="0" lang="ja-JP" sz="1400">
                <a:solidFill>
                  <a:schemeClr val="tx1"/>
                </a:solidFill>
                <a:latin typeface="+mj-ea"/>
                <a:ea typeface="+mj-ea"/>
              </a:rPr>
              <a:t>省略します。</a:t>
            </a:r>
            <a:endParaRPr altLang="ja-JP" dirty="0" lang="en-US" sz="1400">
              <a:solidFill>
                <a:schemeClr val="tx1"/>
              </a:solidFill>
              <a:latin typeface="+mj-ea"/>
              <a:ea typeface="+mj-ea"/>
            </a:endParaRPr>
          </a:p>
          <a:p>
            <a:pPr eaLnBrk="1" hangingPunct="1">
              <a:spcBef>
                <a:spcPts val="600"/>
              </a:spcBef>
            </a:pPr>
            <a:r>
              <a:rPr altLang="en-US" b="0" dirty="0" lang="ja-JP" sz="1400">
                <a:solidFill>
                  <a:schemeClr val="tx1"/>
                </a:solidFill>
                <a:latin typeface="+mj-ea"/>
                <a:ea typeface="+mj-ea"/>
              </a:rPr>
              <a:t>　</a:t>
            </a:r>
            <a:r>
              <a:rPr altLang="en-US" b="0" dirty="0" lang="ja-JP" sz="1200">
                <a:solidFill>
                  <a:schemeClr val="tx1"/>
                </a:solidFill>
                <a:latin typeface="+mj-ea"/>
                <a:ea typeface="+mj-ea"/>
              </a:rPr>
              <a:t>・</a:t>
            </a:r>
            <a:r>
              <a:rPr altLang="en-US" b="0" dirty="0" lang="ja-JP" sz="1200">
                <a:solidFill>
                  <a:schemeClr val="tx1"/>
                </a:solidFill>
              </a:rPr>
              <a:t>大学入学共通テスト・・・・・　共通テスト</a:t>
            </a:r>
            <a:endParaRPr altLang="ja-JP" b="0" dirty="0" lang="en-US" sz="1200">
              <a:solidFill>
                <a:schemeClr val="tx1"/>
              </a:solidFill>
            </a:endParaRPr>
          </a:p>
          <a:p>
            <a:pPr indent="-342900" marL="342900"/>
            <a:r>
              <a:rPr altLang="en-US" b="0" dirty="0" lang="ja-JP" sz="1200">
                <a:solidFill>
                  <a:schemeClr val="tx1"/>
                </a:solidFill>
              </a:rPr>
              <a:t>　・平成</a:t>
            </a:r>
            <a:r>
              <a:rPr altLang="ja-JP" b="0" dirty="0" lang="en-US" sz="1200">
                <a:solidFill>
                  <a:schemeClr val="tx1"/>
                </a:solidFill>
              </a:rPr>
              <a:t>30</a:t>
            </a:r>
            <a:r>
              <a:rPr altLang="en-US" b="0" dirty="0" lang="ja-JP" sz="1200">
                <a:solidFill>
                  <a:schemeClr val="tx1"/>
                </a:solidFill>
              </a:rPr>
              <a:t>年告示高等学校学習指導要領・・・・・　新指導要領</a:t>
            </a:r>
            <a:endParaRPr altLang="ja-JP" b="0" dirty="0" lang="en-US" sz="1200">
              <a:solidFill>
                <a:schemeClr val="tx1"/>
              </a:solidFill>
            </a:endParaRPr>
          </a:p>
          <a:p>
            <a:pPr indent="-342900" marL="342900"/>
            <a:r>
              <a:rPr altLang="en-US" b="0" dirty="0" lang="ja-JP" sz="1200">
                <a:solidFill>
                  <a:schemeClr val="tx1"/>
                </a:solidFill>
              </a:rPr>
              <a:t>　・平成</a:t>
            </a:r>
            <a:r>
              <a:rPr altLang="ja-JP" b="0" dirty="0" lang="en-US" sz="1200">
                <a:solidFill>
                  <a:schemeClr val="tx1"/>
                </a:solidFill>
              </a:rPr>
              <a:t>21</a:t>
            </a:r>
            <a:r>
              <a:rPr altLang="en-US" b="0" dirty="0" lang="ja-JP" sz="1200">
                <a:solidFill>
                  <a:schemeClr val="tx1"/>
                </a:solidFill>
              </a:rPr>
              <a:t>年告示高等学校学習指導要領・・・・・　旧指導要領</a:t>
            </a:r>
            <a:endParaRPr altLang="ja-JP" b="0" dirty="0" lang="en-US" sz="1200">
              <a:solidFill>
                <a:schemeClr val="tx1"/>
              </a:solidFill>
            </a:endParaRPr>
          </a:p>
          <a:p>
            <a:pPr indent="-342900" marL="342900"/>
            <a:r>
              <a:rPr altLang="en-US" b="0" dirty="0" lang="ja-JP" sz="1200">
                <a:solidFill>
                  <a:schemeClr val="tx1"/>
                </a:solidFill>
              </a:rPr>
              <a:t>　・平成</a:t>
            </a:r>
            <a:r>
              <a:rPr altLang="ja-JP" b="0" dirty="0" lang="en-US" sz="1200">
                <a:solidFill>
                  <a:schemeClr val="tx1"/>
                </a:solidFill>
              </a:rPr>
              <a:t>30</a:t>
            </a:r>
            <a:r>
              <a:rPr altLang="en-US" b="0" dirty="0" lang="ja-JP" sz="1200">
                <a:solidFill>
                  <a:schemeClr val="tx1"/>
                </a:solidFill>
              </a:rPr>
              <a:t>年告示高等学校学習指導要領に基づく教育課程・・・・・　新課程</a:t>
            </a:r>
            <a:endParaRPr altLang="ja-JP" b="0" dirty="0" lang="en-US" sz="1200">
              <a:solidFill>
                <a:schemeClr val="tx1"/>
              </a:solidFill>
            </a:endParaRPr>
          </a:p>
          <a:p>
            <a:pPr indent="-342900" marL="342900"/>
            <a:r>
              <a:rPr altLang="en-US" b="0" dirty="0" lang="ja-JP" sz="1200">
                <a:solidFill>
                  <a:schemeClr val="tx1"/>
                </a:solidFill>
              </a:rPr>
              <a:t>　・平成</a:t>
            </a:r>
            <a:r>
              <a:rPr altLang="ja-JP" b="0" dirty="0" lang="en-US" sz="1200">
                <a:solidFill>
                  <a:schemeClr val="tx1"/>
                </a:solidFill>
              </a:rPr>
              <a:t>21</a:t>
            </a:r>
            <a:r>
              <a:rPr altLang="en-US" b="0" dirty="0" lang="ja-JP" sz="1200">
                <a:solidFill>
                  <a:schemeClr val="tx1"/>
                </a:solidFill>
              </a:rPr>
              <a:t>年告示高等学校学習指導要領に基づく教育課程・・・・・　旧課程</a:t>
            </a:r>
            <a:endParaRPr altLang="ja-JP" b="0" dirty="0" lang="en-US" sz="1200">
              <a:solidFill>
                <a:schemeClr val="tx1"/>
              </a:solidFill>
            </a:endParaRPr>
          </a:p>
          <a:p>
            <a:pPr eaLnBrk="1" hangingPunct="1" indent="0" lvl="1">
              <a:spcBef>
                <a:spcPct val="20000"/>
              </a:spcBef>
            </a:pPr>
            <a:endParaRPr altLang="en-US" dirty="0" lang="ja-JP" sz="1400">
              <a:latin typeface="+mj-ea"/>
              <a:ea typeface="+mj-ea"/>
            </a:endParaRPr>
          </a:p>
        </p:txBody>
      </p:sp>
      <p:sp>
        <p:nvSpPr>
          <p:cNvPr descr="センター外観・秋（20221116）.JPG" id="3" name="AutoShape 2">
            <a:extLst>
              <a:ext uri="{FF2B5EF4-FFF2-40B4-BE49-F238E27FC236}">
                <a16:creationId xmlns:a16="http://schemas.microsoft.com/office/drawing/2014/main" id="{04E4AB36-0FD9-47B2-A5A5-FAA93C8F61C7}"/>
              </a:ext>
            </a:extLst>
          </p:cNvPr>
          <p:cNvSpPr>
            <a:spLocks noChangeArrowheads="1" noChangeAspect="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nchor="t" anchorCtr="0" bIns="45720" compatLnSpc="1" lIns="91440" numCol="1" rIns="91440" tIns="45720" vert="horz" wrap="square">
            <a:prstTxWarp prst="textNoShape">
              <a:avLst/>
            </a:prstTxWarp>
          </a:bodyPr>
          <a:lstStyle/>
          <a:p>
            <a:endParaRPr altLang="en-US" lang="ja-JP"/>
          </a:p>
        </p:txBody>
      </p:sp>
      <p:pic>
        <p:nvPicPr>
          <p:cNvPr id="5" name="図 4">
            <a:extLst>
              <a:ext uri="{FF2B5EF4-FFF2-40B4-BE49-F238E27FC236}">
                <a16:creationId xmlns:a16="http://schemas.microsoft.com/office/drawing/2014/main" id="{B6515338-A394-419B-8CAB-9EA63F75313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r="3942"/>
          <a:stretch/>
        </p:blipFill>
        <p:spPr>
          <a:xfrm>
            <a:off x="459773" y="1988839"/>
            <a:ext cx="3320139" cy="2510989"/>
          </a:xfrm>
          <a:prstGeom prst="rect">
            <a:avLst/>
          </a:prstGeom>
        </p:spPr>
      </p:pic>
    </p:spTree>
    <p:extLst>
      <p:ext uri="{BB962C8B-B14F-4D97-AF65-F5344CB8AC3E}">
        <p14:creationId xmlns:p14="http://schemas.microsoft.com/office/powerpoint/2010/main" val="625986443"/>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69343" y="3275012"/>
            <a:ext cx="7892637" cy="46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200"/>
              </a:spcBef>
            </a:pPr>
            <a:r>
              <a:rPr altLang="en-US" dirty="0" lang="ja-JP" sz="2000">
                <a:solidFill>
                  <a:srgbClr val="FF0000"/>
                </a:solidFill>
              </a:rPr>
              <a:t>　</a:t>
            </a:r>
            <a:endParaRPr altLang="ja-JP" b="0" dirty="0" lang="en-US" sz="2000"/>
          </a:p>
        </p:txBody>
      </p:sp>
      <p:sp>
        <p:nvSpPr>
          <p:cNvPr id="17" name="Rectangle 4"/>
          <p:cNvSpPr>
            <a:spLocks noChangeArrowheads="1"/>
          </p:cNvSpPr>
          <p:nvPr/>
        </p:nvSpPr>
        <p:spPr bwMode="auto">
          <a:xfrm>
            <a:off x="367938" y="4189894"/>
            <a:ext cx="10873208" cy="3950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pPr indent="-342900" marL="342900">
              <a:lnSpc>
                <a:spcPct val="95000"/>
              </a:lnSpc>
              <a:spcBef>
                <a:spcPct val="50000"/>
              </a:spcBef>
            </a:pPr>
            <a:r>
              <a:rPr altLang="en-US" dirty="0" lang="ja-JP" sz="2000">
                <a:solidFill>
                  <a:srgbClr val="FF0000"/>
                </a:solidFill>
              </a:rPr>
              <a:t>　</a:t>
            </a:r>
            <a:endParaRPr altLang="ja-JP" dirty="0" lang="en-US" sz="2000"/>
          </a:p>
        </p:txBody>
      </p:sp>
      <p:sp>
        <p:nvSpPr>
          <p:cNvPr id="18" name="Rectangle 4"/>
          <p:cNvSpPr>
            <a:spLocks noChangeArrowheads="1"/>
          </p:cNvSpPr>
          <p:nvPr/>
        </p:nvSpPr>
        <p:spPr bwMode="auto">
          <a:xfrm>
            <a:off x="258991" y="4639769"/>
            <a:ext cx="8748464" cy="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150000"/>
              </a:lnSpc>
              <a:spcBef>
                <a:spcPts val="1800"/>
              </a:spcBef>
            </a:pPr>
            <a:r>
              <a:rPr altLang="en-US" b="0" dirty="0" lang="ja-JP" sz="2000"/>
              <a:t>　</a:t>
            </a:r>
            <a:endParaRPr altLang="ja-JP" dirty="0" lang="en-US" sz="2000"/>
          </a:p>
        </p:txBody>
      </p:sp>
      <p:sp>
        <p:nvSpPr>
          <p:cNvPr id="4" name="テキスト ボックス 3">
            <a:extLst>
              <a:ext uri="{FF2B5EF4-FFF2-40B4-BE49-F238E27FC236}">
                <a16:creationId xmlns:a16="http://schemas.microsoft.com/office/drawing/2014/main" id="{B5DEE40A-37FA-4E96-86AC-9288C1521ACB}"/>
              </a:ext>
            </a:extLst>
          </p:cNvPr>
          <p:cNvSpPr txBox="1"/>
          <p:nvPr/>
        </p:nvSpPr>
        <p:spPr>
          <a:xfrm>
            <a:off x="5164111" y="3013023"/>
            <a:ext cx="914400" cy="914400"/>
          </a:xfrm>
          <a:prstGeom prst="rect">
            <a:avLst/>
          </a:prstGeom>
          <a:noFill/>
        </p:spPr>
        <p:txBody>
          <a:bodyPr rtlCol="0" wrap="square">
            <a:spAutoFit/>
          </a:bodyPr>
          <a:lstStyle/>
          <a:p>
            <a:endParaRPr altLang="en-US" dirty="0" kumimoji="1" lang="ja-JP"/>
          </a:p>
        </p:txBody>
      </p:sp>
      <p:graphicFrame>
        <p:nvGraphicFramePr>
          <p:cNvPr id="5" name="表 4">
            <a:extLst>
              <a:ext uri="{FF2B5EF4-FFF2-40B4-BE49-F238E27FC236}">
                <a16:creationId xmlns:a16="http://schemas.microsoft.com/office/drawing/2014/main" id="{03BF2399-2FFF-4E0A-8C89-34C6D3E75343}"/>
              </a:ext>
            </a:extLst>
          </p:cNvPr>
          <p:cNvGraphicFramePr>
            <a:graphicFrameLocks noGrp="1"/>
          </p:cNvGraphicFramePr>
          <p:nvPr>
            <p:extLst>
              <p:ext uri="{D42A27DB-BD31-4B8C-83A1-F6EECF244321}">
                <p14:modId xmlns:p14="http://schemas.microsoft.com/office/powerpoint/2010/main" val="3695194641"/>
              </p:ext>
            </p:extLst>
          </p:nvPr>
        </p:nvGraphicFramePr>
        <p:xfrm>
          <a:off x="755576" y="1124744"/>
          <a:ext cx="6954876" cy="5290566"/>
        </p:xfrm>
        <a:graphic>
          <a:graphicData uri="http://schemas.openxmlformats.org/drawingml/2006/table">
            <a:tbl>
              <a:tblPr bandRow="1" firstRow="1">
                <a:tableStyleId>{5C22544A-7EE6-4342-B048-85BDC9FD1C3A}</a:tableStyleId>
              </a:tblPr>
              <a:tblGrid>
                <a:gridCol w="819686">
                  <a:extLst>
                    <a:ext uri="{9D8B030D-6E8A-4147-A177-3AD203B41FA5}">
                      <a16:colId xmlns:a16="http://schemas.microsoft.com/office/drawing/2014/main" val="904888357"/>
                    </a:ext>
                  </a:extLst>
                </a:gridCol>
                <a:gridCol w="936104">
                  <a:extLst>
                    <a:ext uri="{9D8B030D-6E8A-4147-A177-3AD203B41FA5}">
                      <a16:colId xmlns:a16="http://schemas.microsoft.com/office/drawing/2014/main" val="452333198"/>
                    </a:ext>
                  </a:extLst>
                </a:gridCol>
                <a:gridCol w="2348666">
                  <a:extLst>
                    <a:ext uri="{9D8B030D-6E8A-4147-A177-3AD203B41FA5}">
                      <a16:colId xmlns:a16="http://schemas.microsoft.com/office/drawing/2014/main" val="351962848"/>
                    </a:ext>
                  </a:extLst>
                </a:gridCol>
                <a:gridCol w="2850420">
                  <a:extLst>
                    <a:ext uri="{9D8B030D-6E8A-4147-A177-3AD203B41FA5}">
                      <a16:colId xmlns:a16="http://schemas.microsoft.com/office/drawing/2014/main" val="695610409"/>
                    </a:ext>
                  </a:extLst>
                </a:gridCol>
              </a:tblGrid>
              <a:tr h="568996">
                <a:tc>
                  <a:txBody>
                    <a:bodyPr/>
                    <a:lstStyle/>
                    <a:p>
                      <a:pPr algn="ctr"/>
                      <a:r>
                        <a:rPr altLang="en-US" b="1" dirty="0" kumimoji="1" lang="ja-JP" sz="1200"/>
                        <a:t>教科</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92D050"/>
                    </a:solidFill>
                  </a:tcPr>
                </a:tc>
                <a:tc>
                  <a:txBody>
                    <a:bodyPr/>
                    <a:lstStyle/>
                    <a:p>
                      <a:pPr algn="ctr"/>
                      <a:r>
                        <a:rPr altLang="en-US" b="1" dirty="0" kumimoji="1" lang="ja-JP" sz="1200"/>
                        <a:t>グループ</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92D050"/>
                    </a:solidFill>
                  </a:tcPr>
                </a:tc>
                <a:tc>
                  <a:txBody>
                    <a:bodyPr/>
                    <a:lstStyle/>
                    <a:p>
                      <a:pPr algn="ctr"/>
                      <a:r>
                        <a:rPr altLang="en-US" b="1" dirty="0" kumimoji="1" lang="ja-JP" sz="1200"/>
                        <a:t>新課程科目</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92D050"/>
                    </a:solidFill>
                  </a:tcPr>
                </a:tc>
                <a:tc>
                  <a:txBody>
                    <a:bodyPr/>
                    <a:lstStyle/>
                    <a:p>
                      <a:pPr algn="ctr"/>
                      <a:r>
                        <a:rPr altLang="en-US" b="1" dirty="0" kumimoji="1" lang="ja-JP" sz="1200">
                          <a:solidFill>
                            <a:schemeClr val="bg1"/>
                          </a:solidFill>
                        </a:rPr>
                        <a:t>旧課程科目</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92D050"/>
                    </a:solidFill>
                  </a:tcPr>
                </a:tc>
                <a:extLst>
                  <a:ext uri="{0D108BD9-81ED-4DB2-BD59-A6C34878D82A}">
                    <a16:rowId xmlns:a16="http://schemas.microsoft.com/office/drawing/2014/main" val="4123707783"/>
                  </a:ext>
                </a:extLst>
              </a:tr>
              <a:tr h="0">
                <a:tc>
                  <a:txBody>
                    <a:bodyPr/>
                    <a:lstStyle/>
                    <a:p>
                      <a:pPr algn="ctr"/>
                      <a:r>
                        <a:rPr altLang="en-US" b="1" dirty="0" kumimoji="1" lang="ja-JP" sz="1200"/>
                        <a:t>国語</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endParaRPr altLang="en-US"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ja-JP" dirty="0" kumimoji="1" lang="en-US" sz="1200"/>
                        <a:t>『</a:t>
                      </a:r>
                      <a:r>
                        <a:rPr altLang="en-US" dirty="0" kumimoji="1" lang="ja-JP" sz="1200"/>
                        <a:t>国語</a:t>
                      </a:r>
                      <a:r>
                        <a:rPr altLang="ja-JP" dirty="0" kumimoji="1" lang="en-US" sz="1200"/>
                        <a:t>』</a:t>
                      </a:r>
                      <a:endParaRPr altLang="en-US" b="1"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en-US" b="1" dirty="0" kumimoji="1" lang="ja-JP" sz="1200"/>
                        <a:t>なし</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4205144284"/>
                  </a:ext>
                </a:extLst>
              </a:tr>
              <a:tr h="722138">
                <a:tc>
                  <a:txBody>
                    <a:bodyPr/>
                    <a:lstStyle/>
                    <a:p>
                      <a:pPr algn="ctr"/>
                      <a:r>
                        <a:rPr altLang="en-US" b="1" dirty="0" kumimoji="1" lang="ja-JP" sz="1200"/>
                        <a:t>地理歴史</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rowSpan="2">
                  <a:txBody>
                    <a:bodyPr/>
                    <a:lstStyle/>
                    <a:p>
                      <a:endParaRPr altLang="en-US"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rowSpan="2">
                  <a:txBody>
                    <a:bodyPr/>
                    <a:lstStyle/>
                    <a:p>
                      <a:r>
                        <a:rPr altLang="ja-JP" dirty="0" kumimoji="1" lang="en-US" sz="1200"/>
                        <a:t>『</a:t>
                      </a:r>
                      <a:r>
                        <a:rPr altLang="en-US" dirty="0" kumimoji="1" lang="ja-JP" sz="1200"/>
                        <a:t>地理総合，地理探究</a:t>
                      </a:r>
                      <a:r>
                        <a:rPr altLang="ja-JP" dirty="0" kumimoji="1" lang="en-US" sz="1200"/>
                        <a:t>』</a:t>
                      </a:r>
                    </a:p>
                    <a:p>
                      <a:r>
                        <a:rPr altLang="ja-JP" dirty="0" kumimoji="1" lang="en-US" sz="1200"/>
                        <a:t>『</a:t>
                      </a:r>
                      <a:r>
                        <a:rPr altLang="en-US" dirty="0" kumimoji="1" lang="ja-JP" sz="1200"/>
                        <a:t>歴史総合，日本史探究</a:t>
                      </a:r>
                      <a:r>
                        <a:rPr altLang="ja-JP" dirty="0" kumimoji="1" lang="en-US" sz="1200"/>
                        <a:t>』</a:t>
                      </a:r>
                    </a:p>
                    <a:p>
                      <a:pPr algn="l" defTabSz="945124" eaLnBrk="1" fontAlgn="auto" hangingPunct="1" indent="0" latinLnBrk="0" lvl="0" marL="0" marR="0" rtl="0">
                        <a:lnSpc>
                          <a:spcPct val="100000"/>
                        </a:lnSpc>
                        <a:spcBef>
                          <a:spcPts val="0"/>
                        </a:spcBef>
                        <a:spcAft>
                          <a:spcPts val="0"/>
                        </a:spcAft>
                        <a:buClrTx/>
                        <a:buSzTx/>
                        <a:buFontTx/>
                        <a:buNone/>
                        <a:tabLst/>
                        <a:defRPr/>
                      </a:pPr>
                      <a:r>
                        <a:rPr altLang="ja-JP" dirty="0" kumimoji="1" lang="en-US" sz="1200"/>
                        <a:t>『</a:t>
                      </a:r>
                      <a:r>
                        <a:rPr altLang="en-US" dirty="0" kumimoji="1" lang="ja-JP" sz="1200"/>
                        <a:t>歴史総合，世界史探究</a:t>
                      </a:r>
                      <a:r>
                        <a:rPr altLang="ja-JP" dirty="0" kumimoji="1" lang="en-US" sz="1200"/>
                        <a:t>』</a:t>
                      </a:r>
                      <a:r>
                        <a:rPr altLang="en-US" dirty="0" kumimoji="1" lang="ja-JP" sz="1200"/>
                        <a:t>　</a:t>
                      </a:r>
                      <a:endParaRPr altLang="ja-JP" dirty="0" kumimoji="1" lang="en-US" sz="1200"/>
                    </a:p>
                    <a:p>
                      <a:r>
                        <a:rPr altLang="ja-JP" dirty="0" kumimoji="1" lang="en-US" sz="1200"/>
                        <a:t>『</a:t>
                      </a:r>
                      <a:r>
                        <a:rPr altLang="en-US" dirty="0" kumimoji="1" lang="ja-JP" sz="1200"/>
                        <a:t>公共，倫理</a:t>
                      </a:r>
                      <a:r>
                        <a:rPr altLang="ja-JP" dirty="0" kumimoji="1" lang="en-US" sz="1200"/>
                        <a:t>』</a:t>
                      </a:r>
                    </a:p>
                    <a:p>
                      <a:r>
                        <a:rPr altLang="ja-JP" dirty="0" kumimoji="1" lang="en-US" sz="1200"/>
                        <a:t>『</a:t>
                      </a:r>
                      <a:r>
                        <a:rPr altLang="en-US" dirty="0" kumimoji="1" lang="ja-JP" sz="1200"/>
                        <a:t>公共，政治・経済</a:t>
                      </a:r>
                      <a:r>
                        <a:rPr altLang="ja-JP" dirty="0" kumimoji="1" lang="en-US" sz="1200"/>
                        <a:t>』</a:t>
                      </a:r>
                    </a:p>
                    <a:p>
                      <a:r>
                        <a:rPr altLang="ja-JP" dirty="0" kumimoji="1" lang="en-US" sz="1200"/>
                        <a:t>『</a:t>
                      </a:r>
                      <a:r>
                        <a:rPr altLang="en-US" dirty="0" kumimoji="1" lang="ja-JP" sz="1200"/>
                        <a:t>地理総合／歴史総合／公共</a:t>
                      </a:r>
                      <a:r>
                        <a:rPr altLang="ja-JP" dirty="0" kumimoji="1" lang="en-US" sz="1200"/>
                        <a:t>』</a:t>
                      </a:r>
                      <a:endParaRPr altLang="en-US"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rowSpan="2">
                  <a:txBody>
                    <a:bodyPr/>
                    <a:lstStyle/>
                    <a:p>
                      <a:r>
                        <a:rPr altLang="ja-JP" b="1" dirty="0" kumimoji="1" lang="en-US" sz="1200"/>
                        <a:t>『</a:t>
                      </a:r>
                      <a:r>
                        <a:rPr altLang="en-US" b="1" dirty="0" kumimoji="1" lang="ja-JP" sz="1200"/>
                        <a:t>旧世界史Ａ</a:t>
                      </a:r>
                      <a:r>
                        <a:rPr altLang="ja-JP" b="1" dirty="0" kumimoji="1" lang="en-US" sz="1200"/>
                        <a:t>』</a:t>
                      </a:r>
                      <a:r>
                        <a:rPr altLang="en-US" b="1" dirty="0" kumimoji="1" lang="ja-JP" sz="1200"/>
                        <a:t>　  </a:t>
                      </a:r>
                      <a:r>
                        <a:rPr altLang="ja-JP" b="1" dirty="0" kumimoji="1" lang="en-US" sz="1200"/>
                        <a:t>『</a:t>
                      </a:r>
                      <a:r>
                        <a:rPr altLang="en-US" b="1" dirty="0" kumimoji="1" lang="ja-JP" sz="1200"/>
                        <a:t>旧世界史Ｂ</a:t>
                      </a:r>
                      <a:r>
                        <a:rPr altLang="ja-JP" b="1" dirty="0" kumimoji="1" lang="en-US" sz="1200"/>
                        <a:t>』</a:t>
                      </a:r>
                    </a:p>
                    <a:p>
                      <a:r>
                        <a:rPr altLang="ja-JP" b="1" dirty="0" kumimoji="1" lang="en-US" sz="1200"/>
                        <a:t>『</a:t>
                      </a:r>
                      <a:r>
                        <a:rPr altLang="en-US" b="1" dirty="0" kumimoji="1" lang="ja-JP" sz="1200"/>
                        <a:t>旧日本史Ａ</a:t>
                      </a:r>
                      <a:r>
                        <a:rPr altLang="ja-JP" b="1" dirty="0" kumimoji="1" lang="en-US" sz="1200"/>
                        <a:t>』</a:t>
                      </a:r>
                      <a:r>
                        <a:rPr altLang="en-US" b="1" dirty="0" kumimoji="1" lang="ja-JP" sz="1200"/>
                        <a:t>　  </a:t>
                      </a:r>
                      <a:r>
                        <a:rPr altLang="ja-JP" b="1" dirty="0" kumimoji="1" lang="en-US" sz="1200"/>
                        <a:t>『</a:t>
                      </a:r>
                      <a:r>
                        <a:rPr altLang="en-US" b="1" dirty="0" kumimoji="1" lang="ja-JP" sz="1200"/>
                        <a:t>旧日本史Ｂ</a:t>
                      </a:r>
                      <a:r>
                        <a:rPr altLang="ja-JP" b="1" dirty="0" kumimoji="1" lang="en-US" sz="1200"/>
                        <a:t>』</a:t>
                      </a:r>
                    </a:p>
                    <a:p>
                      <a:r>
                        <a:rPr altLang="ja-JP" b="1" dirty="0" kumimoji="1" lang="en-US" sz="1200"/>
                        <a:t>『</a:t>
                      </a:r>
                      <a:r>
                        <a:rPr altLang="en-US" b="1" dirty="0" kumimoji="1" lang="ja-JP" sz="1200"/>
                        <a:t>旧地理Ａ</a:t>
                      </a:r>
                      <a:r>
                        <a:rPr altLang="ja-JP" b="1" dirty="0" kumimoji="1" lang="en-US" sz="1200"/>
                        <a:t>』</a:t>
                      </a:r>
                      <a:r>
                        <a:rPr altLang="en-US" b="1" dirty="0" kumimoji="1" lang="ja-JP" sz="1200"/>
                        <a:t>　　   </a:t>
                      </a:r>
                      <a:r>
                        <a:rPr altLang="ja-JP" b="1" dirty="0" kumimoji="1" lang="en-US" sz="1200"/>
                        <a:t>『</a:t>
                      </a:r>
                      <a:r>
                        <a:rPr altLang="en-US" b="1" dirty="0" kumimoji="1" lang="ja-JP" sz="1200"/>
                        <a:t>旧地理Ｂ</a:t>
                      </a:r>
                      <a:r>
                        <a:rPr altLang="ja-JP" b="1" dirty="0" kumimoji="1" lang="en-US" sz="1200"/>
                        <a:t>』</a:t>
                      </a:r>
                    </a:p>
                    <a:p>
                      <a:r>
                        <a:rPr altLang="ja-JP" b="1" dirty="0" kumimoji="1" lang="en-US" sz="1200"/>
                        <a:t>『</a:t>
                      </a:r>
                      <a:r>
                        <a:rPr altLang="en-US" b="1" dirty="0" kumimoji="1" lang="ja-JP" sz="1200"/>
                        <a:t>旧現代社会</a:t>
                      </a:r>
                      <a:r>
                        <a:rPr altLang="ja-JP" b="1" dirty="0" kumimoji="1" lang="en-US" sz="1200"/>
                        <a:t>』</a:t>
                      </a:r>
                      <a:r>
                        <a:rPr altLang="en-US" b="1" dirty="0" kumimoji="1" lang="ja-JP" sz="1200"/>
                        <a:t>　</a:t>
                      </a:r>
                      <a:r>
                        <a:rPr altLang="ja-JP" b="1" dirty="0" kumimoji="1" lang="en-US" sz="1200"/>
                        <a:t>『</a:t>
                      </a:r>
                      <a:r>
                        <a:rPr altLang="en-US" b="1" dirty="0" kumimoji="1" lang="ja-JP" sz="1200"/>
                        <a:t>旧倫理</a:t>
                      </a:r>
                      <a:r>
                        <a:rPr altLang="ja-JP" b="1" dirty="0" kumimoji="1" lang="en-US" sz="1200"/>
                        <a:t>』</a:t>
                      </a:r>
                    </a:p>
                    <a:p>
                      <a:r>
                        <a:rPr altLang="ja-JP" b="1" dirty="0" kumimoji="1" lang="en-US" sz="1200"/>
                        <a:t>『</a:t>
                      </a:r>
                      <a:r>
                        <a:rPr altLang="en-US" b="1" dirty="0" kumimoji="1" lang="ja-JP" sz="1200"/>
                        <a:t>旧政治・経済</a:t>
                      </a:r>
                      <a:r>
                        <a:rPr altLang="ja-JP" b="1" dirty="0" kumimoji="1" lang="en-US" sz="1200"/>
                        <a:t>』</a:t>
                      </a:r>
                    </a:p>
                    <a:p>
                      <a:r>
                        <a:rPr altLang="ja-JP" b="1" dirty="0" kumimoji="1" lang="en-US" sz="1200"/>
                        <a:t>『</a:t>
                      </a:r>
                      <a:r>
                        <a:rPr altLang="en-US" b="1" dirty="0" kumimoji="1" lang="ja-JP" sz="1200"/>
                        <a:t>旧倫理，旧政治・経済</a:t>
                      </a:r>
                      <a:r>
                        <a:rPr altLang="ja-JP" b="1" dirty="0" kumimoji="1" lang="en-US" sz="12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2686021379"/>
                  </a:ext>
                </a:extLst>
              </a:tr>
              <a:tr h="402063">
                <a:tc>
                  <a:txBody>
                    <a:bodyPr/>
                    <a:lstStyle/>
                    <a:p>
                      <a:pPr algn="ctr"/>
                      <a:r>
                        <a:rPr altLang="en-US" b="1" dirty="0" kumimoji="1" lang="ja-JP" sz="1200"/>
                        <a:t>公民</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kumimoji="1" lang="ja-JP"/>
                    </a:p>
                  </a:txBody>
                  <a:tcPr/>
                </a:tc>
                <a:tc vMerge="1">
                  <a:txBody>
                    <a:bodyPr/>
                    <a:lstStyle/>
                    <a:p>
                      <a:endParaRPr altLang="en-US" dirty="0" kumimoji="1" lang="ja-JP" sz="1400"/>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471567206"/>
                  </a:ext>
                </a:extLst>
              </a:tr>
              <a:tr h="205594">
                <a:tc rowSpan="2">
                  <a:txBody>
                    <a:bodyPr/>
                    <a:lstStyle/>
                    <a:p>
                      <a:pPr algn="ctr"/>
                      <a:r>
                        <a:rPr altLang="en-US" b="1" dirty="0" kumimoji="1" lang="ja-JP" sz="1200"/>
                        <a:t>数学</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1200"/>
                        <a:t>①</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dirty="0" kumimoji="1" lang="en-US" sz="1200"/>
                        <a:t>『</a:t>
                      </a:r>
                      <a:r>
                        <a:rPr altLang="en-US" dirty="0" kumimoji="1" lang="ja-JP" sz="1200"/>
                        <a:t>数学</a:t>
                      </a:r>
                      <a:r>
                        <a:rPr altLang="ja-JP" dirty="0" kumimoji="1" lang="en-US" sz="1200"/>
                        <a:t>Ⅰ</a:t>
                      </a:r>
                      <a:r>
                        <a:rPr altLang="en-US" dirty="0" err="1" kumimoji="1" lang="ja-JP" sz="1200"/>
                        <a:t>，</a:t>
                      </a:r>
                      <a:r>
                        <a:rPr altLang="en-US" dirty="0" kumimoji="1" lang="ja-JP" sz="1200"/>
                        <a:t>数学Ａ</a:t>
                      </a:r>
                      <a:r>
                        <a:rPr altLang="ja-JP" dirty="0" kumimoji="1" lang="en-US" sz="1200"/>
                        <a:t>』</a:t>
                      </a:r>
                    </a:p>
                    <a:p>
                      <a:r>
                        <a:rPr altLang="ja-JP" dirty="0" kumimoji="1" lang="en-US" sz="1200"/>
                        <a:t>『</a:t>
                      </a:r>
                      <a:r>
                        <a:rPr altLang="en-US" dirty="0" kumimoji="1" lang="ja-JP" sz="1200"/>
                        <a:t>数学</a:t>
                      </a:r>
                      <a:r>
                        <a:rPr altLang="ja-JP" dirty="0" kumimoji="1" lang="en-US" sz="1200"/>
                        <a:t>Ⅰ』</a:t>
                      </a:r>
                      <a:endParaRPr altLang="en-US"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b="1" dirty="0" kumimoji="1" lang="en-US" sz="1200"/>
                        <a:t>『</a:t>
                      </a:r>
                      <a:r>
                        <a:rPr altLang="en-US" b="1" dirty="0" kumimoji="1" lang="ja-JP" sz="1200"/>
                        <a:t>旧数学</a:t>
                      </a:r>
                      <a:r>
                        <a:rPr altLang="ja-JP" b="1" dirty="0" kumimoji="1" lang="en-US" sz="1200"/>
                        <a:t>Ⅰ</a:t>
                      </a:r>
                      <a:r>
                        <a:rPr altLang="en-US" b="1" dirty="0" kumimoji="1" lang="ja-JP" sz="1200"/>
                        <a:t>・旧数学Ａ</a:t>
                      </a:r>
                      <a:r>
                        <a:rPr altLang="ja-JP" b="1" dirty="0" kumimoji="1" lang="en-US" sz="1200"/>
                        <a:t>』</a:t>
                      </a:r>
                    </a:p>
                    <a:p>
                      <a:r>
                        <a:rPr altLang="ja-JP" b="1" dirty="0" kumimoji="1" lang="en-US" sz="1200"/>
                        <a:t>『</a:t>
                      </a:r>
                      <a:r>
                        <a:rPr altLang="en-US" b="1" dirty="0" kumimoji="1" lang="ja-JP" sz="1200"/>
                        <a:t>旧数学</a:t>
                      </a:r>
                      <a:r>
                        <a:rPr altLang="ja-JP" b="1" dirty="0" kumimoji="1" lang="en-US" sz="1200"/>
                        <a:t>Ⅰ』</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2966926445"/>
                  </a:ext>
                </a:extLst>
              </a:tr>
              <a:tr h="205594">
                <a:tc vMerge="1">
                  <a:txBody>
                    <a:bodyPr/>
                    <a:lstStyle/>
                    <a:p>
                      <a:pPr algn="ctr"/>
                      <a:endParaRPr altLang="en-US" b="1"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1200"/>
                        <a:t>②</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dirty="0" kumimoji="1" lang="en-US" sz="1200"/>
                        <a:t>『</a:t>
                      </a:r>
                      <a:r>
                        <a:rPr altLang="en-US" dirty="0" kumimoji="1" lang="ja-JP" sz="1200"/>
                        <a:t>数学</a:t>
                      </a:r>
                      <a:r>
                        <a:rPr altLang="ja-JP" dirty="0" kumimoji="1" lang="en-US" sz="1200"/>
                        <a:t>Ⅱ</a:t>
                      </a:r>
                      <a:r>
                        <a:rPr altLang="en-US" dirty="0" err="1" kumimoji="1" lang="ja-JP" sz="1200"/>
                        <a:t>，</a:t>
                      </a:r>
                      <a:r>
                        <a:rPr altLang="en-US" dirty="0" kumimoji="1" lang="ja-JP" sz="1200"/>
                        <a:t>数学Ｂ，数学Ｃ</a:t>
                      </a:r>
                      <a:r>
                        <a:rPr altLang="ja-JP" dirty="0" kumimoji="1" lang="en-US" sz="1200"/>
                        <a:t>』</a:t>
                      </a:r>
                      <a:endParaRPr altLang="en-US"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ja-JP" b="1" dirty="0" kumimoji="1" lang="en-US" sz="1200"/>
                        <a:t>『</a:t>
                      </a:r>
                      <a:r>
                        <a:rPr altLang="en-US" b="1" dirty="0" kumimoji="1" lang="ja-JP" sz="1200"/>
                        <a:t>旧数学</a:t>
                      </a:r>
                      <a:r>
                        <a:rPr altLang="ja-JP" b="1" dirty="0" kumimoji="1" lang="en-US" sz="1200"/>
                        <a:t>Ⅱ</a:t>
                      </a:r>
                      <a:r>
                        <a:rPr altLang="en-US" b="1" dirty="0" kumimoji="1" lang="ja-JP" sz="1200"/>
                        <a:t>・旧数学Ｂ</a:t>
                      </a:r>
                      <a:r>
                        <a:rPr altLang="ja-JP" b="1" dirty="0" kumimoji="1" lang="en-US" sz="1200"/>
                        <a:t>』</a:t>
                      </a:r>
                    </a:p>
                    <a:p>
                      <a:r>
                        <a:rPr altLang="ja-JP" b="1" dirty="0" kumimoji="1" lang="en-US" sz="1200"/>
                        <a:t>『</a:t>
                      </a:r>
                      <a:r>
                        <a:rPr altLang="en-US" b="1" dirty="0" kumimoji="1" lang="ja-JP" sz="1200"/>
                        <a:t>旧数学</a:t>
                      </a:r>
                      <a:r>
                        <a:rPr altLang="ja-JP" b="1" dirty="0" kumimoji="1" lang="en-US" sz="1200"/>
                        <a:t>Ⅱ』</a:t>
                      </a:r>
                    </a:p>
                    <a:p>
                      <a:r>
                        <a:rPr altLang="ja-JP" b="1" dirty="0" kumimoji="1" lang="en-US" sz="1200"/>
                        <a:t>『</a:t>
                      </a:r>
                      <a:r>
                        <a:rPr altLang="en-US" b="1" dirty="0" kumimoji="1" lang="ja-JP" sz="1200"/>
                        <a:t>旧簿記・会計</a:t>
                      </a:r>
                      <a:r>
                        <a:rPr altLang="ja-JP" b="1" dirty="0" kumimoji="1" lang="en-US" sz="1200"/>
                        <a:t>』</a:t>
                      </a:r>
                    </a:p>
                    <a:p>
                      <a:r>
                        <a:rPr altLang="ja-JP" b="1" dirty="0" kumimoji="1" lang="en-US" sz="1200"/>
                        <a:t>『</a:t>
                      </a:r>
                      <a:r>
                        <a:rPr altLang="en-US" b="1" dirty="0" kumimoji="1" lang="ja-JP" sz="1200"/>
                        <a:t>旧情報関係基礎</a:t>
                      </a:r>
                      <a:r>
                        <a:rPr altLang="ja-JP" b="1" dirty="0" kumimoji="1" lang="en-US" sz="12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290541512"/>
                  </a:ext>
                </a:extLst>
              </a:tr>
              <a:tr h="720962">
                <a:tc>
                  <a:txBody>
                    <a:bodyPr/>
                    <a:lstStyle/>
                    <a:p>
                      <a:pPr algn="ctr"/>
                      <a:r>
                        <a:rPr altLang="en-US" b="1" dirty="0" kumimoji="1" lang="ja-JP" sz="1200"/>
                        <a:t>理科</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endParaRPr altLang="en-US"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dirty="0" kumimoji="1" lang="en-US" sz="1200"/>
                        <a:t>『</a:t>
                      </a:r>
                      <a:r>
                        <a:rPr altLang="en-US" dirty="0" kumimoji="1" lang="ja-JP" sz="1200"/>
                        <a:t>物理基礎／化学基礎／</a:t>
                      </a:r>
                    </a:p>
                    <a:p>
                      <a:r>
                        <a:rPr altLang="en-US" dirty="0" kumimoji="1" lang="ja-JP" sz="1200"/>
                        <a:t>生物基礎／地学基礎</a:t>
                      </a:r>
                      <a:r>
                        <a:rPr altLang="ja-JP" dirty="0" kumimoji="1" lang="en-US" sz="1200"/>
                        <a:t>』</a:t>
                      </a:r>
                    </a:p>
                    <a:p>
                      <a:r>
                        <a:rPr altLang="ja-JP" dirty="0" kumimoji="1" lang="en-US" sz="1200"/>
                        <a:t>『</a:t>
                      </a:r>
                      <a:r>
                        <a:rPr altLang="en-US" dirty="0" kumimoji="1" lang="ja-JP" sz="1200"/>
                        <a:t>物理</a:t>
                      </a:r>
                      <a:r>
                        <a:rPr altLang="ja-JP" dirty="0" kumimoji="1" lang="en-US" sz="1200"/>
                        <a:t>』</a:t>
                      </a:r>
                      <a:r>
                        <a:rPr altLang="en-US" dirty="0" kumimoji="1" lang="ja-JP" sz="1200"/>
                        <a:t>　</a:t>
                      </a:r>
                      <a:r>
                        <a:rPr altLang="ja-JP" dirty="0" kumimoji="1" lang="en-US" sz="1200"/>
                        <a:t>『</a:t>
                      </a:r>
                      <a:r>
                        <a:rPr altLang="en-US" dirty="0" kumimoji="1" lang="ja-JP" sz="1200"/>
                        <a:t>化学</a:t>
                      </a:r>
                      <a:r>
                        <a:rPr altLang="ja-JP" dirty="0" kumimoji="1" lang="en-US" sz="1200"/>
                        <a:t>』</a:t>
                      </a:r>
                    </a:p>
                    <a:p>
                      <a:r>
                        <a:rPr altLang="ja-JP" dirty="0" kumimoji="1" lang="en-US" sz="1200"/>
                        <a:t>『</a:t>
                      </a:r>
                      <a:r>
                        <a:rPr altLang="en-US" dirty="0" kumimoji="1" lang="ja-JP" sz="1200"/>
                        <a:t>生物</a:t>
                      </a:r>
                      <a:r>
                        <a:rPr altLang="ja-JP" dirty="0" kumimoji="1" lang="en-US" sz="1200"/>
                        <a:t>』</a:t>
                      </a:r>
                      <a:r>
                        <a:rPr altLang="en-US" dirty="0" kumimoji="1" lang="ja-JP" sz="1200"/>
                        <a:t>　</a:t>
                      </a:r>
                      <a:r>
                        <a:rPr altLang="ja-JP" dirty="0" kumimoji="1" lang="en-US" sz="1200"/>
                        <a:t>『</a:t>
                      </a:r>
                      <a:r>
                        <a:rPr altLang="en-US" dirty="0" kumimoji="1" lang="ja-JP" sz="1200"/>
                        <a:t>地学</a:t>
                      </a:r>
                      <a:r>
                        <a:rPr altLang="ja-JP" dirty="0" kumimoji="1" lang="en-US" sz="12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en-US" b="1" dirty="0" kumimoji="1" lang="ja-JP" sz="1200"/>
                        <a:t>なし</a:t>
                      </a:r>
                      <a:endParaRPr altLang="ja-JP" b="1" dirty="0" kumimoji="1" lang="en-US" sz="1200"/>
                    </a:p>
                    <a:p>
                      <a:pPr>
                        <a:spcBef>
                          <a:spcPts val="600"/>
                        </a:spcBef>
                      </a:pPr>
                      <a:r>
                        <a:rPr altLang="en-US" b="1" dirty="0" kumimoji="1" lang="ja-JP" sz="1100"/>
                        <a:t>（ただし，新課程による出題科目において，必要に応じて，旧教育課程履修者等が選択可能な問題を出題する場合あり。）</a:t>
                      </a:r>
                      <a:endParaRPr altLang="ja-JP" b="1" dirty="0" kumimoji="1" lang="en-US" sz="11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2919411442"/>
                  </a:ext>
                </a:extLst>
              </a:tr>
              <a:tr h="0">
                <a:tc rowSpan="2">
                  <a:txBody>
                    <a:bodyPr/>
                    <a:lstStyle/>
                    <a:p>
                      <a:pPr algn="ctr"/>
                      <a:r>
                        <a:rPr altLang="en-US" b="1" dirty="0" kumimoji="1" lang="ja-JP" sz="1200"/>
                        <a:t>外国語</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rowSpan="2">
                  <a:txBody>
                    <a:bodyPr/>
                    <a:lstStyle/>
                    <a:p>
                      <a:endParaRPr altLang="en-US"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ja-JP" dirty="0" kumimoji="1" lang="en-US" sz="1200"/>
                        <a:t>『</a:t>
                      </a:r>
                      <a:r>
                        <a:rPr altLang="en-US" dirty="0" kumimoji="1" lang="ja-JP" sz="1200"/>
                        <a:t>英語</a:t>
                      </a:r>
                      <a:r>
                        <a:rPr altLang="ja-JP" dirty="0" kumimoji="1" lang="en-US" sz="1200"/>
                        <a:t>』  </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rowSpan="2">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en-US" b="1" dirty="0" kumimoji="1" lang="ja-JP" sz="1200"/>
                        <a:t>なし</a:t>
                      </a:r>
                      <a:endParaRPr altLang="ja-JP" b="1" dirty="0" kumimoji="1" lang="en-US"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004864656"/>
                  </a:ext>
                </a:extLst>
              </a:tr>
              <a:tr h="0">
                <a:tc vMerge="1">
                  <a:txBody>
                    <a:bodyPr/>
                    <a:lstStyle/>
                    <a:p>
                      <a:pPr algn="ctr"/>
                      <a:endParaRPr altLang="en-US" b="1"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ja-JP" dirty="0" kumimoji="1" lang="en-US" sz="1200"/>
                        <a:t>『</a:t>
                      </a:r>
                      <a:r>
                        <a:rPr altLang="en-US" dirty="0" kumimoji="1" lang="ja-JP" sz="1200"/>
                        <a:t>ドイツ語</a:t>
                      </a:r>
                      <a:r>
                        <a:rPr altLang="ja-JP" dirty="0" kumimoji="1" lang="en-US" sz="1200"/>
                        <a:t>』</a:t>
                      </a:r>
                      <a:r>
                        <a:rPr altLang="en-US" dirty="0" kumimoji="1" lang="ja-JP" sz="1200"/>
                        <a:t>　</a:t>
                      </a:r>
                      <a:r>
                        <a:rPr altLang="ja-JP" dirty="0" kumimoji="1" lang="en-US" sz="1200"/>
                        <a:t>『</a:t>
                      </a:r>
                      <a:r>
                        <a:rPr altLang="en-US" dirty="0" kumimoji="1" lang="ja-JP" sz="1200"/>
                        <a:t>フランス語</a:t>
                      </a:r>
                      <a:r>
                        <a:rPr altLang="ja-JP" dirty="0" kumimoji="1" lang="en-US" sz="1200"/>
                        <a:t>』</a:t>
                      </a:r>
                    </a:p>
                    <a:p>
                      <a:pPr algn="l" defTabSz="945124" eaLnBrk="1" fontAlgn="auto" hangingPunct="1" indent="0" latinLnBrk="0" lvl="0" marL="0" marR="0" rtl="0">
                        <a:lnSpc>
                          <a:spcPct val="100000"/>
                        </a:lnSpc>
                        <a:spcBef>
                          <a:spcPts val="0"/>
                        </a:spcBef>
                        <a:spcAft>
                          <a:spcPts val="0"/>
                        </a:spcAft>
                        <a:buClrTx/>
                        <a:buSzTx/>
                        <a:buFontTx/>
                        <a:buNone/>
                        <a:tabLst/>
                        <a:defRPr/>
                      </a:pPr>
                      <a:r>
                        <a:rPr altLang="ja-JP" dirty="0" kumimoji="1" lang="en-US" sz="1200"/>
                        <a:t> 『</a:t>
                      </a:r>
                      <a:r>
                        <a:rPr altLang="en-US" dirty="0" kumimoji="1" lang="ja-JP" sz="1200"/>
                        <a:t>中国語</a:t>
                      </a:r>
                      <a:r>
                        <a:rPr altLang="ja-JP" dirty="0" kumimoji="1" lang="en-US" sz="1200"/>
                        <a:t>』</a:t>
                      </a:r>
                      <a:r>
                        <a:rPr altLang="en-US" dirty="0" kumimoji="1" lang="ja-JP" sz="1200"/>
                        <a:t>　</a:t>
                      </a:r>
                      <a:r>
                        <a:rPr altLang="ja-JP" dirty="0" kumimoji="1" lang="en-US" sz="1200"/>
                        <a:t>『</a:t>
                      </a:r>
                      <a:r>
                        <a:rPr altLang="en-US" dirty="0" kumimoji="1" lang="ja-JP" sz="1200"/>
                        <a:t>韓国語</a:t>
                      </a:r>
                      <a:r>
                        <a:rPr altLang="ja-JP" dirty="0" kumimoji="1" lang="en-US" sz="12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endParaRPr altLang="ja-JP" dirty="0" kumimoji="1" lang="en-US"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986925501"/>
                  </a:ext>
                </a:extLst>
              </a:tr>
              <a:tr h="393410">
                <a:tc>
                  <a:txBody>
                    <a:bodyPr/>
                    <a:lstStyle/>
                    <a:p>
                      <a:pPr algn="ctr"/>
                      <a:r>
                        <a:rPr altLang="en-US" b="1" dirty="0" kumimoji="1" lang="ja-JP" sz="1200"/>
                        <a:t>情報</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endParaRPr altLang="en-US"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dirty="0" kumimoji="1" lang="en-US" sz="1200"/>
                        <a:t>『</a:t>
                      </a:r>
                      <a:r>
                        <a:rPr altLang="en-US" dirty="0" kumimoji="1" lang="ja-JP" sz="1200"/>
                        <a:t>情報</a:t>
                      </a:r>
                      <a:r>
                        <a:rPr altLang="ja-JP" dirty="0" kumimoji="1" lang="en-US" sz="1200"/>
                        <a:t>Ⅰ』</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b="1" dirty="0" kumimoji="1" lang="en-US" sz="1200"/>
                        <a:t>『</a:t>
                      </a:r>
                      <a:r>
                        <a:rPr altLang="en-US" b="1" dirty="0" kumimoji="1" lang="ja-JP" sz="1200"/>
                        <a:t>旧情報</a:t>
                      </a:r>
                      <a:r>
                        <a:rPr altLang="ja-JP" b="1" dirty="0" kumimoji="1" lang="en-US" sz="12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826860622"/>
                  </a:ext>
                </a:extLst>
              </a:tr>
            </a:tbl>
          </a:graphicData>
        </a:graphic>
      </p:graphicFrame>
      <p:sp>
        <p:nvSpPr>
          <p:cNvPr id="3" name="スライド番号プレースホルダー 2">
            <a:extLst>
              <a:ext uri="{FF2B5EF4-FFF2-40B4-BE49-F238E27FC236}">
                <a16:creationId xmlns:a16="http://schemas.microsoft.com/office/drawing/2014/main" id="{CBA56E7C-8994-4324-9E07-CFE9D14FD5B3}"/>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10</a:t>
            </a:fld>
            <a:endParaRPr altLang="en-US" lang="ja-JP">
              <a:solidFill>
                <a:prstClr val="black">
                  <a:tint val="75000"/>
                </a:prstClr>
              </a:solidFill>
            </a:endParaRPr>
          </a:p>
        </p:txBody>
      </p:sp>
      <p:sp>
        <p:nvSpPr>
          <p:cNvPr id="9" name="正方形/長方形 8">
            <a:extLst>
              <a:ext uri="{FF2B5EF4-FFF2-40B4-BE49-F238E27FC236}">
                <a16:creationId xmlns:a16="http://schemas.microsoft.com/office/drawing/2014/main" id="{773EC552-8094-4A88-B958-A806BA485D14}"/>
              </a:ext>
            </a:extLst>
          </p:cNvPr>
          <p:cNvSpPr/>
          <p:nvPr/>
        </p:nvSpPr>
        <p:spPr>
          <a:xfrm>
            <a:off x="746470" y="6381328"/>
            <a:ext cx="6324427" cy="359778"/>
          </a:xfrm>
          <a:prstGeom prst="rect">
            <a:avLst/>
          </a:prstGeom>
        </p:spPr>
        <p:txBody>
          <a:bodyPr wrap="square">
            <a:spAutoFit/>
          </a:bodyPr>
          <a:lstStyle/>
          <a:p>
            <a:pPr indent="-182563" marL="182563">
              <a:lnSpc>
                <a:spcPct val="110000"/>
              </a:lnSpc>
              <a:spcAft>
                <a:spcPts val="900"/>
              </a:spcAft>
              <a:defRPr/>
            </a:pPr>
            <a:r>
              <a:rPr altLang="ja-JP" b="0" dirty="0" lang="en-US" sz="1800">
                <a:latin typeface="+mn-ea"/>
                <a:ea typeface="+mn-ea"/>
              </a:rPr>
              <a:t>※</a:t>
            </a:r>
            <a:r>
              <a:rPr altLang="en-US" b="0" dirty="0" lang="ja-JP" sz="1800">
                <a:latin typeface="+mn-ea"/>
                <a:ea typeface="+mn-ea"/>
              </a:rPr>
              <a:t>　試験時間，配点は新課程に基づく出題教科・科目と同様。</a:t>
            </a:r>
            <a:endParaRPr altLang="ja-JP" b="0" dirty="0" lang="en-US" sz="1800">
              <a:latin typeface="+mn-ea"/>
              <a:ea typeface="+mn-ea"/>
            </a:endParaRPr>
          </a:p>
        </p:txBody>
      </p:sp>
      <p:sp>
        <p:nvSpPr>
          <p:cNvPr id="10" name="正方形/長方形 9">
            <a:extLst>
              <a:ext uri="{FF2B5EF4-FFF2-40B4-BE49-F238E27FC236}">
                <a16:creationId xmlns:a16="http://schemas.microsoft.com/office/drawing/2014/main" id="{7CB96DE9-9731-4C70-AFA2-EF59F749AFEE}"/>
              </a:ext>
            </a:extLst>
          </p:cNvPr>
          <p:cNvSpPr/>
          <p:nvPr/>
        </p:nvSpPr>
        <p:spPr>
          <a:xfrm>
            <a:off x="312131" y="692696"/>
            <a:ext cx="8076293" cy="389530"/>
          </a:xfrm>
          <a:prstGeom prst="rect">
            <a:avLst/>
          </a:prstGeom>
        </p:spPr>
        <p:txBody>
          <a:bodyPr wrap="square">
            <a:spAutoFit/>
          </a:bodyPr>
          <a:lstStyle/>
          <a:p>
            <a:pPr indent="-182563" marL="182563">
              <a:lnSpc>
                <a:spcPct val="110000"/>
              </a:lnSpc>
              <a:spcAft>
                <a:spcPts val="900"/>
              </a:spcAft>
              <a:defRPr/>
            </a:pPr>
            <a:r>
              <a:rPr altLang="en-US" b="0" dirty="0" lang="ja-JP" sz="2000">
                <a:latin typeface="+mn-ea"/>
                <a:ea typeface="+mn-ea"/>
              </a:rPr>
              <a:t>〇　旧課程に基づく出題教科・科目等 </a:t>
            </a:r>
            <a:r>
              <a:rPr altLang="en-US" b="0" dirty="0" lang="ja-JP" sz="2000">
                <a:solidFill>
                  <a:srgbClr val="FF0000"/>
                </a:solidFill>
                <a:latin typeface="+mn-ea"/>
                <a:ea typeface="+mn-ea"/>
              </a:rPr>
              <a:t>（旧教育課程履修者等のみ受験可）</a:t>
            </a:r>
            <a:endParaRPr altLang="ja-JP" b="0" dirty="0" lang="en-US" sz="2000">
              <a:solidFill>
                <a:srgbClr val="FF0000"/>
              </a:solidFill>
              <a:latin typeface="+mn-ea"/>
              <a:ea typeface="+mn-ea"/>
            </a:endParaRPr>
          </a:p>
        </p:txBody>
      </p:sp>
      <p:sp>
        <p:nvSpPr>
          <p:cNvPr id="6" name="正方形/長方形 5">
            <a:extLst>
              <a:ext uri="{FF2B5EF4-FFF2-40B4-BE49-F238E27FC236}">
                <a16:creationId xmlns:a16="http://schemas.microsoft.com/office/drawing/2014/main" id="{0BA6AF6C-F279-4547-9927-465053832C8F}"/>
              </a:ext>
            </a:extLst>
          </p:cNvPr>
          <p:cNvSpPr/>
          <p:nvPr/>
        </p:nvSpPr>
        <p:spPr>
          <a:xfrm>
            <a:off x="4877617" y="1124744"/>
            <a:ext cx="2850420" cy="52905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Tree>
    <p:extLst>
      <p:ext uri="{BB962C8B-B14F-4D97-AF65-F5344CB8AC3E}">
        <p14:creationId xmlns:p14="http://schemas.microsoft.com/office/powerpoint/2010/main" val="3636773203"/>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6" name="正方形/長方形 5">
            <a:extLst>
              <a:ext uri="{FF2B5EF4-FFF2-40B4-BE49-F238E27FC236}">
                <a16:creationId xmlns:a16="http://schemas.microsoft.com/office/drawing/2014/main" id="{1CAFD2CD-DCEC-4849-B639-B05E8FDD1872}"/>
              </a:ext>
            </a:extLst>
          </p:cNvPr>
          <p:cNvSpPr/>
          <p:nvPr/>
        </p:nvSpPr>
        <p:spPr>
          <a:xfrm>
            <a:off x="251520" y="836712"/>
            <a:ext cx="6442893" cy="389530"/>
          </a:xfrm>
          <a:prstGeom prst="rect">
            <a:avLst/>
          </a:prstGeom>
        </p:spPr>
        <p:txBody>
          <a:bodyPr wrap="square">
            <a:spAutoFit/>
          </a:bodyPr>
          <a:lstStyle/>
          <a:p>
            <a:pPr>
              <a:lnSpc>
                <a:spcPct val="110000"/>
              </a:lnSpc>
              <a:spcAft>
                <a:spcPts val="900"/>
              </a:spcAft>
              <a:defRPr/>
            </a:pPr>
            <a:r>
              <a:rPr altLang="en-US" b="0" dirty="0" lang="ja-JP" sz="2000">
                <a:latin typeface="+mn-ea"/>
                <a:ea typeface="+mn-ea"/>
              </a:rPr>
              <a:t>〇　「新教育課程履修者」と「旧教育課程履修者等」</a:t>
            </a:r>
            <a:endParaRPr altLang="ja-JP" b="0" dirty="0" lang="en-US" sz="2000">
              <a:latin typeface="+mn-ea"/>
              <a:ea typeface="+mn-ea"/>
            </a:endParaRPr>
          </a:p>
        </p:txBody>
      </p:sp>
      <p:graphicFrame>
        <p:nvGraphicFramePr>
          <p:cNvPr id="3" name="表 2">
            <a:extLst>
              <a:ext uri="{FF2B5EF4-FFF2-40B4-BE49-F238E27FC236}">
                <a16:creationId xmlns:a16="http://schemas.microsoft.com/office/drawing/2014/main" id="{40FB726A-7A48-451B-9860-58019B0088FA}"/>
              </a:ext>
            </a:extLst>
          </p:cNvPr>
          <p:cNvGraphicFramePr>
            <a:graphicFrameLocks noGrp="1"/>
          </p:cNvGraphicFramePr>
          <p:nvPr>
            <p:extLst>
              <p:ext uri="{D42A27DB-BD31-4B8C-83A1-F6EECF244321}">
                <p14:modId xmlns:p14="http://schemas.microsoft.com/office/powerpoint/2010/main" val="1469220386"/>
              </p:ext>
            </p:extLst>
          </p:nvPr>
        </p:nvGraphicFramePr>
        <p:xfrm>
          <a:off x="611560" y="1358632"/>
          <a:ext cx="8136904" cy="3078480"/>
        </p:xfrm>
        <a:graphic>
          <a:graphicData uri="http://schemas.openxmlformats.org/drawingml/2006/table">
            <a:tbl>
              <a:tblPr bandRow="1" firstRow="1">
                <a:tableStyleId>{5C22544A-7EE6-4342-B048-85BDC9FD1C3A}</a:tableStyleId>
              </a:tblPr>
              <a:tblGrid>
                <a:gridCol w="2232248">
                  <a:extLst>
                    <a:ext uri="{9D8B030D-6E8A-4147-A177-3AD203B41FA5}">
                      <a16:colId xmlns:a16="http://schemas.microsoft.com/office/drawing/2014/main" val="1806750082"/>
                    </a:ext>
                  </a:extLst>
                </a:gridCol>
                <a:gridCol w="5904656">
                  <a:extLst>
                    <a:ext uri="{9D8B030D-6E8A-4147-A177-3AD203B41FA5}">
                      <a16:colId xmlns:a16="http://schemas.microsoft.com/office/drawing/2014/main" val="2190823178"/>
                    </a:ext>
                  </a:extLst>
                </a:gridCol>
              </a:tblGrid>
              <a:tr h="370840">
                <a:tc>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ja-JP" b="0" dirty="0" kern="1200" kumimoji="1" lang="ja-JP" sz="1900">
                          <a:solidFill>
                            <a:schemeClr val="tx1"/>
                          </a:solidFill>
                          <a:effectLst/>
                          <a:latin typeface="+mn-lt"/>
                          <a:ea typeface="+mn-ea"/>
                          <a:cs typeface="+mn-cs"/>
                        </a:rPr>
                        <a:t>新教育課程履修者</a:t>
                      </a:r>
                    </a:p>
                    <a:p>
                      <a:endParaRPr altLang="en-US"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cmpd="sng" w="12700">
                      <a:noFill/>
                      <a:prstDash val="solid"/>
                    </a:lnTlToBr>
                    <a:lnBlToTr cmpd="sng" w="12700">
                      <a:noFill/>
                      <a:prstDash val="solid"/>
                    </a:lnBlToTr>
                    <a:solidFill>
                      <a:schemeClr val="bg1"/>
                    </a:solidFill>
                  </a:tcPr>
                </a:tc>
                <a:tc>
                  <a:txBody>
                    <a:bodyPr/>
                    <a:lstStyle/>
                    <a:p>
                      <a:pPr indent="-263525" marL="263525"/>
                      <a:r>
                        <a:rPr altLang="en-US" b="0" dirty="0" kumimoji="1" lang="ja-JP">
                          <a:solidFill>
                            <a:schemeClr val="tx1"/>
                          </a:solidFill>
                        </a:rPr>
                        <a:t>①　高等学校（特別支援学校の高等部を含む。以下同じ。）に令和４年４月に入学し，新指導要領に基づく教育課程の下で学び，令和７年３月に卒業見込みの者</a:t>
                      </a:r>
                    </a:p>
                    <a:p>
                      <a:pPr indent="-263525" marL="263525"/>
                      <a:r>
                        <a:rPr altLang="en-US" b="0" dirty="0" kumimoji="1" lang="ja-JP">
                          <a:solidFill>
                            <a:schemeClr val="tx1"/>
                          </a:solidFill>
                        </a:rPr>
                        <a:t>②　中等教育学校の後期課程に令和４年４月に進級し，新指導要領に基づく教育課程の下で学び，令和７年３月卒業見込みの者</a:t>
                      </a:r>
                      <a:endParaRPr altLang="en-US" b="0"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cmpd="sng" w="12700">
                      <a:noFill/>
                      <a:prstDash val="solid"/>
                    </a:lnTlToBr>
                    <a:lnBlToTr cmpd="sng" w="12700">
                      <a:noFill/>
                      <a:prstDash val="solid"/>
                    </a:lnBlToTr>
                    <a:solidFill>
                      <a:schemeClr val="bg1"/>
                    </a:solidFill>
                  </a:tcPr>
                </a:tc>
                <a:extLst>
                  <a:ext uri="{0D108BD9-81ED-4DB2-BD59-A6C34878D82A}">
                    <a16:rowId xmlns:a16="http://schemas.microsoft.com/office/drawing/2014/main" val="2297149580"/>
                  </a:ext>
                </a:extLst>
              </a:tr>
              <a:tr h="370840">
                <a:tc>
                  <a:txBody>
                    <a:bodyPr/>
                    <a:lstStyle/>
                    <a:p>
                      <a:r>
                        <a:rPr altLang="ja-JP" dirty="0" kern="1200" kumimoji="1" lang="ja-JP" sz="1900">
                          <a:solidFill>
                            <a:schemeClr val="dk1"/>
                          </a:solidFill>
                          <a:effectLst/>
                          <a:latin typeface="+mn-lt"/>
                          <a:ea typeface="+mn-ea"/>
                          <a:cs typeface="+mn-cs"/>
                        </a:rPr>
                        <a:t>旧教育課程履修者</a:t>
                      </a:r>
                    </a:p>
                    <a:p>
                      <a:r>
                        <a:rPr altLang="ja-JP" dirty="0" kern="1200" kumimoji="1" lang="ja-JP" sz="1900">
                          <a:solidFill>
                            <a:schemeClr val="dk1"/>
                          </a:solidFill>
                          <a:effectLst/>
                          <a:latin typeface="+mn-lt"/>
                          <a:ea typeface="+mn-ea"/>
                          <a:cs typeface="+mn-cs"/>
                        </a:rPr>
                        <a:t>等</a:t>
                      </a:r>
                      <a:endParaRPr altLang="en-US"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cmpd="sng" w="12700">
                      <a:noFill/>
                      <a:prstDash val="solid"/>
                    </a:lnTlToBr>
                    <a:lnBlToTr cmpd="sng" w="12700">
                      <a:noFill/>
                      <a:prstDash val="solid"/>
                    </a:lnBlToTr>
                    <a:solidFill>
                      <a:schemeClr val="bg1"/>
                    </a:solidFill>
                  </a:tcPr>
                </a:tc>
                <a:tc>
                  <a:txBody>
                    <a:bodyPr/>
                    <a:lstStyle/>
                    <a:p>
                      <a:r>
                        <a:rPr altLang="ja-JP" dirty="0" kern="1200" kumimoji="1" lang="ja-JP" sz="1900">
                          <a:solidFill>
                            <a:schemeClr val="dk1"/>
                          </a:solidFill>
                          <a:effectLst/>
                          <a:latin typeface="+mn-lt"/>
                          <a:ea typeface="+mn-ea"/>
                          <a:cs typeface="+mn-cs"/>
                        </a:rPr>
                        <a:t>上記以外の者</a:t>
                      </a:r>
                    </a:p>
                    <a:p>
                      <a:pPr indent="-182563" marL="182563"/>
                      <a:r>
                        <a:rPr altLang="ja-JP" dirty="0" kern="1200" kumimoji="1" lang="ja-JP" sz="1900">
                          <a:solidFill>
                            <a:schemeClr val="dk1"/>
                          </a:solidFill>
                          <a:effectLst/>
                          <a:latin typeface="+mn-lt"/>
                          <a:ea typeface="+mn-ea"/>
                          <a:cs typeface="+mn-cs"/>
                        </a:rPr>
                        <a:t>＊　高等学校等卒業者，高等学校卒業程度認定試験合格者又は合格見込者，及び高等学校等を令和７年３月卒業見込みであるが入学は令和４年３月以前の者など</a:t>
                      </a:r>
                      <a:endParaRPr altLang="en-US"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lnTlToBr cmpd="sng" w="12700">
                      <a:noFill/>
                      <a:prstDash val="solid"/>
                    </a:lnTlToBr>
                    <a:lnBlToTr cmpd="sng" w="12700">
                      <a:noFill/>
                      <a:prstDash val="solid"/>
                    </a:lnBlToTr>
                    <a:solidFill>
                      <a:schemeClr val="bg1"/>
                    </a:solidFill>
                  </a:tcPr>
                </a:tc>
                <a:extLst>
                  <a:ext uri="{0D108BD9-81ED-4DB2-BD59-A6C34878D82A}">
                    <a16:rowId xmlns:a16="http://schemas.microsoft.com/office/drawing/2014/main" val="1403995094"/>
                  </a:ext>
                </a:extLst>
              </a:tr>
            </a:tbl>
          </a:graphicData>
        </a:graphic>
      </p:graphicFrame>
      <p:sp>
        <p:nvSpPr>
          <p:cNvPr id="2" name="スライド番号プレースホルダー 1">
            <a:extLst>
              <a:ext uri="{FF2B5EF4-FFF2-40B4-BE49-F238E27FC236}">
                <a16:creationId xmlns:a16="http://schemas.microsoft.com/office/drawing/2014/main" id="{F216527E-9BFD-48DB-A488-31EC8887C337}"/>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11</a:t>
            </a:fld>
            <a:endParaRPr altLang="en-US" lang="ja-JP">
              <a:solidFill>
                <a:prstClr val="black">
                  <a:tint val="75000"/>
                </a:prstClr>
              </a:solidFill>
            </a:endParaRPr>
          </a:p>
        </p:txBody>
      </p:sp>
      <p:sp>
        <p:nvSpPr>
          <p:cNvPr id="7" name="四角形: 角を丸くする 6">
            <a:extLst>
              <a:ext uri="{FF2B5EF4-FFF2-40B4-BE49-F238E27FC236}">
                <a16:creationId xmlns:a16="http://schemas.microsoft.com/office/drawing/2014/main" id="{BC9E555A-6C7B-481E-BAF4-6F0172EEABE5}"/>
              </a:ext>
            </a:extLst>
          </p:cNvPr>
          <p:cNvSpPr/>
          <p:nvPr/>
        </p:nvSpPr>
        <p:spPr>
          <a:xfrm>
            <a:off x="611560" y="4865851"/>
            <a:ext cx="8160987" cy="1526009"/>
          </a:xfrm>
          <a:prstGeom prst="roundRect">
            <a:avLst>
              <a:gd fmla="val 8402" name="adj"/>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1200"/>
              </a:spcAft>
            </a:pPr>
            <a:r>
              <a:rPr altLang="ja-JP" b="0" dirty="0" kern="100" lang="en-US" sz="1800">
                <a:solidFill>
                  <a:srgbClr val="FF0000"/>
                </a:solidFill>
                <a:latin typeface="+mn-ea"/>
                <a:cs charset="0" panose="02020603050405020304" pitchFamily="18" typeface="Times New Roman"/>
              </a:rPr>
              <a:t>【</a:t>
            </a:r>
            <a:r>
              <a:rPr altLang="en-US" b="0" dirty="0" kern="100" lang="ja-JP" sz="1800">
                <a:solidFill>
                  <a:srgbClr val="FF0000"/>
                </a:solidFill>
                <a:latin typeface="+mn-ea"/>
                <a:cs charset="0" panose="02020603050405020304" pitchFamily="18" typeface="Times New Roman"/>
              </a:rPr>
              <a:t>留意点</a:t>
            </a:r>
            <a:r>
              <a:rPr altLang="ja-JP" b="0" dirty="0" kern="100" lang="en-US" sz="1800">
                <a:solidFill>
                  <a:srgbClr val="FF0000"/>
                </a:solidFill>
                <a:latin typeface="+mn-ea"/>
                <a:cs charset="0" panose="02020603050405020304" pitchFamily="18" typeface="Times New Roman"/>
              </a:rPr>
              <a:t>】</a:t>
            </a:r>
          </a:p>
          <a:p>
            <a:pPr marL="101599">
              <a:spcBef>
                <a:spcPts val="0"/>
              </a:spcBef>
              <a:spcAft>
                <a:spcPts val="0"/>
              </a:spcAft>
            </a:pPr>
            <a:r>
              <a:rPr altLang="en-US" b="0" dirty="0" kern="100" lang="ja-JP" sz="1800">
                <a:solidFill>
                  <a:schemeClr val="tx1"/>
                </a:solidFill>
                <a:latin typeface="+mn-ea"/>
                <a:cs charset="0" panose="02020603050405020304" pitchFamily="18" typeface="Times New Roman"/>
              </a:rPr>
              <a:t>　〇　在籍する生徒の中で，新・旧課程のどちらの履修者に該当するか判断に迷</a:t>
            </a:r>
            <a:endParaRPr altLang="ja-JP" b="0" dirty="0" kern="100" lang="en-US" sz="1800">
              <a:solidFill>
                <a:schemeClr val="tx1"/>
              </a:solidFill>
              <a:latin typeface="+mn-ea"/>
              <a:cs charset="0" panose="02020603050405020304" pitchFamily="18" typeface="Times New Roman"/>
            </a:endParaRPr>
          </a:p>
          <a:p>
            <a:pPr marL="101599">
              <a:spcBef>
                <a:spcPts val="0"/>
              </a:spcBef>
              <a:spcAft>
                <a:spcPts val="0"/>
              </a:spcAft>
            </a:pPr>
            <a:r>
              <a:rPr altLang="en-US" b="0" dirty="0" kern="100" lang="ja-JP" sz="1800">
                <a:solidFill>
                  <a:schemeClr val="tx1"/>
                </a:solidFill>
                <a:latin typeface="+mn-ea"/>
                <a:cs charset="0" panose="02020603050405020304" pitchFamily="18" typeface="Times New Roman"/>
              </a:rPr>
              <a:t>　　 </a:t>
            </a:r>
            <a:r>
              <a:rPr altLang="en-US" b="0" dirty="0" err="1" kern="100" lang="ja-JP" sz="1800">
                <a:solidFill>
                  <a:schemeClr val="tx1"/>
                </a:solidFill>
                <a:latin typeface="+mn-ea"/>
                <a:cs charset="0" panose="02020603050405020304" pitchFamily="18" typeface="Times New Roman"/>
              </a:rPr>
              <a:t>う</a:t>
            </a:r>
            <a:r>
              <a:rPr altLang="en-US" b="0" dirty="0" kern="100" lang="ja-JP" sz="1800">
                <a:solidFill>
                  <a:schemeClr val="tx1"/>
                </a:solidFill>
                <a:latin typeface="+mn-ea"/>
                <a:cs charset="0" panose="02020603050405020304" pitchFamily="18" typeface="Times New Roman"/>
              </a:rPr>
              <a:t>生徒がいる場合は，大学入試センター事業第一課（</a:t>
            </a:r>
            <a:r>
              <a:rPr altLang="ja-JP" b="0" dirty="0" kern="100" lang="en-US" sz="1800">
                <a:solidFill>
                  <a:schemeClr val="tx1"/>
                </a:solidFill>
                <a:latin typeface="+mn-ea"/>
                <a:cs charset="0" panose="02020603050405020304" pitchFamily="18" typeface="Times New Roman"/>
              </a:rPr>
              <a:t>03-3465-8600</a:t>
            </a:r>
            <a:r>
              <a:rPr altLang="en-US" b="0" dirty="0" kern="100" lang="ja-JP" sz="1800">
                <a:solidFill>
                  <a:schemeClr val="tx1"/>
                </a:solidFill>
                <a:latin typeface="+mn-ea"/>
                <a:cs charset="0" panose="02020603050405020304" pitchFamily="18" typeface="Times New Roman"/>
              </a:rPr>
              <a:t>）に問い</a:t>
            </a:r>
            <a:endParaRPr altLang="ja-JP" b="0" dirty="0" kern="100" lang="en-US" sz="1800">
              <a:solidFill>
                <a:schemeClr val="tx1"/>
              </a:solidFill>
              <a:latin typeface="+mn-ea"/>
              <a:cs charset="0" panose="02020603050405020304" pitchFamily="18" typeface="Times New Roman"/>
            </a:endParaRPr>
          </a:p>
          <a:p>
            <a:pPr marL="101599">
              <a:spcBef>
                <a:spcPts val="0"/>
              </a:spcBef>
              <a:spcAft>
                <a:spcPts val="0"/>
              </a:spcAft>
            </a:pPr>
            <a:r>
              <a:rPr altLang="ja-JP" b="0" dirty="0" kern="100" lang="en-US" sz="1800">
                <a:solidFill>
                  <a:schemeClr val="tx1"/>
                </a:solidFill>
                <a:latin typeface="+mn-ea"/>
                <a:cs charset="0" panose="02020603050405020304" pitchFamily="18" typeface="Times New Roman"/>
              </a:rPr>
              <a:t>     </a:t>
            </a:r>
            <a:r>
              <a:rPr altLang="en-US" b="0" dirty="0" kern="100" lang="ja-JP" sz="1800">
                <a:solidFill>
                  <a:schemeClr val="tx1"/>
                </a:solidFill>
                <a:latin typeface="+mn-ea"/>
                <a:cs charset="0" panose="02020603050405020304" pitchFamily="18" typeface="Times New Roman"/>
              </a:rPr>
              <a:t>合わせてください。</a:t>
            </a:r>
            <a:endParaRPr altLang="ja-JP" b="0" dirty="0" kern="100" lang="en-US" sz="1800">
              <a:solidFill>
                <a:schemeClr val="tx1"/>
              </a:solidFill>
              <a:latin typeface="+mn-ea"/>
              <a:cs charset="0" panose="02020603050405020304" pitchFamily="18" typeface="Times New Roman"/>
            </a:endParaRPr>
          </a:p>
        </p:txBody>
      </p:sp>
    </p:spTree>
    <p:extLst>
      <p:ext uri="{BB962C8B-B14F-4D97-AF65-F5344CB8AC3E}">
        <p14:creationId xmlns:p14="http://schemas.microsoft.com/office/powerpoint/2010/main" val="2708139319"/>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899592" y="2787769"/>
            <a:ext cx="8424862" cy="1282461"/>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algn="l" fontAlgn="auto" indent="-720725" marL="720725">
              <a:spcAft>
                <a:spcPts val="0"/>
              </a:spcAft>
            </a:pPr>
            <a:r>
              <a:rPr altLang="en-US" dirty="0" lang="ja-JP" sz="3600"/>
              <a:t>２　問題作成方針</a:t>
            </a:r>
            <a:endParaRPr altLang="ja-JP" dirty="0" lang="en-US" sz="3600"/>
          </a:p>
        </p:txBody>
      </p:sp>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3" name="スライド番号プレースホルダー 2">
            <a:extLst>
              <a:ext uri="{FF2B5EF4-FFF2-40B4-BE49-F238E27FC236}">
                <a16:creationId xmlns:a16="http://schemas.microsoft.com/office/drawing/2014/main" id="{881103A6-BC3B-4EA7-8D69-A038DE7CCC1D}"/>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12</a:t>
            </a:fld>
            <a:endParaRPr altLang="en-US" lang="ja-JP">
              <a:solidFill>
                <a:prstClr val="black">
                  <a:tint val="75000"/>
                </a:prstClr>
              </a:solidFill>
            </a:endParaRPr>
          </a:p>
        </p:txBody>
      </p:sp>
    </p:spTree>
    <p:extLst>
      <p:ext uri="{BB962C8B-B14F-4D97-AF65-F5344CB8AC3E}">
        <p14:creationId xmlns:p14="http://schemas.microsoft.com/office/powerpoint/2010/main" val="2243461430"/>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69343" y="3275012"/>
            <a:ext cx="7892637" cy="46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200"/>
              </a:spcBef>
            </a:pPr>
            <a:r>
              <a:rPr altLang="en-US" dirty="0" lang="ja-JP" sz="2000">
                <a:solidFill>
                  <a:srgbClr val="FF0000"/>
                </a:solidFill>
              </a:rPr>
              <a:t>　</a:t>
            </a:r>
            <a:endParaRPr altLang="ja-JP" b="0" dirty="0" lang="en-US" sz="2000"/>
          </a:p>
        </p:txBody>
      </p:sp>
      <p:sp>
        <p:nvSpPr>
          <p:cNvPr id="15" name="Rectangle 4"/>
          <p:cNvSpPr>
            <a:spLocks noChangeArrowheads="1"/>
          </p:cNvSpPr>
          <p:nvPr/>
        </p:nvSpPr>
        <p:spPr bwMode="auto">
          <a:xfrm>
            <a:off x="510058" y="3713762"/>
            <a:ext cx="8748464" cy="5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800"/>
              </a:spcBef>
            </a:pPr>
            <a:r>
              <a:rPr altLang="en-US" b="0" dirty="0" lang="ja-JP" sz="2000"/>
              <a:t>　　　　</a:t>
            </a:r>
            <a:endParaRPr altLang="ja-JP" b="0" dirty="0" lang="en-US" sz="2000"/>
          </a:p>
          <a:p>
            <a:pPr indent="-342900" marL="342900">
              <a:lnSpc>
                <a:spcPct val="95000"/>
              </a:lnSpc>
              <a:spcBef>
                <a:spcPts val="600"/>
              </a:spcBef>
            </a:pPr>
            <a:endParaRPr altLang="ja-JP" b="0" dirty="0" lang="en-US" sz="2000"/>
          </a:p>
          <a:p>
            <a:pPr indent="-255588" marL="342900">
              <a:lnSpc>
                <a:spcPct val="95000"/>
              </a:lnSpc>
              <a:spcBef>
                <a:spcPct val="50000"/>
              </a:spcBef>
            </a:pPr>
            <a:r>
              <a:rPr altLang="en-US" b="0" dirty="0" lang="ja-JP" sz="2000">
                <a:solidFill>
                  <a:srgbClr val="00B0F0"/>
                </a:solidFill>
              </a:rPr>
              <a:t>　</a:t>
            </a:r>
            <a:r>
              <a:rPr altLang="en-US" b="0" dirty="0" lang="ja-JP" sz="2000"/>
              <a:t>　　　　　　　　　　　　　</a:t>
            </a:r>
            <a:endParaRPr altLang="ja-JP" b="0" dirty="0" lang="en-US" sz="2000"/>
          </a:p>
          <a:p>
            <a:pPr indent="-342900" marL="342900">
              <a:lnSpc>
                <a:spcPct val="95000"/>
              </a:lnSpc>
              <a:spcBef>
                <a:spcPct val="50000"/>
              </a:spcBef>
            </a:pPr>
            <a:r>
              <a:rPr altLang="en-US" b="0" dirty="0" lang="ja-JP" sz="2000"/>
              <a:t>　　　　　　</a:t>
            </a:r>
            <a:endParaRPr altLang="ja-JP" b="0" dirty="0" lang="en-US" sz="2000"/>
          </a:p>
          <a:p>
            <a:pPr indent="-342900" marL="342900">
              <a:lnSpc>
                <a:spcPct val="95000"/>
              </a:lnSpc>
              <a:spcBef>
                <a:spcPts val="0"/>
              </a:spcBef>
            </a:pPr>
            <a:r>
              <a:rPr altLang="en-US" b="0" dirty="0" lang="ja-JP" sz="2000"/>
              <a:t>　　</a:t>
            </a:r>
            <a:endParaRPr altLang="ja-JP" dirty="0" lang="en-US" sz="2000"/>
          </a:p>
        </p:txBody>
      </p:sp>
      <p:sp>
        <p:nvSpPr>
          <p:cNvPr id="18" name="Rectangle 4"/>
          <p:cNvSpPr>
            <a:spLocks noChangeArrowheads="1"/>
          </p:cNvSpPr>
          <p:nvPr/>
        </p:nvSpPr>
        <p:spPr bwMode="auto">
          <a:xfrm>
            <a:off x="258991" y="4639769"/>
            <a:ext cx="8748464" cy="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150000"/>
              </a:lnSpc>
              <a:spcBef>
                <a:spcPts val="1800"/>
              </a:spcBef>
            </a:pPr>
            <a:r>
              <a:rPr altLang="en-US" b="0" dirty="0" lang="ja-JP" sz="2000"/>
              <a:t>　</a:t>
            </a:r>
            <a:endParaRPr altLang="ja-JP" dirty="0" lang="en-US" sz="2000"/>
          </a:p>
        </p:txBody>
      </p:sp>
      <p:sp>
        <p:nvSpPr>
          <p:cNvPr id="4" name="テキスト ボックス 3">
            <a:extLst>
              <a:ext uri="{FF2B5EF4-FFF2-40B4-BE49-F238E27FC236}">
                <a16:creationId xmlns:a16="http://schemas.microsoft.com/office/drawing/2014/main" id="{B5DEE40A-37FA-4E96-86AC-9288C1521ACB}"/>
              </a:ext>
            </a:extLst>
          </p:cNvPr>
          <p:cNvSpPr txBox="1"/>
          <p:nvPr/>
        </p:nvSpPr>
        <p:spPr>
          <a:xfrm>
            <a:off x="5164111" y="3013023"/>
            <a:ext cx="914400" cy="914400"/>
          </a:xfrm>
          <a:prstGeom prst="rect">
            <a:avLst/>
          </a:prstGeom>
          <a:noFill/>
        </p:spPr>
        <p:txBody>
          <a:bodyPr rtlCol="0" wrap="square">
            <a:spAutoFit/>
          </a:bodyPr>
          <a:lstStyle/>
          <a:p>
            <a:endParaRPr altLang="en-US" dirty="0" kumimoji="1" lang="ja-JP"/>
          </a:p>
        </p:txBody>
      </p:sp>
      <p:sp>
        <p:nvSpPr>
          <p:cNvPr id="20" name="正方形/長方形 19">
            <a:extLst>
              <a:ext uri="{FF2B5EF4-FFF2-40B4-BE49-F238E27FC236}">
                <a16:creationId xmlns:a16="http://schemas.microsoft.com/office/drawing/2014/main" id="{D9C02764-2F5D-4AF0-B65E-08804DF37FCB}"/>
              </a:ext>
            </a:extLst>
          </p:cNvPr>
          <p:cNvSpPr/>
          <p:nvPr/>
        </p:nvSpPr>
        <p:spPr>
          <a:xfrm>
            <a:off x="220628" y="1548351"/>
            <a:ext cx="8786187" cy="2089033"/>
          </a:xfrm>
          <a:prstGeom prst="rect">
            <a:avLst/>
          </a:prstGeom>
        </p:spPr>
        <p:txBody>
          <a:bodyPr wrap="square">
            <a:spAutoFit/>
          </a:bodyPr>
          <a:lstStyle/>
          <a:p>
            <a:pPr indent="-811213" marL="811213">
              <a:lnSpc>
                <a:spcPct val="110000"/>
              </a:lnSpc>
              <a:spcBef>
                <a:spcPts val="0"/>
              </a:spcBef>
              <a:spcAft>
                <a:spcPts val="0"/>
              </a:spcAft>
              <a:defRPr/>
            </a:pPr>
            <a:r>
              <a:rPr altLang="en-US" b="0" dirty="0" lang="ja-JP" sz="2000">
                <a:latin typeface="+mn-ea"/>
                <a:ea typeface="+mn-ea"/>
              </a:rPr>
              <a:t>１　大学への入学志願者が高等学校教育の成果として身に付けた，知識・技能</a:t>
            </a:r>
            <a:endParaRPr altLang="ja-JP" b="0" dirty="0" lang="en-US" sz="2000">
              <a:latin typeface="+mn-ea"/>
              <a:ea typeface="+mn-ea"/>
            </a:endParaRPr>
          </a:p>
          <a:p>
            <a:pPr indent="-811213" marL="811213">
              <a:lnSpc>
                <a:spcPct val="110000"/>
              </a:lnSpc>
              <a:spcBef>
                <a:spcPts val="0"/>
              </a:spcBef>
              <a:spcAft>
                <a:spcPts val="900"/>
              </a:spcAft>
              <a:defRPr/>
            </a:pPr>
            <a:r>
              <a:rPr altLang="en-US" b="0" dirty="0" lang="ja-JP" sz="2000">
                <a:latin typeface="+mn-ea"/>
                <a:ea typeface="+mn-ea"/>
              </a:rPr>
              <a:t> や思考力・判断力・表現力等を問う問題の作成</a:t>
            </a:r>
            <a:endParaRPr altLang="ja-JP" b="0" dirty="0" lang="en-US" sz="2000">
              <a:latin typeface="+mn-ea"/>
              <a:ea typeface="+mn-ea"/>
            </a:endParaRPr>
          </a:p>
          <a:p>
            <a:pPr indent="-811213" marL="811213">
              <a:lnSpc>
                <a:spcPct val="110000"/>
              </a:lnSpc>
              <a:spcBef>
                <a:spcPts val="300"/>
              </a:spcBef>
              <a:spcAft>
                <a:spcPts val="0"/>
              </a:spcAft>
              <a:defRPr/>
            </a:pPr>
            <a:r>
              <a:rPr altLang="en-US" b="0" dirty="0" lang="ja-JP" sz="1600">
                <a:latin typeface="+mn-ea"/>
                <a:ea typeface="+mn-ea"/>
              </a:rPr>
              <a:t>    ・　高等学校学習指導要領において「主体的・対話的で深い学び」を通して育成することとされて</a:t>
            </a:r>
            <a:r>
              <a:rPr altLang="en-US" b="0" dirty="0" err="1" lang="ja-JP" sz="1600">
                <a:latin typeface="+mn-ea"/>
                <a:ea typeface="+mn-ea"/>
              </a:rPr>
              <a:t>い</a:t>
            </a:r>
            <a:endParaRPr altLang="ja-JP" b="0" dirty="0" lang="en-US" sz="1600">
              <a:latin typeface="+mn-ea"/>
              <a:ea typeface="+mn-ea"/>
            </a:endParaRPr>
          </a:p>
          <a:p>
            <a:pPr indent="-811213" marL="811213">
              <a:lnSpc>
                <a:spcPct val="110000"/>
              </a:lnSpc>
              <a:spcBef>
                <a:spcPts val="300"/>
              </a:spcBef>
              <a:spcAft>
                <a:spcPts val="0"/>
              </a:spcAft>
              <a:defRPr/>
            </a:pPr>
            <a:r>
              <a:rPr altLang="en-US" b="0" dirty="0" lang="ja-JP" sz="1600">
                <a:latin typeface="+mn-ea"/>
                <a:ea typeface="+mn-ea"/>
              </a:rPr>
              <a:t>      る，深い理解を伴った知識の質を問う問題や，知識・技能を活用し思考力・判断力・表現力等を</a:t>
            </a:r>
            <a:endParaRPr altLang="ja-JP" b="0" dirty="0" lang="en-US" sz="1600">
              <a:latin typeface="+mn-ea"/>
              <a:ea typeface="+mn-ea"/>
            </a:endParaRPr>
          </a:p>
          <a:p>
            <a:pPr indent="-811213" marL="811213">
              <a:lnSpc>
                <a:spcPct val="110000"/>
              </a:lnSpc>
              <a:spcBef>
                <a:spcPts val="300"/>
              </a:spcBef>
              <a:spcAft>
                <a:spcPts val="0"/>
              </a:spcAft>
              <a:defRPr/>
            </a:pPr>
            <a:r>
              <a:rPr altLang="en-US" b="0" dirty="0" lang="ja-JP" sz="1600">
                <a:latin typeface="+mn-ea"/>
                <a:ea typeface="+mn-ea"/>
              </a:rPr>
              <a:t>      発揮して解くことが求められる問題を重視する。その際，言語能力，情報活用能力，問題発見・解</a:t>
            </a:r>
            <a:endParaRPr altLang="ja-JP" b="0" dirty="0" lang="en-US" sz="1600">
              <a:latin typeface="+mn-ea"/>
              <a:ea typeface="+mn-ea"/>
            </a:endParaRPr>
          </a:p>
          <a:p>
            <a:pPr indent="-811213" marL="811213">
              <a:lnSpc>
                <a:spcPct val="110000"/>
              </a:lnSpc>
              <a:spcBef>
                <a:spcPts val="300"/>
              </a:spcBef>
              <a:spcAft>
                <a:spcPts val="0"/>
              </a:spcAft>
              <a:defRPr/>
            </a:pPr>
            <a:r>
              <a:rPr altLang="ja-JP" b="0" dirty="0" lang="en-US" sz="1600">
                <a:latin typeface="+mn-ea"/>
                <a:ea typeface="+mn-ea"/>
              </a:rPr>
              <a:t>      </a:t>
            </a:r>
            <a:r>
              <a:rPr altLang="en-US" b="0" dirty="0" lang="ja-JP" sz="1600">
                <a:latin typeface="+mn-ea"/>
                <a:ea typeface="+mn-ea"/>
              </a:rPr>
              <a:t>決能力等を教科等横断的に育成することとされていることについても留意する。</a:t>
            </a:r>
          </a:p>
        </p:txBody>
      </p:sp>
      <p:sp>
        <p:nvSpPr>
          <p:cNvPr id="3" name="スライド番号プレースホルダー 2">
            <a:extLst>
              <a:ext uri="{FF2B5EF4-FFF2-40B4-BE49-F238E27FC236}">
                <a16:creationId xmlns:a16="http://schemas.microsoft.com/office/drawing/2014/main" id="{39C2E542-CE62-432D-96D7-97476B5E1B21}"/>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13</a:t>
            </a:fld>
            <a:endParaRPr altLang="en-US" lang="ja-JP">
              <a:solidFill>
                <a:prstClr val="black">
                  <a:tint val="75000"/>
                </a:prstClr>
              </a:solidFill>
            </a:endParaRPr>
          </a:p>
        </p:txBody>
      </p:sp>
      <p:sp>
        <p:nvSpPr>
          <p:cNvPr id="9" name="正方形/長方形 8">
            <a:extLst>
              <a:ext uri="{FF2B5EF4-FFF2-40B4-BE49-F238E27FC236}">
                <a16:creationId xmlns:a16="http://schemas.microsoft.com/office/drawing/2014/main" id="{B1F14D74-95B0-40F0-AFE7-FA8EA1962CCB}"/>
              </a:ext>
            </a:extLst>
          </p:cNvPr>
          <p:cNvSpPr/>
          <p:nvPr/>
        </p:nvSpPr>
        <p:spPr>
          <a:xfrm>
            <a:off x="186952" y="819791"/>
            <a:ext cx="7985447" cy="448969"/>
          </a:xfrm>
          <a:prstGeom prst="rect">
            <a:avLst/>
          </a:prstGeom>
        </p:spPr>
        <p:txBody>
          <a:bodyPr wrap="square">
            <a:spAutoFit/>
          </a:bodyPr>
          <a:lstStyle/>
          <a:p>
            <a:pPr>
              <a:lnSpc>
                <a:spcPct val="110000"/>
              </a:lnSpc>
              <a:spcAft>
                <a:spcPts val="900"/>
              </a:spcAft>
              <a:defRPr/>
            </a:pPr>
            <a:r>
              <a:rPr altLang="en-US" b="0" dirty="0" lang="ja-JP" sz="2400">
                <a:latin typeface="+mn-ea"/>
                <a:ea typeface="+mn-ea"/>
              </a:rPr>
              <a:t>第１　問題作成の基本的な考え方 </a:t>
            </a:r>
            <a:r>
              <a:rPr altLang="en-US" b="0" dirty="0" lang="ja-JP" sz="1800">
                <a:latin typeface="+mn-ea"/>
                <a:ea typeface="+mn-ea"/>
              </a:rPr>
              <a:t>（一部抜粋）</a:t>
            </a:r>
            <a:endParaRPr altLang="ja-JP" b="0" dirty="0" lang="en-US" sz="1800">
              <a:latin typeface="+mn-ea"/>
              <a:ea typeface="+mn-ea"/>
            </a:endParaRPr>
          </a:p>
        </p:txBody>
      </p:sp>
      <p:sp>
        <p:nvSpPr>
          <p:cNvPr id="10" name="正方形/長方形 9">
            <a:extLst>
              <a:ext uri="{FF2B5EF4-FFF2-40B4-BE49-F238E27FC236}">
                <a16:creationId xmlns:a16="http://schemas.microsoft.com/office/drawing/2014/main" id="{FF7AE79E-132E-4F71-A022-D304AAF85904}"/>
              </a:ext>
            </a:extLst>
          </p:cNvPr>
          <p:cNvSpPr/>
          <p:nvPr/>
        </p:nvSpPr>
        <p:spPr>
          <a:xfrm>
            <a:off x="251520" y="3717032"/>
            <a:ext cx="8786187" cy="1131848"/>
          </a:xfrm>
          <a:prstGeom prst="rect">
            <a:avLst/>
          </a:prstGeom>
        </p:spPr>
        <p:txBody>
          <a:bodyPr wrap="square">
            <a:spAutoFit/>
          </a:bodyPr>
          <a:lstStyle/>
          <a:p>
            <a:pPr indent="-811213" marL="811213">
              <a:lnSpc>
                <a:spcPct val="110000"/>
              </a:lnSpc>
              <a:spcAft>
                <a:spcPts val="900"/>
              </a:spcAft>
              <a:defRPr/>
            </a:pPr>
            <a:r>
              <a:rPr altLang="en-US" b="0" dirty="0" lang="ja-JP" sz="2000">
                <a:latin typeface="+mn-ea"/>
                <a:ea typeface="+mn-ea"/>
              </a:rPr>
              <a:t>２　各教科・科目の特質に応じた学習の過程を重視した問題の作成</a:t>
            </a:r>
            <a:endParaRPr altLang="ja-JP" b="0" dirty="0" lang="en-US" sz="2000">
              <a:latin typeface="+mn-ea"/>
              <a:ea typeface="+mn-ea"/>
            </a:endParaRPr>
          </a:p>
          <a:p>
            <a:pPr indent="-811213" marL="811213">
              <a:lnSpc>
                <a:spcPct val="110000"/>
              </a:lnSpc>
              <a:spcBef>
                <a:spcPts val="300"/>
              </a:spcBef>
              <a:spcAft>
                <a:spcPts val="0"/>
              </a:spcAft>
              <a:defRPr/>
            </a:pPr>
            <a:r>
              <a:rPr altLang="en-US" b="0" dirty="0" lang="ja-JP" sz="1600">
                <a:latin typeface="+mn-ea"/>
                <a:ea typeface="+mn-ea"/>
              </a:rPr>
              <a:t>    ・　１に示した知識・技能や思考力・判断力・表現力等を適切に評価できるよう，出題科目の特質に</a:t>
            </a:r>
            <a:endParaRPr altLang="ja-JP" b="0" dirty="0" lang="en-US" sz="1600">
              <a:latin typeface="+mn-ea"/>
              <a:ea typeface="+mn-ea"/>
            </a:endParaRPr>
          </a:p>
          <a:p>
            <a:pPr indent="-811213" marL="811213">
              <a:lnSpc>
                <a:spcPct val="110000"/>
              </a:lnSpc>
              <a:spcBef>
                <a:spcPts val="300"/>
              </a:spcBef>
              <a:spcAft>
                <a:spcPts val="900"/>
              </a:spcAft>
              <a:defRPr/>
            </a:pPr>
            <a:r>
              <a:rPr altLang="ja-JP" b="0" dirty="0" lang="en-US" sz="1600">
                <a:latin typeface="+mn-ea"/>
                <a:ea typeface="+mn-ea"/>
              </a:rPr>
              <a:t>      </a:t>
            </a:r>
            <a:r>
              <a:rPr altLang="en-US" b="0" dirty="0" lang="ja-JP" sz="1600">
                <a:latin typeface="+mn-ea"/>
                <a:ea typeface="+mn-ea"/>
              </a:rPr>
              <a:t>応じた学習の過程を重視し，問題の構成や場面設定等を工夫する。</a:t>
            </a:r>
            <a:endParaRPr altLang="ja-JP" b="0" dirty="0" lang="en-US" sz="1600">
              <a:latin typeface="+mn-ea"/>
              <a:ea typeface="+mn-ea"/>
            </a:endParaRPr>
          </a:p>
        </p:txBody>
      </p:sp>
      <p:sp>
        <p:nvSpPr>
          <p:cNvPr id="11" name="正方形/長方形 10">
            <a:extLst>
              <a:ext uri="{FF2B5EF4-FFF2-40B4-BE49-F238E27FC236}">
                <a16:creationId xmlns:a16="http://schemas.microsoft.com/office/drawing/2014/main" id="{0FADA6FF-483E-4FC6-80E4-FB4F7A2D2674}"/>
              </a:ext>
            </a:extLst>
          </p:cNvPr>
          <p:cNvSpPr/>
          <p:nvPr/>
        </p:nvSpPr>
        <p:spPr>
          <a:xfrm>
            <a:off x="258991" y="4979856"/>
            <a:ext cx="8786187" cy="1473480"/>
          </a:xfrm>
          <a:prstGeom prst="rect">
            <a:avLst/>
          </a:prstGeom>
        </p:spPr>
        <p:txBody>
          <a:bodyPr wrap="square">
            <a:spAutoFit/>
          </a:bodyPr>
          <a:lstStyle/>
          <a:p>
            <a:pPr indent="-811213" marL="811213">
              <a:lnSpc>
                <a:spcPct val="110000"/>
              </a:lnSpc>
              <a:spcAft>
                <a:spcPts val="900"/>
              </a:spcAft>
              <a:defRPr/>
            </a:pPr>
            <a:r>
              <a:rPr altLang="en-US" b="0" dirty="0" lang="ja-JP" sz="2000">
                <a:latin typeface="+mn-ea"/>
                <a:ea typeface="+mn-ea"/>
              </a:rPr>
              <a:t>３　多様な入学志願者の学力を適切に評価する問題の作成</a:t>
            </a:r>
            <a:endParaRPr altLang="ja-JP" b="0" dirty="0" lang="en-US" sz="2000">
              <a:latin typeface="+mn-ea"/>
              <a:ea typeface="+mn-ea"/>
            </a:endParaRPr>
          </a:p>
          <a:p>
            <a:pPr indent="-811213" marL="811213">
              <a:lnSpc>
                <a:spcPct val="110000"/>
              </a:lnSpc>
              <a:spcBef>
                <a:spcPts val="300"/>
              </a:spcBef>
              <a:spcAft>
                <a:spcPts val="0"/>
              </a:spcAft>
              <a:defRPr/>
            </a:pPr>
            <a:r>
              <a:rPr altLang="en-US" b="0" dirty="0" lang="ja-JP" sz="1600">
                <a:latin typeface="+mn-ea"/>
                <a:ea typeface="+mn-ea"/>
              </a:rPr>
              <a:t>    ・　２に示す問題作成の工夫を重視した上で，多様な入学志願者が十分に力を発揮し，１に示す知</a:t>
            </a:r>
            <a:endParaRPr altLang="ja-JP" b="0" dirty="0" lang="en-US" sz="1600">
              <a:latin typeface="+mn-ea"/>
              <a:ea typeface="+mn-ea"/>
            </a:endParaRPr>
          </a:p>
          <a:p>
            <a:pPr indent="-811213" marL="811213">
              <a:lnSpc>
                <a:spcPct val="110000"/>
              </a:lnSpc>
              <a:spcBef>
                <a:spcPts val="300"/>
              </a:spcBef>
              <a:spcAft>
                <a:spcPts val="0"/>
              </a:spcAft>
              <a:defRPr/>
            </a:pPr>
            <a:r>
              <a:rPr altLang="ja-JP" b="0" dirty="0" lang="en-US" sz="1600">
                <a:latin typeface="+mn-ea"/>
                <a:ea typeface="+mn-ea"/>
              </a:rPr>
              <a:t>      </a:t>
            </a:r>
            <a:r>
              <a:rPr altLang="en-US" b="0" dirty="0" lang="ja-JP" sz="1600">
                <a:latin typeface="+mn-ea"/>
                <a:ea typeface="+mn-ea"/>
              </a:rPr>
              <a:t>識・技能や思考力・判断力・表現力等を適切に評価できる問題となるよう，構成や内容，分量，表</a:t>
            </a:r>
            <a:endParaRPr altLang="ja-JP" b="0" dirty="0" lang="en-US" sz="1600">
              <a:latin typeface="+mn-ea"/>
              <a:ea typeface="+mn-ea"/>
            </a:endParaRPr>
          </a:p>
          <a:p>
            <a:pPr indent="-811213" marL="811213">
              <a:lnSpc>
                <a:spcPct val="110000"/>
              </a:lnSpc>
              <a:spcBef>
                <a:spcPts val="300"/>
              </a:spcBef>
              <a:spcAft>
                <a:spcPts val="900"/>
              </a:spcAft>
              <a:defRPr/>
            </a:pPr>
            <a:r>
              <a:rPr altLang="ja-JP" b="0" dirty="0" lang="en-US" sz="1600">
                <a:latin typeface="+mn-ea"/>
                <a:ea typeface="+mn-ea"/>
              </a:rPr>
              <a:t>      </a:t>
            </a:r>
            <a:r>
              <a:rPr altLang="en-US" b="0" dirty="0" lang="ja-JP" sz="1600">
                <a:latin typeface="+mn-ea"/>
                <a:ea typeface="+mn-ea"/>
              </a:rPr>
              <a:t>現等に配慮する。　</a:t>
            </a:r>
          </a:p>
        </p:txBody>
      </p:sp>
      <p:sp>
        <p:nvSpPr>
          <p:cNvPr id="12" name="四角形: 角を丸くする 11">
            <a:extLst>
              <a:ext uri="{FF2B5EF4-FFF2-40B4-BE49-F238E27FC236}">
                <a16:creationId xmlns:a16="http://schemas.microsoft.com/office/drawing/2014/main" id="{CEF7AE7B-4ADB-440E-8E12-7892E00152E9}"/>
              </a:ext>
            </a:extLst>
          </p:cNvPr>
          <p:cNvSpPr/>
          <p:nvPr/>
        </p:nvSpPr>
        <p:spPr>
          <a:xfrm>
            <a:off x="172801" y="1440700"/>
            <a:ext cx="8834014" cy="5016628"/>
          </a:xfrm>
          <a:prstGeom prst="roundRect">
            <a:avLst>
              <a:gd fmla="val 6025" name="adj"/>
            </a:avLst>
          </a:prstGeom>
          <a:no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lnSpc>
                <a:spcPct val="120000"/>
              </a:lnSpc>
              <a:spcAft>
                <a:spcPts val="1200"/>
              </a:spcAft>
            </a:pPr>
            <a:endParaRPr altLang="ja-JP" dirty="0" kern="100" lang="en-US" sz="1800" u="sng">
              <a:solidFill>
                <a:schemeClr val="tx1"/>
              </a:solidFill>
              <a:latin typeface="+mn-ea"/>
              <a:cs charset="0" panose="02020603050405020304" pitchFamily="18" typeface="Times New Roman"/>
            </a:endParaRPr>
          </a:p>
        </p:txBody>
      </p:sp>
    </p:spTree>
    <p:extLst>
      <p:ext uri="{BB962C8B-B14F-4D97-AF65-F5344CB8AC3E}">
        <p14:creationId xmlns:p14="http://schemas.microsoft.com/office/powerpoint/2010/main" val="2836050242"/>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69343" y="3275012"/>
            <a:ext cx="7892637" cy="46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200"/>
              </a:spcBef>
            </a:pPr>
            <a:r>
              <a:rPr altLang="en-US" dirty="0" lang="ja-JP" sz="2000">
                <a:solidFill>
                  <a:srgbClr val="FF0000"/>
                </a:solidFill>
              </a:rPr>
              <a:t>　</a:t>
            </a:r>
            <a:endParaRPr altLang="ja-JP" b="0" dirty="0" lang="en-US" sz="2000"/>
          </a:p>
        </p:txBody>
      </p:sp>
      <p:sp>
        <p:nvSpPr>
          <p:cNvPr id="15" name="Rectangle 4"/>
          <p:cNvSpPr>
            <a:spLocks noChangeArrowheads="1"/>
          </p:cNvSpPr>
          <p:nvPr/>
        </p:nvSpPr>
        <p:spPr bwMode="auto">
          <a:xfrm>
            <a:off x="510058" y="3713762"/>
            <a:ext cx="8748464" cy="5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800"/>
              </a:spcBef>
            </a:pPr>
            <a:r>
              <a:rPr altLang="en-US" b="0" dirty="0" lang="ja-JP" sz="2000"/>
              <a:t>　　　　</a:t>
            </a:r>
            <a:endParaRPr altLang="ja-JP" b="0" dirty="0" lang="en-US" sz="2000"/>
          </a:p>
          <a:p>
            <a:pPr indent="-342900" marL="342900">
              <a:lnSpc>
                <a:spcPct val="95000"/>
              </a:lnSpc>
              <a:spcBef>
                <a:spcPts val="600"/>
              </a:spcBef>
            </a:pPr>
            <a:endParaRPr altLang="ja-JP" b="0" dirty="0" lang="en-US" sz="2000"/>
          </a:p>
          <a:p>
            <a:pPr indent="-255588" marL="342900">
              <a:lnSpc>
                <a:spcPct val="95000"/>
              </a:lnSpc>
              <a:spcBef>
                <a:spcPct val="50000"/>
              </a:spcBef>
            </a:pPr>
            <a:r>
              <a:rPr altLang="en-US" b="0" dirty="0" lang="ja-JP" sz="2000">
                <a:solidFill>
                  <a:srgbClr val="00B0F0"/>
                </a:solidFill>
              </a:rPr>
              <a:t>　</a:t>
            </a:r>
            <a:r>
              <a:rPr altLang="en-US" b="0" dirty="0" lang="ja-JP" sz="2000"/>
              <a:t>　　　　　　　　　　　　　</a:t>
            </a:r>
            <a:endParaRPr altLang="ja-JP" b="0" dirty="0" lang="en-US" sz="2000"/>
          </a:p>
          <a:p>
            <a:pPr indent="-342900" marL="342900">
              <a:lnSpc>
                <a:spcPct val="95000"/>
              </a:lnSpc>
              <a:spcBef>
                <a:spcPct val="50000"/>
              </a:spcBef>
            </a:pPr>
            <a:r>
              <a:rPr altLang="en-US" b="0" dirty="0" lang="ja-JP" sz="2000"/>
              <a:t>　　　　　　</a:t>
            </a:r>
            <a:endParaRPr altLang="ja-JP" b="0" dirty="0" lang="en-US" sz="2000"/>
          </a:p>
          <a:p>
            <a:pPr indent="-342900" marL="342900">
              <a:lnSpc>
                <a:spcPct val="95000"/>
              </a:lnSpc>
              <a:spcBef>
                <a:spcPts val="0"/>
              </a:spcBef>
            </a:pPr>
            <a:r>
              <a:rPr altLang="en-US" b="0" dirty="0" lang="ja-JP" sz="2000"/>
              <a:t>　　</a:t>
            </a:r>
            <a:endParaRPr altLang="ja-JP" dirty="0" lang="en-US" sz="2000"/>
          </a:p>
        </p:txBody>
      </p:sp>
      <p:sp>
        <p:nvSpPr>
          <p:cNvPr id="17" name="Rectangle 4"/>
          <p:cNvSpPr>
            <a:spLocks noChangeArrowheads="1"/>
          </p:cNvSpPr>
          <p:nvPr/>
        </p:nvSpPr>
        <p:spPr bwMode="auto">
          <a:xfrm>
            <a:off x="367938" y="4189894"/>
            <a:ext cx="10873208" cy="3950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pPr indent="-342900" marL="342900">
              <a:lnSpc>
                <a:spcPct val="95000"/>
              </a:lnSpc>
              <a:spcBef>
                <a:spcPct val="50000"/>
              </a:spcBef>
            </a:pPr>
            <a:r>
              <a:rPr altLang="en-US" dirty="0" lang="ja-JP" sz="2000">
                <a:solidFill>
                  <a:srgbClr val="FF0000"/>
                </a:solidFill>
              </a:rPr>
              <a:t>　</a:t>
            </a:r>
            <a:endParaRPr altLang="ja-JP" dirty="0" lang="en-US" sz="2000"/>
          </a:p>
        </p:txBody>
      </p:sp>
      <p:sp>
        <p:nvSpPr>
          <p:cNvPr id="18" name="Rectangle 4"/>
          <p:cNvSpPr>
            <a:spLocks noChangeArrowheads="1"/>
          </p:cNvSpPr>
          <p:nvPr/>
        </p:nvSpPr>
        <p:spPr bwMode="auto">
          <a:xfrm>
            <a:off x="258991" y="4639769"/>
            <a:ext cx="8748464" cy="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150000"/>
              </a:lnSpc>
              <a:spcBef>
                <a:spcPts val="1800"/>
              </a:spcBef>
            </a:pPr>
            <a:r>
              <a:rPr altLang="en-US" b="0" dirty="0" lang="ja-JP" sz="2000"/>
              <a:t>　</a:t>
            </a:r>
            <a:endParaRPr altLang="ja-JP" dirty="0" lang="en-US" sz="2000"/>
          </a:p>
        </p:txBody>
      </p:sp>
      <p:sp>
        <p:nvSpPr>
          <p:cNvPr id="4" name="テキスト ボックス 3">
            <a:extLst>
              <a:ext uri="{FF2B5EF4-FFF2-40B4-BE49-F238E27FC236}">
                <a16:creationId xmlns:a16="http://schemas.microsoft.com/office/drawing/2014/main" id="{B5DEE40A-37FA-4E96-86AC-9288C1521ACB}"/>
              </a:ext>
            </a:extLst>
          </p:cNvPr>
          <p:cNvSpPr txBox="1"/>
          <p:nvPr/>
        </p:nvSpPr>
        <p:spPr>
          <a:xfrm>
            <a:off x="5164111" y="3013023"/>
            <a:ext cx="914400" cy="914400"/>
          </a:xfrm>
          <a:prstGeom prst="rect">
            <a:avLst/>
          </a:prstGeom>
          <a:noFill/>
        </p:spPr>
        <p:txBody>
          <a:bodyPr rtlCol="0" wrap="square">
            <a:spAutoFit/>
          </a:bodyPr>
          <a:lstStyle/>
          <a:p>
            <a:endParaRPr altLang="en-US" dirty="0" kumimoji="1" lang="ja-JP"/>
          </a:p>
        </p:txBody>
      </p:sp>
      <p:sp>
        <p:nvSpPr>
          <p:cNvPr id="20" name="正方形/長方形 19">
            <a:extLst>
              <a:ext uri="{FF2B5EF4-FFF2-40B4-BE49-F238E27FC236}">
                <a16:creationId xmlns:a16="http://schemas.microsoft.com/office/drawing/2014/main" id="{D9C02764-2F5D-4AF0-B65E-08804DF37FCB}"/>
              </a:ext>
            </a:extLst>
          </p:cNvPr>
          <p:cNvSpPr/>
          <p:nvPr/>
        </p:nvSpPr>
        <p:spPr>
          <a:xfrm>
            <a:off x="220628" y="1196752"/>
            <a:ext cx="8786187" cy="1524263"/>
          </a:xfrm>
          <a:prstGeom prst="rect">
            <a:avLst/>
          </a:prstGeom>
        </p:spPr>
        <p:txBody>
          <a:bodyPr wrap="square">
            <a:spAutoFit/>
          </a:bodyPr>
          <a:lstStyle/>
          <a:p>
            <a:pPr indent="-811213" marL="811213">
              <a:lnSpc>
                <a:spcPct val="110000"/>
              </a:lnSpc>
              <a:spcBef>
                <a:spcPts val="0"/>
              </a:spcBef>
              <a:spcAft>
                <a:spcPts val="600"/>
              </a:spcAft>
              <a:defRPr/>
            </a:pPr>
            <a:r>
              <a:rPr altLang="en-US" b="0" dirty="0" lang="ja-JP" sz="1800">
                <a:latin typeface="+mn-ea"/>
                <a:ea typeface="+mn-ea"/>
              </a:rPr>
              <a:t>１　問題の構成・内容</a:t>
            </a:r>
            <a:endParaRPr altLang="ja-JP" b="0" dirty="0" lang="en-US" sz="1800">
              <a:latin typeface="+mn-ea"/>
              <a:ea typeface="+mn-ea"/>
            </a:endParaRPr>
          </a:p>
          <a:p>
            <a:pPr indent="-811213" marL="811213">
              <a:lnSpc>
                <a:spcPct val="110000"/>
              </a:lnSpc>
              <a:spcBef>
                <a:spcPts val="0"/>
              </a:spcBef>
              <a:spcAft>
                <a:spcPts val="0"/>
              </a:spcAft>
              <a:defRPr/>
            </a:pPr>
            <a:r>
              <a:rPr altLang="en-US" b="0" dirty="0" lang="ja-JP" sz="1600">
                <a:latin typeface="+mn-ea"/>
                <a:ea typeface="+mn-ea"/>
              </a:rPr>
              <a:t>   ・　高等学校学習指導要領に準拠するとともに，高等学校学習指導要領解説及び高等学校で使用</a:t>
            </a:r>
            <a:endParaRPr altLang="ja-JP" b="0" dirty="0" lang="en-US" sz="1600">
              <a:latin typeface="+mn-ea"/>
              <a:ea typeface="+mn-ea"/>
            </a:endParaRPr>
          </a:p>
          <a:p>
            <a:pPr indent="-811213" marL="811213">
              <a:lnSpc>
                <a:spcPct val="110000"/>
              </a:lnSpc>
              <a:spcBef>
                <a:spcPts val="0"/>
              </a:spcBef>
              <a:spcAft>
                <a:spcPts val="0"/>
              </a:spcAft>
              <a:defRPr/>
            </a:pPr>
            <a:r>
              <a:rPr altLang="en-US" b="0" dirty="0" lang="ja-JP" sz="1600">
                <a:latin typeface="+mn-ea"/>
                <a:ea typeface="+mn-ea"/>
              </a:rPr>
              <a:t>     されている教科書を基礎とし，特定の事項や分野に偏りが生じないように留意する。</a:t>
            </a:r>
            <a:endParaRPr altLang="ja-JP" b="0" dirty="0" lang="en-US" sz="1600">
              <a:latin typeface="+mn-ea"/>
              <a:ea typeface="+mn-ea"/>
            </a:endParaRPr>
          </a:p>
          <a:p>
            <a:pPr indent="-811213" marL="811213">
              <a:lnSpc>
                <a:spcPct val="110000"/>
              </a:lnSpc>
              <a:spcBef>
                <a:spcPts val="0"/>
              </a:spcBef>
              <a:spcAft>
                <a:spcPts val="0"/>
              </a:spcAft>
              <a:defRPr/>
            </a:pPr>
            <a:r>
              <a:rPr altLang="en-US" b="0" dirty="0" lang="ja-JP" sz="1600">
                <a:latin typeface="+mn-ea"/>
                <a:ea typeface="+mn-ea"/>
              </a:rPr>
              <a:t>       なお，知識・技能や思考力・判断力・表現力等を新たな場面でも発揮できるかを問うため，教科書</a:t>
            </a:r>
            <a:endParaRPr altLang="ja-JP" b="0" dirty="0" lang="en-US" sz="1600">
              <a:latin typeface="+mn-ea"/>
              <a:ea typeface="+mn-ea"/>
            </a:endParaRPr>
          </a:p>
          <a:p>
            <a:pPr indent="-811213" marL="811213">
              <a:lnSpc>
                <a:spcPct val="110000"/>
              </a:lnSpc>
              <a:spcBef>
                <a:spcPts val="0"/>
              </a:spcBef>
              <a:spcAft>
                <a:spcPts val="0"/>
              </a:spcAft>
              <a:defRPr/>
            </a:pPr>
            <a:r>
              <a:rPr altLang="ja-JP" b="0" dirty="0" lang="en-US" sz="1600">
                <a:latin typeface="+mn-ea"/>
                <a:ea typeface="+mn-ea"/>
              </a:rPr>
              <a:t>     </a:t>
            </a:r>
            <a:r>
              <a:rPr altLang="en-US" b="0" dirty="0" lang="ja-JP" sz="1600">
                <a:latin typeface="+mn-ea"/>
                <a:ea typeface="+mn-ea"/>
              </a:rPr>
              <a:t>等で扱われていない資料等も扱う場合がある。</a:t>
            </a:r>
          </a:p>
        </p:txBody>
      </p:sp>
      <p:sp>
        <p:nvSpPr>
          <p:cNvPr id="3" name="スライド番号プレースホルダー 2">
            <a:extLst>
              <a:ext uri="{FF2B5EF4-FFF2-40B4-BE49-F238E27FC236}">
                <a16:creationId xmlns:a16="http://schemas.microsoft.com/office/drawing/2014/main" id="{39C2E542-CE62-432D-96D7-97476B5E1B21}"/>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14</a:t>
            </a:fld>
            <a:endParaRPr altLang="en-US" lang="ja-JP">
              <a:solidFill>
                <a:prstClr val="black">
                  <a:tint val="75000"/>
                </a:prstClr>
              </a:solidFill>
            </a:endParaRPr>
          </a:p>
        </p:txBody>
      </p:sp>
      <p:sp>
        <p:nvSpPr>
          <p:cNvPr id="9" name="正方形/長方形 8">
            <a:extLst>
              <a:ext uri="{FF2B5EF4-FFF2-40B4-BE49-F238E27FC236}">
                <a16:creationId xmlns:a16="http://schemas.microsoft.com/office/drawing/2014/main" id="{B1F14D74-95B0-40F0-AFE7-FA8EA1962CCB}"/>
              </a:ext>
            </a:extLst>
          </p:cNvPr>
          <p:cNvSpPr/>
          <p:nvPr/>
        </p:nvSpPr>
        <p:spPr>
          <a:xfrm>
            <a:off x="186952" y="692696"/>
            <a:ext cx="6442893" cy="448969"/>
          </a:xfrm>
          <a:prstGeom prst="rect">
            <a:avLst/>
          </a:prstGeom>
        </p:spPr>
        <p:txBody>
          <a:bodyPr wrap="square">
            <a:spAutoFit/>
          </a:bodyPr>
          <a:lstStyle/>
          <a:p>
            <a:pPr>
              <a:lnSpc>
                <a:spcPct val="110000"/>
              </a:lnSpc>
              <a:spcAft>
                <a:spcPts val="900"/>
              </a:spcAft>
              <a:defRPr/>
            </a:pPr>
            <a:r>
              <a:rPr altLang="en-US" b="0" dirty="0" lang="ja-JP" sz="2400">
                <a:latin typeface="+mn-ea"/>
                <a:ea typeface="+mn-ea"/>
              </a:rPr>
              <a:t>第２　問題の構成・内容等 </a:t>
            </a:r>
            <a:r>
              <a:rPr altLang="en-US" b="0" dirty="0" lang="ja-JP" sz="1800">
                <a:solidFill>
                  <a:prstClr val="black"/>
                </a:solidFill>
                <a:latin charset="-128" panose="020B0600070205080204" pitchFamily="50" typeface="ＭＳ Ｐゴシック"/>
              </a:rPr>
              <a:t>（一部抜粋）</a:t>
            </a:r>
            <a:endParaRPr altLang="ja-JP" b="0" dirty="0" lang="en-US" sz="2400">
              <a:latin typeface="+mn-ea"/>
              <a:ea typeface="+mn-ea"/>
            </a:endParaRPr>
          </a:p>
        </p:txBody>
      </p:sp>
      <p:sp>
        <p:nvSpPr>
          <p:cNvPr id="10" name="正方形/長方形 9">
            <a:extLst>
              <a:ext uri="{FF2B5EF4-FFF2-40B4-BE49-F238E27FC236}">
                <a16:creationId xmlns:a16="http://schemas.microsoft.com/office/drawing/2014/main" id="{FF7AE79E-132E-4F71-A022-D304AAF85904}"/>
              </a:ext>
            </a:extLst>
          </p:cNvPr>
          <p:cNvSpPr/>
          <p:nvPr/>
        </p:nvSpPr>
        <p:spPr>
          <a:xfrm>
            <a:off x="251520" y="2959911"/>
            <a:ext cx="8786187" cy="1287275"/>
          </a:xfrm>
          <a:prstGeom prst="rect">
            <a:avLst/>
          </a:prstGeom>
        </p:spPr>
        <p:txBody>
          <a:bodyPr wrap="square">
            <a:spAutoFit/>
          </a:bodyPr>
          <a:lstStyle/>
          <a:p>
            <a:pPr indent="-811213" marL="811213">
              <a:lnSpc>
                <a:spcPct val="110000"/>
              </a:lnSpc>
              <a:spcAft>
                <a:spcPts val="600"/>
              </a:spcAft>
              <a:defRPr/>
            </a:pPr>
            <a:r>
              <a:rPr altLang="en-US" b="0" dirty="0" lang="ja-JP" sz="1800">
                <a:latin typeface="+mn-ea"/>
                <a:ea typeface="+mn-ea"/>
              </a:rPr>
              <a:t>２　問題の分量・程度</a:t>
            </a:r>
            <a:endParaRPr altLang="ja-JP" b="0" dirty="0" lang="en-US" sz="1800">
              <a:latin typeface="+mn-ea"/>
              <a:ea typeface="+mn-ea"/>
            </a:endParaRPr>
          </a:p>
          <a:p>
            <a:pPr indent="-811213" marL="811213">
              <a:lnSpc>
                <a:spcPct val="110000"/>
              </a:lnSpc>
              <a:spcBef>
                <a:spcPts val="0"/>
              </a:spcBef>
              <a:spcAft>
                <a:spcPts val="0"/>
              </a:spcAft>
              <a:defRPr/>
            </a:pPr>
            <a:r>
              <a:rPr altLang="en-US" b="0" dirty="0" lang="ja-JP" sz="1600">
                <a:latin typeface="+mn-ea"/>
                <a:ea typeface="+mn-ea"/>
              </a:rPr>
              <a:t>   ・　問題の分量は，試験時間に応じた適切なものとなるように配慮する。</a:t>
            </a:r>
            <a:endParaRPr altLang="ja-JP" b="0" dirty="0" lang="en-US" sz="1600">
              <a:latin typeface="+mn-ea"/>
              <a:ea typeface="+mn-ea"/>
            </a:endParaRPr>
          </a:p>
          <a:p>
            <a:pPr indent="-811213" marL="811213">
              <a:lnSpc>
                <a:spcPct val="110000"/>
              </a:lnSpc>
              <a:spcBef>
                <a:spcPts val="0"/>
              </a:spcBef>
              <a:spcAft>
                <a:spcPts val="0"/>
              </a:spcAft>
              <a:defRPr/>
            </a:pPr>
            <a:r>
              <a:rPr altLang="en-US" b="0" dirty="0" lang="ja-JP" sz="1600">
                <a:latin typeface="+mn-ea"/>
                <a:ea typeface="+mn-ea"/>
              </a:rPr>
              <a:t>       出題教科・科目に選択科目，選択問題がある場合は，選択科目間及び科目内選択問題間の平</a:t>
            </a:r>
            <a:endParaRPr altLang="ja-JP" b="0" dirty="0" lang="en-US" sz="1600">
              <a:latin typeface="+mn-ea"/>
              <a:ea typeface="+mn-ea"/>
            </a:endParaRPr>
          </a:p>
          <a:p>
            <a:pPr indent="-811213" marL="811213">
              <a:lnSpc>
                <a:spcPct val="110000"/>
              </a:lnSpc>
              <a:spcBef>
                <a:spcPts val="0"/>
              </a:spcBef>
              <a:spcAft>
                <a:spcPts val="0"/>
              </a:spcAft>
              <a:defRPr/>
            </a:pPr>
            <a:r>
              <a:rPr altLang="ja-JP" b="0" dirty="0" lang="en-US" sz="1600">
                <a:latin typeface="+mn-ea"/>
                <a:ea typeface="+mn-ea"/>
              </a:rPr>
              <a:t>     </a:t>
            </a:r>
            <a:r>
              <a:rPr altLang="en-US" b="0" dirty="0" lang="ja-JP" sz="1600">
                <a:latin typeface="+mn-ea"/>
                <a:ea typeface="+mn-ea"/>
              </a:rPr>
              <a:t>均得点率に著しい差が生じないように配慮する。</a:t>
            </a:r>
          </a:p>
        </p:txBody>
      </p:sp>
      <p:sp>
        <p:nvSpPr>
          <p:cNvPr id="11" name="正方形/長方形 10">
            <a:extLst>
              <a:ext uri="{FF2B5EF4-FFF2-40B4-BE49-F238E27FC236}">
                <a16:creationId xmlns:a16="http://schemas.microsoft.com/office/drawing/2014/main" id="{0FADA6FF-483E-4FC6-80E4-FB4F7A2D2674}"/>
              </a:ext>
            </a:extLst>
          </p:cNvPr>
          <p:cNvSpPr/>
          <p:nvPr/>
        </p:nvSpPr>
        <p:spPr>
          <a:xfrm>
            <a:off x="251520" y="4378585"/>
            <a:ext cx="8786187" cy="1016432"/>
          </a:xfrm>
          <a:prstGeom prst="rect">
            <a:avLst/>
          </a:prstGeom>
        </p:spPr>
        <p:txBody>
          <a:bodyPr wrap="square">
            <a:spAutoFit/>
          </a:bodyPr>
          <a:lstStyle/>
          <a:p>
            <a:pPr indent="-811213" marL="811213">
              <a:lnSpc>
                <a:spcPct val="110000"/>
              </a:lnSpc>
              <a:spcAft>
                <a:spcPts val="600"/>
              </a:spcAft>
              <a:defRPr/>
            </a:pPr>
            <a:r>
              <a:rPr altLang="en-US" b="0" dirty="0" lang="ja-JP" sz="1800">
                <a:latin typeface="+mn-ea"/>
                <a:ea typeface="+mn-ea"/>
              </a:rPr>
              <a:t>３  問題の表現・体裁</a:t>
            </a:r>
            <a:endParaRPr altLang="ja-JP" b="0" dirty="0" lang="en-US" sz="1800">
              <a:latin typeface="+mn-ea"/>
              <a:ea typeface="+mn-ea"/>
            </a:endParaRPr>
          </a:p>
          <a:p>
            <a:pPr indent="-811213" marL="811213">
              <a:lnSpc>
                <a:spcPct val="110000"/>
              </a:lnSpc>
              <a:spcBef>
                <a:spcPts val="0"/>
              </a:spcBef>
              <a:spcAft>
                <a:spcPts val="0"/>
              </a:spcAft>
              <a:defRPr/>
            </a:pPr>
            <a:r>
              <a:rPr altLang="en-US" b="0" dirty="0" lang="ja-JP" sz="1800">
                <a:latin typeface="+mn-ea"/>
                <a:ea typeface="+mn-ea"/>
              </a:rPr>
              <a:t>   </a:t>
            </a:r>
            <a:r>
              <a:rPr altLang="en-US" b="0" dirty="0" lang="ja-JP" sz="1600">
                <a:latin typeface="+mn-ea"/>
                <a:ea typeface="+mn-ea"/>
              </a:rPr>
              <a:t>・　障害等のある入学志願者を含め，全ての入学志願者が問題に取り組みやすくなるよう，問い</a:t>
            </a:r>
            <a:endParaRPr altLang="ja-JP" b="0" dirty="0" lang="en-US" sz="1600">
              <a:latin typeface="+mn-ea"/>
              <a:ea typeface="+mn-ea"/>
            </a:endParaRPr>
          </a:p>
          <a:p>
            <a:pPr indent="-811213" marL="811213">
              <a:lnSpc>
                <a:spcPct val="110000"/>
              </a:lnSpc>
              <a:spcBef>
                <a:spcPts val="0"/>
              </a:spcBef>
              <a:spcAft>
                <a:spcPts val="0"/>
              </a:spcAft>
              <a:defRPr/>
            </a:pPr>
            <a:r>
              <a:rPr altLang="ja-JP" b="0" dirty="0" lang="en-US" sz="1600">
                <a:latin typeface="+mn-ea"/>
                <a:ea typeface="+mn-ea"/>
              </a:rPr>
              <a:t>     </a:t>
            </a:r>
            <a:r>
              <a:rPr altLang="en-US" b="0" dirty="0" lang="ja-JP" sz="1600">
                <a:latin typeface="+mn-ea"/>
                <a:ea typeface="+mn-ea"/>
              </a:rPr>
              <a:t>かけの在り方や資料の提示の仕方，レイアウトの工夫等，問題の表現・体裁について配慮する。</a:t>
            </a:r>
          </a:p>
        </p:txBody>
      </p:sp>
      <p:sp>
        <p:nvSpPr>
          <p:cNvPr id="12" name="四角形: 角を丸くする 11">
            <a:extLst>
              <a:ext uri="{FF2B5EF4-FFF2-40B4-BE49-F238E27FC236}">
                <a16:creationId xmlns:a16="http://schemas.microsoft.com/office/drawing/2014/main" id="{CEF7AE7B-4ADB-440E-8E12-7892E00152E9}"/>
              </a:ext>
            </a:extLst>
          </p:cNvPr>
          <p:cNvSpPr/>
          <p:nvPr/>
        </p:nvSpPr>
        <p:spPr>
          <a:xfrm>
            <a:off x="172801" y="1152668"/>
            <a:ext cx="8834014" cy="5516692"/>
          </a:xfrm>
          <a:prstGeom prst="roundRect">
            <a:avLst>
              <a:gd fmla="val 6025" name="adj"/>
            </a:avLst>
          </a:prstGeom>
          <a:no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lnSpc>
                <a:spcPct val="120000"/>
              </a:lnSpc>
              <a:spcAft>
                <a:spcPts val="1200"/>
              </a:spcAft>
            </a:pPr>
            <a:endParaRPr altLang="ja-JP" dirty="0" kern="100" lang="en-US" sz="1800" u="sng">
              <a:solidFill>
                <a:schemeClr val="tx1"/>
              </a:solidFill>
              <a:latin typeface="+mn-ea"/>
              <a:cs charset="0" panose="02020603050405020304" pitchFamily="18" typeface="Times New Roman"/>
            </a:endParaRPr>
          </a:p>
        </p:txBody>
      </p:sp>
      <p:sp>
        <p:nvSpPr>
          <p:cNvPr id="14" name="正方形/長方形 13">
            <a:extLst>
              <a:ext uri="{FF2B5EF4-FFF2-40B4-BE49-F238E27FC236}">
                <a16:creationId xmlns:a16="http://schemas.microsoft.com/office/drawing/2014/main" id="{CEBF6927-45B3-4BDC-8E44-29A3B0B4D9BD}"/>
              </a:ext>
            </a:extLst>
          </p:cNvPr>
          <p:cNvSpPr/>
          <p:nvPr/>
        </p:nvSpPr>
        <p:spPr>
          <a:xfrm>
            <a:off x="258991" y="5484160"/>
            <a:ext cx="8786187" cy="1016432"/>
          </a:xfrm>
          <a:prstGeom prst="rect">
            <a:avLst/>
          </a:prstGeom>
        </p:spPr>
        <p:txBody>
          <a:bodyPr wrap="square">
            <a:spAutoFit/>
          </a:bodyPr>
          <a:lstStyle/>
          <a:p>
            <a:pPr indent="-811213" marL="811213">
              <a:lnSpc>
                <a:spcPct val="110000"/>
              </a:lnSpc>
              <a:spcAft>
                <a:spcPts val="600"/>
              </a:spcAft>
              <a:defRPr/>
            </a:pPr>
            <a:r>
              <a:rPr altLang="en-US" b="0" dirty="0" lang="ja-JP" sz="1800">
                <a:latin typeface="+mn-ea"/>
                <a:ea typeface="+mn-ea"/>
              </a:rPr>
              <a:t>４　出題形式</a:t>
            </a:r>
            <a:endParaRPr altLang="ja-JP" b="0" dirty="0" lang="en-US" sz="1800">
              <a:latin typeface="+mn-ea"/>
              <a:ea typeface="+mn-ea"/>
            </a:endParaRPr>
          </a:p>
          <a:p>
            <a:pPr indent="-811213" marL="811213">
              <a:lnSpc>
                <a:spcPct val="110000"/>
              </a:lnSpc>
              <a:spcBef>
                <a:spcPts val="0"/>
              </a:spcBef>
              <a:spcAft>
                <a:spcPts val="0"/>
              </a:spcAft>
              <a:defRPr/>
            </a:pPr>
            <a:r>
              <a:rPr altLang="en-US" b="0" dirty="0" lang="ja-JP" sz="1800">
                <a:latin typeface="+mn-ea"/>
                <a:ea typeface="+mn-ea"/>
              </a:rPr>
              <a:t>   </a:t>
            </a:r>
            <a:r>
              <a:rPr altLang="en-US" b="0" dirty="0" lang="ja-JP" sz="1600">
                <a:latin typeface="+mn-ea"/>
                <a:ea typeface="+mn-ea"/>
              </a:rPr>
              <a:t>・　多肢選択式又は数値や記号等で解答する形式により出題する。なお，連動型の問題を出題する</a:t>
            </a:r>
            <a:endParaRPr altLang="ja-JP" b="0" dirty="0" lang="en-US" sz="1600">
              <a:latin typeface="+mn-ea"/>
              <a:ea typeface="+mn-ea"/>
            </a:endParaRPr>
          </a:p>
          <a:p>
            <a:pPr indent="-811213" marL="811213">
              <a:lnSpc>
                <a:spcPct val="110000"/>
              </a:lnSpc>
              <a:spcBef>
                <a:spcPts val="0"/>
              </a:spcBef>
              <a:spcAft>
                <a:spcPts val="0"/>
              </a:spcAft>
              <a:defRPr/>
            </a:pPr>
            <a:r>
              <a:rPr altLang="ja-JP" b="0" dirty="0" lang="en-US" sz="1600">
                <a:latin typeface="+mn-ea"/>
                <a:ea typeface="+mn-ea"/>
              </a:rPr>
              <a:t>     </a:t>
            </a:r>
            <a:r>
              <a:rPr altLang="en-US" b="0" dirty="0" lang="ja-JP" sz="1600">
                <a:latin typeface="+mn-ea"/>
                <a:ea typeface="+mn-ea"/>
              </a:rPr>
              <a:t>場合がある。</a:t>
            </a:r>
          </a:p>
        </p:txBody>
      </p:sp>
    </p:spTree>
    <p:extLst>
      <p:ext uri="{BB962C8B-B14F-4D97-AF65-F5344CB8AC3E}">
        <p14:creationId xmlns:p14="http://schemas.microsoft.com/office/powerpoint/2010/main" val="2053715826"/>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69343" y="3275012"/>
            <a:ext cx="7892637" cy="46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200"/>
              </a:spcBef>
            </a:pPr>
            <a:r>
              <a:rPr altLang="en-US" dirty="0" lang="ja-JP" sz="2000">
                <a:solidFill>
                  <a:srgbClr val="FF0000"/>
                </a:solidFill>
              </a:rPr>
              <a:t>　</a:t>
            </a:r>
            <a:endParaRPr altLang="ja-JP" b="0" dirty="0" lang="en-US" sz="2000"/>
          </a:p>
        </p:txBody>
      </p:sp>
      <p:sp>
        <p:nvSpPr>
          <p:cNvPr id="15" name="Rectangle 4"/>
          <p:cNvSpPr>
            <a:spLocks noChangeArrowheads="1"/>
          </p:cNvSpPr>
          <p:nvPr/>
        </p:nvSpPr>
        <p:spPr bwMode="auto">
          <a:xfrm>
            <a:off x="510058" y="3713762"/>
            <a:ext cx="8748464" cy="5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800"/>
              </a:spcBef>
            </a:pPr>
            <a:r>
              <a:rPr altLang="en-US" b="0" dirty="0" lang="ja-JP" sz="2000"/>
              <a:t>　　　　</a:t>
            </a:r>
            <a:endParaRPr altLang="ja-JP" b="0" dirty="0" lang="en-US" sz="2000"/>
          </a:p>
          <a:p>
            <a:pPr indent="-342900" marL="342900">
              <a:lnSpc>
                <a:spcPct val="95000"/>
              </a:lnSpc>
              <a:spcBef>
                <a:spcPts val="600"/>
              </a:spcBef>
            </a:pPr>
            <a:endParaRPr altLang="ja-JP" b="0" dirty="0" lang="en-US" sz="2000"/>
          </a:p>
          <a:p>
            <a:pPr indent="-255588" marL="342900">
              <a:lnSpc>
                <a:spcPct val="95000"/>
              </a:lnSpc>
              <a:spcBef>
                <a:spcPct val="50000"/>
              </a:spcBef>
            </a:pPr>
            <a:r>
              <a:rPr altLang="en-US" b="0" dirty="0" lang="ja-JP" sz="2000">
                <a:solidFill>
                  <a:srgbClr val="00B0F0"/>
                </a:solidFill>
              </a:rPr>
              <a:t>　</a:t>
            </a:r>
            <a:r>
              <a:rPr altLang="en-US" b="0" dirty="0" lang="ja-JP" sz="2000"/>
              <a:t>　　　　　　　　　　　　　</a:t>
            </a:r>
            <a:endParaRPr altLang="ja-JP" b="0" dirty="0" lang="en-US" sz="2000"/>
          </a:p>
          <a:p>
            <a:pPr indent="-342900" marL="342900">
              <a:lnSpc>
                <a:spcPct val="95000"/>
              </a:lnSpc>
              <a:spcBef>
                <a:spcPct val="50000"/>
              </a:spcBef>
            </a:pPr>
            <a:r>
              <a:rPr altLang="en-US" b="0" dirty="0" lang="ja-JP" sz="2000"/>
              <a:t>　　　　　　</a:t>
            </a:r>
            <a:endParaRPr altLang="ja-JP" b="0" dirty="0" lang="en-US" sz="2000"/>
          </a:p>
          <a:p>
            <a:pPr indent="-342900" marL="342900">
              <a:lnSpc>
                <a:spcPct val="95000"/>
              </a:lnSpc>
              <a:spcBef>
                <a:spcPts val="0"/>
              </a:spcBef>
            </a:pPr>
            <a:r>
              <a:rPr altLang="en-US" b="0" dirty="0" lang="ja-JP" sz="2000"/>
              <a:t>　　</a:t>
            </a:r>
            <a:endParaRPr altLang="ja-JP" dirty="0" lang="en-US" sz="2000"/>
          </a:p>
        </p:txBody>
      </p:sp>
      <p:sp>
        <p:nvSpPr>
          <p:cNvPr id="17" name="Rectangle 4"/>
          <p:cNvSpPr>
            <a:spLocks noChangeArrowheads="1"/>
          </p:cNvSpPr>
          <p:nvPr/>
        </p:nvSpPr>
        <p:spPr bwMode="auto">
          <a:xfrm>
            <a:off x="367938" y="4189894"/>
            <a:ext cx="10873208" cy="3950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pPr indent="-342900" marL="342900">
              <a:lnSpc>
                <a:spcPct val="95000"/>
              </a:lnSpc>
              <a:spcBef>
                <a:spcPct val="50000"/>
              </a:spcBef>
            </a:pPr>
            <a:r>
              <a:rPr altLang="en-US" dirty="0" lang="ja-JP" sz="2000">
                <a:solidFill>
                  <a:srgbClr val="FF0000"/>
                </a:solidFill>
              </a:rPr>
              <a:t>　</a:t>
            </a:r>
            <a:endParaRPr altLang="ja-JP" dirty="0" lang="en-US" sz="2000"/>
          </a:p>
        </p:txBody>
      </p:sp>
      <p:sp>
        <p:nvSpPr>
          <p:cNvPr id="18" name="Rectangle 4"/>
          <p:cNvSpPr>
            <a:spLocks noChangeArrowheads="1"/>
          </p:cNvSpPr>
          <p:nvPr/>
        </p:nvSpPr>
        <p:spPr bwMode="auto">
          <a:xfrm>
            <a:off x="258991" y="4639769"/>
            <a:ext cx="8748464" cy="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150000"/>
              </a:lnSpc>
              <a:spcBef>
                <a:spcPts val="1800"/>
              </a:spcBef>
            </a:pPr>
            <a:r>
              <a:rPr altLang="en-US" b="0" dirty="0" lang="ja-JP" sz="2000"/>
              <a:t>　</a:t>
            </a:r>
            <a:endParaRPr altLang="ja-JP" dirty="0" lang="en-US" sz="2000"/>
          </a:p>
        </p:txBody>
      </p:sp>
      <p:sp>
        <p:nvSpPr>
          <p:cNvPr id="4" name="テキスト ボックス 3">
            <a:extLst>
              <a:ext uri="{FF2B5EF4-FFF2-40B4-BE49-F238E27FC236}">
                <a16:creationId xmlns:a16="http://schemas.microsoft.com/office/drawing/2014/main" id="{B5DEE40A-37FA-4E96-86AC-9288C1521ACB}"/>
              </a:ext>
            </a:extLst>
          </p:cNvPr>
          <p:cNvSpPr txBox="1"/>
          <p:nvPr/>
        </p:nvSpPr>
        <p:spPr>
          <a:xfrm>
            <a:off x="5164111" y="3013023"/>
            <a:ext cx="914400" cy="914400"/>
          </a:xfrm>
          <a:prstGeom prst="rect">
            <a:avLst/>
          </a:prstGeom>
          <a:noFill/>
        </p:spPr>
        <p:txBody>
          <a:bodyPr rtlCol="0" wrap="square">
            <a:spAutoFit/>
          </a:bodyPr>
          <a:lstStyle/>
          <a:p>
            <a:endParaRPr altLang="en-US" dirty="0" kumimoji="1" lang="ja-JP"/>
          </a:p>
        </p:txBody>
      </p:sp>
      <p:sp>
        <p:nvSpPr>
          <p:cNvPr id="3" name="スライド番号プレースホルダー 2">
            <a:extLst>
              <a:ext uri="{FF2B5EF4-FFF2-40B4-BE49-F238E27FC236}">
                <a16:creationId xmlns:a16="http://schemas.microsoft.com/office/drawing/2014/main" id="{39C2E542-CE62-432D-96D7-97476B5E1B21}"/>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15</a:t>
            </a:fld>
            <a:endParaRPr altLang="en-US" lang="ja-JP">
              <a:solidFill>
                <a:prstClr val="black">
                  <a:tint val="75000"/>
                </a:prstClr>
              </a:solidFill>
            </a:endParaRPr>
          </a:p>
        </p:txBody>
      </p:sp>
      <p:sp>
        <p:nvSpPr>
          <p:cNvPr id="9" name="正方形/長方形 8">
            <a:extLst>
              <a:ext uri="{FF2B5EF4-FFF2-40B4-BE49-F238E27FC236}">
                <a16:creationId xmlns:a16="http://schemas.microsoft.com/office/drawing/2014/main" id="{B1F14D74-95B0-40F0-AFE7-FA8EA1962CCB}"/>
              </a:ext>
            </a:extLst>
          </p:cNvPr>
          <p:cNvSpPr/>
          <p:nvPr/>
        </p:nvSpPr>
        <p:spPr>
          <a:xfrm>
            <a:off x="217339" y="819791"/>
            <a:ext cx="8753860" cy="855234"/>
          </a:xfrm>
          <a:prstGeom prst="rect">
            <a:avLst/>
          </a:prstGeom>
        </p:spPr>
        <p:txBody>
          <a:bodyPr wrap="square">
            <a:spAutoFit/>
          </a:bodyPr>
          <a:lstStyle/>
          <a:p>
            <a:pPr>
              <a:lnSpc>
                <a:spcPct val="110000"/>
              </a:lnSpc>
              <a:spcAft>
                <a:spcPts val="0"/>
              </a:spcAft>
              <a:defRPr/>
            </a:pPr>
            <a:r>
              <a:rPr altLang="en-US" b="0" dirty="0" lang="ja-JP" sz="2400">
                <a:latin typeface="+mn-ea"/>
                <a:ea typeface="+mn-ea"/>
              </a:rPr>
              <a:t>第３　問題作成における障害等のある入学志願者に対する配慮</a:t>
            </a:r>
            <a:endParaRPr altLang="ja-JP" b="0" dirty="0" lang="en-US" sz="2400">
              <a:latin typeface="+mn-ea"/>
              <a:ea typeface="+mn-ea"/>
            </a:endParaRPr>
          </a:p>
          <a:p>
            <a:pPr>
              <a:lnSpc>
                <a:spcPct val="110000"/>
              </a:lnSpc>
              <a:spcBef>
                <a:spcPts val="0"/>
              </a:spcBef>
              <a:spcAft>
                <a:spcPts val="0"/>
              </a:spcAft>
              <a:defRPr/>
            </a:pPr>
            <a:r>
              <a:rPr altLang="en-US" b="0" dirty="0" lang="ja-JP" sz="1800">
                <a:solidFill>
                  <a:prstClr val="black"/>
                </a:solidFill>
                <a:latin charset="-128" panose="020B0600070205080204" pitchFamily="50" typeface="ＭＳ Ｐゴシック"/>
              </a:rPr>
              <a:t>                                                                                                          （一部抜粋） </a:t>
            </a:r>
            <a:r>
              <a:rPr altLang="en-US" b="0" dirty="0" lang="ja-JP" sz="2400">
                <a:latin typeface="+mn-ea"/>
                <a:ea typeface="+mn-ea"/>
              </a:rPr>
              <a:t>　</a:t>
            </a:r>
            <a:endParaRPr altLang="ja-JP" b="0" dirty="0" lang="en-US" sz="2400">
              <a:latin typeface="+mn-ea"/>
              <a:ea typeface="+mn-ea"/>
            </a:endParaRPr>
          </a:p>
        </p:txBody>
      </p:sp>
      <p:sp>
        <p:nvSpPr>
          <p:cNvPr id="12" name="四角形: 角を丸くする 11">
            <a:extLst>
              <a:ext uri="{FF2B5EF4-FFF2-40B4-BE49-F238E27FC236}">
                <a16:creationId xmlns:a16="http://schemas.microsoft.com/office/drawing/2014/main" id="{CEF7AE7B-4ADB-440E-8E12-7892E00152E9}"/>
              </a:ext>
            </a:extLst>
          </p:cNvPr>
          <p:cNvSpPr/>
          <p:nvPr/>
        </p:nvSpPr>
        <p:spPr>
          <a:xfrm>
            <a:off x="217339" y="2034123"/>
            <a:ext cx="8789476" cy="2330981"/>
          </a:xfrm>
          <a:prstGeom prst="roundRect">
            <a:avLst>
              <a:gd fmla="val 6025" name="adj"/>
            </a:avLst>
          </a:prstGeom>
          <a:no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lnSpc>
                <a:spcPct val="120000"/>
              </a:lnSpc>
              <a:spcAft>
                <a:spcPts val="1200"/>
              </a:spcAft>
            </a:pPr>
            <a:endParaRPr altLang="ja-JP" dirty="0" kern="100" lang="en-US" sz="1800" u="sng">
              <a:solidFill>
                <a:schemeClr val="tx1"/>
              </a:solidFill>
              <a:latin typeface="+mn-ea"/>
              <a:cs charset="0" panose="02020603050405020304" pitchFamily="18" typeface="Times New Roman"/>
            </a:endParaRPr>
          </a:p>
        </p:txBody>
      </p:sp>
      <p:sp>
        <p:nvSpPr>
          <p:cNvPr id="13" name="正方形/長方形 12">
            <a:extLst>
              <a:ext uri="{FF2B5EF4-FFF2-40B4-BE49-F238E27FC236}">
                <a16:creationId xmlns:a16="http://schemas.microsoft.com/office/drawing/2014/main" id="{E8ED29B8-90E4-4F47-B43A-1A395DC02998}"/>
              </a:ext>
            </a:extLst>
          </p:cNvPr>
          <p:cNvSpPr/>
          <p:nvPr/>
        </p:nvSpPr>
        <p:spPr>
          <a:xfrm>
            <a:off x="541419" y="5013176"/>
            <a:ext cx="8061161" cy="1384995"/>
          </a:xfrm>
          <a:prstGeom prst="rect">
            <a:avLst/>
          </a:prstGeom>
        </p:spPr>
        <p:txBody>
          <a:bodyPr wrap="square">
            <a:spAutoFit/>
          </a:bodyPr>
          <a:lstStyle/>
          <a:p>
            <a:pPr>
              <a:spcBef>
                <a:spcPts val="0"/>
              </a:spcBef>
              <a:spcAft>
                <a:spcPts val="600"/>
              </a:spcAft>
              <a:defRPr/>
            </a:pPr>
            <a:r>
              <a:rPr altLang="ja-JP" b="0" dirty="0" lang="en-US" sz="1600">
                <a:latin typeface="+mn-ea"/>
                <a:ea typeface="+mn-ea"/>
              </a:rPr>
              <a:t>※</a:t>
            </a:r>
            <a:r>
              <a:rPr altLang="en-US" b="0" dirty="0" lang="ja-JP" sz="1600">
                <a:latin typeface="+mn-ea"/>
                <a:ea typeface="+mn-ea"/>
              </a:rPr>
              <a:t>　その他，各出題教科・科目の問題作成方針等については，大学入試センター</a:t>
            </a:r>
            <a:r>
              <a:rPr altLang="ja-JP" b="0" dirty="0" lang="en-US" sz="1600">
                <a:latin typeface="+mn-ea"/>
                <a:ea typeface="+mn-ea"/>
              </a:rPr>
              <a:t>HP</a:t>
            </a:r>
            <a:r>
              <a:rPr altLang="en-US" b="0" dirty="0" lang="ja-JP" sz="1600">
                <a:latin typeface="+mn-ea"/>
                <a:ea typeface="+mn-ea"/>
              </a:rPr>
              <a:t>に掲載し</a:t>
            </a:r>
            <a:endParaRPr altLang="ja-JP" b="0" dirty="0" lang="en-US" sz="1600">
              <a:latin typeface="+mn-ea"/>
              <a:ea typeface="+mn-ea"/>
            </a:endParaRPr>
          </a:p>
          <a:p>
            <a:pPr>
              <a:spcBef>
                <a:spcPts val="0"/>
              </a:spcBef>
              <a:spcAft>
                <a:spcPts val="1800"/>
              </a:spcAft>
              <a:defRPr/>
            </a:pPr>
            <a:r>
              <a:rPr altLang="en-US" b="0" dirty="0" lang="ja-JP" sz="1600">
                <a:latin typeface="+mn-ea"/>
                <a:ea typeface="+mn-ea"/>
              </a:rPr>
              <a:t>　ています。</a:t>
            </a:r>
            <a:endParaRPr altLang="ja-JP" b="0" dirty="0" lang="en-US" sz="1600">
              <a:latin typeface="+mn-ea"/>
              <a:ea typeface="+mn-ea"/>
            </a:endParaRPr>
          </a:p>
          <a:p>
            <a:pPr>
              <a:spcBef>
                <a:spcPts val="0"/>
              </a:spcBef>
              <a:spcAft>
                <a:spcPts val="0"/>
              </a:spcAft>
              <a:defRPr/>
            </a:pPr>
            <a:r>
              <a:rPr altLang="ja-JP" b="0" dirty="0" lang="en-US" sz="1600">
                <a:latin typeface="+mn-ea"/>
                <a:ea typeface="+mn-ea"/>
              </a:rPr>
              <a:t>      </a:t>
            </a:r>
            <a:r>
              <a:rPr altLang="en-US" b="0" dirty="0" lang="ja-JP" sz="1600">
                <a:latin typeface="+mn-ea"/>
                <a:ea typeface="+mn-ea"/>
              </a:rPr>
              <a:t>　大学入試センターＨＰ　「令和７年度試験」</a:t>
            </a:r>
            <a:endParaRPr altLang="ja-JP" b="0" dirty="0" lang="en-US" sz="1600">
              <a:latin typeface="+mn-ea"/>
              <a:ea typeface="+mn-ea"/>
            </a:endParaRPr>
          </a:p>
          <a:p>
            <a:pPr>
              <a:spcBef>
                <a:spcPts val="0"/>
              </a:spcBef>
              <a:spcAft>
                <a:spcPts val="0"/>
              </a:spcAft>
              <a:defRPr/>
            </a:pPr>
            <a:r>
              <a:rPr altLang="en-US" b="0" dirty="0" lang="ja-JP" sz="1600">
                <a:latin typeface="+mn-ea"/>
                <a:ea typeface="+mn-ea"/>
              </a:rPr>
              <a:t>　　　　   </a:t>
            </a:r>
            <a:r>
              <a:rPr altLang="ja-JP" b="0" dirty="0" lang="en-US" sz="1600">
                <a:solidFill>
                  <a:srgbClr val="0070C0"/>
                </a:solidFill>
                <a:latin typeface="+mn-ea"/>
                <a:ea typeface="+mn-ea"/>
              </a:rPr>
              <a:t>https://www.dnc.ac.jp/kyotsu/shiken_jouhou/r7/</a:t>
            </a:r>
          </a:p>
        </p:txBody>
      </p:sp>
      <p:sp>
        <p:nvSpPr>
          <p:cNvPr id="14" name="正方形/長方形 13">
            <a:extLst>
              <a:ext uri="{FF2B5EF4-FFF2-40B4-BE49-F238E27FC236}">
                <a16:creationId xmlns:a16="http://schemas.microsoft.com/office/drawing/2014/main" id="{09A2DCAE-A3D0-431B-857F-6CD347B2A21C}"/>
              </a:ext>
            </a:extLst>
          </p:cNvPr>
          <p:cNvSpPr/>
          <p:nvPr/>
        </p:nvSpPr>
        <p:spPr>
          <a:xfrm>
            <a:off x="258991" y="2276872"/>
            <a:ext cx="8786187" cy="1743747"/>
          </a:xfrm>
          <a:prstGeom prst="rect">
            <a:avLst/>
          </a:prstGeom>
        </p:spPr>
        <p:txBody>
          <a:bodyPr wrap="square">
            <a:spAutoFit/>
          </a:bodyPr>
          <a:lstStyle/>
          <a:p>
            <a:pPr indent="-811213" marL="811213">
              <a:lnSpc>
                <a:spcPct val="110000"/>
              </a:lnSpc>
              <a:spcBef>
                <a:spcPts val="0"/>
              </a:spcBef>
              <a:spcAft>
                <a:spcPts val="0"/>
              </a:spcAft>
              <a:defRPr/>
            </a:pPr>
            <a:r>
              <a:rPr altLang="en-US" b="0" dirty="0" lang="ja-JP" sz="2000">
                <a:latin typeface="+mn-ea"/>
                <a:ea typeface="+mn-ea"/>
              </a:rPr>
              <a:t>・　問題の作成に当たっては，障害等のある入学志願者が情報を読み取ったり解</a:t>
            </a:r>
            <a:endParaRPr altLang="ja-JP" b="0" dirty="0" lang="en-US" sz="2000">
              <a:latin typeface="+mn-ea"/>
              <a:ea typeface="+mn-ea"/>
            </a:endParaRPr>
          </a:p>
          <a:p>
            <a:pPr indent="-811213" marL="811213">
              <a:lnSpc>
                <a:spcPct val="110000"/>
              </a:lnSpc>
              <a:spcBef>
                <a:spcPts val="0"/>
              </a:spcBef>
              <a:spcAft>
                <a:spcPts val="0"/>
              </a:spcAft>
              <a:defRPr/>
            </a:pPr>
            <a:r>
              <a:rPr altLang="en-US" b="0" dirty="0" lang="ja-JP" sz="2000">
                <a:latin typeface="+mn-ea"/>
                <a:ea typeface="+mn-ea"/>
              </a:rPr>
              <a:t>　</a:t>
            </a:r>
            <a:r>
              <a:rPr altLang="en-US" b="0" dirty="0" err="1" lang="ja-JP" sz="2000">
                <a:latin typeface="+mn-ea"/>
                <a:ea typeface="+mn-ea"/>
              </a:rPr>
              <a:t>答したり</a:t>
            </a:r>
            <a:r>
              <a:rPr altLang="en-US" b="0" dirty="0" lang="ja-JP" sz="2000">
                <a:latin typeface="+mn-ea"/>
                <a:ea typeface="+mn-ea"/>
              </a:rPr>
              <a:t>する過程で想定される様々な困難さを考慮したものとする。</a:t>
            </a:r>
            <a:endParaRPr altLang="ja-JP" b="0" dirty="0" lang="en-US" sz="2000">
              <a:latin typeface="+mn-ea"/>
              <a:ea typeface="+mn-ea"/>
            </a:endParaRPr>
          </a:p>
          <a:p>
            <a:pPr indent="-811213" marL="811213">
              <a:lnSpc>
                <a:spcPct val="110000"/>
              </a:lnSpc>
              <a:spcBef>
                <a:spcPts val="0"/>
              </a:spcBef>
              <a:spcAft>
                <a:spcPts val="0"/>
              </a:spcAft>
              <a:defRPr/>
            </a:pPr>
            <a:endParaRPr altLang="ja-JP" b="0" dirty="0" lang="en-US" sz="2000">
              <a:latin typeface="+mn-ea"/>
              <a:ea typeface="+mn-ea"/>
            </a:endParaRPr>
          </a:p>
          <a:p>
            <a:pPr indent="-811213" marL="811213">
              <a:lnSpc>
                <a:spcPct val="110000"/>
              </a:lnSpc>
              <a:spcBef>
                <a:spcPts val="0"/>
              </a:spcBef>
              <a:spcAft>
                <a:spcPts val="0"/>
              </a:spcAft>
              <a:defRPr/>
            </a:pPr>
            <a:r>
              <a:rPr altLang="en-US" b="0" dirty="0" lang="ja-JP" sz="2000">
                <a:latin typeface="+mn-ea"/>
                <a:ea typeface="+mn-ea"/>
              </a:rPr>
              <a:t>・　障害等のある入学志願者に対する合理的な配慮を行うため，受験上の配慮事</a:t>
            </a:r>
            <a:endParaRPr altLang="ja-JP" b="0" dirty="0" lang="en-US" sz="2000">
              <a:latin typeface="+mn-ea"/>
              <a:ea typeface="+mn-ea"/>
            </a:endParaRPr>
          </a:p>
          <a:p>
            <a:pPr indent="-811213" marL="811213">
              <a:lnSpc>
                <a:spcPct val="110000"/>
              </a:lnSpc>
              <a:spcBef>
                <a:spcPts val="0"/>
              </a:spcBef>
              <a:spcAft>
                <a:spcPts val="0"/>
              </a:spcAft>
              <a:defRPr/>
            </a:pPr>
            <a:r>
              <a:rPr altLang="en-US" b="0" dirty="0" lang="ja-JP" sz="2000">
                <a:latin typeface="+mn-ea"/>
                <a:ea typeface="+mn-ea"/>
              </a:rPr>
              <a:t>　項を踏まえた問題（点字問題，拡大文字問題）の作成等を行う。</a:t>
            </a:r>
          </a:p>
        </p:txBody>
      </p:sp>
      <p:pic>
        <p:nvPicPr>
          <p:cNvPr id="16" name="図 15">
            <a:extLst>
              <a:ext uri="{FF2B5EF4-FFF2-40B4-BE49-F238E27FC236}">
                <a16:creationId xmlns:a16="http://schemas.microsoft.com/office/drawing/2014/main" id="{114E8325-2BB2-4913-BF91-E9F4C88CD7A9}"/>
              </a:ext>
            </a:extLst>
          </p:cNvPr>
          <p:cNvPicPr>
            <a:picLocks noChangeAspect="1"/>
          </p:cNvPicPr>
          <p:nvPr/>
        </p:nvPicPr>
        <p:blipFill>
          <a:blip r:embed="rId3"/>
          <a:stretch>
            <a:fillRect/>
          </a:stretch>
        </p:blipFill>
        <p:spPr>
          <a:xfrm>
            <a:off x="5659804" y="5740940"/>
            <a:ext cx="712396" cy="712396"/>
          </a:xfrm>
          <a:prstGeom prst="rect">
            <a:avLst/>
          </a:prstGeom>
        </p:spPr>
      </p:pic>
    </p:spTree>
    <p:extLst>
      <p:ext uri="{BB962C8B-B14F-4D97-AF65-F5344CB8AC3E}">
        <p14:creationId xmlns:p14="http://schemas.microsoft.com/office/powerpoint/2010/main" val="408159793"/>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59569" y="2708920"/>
            <a:ext cx="8424862" cy="203215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algn="l" fontAlgn="auto" indent="-720725" marL="720725">
              <a:spcAft>
                <a:spcPts val="0"/>
              </a:spcAft>
            </a:pPr>
            <a:r>
              <a:rPr altLang="en-US" dirty="0" lang="ja-JP" sz="3600"/>
              <a:t>３　各教科・科目における出題方法，解答</a:t>
            </a:r>
            <a:endParaRPr altLang="ja-JP" dirty="0" lang="en-US" sz="3600"/>
          </a:p>
          <a:p>
            <a:pPr algn="l" fontAlgn="auto" indent="-720725" marL="720725">
              <a:spcAft>
                <a:spcPts val="0"/>
              </a:spcAft>
            </a:pPr>
            <a:r>
              <a:rPr altLang="ja-JP" dirty="0" lang="en-US" sz="3600"/>
              <a:t>   </a:t>
            </a:r>
            <a:r>
              <a:rPr altLang="en-US" dirty="0" lang="ja-JP" sz="3600"/>
              <a:t>科目の選択方法等</a:t>
            </a:r>
            <a:endParaRPr altLang="ja-JP" dirty="0" lang="en-US" sz="3600"/>
          </a:p>
        </p:txBody>
      </p:sp>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3" name="スライド番号プレースホルダー 2">
            <a:extLst>
              <a:ext uri="{FF2B5EF4-FFF2-40B4-BE49-F238E27FC236}">
                <a16:creationId xmlns:a16="http://schemas.microsoft.com/office/drawing/2014/main" id="{88944BFE-15D3-42F0-A4C8-DD19D3A5FA63}"/>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16</a:t>
            </a:fld>
            <a:endParaRPr altLang="en-US" lang="ja-JP">
              <a:solidFill>
                <a:prstClr val="black">
                  <a:tint val="75000"/>
                </a:prstClr>
              </a:solidFill>
            </a:endParaRPr>
          </a:p>
        </p:txBody>
      </p:sp>
    </p:spTree>
    <p:extLst>
      <p:ext uri="{BB962C8B-B14F-4D97-AF65-F5344CB8AC3E}">
        <p14:creationId xmlns:p14="http://schemas.microsoft.com/office/powerpoint/2010/main" val="834570547"/>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69343" y="3275012"/>
            <a:ext cx="7892637" cy="46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200"/>
              </a:spcBef>
            </a:pPr>
            <a:r>
              <a:rPr altLang="en-US" dirty="0" lang="ja-JP" sz="2000">
                <a:solidFill>
                  <a:srgbClr val="FF0000"/>
                </a:solidFill>
              </a:rPr>
              <a:t>　</a:t>
            </a:r>
            <a:endParaRPr altLang="ja-JP" b="0" dirty="0" lang="en-US" sz="2000"/>
          </a:p>
        </p:txBody>
      </p:sp>
      <p:sp>
        <p:nvSpPr>
          <p:cNvPr id="15" name="Rectangle 4"/>
          <p:cNvSpPr>
            <a:spLocks noChangeArrowheads="1"/>
          </p:cNvSpPr>
          <p:nvPr/>
        </p:nvSpPr>
        <p:spPr bwMode="auto">
          <a:xfrm>
            <a:off x="510058" y="3713762"/>
            <a:ext cx="8748464" cy="5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800"/>
              </a:spcBef>
            </a:pPr>
            <a:r>
              <a:rPr altLang="en-US" b="0" dirty="0" lang="ja-JP" sz="2000"/>
              <a:t>　　　　</a:t>
            </a:r>
            <a:endParaRPr altLang="ja-JP" b="0" dirty="0" lang="en-US" sz="2000"/>
          </a:p>
          <a:p>
            <a:pPr indent="-342900" marL="342900">
              <a:lnSpc>
                <a:spcPct val="95000"/>
              </a:lnSpc>
              <a:spcBef>
                <a:spcPts val="600"/>
              </a:spcBef>
            </a:pPr>
            <a:endParaRPr altLang="ja-JP" b="0" dirty="0" lang="en-US" sz="2000"/>
          </a:p>
          <a:p>
            <a:pPr indent="-255588" marL="342900">
              <a:lnSpc>
                <a:spcPct val="95000"/>
              </a:lnSpc>
              <a:spcBef>
                <a:spcPct val="50000"/>
              </a:spcBef>
            </a:pPr>
            <a:r>
              <a:rPr altLang="en-US" b="0" dirty="0" lang="ja-JP" sz="2000">
                <a:solidFill>
                  <a:srgbClr val="00B0F0"/>
                </a:solidFill>
              </a:rPr>
              <a:t>　</a:t>
            </a:r>
            <a:r>
              <a:rPr altLang="en-US" b="0" dirty="0" lang="ja-JP" sz="2000"/>
              <a:t>　　　　　　　　　　　　　</a:t>
            </a:r>
            <a:endParaRPr altLang="ja-JP" b="0" dirty="0" lang="en-US" sz="2000"/>
          </a:p>
          <a:p>
            <a:pPr indent="-342900" marL="342900">
              <a:lnSpc>
                <a:spcPct val="95000"/>
              </a:lnSpc>
              <a:spcBef>
                <a:spcPct val="50000"/>
              </a:spcBef>
            </a:pPr>
            <a:r>
              <a:rPr altLang="en-US" b="0" dirty="0" lang="ja-JP" sz="2000"/>
              <a:t>　　　　　　</a:t>
            </a:r>
            <a:endParaRPr altLang="ja-JP" b="0" dirty="0" lang="en-US" sz="2000"/>
          </a:p>
          <a:p>
            <a:pPr indent="-342900" marL="342900">
              <a:lnSpc>
                <a:spcPct val="95000"/>
              </a:lnSpc>
              <a:spcBef>
                <a:spcPts val="0"/>
              </a:spcBef>
            </a:pPr>
            <a:r>
              <a:rPr altLang="en-US" b="0" dirty="0" lang="ja-JP" sz="2000"/>
              <a:t>　　</a:t>
            </a:r>
            <a:endParaRPr altLang="ja-JP" dirty="0" lang="en-US" sz="2000"/>
          </a:p>
        </p:txBody>
      </p:sp>
      <p:sp>
        <p:nvSpPr>
          <p:cNvPr id="4" name="テキスト ボックス 3">
            <a:extLst>
              <a:ext uri="{FF2B5EF4-FFF2-40B4-BE49-F238E27FC236}">
                <a16:creationId xmlns:a16="http://schemas.microsoft.com/office/drawing/2014/main" id="{B5DEE40A-37FA-4E96-86AC-9288C1521ACB}"/>
              </a:ext>
            </a:extLst>
          </p:cNvPr>
          <p:cNvSpPr txBox="1"/>
          <p:nvPr/>
        </p:nvSpPr>
        <p:spPr>
          <a:xfrm>
            <a:off x="5164111" y="3013023"/>
            <a:ext cx="914400" cy="914400"/>
          </a:xfrm>
          <a:prstGeom prst="rect">
            <a:avLst/>
          </a:prstGeom>
          <a:noFill/>
        </p:spPr>
        <p:txBody>
          <a:bodyPr rtlCol="0" wrap="square">
            <a:spAutoFit/>
          </a:bodyPr>
          <a:lstStyle/>
          <a:p>
            <a:endParaRPr altLang="en-US" dirty="0" kumimoji="1" lang="ja-JP"/>
          </a:p>
        </p:txBody>
      </p:sp>
      <p:sp>
        <p:nvSpPr>
          <p:cNvPr id="10" name="テキスト ボックス 9">
            <a:extLst>
              <a:ext uri="{FF2B5EF4-FFF2-40B4-BE49-F238E27FC236}">
                <a16:creationId xmlns:a16="http://schemas.microsoft.com/office/drawing/2014/main" id="{840D784D-EC04-499D-8539-2713C715DB49}"/>
              </a:ext>
            </a:extLst>
          </p:cNvPr>
          <p:cNvSpPr txBox="1"/>
          <p:nvPr/>
        </p:nvSpPr>
        <p:spPr>
          <a:xfrm>
            <a:off x="107504" y="836712"/>
            <a:ext cx="2228634" cy="639983"/>
          </a:xfrm>
          <a:prstGeom prst="rect">
            <a:avLst/>
          </a:prstGeom>
          <a:noFill/>
        </p:spPr>
        <p:txBody>
          <a:bodyPr wrap="square">
            <a:spAutoFit/>
          </a:bodyPr>
          <a:lstStyle/>
          <a:p>
            <a:pPr algn="just">
              <a:lnSpc>
                <a:spcPct val="120000"/>
              </a:lnSpc>
              <a:spcBef>
                <a:spcPts val="600"/>
              </a:spcBef>
              <a:spcAft>
                <a:spcPts val="1200"/>
              </a:spcAft>
            </a:pPr>
            <a:r>
              <a:rPr altLang="en-US" b="1" dirty="0" kern="100" lang="ja-JP" sz="32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　</a:t>
            </a:r>
            <a:r>
              <a:rPr altLang="ja-JP" b="1" dirty="0" kern="100" lang="ja-JP" sz="32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国</a:t>
            </a:r>
            <a:r>
              <a:rPr altLang="en-US" b="1" dirty="0" kern="100" lang="ja-JP" sz="32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　</a:t>
            </a:r>
            <a:r>
              <a:rPr altLang="ja-JP" b="1" dirty="0" kern="100" lang="ja-JP" sz="32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語</a:t>
            </a:r>
            <a:r>
              <a:rPr altLang="en-US" b="1" dirty="0" kern="100" lang="ja-JP" sz="3200">
                <a:solidFill>
                  <a:srgbClr val="000080"/>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a:t>
            </a:r>
            <a:endParaRPr altLang="ja-JP" b="1" dirty="0" kern="100" lang="ja-JP" sz="3600">
              <a:solidFill>
                <a:srgbClr val="000080"/>
              </a:solidFill>
              <a:highlight>
                <a:srgbClr val="000080"/>
              </a:highlight>
              <a:latin charset="-128" panose="020B0300000000000000" pitchFamily="50" typeface="游ゴシック Light"/>
              <a:ea charset="-128" panose="020B0300000000000000" pitchFamily="50" typeface="游ゴシック Light"/>
              <a:cs charset="0" panose="02020603050405020304" pitchFamily="18" typeface="Times New Roman"/>
            </a:endParaRPr>
          </a:p>
        </p:txBody>
      </p:sp>
      <p:sp>
        <p:nvSpPr>
          <p:cNvPr id="3" name="スライド番号プレースホルダー 2">
            <a:extLst>
              <a:ext uri="{FF2B5EF4-FFF2-40B4-BE49-F238E27FC236}">
                <a16:creationId xmlns:a16="http://schemas.microsoft.com/office/drawing/2014/main" id="{15DDE238-C9EE-44D5-886F-68E1A5B2B4CC}"/>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17</a:t>
            </a:fld>
            <a:endParaRPr altLang="en-US" lang="ja-JP">
              <a:solidFill>
                <a:prstClr val="black">
                  <a:tint val="75000"/>
                </a:prstClr>
              </a:solidFill>
            </a:endParaRPr>
          </a:p>
        </p:txBody>
      </p:sp>
      <p:sp>
        <p:nvSpPr>
          <p:cNvPr id="6" name="四角形: 角を丸くする 5">
            <a:extLst>
              <a:ext uri="{FF2B5EF4-FFF2-40B4-BE49-F238E27FC236}">
                <a16:creationId xmlns:a16="http://schemas.microsoft.com/office/drawing/2014/main" id="{D872D3F7-A7F8-440D-8142-8CF0F988068E}"/>
              </a:ext>
            </a:extLst>
          </p:cNvPr>
          <p:cNvSpPr/>
          <p:nvPr/>
        </p:nvSpPr>
        <p:spPr>
          <a:xfrm>
            <a:off x="338444" y="1879404"/>
            <a:ext cx="8266004" cy="2417078"/>
          </a:xfrm>
          <a:prstGeom prst="roundRect">
            <a:avLst>
              <a:gd fmla="val 8402" name="adj"/>
            </a:avLst>
          </a:prstGeom>
          <a:no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lnSpc>
                <a:spcPct val="120000"/>
              </a:lnSpc>
              <a:spcAft>
                <a:spcPts val="0"/>
              </a:spcAft>
            </a:pPr>
            <a:r>
              <a:rPr altLang="en-US" b="0" dirty="0" kern="100" lang="ja-JP" sz="1800">
                <a:solidFill>
                  <a:schemeClr val="tx1"/>
                </a:solidFill>
                <a:latin typeface="+mn-ea"/>
                <a:cs charset="0" panose="02020603050405020304" pitchFamily="18" typeface="Times New Roman"/>
              </a:rPr>
              <a:t>〇　言語活動を重視し，多様な資質・能力を問うことができるよう</a:t>
            </a:r>
            <a:r>
              <a:rPr altLang="en-US" dirty="0" kern="100" lang="ja-JP" sz="1800" u="sng">
                <a:solidFill>
                  <a:schemeClr val="tx1"/>
                </a:solidFill>
                <a:latin typeface="+mn-ea"/>
                <a:cs charset="0" panose="02020603050405020304" pitchFamily="18" typeface="Times New Roman"/>
              </a:rPr>
              <a:t>近代以降の文章</a:t>
            </a:r>
            <a:endParaRPr altLang="ja-JP" dirty="0" kern="100" lang="en-US" sz="1800" u="sng">
              <a:solidFill>
                <a:schemeClr val="tx1"/>
              </a:solidFill>
              <a:latin typeface="+mn-ea"/>
              <a:cs charset="0" panose="02020603050405020304" pitchFamily="18" typeface="Times New Roman"/>
            </a:endParaRPr>
          </a:p>
          <a:p>
            <a:pPr marL="101599">
              <a:lnSpc>
                <a:spcPct val="120000"/>
              </a:lnSpc>
              <a:spcBef>
                <a:spcPts val="0"/>
              </a:spcBef>
              <a:spcAft>
                <a:spcPts val="1800"/>
              </a:spcAft>
            </a:pPr>
            <a:r>
              <a:rPr altLang="en-US" dirty="0" kern="100" lang="ja-JP" sz="1800">
                <a:solidFill>
                  <a:schemeClr val="tx1"/>
                </a:solidFill>
                <a:latin typeface="+mn-ea"/>
                <a:cs charset="0" panose="02020603050405020304" pitchFamily="18" typeface="Times New Roman"/>
              </a:rPr>
              <a:t>  </a:t>
            </a:r>
            <a:r>
              <a:rPr altLang="en-US" dirty="0" kern="100" lang="ja-JP" sz="1800" u="sng">
                <a:solidFill>
                  <a:schemeClr val="tx1"/>
                </a:solidFill>
                <a:latin typeface="+mn-ea"/>
                <a:cs charset="0" panose="02020603050405020304" pitchFamily="18" typeface="Times New Roman"/>
              </a:rPr>
              <a:t>の</a:t>
            </a:r>
            <a:r>
              <a:rPr altLang="ja-JP" dirty="0" kern="100" lang="ja-JP" sz="1800" u="sng">
                <a:solidFill>
                  <a:schemeClr val="tx1"/>
                </a:solidFill>
                <a:latin typeface="+mn-ea"/>
                <a:cs charset="0" panose="02020603050405020304" pitchFamily="18" typeface="Times New Roman"/>
              </a:rPr>
              <a:t>大問を</a:t>
            </a:r>
            <a:r>
              <a:rPr altLang="en-US" dirty="0" kern="100" lang="ja-JP" sz="1800" u="sng">
                <a:solidFill>
                  <a:schemeClr val="tx1"/>
                </a:solidFill>
                <a:latin typeface="+mn-ea"/>
                <a:cs charset="0" panose="02020603050405020304" pitchFamily="18" typeface="Times New Roman"/>
              </a:rPr>
              <a:t>１つ</a:t>
            </a:r>
            <a:r>
              <a:rPr altLang="ja-JP" dirty="0" kern="100" lang="ja-JP" sz="1800" u="sng">
                <a:solidFill>
                  <a:schemeClr val="tx1"/>
                </a:solidFill>
                <a:latin typeface="+mn-ea"/>
                <a:cs charset="0" panose="02020603050405020304" pitchFamily="18" typeface="Times New Roman"/>
              </a:rPr>
              <a:t>追加</a:t>
            </a:r>
            <a:r>
              <a:rPr altLang="ja-JP" b="0" dirty="0" kern="100" lang="ja-JP" sz="1800">
                <a:solidFill>
                  <a:schemeClr val="tx1"/>
                </a:solidFill>
                <a:latin typeface="+mn-ea"/>
                <a:cs charset="0" panose="02020603050405020304" pitchFamily="18" typeface="Times New Roman"/>
              </a:rPr>
              <a:t>。</a:t>
            </a:r>
            <a:endParaRPr altLang="ja-JP" b="0" dirty="0" kern="100" lang="en-US" sz="1800">
              <a:solidFill>
                <a:schemeClr val="tx1"/>
              </a:solidFill>
              <a:latin typeface="+mn-ea"/>
              <a:cs charset="0" panose="02020603050405020304" pitchFamily="18" typeface="Times New Roman"/>
            </a:endParaRPr>
          </a:p>
          <a:p>
            <a:pPr marL="101599">
              <a:lnSpc>
                <a:spcPct val="120000"/>
              </a:lnSpc>
              <a:spcBef>
                <a:spcPts val="0"/>
              </a:spcBef>
              <a:spcAft>
                <a:spcPts val="1800"/>
              </a:spcAft>
            </a:pPr>
            <a:r>
              <a:rPr altLang="en-US" b="0" dirty="0" kern="100" lang="ja-JP" sz="1800">
                <a:solidFill>
                  <a:schemeClr val="tx1"/>
                </a:solidFill>
                <a:latin typeface="+mn-ea"/>
                <a:cs charset="0" panose="02020603050405020304" pitchFamily="18" typeface="Times New Roman"/>
              </a:rPr>
              <a:t>〇　試験時間は</a:t>
            </a:r>
            <a:r>
              <a:rPr altLang="ja-JP" dirty="0" kern="100" lang="en-US" sz="1800" u="sng">
                <a:solidFill>
                  <a:schemeClr val="tx1"/>
                </a:solidFill>
                <a:latin typeface="+mn-ea"/>
                <a:cs charset="0" panose="02020603050405020304" pitchFamily="18" typeface="Times New Roman"/>
              </a:rPr>
              <a:t>90</a:t>
            </a:r>
            <a:r>
              <a:rPr altLang="en-US" dirty="0" kern="100" lang="ja-JP" sz="1800" u="sng">
                <a:solidFill>
                  <a:schemeClr val="tx1"/>
                </a:solidFill>
                <a:latin typeface="+mn-ea"/>
                <a:cs charset="0" panose="02020603050405020304" pitchFamily="18" typeface="Times New Roman"/>
              </a:rPr>
              <a:t>分</a:t>
            </a:r>
            <a:r>
              <a:rPr altLang="en-US" b="0" dirty="0" kern="100" lang="ja-JP" sz="1800">
                <a:solidFill>
                  <a:schemeClr val="tx1"/>
                </a:solidFill>
                <a:latin typeface="+mn-ea"/>
                <a:cs charset="0" panose="02020603050405020304" pitchFamily="18" typeface="Times New Roman"/>
              </a:rPr>
              <a:t>（</a:t>
            </a:r>
            <a:r>
              <a:rPr altLang="ja-JP" dirty="0" kern="100" lang="en-US" sz="1800" u="sng">
                <a:solidFill>
                  <a:schemeClr val="tx1"/>
                </a:solidFill>
                <a:latin typeface="+mn-ea"/>
                <a:cs charset="0" panose="02020603050405020304" pitchFamily="18" typeface="Times New Roman"/>
              </a:rPr>
              <a:t>10</a:t>
            </a:r>
            <a:r>
              <a:rPr altLang="en-US" dirty="0" kern="100" lang="ja-JP" sz="1800" u="sng">
                <a:solidFill>
                  <a:schemeClr val="tx1"/>
                </a:solidFill>
                <a:latin typeface="+mn-ea"/>
                <a:cs charset="0" panose="02020603050405020304" pitchFamily="18" typeface="Times New Roman"/>
              </a:rPr>
              <a:t>分増加</a:t>
            </a:r>
            <a:r>
              <a:rPr altLang="en-US" b="0" dirty="0" kern="100" lang="ja-JP" sz="1800">
                <a:solidFill>
                  <a:schemeClr val="tx1"/>
                </a:solidFill>
                <a:latin typeface="+mn-ea"/>
                <a:cs charset="0" panose="02020603050405020304" pitchFamily="18" typeface="Times New Roman"/>
              </a:rPr>
              <a:t>）。</a:t>
            </a:r>
            <a:endParaRPr altLang="ja-JP" b="0" dirty="0" kern="100" lang="en-US" sz="1800">
              <a:solidFill>
                <a:schemeClr val="tx1"/>
              </a:solidFill>
              <a:latin typeface="+mn-ea"/>
              <a:cs charset="0" panose="02020603050405020304" pitchFamily="18" typeface="Times New Roman"/>
            </a:endParaRPr>
          </a:p>
          <a:p>
            <a:pPr marL="101599">
              <a:lnSpc>
                <a:spcPct val="120000"/>
              </a:lnSpc>
              <a:spcAft>
                <a:spcPts val="1200"/>
              </a:spcAft>
            </a:pPr>
            <a:r>
              <a:rPr altLang="en-US" b="0" dirty="0" kern="100" lang="ja-JP" sz="1800">
                <a:solidFill>
                  <a:schemeClr val="tx1"/>
                </a:solidFill>
                <a:latin typeface="+mn-ea"/>
                <a:cs charset="0" panose="02020603050405020304" pitchFamily="18" typeface="Times New Roman"/>
              </a:rPr>
              <a:t>〇　</a:t>
            </a:r>
            <a:r>
              <a:rPr altLang="ja-JP" b="0" dirty="0" kern="100" lang="ja-JP" sz="1800">
                <a:solidFill>
                  <a:schemeClr val="tx1"/>
                </a:solidFill>
                <a:latin typeface="+mn-ea"/>
                <a:cs charset="0" panose="02020603050405020304" pitchFamily="18" typeface="Times New Roman"/>
              </a:rPr>
              <a:t>配点は</a:t>
            </a:r>
            <a:r>
              <a:rPr altLang="ja-JP" dirty="0" kern="100" lang="ja-JP" sz="1800" u="sng">
                <a:solidFill>
                  <a:schemeClr val="tx1"/>
                </a:solidFill>
                <a:latin typeface="+mn-ea"/>
                <a:cs charset="0" panose="02020603050405020304" pitchFamily="18" typeface="Times New Roman"/>
              </a:rPr>
              <a:t>近代以降の文章が</a:t>
            </a:r>
            <a:r>
              <a:rPr altLang="en-US" dirty="0" kern="100" lang="ja-JP" sz="1800" u="sng">
                <a:solidFill>
                  <a:schemeClr val="tx1"/>
                </a:solidFill>
                <a:latin typeface="+mn-ea"/>
                <a:cs charset="0" panose="02020603050405020304" pitchFamily="18" typeface="Times New Roman"/>
              </a:rPr>
              <a:t>３</a:t>
            </a:r>
            <a:r>
              <a:rPr altLang="ja-JP" dirty="0" kern="100" lang="ja-JP" sz="1800" u="sng">
                <a:solidFill>
                  <a:schemeClr val="tx1"/>
                </a:solidFill>
                <a:latin typeface="+mn-ea"/>
                <a:cs charset="0" panose="02020603050405020304" pitchFamily="18" typeface="Times New Roman"/>
              </a:rPr>
              <a:t>問</a:t>
            </a:r>
            <a:r>
              <a:rPr altLang="ja-JP" dirty="0" kern="100" lang="en-US" sz="1800" u="sng">
                <a:solidFill>
                  <a:schemeClr val="tx1"/>
                </a:solidFill>
                <a:latin typeface="+mn-ea"/>
                <a:cs charset="0" panose="02020603050405020304" pitchFamily="18" typeface="Times New Roman"/>
              </a:rPr>
              <a:t>110</a:t>
            </a:r>
            <a:r>
              <a:rPr altLang="ja-JP" dirty="0" kern="100" lang="ja-JP" sz="1800" u="sng">
                <a:solidFill>
                  <a:schemeClr val="tx1"/>
                </a:solidFill>
                <a:latin typeface="+mn-ea"/>
                <a:cs charset="0" panose="02020603050405020304" pitchFamily="18" typeface="Times New Roman"/>
              </a:rPr>
              <a:t>点</a:t>
            </a:r>
            <a:r>
              <a:rPr altLang="ja-JP" dirty="0" kern="100" lang="ja-JP" sz="1800">
                <a:solidFill>
                  <a:schemeClr val="tx1"/>
                </a:solidFill>
                <a:latin typeface="+mn-ea"/>
                <a:cs charset="0" panose="02020603050405020304" pitchFamily="18" typeface="Times New Roman"/>
              </a:rPr>
              <a:t>，</a:t>
            </a:r>
            <a:r>
              <a:rPr altLang="ja-JP" dirty="0" kern="100" lang="ja-JP" sz="1800" u="sng">
                <a:solidFill>
                  <a:schemeClr val="tx1"/>
                </a:solidFill>
                <a:latin typeface="+mn-ea"/>
                <a:cs charset="0" panose="02020603050405020304" pitchFamily="18" typeface="Times New Roman"/>
              </a:rPr>
              <a:t>古典が</a:t>
            </a:r>
            <a:r>
              <a:rPr altLang="en-US" dirty="0" kern="100" lang="ja-JP" sz="1800" u="sng">
                <a:solidFill>
                  <a:schemeClr val="tx1"/>
                </a:solidFill>
                <a:latin typeface="+mn-ea"/>
                <a:cs charset="0" panose="02020603050405020304" pitchFamily="18" typeface="Times New Roman"/>
              </a:rPr>
              <a:t>２</a:t>
            </a:r>
            <a:r>
              <a:rPr altLang="ja-JP" dirty="0" kern="100" lang="ja-JP" sz="1800" u="sng">
                <a:solidFill>
                  <a:schemeClr val="tx1"/>
                </a:solidFill>
                <a:latin typeface="+mn-ea"/>
                <a:cs charset="0" panose="02020603050405020304" pitchFamily="18" typeface="Times New Roman"/>
              </a:rPr>
              <a:t>問</a:t>
            </a:r>
            <a:r>
              <a:rPr altLang="ja-JP" dirty="0" kern="100" lang="en-US" sz="1800" u="sng">
                <a:solidFill>
                  <a:schemeClr val="tx1"/>
                </a:solidFill>
                <a:latin typeface="+mn-ea"/>
                <a:cs charset="0" panose="02020603050405020304" pitchFamily="18" typeface="Times New Roman"/>
              </a:rPr>
              <a:t>90</a:t>
            </a:r>
            <a:r>
              <a:rPr altLang="ja-JP" dirty="0" kern="100" lang="ja-JP" sz="1800" u="sng">
                <a:solidFill>
                  <a:schemeClr val="tx1"/>
                </a:solidFill>
                <a:latin typeface="+mn-ea"/>
                <a:cs charset="0" panose="02020603050405020304" pitchFamily="18" typeface="Times New Roman"/>
              </a:rPr>
              <a:t>点（古文・漢文各</a:t>
            </a:r>
            <a:r>
              <a:rPr altLang="ja-JP" dirty="0" kern="100" lang="en-US" sz="1800" u="sng">
                <a:solidFill>
                  <a:schemeClr val="tx1"/>
                </a:solidFill>
                <a:latin typeface="+mn-ea"/>
                <a:cs charset="0" panose="02020603050405020304" pitchFamily="18" typeface="Times New Roman"/>
              </a:rPr>
              <a:t>45</a:t>
            </a:r>
            <a:r>
              <a:rPr altLang="ja-JP" dirty="0" kern="100" lang="ja-JP" sz="1800" u="sng">
                <a:solidFill>
                  <a:schemeClr val="tx1"/>
                </a:solidFill>
                <a:latin typeface="+mn-ea"/>
                <a:cs charset="0" panose="02020603050405020304" pitchFamily="18" typeface="Times New Roman"/>
              </a:rPr>
              <a:t>点）</a:t>
            </a:r>
            <a:r>
              <a:rPr altLang="en-US" b="0" dirty="0" kern="100" lang="ja-JP" sz="1800">
                <a:solidFill>
                  <a:schemeClr val="tx1"/>
                </a:solidFill>
                <a:latin typeface="+mn-ea"/>
                <a:cs charset="0" panose="02020603050405020304" pitchFamily="18" typeface="Times New Roman"/>
              </a:rPr>
              <a:t>。</a:t>
            </a:r>
            <a:endParaRPr altLang="ja-JP" b="0" dirty="0" kern="100" lang="en-US" sz="1800">
              <a:solidFill>
                <a:schemeClr val="tx1"/>
              </a:solidFill>
              <a:latin typeface="+mn-ea"/>
              <a:cs charset="0" panose="02020603050405020304" pitchFamily="18" typeface="Times New Roman"/>
            </a:endParaRPr>
          </a:p>
        </p:txBody>
      </p:sp>
    </p:spTree>
    <p:extLst>
      <p:ext uri="{BB962C8B-B14F-4D97-AF65-F5344CB8AC3E}">
        <p14:creationId xmlns:p14="http://schemas.microsoft.com/office/powerpoint/2010/main" val="1001919822"/>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5DEE40A-37FA-4E96-86AC-9288C1521ACB}"/>
              </a:ext>
            </a:extLst>
          </p:cNvPr>
          <p:cNvSpPr txBox="1"/>
          <p:nvPr/>
        </p:nvSpPr>
        <p:spPr>
          <a:xfrm>
            <a:off x="5164111" y="3013023"/>
            <a:ext cx="914400" cy="914400"/>
          </a:xfrm>
          <a:prstGeom prst="rect">
            <a:avLst/>
          </a:prstGeom>
          <a:noFill/>
        </p:spPr>
        <p:txBody>
          <a:bodyPr rtlCol="0" wrap="square">
            <a:spAutoFit/>
          </a:bodyPr>
          <a:lstStyle/>
          <a:p>
            <a:endParaRPr altLang="en-US" dirty="0" kumimoji="1" lang="ja-JP"/>
          </a:p>
        </p:txBody>
      </p:sp>
      <p:sp>
        <p:nvSpPr>
          <p:cNvPr id="10" name="テキスト ボックス 9">
            <a:extLst>
              <a:ext uri="{FF2B5EF4-FFF2-40B4-BE49-F238E27FC236}">
                <a16:creationId xmlns:a16="http://schemas.microsoft.com/office/drawing/2014/main" id="{840D784D-EC04-499D-8539-2713C715DB49}"/>
              </a:ext>
            </a:extLst>
          </p:cNvPr>
          <p:cNvSpPr txBox="1"/>
          <p:nvPr/>
        </p:nvSpPr>
        <p:spPr>
          <a:xfrm>
            <a:off x="107504" y="659425"/>
            <a:ext cx="3312368" cy="537327"/>
          </a:xfrm>
          <a:prstGeom prst="rect">
            <a:avLst/>
          </a:prstGeom>
          <a:noFill/>
        </p:spPr>
        <p:txBody>
          <a:bodyPr wrap="square">
            <a:spAutoFit/>
          </a:bodyPr>
          <a:lstStyle/>
          <a:p>
            <a:pPr algn="just">
              <a:lnSpc>
                <a:spcPct val="120000"/>
              </a:lnSpc>
              <a:spcBef>
                <a:spcPts val="600"/>
              </a:spcBef>
              <a:spcAft>
                <a:spcPts val="1200"/>
              </a:spcAft>
            </a:pPr>
            <a:r>
              <a:rPr altLang="en-US" b="1" dirty="0" kern="100" lang="ja-JP" sz="26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　</a:t>
            </a:r>
            <a:r>
              <a:rPr altLang="en-US" dirty="0" kern="100" lang="ja-JP" sz="26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地理歴史，公民</a:t>
            </a:r>
            <a:r>
              <a:rPr altLang="en-US" b="1" dirty="0" kern="100" lang="ja-JP" sz="2600">
                <a:solidFill>
                  <a:srgbClr val="000080"/>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a:t>
            </a:r>
            <a:endParaRPr altLang="ja-JP" b="1" dirty="0" kern="100" lang="ja-JP" sz="2600">
              <a:solidFill>
                <a:srgbClr val="000080"/>
              </a:solidFill>
              <a:highlight>
                <a:srgbClr val="000080"/>
              </a:highlight>
              <a:latin charset="-128" panose="020B0300000000000000" pitchFamily="50" typeface="游ゴシック Light"/>
              <a:ea charset="-128" panose="020B0300000000000000" pitchFamily="50" typeface="游ゴシック Light"/>
              <a:cs charset="0" panose="02020603050405020304" pitchFamily="18" typeface="Times New Roman"/>
            </a:endParaRPr>
          </a:p>
        </p:txBody>
      </p:sp>
      <p:sp>
        <p:nvSpPr>
          <p:cNvPr id="3" name="スライド番号プレースホルダー 2">
            <a:extLst>
              <a:ext uri="{FF2B5EF4-FFF2-40B4-BE49-F238E27FC236}">
                <a16:creationId xmlns:a16="http://schemas.microsoft.com/office/drawing/2014/main" id="{15DDE238-C9EE-44D5-886F-68E1A5B2B4CC}"/>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18</a:t>
            </a:fld>
            <a:endParaRPr altLang="en-US" lang="ja-JP">
              <a:solidFill>
                <a:prstClr val="black">
                  <a:tint val="75000"/>
                </a:prstClr>
              </a:solidFill>
            </a:endParaRPr>
          </a:p>
        </p:txBody>
      </p:sp>
      <p:sp>
        <p:nvSpPr>
          <p:cNvPr id="6" name="四角形: 角を丸くする 5">
            <a:extLst>
              <a:ext uri="{FF2B5EF4-FFF2-40B4-BE49-F238E27FC236}">
                <a16:creationId xmlns:a16="http://schemas.microsoft.com/office/drawing/2014/main" id="{D872D3F7-A7F8-440D-8142-8CF0F988068E}"/>
              </a:ext>
            </a:extLst>
          </p:cNvPr>
          <p:cNvSpPr/>
          <p:nvPr/>
        </p:nvSpPr>
        <p:spPr>
          <a:xfrm>
            <a:off x="367937" y="1278732"/>
            <a:ext cx="8266005" cy="1814348"/>
          </a:xfrm>
          <a:prstGeom prst="roundRect">
            <a:avLst>
              <a:gd fmla="val 8402" name="adj"/>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1200"/>
              </a:spcAft>
            </a:pPr>
            <a:endParaRPr altLang="ja-JP" b="0" dirty="0" kern="100" lang="en-US" sz="1600">
              <a:solidFill>
                <a:schemeClr val="tx1"/>
              </a:solidFill>
              <a:latin typeface="+mn-ea"/>
              <a:cs charset="0" panose="02020603050405020304" pitchFamily="18" typeface="Times New Roman"/>
            </a:endParaRPr>
          </a:p>
        </p:txBody>
      </p:sp>
      <p:sp>
        <p:nvSpPr>
          <p:cNvPr id="9" name="四角形: 角を丸くする 8">
            <a:extLst>
              <a:ext uri="{FF2B5EF4-FFF2-40B4-BE49-F238E27FC236}">
                <a16:creationId xmlns:a16="http://schemas.microsoft.com/office/drawing/2014/main" id="{B095F438-BD9C-48A7-BC91-A88E5E0F015F}"/>
              </a:ext>
            </a:extLst>
          </p:cNvPr>
          <p:cNvSpPr/>
          <p:nvPr/>
        </p:nvSpPr>
        <p:spPr>
          <a:xfrm>
            <a:off x="367936" y="3212976"/>
            <a:ext cx="8266005" cy="1444818"/>
          </a:xfrm>
          <a:prstGeom prst="roundRect">
            <a:avLst>
              <a:gd fmla="val 8402" name="adj"/>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1200"/>
              </a:spcAft>
            </a:pPr>
            <a:endParaRPr altLang="ja-JP" b="0" dirty="0" kern="100" lang="en-US" sz="1600">
              <a:solidFill>
                <a:schemeClr val="tx1"/>
              </a:solidFill>
              <a:latin typeface="+mn-ea"/>
              <a:cs charset="0" panose="02020603050405020304" pitchFamily="18" typeface="Times New Roman"/>
            </a:endParaRPr>
          </a:p>
        </p:txBody>
      </p:sp>
      <p:sp>
        <p:nvSpPr>
          <p:cNvPr id="11" name="四角形: 角を丸くする 10">
            <a:extLst>
              <a:ext uri="{FF2B5EF4-FFF2-40B4-BE49-F238E27FC236}">
                <a16:creationId xmlns:a16="http://schemas.microsoft.com/office/drawing/2014/main" id="{9A7CD17E-7C60-4632-8D93-D4C4207F7189}"/>
              </a:ext>
            </a:extLst>
          </p:cNvPr>
          <p:cNvSpPr/>
          <p:nvPr/>
        </p:nvSpPr>
        <p:spPr>
          <a:xfrm>
            <a:off x="367936" y="4289104"/>
            <a:ext cx="8266005" cy="2308248"/>
          </a:xfrm>
          <a:prstGeom prst="roundRect">
            <a:avLst>
              <a:gd fmla="val 8402" name="adj"/>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600"/>
              </a:spcAft>
            </a:pPr>
            <a:r>
              <a:rPr altLang="ja-JP" b="0" dirty="0" kern="100" lang="en-US" sz="1600">
                <a:solidFill>
                  <a:srgbClr val="FF0000"/>
                </a:solidFill>
                <a:latin typeface="+mn-ea"/>
                <a:cs charset="0" panose="02020603050405020304" pitchFamily="18" typeface="Times New Roman"/>
              </a:rPr>
              <a:t>【</a:t>
            </a:r>
            <a:r>
              <a:rPr altLang="en-US" b="0" dirty="0" kern="100" lang="ja-JP" sz="1600">
                <a:solidFill>
                  <a:srgbClr val="FF0000"/>
                </a:solidFill>
                <a:latin typeface="+mn-ea"/>
                <a:cs charset="0" panose="02020603050405020304" pitchFamily="18" typeface="Times New Roman"/>
              </a:rPr>
              <a:t>留意点</a:t>
            </a:r>
            <a:r>
              <a:rPr altLang="ja-JP" b="0" dirty="0" kern="100" lang="en-US" sz="1600">
                <a:solidFill>
                  <a:srgbClr val="FF0000"/>
                </a:solidFill>
                <a:latin typeface="+mn-ea"/>
                <a:cs charset="0" panose="02020603050405020304" pitchFamily="18" typeface="Times New Roman"/>
              </a:rPr>
              <a:t>】</a:t>
            </a:r>
          </a:p>
          <a:p>
            <a:pPr marL="101599">
              <a:spcBef>
                <a:spcPts val="0"/>
              </a:spcBef>
              <a:spcAft>
                <a:spcPts val="1200"/>
              </a:spcAft>
            </a:pPr>
            <a:r>
              <a:rPr altLang="en-US" b="0" dirty="0" kern="100" lang="ja-JP" sz="1600">
                <a:solidFill>
                  <a:schemeClr val="tx1"/>
                </a:solidFill>
                <a:latin typeface="+mn-ea"/>
                <a:cs charset="0" panose="02020603050405020304" pitchFamily="18" typeface="Times New Roman"/>
              </a:rPr>
              <a:t>　〇　受験する科目数は，出願時に登録。</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0"/>
              </a:spcAft>
            </a:pPr>
            <a:r>
              <a:rPr altLang="en-US" b="0" dirty="0" kern="100" lang="ja-JP" sz="1600">
                <a:solidFill>
                  <a:schemeClr val="tx1"/>
                </a:solidFill>
                <a:latin typeface="+mn-ea"/>
                <a:cs charset="0" panose="02020603050405020304" pitchFamily="18" typeface="Times New Roman"/>
              </a:rPr>
              <a:t>　〇　問題冊子は，新課程科目用と旧課程科目用で別となるため，いずれの問題冊子の配</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0"/>
              </a:spcAft>
            </a:pPr>
            <a:r>
              <a:rPr altLang="en-US" b="0" dirty="0" kern="100" lang="ja-JP" sz="1600">
                <a:solidFill>
                  <a:schemeClr val="tx1"/>
                </a:solidFill>
                <a:latin typeface="+mn-ea"/>
                <a:cs charset="0" panose="02020603050405020304" pitchFamily="18" typeface="Times New Roman"/>
              </a:rPr>
              <a:t>　　付を希望するかを出願時に登録する。（新教育課程履修者は，旧課程科目用の問題冊子</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1200"/>
              </a:spcAft>
            </a:pPr>
            <a:r>
              <a:rPr altLang="en-US" b="0" dirty="0" kern="100" lang="ja-JP" sz="1600">
                <a:solidFill>
                  <a:schemeClr val="tx1"/>
                </a:solidFill>
                <a:latin typeface="+mn-ea"/>
                <a:cs charset="0" panose="02020603050405020304" pitchFamily="18" typeface="Times New Roman"/>
              </a:rPr>
              <a:t>　　を登録することはできない。）</a:t>
            </a:r>
            <a:endParaRPr altLang="ja-JP" b="0" dirty="0" kern="100" lang="en-US" sz="1600">
              <a:solidFill>
                <a:schemeClr val="tx1"/>
              </a:solidFill>
              <a:latin typeface="+mn-ea"/>
              <a:cs charset="0" panose="02020603050405020304" pitchFamily="18" typeface="Times New Roman"/>
            </a:endParaRPr>
          </a:p>
          <a:p>
            <a:pPr indent="-342900" marL="442913">
              <a:spcBef>
                <a:spcPts val="0"/>
              </a:spcBef>
              <a:spcAft>
                <a:spcPts val="0"/>
              </a:spcAft>
            </a:pPr>
            <a:r>
              <a:rPr altLang="en-US" b="0" dirty="0" kern="100" lang="ja-JP" sz="1600">
                <a:solidFill>
                  <a:schemeClr val="tx1"/>
                </a:solidFill>
                <a:latin typeface="+mn-ea"/>
                <a:cs charset="0" panose="02020603050405020304" pitchFamily="18" typeface="Times New Roman"/>
              </a:rPr>
              <a:t>　〇　試験当日は，登録した課程（新・旧）の問題冊子のみ配付される。</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0"/>
              </a:spcAft>
            </a:pPr>
            <a:r>
              <a:rPr altLang="en-US" b="0" dirty="0" kern="100" lang="ja-JP" sz="1600">
                <a:solidFill>
                  <a:schemeClr val="tx1"/>
                </a:solidFill>
                <a:latin typeface="+mn-ea"/>
                <a:cs charset="0" panose="02020603050405020304" pitchFamily="18" typeface="Times New Roman"/>
              </a:rPr>
              <a:t>　　　</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　２科目を選択する場合，新課程科目と旧課程科目を組み合わせての選択は不可。</a:t>
            </a:r>
            <a:endParaRPr altLang="ja-JP" b="0" dirty="0" kern="100" lang="en-US" sz="1600">
              <a:solidFill>
                <a:schemeClr val="tx1"/>
              </a:solidFill>
              <a:latin typeface="+mn-ea"/>
              <a:cs charset="0" panose="02020603050405020304" pitchFamily="18" typeface="Times New Roman"/>
            </a:endParaRPr>
          </a:p>
        </p:txBody>
      </p:sp>
      <p:sp>
        <p:nvSpPr>
          <p:cNvPr id="12" name="四角形: 角を丸くする 11">
            <a:extLst>
              <a:ext uri="{FF2B5EF4-FFF2-40B4-BE49-F238E27FC236}">
                <a16:creationId xmlns:a16="http://schemas.microsoft.com/office/drawing/2014/main" id="{37B108CA-642E-4B8D-B059-A0764B663060}"/>
              </a:ext>
            </a:extLst>
          </p:cNvPr>
          <p:cNvSpPr/>
          <p:nvPr/>
        </p:nvSpPr>
        <p:spPr>
          <a:xfrm>
            <a:off x="399399" y="1274393"/>
            <a:ext cx="8266004" cy="2874687"/>
          </a:xfrm>
          <a:prstGeom prst="roundRect">
            <a:avLst>
              <a:gd fmla="val 6368" name="adj"/>
            </a:avLst>
          </a:prstGeom>
          <a:no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lvl="0" marL="101599">
              <a:spcBef>
                <a:spcPts val="0"/>
              </a:spcBef>
              <a:spcAft>
                <a:spcPts val="600"/>
              </a:spcAft>
            </a:pPr>
            <a:r>
              <a:rPr altLang="en-US" b="0" dirty="0" kern="100" lang="ja-JP" sz="1800">
                <a:solidFill>
                  <a:prstClr val="white"/>
                </a:solidFill>
                <a:highlight>
                  <a:srgbClr val="000000"/>
                </a:highlight>
                <a:latin charset="-128" panose="020B0600070205080204" pitchFamily="50" typeface="ＭＳ Ｐゴシック"/>
                <a:cs charset="0" panose="02020603050405020304" pitchFamily="18" typeface="Times New Roman"/>
              </a:rPr>
              <a:t>新課程科目</a:t>
            </a:r>
            <a:endParaRPr altLang="ja-JP" b="0" dirty="0" kern="100" lang="en-US" sz="1800">
              <a:solidFill>
                <a:prstClr val="white"/>
              </a:solidFill>
              <a:highlight>
                <a:srgbClr val="000000"/>
              </a:highlight>
              <a:latin charset="-128" panose="020B0600070205080204" pitchFamily="50" typeface="ＭＳ Ｐゴシック"/>
              <a:cs charset="0" panose="02020603050405020304" pitchFamily="18" typeface="Times New Roman"/>
            </a:endParaRPr>
          </a:p>
          <a:p>
            <a:pPr lvl="0" marL="101599">
              <a:spcBef>
                <a:spcPts val="0"/>
              </a:spcBef>
              <a:spcAft>
                <a:spcPts val="600"/>
              </a:spcAft>
            </a:pPr>
            <a:r>
              <a:rPr altLang="en-US" b="0" dirty="0" kern="100" lang="ja-JP" sz="1600">
                <a:solidFill>
                  <a:prstClr val="black"/>
                </a:solidFill>
                <a:latin charset="-128" panose="020B0600070205080204" pitchFamily="50" typeface="ＭＳ Ｐゴシック"/>
                <a:cs charset="0" panose="02020603050405020304" pitchFamily="18" typeface="Times New Roman"/>
              </a:rPr>
              <a:t> 〇　６出題科目から最大２科目を選択し，解答。</a:t>
            </a: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r>
              <a:rPr altLang="en-US" b="0" dirty="0" kern="100" lang="ja-JP" sz="1600">
                <a:solidFill>
                  <a:prstClr val="black"/>
                </a:solidFill>
                <a:latin charset="-128" panose="020B0600070205080204" pitchFamily="50" typeface="ＭＳ Ｐゴシック"/>
                <a:cs charset="0" panose="02020603050405020304" pitchFamily="18" typeface="Times New Roman"/>
              </a:rPr>
              <a:t> 〇</a:t>
            </a:r>
            <a:r>
              <a:rPr altLang="en-US" dirty="0" kern="100" lang="ja-JP" sz="1600">
                <a:solidFill>
                  <a:prstClr val="black"/>
                </a:solidFill>
                <a:latin charset="-128" panose="020B0600070205080204" pitchFamily="50" typeface="ＭＳ Ｐゴシック"/>
                <a:cs charset="0" panose="02020603050405020304" pitchFamily="18" typeface="Times New Roman"/>
              </a:rPr>
              <a:t>　</a:t>
            </a:r>
            <a:r>
              <a:rPr altLang="ja-JP" dirty="0" kern="100" lang="en-US" sz="1600" u="sng">
                <a:solidFill>
                  <a:prstClr val="black"/>
                </a:solidFill>
                <a:latin charset="-128" panose="020B0600070205080204" pitchFamily="50" typeface="ＭＳ Ｐゴシック"/>
                <a:cs charset="0" panose="02020603050405020304" pitchFamily="18" typeface="Times New Roman"/>
              </a:rPr>
              <a:t>『</a:t>
            </a:r>
            <a:r>
              <a:rPr altLang="en-US" dirty="0" kern="100" lang="ja-JP" sz="1600" u="sng">
                <a:solidFill>
                  <a:prstClr val="black"/>
                </a:solidFill>
                <a:latin charset="-128" panose="020B0600070205080204" pitchFamily="50" typeface="ＭＳ Ｐゴシック"/>
                <a:cs charset="0" panose="02020603050405020304" pitchFamily="18" typeface="Times New Roman"/>
              </a:rPr>
              <a:t>地理総合／歴史総合／公共</a:t>
            </a:r>
            <a:r>
              <a:rPr altLang="ja-JP" dirty="0" kern="100" lang="en-US" sz="1600" u="sng">
                <a:solidFill>
                  <a:prstClr val="black"/>
                </a:solidFill>
                <a:latin charset="-128" panose="020B0600070205080204" pitchFamily="50" typeface="ＭＳ Ｐゴシック"/>
                <a:cs charset="0" panose="02020603050405020304" pitchFamily="18" typeface="Times New Roman"/>
              </a:rPr>
              <a:t>』</a:t>
            </a:r>
            <a:r>
              <a:rPr altLang="en-US" b="0" dirty="0" kern="100" lang="ja-JP" sz="1600">
                <a:solidFill>
                  <a:prstClr val="black"/>
                </a:solidFill>
                <a:latin charset="-128" panose="020B0600070205080204" pitchFamily="50" typeface="ＭＳ Ｐゴシック"/>
                <a:cs charset="0" panose="02020603050405020304" pitchFamily="18" typeface="Times New Roman"/>
              </a:rPr>
              <a:t>は，</a:t>
            </a:r>
            <a:r>
              <a:rPr altLang="en-US" dirty="0" kern="100" lang="ja-JP" sz="1600" u="sng">
                <a:solidFill>
                  <a:prstClr val="black"/>
                </a:solidFill>
                <a:latin charset="-128" panose="020B0600070205080204" pitchFamily="50" typeface="ＭＳ Ｐゴシック"/>
                <a:cs charset="0" panose="02020603050405020304" pitchFamily="18" typeface="Times New Roman"/>
              </a:rPr>
              <a:t>１つの出題科目</a:t>
            </a:r>
            <a:r>
              <a:rPr altLang="en-US" b="0" dirty="0" kern="100" lang="ja-JP" sz="1600">
                <a:solidFill>
                  <a:prstClr val="black"/>
                </a:solidFill>
                <a:latin charset="-128" panose="020B0600070205080204" pitchFamily="50" typeface="ＭＳ Ｐゴシック"/>
                <a:cs charset="0" panose="02020603050405020304" pitchFamily="18" typeface="Times New Roman"/>
              </a:rPr>
              <a:t>。</a:t>
            </a: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marL="101599">
              <a:spcAft>
                <a:spcPts val="600"/>
              </a:spcAft>
            </a:pPr>
            <a:r>
              <a:rPr altLang="ja-JP" b="0" dirty="0" kern="100" lang="en-US" sz="1600">
                <a:solidFill>
                  <a:prstClr val="black"/>
                </a:solidFill>
                <a:latin charset="-128" panose="020B0600070205080204" pitchFamily="50" typeface="ＭＳ Ｐゴシック"/>
                <a:cs charset="0" panose="02020603050405020304" pitchFamily="18" typeface="Times New Roman"/>
              </a:rPr>
              <a:t>    </a:t>
            </a:r>
            <a:r>
              <a:rPr altLang="en-US" b="0" dirty="0" kern="100" lang="ja-JP" sz="1600">
                <a:solidFill>
                  <a:schemeClr val="tx1"/>
                </a:solidFill>
                <a:latin charset="-128" panose="020B0600070205080204" pitchFamily="50" typeface="ＭＳ Ｐゴシック"/>
                <a:cs charset="0" panose="02020603050405020304" pitchFamily="18" typeface="Times New Roman"/>
              </a:rPr>
              <a:t> →　「地理総合」，「歴史総合」，「公共」の３つを出題範囲とし，そのうち２つを選択解答。</a:t>
            </a: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1800"/>
              </a:spcAft>
            </a:pPr>
            <a:r>
              <a:rPr altLang="en-US" b="0" dirty="0" kern="100" lang="ja-JP" sz="1600">
                <a:solidFill>
                  <a:prstClr val="black"/>
                </a:solidFill>
                <a:latin charset="-128" panose="020B0600070205080204" pitchFamily="50" typeface="ＭＳ Ｐゴシック"/>
                <a:cs charset="0" panose="02020603050405020304" pitchFamily="18" typeface="Times New Roman"/>
              </a:rPr>
              <a:t> 〇　２科目を選択する場合，</a:t>
            </a:r>
            <a:r>
              <a:rPr altLang="en-US" dirty="0" kern="100" lang="ja-JP" sz="1600" u="sng">
                <a:solidFill>
                  <a:prstClr val="black"/>
                </a:solidFill>
                <a:latin charset="-128" panose="020B0600070205080204" pitchFamily="50" typeface="ＭＳ Ｐゴシック"/>
                <a:cs charset="0" panose="02020603050405020304" pitchFamily="18" typeface="Times New Roman"/>
              </a:rPr>
              <a:t>選択できない組合せがある</a:t>
            </a:r>
            <a:r>
              <a:rPr altLang="en-US" b="0" dirty="0" kern="100" lang="ja-JP" sz="1600">
                <a:solidFill>
                  <a:prstClr val="black"/>
                </a:solidFill>
                <a:latin charset="-128" panose="020B0600070205080204" pitchFamily="50" typeface="ＭＳ Ｐゴシック"/>
                <a:cs charset="0" panose="02020603050405020304" pitchFamily="18" typeface="Times New Roman"/>
              </a:rPr>
              <a:t>（➡スライド</a:t>
            </a:r>
            <a:r>
              <a:rPr altLang="ja-JP" b="0" dirty="0" kern="100" lang="en-US" sz="1600">
                <a:solidFill>
                  <a:prstClr val="black"/>
                </a:solidFill>
                <a:latin charset="-128" panose="020B0600070205080204" pitchFamily="50" typeface="ＭＳ Ｐゴシック"/>
                <a:cs charset="0" panose="02020603050405020304" pitchFamily="18" typeface="Times New Roman"/>
              </a:rPr>
              <a:t>20</a:t>
            </a:r>
            <a:r>
              <a:rPr altLang="en-US" b="0" dirty="0" kern="100" lang="ja-JP" sz="1600">
                <a:solidFill>
                  <a:prstClr val="black"/>
                </a:solidFill>
                <a:latin charset="-128" panose="020B0600070205080204" pitchFamily="50" typeface="ＭＳ Ｐゴシック"/>
                <a:cs charset="0" panose="02020603050405020304" pitchFamily="18" typeface="Times New Roman"/>
              </a:rPr>
              <a:t>～</a:t>
            </a:r>
            <a:r>
              <a:rPr altLang="ja-JP" b="0" dirty="0" kern="100" lang="en-US" sz="1600">
                <a:solidFill>
                  <a:prstClr val="black"/>
                </a:solidFill>
                <a:latin charset="-128" panose="020B0600070205080204" pitchFamily="50" typeface="ＭＳ Ｐゴシック"/>
                <a:cs charset="0" panose="02020603050405020304" pitchFamily="18" typeface="Times New Roman"/>
              </a:rPr>
              <a:t>22</a:t>
            </a:r>
            <a:r>
              <a:rPr altLang="en-US" b="0" dirty="0" kern="100" lang="ja-JP" sz="1600">
                <a:solidFill>
                  <a:prstClr val="black"/>
                </a:solidFill>
                <a:latin charset="-128" panose="020B0600070205080204" pitchFamily="50" typeface="ＭＳ Ｐゴシック"/>
                <a:cs charset="0" panose="02020603050405020304" pitchFamily="18" typeface="Times New Roman"/>
              </a:rPr>
              <a:t>参照）ことに注意。</a:t>
            </a: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600"/>
              </a:spcAft>
            </a:pPr>
            <a:r>
              <a:rPr altLang="en-US" b="0" dirty="0" kern="100" lang="ja-JP" sz="1800">
                <a:solidFill>
                  <a:prstClr val="white"/>
                </a:solidFill>
                <a:highlight>
                  <a:srgbClr val="000000"/>
                </a:highlight>
                <a:latin charset="-128" panose="020B0600070205080204" pitchFamily="50" typeface="ＭＳ Ｐゴシック"/>
                <a:cs charset="0" panose="02020603050405020304" pitchFamily="18" typeface="Times New Roman"/>
              </a:rPr>
              <a:t>旧課程科目</a:t>
            </a:r>
            <a:endParaRPr altLang="ja-JP" b="0" dirty="0" kern="100" lang="en-US" sz="1800">
              <a:solidFill>
                <a:prstClr val="white"/>
              </a:solidFill>
              <a:highlight>
                <a:srgbClr val="000000"/>
              </a:highlight>
              <a:latin charset="-128" panose="020B0600070205080204" pitchFamily="50" typeface="ＭＳ Ｐゴシック"/>
              <a:cs charset="0" panose="02020603050405020304" pitchFamily="18" typeface="Times New Roman"/>
            </a:endParaRPr>
          </a:p>
          <a:p>
            <a:pPr lvl="0" marL="101599">
              <a:spcBef>
                <a:spcPts val="0"/>
              </a:spcBef>
              <a:spcAft>
                <a:spcPts val="600"/>
              </a:spcAft>
            </a:pPr>
            <a:r>
              <a:rPr altLang="en-US" b="0" dirty="0" kern="100" lang="ja-JP" sz="1600">
                <a:solidFill>
                  <a:prstClr val="black"/>
                </a:solidFill>
                <a:latin charset="-128" panose="020B0600070205080204" pitchFamily="50" typeface="ＭＳ Ｐゴシック"/>
                <a:cs charset="0" panose="02020603050405020304" pitchFamily="18" typeface="Times New Roman"/>
              </a:rPr>
              <a:t>〇　</a:t>
            </a:r>
            <a:r>
              <a:rPr altLang="ja-JP" b="0" dirty="0" kern="100" lang="en-US" sz="1600">
                <a:solidFill>
                  <a:prstClr val="black"/>
                </a:solidFill>
                <a:latin charset="-128" panose="020B0600070205080204" pitchFamily="50" typeface="ＭＳ Ｐゴシック"/>
                <a:cs charset="0" panose="02020603050405020304" pitchFamily="18" typeface="Times New Roman"/>
              </a:rPr>
              <a:t>10</a:t>
            </a:r>
            <a:r>
              <a:rPr altLang="en-US" b="0" dirty="0" kern="100" lang="ja-JP" sz="1600">
                <a:solidFill>
                  <a:prstClr val="black"/>
                </a:solidFill>
                <a:latin charset="-128" panose="020B0600070205080204" pitchFamily="50" typeface="ＭＳ Ｐゴシック"/>
                <a:cs charset="0" panose="02020603050405020304" pitchFamily="18" typeface="Times New Roman"/>
              </a:rPr>
              <a:t>出題科目から最大２科目を選択し，解答。</a:t>
            </a: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r>
              <a:rPr altLang="en-US" b="0" dirty="0" kern="100" lang="ja-JP" sz="1600">
                <a:solidFill>
                  <a:prstClr val="black"/>
                </a:solidFill>
                <a:latin charset="-128" panose="020B0600070205080204" pitchFamily="50" typeface="ＭＳ Ｐゴシック"/>
                <a:cs charset="0" panose="02020603050405020304" pitchFamily="18" typeface="Times New Roman"/>
              </a:rPr>
              <a:t>〇　２科目を選択する場合，</a:t>
            </a:r>
            <a:r>
              <a:rPr altLang="en-US" dirty="0" kern="100" lang="ja-JP" sz="1600" u="sng">
                <a:solidFill>
                  <a:prstClr val="black"/>
                </a:solidFill>
                <a:latin charset="-128" panose="020B0600070205080204" pitchFamily="50" typeface="ＭＳ Ｐゴシック"/>
                <a:cs charset="0" panose="02020603050405020304" pitchFamily="18" typeface="Times New Roman"/>
              </a:rPr>
              <a:t>選択できない組合せがある</a:t>
            </a:r>
            <a:r>
              <a:rPr altLang="en-US" b="0" dirty="0" kern="100" lang="ja-JP" sz="1600">
                <a:solidFill>
                  <a:prstClr val="black"/>
                </a:solidFill>
                <a:latin charset="-128" panose="020B0600070205080204" pitchFamily="50" typeface="ＭＳ Ｐゴシック"/>
                <a:cs charset="0" panose="02020603050405020304" pitchFamily="18" typeface="Times New Roman"/>
              </a:rPr>
              <a:t>（➡スライド</a:t>
            </a:r>
            <a:r>
              <a:rPr altLang="ja-JP" b="0" dirty="0" kern="100" lang="en-US" sz="1600">
                <a:solidFill>
                  <a:prstClr val="black"/>
                </a:solidFill>
                <a:latin charset="-128" panose="020B0600070205080204" pitchFamily="50" typeface="ＭＳ Ｐゴシック"/>
                <a:cs charset="0" panose="02020603050405020304" pitchFamily="18" typeface="Times New Roman"/>
              </a:rPr>
              <a:t>23</a:t>
            </a:r>
            <a:r>
              <a:rPr altLang="en-US" b="0" dirty="0" kern="100" lang="ja-JP" sz="1600">
                <a:solidFill>
                  <a:prstClr val="black"/>
                </a:solidFill>
                <a:latin charset="-128" panose="020B0600070205080204" pitchFamily="50" typeface="ＭＳ Ｐゴシック"/>
                <a:cs charset="0" panose="02020603050405020304" pitchFamily="18" typeface="Times New Roman"/>
              </a:rPr>
              <a:t>参照）ことに注意。</a:t>
            </a:r>
            <a:endParaRPr altLang="ja-JP" dirty="0" kern="100" lang="en-US" sz="1800" u="sng">
              <a:solidFill>
                <a:schemeClr val="tx1"/>
              </a:solidFill>
              <a:latin typeface="+mn-ea"/>
              <a:cs charset="0" panose="02020603050405020304" pitchFamily="18" typeface="Times New Roman"/>
            </a:endParaRPr>
          </a:p>
        </p:txBody>
      </p:sp>
    </p:spTree>
    <p:extLst>
      <p:ext uri="{BB962C8B-B14F-4D97-AF65-F5344CB8AC3E}">
        <p14:creationId xmlns:p14="http://schemas.microsoft.com/office/powerpoint/2010/main" val="746637387"/>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A6AC752A-F708-42F1-BEAB-CEFA3B631AD6}"/>
              </a:ext>
            </a:extLst>
          </p:cNvPr>
          <p:cNvSpPr/>
          <p:nvPr/>
        </p:nvSpPr>
        <p:spPr>
          <a:xfrm>
            <a:off x="882431" y="4579820"/>
            <a:ext cx="8129054" cy="1945524"/>
          </a:xfrm>
          <a:prstGeom prst="rect">
            <a:avLst/>
          </a:prstGeom>
          <a:noFill/>
          <a:ln w="28575">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6" name="正方形/長方形 5">
            <a:extLst>
              <a:ext uri="{FF2B5EF4-FFF2-40B4-BE49-F238E27FC236}">
                <a16:creationId xmlns:a16="http://schemas.microsoft.com/office/drawing/2014/main" id="{BE5AF0B0-C64C-45A1-817E-9047E93DB096}"/>
              </a:ext>
            </a:extLst>
          </p:cNvPr>
          <p:cNvSpPr/>
          <p:nvPr/>
        </p:nvSpPr>
        <p:spPr>
          <a:xfrm>
            <a:off x="863080" y="2680942"/>
            <a:ext cx="8148405" cy="1468138"/>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3" name="スライド番号プレースホルダー 2">
            <a:extLst>
              <a:ext uri="{FF2B5EF4-FFF2-40B4-BE49-F238E27FC236}">
                <a16:creationId xmlns:a16="http://schemas.microsoft.com/office/drawing/2014/main" id="{4E853C15-5768-4DA7-8D16-12C63D11E001}"/>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19</a:t>
            </a:fld>
            <a:endParaRPr altLang="en-US" dirty="0" lang="ja-JP">
              <a:solidFill>
                <a:prstClr val="black">
                  <a:tint val="75000"/>
                </a:prstClr>
              </a:solidFill>
            </a:endParaRPr>
          </a:p>
        </p:txBody>
      </p:sp>
      <p:sp>
        <p:nvSpPr>
          <p:cNvPr id="2" name="テキスト ボックス 1">
            <a:extLst>
              <a:ext uri="{FF2B5EF4-FFF2-40B4-BE49-F238E27FC236}">
                <a16:creationId xmlns:a16="http://schemas.microsoft.com/office/drawing/2014/main" id="{4B94E4FC-2795-4688-85FE-97D1FD6FE126}"/>
              </a:ext>
            </a:extLst>
          </p:cNvPr>
          <p:cNvSpPr txBox="1"/>
          <p:nvPr/>
        </p:nvSpPr>
        <p:spPr>
          <a:xfrm>
            <a:off x="323528" y="848886"/>
            <a:ext cx="1723549" cy="461665"/>
          </a:xfrm>
          <a:prstGeom prst="rect">
            <a:avLst/>
          </a:prstGeom>
          <a:solidFill>
            <a:schemeClr val="tx1"/>
          </a:solidFill>
          <a:ln w="22225">
            <a:solidFill>
              <a:schemeClr val="tx1"/>
            </a:solidFill>
          </a:ln>
        </p:spPr>
        <p:txBody>
          <a:bodyPr rtlCol="0" wrap="none">
            <a:spAutoFit/>
          </a:bodyPr>
          <a:lstStyle/>
          <a:p>
            <a:pPr>
              <a:spcBef>
                <a:spcPts val="0"/>
              </a:spcBef>
              <a:spcAft>
                <a:spcPts val="600"/>
              </a:spcAft>
            </a:pPr>
            <a:r>
              <a:rPr altLang="en-US" b="0" dirty="0" lang="ja-JP" sz="2400">
                <a:solidFill>
                  <a:schemeClr val="bg1"/>
                </a:solidFill>
              </a:rPr>
              <a:t>新課程科目</a:t>
            </a:r>
          </a:p>
        </p:txBody>
      </p:sp>
      <p:sp>
        <p:nvSpPr>
          <p:cNvPr id="10" name="テキスト ボックス 9">
            <a:extLst>
              <a:ext uri="{FF2B5EF4-FFF2-40B4-BE49-F238E27FC236}">
                <a16:creationId xmlns:a16="http://schemas.microsoft.com/office/drawing/2014/main" id="{83A1B81E-E2F9-4022-948A-75B636C66CFA}"/>
              </a:ext>
            </a:extLst>
          </p:cNvPr>
          <p:cNvSpPr txBox="1"/>
          <p:nvPr/>
        </p:nvSpPr>
        <p:spPr>
          <a:xfrm>
            <a:off x="755576" y="2427246"/>
            <a:ext cx="5052986" cy="430887"/>
          </a:xfrm>
          <a:prstGeom prst="rect">
            <a:avLst/>
          </a:prstGeom>
          <a:solidFill>
            <a:srgbClr val="FF3399"/>
          </a:solidFill>
        </p:spPr>
        <p:txBody>
          <a:bodyPr anchor="ctr" rtlCol="0" wrap="none">
            <a:spAutoFit/>
          </a:bodyPr>
          <a:lstStyle/>
          <a:p>
            <a:r>
              <a:rPr altLang="en-US" b="0" dirty="0" lang="ja-JP" sz="2200">
                <a:solidFill>
                  <a:schemeClr val="bg1"/>
                </a:solidFill>
                <a:latin typeface="+mn-ea"/>
                <a:ea typeface="+mn-ea"/>
              </a:rPr>
              <a:t>（</a:t>
            </a:r>
            <a:r>
              <a:rPr altLang="ja-JP" b="0" dirty="0" lang="en-US" sz="2200">
                <a:solidFill>
                  <a:schemeClr val="bg1"/>
                </a:solidFill>
                <a:latin typeface="+mn-ea"/>
                <a:ea typeface="+mn-ea"/>
              </a:rPr>
              <a:t>a</a:t>
            </a:r>
            <a:r>
              <a:rPr altLang="en-US" b="0" dirty="0" lang="ja-JP" sz="2200">
                <a:solidFill>
                  <a:schemeClr val="bg1"/>
                </a:solidFill>
                <a:latin typeface="+mn-ea"/>
                <a:ea typeface="+mn-ea"/>
              </a:rPr>
              <a:t>）必履修科目を組み合わせた出題科目</a:t>
            </a:r>
            <a:endParaRPr altLang="ja-JP" b="0" dirty="0" kumimoji="1" lang="en-US" sz="2200">
              <a:solidFill>
                <a:schemeClr val="bg1"/>
              </a:solidFill>
              <a:latin typeface="+mn-ea"/>
              <a:ea typeface="+mn-ea"/>
            </a:endParaRPr>
          </a:p>
        </p:txBody>
      </p:sp>
      <p:sp>
        <p:nvSpPr>
          <p:cNvPr id="11" name="テキスト ボックス 10">
            <a:extLst>
              <a:ext uri="{FF2B5EF4-FFF2-40B4-BE49-F238E27FC236}">
                <a16:creationId xmlns:a16="http://schemas.microsoft.com/office/drawing/2014/main" id="{F8E9C876-8916-4C79-92AD-097E13CD8F5D}"/>
              </a:ext>
            </a:extLst>
          </p:cNvPr>
          <p:cNvSpPr txBox="1"/>
          <p:nvPr/>
        </p:nvSpPr>
        <p:spPr>
          <a:xfrm>
            <a:off x="888091" y="2837952"/>
            <a:ext cx="8148405" cy="1311128"/>
          </a:xfrm>
          <a:prstGeom prst="rect">
            <a:avLst/>
          </a:prstGeom>
          <a:noFill/>
        </p:spPr>
        <p:txBody>
          <a:bodyPr rtlCol="0" wrap="square">
            <a:spAutoFit/>
          </a:bodyPr>
          <a:lstStyle/>
          <a:p>
            <a:r>
              <a:rPr altLang="en-US" b="0" dirty="0" kumimoji="1" lang="ja-JP" sz="1800">
                <a:solidFill>
                  <a:srgbClr val="FF3399"/>
                </a:solidFill>
              </a:rPr>
              <a:t>①</a:t>
            </a:r>
            <a:r>
              <a:rPr altLang="ja-JP" b="0" dirty="0" kumimoji="1" lang="en-US" sz="1800">
                <a:solidFill>
                  <a:srgbClr val="FF3399"/>
                </a:solidFill>
              </a:rPr>
              <a:t>『</a:t>
            </a:r>
            <a:r>
              <a:rPr altLang="en-US" b="0" dirty="0" kumimoji="1" lang="ja-JP" sz="1800">
                <a:solidFill>
                  <a:srgbClr val="FF3399"/>
                </a:solidFill>
              </a:rPr>
              <a:t>地理総合／歴史総合／公共</a:t>
            </a:r>
            <a:r>
              <a:rPr altLang="ja-JP" b="0" dirty="0" kumimoji="1" lang="en-US" sz="1800">
                <a:solidFill>
                  <a:srgbClr val="FF3399"/>
                </a:solidFill>
              </a:rPr>
              <a:t>』</a:t>
            </a:r>
          </a:p>
          <a:p>
            <a:pPr indent="-354013" marL="354013"/>
            <a:r>
              <a:rPr altLang="en-US" b="0" dirty="0" lang="ja-JP" sz="1800"/>
              <a:t>　　高等学校の必履修科目「地理総合」「歴史総合」「公共」の３つを出題範囲とし，２つの出題範囲を選択解答。</a:t>
            </a:r>
            <a:endParaRPr altLang="ja-JP" b="0" dirty="0" lang="en-US" sz="1800"/>
          </a:p>
          <a:p>
            <a:r>
              <a:rPr altLang="en-US" b="0" dirty="0" lang="ja-JP" sz="1800"/>
              <a:t>　　各５０点，２つ合わせて１００点</a:t>
            </a:r>
          </a:p>
        </p:txBody>
      </p:sp>
      <p:sp>
        <p:nvSpPr>
          <p:cNvPr id="14" name="テキスト ボックス 13">
            <a:extLst>
              <a:ext uri="{FF2B5EF4-FFF2-40B4-BE49-F238E27FC236}">
                <a16:creationId xmlns:a16="http://schemas.microsoft.com/office/drawing/2014/main" id="{1B87EAE1-4CD2-4A8B-A1EA-E01B333A8883}"/>
              </a:ext>
            </a:extLst>
          </p:cNvPr>
          <p:cNvSpPr txBox="1"/>
          <p:nvPr/>
        </p:nvSpPr>
        <p:spPr>
          <a:xfrm>
            <a:off x="755576" y="4364377"/>
            <a:ext cx="6402715" cy="430887"/>
          </a:xfrm>
          <a:prstGeom prst="rect">
            <a:avLst/>
          </a:prstGeom>
          <a:solidFill>
            <a:srgbClr val="9966FF"/>
          </a:solidFill>
        </p:spPr>
        <p:txBody>
          <a:bodyPr anchor="ctr" rtlCol="0" wrap="none">
            <a:spAutoFit/>
          </a:bodyPr>
          <a:lstStyle/>
          <a:p>
            <a:r>
              <a:rPr altLang="en-US" b="0" dirty="0" lang="ja-JP" sz="2200">
                <a:solidFill>
                  <a:schemeClr val="bg1"/>
                </a:solidFill>
                <a:latin typeface="+mn-ea"/>
                <a:ea typeface="+mn-ea"/>
              </a:rPr>
              <a:t>（</a:t>
            </a:r>
            <a:r>
              <a:rPr altLang="ja-JP" b="0" dirty="0" lang="en-US" sz="2200">
                <a:solidFill>
                  <a:schemeClr val="bg1"/>
                </a:solidFill>
                <a:latin typeface="+mn-ea"/>
                <a:ea typeface="+mn-ea"/>
              </a:rPr>
              <a:t>b</a:t>
            </a:r>
            <a:r>
              <a:rPr altLang="en-US" b="0" dirty="0" lang="ja-JP" sz="2200">
                <a:solidFill>
                  <a:schemeClr val="bg1"/>
                </a:solidFill>
                <a:latin typeface="+mn-ea"/>
                <a:ea typeface="+mn-ea"/>
              </a:rPr>
              <a:t>）必履修科目と選択科目を組み合わせた出題科目</a:t>
            </a:r>
            <a:endParaRPr altLang="ja-JP" b="0" dirty="0" kumimoji="1" lang="en-US" sz="2200">
              <a:solidFill>
                <a:schemeClr val="bg1"/>
              </a:solidFill>
              <a:latin typeface="+mn-ea"/>
              <a:ea typeface="+mn-ea"/>
            </a:endParaRPr>
          </a:p>
        </p:txBody>
      </p:sp>
      <p:sp>
        <p:nvSpPr>
          <p:cNvPr id="15" name="テキスト ボックス 14">
            <a:extLst>
              <a:ext uri="{FF2B5EF4-FFF2-40B4-BE49-F238E27FC236}">
                <a16:creationId xmlns:a16="http://schemas.microsoft.com/office/drawing/2014/main" id="{E43E09D3-17AB-40DD-9A95-87A342D1FFE7}"/>
              </a:ext>
            </a:extLst>
          </p:cNvPr>
          <p:cNvSpPr txBox="1"/>
          <p:nvPr/>
        </p:nvSpPr>
        <p:spPr>
          <a:xfrm>
            <a:off x="890474" y="4886045"/>
            <a:ext cx="8148405" cy="1588127"/>
          </a:xfrm>
          <a:prstGeom prst="rect">
            <a:avLst/>
          </a:prstGeom>
          <a:noFill/>
          <a:ln>
            <a:noFill/>
          </a:ln>
        </p:spPr>
        <p:txBody>
          <a:bodyPr rtlCol="0" wrap="square">
            <a:spAutoFit/>
          </a:bodyPr>
          <a:lstStyle/>
          <a:p>
            <a:r>
              <a:rPr altLang="en-US" b="0" dirty="0" kumimoji="1" lang="ja-JP" sz="1800">
                <a:solidFill>
                  <a:srgbClr val="9966FF"/>
                </a:solidFill>
              </a:rPr>
              <a:t>②</a:t>
            </a:r>
            <a:r>
              <a:rPr altLang="ja-JP" b="0" dirty="0" kumimoji="1" lang="en-US" sz="1800">
                <a:solidFill>
                  <a:srgbClr val="9966FF"/>
                </a:solidFill>
              </a:rPr>
              <a:t>『</a:t>
            </a:r>
            <a:r>
              <a:rPr altLang="en-US" b="0" dirty="0" kumimoji="1" lang="ja-JP" sz="1800">
                <a:solidFill>
                  <a:srgbClr val="9966FF"/>
                </a:solidFill>
              </a:rPr>
              <a:t>地理総合，地理探究</a:t>
            </a:r>
            <a:r>
              <a:rPr altLang="ja-JP" b="0" dirty="0" kumimoji="1" lang="en-US" sz="1800">
                <a:solidFill>
                  <a:srgbClr val="9966FF"/>
                </a:solidFill>
              </a:rPr>
              <a:t>』</a:t>
            </a:r>
            <a:r>
              <a:rPr altLang="en-US" b="0" dirty="0" lang="ja-JP" sz="1800">
                <a:solidFill>
                  <a:srgbClr val="9966FF"/>
                </a:solidFill>
              </a:rPr>
              <a:t>　</a:t>
            </a:r>
            <a:r>
              <a:rPr altLang="en-US" b="0" dirty="0" kumimoji="1" lang="ja-JP" sz="1800">
                <a:solidFill>
                  <a:srgbClr val="9966FF"/>
                </a:solidFill>
              </a:rPr>
              <a:t>③</a:t>
            </a:r>
            <a:r>
              <a:rPr altLang="ja-JP" b="0" dirty="0" kumimoji="1" lang="en-US" sz="1800">
                <a:solidFill>
                  <a:srgbClr val="9966FF"/>
                </a:solidFill>
              </a:rPr>
              <a:t>『</a:t>
            </a:r>
            <a:r>
              <a:rPr altLang="en-US" b="0" dirty="0" kumimoji="1" lang="ja-JP" sz="1800">
                <a:solidFill>
                  <a:srgbClr val="9966FF"/>
                </a:solidFill>
              </a:rPr>
              <a:t>歴史総合，日本史探究</a:t>
            </a:r>
            <a:r>
              <a:rPr altLang="ja-JP" b="0" dirty="0" kumimoji="1" lang="en-US" sz="1800">
                <a:solidFill>
                  <a:srgbClr val="9966FF"/>
                </a:solidFill>
              </a:rPr>
              <a:t>』</a:t>
            </a:r>
          </a:p>
          <a:p>
            <a:r>
              <a:rPr altLang="en-US" b="0" dirty="0" lang="ja-JP" sz="1800">
                <a:solidFill>
                  <a:srgbClr val="9966FF"/>
                </a:solidFill>
              </a:rPr>
              <a:t>④</a:t>
            </a:r>
            <a:r>
              <a:rPr altLang="ja-JP" b="0" dirty="0" lang="en-US" sz="1800">
                <a:solidFill>
                  <a:srgbClr val="9966FF"/>
                </a:solidFill>
              </a:rPr>
              <a:t>『</a:t>
            </a:r>
            <a:r>
              <a:rPr altLang="en-US" b="0" dirty="0" lang="ja-JP" sz="1800">
                <a:solidFill>
                  <a:srgbClr val="9966FF"/>
                </a:solidFill>
              </a:rPr>
              <a:t>歴史総合，世界史探究</a:t>
            </a:r>
            <a:r>
              <a:rPr altLang="ja-JP" b="0" dirty="0" lang="en-US" sz="1800">
                <a:solidFill>
                  <a:srgbClr val="9966FF"/>
                </a:solidFill>
              </a:rPr>
              <a:t>』</a:t>
            </a:r>
            <a:r>
              <a:rPr altLang="en-US" b="0" dirty="0" lang="ja-JP" sz="1800">
                <a:solidFill>
                  <a:srgbClr val="9966FF"/>
                </a:solidFill>
              </a:rPr>
              <a:t>　⑤</a:t>
            </a:r>
            <a:r>
              <a:rPr altLang="ja-JP" b="0" dirty="0" lang="en-US" sz="1800">
                <a:solidFill>
                  <a:srgbClr val="9966FF"/>
                </a:solidFill>
              </a:rPr>
              <a:t>『</a:t>
            </a:r>
            <a:r>
              <a:rPr altLang="en-US" b="0" dirty="0" lang="ja-JP" sz="1800">
                <a:solidFill>
                  <a:srgbClr val="9966FF"/>
                </a:solidFill>
              </a:rPr>
              <a:t>公共，倫理</a:t>
            </a:r>
            <a:r>
              <a:rPr altLang="ja-JP" b="0" dirty="0" lang="en-US" sz="1800">
                <a:solidFill>
                  <a:srgbClr val="9966FF"/>
                </a:solidFill>
              </a:rPr>
              <a:t>』</a:t>
            </a:r>
            <a:r>
              <a:rPr altLang="en-US" b="0" dirty="0" lang="ja-JP" sz="1800">
                <a:solidFill>
                  <a:srgbClr val="9966FF"/>
                </a:solidFill>
              </a:rPr>
              <a:t>　⑥</a:t>
            </a:r>
            <a:r>
              <a:rPr altLang="ja-JP" b="0" dirty="0" lang="en-US" sz="1800">
                <a:solidFill>
                  <a:srgbClr val="9966FF"/>
                </a:solidFill>
              </a:rPr>
              <a:t>『</a:t>
            </a:r>
            <a:r>
              <a:rPr altLang="en-US" b="0" dirty="0" lang="ja-JP" sz="1800">
                <a:solidFill>
                  <a:srgbClr val="9966FF"/>
                </a:solidFill>
              </a:rPr>
              <a:t>公共，政治・経済</a:t>
            </a:r>
            <a:r>
              <a:rPr altLang="ja-JP" b="0" dirty="0" lang="en-US" sz="1800">
                <a:solidFill>
                  <a:srgbClr val="9966FF"/>
                </a:solidFill>
              </a:rPr>
              <a:t>』</a:t>
            </a:r>
            <a:endParaRPr altLang="ja-JP" b="0" dirty="0" kumimoji="1" lang="en-US" sz="1800">
              <a:solidFill>
                <a:srgbClr val="9966FF"/>
              </a:solidFill>
            </a:endParaRPr>
          </a:p>
          <a:p>
            <a:pPr indent="-354013" marL="354013"/>
            <a:r>
              <a:rPr altLang="en-US" b="0" dirty="0" lang="ja-JP" sz="1800"/>
              <a:t>　　高等学校の必履修科目「地理総合」「歴史総合」「公共」 と，それらを履修した後に学習する選択科目である「地理探究」「日本史探究」「世界史探究」「倫理」「政治・経済」を組み合わせた問題を出題　各１００点</a:t>
            </a:r>
          </a:p>
        </p:txBody>
      </p:sp>
      <p:sp>
        <p:nvSpPr>
          <p:cNvPr id="12" name="テキスト ボックス 11">
            <a:extLst>
              <a:ext uri="{FF2B5EF4-FFF2-40B4-BE49-F238E27FC236}">
                <a16:creationId xmlns:a16="http://schemas.microsoft.com/office/drawing/2014/main" id="{89CBC0A7-17F5-44B3-AE07-8EAB70A93F6F}"/>
              </a:ext>
            </a:extLst>
          </p:cNvPr>
          <p:cNvSpPr txBox="1"/>
          <p:nvPr/>
        </p:nvSpPr>
        <p:spPr>
          <a:xfrm>
            <a:off x="467544" y="1535420"/>
            <a:ext cx="3179075" cy="430887"/>
          </a:xfrm>
          <a:prstGeom prst="rect">
            <a:avLst/>
          </a:prstGeom>
          <a:noFill/>
        </p:spPr>
        <p:txBody>
          <a:bodyPr rtlCol="0" wrap="none">
            <a:spAutoFit/>
          </a:bodyPr>
          <a:lstStyle/>
          <a:p>
            <a:pPr>
              <a:spcBef>
                <a:spcPts val="0"/>
              </a:spcBef>
            </a:pPr>
            <a:r>
              <a:rPr altLang="en-US" b="0" dirty="0" lang="ja-JP" sz="2200"/>
              <a:t>以下の</a:t>
            </a:r>
            <a:r>
              <a:rPr altLang="en-US" dirty="0" lang="ja-JP" sz="2200" u="sng"/>
              <a:t>６出題科目</a:t>
            </a:r>
            <a:r>
              <a:rPr altLang="en-US" b="0" dirty="0" lang="ja-JP" sz="2200"/>
              <a:t>で構成</a:t>
            </a:r>
            <a:endParaRPr altLang="ja-JP" b="0" dirty="0" kumimoji="1" lang="en-US" sz="2200">
              <a:highlight>
                <a:srgbClr val="FFFF00"/>
              </a:highlight>
            </a:endParaRPr>
          </a:p>
        </p:txBody>
      </p:sp>
    </p:spTree>
    <p:extLst>
      <p:ext uri="{BB962C8B-B14F-4D97-AF65-F5344CB8AC3E}">
        <p14:creationId xmlns:p14="http://schemas.microsoft.com/office/powerpoint/2010/main" val="109922351"/>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59569" y="1178269"/>
            <a:ext cx="8424862" cy="666555"/>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algn="l" fontAlgn="auto">
              <a:spcAft>
                <a:spcPts val="0"/>
              </a:spcAft>
            </a:pPr>
            <a:r>
              <a:rPr altLang="ja-JP" dirty="0" lang="en-US" u="sng"/>
              <a:t>Ⅰ</a:t>
            </a:r>
            <a:r>
              <a:rPr altLang="en-US" dirty="0" lang="ja-JP" u="sng"/>
              <a:t>　はじめに</a:t>
            </a:r>
            <a:endParaRPr altLang="ja-JP" dirty="0" lang="en-US" u="sng"/>
          </a:p>
        </p:txBody>
      </p:sp>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6" name="正方形/長方形 5"/>
          <p:cNvSpPr/>
          <p:nvPr/>
        </p:nvSpPr>
        <p:spPr>
          <a:xfrm>
            <a:off x="683568" y="2313377"/>
            <a:ext cx="8280920" cy="1331647"/>
          </a:xfrm>
          <a:prstGeom prst="rect">
            <a:avLst/>
          </a:prstGeom>
        </p:spPr>
        <p:txBody>
          <a:bodyPr wrap="square">
            <a:spAutoFit/>
          </a:bodyPr>
          <a:lstStyle/>
          <a:p>
            <a:pPr>
              <a:lnSpc>
                <a:spcPts val="3800"/>
              </a:lnSpc>
              <a:spcAft>
                <a:spcPts val="1200"/>
              </a:spcAft>
            </a:pPr>
            <a:r>
              <a:rPr altLang="en-US" dirty="0" lang="ja-JP" sz="3600">
                <a:latin charset="-128" panose="020B0600070205080204" pitchFamily="50" typeface="ＭＳ Ｐゴシック"/>
              </a:rPr>
              <a:t>１　令和５年６月の公表事項　</a:t>
            </a:r>
            <a:endParaRPr altLang="ja-JP" dirty="0" lang="en-US" sz="3600">
              <a:latin charset="-128" panose="020B0600070205080204" pitchFamily="50" typeface="ＭＳ Ｐゴシック"/>
            </a:endParaRPr>
          </a:p>
          <a:p>
            <a:pPr>
              <a:lnSpc>
                <a:spcPts val="3800"/>
              </a:lnSpc>
            </a:pPr>
            <a:r>
              <a:rPr altLang="en-US" dirty="0" lang="ja-JP" sz="3600">
                <a:latin charset="-128" panose="020B0600070205080204" pitchFamily="50" typeface="ＭＳ Ｐゴシック"/>
              </a:rPr>
              <a:t>２　主な変更点等</a:t>
            </a:r>
            <a:endParaRPr altLang="ja-JP" dirty="0" lang="en-US" sz="3600">
              <a:latin charset="-128" panose="020B0600070205080204" pitchFamily="50" typeface="ＭＳ Ｐゴシック"/>
            </a:endParaRPr>
          </a:p>
        </p:txBody>
      </p:sp>
      <p:sp>
        <p:nvSpPr>
          <p:cNvPr id="3" name="スライド番号プレースホルダー 2">
            <a:extLst>
              <a:ext uri="{FF2B5EF4-FFF2-40B4-BE49-F238E27FC236}">
                <a16:creationId xmlns:a16="http://schemas.microsoft.com/office/drawing/2014/main" id="{645E03FE-0219-46E7-8DA0-76E9E71B8100}"/>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2</a:t>
            </a:fld>
            <a:endParaRPr altLang="en-US" lang="ja-JP">
              <a:solidFill>
                <a:prstClr val="black">
                  <a:tint val="75000"/>
                </a:prstClr>
              </a:solidFill>
            </a:endParaRPr>
          </a:p>
        </p:txBody>
      </p:sp>
    </p:spTree>
    <p:extLst>
      <p:ext uri="{BB962C8B-B14F-4D97-AF65-F5344CB8AC3E}">
        <p14:creationId xmlns:p14="http://schemas.microsoft.com/office/powerpoint/2010/main" val="2243371544"/>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763A148B-CE35-4535-A1A8-C1F76B4F84FF}"/>
              </a:ext>
            </a:extLst>
          </p:cNvPr>
          <p:cNvSpPr txBox="1"/>
          <p:nvPr/>
        </p:nvSpPr>
        <p:spPr>
          <a:xfrm>
            <a:off x="5076056" y="5085184"/>
            <a:ext cx="3997946" cy="276999"/>
          </a:xfrm>
          <a:prstGeom prst="rect">
            <a:avLst/>
          </a:prstGeom>
          <a:noFill/>
        </p:spPr>
        <p:txBody>
          <a:bodyPr rtlCol="0" wrap="square">
            <a:spAutoFit/>
          </a:bodyPr>
          <a:lstStyle/>
          <a:p>
            <a:pPr algn="ctr" defTabSz="422041" fontAlgn="auto">
              <a:spcBef>
                <a:spcPts val="0"/>
              </a:spcBef>
              <a:spcAft>
                <a:spcPts val="0"/>
              </a:spcAft>
              <a:defRPr/>
            </a:pPr>
            <a:r>
              <a:rPr altLang="en-US" b="0" dirty="0" lang="ja-JP" sz="1200">
                <a:solidFill>
                  <a:srgbClr val="000000"/>
                </a:solidFill>
                <a:latin typeface="+mn-ea"/>
                <a:ea typeface="+mn-ea"/>
              </a:rPr>
              <a:t>○は選択可能な組合せ，</a:t>
            </a:r>
            <a:r>
              <a:rPr altLang="ja-JP" b="0" dirty="0" lang="en-US" sz="1200">
                <a:solidFill>
                  <a:srgbClr val="F04693"/>
                </a:solidFill>
                <a:latin typeface="+mn-ea"/>
                <a:ea typeface="+mn-ea"/>
              </a:rPr>
              <a:t>×</a:t>
            </a:r>
            <a:r>
              <a:rPr altLang="en-US" b="0" dirty="0" lang="ja-JP" sz="1200">
                <a:solidFill>
                  <a:srgbClr val="000000"/>
                </a:solidFill>
                <a:latin typeface="+mn-ea"/>
                <a:ea typeface="+mn-ea"/>
              </a:rPr>
              <a:t>は選択不可能の組合せ</a:t>
            </a:r>
          </a:p>
        </p:txBody>
      </p:sp>
      <p:sp>
        <p:nvSpPr>
          <p:cNvPr id="11" name="テキスト ボックス 10">
            <a:extLst>
              <a:ext uri="{FF2B5EF4-FFF2-40B4-BE49-F238E27FC236}">
                <a16:creationId xmlns:a16="http://schemas.microsoft.com/office/drawing/2014/main" id="{931F7636-4E1E-4BD1-AE57-DC8952A8342E}"/>
              </a:ext>
            </a:extLst>
          </p:cNvPr>
          <p:cNvSpPr txBox="1"/>
          <p:nvPr/>
        </p:nvSpPr>
        <p:spPr>
          <a:xfrm>
            <a:off x="251520" y="908720"/>
            <a:ext cx="8690937" cy="430887"/>
          </a:xfrm>
          <a:prstGeom prst="rect">
            <a:avLst/>
          </a:prstGeom>
          <a:noFill/>
        </p:spPr>
        <p:txBody>
          <a:bodyPr rtlCol="0" wrap="square">
            <a:spAutoFit/>
          </a:bodyPr>
          <a:lstStyle/>
          <a:p>
            <a:pPr defTabSz="457200" eaLnBrk="1" fontAlgn="auto" hangingPunct="1" indent="0" latinLnBrk="0" lvl="0" marL="0" marR="0" rtl="0">
              <a:lnSpc>
                <a:spcPct val="100000"/>
              </a:lnSpc>
              <a:spcBef>
                <a:spcPts val="0"/>
              </a:spcBef>
              <a:spcAft>
                <a:spcPts val="0"/>
              </a:spcAft>
              <a:buClrTx/>
              <a:buSzTx/>
              <a:buFontTx/>
              <a:buNone/>
              <a:tabLst/>
              <a:defRPr/>
            </a:pPr>
            <a:r>
              <a:rPr altLang="en-US" dirty="0" lang="ja-JP" sz="2200">
                <a:latin typeface="Arial"/>
                <a:ea typeface="ＭＳ Ｐゴシック"/>
              </a:rPr>
              <a:t>〇　２科目を選択する場合の</a:t>
            </a:r>
            <a:r>
              <a:rPr altLang="en-US" baseline="0" cap="none" dirty="0" i="0" kern="1200" kumimoji="1" lang="ja-JP" noProof="0" normalizeH="0" spc="0" strike="noStrike" sz="2200" u="none">
                <a:ln>
                  <a:noFill/>
                </a:ln>
                <a:effectLst/>
                <a:uLnTx/>
                <a:uFillTx/>
                <a:latin typeface="Arial"/>
                <a:ea typeface="ＭＳ Ｐゴシック"/>
                <a:cs typeface="+mn-cs"/>
              </a:rPr>
              <a:t>組合せ一覧表</a:t>
            </a:r>
          </a:p>
        </p:txBody>
      </p:sp>
      <p:sp>
        <p:nvSpPr>
          <p:cNvPr id="12" name="スライド番号プレースホルダー 2">
            <a:extLst>
              <a:ext uri="{FF2B5EF4-FFF2-40B4-BE49-F238E27FC236}">
                <a16:creationId xmlns:a16="http://schemas.microsoft.com/office/drawing/2014/main" id="{662C774F-09E2-44B2-8F55-322E0313DAFD}"/>
              </a:ext>
            </a:extLst>
          </p:cNvPr>
          <p:cNvSpPr>
            <a:spLocks noGrp="1"/>
          </p:cNvSpPr>
          <p:nvPr>
            <p:ph idx="12" sz="quarter" type="sldNum"/>
          </p:nvPr>
        </p:nvSpPr>
        <p:spPr>
          <a:xfrm>
            <a:off x="6975873" y="6457328"/>
            <a:ext cx="2133601" cy="366253"/>
          </a:xfrm>
        </p:spPr>
        <p:txBody>
          <a:bodyPr/>
          <a:lstStyle/>
          <a:p>
            <a:fld id="{F14AF66F-3B4F-4E8B-A9F2-F8EEB7F87A3A}" type="slidenum">
              <a:rPr altLang="en-US" lang="ja-JP" smtClean="0">
                <a:solidFill>
                  <a:prstClr val="black">
                    <a:tint val="75000"/>
                  </a:prstClr>
                </a:solidFill>
              </a:rPr>
              <a:pPr/>
              <a:t>20</a:t>
            </a:fld>
            <a:endParaRPr altLang="en-US" dirty="0" lang="ja-JP">
              <a:solidFill>
                <a:prstClr val="black">
                  <a:tint val="75000"/>
                </a:prstClr>
              </a:solidFill>
            </a:endParaRPr>
          </a:p>
        </p:txBody>
      </p:sp>
      <p:graphicFrame>
        <p:nvGraphicFramePr>
          <p:cNvPr id="7" name="表 6">
            <a:extLst>
              <a:ext uri="{FF2B5EF4-FFF2-40B4-BE49-F238E27FC236}">
                <a16:creationId xmlns:a16="http://schemas.microsoft.com/office/drawing/2014/main" id="{D3FEE005-1DD2-43FD-A98C-C595A1D4B44B}"/>
              </a:ext>
            </a:extLst>
          </p:cNvPr>
          <p:cNvGraphicFramePr>
            <a:graphicFrameLocks noGrp="1"/>
          </p:cNvGraphicFramePr>
          <p:nvPr>
            <p:extLst>
              <p:ext uri="{D42A27DB-BD31-4B8C-83A1-F6EECF244321}">
                <p14:modId xmlns:p14="http://schemas.microsoft.com/office/powerpoint/2010/main" val="2198285264"/>
              </p:ext>
            </p:extLst>
          </p:nvPr>
        </p:nvGraphicFramePr>
        <p:xfrm>
          <a:off x="251520" y="1504761"/>
          <a:ext cx="8630969" cy="3416430"/>
        </p:xfrm>
        <a:graphic>
          <a:graphicData uri="http://schemas.openxmlformats.org/drawingml/2006/table">
            <a:tbl>
              <a:tblPr/>
              <a:tblGrid>
                <a:gridCol w="350049">
                  <a:extLst>
                    <a:ext uri="{9D8B030D-6E8A-4147-A177-3AD203B41FA5}">
                      <a16:colId xmlns:a16="http://schemas.microsoft.com/office/drawing/2014/main" val="299413505"/>
                    </a:ext>
                  </a:extLst>
                </a:gridCol>
                <a:gridCol w="1541779">
                  <a:extLst>
                    <a:ext uri="{9D8B030D-6E8A-4147-A177-3AD203B41FA5}">
                      <a16:colId xmlns:a16="http://schemas.microsoft.com/office/drawing/2014/main" val="3094938360"/>
                    </a:ext>
                  </a:extLst>
                </a:gridCol>
                <a:gridCol w="903356">
                  <a:extLst>
                    <a:ext uri="{9D8B030D-6E8A-4147-A177-3AD203B41FA5}">
                      <a16:colId xmlns:a16="http://schemas.microsoft.com/office/drawing/2014/main" val="2732413233"/>
                    </a:ext>
                  </a:extLst>
                </a:gridCol>
                <a:gridCol w="864096">
                  <a:extLst>
                    <a:ext uri="{9D8B030D-6E8A-4147-A177-3AD203B41FA5}">
                      <a16:colId xmlns:a16="http://schemas.microsoft.com/office/drawing/2014/main" val="3608387224"/>
                    </a:ext>
                  </a:extLst>
                </a:gridCol>
                <a:gridCol w="864096">
                  <a:extLst>
                    <a:ext uri="{9D8B030D-6E8A-4147-A177-3AD203B41FA5}">
                      <a16:colId xmlns:a16="http://schemas.microsoft.com/office/drawing/2014/main" val="2122178935"/>
                    </a:ext>
                  </a:extLst>
                </a:gridCol>
                <a:gridCol w="936104">
                  <a:extLst>
                    <a:ext uri="{9D8B030D-6E8A-4147-A177-3AD203B41FA5}">
                      <a16:colId xmlns:a16="http://schemas.microsoft.com/office/drawing/2014/main" val="1103354951"/>
                    </a:ext>
                  </a:extLst>
                </a:gridCol>
                <a:gridCol w="864096">
                  <a:extLst>
                    <a:ext uri="{9D8B030D-6E8A-4147-A177-3AD203B41FA5}">
                      <a16:colId xmlns:a16="http://schemas.microsoft.com/office/drawing/2014/main" val="2603095220"/>
                    </a:ext>
                  </a:extLst>
                </a:gridCol>
                <a:gridCol w="792088">
                  <a:extLst>
                    <a:ext uri="{9D8B030D-6E8A-4147-A177-3AD203B41FA5}">
                      <a16:colId xmlns:a16="http://schemas.microsoft.com/office/drawing/2014/main" val="2473183728"/>
                    </a:ext>
                  </a:extLst>
                </a:gridCol>
                <a:gridCol w="720080">
                  <a:extLst>
                    <a:ext uri="{9D8B030D-6E8A-4147-A177-3AD203B41FA5}">
                      <a16:colId xmlns:a16="http://schemas.microsoft.com/office/drawing/2014/main" val="2749301189"/>
                    </a:ext>
                  </a:extLst>
                </a:gridCol>
                <a:gridCol w="795225">
                  <a:extLst>
                    <a:ext uri="{9D8B030D-6E8A-4147-A177-3AD203B41FA5}">
                      <a16:colId xmlns:a16="http://schemas.microsoft.com/office/drawing/2014/main" val="1196862203"/>
                    </a:ext>
                  </a:extLst>
                </a:gridCol>
              </a:tblGrid>
              <a:tr h="342242">
                <a:tc gridSpan="2" rowSpan="3">
                  <a:txBody>
                    <a:bodyPr/>
                    <a:lstStyle/>
                    <a:p>
                      <a:pPr algn="ctr" defTabSz="887730" eaLnBrk="1" fontAlgn="ctr" hangingPunct="1" indent="0" latinLnBrk="0" lvl="0" marL="0" marR="0" rtl="0">
                        <a:lnSpc>
                          <a:spcPct val="100000"/>
                        </a:lnSpc>
                        <a:spcBef>
                          <a:spcPts val="0"/>
                        </a:spcBef>
                        <a:spcAft>
                          <a:spcPts val="0"/>
                        </a:spcAft>
                        <a:buClrTx/>
                        <a:buSzTx/>
                        <a:buFontTx/>
                        <a:buNone/>
                        <a:tabLst/>
                        <a:defRPr/>
                      </a:pPr>
                      <a:r>
                        <a:rPr altLang="en-US" b="0" baseline="0" cap="none" dirty="0" i="0" kern="1200" kumimoji="1" lang="ja-JP" noProof="0" normalizeH="0" spc="0" strike="noStrike" sz="1050" u="none">
                          <a:ln>
                            <a:noFill/>
                          </a:ln>
                          <a:solidFill>
                            <a:srgbClr val="000000"/>
                          </a:solidFill>
                          <a:effectLst/>
                          <a:uLnTx/>
                          <a:uFillTx/>
                          <a:latin typeface="+mn-ea"/>
                          <a:ea typeface="+mn-ea"/>
                          <a:cs typeface="+mn-cs"/>
                        </a:rPr>
                        <a:t>（解答順は順不同）</a:t>
                      </a:r>
                      <a:endParaRPr altLang="en-US" b="0" dirty="0" i="0" lang="ja-JP"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tcPr>
                </a:tc>
                <a:tc hMerge="1" rowSpan="3">
                  <a:txBody>
                    <a:bodyPr/>
                    <a:lstStyle/>
                    <a:p>
                      <a:endParaRPr altLang="en-US" kumimoji="1" lang="ja-JP"/>
                    </a:p>
                  </a:txBody>
                  <a:tcPr/>
                </a:tc>
                <a:tc gridSpan="5">
                  <a:txBody>
                    <a:bodyPr/>
                    <a:lstStyle/>
                    <a:p>
                      <a:pPr algn="ctr" fontAlgn="ctr"/>
                      <a:r>
                        <a:rPr altLang="en-US" b="0" dirty="0" i="0" lang="ja-JP" strike="noStrike" sz="1200" u="none">
                          <a:solidFill>
                            <a:srgbClr val="000000"/>
                          </a:solidFill>
                          <a:effectLst/>
                          <a:latin typeface="+mn-ea"/>
                          <a:ea typeface="+mn-ea"/>
                        </a:rPr>
                        <a:t>（</a:t>
                      </a:r>
                      <a:r>
                        <a:rPr altLang="ja-JP" b="0" dirty="0" i="0" lang="en-US" strike="noStrike" sz="1200" u="none">
                          <a:solidFill>
                            <a:srgbClr val="000000"/>
                          </a:solidFill>
                          <a:effectLst/>
                          <a:latin typeface="+mn-ea"/>
                          <a:ea typeface="+mn-ea"/>
                        </a:rPr>
                        <a:t>b</a:t>
                      </a:r>
                      <a:r>
                        <a:rPr altLang="en-US" b="0" dirty="0" i="0" lang="ja-JP" strike="noStrike" sz="1200" u="none">
                          <a:solidFill>
                            <a:srgbClr val="000000"/>
                          </a:solidFill>
                          <a:effectLst/>
                          <a:latin typeface="+mn-ea"/>
                          <a:ea typeface="+mn-ea"/>
                        </a:rPr>
                        <a:t>）</a:t>
                      </a:r>
                      <a:endParaRPr altLang="ja-JP" b="0" dirty="0" i="0" lang="en-US" strike="noStrike" sz="120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l"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gridSpan="3" rowSpan="2">
                  <a:txBody>
                    <a:bodyPr/>
                    <a:lstStyle/>
                    <a:p>
                      <a:pPr algn="ctr" fontAlgn="ctr"/>
                      <a:r>
                        <a:rPr altLang="en-US" b="0" dirty="0" i="0" lang="ja-JP" strike="noStrike" sz="1200" u="none">
                          <a:solidFill>
                            <a:srgbClr val="000000"/>
                          </a:solidFill>
                          <a:effectLst/>
                          <a:latin typeface="+mn-ea"/>
                          <a:ea typeface="+mn-ea"/>
                        </a:rPr>
                        <a:t>（</a:t>
                      </a:r>
                      <a:r>
                        <a:rPr altLang="ja-JP" b="0" dirty="0" i="0" lang="en-US" strike="noStrike" sz="1200" u="none">
                          <a:solidFill>
                            <a:srgbClr val="000000"/>
                          </a:solidFill>
                          <a:effectLst/>
                          <a:latin typeface="+mn-ea"/>
                          <a:ea typeface="+mn-ea"/>
                        </a:rPr>
                        <a:t>a</a:t>
                      </a:r>
                      <a:r>
                        <a:rPr altLang="en-US" b="0" dirty="0" i="0" lang="ja-JP" strike="noStrike" sz="1200" u="none">
                          <a:solidFill>
                            <a:srgbClr val="000000"/>
                          </a:solidFill>
                          <a:effectLst/>
                          <a:latin typeface="+mn-ea"/>
                          <a:ea typeface="+mn-ea"/>
                        </a:rPr>
                        <a:t>）</a:t>
                      </a:r>
                      <a:endParaRPr altLang="ja-JP" b="0" dirty="0" i="0" lang="en-US" strike="noStrike" sz="1200" u="none">
                        <a:solidFill>
                          <a:srgbClr val="000000"/>
                        </a:solidFill>
                        <a:effectLst/>
                        <a:latin typeface="+mn-ea"/>
                        <a:ea typeface="+mn-ea"/>
                      </a:endParaRPr>
                    </a:p>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地理総合／歴史総合／公共</a:t>
                      </a:r>
                      <a:r>
                        <a:rPr altLang="ja-JP" b="0" dirty="0" i="0" lang="en-US" strike="noStrike" sz="1050" u="none">
                          <a:solidFill>
                            <a:srgbClr val="000000"/>
                          </a:solidFill>
                          <a:effectLst/>
                          <a:latin typeface="+mn-ea"/>
                          <a:ea typeface="+mn-ea"/>
                        </a:rPr>
                        <a:t>』</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（３つのうち２つを解答）</a:t>
                      </a:r>
                    </a:p>
                  </a:txBody>
                  <a:tcPr anchor="ctr" marB="0" marL="5354" marR="5354" marT="5354">
                    <a:lnL algn="ctr" cap="flat" cmpd="sng" w="1905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solidFill>
                      <a:srgbClr val="FFCCFF"/>
                    </a:solidFill>
                  </a:tcPr>
                </a:tc>
                <a:tc hMerge="1" rowSpan="2">
                  <a:txBody>
                    <a:bodyPr/>
                    <a:lstStyle/>
                    <a:p>
                      <a:endParaRPr altLang="en-US" kumimoji="1" lang="ja-JP"/>
                    </a:p>
                  </a:txBody>
                  <a:tcPr/>
                </a:tc>
                <a:tc hMerge="1" rowSpan="2">
                  <a:txBody>
                    <a:bodyPr/>
                    <a:lstStyle/>
                    <a:p>
                      <a:endParaRPr altLang="en-US" kumimoji="1" lang="ja-JP"/>
                    </a:p>
                  </a:txBody>
                  <a:tcPr/>
                </a:tc>
                <a:extLst>
                  <a:ext uri="{0D108BD9-81ED-4DB2-BD59-A6C34878D82A}">
                    <a16:rowId xmlns:a16="http://schemas.microsoft.com/office/drawing/2014/main" val="4225537188"/>
                  </a:ext>
                </a:extLst>
              </a:tr>
              <a:tr h="168810">
                <a:tc gridSpan="2" vMerge="1">
                  <a:txBody>
                    <a:bodyPr/>
                    <a:lstStyle/>
                    <a:p>
                      <a:endParaRPr altLang="en-US" kumimoji="1" lang="ja-JP"/>
                    </a:p>
                  </a:txBody>
                  <a:tcPr/>
                </a:tc>
                <a:tc hMerge="1" vMerge="1">
                  <a:txBody>
                    <a:bodyPr/>
                    <a:lstStyle/>
                    <a:p>
                      <a:endParaRPr altLang="en-US" kumimoji="1" lang="ja-JP"/>
                    </a:p>
                  </a:txBody>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地理総合，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地理探究</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日本史探究</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世界史探究</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公共，倫理</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en-US" b="0" dirty="0" i="0" lang="ja-JP" strike="noStrike" sz="1050" u="none">
                          <a:solidFill>
                            <a:srgbClr val="000000"/>
                          </a:solidFill>
                          <a:effectLst/>
                          <a:latin typeface="+mn-ea"/>
                          <a:ea typeface="+mn-ea"/>
                        </a:rPr>
                        <a:t>　</a:t>
                      </a: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　政治・経済</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gridSpan="3" vMerge="1">
                  <a:txBody>
                    <a:bodyPr/>
                    <a:lstStyle/>
                    <a:p>
                      <a:pPr algn="ctr" fontAlgn="ctr"/>
                      <a:endParaRPr altLang="en-US" b="0" dirty="0" i="0" lang="ja-JP"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solidFill>
                      <a:srgbClr val="FFCCFF"/>
                    </a:solidFill>
                  </a:tcPr>
                </a:tc>
                <a:tc hMerge="1" vMerge="1">
                  <a:txBody>
                    <a:bodyPr/>
                    <a:lstStyle/>
                    <a:p>
                      <a:endParaRPr altLang="en-US" kumimoji="1" lang="ja-JP"/>
                    </a:p>
                  </a:txBody>
                  <a:tcPr/>
                </a:tc>
                <a:tc hMerge="1" vMerge="1">
                  <a:txBody>
                    <a:bodyPr/>
                    <a:lstStyle/>
                    <a:p>
                      <a:endParaRPr altLang="en-US" kumimoji="1" lang="ja-JP"/>
                    </a:p>
                  </a:txBody>
                  <a:tcPr/>
                </a:tc>
                <a:extLst>
                  <a:ext uri="{0D108BD9-81ED-4DB2-BD59-A6C34878D82A}">
                    <a16:rowId xmlns:a16="http://schemas.microsoft.com/office/drawing/2014/main" val="1107143"/>
                  </a:ext>
                </a:extLst>
              </a:tr>
              <a:tr h="623278">
                <a:tc gridSpan="2" vMerge="1">
                  <a:txBody>
                    <a:bodyPr/>
                    <a:lstStyle/>
                    <a:p>
                      <a:pPr algn="ctr" fontAlgn="ctr"/>
                      <a:endParaRPr altLang="en-US" b="0" dirty="0" i="0" lang="ja-JP"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2700">
                      <a:solidFill>
                        <a:schemeClr val="tx1"/>
                      </a:solidFill>
                      <a:prstDash val="solid"/>
                      <a:round/>
                      <a:headEnd len="med" type="none" w="med"/>
                      <a:tailEnd len="med" type="none" w="med"/>
                    </a:lnL>
                    <a:lnR>
                      <a:noFill/>
                    </a:lnR>
                    <a:lnT>
                      <a:noFill/>
                    </a:lnT>
                    <a:lnB algn="ctr" cap="flat" cmpd="sng" w="12700">
                      <a:solidFill>
                        <a:schemeClr val="tx1"/>
                      </a:solidFill>
                      <a:prstDash val="solid"/>
                      <a:round/>
                      <a:headEnd len="med" type="none" w="med"/>
                      <a:tailEnd len="med" type="none" w="med"/>
                    </a:lnB>
                  </a:tcPr>
                </a:tc>
                <a:tc hMerge="1" vMerge="1">
                  <a:txBody>
                    <a:bodyPr/>
                    <a:lstStyle/>
                    <a:p>
                      <a:endParaRPr altLang="en-US" kumimoji="1" lang="ja-JP"/>
                    </a:p>
                  </a:txBody>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l"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050" u="none">
                          <a:solidFill>
                            <a:srgbClr val="000000"/>
                          </a:solidFill>
                          <a:effectLst/>
                          <a:latin typeface="+mn-ea"/>
                          <a:ea typeface="+mn-ea"/>
                        </a:rPr>
                        <a:t>「地理総合」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と</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「歴史総合」</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FFCCFF"/>
                    </a:solidFill>
                  </a:tcPr>
                </a:tc>
                <a:tc>
                  <a:txBody>
                    <a:bodyPr/>
                    <a:lstStyle/>
                    <a:p>
                      <a:pPr algn="ctr" fontAlgn="ctr"/>
                      <a:r>
                        <a:rPr altLang="en-US" b="0" dirty="0" i="0" lang="ja-JP" strike="noStrike" sz="1050" u="none">
                          <a:solidFill>
                            <a:srgbClr val="000000"/>
                          </a:solidFill>
                          <a:effectLst/>
                          <a:latin typeface="+mn-ea"/>
                          <a:ea typeface="+mn-ea"/>
                        </a:rPr>
                        <a:t>「地理総合」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と</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「公共」</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FFCCFF"/>
                    </a:solidFill>
                  </a:tcPr>
                </a:tc>
                <a:tc>
                  <a:txBody>
                    <a:bodyPr/>
                    <a:lstStyle/>
                    <a:p>
                      <a:pPr algn="ctr" fontAlgn="ctr"/>
                      <a:r>
                        <a:rPr altLang="en-US" b="0" dirty="0" i="0" lang="ja-JP" strike="noStrike" sz="1050" u="none">
                          <a:solidFill>
                            <a:srgbClr val="000000"/>
                          </a:solidFill>
                          <a:effectLst/>
                          <a:latin typeface="+mn-ea"/>
                          <a:ea typeface="+mn-ea"/>
                        </a:rPr>
                        <a:t>「歴史総合」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と</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「公共」</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FFCCFF"/>
                    </a:solidFill>
                  </a:tcPr>
                </a:tc>
                <a:extLst>
                  <a:ext uri="{0D108BD9-81ED-4DB2-BD59-A6C34878D82A}">
                    <a16:rowId xmlns:a16="http://schemas.microsoft.com/office/drawing/2014/main" val="1816647308"/>
                  </a:ext>
                </a:extLst>
              </a:tr>
              <a:tr h="456420">
                <a:tc rowSpan="5">
                  <a:txBody>
                    <a:bodyPr/>
                    <a:lstStyle/>
                    <a:p>
                      <a:pPr algn="ctr" defTabSz="945124" eaLnBrk="1" fontAlgn="ctr" hangingPunct="1" indent="0" latinLnBrk="0" lvl="0" marL="0" marR="0" rtl="0">
                        <a:lnSpc>
                          <a:spcPct val="100000"/>
                        </a:lnSpc>
                        <a:spcBef>
                          <a:spcPts val="0"/>
                        </a:spcBef>
                        <a:spcAft>
                          <a:spcPts val="0"/>
                        </a:spcAft>
                        <a:buClrTx/>
                        <a:buSzTx/>
                        <a:buFontTx/>
                        <a:buNone/>
                        <a:tabLst/>
                        <a:defRPr/>
                      </a:pPr>
                      <a:r>
                        <a:rPr altLang="en-US" b="0" dirty="0" i="0" lang="ja-JP" strike="noStrike" sz="1200" u="none">
                          <a:solidFill>
                            <a:srgbClr val="000000"/>
                          </a:solidFill>
                          <a:effectLst/>
                          <a:latin typeface="+mn-ea"/>
                          <a:ea typeface="+mn-ea"/>
                        </a:rPr>
                        <a:t>（</a:t>
                      </a:r>
                      <a:r>
                        <a:rPr altLang="ja-JP" b="0" dirty="0" i="0" lang="en-US" strike="noStrike" sz="1200" u="none">
                          <a:solidFill>
                            <a:srgbClr val="000000"/>
                          </a:solidFill>
                          <a:effectLst/>
                          <a:latin typeface="+mn-ea"/>
                          <a:ea typeface="+mn-ea"/>
                        </a:rPr>
                        <a:t>b</a:t>
                      </a:r>
                      <a:r>
                        <a:rPr altLang="en-US" b="0" dirty="0" i="0" lang="ja-JP" strike="noStrike" sz="1200" u="none">
                          <a:solidFill>
                            <a:srgbClr val="000000"/>
                          </a:solidFill>
                          <a:effectLst/>
                          <a:latin typeface="+mn-ea"/>
                          <a:ea typeface="+mn-ea"/>
                        </a:rPr>
                        <a:t>）</a:t>
                      </a:r>
                      <a:endParaRPr altLang="ja-JP" b="0" dirty="0" i="0" lang="en-US" strike="noStrike" sz="120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地理総合，地理探究</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800" u="none">
                          <a:solidFill>
                            <a:srgbClr val="000000"/>
                          </a:solidFill>
                          <a:effectLst/>
                          <a:latin typeface="+mn-ea"/>
                          <a:ea typeface="+mn-ea"/>
                        </a:rPr>
                        <a:t>　</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endParaRPr altLang="ja-JP" b="0" dirty="0" i="0" lang="en-US" strike="noStrike" sz="1800" u="none">
                        <a:solidFill>
                          <a:srgbClr val="000000"/>
                        </a:solidFill>
                        <a:effectLst/>
                        <a:latin typeface="+mn-ea"/>
                        <a:ea typeface="+mn-ea"/>
                      </a:endParaRP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2514399451"/>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歴史総合，日本史探究</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endParaRPr altLang="ja-JP" b="0" dirty="0" i="0" lang="en-US" strike="noStrike" sz="1800" u="none">
                        <a:solidFill>
                          <a:srgbClr val="000000"/>
                        </a:solidFill>
                        <a:effectLst/>
                        <a:latin typeface="+mn-ea"/>
                        <a:ea typeface="+mn-ea"/>
                      </a:endParaRP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1532661672"/>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歴史総合，世界史探究</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endParaRPr altLang="ja-JP" b="0" dirty="0" i="0" lang="en-US" strike="noStrike" sz="1800" u="none">
                        <a:solidFill>
                          <a:srgbClr val="000000"/>
                        </a:solidFill>
                        <a:effectLst/>
                        <a:latin typeface="+mn-ea"/>
                        <a:ea typeface="+mn-ea"/>
                      </a:endParaRP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2954696637"/>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公共，倫理</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ja-JP" b="1" dirty="0" i="0" lang="en-US" strike="noStrike" sz="20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1744784756"/>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050" u="none">
                          <a:solidFill>
                            <a:srgbClr val="000000"/>
                          </a:solidFill>
                          <a:effectLst/>
                          <a:latin typeface="+mn-ea"/>
                          <a:ea typeface="+mn-ea"/>
                        </a:rPr>
                        <a:t>　</a:t>
                      </a: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公共，政治・経済</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ja-JP" b="1" dirty="0" i="0" lang="en-US" strike="noStrike" sz="20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extLst>
                  <a:ext uri="{0D108BD9-81ED-4DB2-BD59-A6C34878D82A}">
                    <a16:rowId xmlns:a16="http://schemas.microsoft.com/office/drawing/2014/main" val="629498015"/>
                  </a:ext>
                </a:extLst>
              </a:tr>
            </a:tbl>
          </a:graphicData>
        </a:graphic>
      </p:graphicFrame>
    </p:spTree>
    <p:extLst>
      <p:ext uri="{BB962C8B-B14F-4D97-AF65-F5344CB8AC3E}">
        <p14:creationId xmlns:p14="http://schemas.microsoft.com/office/powerpoint/2010/main" val="2869044808"/>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C184DCF3-9893-4D33-964D-EAE34F4A0B6D}"/>
              </a:ext>
            </a:extLst>
          </p:cNvPr>
          <p:cNvGraphicFramePr>
            <a:graphicFrameLocks noGrp="1"/>
          </p:cNvGraphicFramePr>
          <p:nvPr>
            <p:extLst>
              <p:ext uri="{D42A27DB-BD31-4B8C-83A1-F6EECF244321}">
                <p14:modId xmlns:p14="http://schemas.microsoft.com/office/powerpoint/2010/main" val="4014650952"/>
              </p:ext>
            </p:extLst>
          </p:nvPr>
        </p:nvGraphicFramePr>
        <p:xfrm>
          <a:off x="261511" y="1214550"/>
          <a:ext cx="8630969" cy="3416430"/>
        </p:xfrm>
        <a:graphic>
          <a:graphicData uri="http://schemas.openxmlformats.org/drawingml/2006/table">
            <a:tbl>
              <a:tblPr/>
              <a:tblGrid>
                <a:gridCol w="350049">
                  <a:extLst>
                    <a:ext uri="{9D8B030D-6E8A-4147-A177-3AD203B41FA5}">
                      <a16:colId xmlns:a16="http://schemas.microsoft.com/office/drawing/2014/main" val="299413505"/>
                    </a:ext>
                  </a:extLst>
                </a:gridCol>
                <a:gridCol w="1541779">
                  <a:extLst>
                    <a:ext uri="{9D8B030D-6E8A-4147-A177-3AD203B41FA5}">
                      <a16:colId xmlns:a16="http://schemas.microsoft.com/office/drawing/2014/main" val="3094938360"/>
                    </a:ext>
                  </a:extLst>
                </a:gridCol>
                <a:gridCol w="903356">
                  <a:extLst>
                    <a:ext uri="{9D8B030D-6E8A-4147-A177-3AD203B41FA5}">
                      <a16:colId xmlns:a16="http://schemas.microsoft.com/office/drawing/2014/main" val="2732413233"/>
                    </a:ext>
                  </a:extLst>
                </a:gridCol>
                <a:gridCol w="864096">
                  <a:extLst>
                    <a:ext uri="{9D8B030D-6E8A-4147-A177-3AD203B41FA5}">
                      <a16:colId xmlns:a16="http://schemas.microsoft.com/office/drawing/2014/main" val="3608387224"/>
                    </a:ext>
                  </a:extLst>
                </a:gridCol>
                <a:gridCol w="864096">
                  <a:extLst>
                    <a:ext uri="{9D8B030D-6E8A-4147-A177-3AD203B41FA5}">
                      <a16:colId xmlns:a16="http://schemas.microsoft.com/office/drawing/2014/main" val="2122178935"/>
                    </a:ext>
                  </a:extLst>
                </a:gridCol>
                <a:gridCol w="936104">
                  <a:extLst>
                    <a:ext uri="{9D8B030D-6E8A-4147-A177-3AD203B41FA5}">
                      <a16:colId xmlns:a16="http://schemas.microsoft.com/office/drawing/2014/main" val="1103354951"/>
                    </a:ext>
                  </a:extLst>
                </a:gridCol>
                <a:gridCol w="864096">
                  <a:extLst>
                    <a:ext uri="{9D8B030D-6E8A-4147-A177-3AD203B41FA5}">
                      <a16:colId xmlns:a16="http://schemas.microsoft.com/office/drawing/2014/main" val="2603095220"/>
                    </a:ext>
                  </a:extLst>
                </a:gridCol>
                <a:gridCol w="792088">
                  <a:extLst>
                    <a:ext uri="{9D8B030D-6E8A-4147-A177-3AD203B41FA5}">
                      <a16:colId xmlns:a16="http://schemas.microsoft.com/office/drawing/2014/main" val="2473183728"/>
                    </a:ext>
                  </a:extLst>
                </a:gridCol>
                <a:gridCol w="720080">
                  <a:extLst>
                    <a:ext uri="{9D8B030D-6E8A-4147-A177-3AD203B41FA5}">
                      <a16:colId xmlns:a16="http://schemas.microsoft.com/office/drawing/2014/main" val="2749301189"/>
                    </a:ext>
                  </a:extLst>
                </a:gridCol>
                <a:gridCol w="795225">
                  <a:extLst>
                    <a:ext uri="{9D8B030D-6E8A-4147-A177-3AD203B41FA5}">
                      <a16:colId xmlns:a16="http://schemas.microsoft.com/office/drawing/2014/main" val="1196862203"/>
                    </a:ext>
                  </a:extLst>
                </a:gridCol>
              </a:tblGrid>
              <a:tr h="342242">
                <a:tc gridSpan="2" rowSpan="3">
                  <a:txBody>
                    <a:bodyPr/>
                    <a:lstStyle/>
                    <a:p>
                      <a:pPr algn="ctr" defTabSz="887730" eaLnBrk="1" fontAlgn="ctr" hangingPunct="1" indent="0" latinLnBrk="0" lvl="0" marL="0" marR="0" rtl="0">
                        <a:lnSpc>
                          <a:spcPct val="100000"/>
                        </a:lnSpc>
                        <a:spcBef>
                          <a:spcPts val="0"/>
                        </a:spcBef>
                        <a:spcAft>
                          <a:spcPts val="0"/>
                        </a:spcAft>
                        <a:buClrTx/>
                        <a:buSzTx/>
                        <a:buFontTx/>
                        <a:buNone/>
                        <a:tabLst/>
                        <a:defRPr/>
                      </a:pPr>
                      <a:r>
                        <a:rPr altLang="en-US" b="0" baseline="0" cap="none" dirty="0" i="0" kern="1200" kumimoji="1" lang="ja-JP" noProof="0" normalizeH="0" spc="0" strike="noStrike" sz="1050" u="none">
                          <a:ln>
                            <a:noFill/>
                          </a:ln>
                          <a:solidFill>
                            <a:srgbClr val="000000"/>
                          </a:solidFill>
                          <a:effectLst/>
                          <a:uLnTx/>
                          <a:uFillTx/>
                          <a:latin typeface="+mn-ea"/>
                          <a:ea typeface="+mn-ea"/>
                          <a:cs typeface="+mn-cs"/>
                        </a:rPr>
                        <a:t>（解答順は順不同）</a:t>
                      </a:r>
                      <a:endParaRPr altLang="en-US" b="0" dirty="0" i="0" lang="ja-JP"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tcPr>
                </a:tc>
                <a:tc hMerge="1" rowSpan="3">
                  <a:txBody>
                    <a:bodyPr/>
                    <a:lstStyle/>
                    <a:p>
                      <a:endParaRPr altLang="en-US" kumimoji="1" lang="ja-JP"/>
                    </a:p>
                  </a:txBody>
                  <a:tcPr/>
                </a:tc>
                <a:tc gridSpan="5">
                  <a:txBody>
                    <a:bodyPr/>
                    <a:lstStyle/>
                    <a:p>
                      <a:pPr algn="ctr" fontAlgn="ctr"/>
                      <a:r>
                        <a:rPr altLang="en-US" b="0" dirty="0" i="0" lang="ja-JP" strike="noStrike" sz="1200" u="none">
                          <a:solidFill>
                            <a:srgbClr val="000000"/>
                          </a:solidFill>
                          <a:effectLst/>
                          <a:latin typeface="+mn-ea"/>
                          <a:ea typeface="+mn-ea"/>
                        </a:rPr>
                        <a:t>（</a:t>
                      </a:r>
                      <a:r>
                        <a:rPr altLang="ja-JP" b="0" dirty="0" i="0" lang="en-US" strike="noStrike" sz="1200" u="none">
                          <a:solidFill>
                            <a:srgbClr val="000000"/>
                          </a:solidFill>
                          <a:effectLst/>
                          <a:latin typeface="+mn-ea"/>
                          <a:ea typeface="+mn-ea"/>
                        </a:rPr>
                        <a:t>b</a:t>
                      </a:r>
                      <a:r>
                        <a:rPr altLang="en-US" b="0" dirty="0" i="0" lang="ja-JP" strike="noStrike" sz="1200" u="none">
                          <a:solidFill>
                            <a:srgbClr val="000000"/>
                          </a:solidFill>
                          <a:effectLst/>
                          <a:latin typeface="+mn-ea"/>
                          <a:ea typeface="+mn-ea"/>
                        </a:rPr>
                        <a:t>）</a:t>
                      </a:r>
                      <a:endParaRPr altLang="ja-JP" b="0" dirty="0" i="0" lang="en-US" strike="noStrike" sz="120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l"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gridSpan="3" rowSpan="2">
                  <a:txBody>
                    <a:bodyPr/>
                    <a:lstStyle/>
                    <a:p>
                      <a:pPr algn="ctr" fontAlgn="ctr"/>
                      <a:r>
                        <a:rPr altLang="en-US" b="0" dirty="0" i="0" lang="ja-JP" strike="noStrike" sz="1200" u="none">
                          <a:solidFill>
                            <a:srgbClr val="000000"/>
                          </a:solidFill>
                          <a:effectLst/>
                          <a:latin typeface="+mn-ea"/>
                          <a:ea typeface="+mn-ea"/>
                        </a:rPr>
                        <a:t>（</a:t>
                      </a:r>
                      <a:r>
                        <a:rPr altLang="ja-JP" b="0" dirty="0" i="0" lang="en-US" strike="noStrike" sz="1200" u="none">
                          <a:solidFill>
                            <a:srgbClr val="000000"/>
                          </a:solidFill>
                          <a:effectLst/>
                          <a:latin typeface="+mn-ea"/>
                          <a:ea typeface="+mn-ea"/>
                        </a:rPr>
                        <a:t>a</a:t>
                      </a:r>
                      <a:r>
                        <a:rPr altLang="en-US" b="0" dirty="0" i="0" lang="ja-JP" strike="noStrike" sz="1200" u="none">
                          <a:solidFill>
                            <a:srgbClr val="000000"/>
                          </a:solidFill>
                          <a:effectLst/>
                          <a:latin typeface="+mn-ea"/>
                          <a:ea typeface="+mn-ea"/>
                        </a:rPr>
                        <a:t>）</a:t>
                      </a:r>
                      <a:endParaRPr altLang="ja-JP" b="0" dirty="0" i="0" lang="en-US" strike="noStrike" sz="1200" u="none">
                        <a:solidFill>
                          <a:srgbClr val="000000"/>
                        </a:solidFill>
                        <a:effectLst/>
                        <a:latin typeface="+mn-ea"/>
                        <a:ea typeface="+mn-ea"/>
                      </a:endParaRPr>
                    </a:p>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地理総合／歴史総合／公共</a:t>
                      </a:r>
                      <a:r>
                        <a:rPr altLang="ja-JP" b="0" dirty="0" i="0" lang="en-US" strike="noStrike" sz="1050" u="none">
                          <a:solidFill>
                            <a:srgbClr val="000000"/>
                          </a:solidFill>
                          <a:effectLst/>
                          <a:latin typeface="+mn-ea"/>
                          <a:ea typeface="+mn-ea"/>
                        </a:rPr>
                        <a:t>』</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（３つのうち２つを解答）</a:t>
                      </a:r>
                    </a:p>
                  </a:txBody>
                  <a:tcPr anchor="ctr" marB="0" marL="5354" marR="5354" marT="5354">
                    <a:lnL algn="ctr" cap="flat" cmpd="sng" w="1905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solidFill>
                      <a:srgbClr val="FFCCFF"/>
                    </a:solidFill>
                  </a:tcPr>
                </a:tc>
                <a:tc hMerge="1" rowSpan="2">
                  <a:txBody>
                    <a:bodyPr/>
                    <a:lstStyle/>
                    <a:p>
                      <a:endParaRPr altLang="en-US" kumimoji="1" lang="ja-JP"/>
                    </a:p>
                  </a:txBody>
                  <a:tcPr/>
                </a:tc>
                <a:tc hMerge="1" rowSpan="2">
                  <a:txBody>
                    <a:bodyPr/>
                    <a:lstStyle/>
                    <a:p>
                      <a:endParaRPr altLang="en-US" kumimoji="1" lang="ja-JP"/>
                    </a:p>
                  </a:txBody>
                  <a:tcPr/>
                </a:tc>
                <a:extLst>
                  <a:ext uri="{0D108BD9-81ED-4DB2-BD59-A6C34878D82A}">
                    <a16:rowId xmlns:a16="http://schemas.microsoft.com/office/drawing/2014/main" val="4225537188"/>
                  </a:ext>
                </a:extLst>
              </a:tr>
              <a:tr h="168810">
                <a:tc gridSpan="2" vMerge="1">
                  <a:txBody>
                    <a:bodyPr/>
                    <a:lstStyle/>
                    <a:p>
                      <a:endParaRPr altLang="en-US" kumimoji="1" lang="ja-JP"/>
                    </a:p>
                  </a:txBody>
                  <a:tcPr/>
                </a:tc>
                <a:tc hMerge="1" vMerge="1">
                  <a:txBody>
                    <a:bodyPr/>
                    <a:lstStyle/>
                    <a:p>
                      <a:endParaRPr altLang="en-US" kumimoji="1" lang="ja-JP"/>
                    </a:p>
                  </a:txBody>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地理総合，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地理探究</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日本史探究</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世界史探究</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公共，倫理</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en-US" b="0" dirty="0" i="0" lang="ja-JP" strike="noStrike" sz="1050" u="none">
                          <a:solidFill>
                            <a:srgbClr val="000000"/>
                          </a:solidFill>
                          <a:effectLst/>
                          <a:latin typeface="+mn-ea"/>
                          <a:ea typeface="+mn-ea"/>
                        </a:rPr>
                        <a:t>　</a:t>
                      </a: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　政治・経済</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gridSpan="3" vMerge="1">
                  <a:txBody>
                    <a:bodyPr/>
                    <a:lstStyle/>
                    <a:p>
                      <a:pPr algn="ctr" fontAlgn="ctr"/>
                      <a:endParaRPr altLang="en-US" b="0" dirty="0" i="0" lang="ja-JP"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solidFill>
                      <a:srgbClr val="FFCCFF"/>
                    </a:solidFill>
                  </a:tcPr>
                </a:tc>
                <a:tc hMerge="1" vMerge="1">
                  <a:txBody>
                    <a:bodyPr/>
                    <a:lstStyle/>
                    <a:p>
                      <a:endParaRPr altLang="en-US" kumimoji="1" lang="ja-JP"/>
                    </a:p>
                  </a:txBody>
                  <a:tcPr/>
                </a:tc>
                <a:tc hMerge="1" vMerge="1">
                  <a:txBody>
                    <a:bodyPr/>
                    <a:lstStyle/>
                    <a:p>
                      <a:endParaRPr altLang="en-US" kumimoji="1" lang="ja-JP"/>
                    </a:p>
                  </a:txBody>
                  <a:tcPr/>
                </a:tc>
                <a:extLst>
                  <a:ext uri="{0D108BD9-81ED-4DB2-BD59-A6C34878D82A}">
                    <a16:rowId xmlns:a16="http://schemas.microsoft.com/office/drawing/2014/main" val="1107143"/>
                  </a:ext>
                </a:extLst>
              </a:tr>
              <a:tr h="623278">
                <a:tc gridSpan="2" vMerge="1">
                  <a:txBody>
                    <a:bodyPr/>
                    <a:lstStyle/>
                    <a:p>
                      <a:pPr algn="ctr" fontAlgn="ctr"/>
                      <a:endParaRPr altLang="en-US" b="0" dirty="0" i="0" lang="ja-JP"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2700">
                      <a:solidFill>
                        <a:schemeClr val="tx1"/>
                      </a:solidFill>
                      <a:prstDash val="solid"/>
                      <a:round/>
                      <a:headEnd len="med" type="none" w="med"/>
                      <a:tailEnd len="med" type="none" w="med"/>
                    </a:lnL>
                    <a:lnR>
                      <a:noFill/>
                    </a:lnR>
                    <a:lnT>
                      <a:noFill/>
                    </a:lnT>
                    <a:lnB algn="ctr" cap="flat" cmpd="sng" w="12700">
                      <a:solidFill>
                        <a:schemeClr val="tx1"/>
                      </a:solidFill>
                      <a:prstDash val="solid"/>
                      <a:round/>
                      <a:headEnd len="med" type="none" w="med"/>
                      <a:tailEnd len="med" type="none" w="med"/>
                    </a:lnB>
                  </a:tcPr>
                </a:tc>
                <a:tc hMerge="1" vMerge="1">
                  <a:txBody>
                    <a:bodyPr/>
                    <a:lstStyle/>
                    <a:p>
                      <a:endParaRPr altLang="en-US" kumimoji="1" lang="ja-JP"/>
                    </a:p>
                  </a:txBody>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l"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050" u="none">
                          <a:solidFill>
                            <a:srgbClr val="000000"/>
                          </a:solidFill>
                          <a:effectLst/>
                          <a:latin typeface="+mn-ea"/>
                          <a:ea typeface="+mn-ea"/>
                        </a:rPr>
                        <a:t>「地理総合」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と</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「歴史総合」</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FFCCFF"/>
                    </a:solidFill>
                  </a:tcPr>
                </a:tc>
                <a:tc>
                  <a:txBody>
                    <a:bodyPr/>
                    <a:lstStyle/>
                    <a:p>
                      <a:pPr algn="ctr" fontAlgn="ctr"/>
                      <a:r>
                        <a:rPr altLang="en-US" b="0" dirty="0" i="0" lang="ja-JP" strike="noStrike" sz="1050" u="none">
                          <a:solidFill>
                            <a:srgbClr val="000000"/>
                          </a:solidFill>
                          <a:effectLst/>
                          <a:latin typeface="+mn-ea"/>
                          <a:ea typeface="+mn-ea"/>
                        </a:rPr>
                        <a:t>「地理総合」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と</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「公共」</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FFCCFF"/>
                    </a:solidFill>
                  </a:tcPr>
                </a:tc>
                <a:tc>
                  <a:txBody>
                    <a:bodyPr/>
                    <a:lstStyle/>
                    <a:p>
                      <a:pPr algn="ctr" fontAlgn="ctr"/>
                      <a:r>
                        <a:rPr altLang="en-US" b="0" dirty="0" i="0" lang="ja-JP" strike="noStrike" sz="1050" u="none">
                          <a:solidFill>
                            <a:srgbClr val="000000"/>
                          </a:solidFill>
                          <a:effectLst/>
                          <a:latin typeface="+mn-ea"/>
                          <a:ea typeface="+mn-ea"/>
                        </a:rPr>
                        <a:t>「歴史総合」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と</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「公共」</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FFCCFF"/>
                    </a:solidFill>
                  </a:tcPr>
                </a:tc>
                <a:extLst>
                  <a:ext uri="{0D108BD9-81ED-4DB2-BD59-A6C34878D82A}">
                    <a16:rowId xmlns:a16="http://schemas.microsoft.com/office/drawing/2014/main" val="1816647308"/>
                  </a:ext>
                </a:extLst>
              </a:tr>
              <a:tr h="456420">
                <a:tc rowSpan="5">
                  <a:txBody>
                    <a:bodyPr/>
                    <a:lstStyle/>
                    <a:p>
                      <a:pPr algn="ctr" defTabSz="945124" eaLnBrk="1" fontAlgn="ctr" hangingPunct="1" indent="0" latinLnBrk="0" lvl="0" marL="0" marR="0" rtl="0">
                        <a:lnSpc>
                          <a:spcPct val="100000"/>
                        </a:lnSpc>
                        <a:spcBef>
                          <a:spcPts val="0"/>
                        </a:spcBef>
                        <a:spcAft>
                          <a:spcPts val="0"/>
                        </a:spcAft>
                        <a:buClrTx/>
                        <a:buSzTx/>
                        <a:buFontTx/>
                        <a:buNone/>
                        <a:tabLst/>
                        <a:defRPr/>
                      </a:pPr>
                      <a:r>
                        <a:rPr altLang="en-US" b="0" dirty="0" i="0" lang="ja-JP" strike="noStrike" sz="1200" u="none">
                          <a:solidFill>
                            <a:srgbClr val="000000"/>
                          </a:solidFill>
                          <a:effectLst/>
                          <a:latin typeface="+mn-ea"/>
                          <a:ea typeface="+mn-ea"/>
                        </a:rPr>
                        <a:t>（</a:t>
                      </a:r>
                      <a:r>
                        <a:rPr altLang="ja-JP" b="0" dirty="0" i="0" lang="en-US" strike="noStrike" sz="1200" u="none">
                          <a:solidFill>
                            <a:srgbClr val="000000"/>
                          </a:solidFill>
                          <a:effectLst/>
                          <a:latin typeface="+mn-ea"/>
                          <a:ea typeface="+mn-ea"/>
                        </a:rPr>
                        <a:t>b</a:t>
                      </a:r>
                      <a:r>
                        <a:rPr altLang="en-US" b="0" dirty="0" i="0" lang="ja-JP" strike="noStrike" sz="1200" u="none">
                          <a:solidFill>
                            <a:srgbClr val="000000"/>
                          </a:solidFill>
                          <a:effectLst/>
                          <a:latin typeface="+mn-ea"/>
                          <a:ea typeface="+mn-ea"/>
                        </a:rPr>
                        <a:t>）</a:t>
                      </a:r>
                      <a:endParaRPr altLang="ja-JP" b="0" dirty="0" i="0" lang="en-US" strike="noStrike" sz="120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地理総合，地理探究</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800" u="none">
                          <a:solidFill>
                            <a:srgbClr val="000000"/>
                          </a:solidFill>
                          <a:effectLst/>
                          <a:latin typeface="+mn-ea"/>
                          <a:ea typeface="+mn-ea"/>
                        </a:rPr>
                        <a:t>　</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endParaRPr altLang="ja-JP" b="0" dirty="0" i="0" lang="en-US" strike="noStrike" sz="1800" u="none">
                        <a:solidFill>
                          <a:srgbClr val="000000"/>
                        </a:solidFill>
                        <a:effectLst/>
                        <a:latin typeface="+mn-ea"/>
                        <a:ea typeface="+mn-ea"/>
                      </a:endParaRP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2514399451"/>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歴史総合，日本史探究</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endParaRPr altLang="ja-JP" b="0" dirty="0" i="0" lang="en-US" strike="noStrike" sz="1800" u="none">
                        <a:solidFill>
                          <a:srgbClr val="000000"/>
                        </a:solidFill>
                        <a:effectLst/>
                        <a:latin typeface="+mn-ea"/>
                        <a:ea typeface="+mn-ea"/>
                      </a:endParaRP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1532661672"/>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歴史総合，世界史探究</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endParaRPr altLang="ja-JP" b="0" dirty="0" i="0" lang="en-US" strike="noStrike" sz="1800" u="none">
                        <a:solidFill>
                          <a:srgbClr val="000000"/>
                        </a:solidFill>
                        <a:effectLst/>
                        <a:latin typeface="+mn-ea"/>
                        <a:ea typeface="+mn-ea"/>
                      </a:endParaRP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2954696637"/>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公共，倫理</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ja-JP" b="1" dirty="0" i="0" lang="en-US" strike="noStrike" sz="20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1744784756"/>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050" u="none">
                          <a:solidFill>
                            <a:srgbClr val="000000"/>
                          </a:solidFill>
                          <a:effectLst/>
                          <a:latin typeface="+mn-ea"/>
                          <a:ea typeface="+mn-ea"/>
                        </a:rPr>
                        <a:t>　</a:t>
                      </a: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公共，政治・経済</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ja-JP" b="1" dirty="0" i="0" lang="en-US" strike="noStrike" sz="20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extLst>
                  <a:ext uri="{0D108BD9-81ED-4DB2-BD59-A6C34878D82A}">
                    <a16:rowId xmlns:a16="http://schemas.microsoft.com/office/drawing/2014/main" val="629498015"/>
                  </a:ext>
                </a:extLst>
              </a:tr>
            </a:tbl>
          </a:graphicData>
        </a:graphic>
      </p:graphicFrame>
      <p:sp>
        <p:nvSpPr>
          <p:cNvPr id="14" name="テキスト ボックス 13">
            <a:extLst>
              <a:ext uri="{FF2B5EF4-FFF2-40B4-BE49-F238E27FC236}">
                <a16:creationId xmlns:a16="http://schemas.microsoft.com/office/drawing/2014/main" id="{763A148B-CE35-4535-A1A8-C1F76B4F84FF}"/>
              </a:ext>
            </a:extLst>
          </p:cNvPr>
          <p:cNvSpPr txBox="1"/>
          <p:nvPr/>
        </p:nvSpPr>
        <p:spPr>
          <a:xfrm>
            <a:off x="5076056" y="4653136"/>
            <a:ext cx="3997946" cy="276999"/>
          </a:xfrm>
          <a:prstGeom prst="rect">
            <a:avLst/>
          </a:prstGeom>
          <a:noFill/>
        </p:spPr>
        <p:txBody>
          <a:bodyPr rtlCol="0" wrap="square">
            <a:spAutoFit/>
          </a:bodyPr>
          <a:lstStyle/>
          <a:p>
            <a:pPr algn="ctr" defTabSz="422041" fontAlgn="auto">
              <a:spcBef>
                <a:spcPts val="0"/>
              </a:spcBef>
              <a:spcAft>
                <a:spcPts val="0"/>
              </a:spcAft>
              <a:defRPr/>
            </a:pPr>
            <a:r>
              <a:rPr altLang="en-US" b="0" dirty="0" lang="ja-JP" sz="1200">
                <a:solidFill>
                  <a:srgbClr val="000000"/>
                </a:solidFill>
                <a:latin typeface="+mn-ea"/>
                <a:ea typeface="+mn-ea"/>
              </a:rPr>
              <a:t>○は選択可能な組合せ，</a:t>
            </a:r>
            <a:r>
              <a:rPr altLang="ja-JP" b="0" dirty="0" lang="en-US" sz="1200">
                <a:solidFill>
                  <a:srgbClr val="F04693"/>
                </a:solidFill>
                <a:latin typeface="+mn-ea"/>
                <a:ea typeface="+mn-ea"/>
              </a:rPr>
              <a:t>×</a:t>
            </a:r>
            <a:r>
              <a:rPr altLang="en-US" b="0" dirty="0" lang="ja-JP" sz="1200">
                <a:solidFill>
                  <a:srgbClr val="000000"/>
                </a:solidFill>
                <a:latin typeface="+mn-ea"/>
                <a:ea typeface="+mn-ea"/>
              </a:rPr>
              <a:t>は選択不可能の組合せ</a:t>
            </a:r>
          </a:p>
        </p:txBody>
      </p:sp>
      <p:sp>
        <p:nvSpPr>
          <p:cNvPr id="7" name="四角形: 角を丸くする 6">
            <a:extLst>
              <a:ext uri="{FF2B5EF4-FFF2-40B4-BE49-F238E27FC236}">
                <a16:creationId xmlns:a16="http://schemas.microsoft.com/office/drawing/2014/main" id="{40DDB792-5631-4031-BBE5-365F3C16C8D1}"/>
              </a:ext>
            </a:extLst>
          </p:cNvPr>
          <p:cNvSpPr/>
          <p:nvPr/>
        </p:nvSpPr>
        <p:spPr>
          <a:xfrm>
            <a:off x="417567" y="5157192"/>
            <a:ext cx="8308866" cy="1426896"/>
          </a:xfrm>
          <a:prstGeom prst="roundRect">
            <a:avLst>
              <a:gd fmla="val 10055" name="adj"/>
            </a:avLst>
          </a:prstGeom>
          <a:solidFill>
            <a:srgbClr val="FFFFCC"/>
          </a:solidFill>
          <a:ln w="28575">
            <a:solidFill>
              <a:srgbClr val="FF0000"/>
            </a:solidFill>
          </a:ln>
        </p:spPr>
        <p:style>
          <a:lnRef idx="2">
            <a:schemeClr val="dk1"/>
          </a:lnRef>
          <a:fillRef idx="1">
            <a:schemeClr val="lt1"/>
          </a:fillRef>
          <a:effectRef idx="0">
            <a:schemeClr val="dk1"/>
          </a:effectRef>
          <a:fontRef idx="minor">
            <a:schemeClr val="dk1"/>
          </a:fontRef>
        </p:style>
        <p:txBody>
          <a:bodyPr anchor="ctr" anchorCtr="0" wrap="square">
            <a:noAutofit/>
          </a:bodyPr>
          <a:lstStyle/>
          <a:p>
            <a:pPr algn="just" lvl="1" marL="0">
              <a:spcAft>
                <a:spcPts val="1108"/>
              </a:spcAft>
              <a:defRPr/>
            </a:pPr>
            <a:r>
              <a:rPr altLang="ja-JP" b="0" dirty="0" kern="100" lang="en-US" sz="1600">
                <a:solidFill>
                  <a:srgbClr val="FF0000"/>
                </a:solidFill>
                <a:latin typeface="+mn-ea"/>
                <a:cs charset="0" panose="02020603050405020304" pitchFamily="18" typeface="Times New Roman"/>
              </a:rPr>
              <a:t>【</a:t>
            </a:r>
            <a:r>
              <a:rPr altLang="en-US" b="0" dirty="0" kern="100" lang="ja-JP" sz="1600">
                <a:solidFill>
                  <a:srgbClr val="FF0000"/>
                </a:solidFill>
                <a:latin typeface="+mn-ea"/>
                <a:cs charset="0" panose="02020603050405020304" pitchFamily="18" typeface="Times New Roman"/>
              </a:rPr>
              <a:t>留意点</a:t>
            </a:r>
            <a:r>
              <a:rPr altLang="ja-JP" b="0" dirty="0" kern="100" lang="en-US" sz="1600">
                <a:solidFill>
                  <a:srgbClr val="FF0000"/>
                </a:solidFill>
                <a:latin typeface="+mn-ea"/>
                <a:cs charset="0" panose="02020603050405020304" pitchFamily="18" typeface="Times New Roman"/>
              </a:rPr>
              <a:t>】</a:t>
            </a:r>
          </a:p>
          <a:p>
            <a:pPr algn="just" lvl="1" marL="0">
              <a:spcAft>
                <a:spcPts val="1108"/>
              </a:spcAft>
              <a:defRPr/>
            </a:pPr>
            <a:r>
              <a:rPr altLang="en-US" b="0" dirty="0" kern="100" lang="ja-JP" sz="1600">
                <a:solidFill>
                  <a:schemeClr val="tx1"/>
                </a:solidFill>
                <a:latin typeface="+mn-ea"/>
                <a:cs charset="0" panose="02020603050405020304" pitchFamily="18" typeface="Times New Roman"/>
              </a:rPr>
              <a:t>  〇　</a:t>
            </a:r>
            <a:r>
              <a:rPr altLang="en-US" dirty="0" kern="100" lang="ja-JP" sz="1600">
                <a:solidFill>
                  <a:schemeClr val="tx1"/>
                </a:solidFill>
                <a:highlight>
                  <a:srgbClr val="9966FF"/>
                </a:highlight>
                <a:latin typeface="+mn-ea"/>
                <a:cs charset="0" panose="02020603050405020304" pitchFamily="18" typeface="Times New Roman"/>
              </a:rPr>
              <a:t> </a:t>
            </a:r>
            <a:r>
              <a:rPr altLang="ja-JP" dirty="0" lang="en-US" sz="1600">
                <a:solidFill>
                  <a:srgbClr val="FFFFFF"/>
                </a:solidFill>
                <a:highlight>
                  <a:srgbClr val="9966FF"/>
                </a:highlight>
                <a:latin typeface="+mn-ea"/>
              </a:rPr>
              <a:t>(b) </a:t>
            </a:r>
            <a:r>
              <a:rPr altLang="en-US" b="0" dirty="0" kern="100" lang="ja-JP" sz="1600">
                <a:latin typeface="+mn-ea"/>
                <a:cs charset="0" panose="02020603050405020304" pitchFamily="18" typeface="Times New Roman"/>
              </a:rPr>
              <a:t>の５科目から２科目を選択する場合</a:t>
            </a:r>
            <a:endParaRPr altLang="ja-JP" b="0" dirty="0" kern="100" lang="en-US" sz="1600">
              <a:latin typeface="+mn-ea"/>
              <a:cs charset="0" panose="02020603050405020304" pitchFamily="18" typeface="Times New Roman"/>
            </a:endParaRPr>
          </a:p>
          <a:p>
            <a:pPr algn="just" lvl="1" marL="0">
              <a:spcAft>
                <a:spcPts val="1108"/>
              </a:spcAft>
              <a:defRPr/>
            </a:pPr>
            <a:r>
              <a:rPr altLang="en-US" b="0" dirty="0" kern="100" lang="ja-JP" sz="1600">
                <a:latin typeface="+mn-ea"/>
                <a:cs charset="0" panose="02020603050405020304" pitchFamily="18" typeface="Times New Roman"/>
              </a:rPr>
              <a:t>　  →　</a:t>
            </a:r>
            <a:r>
              <a:rPr altLang="ja-JP" b="0" dirty="0" kern="100" lang="en-US" sz="1600">
                <a:latin typeface="+mn-ea"/>
                <a:cs charset="0" panose="02020603050405020304" pitchFamily="18" typeface="Times New Roman"/>
              </a:rPr>
              <a:t>『</a:t>
            </a:r>
            <a:r>
              <a:rPr altLang="en-US" b="0" dirty="0" kern="100" lang="ja-JP" sz="1600">
                <a:latin typeface="+mn-ea"/>
                <a:cs charset="0" panose="02020603050405020304" pitchFamily="18" typeface="Times New Roman"/>
              </a:rPr>
              <a:t>公共，倫理</a:t>
            </a:r>
            <a:r>
              <a:rPr altLang="ja-JP" b="0" dirty="0" kern="100" lang="en-US" sz="1600">
                <a:latin typeface="+mn-ea"/>
                <a:cs charset="0" panose="02020603050405020304" pitchFamily="18" typeface="Times New Roman"/>
              </a:rPr>
              <a:t>』</a:t>
            </a:r>
            <a:r>
              <a:rPr altLang="en-US" b="0" dirty="0" kern="100" lang="ja-JP" sz="1600">
                <a:latin typeface="+mn-ea"/>
                <a:cs charset="0" panose="02020603050405020304" pitchFamily="18" typeface="Times New Roman"/>
              </a:rPr>
              <a:t>と</a:t>
            </a:r>
            <a:r>
              <a:rPr altLang="ja-JP" b="0" dirty="0" kern="100" lang="en-US" sz="1600">
                <a:latin typeface="+mn-ea"/>
                <a:cs charset="0" panose="02020603050405020304" pitchFamily="18" typeface="Times New Roman"/>
              </a:rPr>
              <a:t>『</a:t>
            </a:r>
            <a:r>
              <a:rPr altLang="en-US" b="0" dirty="0" kern="100" lang="ja-JP" sz="1600">
                <a:latin typeface="+mn-ea"/>
                <a:cs charset="0" panose="02020603050405020304" pitchFamily="18" typeface="Times New Roman"/>
              </a:rPr>
              <a:t>公共，政治・経済</a:t>
            </a:r>
            <a:r>
              <a:rPr altLang="ja-JP" b="0" dirty="0" kern="100" lang="en-US" sz="1600">
                <a:latin typeface="+mn-ea"/>
                <a:cs charset="0" panose="02020603050405020304" pitchFamily="18" typeface="Times New Roman"/>
              </a:rPr>
              <a:t>』</a:t>
            </a:r>
            <a:r>
              <a:rPr altLang="en-US" b="0" dirty="0" kern="100" lang="ja-JP" sz="1600">
                <a:latin typeface="+mn-ea"/>
                <a:cs charset="0" panose="02020603050405020304" pitchFamily="18" typeface="Times New Roman"/>
              </a:rPr>
              <a:t>の組合せは不可</a:t>
            </a:r>
            <a:endParaRPr altLang="ja-JP" b="0" dirty="0" kern="100" lang="en-US" sz="1600">
              <a:latin typeface="+mn-ea"/>
              <a:cs charset="0" panose="02020603050405020304" pitchFamily="18" typeface="Times New Roman"/>
            </a:endParaRPr>
          </a:p>
        </p:txBody>
      </p:sp>
      <p:sp>
        <p:nvSpPr>
          <p:cNvPr id="10" name="正方形/長方形 9">
            <a:extLst>
              <a:ext uri="{FF2B5EF4-FFF2-40B4-BE49-F238E27FC236}">
                <a16:creationId xmlns:a16="http://schemas.microsoft.com/office/drawing/2014/main" id="{6C55FAB8-8E8B-4F46-89D0-B3C872D52943}"/>
              </a:ext>
            </a:extLst>
          </p:cNvPr>
          <p:cNvSpPr/>
          <p:nvPr/>
        </p:nvSpPr>
        <p:spPr bwMode="auto">
          <a:xfrm>
            <a:off x="6601857" y="1193374"/>
            <a:ext cx="2304255" cy="3398918"/>
          </a:xfrm>
          <a:prstGeom prst="rect">
            <a:avLst/>
          </a:prstGeom>
          <a:solidFill>
            <a:schemeClr val="bg1">
              <a:alpha val="82000"/>
            </a:schemeClr>
          </a:solidFill>
          <a:ln algn="ctr" cap="flat" cmpd="sng" w="9525">
            <a:noFill/>
            <a:prstDash val="solid"/>
            <a:round/>
            <a:headEnd len="med" type="none" w="med"/>
            <a:tailEnd len="med" type="none" w="med"/>
          </a:ln>
          <a:effectLst>
            <a:softEdge rad="31750"/>
          </a:effectLst>
        </p:spPr>
        <p:txBody>
          <a:bodyPr anchor="t" anchorCtr="0" bIns="45715" compatLnSpc="1" lIns="91429" numCol="1" rIns="91429" rtlCol="0" tIns="10799" vert="horz" wrap="square">
            <a:prstTxWarp prst="textNoShape">
              <a:avLst/>
            </a:prstTxWarp>
          </a:bodyPr>
          <a:lstStyle/>
          <a:p>
            <a:pPr algn="ctr" defTabSz="914400" eaLnBrk="1" fontAlgn="base" hangingPunct="1" indent="0" latinLnBrk="0" lvl="0" marL="0" marR="0" rtl="0">
              <a:lnSpc>
                <a:spcPct val="100000"/>
              </a:lnSpc>
              <a:spcBef>
                <a:spcPct val="50000"/>
              </a:spcBef>
              <a:spcAft>
                <a:spcPct val="0"/>
              </a:spcAft>
              <a:buClrTx/>
              <a:buSzTx/>
              <a:buFontTx/>
              <a:buNone/>
              <a:tabLst/>
              <a:defRPr/>
            </a:pPr>
            <a:endParaRPr altLang="en-US" b="1" baseline="0" cap="none" dirty="0" i="0" kern="1200" kumimoji="1" lang="ja-JP" noProof="0" normalizeH="0" spc="0" strike="noStrike" sz="2000" u="none">
              <a:ln>
                <a:noFill/>
              </a:ln>
              <a:solidFill>
                <a:srgbClr val="000000"/>
              </a:solidFill>
              <a:effectLst/>
              <a:uLnTx/>
              <a:uFillTx/>
              <a:latin typeface="ＭＳ Ｐゴシック"/>
              <a:ea typeface="ＭＳ Ｐゴシック"/>
              <a:cs typeface="+mn-cs"/>
            </a:endParaRPr>
          </a:p>
        </p:txBody>
      </p:sp>
      <p:sp>
        <p:nvSpPr>
          <p:cNvPr id="11" name="テキスト ボックス 10">
            <a:extLst>
              <a:ext uri="{FF2B5EF4-FFF2-40B4-BE49-F238E27FC236}">
                <a16:creationId xmlns:a16="http://schemas.microsoft.com/office/drawing/2014/main" id="{931F7636-4E1E-4BD1-AE57-DC8952A8342E}"/>
              </a:ext>
            </a:extLst>
          </p:cNvPr>
          <p:cNvSpPr txBox="1"/>
          <p:nvPr/>
        </p:nvSpPr>
        <p:spPr>
          <a:xfrm>
            <a:off x="107504" y="764704"/>
            <a:ext cx="8424936" cy="400110"/>
          </a:xfrm>
          <a:prstGeom prst="rect">
            <a:avLst/>
          </a:prstGeom>
          <a:noFill/>
        </p:spPr>
        <p:txBody>
          <a:bodyPr rtlCol="0" wrap="square">
            <a:spAutoFit/>
          </a:bodyPr>
          <a:lstStyle/>
          <a:p>
            <a:pPr defTabSz="457200" fontAlgn="auto" lvl="0">
              <a:spcBef>
                <a:spcPts val="0"/>
              </a:spcBef>
              <a:spcAft>
                <a:spcPts val="0"/>
              </a:spcAft>
              <a:defRPr/>
            </a:pPr>
            <a:r>
              <a:rPr altLang="en-US" baseline="0" cap="none" dirty="0" i="0" kern="1200" kumimoji="1" lang="ja-JP" noProof="0" normalizeH="0" spc="0" strike="noStrike" sz="2000" u="none">
                <a:ln>
                  <a:noFill/>
                </a:ln>
                <a:effectLst/>
                <a:uLnTx/>
                <a:uFillTx/>
                <a:latin typeface="Arial"/>
                <a:ea typeface="ＭＳ Ｐゴシック"/>
                <a:cs typeface="+mn-cs"/>
              </a:rPr>
              <a:t>〇　</a:t>
            </a:r>
            <a:r>
              <a:rPr altLang="en-US" dirty="0" lang="ja-JP" sz="2000">
                <a:latin typeface="Arial"/>
                <a:ea typeface="ＭＳ Ｐゴシック"/>
              </a:rPr>
              <a:t> ２科目を選択する場合の組合せ　～（</a:t>
            </a:r>
            <a:r>
              <a:rPr altLang="en-US" baseline="0" cap="none" dirty="0" i="0" kern="1200" kumimoji="1" lang="ja-JP" noProof="0" normalizeH="0" spc="0" strike="noStrike" sz="2000" u="none">
                <a:ln>
                  <a:noFill/>
                </a:ln>
                <a:effectLst/>
                <a:uLnTx/>
                <a:uFillTx/>
                <a:latin typeface="Arial"/>
                <a:ea typeface="ＭＳ Ｐゴシック"/>
                <a:cs typeface="+mn-cs"/>
              </a:rPr>
              <a:t>ｂ）から２科目を選択する場合～</a:t>
            </a:r>
          </a:p>
        </p:txBody>
      </p:sp>
      <p:sp>
        <p:nvSpPr>
          <p:cNvPr id="12" name="スライド番号プレースホルダー 2">
            <a:extLst>
              <a:ext uri="{FF2B5EF4-FFF2-40B4-BE49-F238E27FC236}">
                <a16:creationId xmlns:a16="http://schemas.microsoft.com/office/drawing/2014/main" id="{662C774F-09E2-44B2-8F55-322E0313DAFD}"/>
              </a:ext>
            </a:extLst>
          </p:cNvPr>
          <p:cNvSpPr>
            <a:spLocks noGrp="1"/>
          </p:cNvSpPr>
          <p:nvPr>
            <p:ph idx="12" sz="quarter" type="sldNum"/>
          </p:nvPr>
        </p:nvSpPr>
        <p:spPr>
          <a:xfrm>
            <a:off x="6975873" y="6457328"/>
            <a:ext cx="2133601" cy="366253"/>
          </a:xfrm>
        </p:spPr>
        <p:txBody>
          <a:bodyPr/>
          <a:lstStyle/>
          <a:p>
            <a:fld id="{F14AF66F-3B4F-4E8B-A9F2-F8EEB7F87A3A}" type="slidenum">
              <a:rPr altLang="en-US" lang="ja-JP" smtClean="0">
                <a:solidFill>
                  <a:prstClr val="black">
                    <a:tint val="75000"/>
                  </a:prstClr>
                </a:solidFill>
              </a:rPr>
              <a:pPr/>
              <a:t>21</a:t>
            </a:fld>
            <a:endParaRPr altLang="en-US" dirty="0" lang="ja-JP">
              <a:solidFill>
                <a:prstClr val="black">
                  <a:tint val="75000"/>
                </a:prstClr>
              </a:solidFill>
            </a:endParaRPr>
          </a:p>
        </p:txBody>
      </p:sp>
    </p:spTree>
    <p:extLst>
      <p:ext uri="{BB962C8B-B14F-4D97-AF65-F5344CB8AC3E}">
        <p14:creationId xmlns:p14="http://schemas.microsoft.com/office/powerpoint/2010/main" val="963049446"/>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3A9A15F3-3BA8-4E3C-B4AB-2383122E393D}"/>
              </a:ext>
            </a:extLst>
          </p:cNvPr>
          <p:cNvGraphicFramePr>
            <a:graphicFrameLocks noGrp="1"/>
          </p:cNvGraphicFramePr>
          <p:nvPr>
            <p:extLst>
              <p:ext uri="{D42A27DB-BD31-4B8C-83A1-F6EECF244321}">
                <p14:modId xmlns:p14="http://schemas.microsoft.com/office/powerpoint/2010/main" val="1415336447"/>
              </p:ext>
            </p:extLst>
          </p:nvPr>
        </p:nvGraphicFramePr>
        <p:xfrm>
          <a:off x="261511" y="1308714"/>
          <a:ext cx="8630969" cy="3416430"/>
        </p:xfrm>
        <a:graphic>
          <a:graphicData uri="http://schemas.openxmlformats.org/drawingml/2006/table">
            <a:tbl>
              <a:tblPr/>
              <a:tblGrid>
                <a:gridCol w="350049">
                  <a:extLst>
                    <a:ext uri="{9D8B030D-6E8A-4147-A177-3AD203B41FA5}">
                      <a16:colId xmlns:a16="http://schemas.microsoft.com/office/drawing/2014/main" val="299413505"/>
                    </a:ext>
                  </a:extLst>
                </a:gridCol>
                <a:gridCol w="1541779">
                  <a:extLst>
                    <a:ext uri="{9D8B030D-6E8A-4147-A177-3AD203B41FA5}">
                      <a16:colId xmlns:a16="http://schemas.microsoft.com/office/drawing/2014/main" val="3094938360"/>
                    </a:ext>
                  </a:extLst>
                </a:gridCol>
                <a:gridCol w="903356">
                  <a:extLst>
                    <a:ext uri="{9D8B030D-6E8A-4147-A177-3AD203B41FA5}">
                      <a16:colId xmlns:a16="http://schemas.microsoft.com/office/drawing/2014/main" val="2732413233"/>
                    </a:ext>
                  </a:extLst>
                </a:gridCol>
                <a:gridCol w="864096">
                  <a:extLst>
                    <a:ext uri="{9D8B030D-6E8A-4147-A177-3AD203B41FA5}">
                      <a16:colId xmlns:a16="http://schemas.microsoft.com/office/drawing/2014/main" val="3608387224"/>
                    </a:ext>
                  </a:extLst>
                </a:gridCol>
                <a:gridCol w="864096">
                  <a:extLst>
                    <a:ext uri="{9D8B030D-6E8A-4147-A177-3AD203B41FA5}">
                      <a16:colId xmlns:a16="http://schemas.microsoft.com/office/drawing/2014/main" val="2122178935"/>
                    </a:ext>
                  </a:extLst>
                </a:gridCol>
                <a:gridCol w="936104">
                  <a:extLst>
                    <a:ext uri="{9D8B030D-6E8A-4147-A177-3AD203B41FA5}">
                      <a16:colId xmlns:a16="http://schemas.microsoft.com/office/drawing/2014/main" val="1103354951"/>
                    </a:ext>
                  </a:extLst>
                </a:gridCol>
                <a:gridCol w="864096">
                  <a:extLst>
                    <a:ext uri="{9D8B030D-6E8A-4147-A177-3AD203B41FA5}">
                      <a16:colId xmlns:a16="http://schemas.microsoft.com/office/drawing/2014/main" val="2603095220"/>
                    </a:ext>
                  </a:extLst>
                </a:gridCol>
                <a:gridCol w="792088">
                  <a:extLst>
                    <a:ext uri="{9D8B030D-6E8A-4147-A177-3AD203B41FA5}">
                      <a16:colId xmlns:a16="http://schemas.microsoft.com/office/drawing/2014/main" val="2473183728"/>
                    </a:ext>
                  </a:extLst>
                </a:gridCol>
                <a:gridCol w="720080">
                  <a:extLst>
                    <a:ext uri="{9D8B030D-6E8A-4147-A177-3AD203B41FA5}">
                      <a16:colId xmlns:a16="http://schemas.microsoft.com/office/drawing/2014/main" val="2749301189"/>
                    </a:ext>
                  </a:extLst>
                </a:gridCol>
                <a:gridCol w="795225">
                  <a:extLst>
                    <a:ext uri="{9D8B030D-6E8A-4147-A177-3AD203B41FA5}">
                      <a16:colId xmlns:a16="http://schemas.microsoft.com/office/drawing/2014/main" val="1196862203"/>
                    </a:ext>
                  </a:extLst>
                </a:gridCol>
              </a:tblGrid>
              <a:tr h="342242">
                <a:tc gridSpan="2" rowSpan="3">
                  <a:txBody>
                    <a:bodyPr/>
                    <a:lstStyle/>
                    <a:p>
                      <a:pPr algn="ctr" defTabSz="887730" eaLnBrk="1" fontAlgn="ctr" hangingPunct="1" indent="0" latinLnBrk="0" lvl="0" marL="0" marR="0" rtl="0">
                        <a:lnSpc>
                          <a:spcPct val="100000"/>
                        </a:lnSpc>
                        <a:spcBef>
                          <a:spcPts val="0"/>
                        </a:spcBef>
                        <a:spcAft>
                          <a:spcPts val="0"/>
                        </a:spcAft>
                        <a:buClrTx/>
                        <a:buSzTx/>
                        <a:buFontTx/>
                        <a:buNone/>
                        <a:tabLst/>
                        <a:defRPr/>
                      </a:pPr>
                      <a:r>
                        <a:rPr altLang="en-US" b="0" baseline="0" cap="none" dirty="0" i="0" kern="1200" kumimoji="1" lang="ja-JP" noProof="0" normalizeH="0" spc="0" strike="noStrike" sz="1050" u="none">
                          <a:ln>
                            <a:noFill/>
                          </a:ln>
                          <a:solidFill>
                            <a:srgbClr val="000000"/>
                          </a:solidFill>
                          <a:effectLst/>
                          <a:uLnTx/>
                          <a:uFillTx/>
                          <a:latin typeface="+mn-ea"/>
                          <a:ea typeface="+mn-ea"/>
                          <a:cs typeface="+mn-cs"/>
                        </a:rPr>
                        <a:t>（解答順は順不同）</a:t>
                      </a:r>
                      <a:endParaRPr altLang="en-US" b="0" dirty="0" i="0" lang="ja-JP"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tcPr>
                </a:tc>
                <a:tc hMerge="1" rowSpan="3">
                  <a:txBody>
                    <a:bodyPr/>
                    <a:lstStyle/>
                    <a:p>
                      <a:endParaRPr altLang="en-US" kumimoji="1" lang="ja-JP"/>
                    </a:p>
                  </a:txBody>
                  <a:tcPr/>
                </a:tc>
                <a:tc gridSpan="5">
                  <a:txBody>
                    <a:bodyPr/>
                    <a:lstStyle/>
                    <a:p>
                      <a:pPr algn="ctr" fontAlgn="ctr"/>
                      <a:r>
                        <a:rPr altLang="en-US" b="0" dirty="0" i="0" lang="ja-JP" strike="noStrike" sz="1200" u="none">
                          <a:solidFill>
                            <a:srgbClr val="000000"/>
                          </a:solidFill>
                          <a:effectLst/>
                          <a:latin typeface="+mn-ea"/>
                          <a:ea typeface="+mn-ea"/>
                        </a:rPr>
                        <a:t>（</a:t>
                      </a:r>
                      <a:r>
                        <a:rPr altLang="ja-JP" b="0" dirty="0" i="0" lang="en-US" strike="noStrike" sz="1200" u="none">
                          <a:solidFill>
                            <a:srgbClr val="000000"/>
                          </a:solidFill>
                          <a:effectLst/>
                          <a:latin typeface="+mn-ea"/>
                          <a:ea typeface="+mn-ea"/>
                        </a:rPr>
                        <a:t>b</a:t>
                      </a:r>
                      <a:r>
                        <a:rPr altLang="en-US" b="0" dirty="0" i="0" lang="ja-JP" strike="noStrike" sz="1200" u="none">
                          <a:solidFill>
                            <a:srgbClr val="000000"/>
                          </a:solidFill>
                          <a:effectLst/>
                          <a:latin typeface="+mn-ea"/>
                          <a:ea typeface="+mn-ea"/>
                        </a:rPr>
                        <a:t>）</a:t>
                      </a:r>
                      <a:endParaRPr altLang="ja-JP" b="0" dirty="0" i="0" lang="en-US" strike="noStrike" sz="120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hMerge="1">
                  <a:txBody>
                    <a:bodyPr/>
                    <a:lstStyle/>
                    <a:p>
                      <a:pPr algn="l" fontAlgn="ctr"/>
                      <a:endParaRPr altLang="ja-JP" b="0" dirty="0" i="0" lang="en-US"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gridSpan="3" rowSpan="2">
                  <a:txBody>
                    <a:bodyPr/>
                    <a:lstStyle/>
                    <a:p>
                      <a:pPr algn="ctr" fontAlgn="ctr"/>
                      <a:r>
                        <a:rPr altLang="en-US" b="0" dirty="0" i="0" lang="ja-JP" strike="noStrike" sz="1200" u="none">
                          <a:solidFill>
                            <a:srgbClr val="000000"/>
                          </a:solidFill>
                          <a:effectLst/>
                          <a:latin typeface="+mn-ea"/>
                          <a:ea typeface="+mn-ea"/>
                        </a:rPr>
                        <a:t>（</a:t>
                      </a:r>
                      <a:r>
                        <a:rPr altLang="ja-JP" b="0" dirty="0" i="0" lang="en-US" strike="noStrike" sz="1200" u="none">
                          <a:solidFill>
                            <a:srgbClr val="000000"/>
                          </a:solidFill>
                          <a:effectLst/>
                          <a:latin typeface="+mn-ea"/>
                          <a:ea typeface="+mn-ea"/>
                        </a:rPr>
                        <a:t>a</a:t>
                      </a:r>
                      <a:r>
                        <a:rPr altLang="en-US" b="0" dirty="0" i="0" lang="ja-JP" strike="noStrike" sz="1200" u="none">
                          <a:solidFill>
                            <a:srgbClr val="000000"/>
                          </a:solidFill>
                          <a:effectLst/>
                          <a:latin typeface="+mn-ea"/>
                          <a:ea typeface="+mn-ea"/>
                        </a:rPr>
                        <a:t>）</a:t>
                      </a:r>
                      <a:endParaRPr altLang="ja-JP" b="0" dirty="0" i="0" lang="en-US" strike="noStrike" sz="1200" u="none">
                        <a:solidFill>
                          <a:srgbClr val="000000"/>
                        </a:solidFill>
                        <a:effectLst/>
                        <a:latin typeface="+mn-ea"/>
                        <a:ea typeface="+mn-ea"/>
                      </a:endParaRPr>
                    </a:p>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地理総合／歴史総合／公共</a:t>
                      </a:r>
                      <a:r>
                        <a:rPr altLang="ja-JP" b="0" dirty="0" i="0" lang="en-US" strike="noStrike" sz="1050" u="none">
                          <a:solidFill>
                            <a:srgbClr val="000000"/>
                          </a:solidFill>
                          <a:effectLst/>
                          <a:latin typeface="+mn-ea"/>
                          <a:ea typeface="+mn-ea"/>
                        </a:rPr>
                        <a:t>』</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（３つのうち２つを解答）</a:t>
                      </a:r>
                    </a:p>
                  </a:txBody>
                  <a:tcPr anchor="ctr" marB="0" marL="5354" marR="5354" marT="5354">
                    <a:lnL algn="ctr" cap="flat" cmpd="sng" w="1905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solidFill>
                      <a:srgbClr val="FFCCFF"/>
                    </a:solidFill>
                  </a:tcPr>
                </a:tc>
                <a:tc hMerge="1" rowSpan="2">
                  <a:txBody>
                    <a:bodyPr/>
                    <a:lstStyle/>
                    <a:p>
                      <a:endParaRPr altLang="en-US" kumimoji="1" lang="ja-JP"/>
                    </a:p>
                  </a:txBody>
                  <a:tcPr/>
                </a:tc>
                <a:tc hMerge="1" rowSpan="2">
                  <a:txBody>
                    <a:bodyPr/>
                    <a:lstStyle/>
                    <a:p>
                      <a:endParaRPr altLang="en-US" kumimoji="1" lang="ja-JP"/>
                    </a:p>
                  </a:txBody>
                  <a:tcPr/>
                </a:tc>
                <a:extLst>
                  <a:ext uri="{0D108BD9-81ED-4DB2-BD59-A6C34878D82A}">
                    <a16:rowId xmlns:a16="http://schemas.microsoft.com/office/drawing/2014/main" val="4225537188"/>
                  </a:ext>
                </a:extLst>
              </a:tr>
              <a:tr h="168810">
                <a:tc gridSpan="2" vMerge="1">
                  <a:txBody>
                    <a:bodyPr/>
                    <a:lstStyle/>
                    <a:p>
                      <a:endParaRPr altLang="en-US" kumimoji="1" lang="ja-JP"/>
                    </a:p>
                  </a:txBody>
                  <a:tcPr/>
                </a:tc>
                <a:tc hMerge="1" vMerge="1">
                  <a:txBody>
                    <a:bodyPr/>
                    <a:lstStyle/>
                    <a:p>
                      <a:endParaRPr altLang="en-US" kumimoji="1" lang="ja-JP"/>
                    </a:p>
                  </a:txBody>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地理総合，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地理探究</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日本史探究</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世界史探究</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公共，倫理</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rowSpan="2">
                  <a:txBody>
                    <a:bodyPr/>
                    <a:lstStyle/>
                    <a:p>
                      <a:pPr algn="ctr"/>
                      <a:r>
                        <a:rPr altLang="en-US" b="0" dirty="0" i="0" lang="ja-JP" strike="noStrike" sz="1050" u="none">
                          <a:solidFill>
                            <a:srgbClr val="000000"/>
                          </a:solidFill>
                          <a:effectLst/>
                          <a:latin typeface="+mn-ea"/>
                          <a:ea typeface="+mn-ea"/>
                        </a:rPr>
                        <a:t>　</a:t>
                      </a: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　政治・経済</a:t>
                      </a:r>
                      <a:r>
                        <a:rPr altLang="ja-JP" b="0" dirty="0" i="0" lang="en-US" strike="noStrike" sz="1050" u="none">
                          <a:solidFill>
                            <a:srgbClr val="000000"/>
                          </a:solidFill>
                          <a:effectLst/>
                          <a:latin typeface="+mn-ea"/>
                          <a:ea typeface="+mn-ea"/>
                        </a:rPr>
                        <a:t>』</a:t>
                      </a:r>
                      <a:endParaRPr altLang="en-US" dirty="0" kumimoji="1" lang="ja-JP"/>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gridSpan="3" vMerge="1">
                  <a:txBody>
                    <a:bodyPr/>
                    <a:lstStyle/>
                    <a:p>
                      <a:pPr algn="ctr" fontAlgn="ctr"/>
                      <a:endParaRPr altLang="en-US" b="0" dirty="0" i="0" lang="ja-JP" strike="noStrike" sz="1050" u="none">
                        <a:solidFill>
                          <a:srgbClr val="000000"/>
                        </a:solidFill>
                        <a:effectLst/>
                        <a:latin typeface="+mn-ea"/>
                        <a:ea typeface="+mn-ea"/>
                      </a:endParaRPr>
                    </a:p>
                  </a:txBody>
                  <a:tcPr anchor="ctr" marB="0" marL="5354" marR="5354" marT="5354">
                    <a:lnL algn="ctr" cap="flat" cmpd="sng" w="1905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solidFill>
                      <a:srgbClr val="FFCCFF"/>
                    </a:solidFill>
                  </a:tcPr>
                </a:tc>
                <a:tc hMerge="1" vMerge="1">
                  <a:txBody>
                    <a:bodyPr/>
                    <a:lstStyle/>
                    <a:p>
                      <a:endParaRPr altLang="en-US" kumimoji="1" lang="ja-JP"/>
                    </a:p>
                  </a:txBody>
                  <a:tcPr/>
                </a:tc>
                <a:tc hMerge="1" vMerge="1">
                  <a:txBody>
                    <a:bodyPr/>
                    <a:lstStyle/>
                    <a:p>
                      <a:endParaRPr altLang="en-US" kumimoji="1" lang="ja-JP"/>
                    </a:p>
                  </a:txBody>
                  <a:tcPr/>
                </a:tc>
                <a:extLst>
                  <a:ext uri="{0D108BD9-81ED-4DB2-BD59-A6C34878D82A}">
                    <a16:rowId xmlns:a16="http://schemas.microsoft.com/office/drawing/2014/main" val="1107143"/>
                  </a:ext>
                </a:extLst>
              </a:tr>
              <a:tr h="623278">
                <a:tc gridSpan="2" vMerge="1">
                  <a:txBody>
                    <a:bodyPr/>
                    <a:lstStyle/>
                    <a:p>
                      <a:pPr algn="ctr" fontAlgn="ctr"/>
                      <a:endParaRPr altLang="en-US" b="0" dirty="0" i="0" lang="ja-JP"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2700">
                      <a:solidFill>
                        <a:schemeClr val="tx1"/>
                      </a:solidFill>
                      <a:prstDash val="solid"/>
                      <a:round/>
                      <a:headEnd len="med" type="none" w="med"/>
                      <a:tailEnd len="med" type="none" w="med"/>
                    </a:lnL>
                    <a:lnR>
                      <a:noFill/>
                    </a:lnR>
                    <a:lnT>
                      <a:noFill/>
                    </a:lnT>
                    <a:lnB algn="ctr" cap="flat" cmpd="sng" w="12700">
                      <a:solidFill>
                        <a:schemeClr val="tx1"/>
                      </a:solidFill>
                      <a:prstDash val="solid"/>
                      <a:round/>
                      <a:headEnd len="med" type="none" w="med"/>
                      <a:tailEnd len="med" type="none" w="med"/>
                    </a:lnB>
                  </a:tcPr>
                </a:tc>
                <a:tc hMerge="1" vMerge="1">
                  <a:txBody>
                    <a:bodyPr/>
                    <a:lstStyle/>
                    <a:p>
                      <a:endParaRPr altLang="en-US" kumimoji="1" lang="ja-JP"/>
                    </a:p>
                  </a:txBody>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ctr"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vMerge="1">
                  <a:txBody>
                    <a:bodyPr/>
                    <a:lstStyle/>
                    <a:p>
                      <a:pPr algn="l" fontAlgn="ctr"/>
                      <a:endParaRPr altLang="ja-JP" b="0" dirty="0" i="0" lang="en-US" strike="noStrike" sz="1050" u="none">
                        <a:solidFill>
                          <a:srgbClr val="000000"/>
                        </a:solidFill>
                        <a:effectLst/>
                        <a:latin charset="-128" panose="020B0604030504040204" pitchFamily="50" typeface="Meiryo UI"/>
                        <a:ea charset="-128" panose="020B0604030504040204" pitchFamily="50" typeface="Meiryo UI"/>
                      </a:endParaRPr>
                    </a:p>
                  </a:txBody>
                  <a:tcPr anchor="ctr" marB="0" marL="5800" marR="5800" marT="5800">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050" u="none">
                          <a:solidFill>
                            <a:srgbClr val="000000"/>
                          </a:solidFill>
                          <a:effectLst/>
                          <a:latin typeface="+mn-ea"/>
                          <a:ea typeface="+mn-ea"/>
                        </a:rPr>
                        <a:t>「地理総合」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と</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「歴史総合」</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FFCCFF"/>
                    </a:solidFill>
                  </a:tcPr>
                </a:tc>
                <a:tc>
                  <a:txBody>
                    <a:bodyPr/>
                    <a:lstStyle/>
                    <a:p>
                      <a:pPr algn="ctr" fontAlgn="ctr"/>
                      <a:r>
                        <a:rPr altLang="en-US" b="0" dirty="0" i="0" lang="ja-JP" strike="noStrike" sz="1050" u="none">
                          <a:solidFill>
                            <a:srgbClr val="000000"/>
                          </a:solidFill>
                          <a:effectLst/>
                          <a:latin typeface="+mn-ea"/>
                          <a:ea typeface="+mn-ea"/>
                        </a:rPr>
                        <a:t>「地理総合」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と</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「公共」</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FFCCFF"/>
                    </a:solidFill>
                  </a:tcPr>
                </a:tc>
                <a:tc>
                  <a:txBody>
                    <a:bodyPr/>
                    <a:lstStyle/>
                    <a:p>
                      <a:pPr algn="ctr" fontAlgn="ctr"/>
                      <a:r>
                        <a:rPr altLang="en-US" b="0" dirty="0" i="0" lang="ja-JP" strike="noStrike" sz="1050" u="none">
                          <a:solidFill>
                            <a:srgbClr val="000000"/>
                          </a:solidFill>
                          <a:effectLst/>
                          <a:latin typeface="+mn-ea"/>
                          <a:ea typeface="+mn-ea"/>
                        </a:rPr>
                        <a:t>「歴史総合」</a:t>
                      </a:r>
                      <a:br>
                        <a:rPr altLang="ja-JP" b="0" dirty="0" i="0" lang="en-US"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と</a:t>
                      </a:r>
                      <a:br>
                        <a:rPr altLang="en-US" b="0" dirty="0" i="0" lang="ja-JP" strike="noStrike" sz="1050" u="none">
                          <a:solidFill>
                            <a:srgbClr val="000000"/>
                          </a:solidFill>
                          <a:effectLst/>
                          <a:latin typeface="+mn-ea"/>
                          <a:ea typeface="+mn-ea"/>
                        </a:rPr>
                      </a:br>
                      <a:r>
                        <a:rPr altLang="en-US" b="0" dirty="0" i="0" lang="ja-JP" strike="noStrike" sz="1050" u="none">
                          <a:solidFill>
                            <a:srgbClr val="000000"/>
                          </a:solidFill>
                          <a:effectLst/>
                          <a:latin typeface="+mn-ea"/>
                          <a:ea typeface="+mn-ea"/>
                        </a:rPr>
                        <a:t>「公共」</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FFCCFF"/>
                    </a:solidFill>
                  </a:tcPr>
                </a:tc>
                <a:extLst>
                  <a:ext uri="{0D108BD9-81ED-4DB2-BD59-A6C34878D82A}">
                    <a16:rowId xmlns:a16="http://schemas.microsoft.com/office/drawing/2014/main" val="1816647308"/>
                  </a:ext>
                </a:extLst>
              </a:tr>
              <a:tr h="456420">
                <a:tc rowSpan="5">
                  <a:txBody>
                    <a:bodyPr/>
                    <a:lstStyle/>
                    <a:p>
                      <a:pPr algn="ctr" defTabSz="945124" eaLnBrk="1" fontAlgn="ctr" hangingPunct="1" indent="0" latinLnBrk="0" lvl="0" marL="0" marR="0" rtl="0">
                        <a:lnSpc>
                          <a:spcPct val="100000"/>
                        </a:lnSpc>
                        <a:spcBef>
                          <a:spcPts val="0"/>
                        </a:spcBef>
                        <a:spcAft>
                          <a:spcPts val="0"/>
                        </a:spcAft>
                        <a:buClrTx/>
                        <a:buSzTx/>
                        <a:buFontTx/>
                        <a:buNone/>
                        <a:tabLst/>
                        <a:defRPr/>
                      </a:pPr>
                      <a:r>
                        <a:rPr altLang="en-US" b="0" dirty="0" i="0" lang="ja-JP" strike="noStrike" sz="1200" u="none">
                          <a:solidFill>
                            <a:srgbClr val="000000"/>
                          </a:solidFill>
                          <a:effectLst/>
                          <a:latin typeface="+mn-ea"/>
                          <a:ea typeface="+mn-ea"/>
                        </a:rPr>
                        <a:t>（</a:t>
                      </a:r>
                      <a:r>
                        <a:rPr altLang="ja-JP" b="0" dirty="0" i="0" lang="en-US" strike="noStrike" sz="1200" u="none">
                          <a:solidFill>
                            <a:srgbClr val="000000"/>
                          </a:solidFill>
                          <a:effectLst/>
                          <a:latin typeface="+mn-ea"/>
                          <a:ea typeface="+mn-ea"/>
                        </a:rPr>
                        <a:t>b</a:t>
                      </a:r>
                      <a:r>
                        <a:rPr altLang="en-US" b="0" dirty="0" i="0" lang="ja-JP" strike="noStrike" sz="1200" u="none">
                          <a:solidFill>
                            <a:srgbClr val="000000"/>
                          </a:solidFill>
                          <a:effectLst/>
                          <a:latin typeface="+mn-ea"/>
                          <a:ea typeface="+mn-ea"/>
                        </a:rPr>
                        <a:t>）</a:t>
                      </a:r>
                      <a:endParaRPr altLang="ja-JP" b="0" dirty="0" i="0" lang="en-US" strike="noStrike" sz="120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地理総合，地理探究</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800" u="none">
                          <a:solidFill>
                            <a:srgbClr val="000000"/>
                          </a:solidFill>
                          <a:effectLst/>
                          <a:latin typeface="+mn-ea"/>
                          <a:ea typeface="+mn-ea"/>
                        </a:rPr>
                        <a:t>　</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endParaRPr altLang="ja-JP" b="0" dirty="0" i="0" lang="en-US" strike="noStrike" sz="1800" u="none">
                        <a:solidFill>
                          <a:srgbClr val="000000"/>
                        </a:solidFill>
                        <a:effectLst/>
                        <a:latin typeface="+mn-ea"/>
                        <a:ea typeface="+mn-ea"/>
                      </a:endParaRP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2514399451"/>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歴史総合，日本史探究</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endParaRPr altLang="ja-JP" b="0" dirty="0" i="0" lang="en-US" strike="noStrike" sz="1800" u="none">
                        <a:solidFill>
                          <a:srgbClr val="000000"/>
                        </a:solidFill>
                        <a:effectLst/>
                        <a:latin typeface="+mn-ea"/>
                        <a:ea typeface="+mn-ea"/>
                      </a:endParaRP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1532661672"/>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歴史総合，世界史探究</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endParaRPr altLang="ja-JP" b="0" dirty="0" i="0" lang="en-US" strike="noStrike" sz="1800" u="none">
                        <a:solidFill>
                          <a:srgbClr val="000000"/>
                        </a:solidFill>
                        <a:effectLst/>
                        <a:latin typeface="+mn-ea"/>
                        <a:ea typeface="+mn-ea"/>
                      </a:endParaRP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2954696637"/>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公共，倫理</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ja-JP" b="1" dirty="0" i="0" lang="en-US" strike="noStrike" sz="20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6350">
                      <a:solidFill>
                        <a:srgbClr val="000000"/>
                      </a:solidFill>
                      <a:prstDash val="solid"/>
                      <a:round/>
                      <a:headEnd len="med" type="none" w="med"/>
                      <a:tailEnd len="med" type="none" w="med"/>
                    </a:lnB>
                  </a:tcPr>
                </a:tc>
                <a:extLst>
                  <a:ext uri="{0D108BD9-81ED-4DB2-BD59-A6C34878D82A}">
                    <a16:rowId xmlns:a16="http://schemas.microsoft.com/office/drawing/2014/main" val="1744784756"/>
                  </a:ext>
                </a:extLst>
              </a:tr>
              <a:tr h="456420">
                <a:tc vMerge="1">
                  <a:txBody>
                    <a:bodyPr/>
                    <a:lstStyle/>
                    <a:p>
                      <a:pPr algn="ctr" fontAlgn="ctr"/>
                      <a:endParaRPr altLang="ja-JP" b="0" dirty="0" i="0" lang="en-US" strike="noStrike" sz="1050" u="none">
                        <a:solidFill>
                          <a:srgbClr val="000000"/>
                        </a:solidFill>
                        <a:effectLst/>
                        <a:latin typeface="+mn-ea"/>
                        <a:ea typeface="+mn-ea"/>
                      </a:endParaRPr>
                    </a:p>
                  </a:txBody>
                  <a:tcPr anchor="ctr" marB="0" marL="5354" marR="5354" marT="5354">
                    <a:lnL algn="ctr" cap="flat" cmpd="sng" w="1270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dirty="0" i="0" lang="ja-JP" strike="noStrike" sz="1050" u="none">
                          <a:solidFill>
                            <a:srgbClr val="000000"/>
                          </a:solidFill>
                          <a:effectLst/>
                          <a:latin typeface="+mn-ea"/>
                          <a:ea typeface="+mn-ea"/>
                        </a:rPr>
                        <a:t>　</a:t>
                      </a:r>
                      <a:r>
                        <a:rPr altLang="ja-JP" b="0" dirty="0" i="0" lang="en-US" strike="noStrike" sz="1050" u="none">
                          <a:solidFill>
                            <a:srgbClr val="000000"/>
                          </a:solidFill>
                          <a:effectLst/>
                          <a:latin typeface="+mn-ea"/>
                          <a:ea typeface="+mn-ea"/>
                        </a:rPr>
                        <a:t>『</a:t>
                      </a:r>
                      <a:r>
                        <a:rPr altLang="en-US" b="0" dirty="0" i="0" lang="ja-JP" strike="noStrike" sz="1050" u="none">
                          <a:solidFill>
                            <a:srgbClr val="000000"/>
                          </a:solidFill>
                          <a:effectLst/>
                          <a:latin typeface="+mn-ea"/>
                          <a:ea typeface="+mn-ea"/>
                        </a:rPr>
                        <a:t>公共，政治・経済</a:t>
                      </a:r>
                      <a:r>
                        <a:rPr altLang="ja-JP" b="0" dirty="0" i="0" lang="en-US" strike="noStrike" sz="105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19050">
                      <a:solidFill>
                        <a:schemeClr val="tx1"/>
                      </a:solidFill>
                      <a:prstDash val="solid"/>
                      <a:round/>
                      <a:headEnd len="med" type="none" w="med"/>
                      <a:tailEnd len="med" type="none" w="med"/>
                    </a:lnT>
                    <a:lnB algn="ctr" cap="flat" cmpd="sng" w="19050">
                      <a:solidFill>
                        <a:schemeClr val="tx1"/>
                      </a:solidFill>
                      <a:prstDash val="solid"/>
                      <a:round/>
                      <a:headEnd len="med" type="none" w="med"/>
                      <a:tailEnd len="med" type="none" w="med"/>
                    </a:lnB>
                    <a:solidFill>
                      <a:srgbClr val="E1DCF0"/>
                    </a:solidFill>
                  </a:tcPr>
                </a:tc>
                <a:tc>
                  <a:txBody>
                    <a:bodyPr/>
                    <a:lstStyle/>
                    <a:p>
                      <a:pPr algn="ctr" fontAlgn="ctr"/>
                      <a:r>
                        <a:rPr altLang="en-US" b="0" i="0" lang="ja-JP" strike="noStrike" sz="1800" u="none">
                          <a:solidFill>
                            <a:schemeClr val="tx1"/>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en-US" b="0" dirty="0" i="0" lang="ja-JP" strike="noStrike" sz="1800" u="none">
                          <a:solidFill>
                            <a:schemeClr val="tx1"/>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ja-JP" b="1" dirty="0" i="0" lang="en-US" strike="noStrike" sz="20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en-US" b="0" dirty="0" i="0" lang="ja-JP" strike="noStrike" sz="1800" u="none">
                          <a:solidFill>
                            <a:srgbClr val="000000"/>
                          </a:solidFill>
                          <a:effectLst/>
                          <a:latin typeface="+mn-ea"/>
                          <a:ea typeface="+mn-ea"/>
                        </a:rPr>
                        <a:t>　</a:t>
                      </a:r>
                    </a:p>
                  </a:txBody>
                  <a:tcPr anchor="ctr" marB="0" marL="5354" marR="5354" marT="5354">
                    <a:lnL algn="ctr" cap="flat" cmpd="sng" w="6350">
                      <a:solidFill>
                        <a:srgbClr val="000000"/>
                      </a:solidFill>
                      <a:prstDash val="solid"/>
                      <a:round/>
                      <a:headEnd len="med" type="none" w="med"/>
                      <a:tailEnd len="med" type="none" w="med"/>
                    </a:lnL>
                    <a:lnR algn="ctr" cap="flat" cmpd="sng" w="1905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lnTlToBr algn="ctr" cap="flat" cmpd="sng" w="6350">
                      <a:solidFill>
                        <a:srgbClr val="000000"/>
                      </a:solidFill>
                      <a:prstDash val="solid"/>
                      <a:round/>
                      <a:headEnd len="med" type="none" w="med"/>
                      <a:tailEnd len="med" type="none" w="med"/>
                    </a:lnTlToBr>
                  </a:tcPr>
                </a:tc>
                <a:tc>
                  <a:txBody>
                    <a:bodyPr/>
                    <a:lstStyle/>
                    <a:p>
                      <a:pPr algn="ctr" fontAlgn="ctr"/>
                      <a:r>
                        <a:rPr altLang="en-US" b="0" dirty="0" i="0" lang="ja-JP" strike="noStrike" sz="1800" u="none">
                          <a:solidFill>
                            <a:srgbClr val="000000"/>
                          </a:solidFill>
                          <a:effectLst/>
                          <a:latin typeface="+mn-ea"/>
                          <a:ea typeface="+mn-ea"/>
                        </a:rPr>
                        <a:t>○</a:t>
                      </a:r>
                    </a:p>
                  </a:txBody>
                  <a:tcPr anchor="ctr" marB="0" marL="5354" marR="5354" marT="5354">
                    <a:lnL algn="ctr" cap="flat" cmpd="sng" w="19050">
                      <a:solidFill>
                        <a:schemeClr val="tx1"/>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6350">
                      <a:solidFill>
                        <a:srgbClr val="000000"/>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tc>
                  <a:txBody>
                    <a:bodyPr/>
                    <a:lstStyle/>
                    <a:p>
                      <a:pPr algn="ctr" fontAlgn="ctr"/>
                      <a:r>
                        <a:rPr altLang="ja-JP" b="1" dirty="0" i="0" lang="en-US" strike="noStrike" sz="1800" u="none">
                          <a:solidFill>
                            <a:srgbClr val="F04693"/>
                          </a:solidFill>
                          <a:effectLst/>
                          <a:latin typeface="+mn-ea"/>
                          <a:ea typeface="+mn-ea"/>
                        </a:rPr>
                        <a:t>×</a:t>
                      </a:r>
                    </a:p>
                  </a:txBody>
                  <a:tcPr anchor="ctr" marB="0" marL="5354" marR="5354" marT="5354">
                    <a:lnL algn="ctr" cap="flat" cmpd="sng" w="6350">
                      <a:solidFill>
                        <a:srgbClr val="000000"/>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6350">
                      <a:solidFill>
                        <a:srgbClr val="000000"/>
                      </a:solidFill>
                      <a:prstDash val="solid"/>
                      <a:round/>
                      <a:headEnd len="med" type="none" w="med"/>
                      <a:tailEnd len="med" type="none" w="med"/>
                    </a:lnT>
                    <a:lnB algn="ctr" cap="flat" cmpd="sng" w="19050">
                      <a:solidFill>
                        <a:schemeClr val="tx1"/>
                      </a:solidFill>
                      <a:prstDash val="solid"/>
                      <a:round/>
                      <a:headEnd len="med" type="none" w="med"/>
                      <a:tailEnd len="med" type="none" w="med"/>
                    </a:lnB>
                  </a:tcPr>
                </a:tc>
                <a:extLst>
                  <a:ext uri="{0D108BD9-81ED-4DB2-BD59-A6C34878D82A}">
                    <a16:rowId xmlns:a16="http://schemas.microsoft.com/office/drawing/2014/main" val="629498015"/>
                  </a:ext>
                </a:extLst>
              </a:tr>
            </a:tbl>
          </a:graphicData>
        </a:graphic>
      </p:graphicFrame>
      <p:sp>
        <p:nvSpPr>
          <p:cNvPr id="14" name="テキスト ボックス 13">
            <a:extLst>
              <a:ext uri="{FF2B5EF4-FFF2-40B4-BE49-F238E27FC236}">
                <a16:creationId xmlns:a16="http://schemas.microsoft.com/office/drawing/2014/main" id="{763A148B-CE35-4535-A1A8-C1F76B4F84FF}"/>
              </a:ext>
            </a:extLst>
          </p:cNvPr>
          <p:cNvSpPr txBox="1"/>
          <p:nvPr/>
        </p:nvSpPr>
        <p:spPr>
          <a:xfrm>
            <a:off x="5076056" y="4725144"/>
            <a:ext cx="3997946" cy="276999"/>
          </a:xfrm>
          <a:prstGeom prst="rect">
            <a:avLst/>
          </a:prstGeom>
          <a:noFill/>
        </p:spPr>
        <p:txBody>
          <a:bodyPr rtlCol="0" wrap="square">
            <a:spAutoFit/>
          </a:bodyPr>
          <a:lstStyle/>
          <a:p>
            <a:pPr algn="ctr" defTabSz="422041" fontAlgn="auto">
              <a:spcBef>
                <a:spcPts val="0"/>
              </a:spcBef>
              <a:spcAft>
                <a:spcPts val="0"/>
              </a:spcAft>
              <a:defRPr/>
            </a:pPr>
            <a:r>
              <a:rPr altLang="en-US" b="0" dirty="0" lang="ja-JP" sz="1200">
                <a:solidFill>
                  <a:srgbClr val="000000"/>
                </a:solidFill>
                <a:latin typeface="+mn-ea"/>
                <a:ea typeface="+mn-ea"/>
              </a:rPr>
              <a:t>○は選択可能な組合せ，</a:t>
            </a:r>
            <a:r>
              <a:rPr altLang="ja-JP" b="0" dirty="0" lang="en-US" sz="1200">
                <a:solidFill>
                  <a:srgbClr val="F04693"/>
                </a:solidFill>
                <a:latin typeface="+mn-ea"/>
                <a:ea typeface="+mn-ea"/>
              </a:rPr>
              <a:t>×</a:t>
            </a:r>
            <a:r>
              <a:rPr altLang="en-US" b="0" dirty="0" lang="ja-JP" sz="1200">
                <a:solidFill>
                  <a:srgbClr val="000000"/>
                </a:solidFill>
                <a:latin typeface="+mn-ea"/>
                <a:ea typeface="+mn-ea"/>
              </a:rPr>
              <a:t>は選択不可能の組合せ</a:t>
            </a:r>
          </a:p>
        </p:txBody>
      </p:sp>
      <p:sp>
        <p:nvSpPr>
          <p:cNvPr id="7" name="四角形: 角を丸くする 6">
            <a:extLst>
              <a:ext uri="{FF2B5EF4-FFF2-40B4-BE49-F238E27FC236}">
                <a16:creationId xmlns:a16="http://schemas.microsoft.com/office/drawing/2014/main" id="{40DDB792-5631-4031-BBE5-365F3C16C8D1}"/>
              </a:ext>
            </a:extLst>
          </p:cNvPr>
          <p:cNvSpPr/>
          <p:nvPr/>
        </p:nvSpPr>
        <p:spPr>
          <a:xfrm>
            <a:off x="417567" y="5157192"/>
            <a:ext cx="8308866" cy="1426896"/>
          </a:xfrm>
          <a:prstGeom prst="roundRect">
            <a:avLst>
              <a:gd fmla="val 10055" name="adj"/>
            </a:avLst>
          </a:prstGeom>
          <a:solidFill>
            <a:srgbClr val="FFFFCC"/>
          </a:solidFill>
          <a:ln w="28575">
            <a:solidFill>
              <a:srgbClr val="FF0000"/>
            </a:solidFill>
          </a:ln>
        </p:spPr>
        <p:style>
          <a:lnRef idx="2">
            <a:schemeClr val="dk1"/>
          </a:lnRef>
          <a:fillRef idx="1">
            <a:schemeClr val="lt1"/>
          </a:fillRef>
          <a:effectRef idx="0">
            <a:schemeClr val="dk1"/>
          </a:effectRef>
          <a:fontRef idx="minor">
            <a:schemeClr val="dk1"/>
          </a:fontRef>
        </p:style>
        <p:txBody>
          <a:bodyPr anchor="ctr" anchorCtr="0" wrap="square">
            <a:noAutofit/>
          </a:bodyPr>
          <a:lstStyle/>
          <a:p>
            <a:pPr algn="just" lvl="1" marL="0">
              <a:spcAft>
                <a:spcPts val="1108"/>
              </a:spcAft>
              <a:defRPr/>
            </a:pPr>
            <a:r>
              <a:rPr altLang="ja-JP" b="0" dirty="0" kern="100" lang="en-US" sz="1600">
                <a:solidFill>
                  <a:srgbClr val="FF0000"/>
                </a:solidFill>
                <a:latin typeface="+mn-ea"/>
                <a:cs charset="0" panose="02020603050405020304" pitchFamily="18" typeface="Times New Roman"/>
              </a:rPr>
              <a:t>【</a:t>
            </a:r>
            <a:r>
              <a:rPr altLang="en-US" b="0" dirty="0" kern="100" lang="ja-JP" sz="1600">
                <a:solidFill>
                  <a:srgbClr val="FF0000"/>
                </a:solidFill>
                <a:latin typeface="+mn-ea"/>
                <a:cs charset="0" panose="02020603050405020304" pitchFamily="18" typeface="Times New Roman"/>
              </a:rPr>
              <a:t>留意点</a:t>
            </a:r>
            <a:r>
              <a:rPr altLang="ja-JP" b="0" dirty="0" kern="100" lang="en-US" sz="1600">
                <a:solidFill>
                  <a:srgbClr val="FF0000"/>
                </a:solidFill>
                <a:latin typeface="+mn-ea"/>
                <a:cs charset="0" panose="02020603050405020304" pitchFamily="18" typeface="Times New Roman"/>
              </a:rPr>
              <a:t>】</a:t>
            </a:r>
          </a:p>
          <a:p>
            <a:pPr algn="just" lvl="1" marL="0">
              <a:spcAft>
                <a:spcPts val="1108"/>
              </a:spcAft>
              <a:defRPr/>
            </a:pPr>
            <a:r>
              <a:rPr altLang="en-US" b="0" dirty="0" kern="100" lang="ja-JP" sz="1600">
                <a:solidFill>
                  <a:schemeClr val="tx1"/>
                </a:solidFill>
                <a:latin typeface="+mn-ea"/>
                <a:cs charset="0" panose="02020603050405020304" pitchFamily="18" typeface="Times New Roman"/>
              </a:rPr>
              <a:t>  〇　</a:t>
            </a:r>
            <a:r>
              <a:rPr altLang="en-US" b="0" dirty="0" kern="100" lang="ja-JP" sz="1600">
                <a:solidFill>
                  <a:schemeClr val="tx1"/>
                </a:solidFill>
                <a:highlight>
                  <a:srgbClr val="9966FF"/>
                </a:highlight>
                <a:latin typeface="+mn-ea"/>
                <a:cs charset="0" panose="02020603050405020304" pitchFamily="18" typeface="Times New Roman"/>
              </a:rPr>
              <a:t> </a:t>
            </a:r>
            <a:r>
              <a:rPr altLang="ja-JP" dirty="0" lang="en-US" sz="1600">
                <a:solidFill>
                  <a:srgbClr val="FFFFFF"/>
                </a:solidFill>
                <a:highlight>
                  <a:srgbClr val="9966FF"/>
                </a:highlight>
                <a:latin typeface="+mn-ea"/>
              </a:rPr>
              <a:t>(b) </a:t>
            </a:r>
            <a:r>
              <a:rPr altLang="en-US" b="0" dirty="0" kern="100" lang="ja-JP" sz="1600">
                <a:solidFill>
                  <a:schemeClr val="tx1"/>
                </a:solidFill>
                <a:latin typeface="+mn-ea"/>
                <a:cs charset="0" panose="02020603050405020304" pitchFamily="18" typeface="Times New Roman"/>
              </a:rPr>
              <a:t>から１科目と</a:t>
            </a:r>
            <a:r>
              <a:rPr altLang="en-US" dirty="0" kern="100" lang="ja-JP" sz="1600">
                <a:solidFill>
                  <a:schemeClr val="bg1"/>
                </a:solidFill>
                <a:highlight>
                  <a:srgbClr val="FF66CC"/>
                </a:highlight>
                <a:latin typeface="+mn-ea"/>
                <a:cs charset="0" panose="02020603050405020304" pitchFamily="18" typeface="Times New Roman"/>
              </a:rPr>
              <a:t> </a:t>
            </a:r>
            <a:r>
              <a:rPr altLang="ja-JP" dirty="0" kern="100" lang="en-US" sz="1600">
                <a:solidFill>
                  <a:schemeClr val="bg1"/>
                </a:solidFill>
                <a:highlight>
                  <a:srgbClr val="FF66CC"/>
                </a:highlight>
                <a:latin typeface="+mn-ea"/>
                <a:cs charset="0" panose="02020603050405020304" pitchFamily="18" typeface="Times New Roman"/>
              </a:rPr>
              <a:t>(a) </a:t>
            </a:r>
            <a:r>
              <a:rPr altLang="en-US" b="0" dirty="0" kern="100" lang="ja-JP" sz="1600">
                <a:solidFill>
                  <a:schemeClr val="tx1"/>
                </a:solidFill>
                <a:latin typeface="+mn-ea"/>
                <a:cs charset="0" panose="02020603050405020304" pitchFamily="18" typeface="Times New Roman"/>
              </a:rPr>
              <a:t>を選択する場合</a:t>
            </a:r>
          </a:p>
          <a:p>
            <a:pPr algn="just" lvl="1" marL="0">
              <a:spcAft>
                <a:spcPts val="1108"/>
              </a:spcAft>
              <a:defRPr/>
            </a:pPr>
            <a:r>
              <a:rPr altLang="en-US" b="0" dirty="0" kern="100" lang="ja-JP" sz="1600">
                <a:solidFill>
                  <a:schemeClr val="tx1"/>
                </a:solidFill>
                <a:latin typeface="+mn-ea"/>
                <a:cs charset="0" panose="02020603050405020304" pitchFamily="18" typeface="Times New Roman"/>
              </a:rPr>
              <a:t>　　　→　</a:t>
            </a:r>
            <a:r>
              <a:rPr altLang="en-US" dirty="0" kern="100" lang="ja-JP" sz="1600">
                <a:solidFill>
                  <a:schemeClr val="bg1"/>
                </a:solidFill>
                <a:highlight>
                  <a:srgbClr val="FF66CC"/>
                </a:highlight>
                <a:latin typeface="+mn-ea"/>
                <a:cs charset="0" panose="02020603050405020304" pitchFamily="18" typeface="Times New Roman"/>
              </a:rPr>
              <a:t> </a:t>
            </a:r>
            <a:r>
              <a:rPr altLang="ja-JP" dirty="0" kern="100" lang="en-US" sz="1600">
                <a:solidFill>
                  <a:schemeClr val="bg1"/>
                </a:solidFill>
                <a:highlight>
                  <a:srgbClr val="FF66CC"/>
                </a:highlight>
                <a:latin typeface="+mn-ea"/>
                <a:cs charset="0" panose="02020603050405020304" pitchFamily="18" typeface="Times New Roman"/>
              </a:rPr>
              <a:t>(a) </a:t>
            </a:r>
            <a:r>
              <a:rPr altLang="ja-JP" b="0" dirty="0" kern="100" lang="en-US" sz="1600">
                <a:solidFill>
                  <a:schemeClr val="tx1"/>
                </a:solidFill>
                <a:latin typeface="+mn-ea"/>
                <a:cs charset="0" panose="02020603050405020304" pitchFamily="18" typeface="Times New Roman"/>
              </a:rPr>
              <a:t> </a:t>
            </a:r>
            <a:r>
              <a:rPr altLang="en-US" b="0" dirty="0" kern="100" lang="ja-JP" sz="1600">
                <a:solidFill>
                  <a:schemeClr val="tx1"/>
                </a:solidFill>
                <a:latin typeface="+mn-ea"/>
                <a:cs charset="0" panose="02020603050405020304" pitchFamily="18" typeface="Times New Roman"/>
              </a:rPr>
              <a:t>の中で選択する出題範囲と同じ名称を含む </a:t>
            </a:r>
            <a:r>
              <a:rPr altLang="en-US" b="0" dirty="0" kern="100" lang="ja-JP" sz="1600">
                <a:solidFill>
                  <a:schemeClr val="tx1"/>
                </a:solidFill>
                <a:highlight>
                  <a:srgbClr val="9966FF"/>
                </a:highlight>
                <a:latin typeface="+mn-ea"/>
                <a:cs charset="0" panose="02020603050405020304" pitchFamily="18" typeface="Times New Roman"/>
              </a:rPr>
              <a:t> </a:t>
            </a:r>
            <a:r>
              <a:rPr altLang="ja-JP" dirty="0" lang="en-US" sz="1600">
                <a:solidFill>
                  <a:srgbClr val="FFFFFF"/>
                </a:solidFill>
                <a:highlight>
                  <a:srgbClr val="9966FF"/>
                </a:highlight>
                <a:latin typeface="+mn-ea"/>
              </a:rPr>
              <a:t>(b) </a:t>
            </a:r>
            <a:r>
              <a:rPr altLang="ja-JP" b="0" dirty="0" kern="100" lang="en-US" sz="1600">
                <a:solidFill>
                  <a:schemeClr val="tx1"/>
                </a:solidFill>
                <a:latin typeface="+mn-ea"/>
                <a:cs charset="0" panose="02020603050405020304" pitchFamily="18" typeface="Times New Roman"/>
              </a:rPr>
              <a:t> </a:t>
            </a:r>
            <a:r>
              <a:rPr altLang="en-US" b="0" dirty="0" kern="100" lang="ja-JP" sz="1600">
                <a:solidFill>
                  <a:schemeClr val="tx1"/>
                </a:solidFill>
                <a:latin typeface="+mn-ea"/>
                <a:cs charset="0" panose="02020603050405020304" pitchFamily="18" typeface="Times New Roman"/>
              </a:rPr>
              <a:t>の科目は選択不可</a:t>
            </a:r>
          </a:p>
        </p:txBody>
      </p:sp>
      <p:sp>
        <p:nvSpPr>
          <p:cNvPr id="8" name="テキスト ボックス 7">
            <a:extLst>
              <a:ext uri="{FF2B5EF4-FFF2-40B4-BE49-F238E27FC236}">
                <a16:creationId xmlns:a16="http://schemas.microsoft.com/office/drawing/2014/main" id="{8046F14F-5336-499F-9159-AB504ADCB55E}"/>
              </a:ext>
            </a:extLst>
          </p:cNvPr>
          <p:cNvSpPr txBox="1"/>
          <p:nvPr/>
        </p:nvSpPr>
        <p:spPr>
          <a:xfrm>
            <a:off x="179512" y="764704"/>
            <a:ext cx="8712968" cy="400110"/>
          </a:xfrm>
          <a:prstGeom prst="rect">
            <a:avLst/>
          </a:prstGeom>
          <a:noFill/>
        </p:spPr>
        <p:txBody>
          <a:bodyPr rtlCol="0" wrap="square">
            <a:spAutoFit/>
          </a:bodyPr>
          <a:lstStyle/>
          <a:p>
            <a:pPr defTabSz="457200" fontAlgn="auto" lvl="0">
              <a:spcBef>
                <a:spcPts val="0"/>
              </a:spcBef>
              <a:spcAft>
                <a:spcPts val="0"/>
              </a:spcAft>
              <a:defRPr/>
            </a:pPr>
            <a:r>
              <a:rPr altLang="en-US" baseline="0" cap="none" dirty="0" i="0" kern="1200" kumimoji="1" lang="ja-JP" noProof="0" normalizeH="0" spc="0" strike="noStrike" sz="2000" u="none">
                <a:ln>
                  <a:noFill/>
                </a:ln>
                <a:effectLst/>
                <a:uLnTx/>
                <a:uFillTx/>
                <a:latin typeface="Arial"/>
                <a:ea typeface="ＭＳ Ｐゴシック"/>
                <a:cs typeface="+mn-cs"/>
              </a:rPr>
              <a:t>〇　</a:t>
            </a:r>
            <a:r>
              <a:rPr altLang="en-US" dirty="0" lang="ja-JP" sz="2000">
                <a:latin typeface="Arial"/>
                <a:ea typeface="ＭＳ Ｐゴシック"/>
              </a:rPr>
              <a:t>２科目を選択する場合の組合せ　～</a:t>
            </a:r>
            <a:r>
              <a:rPr altLang="en-US" baseline="0" cap="none" dirty="0" i="0" kern="1200" kumimoji="1" lang="ja-JP" noProof="0" normalizeH="0" spc="0" strike="noStrike" sz="2000" u="none">
                <a:ln>
                  <a:noFill/>
                </a:ln>
                <a:effectLst/>
                <a:uLnTx/>
                <a:uFillTx/>
                <a:latin typeface="Arial"/>
                <a:ea typeface="ＭＳ Ｐゴシック"/>
                <a:cs typeface="+mn-cs"/>
              </a:rPr>
              <a:t>（ｂ）から１科目と（</a:t>
            </a:r>
            <a:r>
              <a:rPr altLang="ja-JP" baseline="0" cap="none" dirty="0" i="0" kern="1200" kumimoji="1" lang="en-US" noProof="0" normalizeH="0" spc="0" strike="noStrike" sz="2000" u="none">
                <a:ln>
                  <a:noFill/>
                </a:ln>
                <a:effectLst/>
                <a:uLnTx/>
                <a:uFillTx/>
                <a:latin typeface="+mn-ea"/>
                <a:ea typeface="+mn-ea"/>
                <a:cs typeface="+mn-cs"/>
              </a:rPr>
              <a:t>a</a:t>
            </a:r>
            <a:r>
              <a:rPr altLang="en-US" baseline="0" cap="none" dirty="0" i="0" kern="1200" kumimoji="1" lang="ja-JP" noProof="0" normalizeH="0" spc="0" strike="noStrike" sz="2000" u="none">
                <a:ln>
                  <a:noFill/>
                </a:ln>
                <a:effectLst/>
                <a:uLnTx/>
                <a:uFillTx/>
                <a:latin typeface="Arial"/>
                <a:ea typeface="ＭＳ Ｐゴシック"/>
                <a:cs typeface="+mn-cs"/>
              </a:rPr>
              <a:t>）を選択する場合～</a:t>
            </a:r>
          </a:p>
        </p:txBody>
      </p:sp>
      <p:sp>
        <p:nvSpPr>
          <p:cNvPr id="10" name="正方形/長方形 9">
            <a:extLst>
              <a:ext uri="{FF2B5EF4-FFF2-40B4-BE49-F238E27FC236}">
                <a16:creationId xmlns:a16="http://schemas.microsoft.com/office/drawing/2014/main" id="{6C55FAB8-8E8B-4F46-89D0-B3C872D52943}"/>
              </a:ext>
            </a:extLst>
          </p:cNvPr>
          <p:cNvSpPr/>
          <p:nvPr/>
        </p:nvSpPr>
        <p:spPr bwMode="auto">
          <a:xfrm>
            <a:off x="2195736" y="1326226"/>
            <a:ext cx="4320480" cy="3398918"/>
          </a:xfrm>
          <a:prstGeom prst="rect">
            <a:avLst/>
          </a:prstGeom>
          <a:solidFill>
            <a:schemeClr val="bg1">
              <a:alpha val="82000"/>
            </a:schemeClr>
          </a:solidFill>
          <a:ln algn="ctr" cap="flat" cmpd="sng" w="9525">
            <a:noFill/>
            <a:prstDash val="solid"/>
            <a:round/>
            <a:headEnd len="med" type="none" w="med"/>
            <a:tailEnd len="med" type="none" w="med"/>
          </a:ln>
          <a:effectLst>
            <a:softEdge rad="31750"/>
          </a:effectLst>
        </p:spPr>
        <p:txBody>
          <a:bodyPr anchor="t" anchorCtr="0" bIns="45715" compatLnSpc="1" lIns="91429" numCol="1" rIns="91429" rtlCol="0" tIns="10799" vert="horz" wrap="square">
            <a:prstTxWarp prst="textNoShape">
              <a:avLst/>
            </a:prstTxWarp>
          </a:bodyPr>
          <a:lstStyle/>
          <a:p>
            <a:pPr algn="ctr" defTabSz="914400" eaLnBrk="1" fontAlgn="base" hangingPunct="1" indent="0" latinLnBrk="0" lvl="0" marL="0" marR="0" rtl="0">
              <a:lnSpc>
                <a:spcPct val="100000"/>
              </a:lnSpc>
              <a:spcBef>
                <a:spcPct val="50000"/>
              </a:spcBef>
              <a:spcAft>
                <a:spcPct val="0"/>
              </a:spcAft>
              <a:buClrTx/>
              <a:buSzTx/>
              <a:buFontTx/>
              <a:buNone/>
              <a:tabLst/>
              <a:defRPr/>
            </a:pPr>
            <a:endParaRPr altLang="en-US" b="1" baseline="0" cap="none" dirty="0" i="0" kern="1200" kumimoji="1" lang="ja-JP" noProof="0" normalizeH="0" spc="0" strike="noStrike" sz="2000" u="none">
              <a:ln>
                <a:noFill/>
              </a:ln>
              <a:solidFill>
                <a:srgbClr val="000000"/>
              </a:solidFill>
              <a:effectLst/>
              <a:uLnTx/>
              <a:uFillTx/>
              <a:latin typeface="ＭＳ Ｐゴシック"/>
              <a:ea typeface="ＭＳ Ｐゴシック"/>
              <a:cs typeface="+mn-cs"/>
            </a:endParaRPr>
          </a:p>
        </p:txBody>
      </p:sp>
      <p:sp>
        <p:nvSpPr>
          <p:cNvPr id="9" name="スライド番号プレースホルダー 2">
            <a:extLst>
              <a:ext uri="{FF2B5EF4-FFF2-40B4-BE49-F238E27FC236}">
                <a16:creationId xmlns:a16="http://schemas.microsoft.com/office/drawing/2014/main" id="{50D65CF7-E302-4BF5-BA13-08818D350B5B}"/>
              </a:ext>
            </a:extLst>
          </p:cNvPr>
          <p:cNvSpPr>
            <a:spLocks noGrp="1"/>
          </p:cNvSpPr>
          <p:nvPr>
            <p:ph idx="12" sz="quarter" type="sldNum"/>
          </p:nvPr>
        </p:nvSpPr>
        <p:spPr>
          <a:xfrm>
            <a:off x="6975873" y="6457328"/>
            <a:ext cx="2133601" cy="366253"/>
          </a:xfrm>
        </p:spPr>
        <p:txBody>
          <a:bodyPr/>
          <a:lstStyle/>
          <a:p>
            <a:fld id="{F14AF66F-3B4F-4E8B-A9F2-F8EEB7F87A3A}" type="slidenum">
              <a:rPr altLang="en-US" lang="ja-JP" smtClean="0">
                <a:solidFill>
                  <a:prstClr val="black">
                    <a:tint val="75000"/>
                  </a:prstClr>
                </a:solidFill>
              </a:rPr>
              <a:pPr/>
              <a:t>22</a:t>
            </a:fld>
            <a:endParaRPr altLang="en-US" dirty="0" lang="ja-JP">
              <a:solidFill>
                <a:prstClr val="black">
                  <a:tint val="75000"/>
                </a:prstClr>
              </a:solidFill>
            </a:endParaRPr>
          </a:p>
        </p:txBody>
      </p:sp>
    </p:spTree>
    <p:extLst>
      <p:ext uri="{BB962C8B-B14F-4D97-AF65-F5344CB8AC3E}">
        <p14:creationId xmlns:p14="http://schemas.microsoft.com/office/powerpoint/2010/main" val="228170864"/>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E853C15-5768-4DA7-8D16-12C63D11E001}"/>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23</a:t>
            </a:fld>
            <a:endParaRPr altLang="en-US" lang="ja-JP">
              <a:solidFill>
                <a:prstClr val="black">
                  <a:tint val="75000"/>
                </a:prstClr>
              </a:solidFill>
            </a:endParaRPr>
          </a:p>
        </p:txBody>
      </p:sp>
      <p:sp>
        <p:nvSpPr>
          <p:cNvPr id="2" name="テキスト ボックス 1">
            <a:extLst>
              <a:ext uri="{FF2B5EF4-FFF2-40B4-BE49-F238E27FC236}">
                <a16:creationId xmlns:a16="http://schemas.microsoft.com/office/drawing/2014/main" id="{4B94E4FC-2795-4688-85FE-97D1FD6FE126}"/>
              </a:ext>
            </a:extLst>
          </p:cNvPr>
          <p:cNvSpPr txBox="1"/>
          <p:nvPr/>
        </p:nvSpPr>
        <p:spPr>
          <a:xfrm>
            <a:off x="323528" y="848886"/>
            <a:ext cx="1723549" cy="461665"/>
          </a:xfrm>
          <a:prstGeom prst="rect">
            <a:avLst/>
          </a:prstGeom>
          <a:solidFill>
            <a:schemeClr val="tx1"/>
          </a:solidFill>
          <a:ln w="22225">
            <a:solidFill>
              <a:schemeClr val="tx1"/>
            </a:solidFill>
          </a:ln>
        </p:spPr>
        <p:txBody>
          <a:bodyPr rtlCol="0" wrap="none">
            <a:spAutoFit/>
          </a:bodyPr>
          <a:lstStyle/>
          <a:p>
            <a:pPr>
              <a:spcBef>
                <a:spcPts val="0"/>
              </a:spcBef>
              <a:spcAft>
                <a:spcPts val="600"/>
              </a:spcAft>
            </a:pPr>
            <a:r>
              <a:rPr altLang="en-US" b="0" dirty="0" lang="ja-JP" sz="2400">
                <a:solidFill>
                  <a:schemeClr val="bg1"/>
                </a:solidFill>
              </a:rPr>
              <a:t>旧課程科目</a:t>
            </a:r>
          </a:p>
        </p:txBody>
      </p:sp>
      <p:sp>
        <p:nvSpPr>
          <p:cNvPr id="12" name="テキスト ボックス 11">
            <a:extLst>
              <a:ext uri="{FF2B5EF4-FFF2-40B4-BE49-F238E27FC236}">
                <a16:creationId xmlns:a16="http://schemas.microsoft.com/office/drawing/2014/main" id="{89CBC0A7-17F5-44B3-AE07-8EAB70A93F6F}"/>
              </a:ext>
            </a:extLst>
          </p:cNvPr>
          <p:cNvSpPr txBox="1"/>
          <p:nvPr/>
        </p:nvSpPr>
        <p:spPr>
          <a:xfrm>
            <a:off x="480611" y="1700808"/>
            <a:ext cx="3299301" cy="430887"/>
          </a:xfrm>
          <a:prstGeom prst="rect">
            <a:avLst/>
          </a:prstGeom>
          <a:noFill/>
        </p:spPr>
        <p:txBody>
          <a:bodyPr rtlCol="0" wrap="none">
            <a:spAutoFit/>
          </a:bodyPr>
          <a:lstStyle/>
          <a:p>
            <a:pPr>
              <a:spcBef>
                <a:spcPts val="0"/>
              </a:spcBef>
            </a:pPr>
            <a:r>
              <a:rPr altLang="en-US" b="0" dirty="0" lang="ja-JP" sz="2200"/>
              <a:t>以下の</a:t>
            </a:r>
            <a:r>
              <a:rPr altLang="ja-JP" b="0" dirty="0" lang="en-US" sz="2200" u="sng"/>
              <a:t>10</a:t>
            </a:r>
            <a:r>
              <a:rPr altLang="en-US" dirty="0" lang="ja-JP" sz="2200" u="sng"/>
              <a:t>出題科目</a:t>
            </a:r>
            <a:r>
              <a:rPr altLang="en-US" b="0" dirty="0" lang="ja-JP" sz="2200"/>
              <a:t>で構成</a:t>
            </a:r>
            <a:endParaRPr altLang="ja-JP" b="0" dirty="0" kumimoji="1" lang="en-US" sz="2200"/>
          </a:p>
        </p:txBody>
      </p:sp>
      <p:sp>
        <p:nvSpPr>
          <p:cNvPr id="16" name="四角形: 角を丸くする 15">
            <a:extLst>
              <a:ext uri="{FF2B5EF4-FFF2-40B4-BE49-F238E27FC236}">
                <a16:creationId xmlns:a16="http://schemas.microsoft.com/office/drawing/2014/main" id="{8DBCE912-F84F-45ED-AD5E-DB8F08559AC3}"/>
              </a:ext>
            </a:extLst>
          </p:cNvPr>
          <p:cNvSpPr/>
          <p:nvPr/>
        </p:nvSpPr>
        <p:spPr>
          <a:xfrm>
            <a:off x="573271" y="2348880"/>
            <a:ext cx="7959169" cy="1008112"/>
          </a:xfrm>
          <a:prstGeom prst="roundRect">
            <a:avLst>
              <a:gd fmla="val 8402" name="adj"/>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1200"/>
              </a:spcAft>
            </a:pPr>
            <a:r>
              <a:rPr altLang="ja-JP" b="0" dirty="0" kern="100" lang="en-US" sz="1800">
                <a:solidFill>
                  <a:schemeClr val="tx1"/>
                </a:solidFill>
                <a:latin typeface="+mn-ea"/>
                <a:cs charset="0" panose="02020603050405020304" pitchFamily="18" typeface="Times New Roman"/>
              </a:rPr>
              <a:t>『</a:t>
            </a:r>
            <a:r>
              <a:rPr altLang="en-US" b="0" dirty="0" kern="100" lang="ja-JP" sz="1800">
                <a:solidFill>
                  <a:schemeClr val="tx1"/>
                </a:solidFill>
                <a:latin typeface="+mn-ea"/>
                <a:cs charset="0" panose="02020603050405020304" pitchFamily="18" typeface="Times New Roman"/>
              </a:rPr>
              <a:t>旧世界史</a:t>
            </a:r>
            <a:r>
              <a:rPr altLang="ja-JP" b="0" dirty="0" kern="100" lang="en-US" sz="1800">
                <a:solidFill>
                  <a:schemeClr val="tx1"/>
                </a:solidFill>
                <a:latin typeface="+mn-ea"/>
                <a:cs charset="0" panose="02020603050405020304" pitchFamily="18" typeface="Times New Roman"/>
              </a:rPr>
              <a:t>A』 『</a:t>
            </a:r>
            <a:r>
              <a:rPr altLang="en-US" b="0" dirty="0" kern="100" lang="ja-JP" sz="1800">
                <a:solidFill>
                  <a:schemeClr val="tx1"/>
                </a:solidFill>
                <a:latin typeface="+mn-ea"/>
                <a:cs charset="0" panose="02020603050405020304" pitchFamily="18" typeface="Times New Roman"/>
              </a:rPr>
              <a:t>旧世界史</a:t>
            </a:r>
            <a:r>
              <a:rPr altLang="ja-JP" b="0" dirty="0" kern="100" lang="en-US" sz="1800">
                <a:solidFill>
                  <a:schemeClr val="tx1"/>
                </a:solidFill>
                <a:latin typeface="+mn-ea"/>
                <a:cs charset="0" panose="02020603050405020304" pitchFamily="18" typeface="Times New Roman"/>
              </a:rPr>
              <a:t>B』 『</a:t>
            </a:r>
            <a:r>
              <a:rPr altLang="en-US" b="0" dirty="0" kern="100" lang="ja-JP" sz="1800">
                <a:solidFill>
                  <a:schemeClr val="tx1"/>
                </a:solidFill>
                <a:latin typeface="+mn-ea"/>
                <a:cs charset="0" panose="02020603050405020304" pitchFamily="18" typeface="Times New Roman"/>
              </a:rPr>
              <a:t>旧日本史</a:t>
            </a:r>
            <a:r>
              <a:rPr altLang="ja-JP" b="0" dirty="0" kern="100" lang="en-US" sz="1800">
                <a:solidFill>
                  <a:schemeClr val="tx1"/>
                </a:solidFill>
                <a:latin typeface="+mn-ea"/>
                <a:cs charset="0" panose="02020603050405020304" pitchFamily="18" typeface="Times New Roman"/>
              </a:rPr>
              <a:t>A』 『</a:t>
            </a:r>
            <a:r>
              <a:rPr altLang="en-US" b="0" dirty="0" kern="100" lang="ja-JP" sz="1800">
                <a:solidFill>
                  <a:schemeClr val="tx1"/>
                </a:solidFill>
                <a:latin typeface="+mn-ea"/>
                <a:cs charset="0" panose="02020603050405020304" pitchFamily="18" typeface="Times New Roman"/>
              </a:rPr>
              <a:t>旧日本史</a:t>
            </a:r>
            <a:r>
              <a:rPr altLang="ja-JP" b="0" dirty="0" kern="100" lang="en-US" sz="1800">
                <a:solidFill>
                  <a:schemeClr val="tx1"/>
                </a:solidFill>
                <a:latin typeface="+mn-ea"/>
                <a:cs charset="0" panose="02020603050405020304" pitchFamily="18" typeface="Times New Roman"/>
              </a:rPr>
              <a:t>B』 『</a:t>
            </a:r>
            <a:r>
              <a:rPr altLang="en-US" b="0" dirty="0" kern="100" lang="ja-JP" sz="1800">
                <a:solidFill>
                  <a:schemeClr val="tx1"/>
                </a:solidFill>
                <a:latin typeface="+mn-ea"/>
                <a:cs charset="0" panose="02020603050405020304" pitchFamily="18" typeface="Times New Roman"/>
              </a:rPr>
              <a:t>旧地理</a:t>
            </a:r>
            <a:r>
              <a:rPr altLang="ja-JP" b="0" dirty="0" kern="100" lang="en-US" sz="1800">
                <a:solidFill>
                  <a:schemeClr val="tx1"/>
                </a:solidFill>
                <a:latin typeface="+mn-ea"/>
                <a:cs charset="0" panose="02020603050405020304" pitchFamily="18" typeface="Times New Roman"/>
              </a:rPr>
              <a:t>A』 『</a:t>
            </a:r>
            <a:r>
              <a:rPr altLang="en-US" b="0" dirty="0" kern="100" lang="ja-JP" sz="1800">
                <a:solidFill>
                  <a:schemeClr val="tx1"/>
                </a:solidFill>
                <a:latin typeface="+mn-ea"/>
                <a:cs charset="0" panose="02020603050405020304" pitchFamily="18" typeface="Times New Roman"/>
              </a:rPr>
              <a:t>旧地理</a:t>
            </a:r>
            <a:r>
              <a:rPr altLang="ja-JP" b="0" dirty="0" kern="100" lang="en-US" sz="1800">
                <a:solidFill>
                  <a:schemeClr val="tx1"/>
                </a:solidFill>
                <a:latin typeface="+mn-ea"/>
                <a:cs charset="0" panose="02020603050405020304" pitchFamily="18" typeface="Times New Roman"/>
              </a:rPr>
              <a:t>B』</a:t>
            </a:r>
          </a:p>
          <a:p>
            <a:pPr marL="101599">
              <a:spcBef>
                <a:spcPts val="0"/>
              </a:spcBef>
              <a:spcAft>
                <a:spcPts val="1200"/>
              </a:spcAft>
            </a:pPr>
            <a:r>
              <a:rPr altLang="ja-JP" b="0" dirty="0" kern="100" lang="en-US" sz="1800">
                <a:solidFill>
                  <a:schemeClr val="tx1"/>
                </a:solidFill>
                <a:latin typeface="+mn-ea"/>
                <a:cs charset="0" panose="02020603050405020304" pitchFamily="18" typeface="Times New Roman"/>
              </a:rPr>
              <a:t>『</a:t>
            </a:r>
            <a:r>
              <a:rPr altLang="en-US" b="0" dirty="0" kern="100" lang="ja-JP" sz="1800">
                <a:solidFill>
                  <a:schemeClr val="tx1"/>
                </a:solidFill>
                <a:latin typeface="+mn-ea"/>
                <a:cs charset="0" panose="02020603050405020304" pitchFamily="18" typeface="Times New Roman"/>
              </a:rPr>
              <a:t>旧現代社会</a:t>
            </a:r>
            <a:r>
              <a:rPr altLang="ja-JP" b="0" dirty="0" kern="100" lang="en-US" sz="1800">
                <a:solidFill>
                  <a:schemeClr val="tx1"/>
                </a:solidFill>
                <a:latin typeface="+mn-ea"/>
                <a:cs charset="0" panose="02020603050405020304" pitchFamily="18" typeface="Times New Roman"/>
              </a:rPr>
              <a:t>』 『</a:t>
            </a:r>
            <a:r>
              <a:rPr altLang="en-US" b="0" dirty="0" kern="100" lang="ja-JP" sz="1800">
                <a:solidFill>
                  <a:schemeClr val="tx1"/>
                </a:solidFill>
                <a:latin typeface="+mn-ea"/>
                <a:cs charset="0" panose="02020603050405020304" pitchFamily="18" typeface="Times New Roman"/>
              </a:rPr>
              <a:t>旧倫理</a:t>
            </a:r>
            <a:r>
              <a:rPr altLang="ja-JP" b="0" dirty="0" kern="100" lang="en-US" sz="1800">
                <a:solidFill>
                  <a:schemeClr val="tx1"/>
                </a:solidFill>
                <a:latin typeface="+mn-ea"/>
                <a:cs charset="0" panose="02020603050405020304" pitchFamily="18" typeface="Times New Roman"/>
              </a:rPr>
              <a:t>』 『</a:t>
            </a:r>
            <a:r>
              <a:rPr altLang="en-US" b="0" dirty="0" kern="100" lang="ja-JP" sz="1800">
                <a:solidFill>
                  <a:schemeClr val="tx1"/>
                </a:solidFill>
                <a:latin typeface="+mn-ea"/>
                <a:cs charset="0" panose="02020603050405020304" pitchFamily="18" typeface="Times New Roman"/>
              </a:rPr>
              <a:t>旧政治・経済</a:t>
            </a:r>
            <a:r>
              <a:rPr altLang="ja-JP" b="0" dirty="0" kern="100" lang="en-US" sz="1800">
                <a:solidFill>
                  <a:schemeClr val="tx1"/>
                </a:solidFill>
                <a:latin typeface="+mn-ea"/>
                <a:cs charset="0" panose="02020603050405020304" pitchFamily="18" typeface="Times New Roman"/>
              </a:rPr>
              <a:t>』 『</a:t>
            </a:r>
            <a:r>
              <a:rPr altLang="en-US" b="0" dirty="0" kern="100" lang="ja-JP" sz="1800">
                <a:solidFill>
                  <a:schemeClr val="tx1"/>
                </a:solidFill>
                <a:latin typeface="+mn-ea"/>
                <a:cs charset="0" panose="02020603050405020304" pitchFamily="18" typeface="Times New Roman"/>
              </a:rPr>
              <a:t>旧倫理，旧政治・経済</a:t>
            </a:r>
            <a:r>
              <a:rPr altLang="ja-JP" b="0" dirty="0" kern="100" lang="en-US" sz="1800">
                <a:solidFill>
                  <a:schemeClr val="tx1"/>
                </a:solidFill>
                <a:latin typeface="+mn-ea"/>
                <a:cs charset="0" panose="02020603050405020304" pitchFamily="18" typeface="Times New Roman"/>
              </a:rPr>
              <a:t>』</a:t>
            </a:r>
          </a:p>
        </p:txBody>
      </p:sp>
      <p:sp>
        <p:nvSpPr>
          <p:cNvPr id="17" name="四角形: 角を丸くする 16">
            <a:extLst>
              <a:ext uri="{FF2B5EF4-FFF2-40B4-BE49-F238E27FC236}">
                <a16:creationId xmlns:a16="http://schemas.microsoft.com/office/drawing/2014/main" id="{39350295-F52B-460F-B213-87A66274A74D}"/>
              </a:ext>
            </a:extLst>
          </p:cNvPr>
          <p:cNvSpPr/>
          <p:nvPr/>
        </p:nvSpPr>
        <p:spPr>
          <a:xfrm>
            <a:off x="573271" y="3717031"/>
            <a:ext cx="7959169" cy="2592289"/>
          </a:xfrm>
          <a:prstGeom prst="roundRect">
            <a:avLst>
              <a:gd fmla="val 8402" name="adj"/>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1200"/>
              </a:spcAft>
            </a:pPr>
            <a:r>
              <a:rPr altLang="ja-JP" b="0" dirty="0" kern="100" lang="en-US" sz="1600">
                <a:solidFill>
                  <a:srgbClr val="FF0000"/>
                </a:solidFill>
                <a:latin typeface="+mn-ea"/>
                <a:cs charset="0" panose="02020603050405020304" pitchFamily="18" typeface="Times New Roman"/>
              </a:rPr>
              <a:t>【</a:t>
            </a:r>
            <a:r>
              <a:rPr altLang="en-US" b="0" dirty="0" kern="100" lang="ja-JP" sz="1600">
                <a:solidFill>
                  <a:srgbClr val="FF0000"/>
                </a:solidFill>
                <a:latin typeface="+mn-ea"/>
                <a:cs charset="0" panose="02020603050405020304" pitchFamily="18" typeface="Times New Roman"/>
              </a:rPr>
              <a:t>留意点</a:t>
            </a:r>
            <a:r>
              <a:rPr altLang="ja-JP" b="0" dirty="0" kern="100" lang="en-US" sz="1600">
                <a:solidFill>
                  <a:srgbClr val="FF0000"/>
                </a:solidFill>
                <a:latin typeface="+mn-ea"/>
                <a:cs charset="0" panose="02020603050405020304" pitchFamily="18" typeface="Times New Roman"/>
              </a:rPr>
              <a:t>】</a:t>
            </a:r>
          </a:p>
          <a:p>
            <a:pPr marL="101599">
              <a:spcBef>
                <a:spcPts val="0"/>
              </a:spcBef>
              <a:spcAft>
                <a:spcPts val="1200"/>
              </a:spcAft>
            </a:pPr>
            <a:r>
              <a:rPr altLang="en-US" b="0" dirty="0" kern="100" lang="ja-JP" sz="1600">
                <a:solidFill>
                  <a:schemeClr val="tx1"/>
                </a:solidFill>
                <a:latin typeface="+mn-ea"/>
                <a:cs charset="0" panose="02020603050405020304" pitchFamily="18" typeface="Times New Roman"/>
              </a:rPr>
              <a:t>　〇　</a:t>
            </a:r>
            <a:r>
              <a:rPr altLang="en-US" dirty="0" kern="100" lang="ja-JP" sz="1600" u="sng">
                <a:solidFill>
                  <a:schemeClr val="tx1"/>
                </a:solidFill>
                <a:latin typeface="+mn-ea"/>
                <a:cs charset="0" panose="02020603050405020304" pitchFamily="18" typeface="Times New Roman"/>
              </a:rPr>
              <a:t>同一名称を含む科目の組合せ</a:t>
            </a:r>
            <a:r>
              <a:rPr altLang="en-US" b="0" dirty="0" kern="100" lang="ja-JP" sz="1600">
                <a:solidFill>
                  <a:schemeClr val="tx1"/>
                </a:solidFill>
                <a:latin typeface="+mn-ea"/>
                <a:cs charset="0" panose="02020603050405020304" pitchFamily="18" typeface="Times New Roman"/>
              </a:rPr>
              <a:t>で２科目を選択することはできない。</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600"/>
              </a:spcAft>
            </a:pPr>
            <a:r>
              <a:rPr altLang="en-US" b="0" dirty="0" kern="100" lang="ja-JP" sz="1600">
                <a:solidFill>
                  <a:schemeClr val="tx1"/>
                </a:solidFill>
                <a:latin typeface="+mn-ea"/>
                <a:cs charset="0" panose="02020603050405020304" pitchFamily="18" typeface="Times New Roman"/>
              </a:rPr>
              <a:t>　　例） 　・ </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旧</a:t>
            </a:r>
            <a:r>
              <a:rPr altLang="en-US" b="0" dirty="0" kern="100" lang="ja-JP" sz="1600" u="sng">
                <a:solidFill>
                  <a:schemeClr val="tx1"/>
                </a:solidFill>
                <a:latin typeface="+mn-ea"/>
                <a:cs charset="0" panose="02020603050405020304" pitchFamily="18" typeface="Times New Roman"/>
              </a:rPr>
              <a:t>世界史</a:t>
            </a:r>
            <a:r>
              <a:rPr altLang="en-US" b="0" dirty="0" kern="100" lang="ja-JP" sz="1600">
                <a:solidFill>
                  <a:schemeClr val="tx1"/>
                </a:solidFill>
                <a:latin typeface="+mn-ea"/>
                <a:cs charset="0" panose="02020603050405020304" pitchFamily="18" typeface="Times New Roman"/>
              </a:rPr>
              <a:t>Ａ</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と</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旧</a:t>
            </a:r>
            <a:r>
              <a:rPr altLang="en-US" b="0" dirty="0" kern="100" lang="ja-JP" sz="1600" u="sng">
                <a:solidFill>
                  <a:schemeClr val="tx1"/>
                </a:solidFill>
                <a:latin typeface="+mn-ea"/>
                <a:cs charset="0" panose="02020603050405020304" pitchFamily="18" typeface="Times New Roman"/>
              </a:rPr>
              <a:t>世界史</a:t>
            </a:r>
            <a:r>
              <a:rPr altLang="en-US" b="0" dirty="0" kern="100" lang="ja-JP" sz="1600">
                <a:solidFill>
                  <a:schemeClr val="tx1"/>
                </a:solidFill>
                <a:latin typeface="+mn-ea"/>
                <a:cs charset="0" panose="02020603050405020304" pitchFamily="18" typeface="Times New Roman"/>
              </a:rPr>
              <a:t>Ｂ</a:t>
            </a:r>
            <a:r>
              <a:rPr altLang="ja-JP" b="0" dirty="0" kern="100" lang="en-US" sz="1600">
                <a:solidFill>
                  <a:schemeClr val="tx1"/>
                </a:solidFill>
                <a:latin typeface="+mn-ea"/>
                <a:cs charset="0" panose="02020603050405020304" pitchFamily="18" typeface="Times New Roman"/>
              </a:rPr>
              <a:t>』</a:t>
            </a:r>
          </a:p>
          <a:p>
            <a:pPr marL="101599">
              <a:spcBef>
                <a:spcPts val="0"/>
              </a:spcBef>
              <a:spcAft>
                <a:spcPts val="1800"/>
              </a:spcAft>
            </a:pPr>
            <a:r>
              <a:rPr altLang="en-US" b="0" dirty="0" kern="100" lang="ja-JP" sz="1600">
                <a:solidFill>
                  <a:schemeClr val="tx1"/>
                </a:solidFill>
                <a:latin typeface="+mn-ea"/>
                <a:cs charset="0" panose="02020603050405020304" pitchFamily="18" typeface="Times New Roman"/>
              </a:rPr>
              <a:t>　　　　  　・ </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旧</a:t>
            </a:r>
            <a:r>
              <a:rPr altLang="en-US" b="0" dirty="0" kern="100" lang="ja-JP" sz="1600" u="sng">
                <a:solidFill>
                  <a:schemeClr val="tx1"/>
                </a:solidFill>
                <a:latin typeface="+mn-ea"/>
                <a:cs charset="0" panose="02020603050405020304" pitchFamily="18" typeface="Times New Roman"/>
              </a:rPr>
              <a:t>倫理</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と</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旧</a:t>
            </a:r>
            <a:r>
              <a:rPr altLang="en-US" b="0" dirty="0" kern="100" lang="ja-JP" sz="1600" u="sng">
                <a:solidFill>
                  <a:schemeClr val="tx1"/>
                </a:solidFill>
                <a:latin typeface="+mn-ea"/>
                <a:cs charset="0" panose="02020603050405020304" pitchFamily="18" typeface="Times New Roman"/>
              </a:rPr>
              <a:t>倫理</a:t>
            </a:r>
            <a:r>
              <a:rPr altLang="en-US" b="0" dirty="0" kern="100" lang="ja-JP" sz="1600">
                <a:solidFill>
                  <a:schemeClr val="tx1"/>
                </a:solidFill>
                <a:latin typeface="+mn-ea"/>
                <a:cs charset="0" panose="02020603050405020304" pitchFamily="18" typeface="Times New Roman"/>
              </a:rPr>
              <a:t>，旧政治・経済</a:t>
            </a:r>
            <a:r>
              <a:rPr altLang="ja-JP" b="0" dirty="0" kern="100" lang="en-US" sz="1600">
                <a:solidFill>
                  <a:schemeClr val="tx1"/>
                </a:solidFill>
                <a:latin typeface="+mn-ea"/>
                <a:cs charset="0" panose="02020603050405020304" pitchFamily="18" typeface="Times New Roman"/>
              </a:rPr>
              <a:t>』  </a:t>
            </a:r>
            <a:r>
              <a:rPr altLang="en-US" b="0" dirty="0" kern="100" lang="ja-JP" sz="1600">
                <a:solidFill>
                  <a:schemeClr val="tx1"/>
                </a:solidFill>
                <a:latin typeface="+mn-ea"/>
                <a:cs charset="0" panose="02020603050405020304" pitchFamily="18" typeface="Times New Roman"/>
              </a:rPr>
              <a:t>など</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0"/>
              </a:spcAft>
            </a:pPr>
            <a:r>
              <a:rPr altLang="en-US" b="0" dirty="0" kern="100" lang="ja-JP" sz="1600">
                <a:solidFill>
                  <a:schemeClr val="tx1"/>
                </a:solidFill>
                <a:latin typeface="+mn-ea"/>
                <a:cs charset="0" panose="02020603050405020304" pitchFamily="18" typeface="Times New Roman"/>
              </a:rPr>
              <a:t>　〇　旧教育課程履修者等のみ選択可能。（新課程科目用または旧課程科目用のいず</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0"/>
              </a:spcAft>
            </a:pPr>
            <a:r>
              <a:rPr altLang="en-US" b="0" dirty="0" kern="100" lang="ja-JP" sz="1600">
                <a:solidFill>
                  <a:schemeClr val="tx1"/>
                </a:solidFill>
                <a:latin typeface="+mn-ea"/>
                <a:cs charset="0" panose="02020603050405020304" pitchFamily="18" typeface="Times New Roman"/>
              </a:rPr>
              <a:t>　　</a:t>
            </a:r>
            <a:r>
              <a:rPr altLang="en-US" b="0" dirty="0" err="1" kern="100" lang="ja-JP" sz="1600">
                <a:solidFill>
                  <a:schemeClr val="tx1"/>
                </a:solidFill>
                <a:latin typeface="+mn-ea"/>
                <a:cs charset="0" panose="02020603050405020304" pitchFamily="18" typeface="Times New Roman"/>
              </a:rPr>
              <a:t>れの</a:t>
            </a:r>
            <a:r>
              <a:rPr altLang="en-US" b="0" dirty="0" kern="100" lang="ja-JP" sz="1600">
                <a:solidFill>
                  <a:schemeClr val="tx1"/>
                </a:solidFill>
                <a:latin typeface="+mn-ea"/>
                <a:cs charset="0" panose="02020603050405020304" pitchFamily="18" typeface="Times New Roman"/>
              </a:rPr>
              <a:t>問題冊子の配付を希望するかを出願時に登録する。）</a:t>
            </a:r>
            <a:endParaRPr altLang="ja-JP" b="0" dirty="0" kern="100" lang="en-US" sz="1600">
              <a:solidFill>
                <a:schemeClr val="tx1"/>
              </a:solidFill>
              <a:latin typeface="+mn-ea"/>
              <a:cs charset="0" panose="02020603050405020304" pitchFamily="18" typeface="Times New Roman"/>
            </a:endParaRPr>
          </a:p>
        </p:txBody>
      </p:sp>
    </p:spTree>
    <p:extLst>
      <p:ext uri="{BB962C8B-B14F-4D97-AF65-F5344CB8AC3E}">
        <p14:creationId xmlns:p14="http://schemas.microsoft.com/office/powerpoint/2010/main" val="658193842"/>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8342723-7A7D-4792-91DE-5AF1AFD26701}"/>
              </a:ext>
            </a:extLst>
          </p:cNvPr>
          <p:cNvSpPr txBox="1"/>
          <p:nvPr/>
        </p:nvSpPr>
        <p:spPr>
          <a:xfrm>
            <a:off x="336007" y="1383159"/>
            <a:ext cx="1584176" cy="461665"/>
          </a:xfrm>
          <a:prstGeom prst="rect">
            <a:avLst/>
          </a:prstGeom>
          <a:solidFill>
            <a:schemeClr val="bg1"/>
          </a:solidFill>
          <a:ln w="28575">
            <a:solidFill>
              <a:schemeClr val="tx1"/>
            </a:solidFill>
          </a:ln>
        </p:spPr>
        <p:txBody>
          <a:bodyPr wrap="square">
            <a:spAutoFit/>
          </a:bodyPr>
          <a:lstStyle/>
          <a:p>
            <a:pPr algn="ctr" marL="101599">
              <a:spcBef>
                <a:spcPts val="0"/>
              </a:spcBef>
              <a:spcAft>
                <a:spcPts val="0"/>
              </a:spcAft>
            </a:pPr>
            <a:r>
              <a:rPr altLang="en-US" dirty="0" kern="100" lang="ja-JP" sz="2400">
                <a:latin typeface="+mn-ea"/>
                <a:ea typeface="+mn-ea"/>
                <a:cs charset="0" panose="02020603050405020304" pitchFamily="18" typeface="Times New Roman"/>
              </a:rPr>
              <a:t>数学①</a:t>
            </a:r>
            <a:endParaRPr altLang="ja-JP" b="0" dirty="0" kern="100" lang="en-US" sz="2400">
              <a:highlight>
                <a:srgbClr val="FFFF00"/>
              </a:highlight>
              <a:latin typeface="+mn-ea"/>
              <a:ea typeface="+mn-ea"/>
              <a:cs charset="0" panose="02020603050405020304" pitchFamily="18" typeface="Times New Roman"/>
            </a:endParaRPr>
          </a:p>
        </p:txBody>
      </p:sp>
      <p:sp>
        <p:nvSpPr>
          <p:cNvPr id="4" name="テキスト ボックス 3">
            <a:extLst>
              <a:ext uri="{FF2B5EF4-FFF2-40B4-BE49-F238E27FC236}">
                <a16:creationId xmlns:a16="http://schemas.microsoft.com/office/drawing/2014/main" id="{9AE570AE-8845-4BD3-A0ED-BFED0B20F423}"/>
              </a:ext>
            </a:extLst>
          </p:cNvPr>
          <p:cNvSpPr txBox="1"/>
          <p:nvPr/>
        </p:nvSpPr>
        <p:spPr>
          <a:xfrm>
            <a:off x="179512" y="700785"/>
            <a:ext cx="2267744" cy="639983"/>
          </a:xfrm>
          <a:prstGeom prst="rect">
            <a:avLst/>
          </a:prstGeom>
          <a:noFill/>
        </p:spPr>
        <p:txBody>
          <a:bodyPr wrap="square">
            <a:spAutoFit/>
          </a:bodyPr>
          <a:lstStyle/>
          <a:p>
            <a:pPr algn="just">
              <a:lnSpc>
                <a:spcPct val="120000"/>
              </a:lnSpc>
              <a:spcBef>
                <a:spcPts val="600"/>
              </a:spcBef>
              <a:spcAft>
                <a:spcPts val="1200"/>
              </a:spcAft>
            </a:pPr>
            <a:r>
              <a:rPr altLang="en-US" b="1" dirty="0" kern="100" lang="ja-JP" sz="32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　数　学</a:t>
            </a:r>
            <a:r>
              <a:rPr altLang="en-US" b="1" dirty="0" kern="100" lang="ja-JP" sz="3200">
                <a:solidFill>
                  <a:srgbClr val="000080"/>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a:t>
            </a:r>
            <a:endParaRPr altLang="ja-JP" b="1" dirty="0" kern="100" lang="ja-JP" sz="3600">
              <a:solidFill>
                <a:srgbClr val="000080"/>
              </a:solidFill>
              <a:highlight>
                <a:srgbClr val="000080"/>
              </a:highlight>
              <a:latin charset="-128" panose="020B0300000000000000" pitchFamily="50" typeface="游ゴシック Light"/>
              <a:ea charset="-128" panose="020B0300000000000000" pitchFamily="50" typeface="游ゴシック Light"/>
              <a:cs charset="0" panose="02020603050405020304" pitchFamily="18" typeface="Times New Roman"/>
            </a:endParaRPr>
          </a:p>
        </p:txBody>
      </p:sp>
      <p:sp>
        <p:nvSpPr>
          <p:cNvPr id="7" name="四角形: 角を丸くする 6">
            <a:extLst>
              <a:ext uri="{FF2B5EF4-FFF2-40B4-BE49-F238E27FC236}">
                <a16:creationId xmlns:a16="http://schemas.microsoft.com/office/drawing/2014/main" id="{7CB82217-7B6A-42BC-BFA8-8FAE5B3BCA50}"/>
              </a:ext>
            </a:extLst>
          </p:cNvPr>
          <p:cNvSpPr/>
          <p:nvPr/>
        </p:nvSpPr>
        <p:spPr>
          <a:xfrm>
            <a:off x="467544" y="5471048"/>
            <a:ext cx="8352928" cy="1244495"/>
          </a:xfrm>
          <a:prstGeom prst="roundRect">
            <a:avLst>
              <a:gd fmla="val 8402" name="adj"/>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1200"/>
              </a:spcAft>
            </a:pPr>
            <a:r>
              <a:rPr altLang="ja-JP" b="0" dirty="0" kern="100" lang="en-US" sz="1600">
                <a:solidFill>
                  <a:srgbClr val="FF0000"/>
                </a:solidFill>
                <a:latin typeface="+mn-ea"/>
                <a:cs charset="0" panose="02020603050405020304" pitchFamily="18" typeface="Times New Roman"/>
              </a:rPr>
              <a:t>【</a:t>
            </a:r>
            <a:r>
              <a:rPr altLang="en-US" b="0" dirty="0" kern="100" lang="ja-JP" sz="1600">
                <a:solidFill>
                  <a:srgbClr val="FF0000"/>
                </a:solidFill>
                <a:latin typeface="+mn-ea"/>
                <a:cs charset="0" panose="02020603050405020304" pitchFamily="18" typeface="Times New Roman"/>
              </a:rPr>
              <a:t>留意点</a:t>
            </a:r>
            <a:r>
              <a:rPr altLang="ja-JP" b="0" dirty="0" kern="100" lang="en-US" sz="1600">
                <a:solidFill>
                  <a:srgbClr val="FF0000"/>
                </a:solidFill>
                <a:latin typeface="+mn-ea"/>
                <a:cs charset="0" panose="02020603050405020304" pitchFamily="18" typeface="Times New Roman"/>
              </a:rPr>
              <a:t>】</a:t>
            </a:r>
          </a:p>
          <a:p>
            <a:pPr marL="101599">
              <a:spcBef>
                <a:spcPts val="0"/>
              </a:spcBef>
              <a:spcAft>
                <a:spcPts val="600"/>
              </a:spcAft>
            </a:pPr>
            <a:r>
              <a:rPr altLang="en-US" b="0" dirty="0" kern="100" lang="ja-JP" sz="1600">
                <a:solidFill>
                  <a:schemeClr val="tx1"/>
                </a:solidFill>
                <a:latin typeface="+mn-ea"/>
                <a:cs charset="0" panose="02020603050405020304" pitchFamily="18" typeface="Times New Roman"/>
              </a:rPr>
              <a:t>　〇　旧教育課程履修者等は，</a:t>
            </a:r>
            <a:r>
              <a:rPr altLang="en-US" dirty="0" kern="100" lang="ja-JP" sz="1600" u="sng">
                <a:solidFill>
                  <a:schemeClr val="tx1"/>
                </a:solidFill>
                <a:latin typeface="+mn-ea"/>
                <a:cs charset="0" panose="02020603050405020304" pitchFamily="18" typeface="Times New Roman"/>
              </a:rPr>
              <a:t>試験当日に</a:t>
            </a:r>
            <a:r>
              <a:rPr altLang="en-US" b="0" dirty="0" kern="100" lang="ja-JP" sz="1600">
                <a:solidFill>
                  <a:schemeClr val="tx1"/>
                </a:solidFill>
                <a:latin typeface="+mn-ea"/>
                <a:cs charset="0" panose="02020603050405020304" pitchFamily="18" typeface="Times New Roman"/>
              </a:rPr>
              <a:t>新課程科目と旧課程科目のうちから１科目を選択</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0"/>
              </a:spcAft>
            </a:pPr>
            <a:r>
              <a:rPr altLang="ja-JP" b="0" dirty="0" kern="100" lang="en-US" sz="1600">
                <a:solidFill>
                  <a:schemeClr val="tx1"/>
                </a:solidFill>
                <a:latin typeface="+mn-ea"/>
                <a:cs charset="0" panose="02020603050405020304" pitchFamily="18" typeface="Times New Roman"/>
              </a:rPr>
              <a:t>     </a:t>
            </a:r>
            <a:r>
              <a:rPr altLang="en-US" b="0" dirty="0" kern="100" lang="ja-JP" sz="1600">
                <a:solidFill>
                  <a:schemeClr val="tx1"/>
                </a:solidFill>
                <a:latin typeface="+mn-ea"/>
                <a:cs charset="0" panose="02020603050405020304" pitchFamily="18" typeface="Times New Roman"/>
              </a:rPr>
              <a:t>し，解答。（新教育課程履修者は，旧課程科目を選択できない。）</a:t>
            </a:r>
            <a:endParaRPr altLang="ja-JP" b="0" dirty="0" kern="100" lang="en-US" sz="1600">
              <a:solidFill>
                <a:schemeClr val="tx1"/>
              </a:solidFill>
              <a:latin typeface="+mn-ea"/>
              <a:cs charset="0" panose="02020603050405020304" pitchFamily="18" typeface="Times New Roman"/>
            </a:endParaRPr>
          </a:p>
        </p:txBody>
      </p:sp>
      <p:sp>
        <p:nvSpPr>
          <p:cNvPr id="9" name="四角形: 角を丸くする 8">
            <a:extLst>
              <a:ext uri="{FF2B5EF4-FFF2-40B4-BE49-F238E27FC236}">
                <a16:creationId xmlns:a16="http://schemas.microsoft.com/office/drawing/2014/main" id="{26E84F81-305C-40A1-918E-7C4BD0139520}"/>
              </a:ext>
            </a:extLst>
          </p:cNvPr>
          <p:cNvSpPr/>
          <p:nvPr/>
        </p:nvSpPr>
        <p:spPr>
          <a:xfrm>
            <a:off x="467544" y="1959222"/>
            <a:ext cx="8352928" cy="3413994"/>
          </a:xfrm>
          <a:prstGeom prst="roundRect">
            <a:avLst>
              <a:gd fmla="val 5365" name="adj"/>
            </a:avLst>
          </a:prstGeom>
          <a:no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lvl="0" marL="101599">
              <a:spcBef>
                <a:spcPts val="0"/>
              </a:spcBef>
              <a:spcAft>
                <a:spcPts val="0"/>
              </a:spcAft>
            </a:pPr>
            <a:r>
              <a:rPr altLang="en-US" dirty="0" kern="100" lang="ja-JP" sz="2200">
                <a:solidFill>
                  <a:schemeClr val="bg1"/>
                </a:solidFill>
                <a:highlight>
                  <a:srgbClr val="000000"/>
                </a:highlight>
                <a:latin charset="-128" panose="020B0600070205080204" pitchFamily="50" typeface="ＭＳ Ｐゴシック"/>
                <a:cs charset="0" panose="02020603050405020304" pitchFamily="18" typeface="Times New Roman"/>
              </a:rPr>
              <a:t>新課程科目</a:t>
            </a:r>
            <a:endParaRPr altLang="ja-JP" dirty="0" kern="100" lang="en-US" sz="2200">
              <a:solidFill>
                <a:schemeClr val="bg1"/>
              </a:solidFill>
              <a:highlight>
                <a:srgbClr val="000000"/>
              </a:highlight>
              <a:latin charset="-128" panose="020B0600070205080204" pitchFamily="50" typeface="ＭＳ Ｐゴシック"/>
              <a:cs charset="0" panose="02020603050405020304" pitchFamily="18" typeface="Times New Roman"/>
            </a:endParaRPr>
          </a:p>
          <a:p>
            <a:pPr lvl="0" marL="101599">
              <a:spcBef>
                <a:spcPts val="1200"/>
              </a:spcBef>
              <a:spcAft>
                <a:spcPts val="0"/>
              </a:spcAft>
            </a:pPr>
            <a:r>
              <a:rPr altLang="en-US" b="0" dirty="0" kern="100" lang="ja-JP" sz="1800">
                <a:solidFill>
                  <a:prstClr val="black"/>
                </a:solidFill>
                <a:latin charset="-128" panose="020B0600070205080204" pitchFamily="50" typeface="ＭＳ Ｐゴシック"/>
                <a:cs charset="0" panose="02020603050405020304" pitchFamily="18" typeface="Times New Roman"/>
              </a:rPr>
              <a:t>　〇　</a:t>
            </a:r>
            <a:r>
              <a:rPr altLang="ja-JP" b="0" dirty="0" kern="100" lang="en-US" sz="1800">
                <a:solidFill>
                  <a:prstClr val="black"/>
                </a:solidFill>
                <a:latin charset="-128" panose="020B0600070205080204" pitchFamily="50" typeface="ＭＳ Ｐゴシック"/>
                <a:cs charset="0" panose="02020603050405020304" pitchFamily="18" typeface="Times New Roman"/>
              </a:rPr>
              <a:t>『</a:t>
            </a:r>
            <a:r>
              <a:rPr altLang="en-US" b="0" dirty="0" kern="100" lang="ja-JP" sz="1800">
                <a:solidFill>
                  <a:prstClr val="black"/>
                </a:solidFill>
                <a:latin charset="-128" panose="020B0600070205080204" pitchFamily="50" typeface="ＭＳ Ｐゴシック"/>
                <a:cs charset="0" panose="02020603050405020304" pitchFamily="18" typeface="Times New Roman"/>
              </a:rPr>
              <a:t>数学</a:t>
            </a:r>
            <a:r>
              <a:rPr altLang="ja-JP" b="0" dirty="0" kern="100" lang="en-US" sz="1800">
                <a:solidFill>
                  <a:prstClr val="black"/>
                </a:solidFill>
                <a:latin charset="-128" panose="020B0600070205080204" pitchFamily="50" typeface="ＭＳ Ｐゴシック"/>
                <a:cs charset="0" panose="02020603050405020304" pitchFamily="18" typeface="Times New Roman"/>
              </a:rPr>
              <a:t>Ⅰ</a:t>
            </a:r>
            <a:r>
              <a:rPr altLang="en-US" b="0" dirty="0" err="1" kern="100" lang="ja-JP" sz="1800">
                <a:solidFill>
                  <a:prstClr val="black"/>
                </a:solidFill>
                <a:latin charset="-128" panose="020B0600070205080204" pitchFamily="50" typeface="ＭＳ Ｐゴシック"/>
                <a:cs charset="0" panose="02020603050405020304" pitchFamily="18" typeface="Times New Roman"/>
              </a:rPr>
              <a:t>，</a:t>
            </a:r>
            <a:r>
              <a:rPr altLang="en-US" b="0" dirty="0" kern="100" lang="ja-JP" sz="1800">
                <a:solidFill>
                  <a:prstClr val="black"/>
                </a:solidFill>
                <a:latin charset="-128" panose="020B0600070205080204" pitchFamily="50" typeface="ＭＳ Ｐゴシック"/>
                <a:cs charset="0" panose="02020603050405020304" pitchFamily="18" typeface="Times New Roman"/>
              </a:rPr>
              <a:t>数学</a:t>
            </a:r>
            <a:r>
              <a:rPr altLang="ja-JP" b="0" dirty="0" kern="100" lang="en-US" sz="1800">
                <a:solidFill>
                  <a:prstClr val="black"/>
                </a:solidFill>
                <a:latin charset="-128" panose="020B0600070205080204" pitchFamily="50" typeface="ＭＳ Ｐゴシック"/>
                <a:cs charset="0" panose="02020603050405020304" pitchFamily="18" typeface="Times New Roman"/>
              </a:rPr>
              <a:t>A』</a:t>
            </a:r>
            <a:r>
              <a:rPr altLang="en-US" b="0" dirty="0" kern="100" lang="ja-JP" sz="1800">
                <a:solidFill>
                  <a:prstClr val="black"/>
                </a:solidFill>
                <a:latin charset="-128" panose="020B0600070205080204" pitchFamily="50" typeface="ＭＳ Ｐゴシック"/>
                <a:cs charset="0" panose="02020603050405020304" pitchFamily="18" typeface="Times New Roman"/>
              </a:rPr>
              <a:t>又は</a:t>
            </a:r>
            <a:r>
              <a:rPr altLang="ja-JP" b="0" dirty="0" kern="100" lang="en-US" sz="1800">
                <a:solidFill>
                  <a:prstClr val="black"/>
                </a:solidFill>
                <a:latin charset="-128" panose="020B0600070205080204" pitchFamily="50" typeface="ＭＳ Ｐゴシック"/>
                <a:cs charset="0" panose="02020603050405020304" pitchFamily="18" typeface="Times New Roman"/>
              </a:rPr>
              <a:t>『</a:t>
            </a:r>
            <a:r>
              <a:rPr altLang="en-US" b="0" dirty="0" kern="100" lang="ja-JP" sz="1800">
                <a:solidFill>
                  <a:prstClr val="black"/>
                </a:solidFill>
                <a:latin charset="-128" panose="020B0600070205080204" pitchFamily="50" typeface="ＭＳ Ｐゴシック"/>
                <a:cs charset="0" panose="02020603050405020304" pitchFamily="18" typeface="Times New Roman"/>
              </a:rPr>
              <a:t>数学</a:t>
            </a:r>
            <a:r>
              <a:rPr altLang="ja-JP" b="0" dirty="0" kern="100" lang="en-US" sz="1800">
                <a:solidFill>
                  <a:prstClr val="black"/>
                </a:solidFill>
                <a:latin charset="-128" panose="020B0600070205080204" pitchFamily="50" typeface="ＭＳ Ｐゴシック"/>
                <a:cs charset="0" panose="02020603050405020304" pitchFamily="18" typeface="Times New Roman"/>
              </a:rPr>
              <a:t>Ⅰ』</a:t>
            </a:r>
            <a:r>
              <a:rPr altLang="en-US" b="0" dirty="0" kern="100" lang="ja-JP" sz="1800">
                <a:solidFill>
                  <a:prstClr val="black"/>
                </a:solidFill>
                <a:latin charset="-128" panose="020B0600070205080204" pitchFamily="50" typeface="ＭＳ Ｐゴシック"/>
                <a:cs charset="0" panose="02020603050405020304" pitchFamily="18" typeface="Times New Roman"/>
              </a:rPr>
              <a:t>から１科目を選択し，解答。</a:t>
            </a:r>
            <a:endParaRPr altLang="ja-JP" b="0" dirty="0" kern="100" lang="en-US" sz="1800">
              <a:solidFill>
                <a:prstClr val="black"/>
              </a:solidFill>
              <a:latin charset="-128" panose="020B0600070205080204" pitchFamily="50" typeface="ＭＳ Ｐゴシック"/>
              <a:cs charset="0" panose="02020603050405020304" pitchFamily="18" typeface="Times New Roman"/>
            </a:endParaRPr>
          </a:p>
          <a:p>
            <a:pPr lvl="0" marL="101599">
              <a:spcBef>
                <a:spcPts val="1200"/>
              </a:spcBef>
              <a:spcAft>
                <a:spcPts val="0"/>
              </a:spcAft>
            </a:pPr>
            <a:r>
              <a:rPr altLang="en-US" b="0" dirty="0" kern="100" lang="ja-JP" sz="1800">
                <a:solidFill>
                  <a:prstClr val="black"/>
                </a:solidFill>
                <a:latin charset="-128" panose="020B0600070205080204" pitchFamily="50" typeface="ＭＳ Ｐゴシック"/>
                <a:cs charset="0" panose="02020603050405020304" pitchFamily="18" typeface="Times New Roman"/>
              </a:rPr>
              <a:t>　〇　「数学</a:t>
            </a:r>
            <a:r>
              <a:rPr altLang="ja-JP" b="0" dirty="0" kern="100" lang="en-US" sz="1800">
                <a:solidFill>
                  <a:prstClr val="black"/>
                </a:solidFill>
                <a:latin charset="-128" panose="020B0600070205080204" pitchFamily="50" typeface="ＭＳ Ｐゴシック"/>
                <a:cs charset="0" panose="02020603050405020304" pitchFamily="18" typeface="Times New Roman"/>
              </a:rPr>
              <a:t>A</a:t>
            </a:r>
            <a:r>
              <a:rPr altLang="en-US" b="0" dirty="0" kern="100" lang="ja-JP" sz="1800">
                <a:solidFill>
                  <a:prstClr val="black"/>
                </a:solidFill>
                <a:latin charset="-128" panose="020B0600070205080204" pitchFamily="50" typeface="ＭＳ Ｐゴシック"/>
                <a:cs charset="0" panose="02020603050405020304" pitchFamily="18" typeface="Times New Roman"/>
              </a:rPr>
              <a:t>」は，図形の性質，場合の数と確率の２項目に対応した出題とし，</a:t>
            </a:r>
            <a:r>
              <a:rPr altLang="en-US" dirty="0" kern="100" lang="ja-JP" sz="1800" u="sng">
                <a:solidFill>
                  <a:prstClr val="black"/>
                </a:solidFill>
                <a:latin charset="-128" panose="020B0600070205080204" pitchFamily="50" typeface="ＭＳ Ｐゴシック"/>
                <a:cs charset="0" panose="02020603050405020304" pitchFamily="18" typeface="Times New Roman"/>
              </a:rPr>
              <a:t>全て</a:t>
            </a:r>
            <a:endParaRPr altLang="ja-JP" dirty="0" kern="100" lang="en-US" sz="1800" u="sng">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r>
              <a:rPr altLang="ja-JP" dirty="0" kern="100" lang="en-US" sz="1800">
                <a:solidFill>
                  <a:prstClr val="black"/>
                </a:solidFill>
                <a:latin charset="-128" panose="020B0600070205080204" pitchFamily="50" typeface="ＭＳ Ｐゴシック"/>
                <a:cs charset="0" panose="02020603050405020304" pitchFamily="18" typeface="Times New Roman"/>
              </a:rPr>
              <a:t>    </a:t>
            </a:r>
            <a:r>
              <a:rPr altLang="en-US" dirty="0" kern="100" lang="ja-JP" sz="1800" u="sng">
                <a:solidFill>
                  <a:prstClr val="black"/>
                </a:solidFill>
                <a:latin charset="-128" panose="020B0600070205080204" pitchFamily="50" typeface="ＭＳ Ｐゴシック"/>
                <a:cs charset="0" panose="02020603050405020304" pitchFamily="18" typeface="Times New Roman"/>
              </a:rPr>
              <a:t>を解答</a:t>
            </a:r>
            <a:r>
              <a:rPr altLang="en-US" b="0" dirty="0" kern="100" lang="ja-JP" sz="1800">
                <a:solidFill>
                  <a:prstClr val="black"/>
                </a:solidFill>
                <a:latin charset="-128" panose="020B0600070205080204" pitchFamily="50" typeface="ＭＳ Ｐゴシック"/>
                <a:cs charset="0" panose="02020603050405020304" pitchFamily="18" typeface="Times New Roman"/>
              </a:rPr>
              <a:t>する。</a:t>
            </a:r>
            <a:endParaRPr altLang="ja-JP" b="0" dirty="0" kern="100" lang="en-US" sz="18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endParaRPr altLang="ja-JP" b="0" dirty="0" kern="100" lang="en-US" sz="18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r>
              <a:rPr altLang="en-US" dirty="0" kern="100" lang="ja-JP" sz="2200">
                <a:solidFill>
                  <a:schemeClr val="bg1"/>
                </a:solidFill>
                <a:highlight>
                  <a:srgbClr val="000000"/>
                </a:highlight>
                <a:latin charset="-128" panose="020B0600070205080204" pitchFamily="50" typeface="ＭＳ Ｐゴシック"/>
                <a:cs charset="0" panose="02020603050405020304" pitchFamily="18" typeface="Times New Roman"/>
              </a:rPr>
              <a:t>旧課程科目</a:t>
            </a:r>
            <a:endParaRPr altLang="ja-JP" dirty="0" kern="100" lang="en-US" sz="2200">
              <a:solidFill>
                <a:schemeClr val="bg1"/>
              </a:solidFill>
              <a:highlight>
                <a:srgbClr val="000000"/>
              </a:highlight>
              <a:latin charset="-128" panose="020B0600070205080204" pitchFamily="50" typeface="ＭＳ Ｐゴシック"/>
              <a:cs charset="0" panose="02020603050405020304" pitchFamily="18" typeface="Times New Roman"/>
            </a:endParaRPr>
          </a:p>
          <a:p>
            <a:pPr lvl="0" marL="101599">
              <a:spcBef>
                <a:spcPts val="1200"/>
              </a:spcBef>
              <a:spcAft>
                <a:spcPts val="0"/>
              </a:spcAft>
            </a:pPr>
            <a:r>
              <a:rPr altLang="en-US" b="0" dirty="0" kern="100" lang="ja-JP" sz="1800">
                <a:solidFill>
                  <a:prstClr val="black"/>
                </a:solidFill>
                <a:latin charset="-128" panose="020B0600070205080204" pitchFamily="50" typeface="ＭＳ Ｐゴシック"/>
                <a:cs charset="0" panose="02020603050405020304" pitchFamily="18" typeface="Times New Roman"/>
              </a:rPr>
              <a:t>　〇　</a:t>
            </a:r>
            <a:r>
              <a:rPr altLang="ja-JP" b="0" dirty="0" kern="100" lang="en-US" sz="1800">
                <a:solidFill>
                  <a:prstClr val="black"/>
                </a:solidFill>
                <a:latin charset="-128" panose="020B0600070205080204" pitchFamily="50" typeface="ＭＳ Ｐゴシック"/>
                <a:cs charset="0" panose="02020603050405020304" pitchFamily="18" typeface="Times New Roman"/>
              </a:rPr>
              <a:t>『</a:t>
            </a:r>
            <a:r>
              <a:rPr altLang="en-US" b="0" dirty="0" kern="100" lang="ja-JP" sz="1800">
                <a:solidFill>
                  <a:prstClr val="black"/>
                </a:solidFill>
                <a:latin charset="-128" panose="020B0600070205080204" pitchFamily="50" typeface="ＭＳ Ｐゴシック"/>
                <a:cs charset="0" panose="02020603050405020304" pitchFamily="18" typeface="Times New Roman"/>
              </a:rPr>
              <a:t>旧数学</a:t>
            </a:r>
            <a:r>
              <a:rPr altLang="ja-JP" b="0" dirty="0" kern="100" lang="en-US" sz="1800">
                <a:solidFill>
                  <a:prstClr val="black"/>
                </a:solidFill>
                <a:latin charset="-128" panose="020B0600070205080204" pitchFamily="50" typeface="ＭＳ Ｐゴシック"/>
                <a:cs charset="0" panose="02020603050405020304" pitchFamily="18" typeface="Times New Roman"/>
              </a:rPr>
              <a:t>Ⅰ</a:t>
            </a:r>
            <a:r>
              <a:rPr altLang="en-US" b="0" dirty="0" kern="100" lang="ja-JP" sz="1800">
                <a:solidFill>
                  <a:prstClr val="black"/>
                </a:solidFill>
                <a:latin charset="-128" panose="020B0600070205080204" pitchFamily="50" typeface="ＭＳ Ｐゴシック"/>
                <a:cs charset="0" panose="02020603050405020304" pitchFamily="18" typeface="Times New Roman"/>
              </a:rPr>
              <a:t>・旧数学</a:t>
            </a:r>
            <a:r>
              <a:rPr altLang="ja-JP" b="0" dirty="0" kern="100" lang="en-US" sz="1800">
                <a:solidFill>
                  <a:prstClr val="black"/>
                </a:solidFill>
                <a:latin charset="-128" panose="020B0600070205080204" pitchFamily="50" typeface="ＭＳ Ｐゴシック"/>
                <a:cs charset="0" panose="02020603050405020304" pitchFamily="18" typeface="Times New Roman"/>
              </a:rPr>
              <a:t>A』</a:t>
            </a:r>
            <a:r>
              <a:rPr altLang="en-US" b="0" dirty="0" kern="100" lang="ja-JP" sz="1800">
                <a:solidFill>
                  <a:prstClr val="black"/>
                </a:solidFill>
                <a:latin charset="-128" panose="020B0600070205080204" pitchFamily="50" typeface="ＭＳ Ｐゴシック"/>
                <a:cs charset="0" panose="02020603050405020304" pitchFamily="18" typeface="Times New Roman"/>
              </a:rPr>
              <a:t>又は</a:t>
            </a:r>
            <a:r>
              <a:rPr altLang="ja-JP" b="0" dirty="0" kern="100" lang="en-US" sz="1800">
                <a:solidFill>
                  <a:prstClr val="black"/>
                </a:solidFill>
                <a:latin charset="-128" panose="020B0600070205080204" pitchFamily="50" typeface="ＭＳ Ｐゴシック"/>
                <a:cs charset="0" panose="02020603050405020304" pitchFamily="18" typeface="Times New Roman"/>
              </a:rPr>
              <a:t>『</a:t>
            </a:r>
            <a:r>
              <a:rPr altLang="en-US" b="0" dirty="0" kern="100" lang="ja-JP" sz="1800">
                <a:solidFill>
                  <a:prstClr val="black"/>
                </a:solidFill>
                <a:latin charset="-128" panose="020B0600070205080204" pitchFamily="50" typeface="ＭＳ Ｐゴシック"/>
                <a:cs charset="0" panose="02020603050405020304" pitchFamily="18" typeface="Times New Roman"/>
              </a:rPr>
              <a:t>旧数学</a:t>
            </a:r>
            <a:r>
              <a:rPr altLang="ja-JP" b="0" dirty="0" kern="100" lang="en-US" sz="1800">
                <a:solidFill>
                  <a:prstClr val="black"/>
                </a:solidFill>
                <a:latin charset="-128" panose="020B0600070205080204" pitchFamily="50" typeface="ＭＳ Ｐゴシック"/>
                <a:cs charset="0" panose="02020603050405020304" pitchFamily="18" typeface="Times New Roman"/>
              </a:rPr>
              <a:t>Ⅰ』</a:t>
            </a:r>
            <a:r>
              <a:rPr altLang="en-US" b="0" dirty="0" kern="100" lang="ja-JP" sz="1800">
                <a:solidFill>
                  <a:prstClr val="black"/>
                </a:solidFill>
                <a:latin charset="-128" panose="020B0600070205080204" pitchFamily="50" typeface="ＭＳ Ｐゴシック"/>
                <a:cs charset="0" panose="02020603050405020304" pitchFamily="18" typeface="Times New Roman"/>
              </a:rPr>
              <a:t>から１科目を選択し，解答。</a:t>
            </a:r>
            <a:endParaRPr altLang="ja-JP" b="0" dirty="0" kern="100" lang="en-US" sz="1800">
              <a:solidFill>
                <a:prstClr val="black"/>
              </a:solidFill>
              <a:latin charset="-128" panose="020B0600070205080204" pitchFamily="50" typeface="ＭＳ Ｐゴシック"/>
              <a:cs charset="0" panose="02020603050405020304" pitchFamily="18" typeface="Times New Roman"/>
            </a:endParaRPr>
          </a:p>
          <a:p>
            <a:pPr lvl="0" marL="101599">
              <a:spcBef>
                <a:spcPts val="1200"/>
              </a:spcBef>
              <a:spcAft>
                <a:spcPts val="0"/>
              </a:spcAft>
            </a:pPr>
            <a:r>
              <a:rPr altLang="en-US" b="0" dirty="0" kern="100" lang="ja-JP" sz="1800">
                <a:solidFill>
                  <a:prstClr val="black"/>
                </a:solidFill>
                <a:latin charset="-128" panose="020B0600070205080204" pitchFamily="50" typeface="ＭＳ Ｐゴシック"/>
                <a:cs charset="0" panose="02020603050405020304" pitchFamily="18" typeface="Times New Roman"/>
              </a:rPr>
              <a:t>　〇　「旧数学</a:t>
            </a:r>
            <a:r>
              <a:rPr altLang="ja-JP" b="0" dirty="0" kern="100" lang="en-US" sz="1800">
                <a:solidFill>
                  <a:prstClr val="black"/>
                </a:solidFill>
                <a:latin charset="-128" panose="020B0600070205080204" pitchFamily="50" typeface="ＭＳ Ｐゴシック"/>
                <a:cs charset="0" panose="02020603050405020304" pitchFamily="18" typeface="Times New Roman"/>
              </a:rPr>
              <a:t>A</a:t>
            </a:r>
            <a:r>
              <a:rPr altLang="en-US" b="0" dirty="0" kern="100" lang="ja-JP" sz="1800">
                <a:solidFill>
                  <a:prstClr val="black"/>
                </a:solidFill>
                <a:latin charset="-128" panose="020B0600070205080204" pitchFamily="50" typeface="ＭＳ Ｐゴシック"/>
                <a:cs charset="0" panose="02020603050405020304" pitchFamily="18" typeface="Times New Roman"/>
              </a:rPr>
              <a:t>」は，場合の数と確率，整数の性質，図形の性質の３項目の内容の</a:t>
            </a:r>
            <a:endParaRPr altLang="ja-JP" b="0" dirty="0" kern="100" lang="en-US" sz="18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r>
              <a:rPr altLang="ja-JP" b="0" dirty="0" kern="100" lang="en-US" sz="1800">
                <a:solidFill>
                  <a:prstClr val="black"/>
                </a:solidFill>
                <a:latin charset="-128" panose="020B0600070205080204" pitchFamily="50" typeface="ＭＳ Ｐゴシック"/>
                <a:cs charset="0" panose="02020603050405020304" pitchFamily="18" typeface="Times New Roman"/>
              </a:rPr>
              <a:t>     </a:t>
            </a:r>
            <a:r>
              <a:rPr altLang="en-US" b="0" dirty="0" kern="100" lang="ja-JP" sz="1800">
                <a:solidFill>
                  <a:prstClr val="black"/>
                </a:solidFill>
                <a:latin charset="-128" panose="020B0600070205080204" pitchFamily="50" typeface="ＭＳ Ｐゴシック"/>
                <a:cs charset="0" panose="02020603050405020304" pitchFamily="18" typeface="Times New Roman"/>
              </a:rPr>
              <a:t>うち，２項目以上を学習した者に対応した出題とし，</a:t>
            </a:r>
            <a:r>
              <a:rPr altLang="en-US" dirty="0" kern="100" lang="ja-JP" sz="1800" u="sng">
                <a:solidFill>
                  <a:prstClr val="black"/>
                </a:solidFill>
                <a:latin charset="-128" panose="020B0600070205080204" pitchFamily="50" typeface="ＭＳ Ｐゴシック"/>
                <a:cs charset="0" panose="02020603050405020304" pitchFamily="18" typeface="Times New Roman"/>
              </a:rPr>
              <a:t>問題を選択解答</a:t>
            </a:r>
            <a:r>
              <a:rPr altLang="en-US" b="0" dirty="0" kern="100" lang="ja-JP" sz="1800">
                <a:solidFill>
                  <a:prstClr val="black"/>
                </a:solidFill>
                <a:latin charset="-128" panose="020B0600070205080204" pitchFamily="50" typeface="ＭＳ Ｐゴシック"/>
                <a:cs charset="0" panose="02020603050405020304" pitchFamily="18" typeface="Times New Roman"/>
              </a:rPr>
              <a:t>する。</a:t>
            </a:r>
            <a:endParaRPr altLang="en-US" b="0" dirty="0" kern="100" lang="ja-JP" sz="1600">
              <a:solidFill>
                <a:schemeClr val="tx1"/>
              </a:solidFill>
              <a:latin typeface="+mn-ea"/>
              <a:cs charset="0" panose="02020603050405020304" pitchFamily="18" typeface="Times New Roman"/>
            </a:endParaRPr>
          </a:p>
        </p:txBody>
      </p:sp>
      <p:sp>
        <p:nvSpPr>
          <p:cNvPr id="3" name="スライド番号プレースホルダー 2">
            <a:extLst>
              <a:ext uri="{FF2B5EF4-FFF2-40B4-BE49-F238E27FC236}">
                <a16:creationId xmlns:a16="http://schemas.microsoft.com/office/drawing/2014/main" id="{3BA804F7-D180-429F-8B93-F835186EB7FA}"/>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24</a:t>
            </a:fld>
            <a:endParaRPr altLang="en-US" dirty="0" lang="ja-JP">
              <a:solidFill>
                <a:prstClr val="black">
                  <a:tint val="75000"/>
                </a:prstClr>
              </a:solidFill>
            </a:endParaRPr>
          </a:p>
        </p:txBody>
      </p:sp>
    </p:spTree>
    <p:extLst>
      <p:ext uri="{BB962C8B-B14F-4D97-AF65-F5344CB8AC3E}">
        <p14:creationId xmlns:p14="http://schemas.microsoft.com/office/powerpoint/2010/main" val="3839863952"/>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8342723-7A7D-4792-91DE-5AF1AFD26701}"/>
              </a:ext>
            </a:extLst>
          </p:cNvPr>
          <p:cNvSpPr txBox="1"/>
          <p:nvPr/>
        </p:nvSpPr>
        <p:spPr>
          <a:xfrm>
            <a:off x="336007" y="764704"/>
            <a:ext cx="1584176" cy="461665"/>
          </a:xfrm>
          <a:prstGeom prst="rect">
            <a:avLst/>
          </a:prstGeom>
          <a:solidFill>
            <a:schemeClr val="bg1"/>
          </a:solidFill>
          <a:ln w="28575">
            <a:solidFill>
              <a:schemeClr val="tx1"/>
            </a:solidFill>
          </a:ln>
        </p:spPr>
        <p:txBody>
          <a:bodyPr wrap="square">
            <a:spAutoFit/>
          </a:bodyPr>
          <a:lstStyle/>
          <a:p>
            <a:pPr algn="ctr" marL="101599">
              <a:spcBef>
                <a:spcPts val="0"/>
              </a:spcBef>
              <a:spcAft>
                <a:spcPts val="0"/>
              </a:spcAft>
            </a:pPr>
            <a:r>
              <a:rPr altLang="en-US" dirty="0" kern="100" lang="ja-JP" sz="2400">
                <a:latin typeface="+mn-ea"/>
                <a:ea typeface="+mn-ea"/>
                <a:cs charset="0" panose="02020603050405020304" pitchFamily="18" typeface="Times New Roman"/>
              </a:rPr>
              <a:t>数学②</a:t>
            </a:r>
            <a:endParaRPr altLang="ja-JP" b="0" dirty="0" kern="100" lang="en-US" sz="2400">
              <a:highlight>
                <a:srgbClr val="FFFF00"/>
              </a:highlight>
              <a:latin typeface="+mn-ea"/>
              <a:ea typeface="+mn-ea"/>
              <a:cs charset="0" panose="02020603050405020304" pitchFamily="18" typeface="Times New Roman"/>
            </a:endParaRPr>
          </a:p>
        </p:txBody>
      </p:sp>
      <p:sp>
        <p:nvSpPr>
          <p:cNvPr id="3" name="スライド番号プレースホルダー 2">
            <a:extLst>
              <a:ext uri="{FF2B5EF4-FFF2-40B4-BE49-F238E27FC236}">
                <a16:creationId xmlns:a16="http://schemas.microsoft.com/office/drawing/2014/main" id="{3BA804F7-D180-429F-8B93-F835186EB7FA}"/>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25</a:t>
            </a:fld>
            <a:endParaRPr altLang="en-US" lang="ja-JP">
              <a:solidFill>
                <a:prstClr val="black">
                  <a:tint val="75000"/>
                </a:prstClr>
              </a:solidFill>
            </a:endParaRPr>
          </a:p>
        </p:txBody>
      </p:sp>
      <p:sp>
        <p:nvSpPr>
          <p:cNvPr id="7" name="四角形: 角を丸くする 6">
            <a:extLst>
              <a:ext uri="{FF2B5EF4-FFF2-40B4-BE49-F238E27FC236}">
                <a16:creationId xmlns:a16="http://schemas.microsoft.com/office/drawing/2014/main" id="{FF8DCDD5-DC8A-4FFE-BA7C-10F5353A871B}"/>
              </a:ext>
            </a:extLst>
          </p:cNvPr>
          <p:cNvSpPr/>
          <p:nvPr/>
        </p:nvSpPr>
        <p:spPr>
          <a:xfrm>
            <a:off x="395536" y="5157192"/>
            <a:ext cx="8352928" cy="1440160"/>
          </a:xfrm>
          <a:prstGeom prst="roundRect">
            <a:avLst>
              <a:gd fmla="val 8402" name="adj"/>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600"/>
              </a:spcAft>
            </a:pPr>
            <a:r>
              <a:rPr altLang="ja-JP" b="0" dirty="0" kern="100" lang="en-US" sz="1600">
                <a:solidFill>
                  <a:srgbClr val="FF0000"/>
                </a:solidFill>
                <a:latin typeface="+mn-ea"/>
                <a:cs charset="0" panose="02020603050405020304" pitchFamily="18" typeface="Times New Roman"/>
              </a:rPr>
              <a:t>【</a:t>
            </a:r>
            <a:r>
              <a:rPr altLang="en-US" b="0" dirty="0" kern="100" lang="ja-JP" sz="1600">
                <a:solidFill>
                  <a:srgbClr val="FF0000"/>
                </a:solidFill>
                <a:latin typeface="+mn-ea"/>
                <a:cs charset="0" panose="02020603050405020304" pitchFamily="18" typeface="Times New Roman"/>
              </a:rPr>
              <a:t>留意点</a:t>
            </a:r>
            <a:r>
              <a:rPr altLang="ja-JP" b="0" dirty="0" kern="100" lang="en-US" sz="1600">
                <a:solidFill>
                  <a:srgbClr val="FF0000"/>
                </a:solidFill>
                <a:latin typeface="+mn-ea"/>
                <a:cs charset="0" panose="02020603050405020304" pitchFamily="18" typeface="Times New Roman"/>
              </a:rPr>
              <a:t>】</a:t>
            </a:r>
          </a:p>
          <a:p>
            <a:pPr marL="101599">
              <a:spcBef>
                <a:spcPts val="0"/>
              </a:spcBef>
              <a:spcAft>
                <a:spcPts val="600"/>
              </a:spcAft>
            </a:pPr>
            <a:r>
              <a:rPr altLang="en-US" b="0" dirty="0" kern="100" lang="ja-JP" sz="1600">
                <a:solidFill>
                  <a:schemeClr val="tx1"/>
                </a:solidFill>
                <a:latin typeface="+mn-ea"/>
                <a:cs charset="0" panose="02020603050405020304" pitchFamily="18" typeface="Times New Roman"/>
              </a:rPr>
              <a:t>　〇　試験時間は</a:t>
            </a:r>
            <a:r>
              <a:rPr altLang="en-US" dirty="0" kern="100" lang="ja-JP" sz="1600" u="sng">
                <a:solidFill>
                  <a:schemeClr val="tx1"/>
                </a:solidFill>
                <a:latin typeface="+mn-ea"/>
                <a:cs charset="0" panose="02020603050405020304" pitchFamily="18" typeface="Times New Roman"/>
              </a:rPr>
              <a:t>新・旧課程科目ともに</a:t>
            </a:r>
            <a:r>
              <a:rPr altLang="ja-JP" dirty="0" kern="100" lang="en-US" sz="1600" u="sng">
                <a:solidFill>
                  <a:schemeClr val="tx1"/>
                </a:solidFill>
                <a:latin typeface="+mn-ea"/>
                <a:cs charset="0" panose="02020603050405020304" pitchFamily="18" typeface="Times New Roman"/>
              </a:rPr>
              <a:t>70</a:t>
            </a:r>
            <a:r>
              <a:rPr altLang="en-US" dirty="0" kern="100" lang="ja-JP" sz="1600" u="sng">
                <a:solidFill>
                  <a:schemeClr val="tx1"/>
                </a:solidFill>
                <a:latin typeface="+mn-ea"/>
                <a:cs charset="0" panose="02020603050405020304" pitchFamily="18" typeface="Times New Roman"/>
              </a:rPr>
              <a:t>分</a:t>
            </a:r>
            <a:r>
              <a:rPr altLang="en-US" b="0" dirty="0" kern="100" lang="ja-JP" sz="1600">
                <a:solidFill>
                  <a:schemeClr val="tx1"/>
                </a:solidFill>
                <a:latin typeface="+mn-ea"/>
                <a:cs charset="0" panose="02020603050405020304" pitchFamily="18" typeface="Times New Roman"/>
              </a:rPr>
              <a:t>（</a:t>
            </a:r>
            <a:r>
              <a:rPr altLang="ja-JP" dirty="0" kern="100" lang="en-US" sz="1600" u="sng">
                <a:solidFill>
                  <a:schemeClr val="tx1"/>
                </a:solidFill>
                <a:latin typeface="+mn-ea"/>
                <a:cs charset="0" panose="02020603050405020304" pitchFamily="18" typeface="Times New Roman"/>
              </a:rPr>
              <a:t>10</a:t>
            </a:r>
            <a:r>
              <a:rPr altLang="en-US" dirty="0" kern="100" lang="ja-JP" sz="1600" u="sng">
                <a:solidFill>
                  <a:schemeClr val="tx1"/>
                </a:solidFill>
                <a:latin typeface="+mn-ea"/>
                <a:cs charset="0" panose="02020603050405020304" pitchFamily="18" typeface="Times New Roman"/>
              </a:rPr>
              <a:t>分増加</a:t>
            </a:r>
            <a:r>
              <a:rPr altLang="en-US" b="0" dirty="0" kern="100" lang="ja-JP" sz="1600">
                <a:solidFill>
                  <a:schemeClr val="tx1"/>
                </a:solidFill>
                <a:latin typeface="+mn-ea"/>
                <a:cs charset="0" panose="02020603050405020304" pitchFamily="18" typeface="Times New Roman"/>
              </a:rPr>
              <a:t>）</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0"/>
              </a:spcAft>
            </a:pPr>
            <a:r>
              <a:rPr altLang="en-US" b="0" dirty="0" kern="100" lang="ja-JP" sz="1600">
                <a:solidFill>
                  <a:schemeClr val="tx1"/>
                </a:solidFill>
                <a:latin typeface="+mn-ea"/>
                <a:cs charset="0" panose="02020603050405020304" pitchFamily="18" typeface="Times New Roman"/>
              </a:rPr>
              <a:t>　〇　旧教育課程履修者等は，</a:t>
            </a:r>
            <a:r>
              <a:rPr altLang="en-US" dirty="0" kern="100" lang="ja-JP" sz="1600" u="sng">
                <a:solidFill>
                  <a:schemeClr val="tx1"/>
                </a:solidFill>
                <a:latin typeface="+mn-ea"/>
                <a:cs charset="0" panose="02020603050405020304" pitchFamily="18" typeface="Times New Roman"/>
              </a:rPr>
              <a:t>試験当日に</a:t>
            </a:r>
            <a:r>
              <a:rPr altLang="en-US" b="0" dirty="0" kern="100" lang="ja-JP" sz="1600">
                <a:solidFill>
                  <a:schemeClr val="tx1"/>
                </a:solidFill>
                <a:latin typeface="+mn-ea"/>
                <a:cs charset="0" panose="02020603050405020304" pitchFamily="18" typeface="Times New Roman"/>
              </a:rPr>
              <a:t>新課程科目と旧課程科目のうちから１科目を選択</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600"/>
              </a:spcAft>
            </a:pPr>
            <a:r>
              <a:rPr altLang="ja-JP" b="0" dirty="0" kern="100" lang="en-US" sz="1600">
                <a:solidFill>
                  <a:schemeClr val="tx1"/>
                </a:solidFill>
                <a:latin typeface="+mn-ea"/>
                <a:cs charset="0" panose="02020603050405020304" pitchFamily="18" typeface="Times New Roman"/>
              </a:rPr>
              <a:t>     </a:t>
            </a:r>
            <a:r>
              <a:rPr altLang="en-US" b="0" dirty="0" kern="100" lang="ja-JP" sz="1600">
                <a:solidFill>
                  <a:schemeClr val="tx1"/>
                </a:solidFill>
                <a:latin typeface="+mn-ea"/>
                <a:cs charset="0" panose="02020603050405020304" pitchFamily="18" typeface="Times New Roman"/>
              </a:rPr>
              <a:t>し，解答。（新教育課程履修者は，旧課程科目を選択できない。）</a:t>
            </a:r>
            <a:endParaRPr altLang="ja-JP" b="0" dirty="0" kern="100" lang="en-US" sz="1600">
              <a:solidFill>
                <a:schemeClr val="tx1"/>
              </a:solidFill>
              <a:latin typeface="+mn-ea"/>
              <a:cs charset="0" panose="02020603050405020304" pitchFamily="18" typeface="Times New Roman"/>
            </a:endParaRPr>
          </a:p>
        </p:txBody>
      </p:sp>
      <p:sp>
        <p:nvSpPr>
          <p:cNvPr id="9" name="四角形: 角を丸くする 8">
            <a:extLst>
              <a:ext uri="{FF2B5EF4-FFF2-40B4-BE49-F238E27FC236}">
                <a16:creationId xmlns:a16="http://schemas.microsoft.com/office/drawing/2014/main" id="{06C96FA8-26A4-41C5-91D1-4657F7224757}"/>
              </a:ext>
            </a:extLst>
          </p:cNvPr>
          <p:cNvSpPr/>
          <p:nvPr/>
        </p:nvSpPr>
        <p:spPr>
          <a:xfrm>
            <a:off x="395536" y="1340768"/>
            <a:ext cx="8352928" cy="3744415"/>
          </a:xfrm>
          <a:prstGeom prst="roundRect">
            <a:avLst>
              <a:gd fmla="val 8402" name="adj"/>
            </a:avLst>
          </a:prstGeom>
          <a:no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lvl="0" marL="101599">
              <a:spcBef>
                <a:spcPts val="0"/>
              </a:spcBef>
              <a:spcAft>
                <a:spcPts val="0"/>
              </a:spcAft>
            </a:pPr>
            <a:r>
              <a:rPr altLang="en-US" dirty="0" kern="100" lang="ja-JP" sz="2000">
                <a:solidFill>
                  <a:schemeClr val="bg1"/>
                </a:solidFill>
                <a:highlight>
                  <a:srgbClr val="000000"/>
                </a:highlight>
                <a:latin charset="-128" panose="020B0600070205080204" pitchFamily="50" typeface="ＭＳ Ｐゴシック"/>
                <a:cs charset="0" panose="02020603050405020304" pitchFamily="18" typeface="Times New Roman"/>
              </a:rPr>
              <a:t>新課程科目</a:t>
            </a:r>
            <a:endParaRPr altLang="ja-JP" dirty="0" kern="100" lang="en-US" sz="2000">
              <a:solidFill>
                <a:schemeClr val="bg1"/>
              </a:solidFill>
              <a:highlight>
                <a:srgbClr val="000000"/>
              </a:highlight>
              <a:latin charset="-128" panose="020B0600070205080204" pitchFamily="50" typeface="ＭＳ Ｐゴシック"/>
              <a:cs charset="0" panose="02020603050405020304" pitchFamily="18" typeface="Times New Roman"/>
            </a:endParaRPr>
          </a:p>
          <a:p>
            <a:pPr lvl="0" marL="101599">
              <a:spcBef>
                <a:spcPts val="600"/>
              </a:spcBef>
              <a:spcAft>
                <a:spcPts val="0"/>
              </a:spcAft>
            </a:pPr>
            <a:r>
              <a:rPr altLang="en-US" b="0" dirty="0" kern="100" lang="ja-JP" sz="1800">
                <a:solidFill>
                  <a:prstClr val="black"/>
                </a:solidFill>
                <a:latin charset="-128" panose="020B0600070205080204" pitchFamily="50" typeface="ＭＳ Ｐゴシック"/>
                <a:cs charset="0" panose="02020603050405020304" pitchFamily="18" typeface="Times New Roman"/>
              </a:rPr>
              <a:t>　</a:t>
            </a:r>
            <a:r>
              <a:rPr altLang="en-US" b="0" dirty="0" kern="100" lang="ja-JP" sz="1600">
                <a:solidFill>
                  <a:prstClr val="black"/>
                </a:solidFill>
                <a:latin charset="-128" panose="020B0600070205080204" pitchFamily="50" typeface="ＭＳ Ｐゴシック"/>
                <a:cs charset="0" panose="02020603050405020304" pitchFamily="18" typeface="Times New Roman"/>
              </a:rPr>
              <a:t>〇　</a:t>
            </a:r>
            <a:r>
              <a:rPr altLang="ja-JP" b="0" dirty="0" kern="100" lang="en-US" sz="1600">
                <a:solidFill>
                  <a:prstClr val="black"/>
                </a:solidFill>
                <a:latin charset="-128" panose="020B0600070205080204" pitchFamily="50" typeface="ＭＳ Ｐゴシック"/>
                <a:cs charset="0" panose="02020603050405020304" pitchFamily="18" typeface="Times New Roman"/>
              </a:rPr>
              <a:t>『</a:t>
            </a:r>
            <a:r>
              <a:rPr altLang="en-US" b="0" dirty="0" kern="100" lang="ja-JP" sz="1600">
                <a:solidFill>
                  <a:prstClr val="black"/>
                </a:solidFill>
                <a:latin charset="-128" panose="020B0600070205080204" pitchFamily="50" typeface="ＭＳ Ｐゴシック"/>
                <a:cs charset="0" panose="02020603050405020304" pitchFamily="18" typeface="Times New Roman"/>
              </a:rPr>
              <a:t>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Ⅱ</a:t>
            </a:r>
            <a:r>
              <a:rPr altLang="en-US" b="0" dirty="0" err="1" kern="100" lang="ja-JP" sz="1600">
                <a:solidFill>
                  <a:prstClr val="black"/>
                </a:solidFill>
                <a:latin charset="-128" panose="020B0600070205080204" pitchFamily="50" typeface="ＭＳ Ｐゴシック"/>
                <a:cs charset="0" panose="02020603050405020304" pitchFamily="18" typeface="Times New Roman"/>
              </a:rPr>
              <a:t>，</a:t>
            </a:r>
            <a:r>
              <a:rPr altLang="en-US" b="0" dirty="0" kern="100" lang="ja-JP" sz="1600">
                <a:solidFill>
                  <a:prstClr val="black"/>
                </a:solidFill>
                <a:latin charset="-128" panose="020B0600070205080204" pitchFamily="50" typeface="ＭＳ Ｐゴシック"/>
                <a:cs charset="0" panose="02020603050405020304" pitchFamily="18" typeface="Times New Roman"/>
              </a:rPr>
              <a:t>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B</a:t>
            </a:r>
            <a:r>
              <a:rPr altLang="en-US" b="0" dirty="0" err="1" kern="100" lang="ja-JP" sz="1600">
                <a:solidFill>
                  <a:prstClr val="black"/>
                </a:solidFill>
                <a:latin charset="-128" panose="020B0600070205080204" pitchFamily="50" typeface="ＭＳ Ｐゴシック"/>
                <a:cs charset="0" panose="02020603050405020304" pitchFamily="18" typeface="Times New Roman"/>
              </a:rPr>
              <a:t>，</a:t>
            </a:r>
            <a:r>
              <a:rPr altLang="en-US" b="0" dirty="0" kern="100" lang="ja-JP" sz="1600">
                <a:solidFill>
                  <a:prstClr val="black"/>
                </a:solidFill>
                <a:latin charset="-128" panose="020B0600070205080204" pitchFamily="50" typeface="ＭＳ Ｐゴシック"/>
                <a:cs charset="0" panose="02020603050405020304" pitchFamily="18" typeface="Times New Roman"/>
              </a:rPr>
              <a:t>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C』</a:t>
            </a:r>
            <a:r>
              <a:rPr altLang="en-US" b="0" dirty="0" kern="100" lang="ja-JP" sz="1600">
                <a:solidFill>
                  <a:prstClr val="black"/>
                </a:solidFill>
                <a:latin charset="-128" panose="020B0600070205080204" pitchFamily="50" typeface="ＭＳ Ｐゴシック"/>
                <a:cs charset="0" panose="02020603050405020304" pitchFamily="18" typeface="Times New Roman"/>
              </a:rPr>
              <a:t>のみ。</a:t>
            </a: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lvl="0" marL="101599">
              <a:spcBef>
                <a:spcPts val="600"/>
              </a:spcBef>
              <a:spcAft>
                <a:spcPts val="0"/>
              </a:spcAft>
            </a:pPr>
            <a:r>
              <a:rPr altLang="en-US" b="0" dirty="0" kern="100" lang="ja-JP" sz="1600">
                <a:solidFill>
                  <a:prstClr val="black"/>
                </a:solidFill>
                <a:latin charset="-128" panose="020B0600070205080204" pitchFamily="50" typeface="ＭＳ Ｐゴシック"/>
                <a:cs charset="0" panose="02020603050405020304" pitchFamily="18" typeface="Times New Roman"/>
              </a:rPr>
              <a:t>　〇　「数学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B</a:t>
            </a:r>
            <a:r>
              <a:rPr altLang="en-US" b="0" dirty="0" kern="100" lang="ja-JP" sz="1600">
                <a:solidFill>
                  <a:prstClr val="black"/>
                </a:solidFill>
                <a:latin charset="-128" panose="020B0600070205080204" pitchFamily="50" typeface="ＭＳ Ｐゴシック"/>
                <a:cs charset="0" panose="02020603050405020304" pitchFamily="18" typeface="Times New Roman"/>
              </a:rPr>
              <a:t>」「数学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C</a:t>
            </a:r>
            <a:r>
              <a:rPr altLang="en-US" b="0" dirty="0" kern="100" lang="ja-JP" sz="1600">
                <a:solidFill>
                  <a:prstClr val="black"/>
                </a:solidFill>
                <a:latin charset="-128" panose="020B0600070205080204" pitchFamily="50" typeface="ＭＳ Ｐゴシック"/>
                <a:cs charset="0" panose="02020603050405020304" pitchFamily="18" typeface="Times New Roman"/>
              </a:rPr>
              <a:t>」は，数列（数学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B</a:t>
            </a:r>
            <a:r>
              <a:rPr altLang="en-US" b="0" dirty="0" kern="100" lang="ja-JP" sz="1600">
                <a:solidFill>
                  <a:prstClr val="black"/>
                </a:solidFill>
                <a:latin charset="-128" panose="020B0600070205080204" pitchFamily="50" typeface="ＭＳ Ｐゴシック"/>
                <a:cs charset="0" panose="02020603050405020304" pitchFamily="18" typeface="Times New Roman"/>
              </a:rPr>
              <a:t>），統計的な推測（数学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B</a:t>
            </a:r>
            <a:r>
              <a:rPr altLang="en-US" b="0" dirty="0" kern="100" lang="ja-JP" sz="1600">
                <a:solidFill>
                  <a:prstClr val="black"/>
                </a:solidFill>
                <a:latin charset="-128" panose="020B0600070205080204" pitchFamily="50" typeface="ＭＳ Ｐゴシック"/>
                <a:cs charset="0" panose="02020603050405020304" pitchFamily="18" typeface="Times New Roman"/>
              </a:rPr>
              <a:t>），ベクトル（数学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C</a:t>
            </a:r>
            <a:r>
              <a:rPr altLang="en-US" b="0" dirty="0" kern="100" lang="ja-JP" sz="1600">
                <a:solidFill>
                  <a:prstClr val="black"/>
                </a:solidFill>
                <a:latin charset="-128" panose="020B0600070205080204" pitchFamily="50" typeface="ＭＳ Ｐゴシック"/>
                <a:cs charset="0" panose="02020603050405020304" pitchFamily="18" typeface="Times New Roman"/>
              </a:rPr>
              <a:t>），平面</a:t>
            </a: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r>
              <a:rPr altLang="en-US" b="0" dirty="0" kern="100" lang="ja-JP" sz="1600">
                <a:solidFill>
                  <a:prstClr val="black"/>
                </a:solidFill>
                <a:latin charset="-128" panose="020B0600070205080204" pitchFamily="50" typeface="ＭＳ Ｐゴシック"/>
                <a:cs charset="0" panose="02020603050405020304" pitchFamily="18" typeface="Times New Roman"/>
              </a:rPr>
              <a:t>　　上の曲線と複素数平面（数学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C</a:t>
            </a:r>
            <a:r>
              <a:rPr altLang="en-US" b="0" dirty="0" kern="100" lang="ja-JP" sz="1600">
                <a:solidFill>
                  <a:prstClr val="black"/>
                </a:solidFill>
                <a:latin charset="-128" panose="020B0600070205080204" pitchFamily="50" typeface="ＭＳ Ｐゴシック"/>
                <a:cs charset="0" panose="02020603050405020304" pitchFamily="18" typeface="Times New Roman"/>
              </a:rPr>
              <a:t>）の４項目に対応した出題とし，４項目のうち</a:t>
            </a:r>
            <a:r>
              <a:rPr altLang="en-US" dirty="0" kern="100" lang="ja-JP" sz="1600" u="sng">
                <a:solidFill>
                  <a:prstClr val="black"/>
                </a:solidFill>
                <a:latin charset="-128" panose="020B0600070205080204" pitchFamily="50" typeface="ＭＳ Ｐゴシック"/>
                <a:cs charset="0" panose="02020603050405020304" pitchFamily="18" typeface="Times New Roman"/>
              </a:rPr>
              <a:t>３項目の内容</a:t>
            </a:r>
            <a:endParaRPr altLang="ja-JP" dirty="0" kern="100" lang="en-US" sz="1600" u="sng">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r>
              <a:rPr altLang="en-US" dirty="0" kern="100" lang="ja-JP" sz="1600">
                <a:solidFill>
                  <a:prstClr val="black"/>
                </a:solidFill>
                <a:latin charset="-128" panose="020B0600070205080204" pitchFamily="50" typeface="ＭＳ Ｐゴシック"/>
                <a:cs charset="0" panose="02020603050405020304" pitchFamily="18" typeface="Times New Roman"/>
              </a:rPr>
              <a:t>　　</a:t>
            </a:r>
            <a:r>
              <a:rPr altLang="en-US" dirty="0" kern="100" lang="ja-JP" sz="1600" u="sng">
                <a:solidFill>
                  <a:prstClr val="black"/>
                </a:solidFill>
                <a:latin charset="-128" panose="020B0600070205080204" pitchFamily="50" typeface="ＭＳ Ｐゴシック"/>
                <a:cs charset="0" panose="02020603050405020304" pitchFamily="18" typeface="Times New Roman"/>
              </a:rPr>
              <a:t>を選択解答</a:t>
            </a:r>
            <a:r>
              <a:rPr altLang="en-US" b="0" dirty="0" kern="100" lang="ja-JP" sz="1600">
                <a:solidFill>
                  <a:prstClr val="black"/>
                </a:solidFill>
                <a:latin charset="-128" panose="020B0600070205080204" pitchFamily="50" typeface="ＭＳ Ｐゴシック"/>
                <a:cs charset="0" panose="02020603050405020304" pitchFamily="18" typeface="Times New Roman"/>
              </a:rPr>
              <a:t>する。</a:t>
            </a: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r>
              <a:rPr altLang="en-US" dirty="0" kern="100" lang="ja-JP" sz="2000">
                <a:solidFill>
                  <a:schemeClr val="bg1"/>
                </a:solidFill>
                <a:highlight>
                  <a:srgbClr val="000000"/>
                </a:highlight>
                <a:latin charset="-128" panose="020B0600070205080204" pitchFamily="50" typeface="ＭＳ Ｐゴシック"/>
                <a:cs charset="0" panose="02020603050405020304" pitchFamily="18" typeface="Times New Roman"/>
              </a:rPr>
              <a:t>旧課程科目</a:t>
            </a:r>
            <a:endParaRPr altLang="ja-JP" dirty="0" kern="100" lang="en-US" sz="2000">
              <a:solidFill>
                <a:schemeClr val="bg1"/>
              </a:solidFill>
              <a:highlight>
                <a:srgbClr val="000000"/>
              </a:highlight>
              <a:latin charset="-128" panose="020B0600070205080204" pitchFamily="50" typeface="ＭＳ Ｐゴシック"/>
              <a:cs charset="0" panose="02020603050405020304" pitchFamily="18" typeface="Times New Roman"/>
            </a:endParaRPr>
          </a:p>
          <a:p>
            <a:pPr lvl="0" marL="101599">
              <a:spcBef>
                <a:spcPts val="600"/>
              </a:spcBef>
              <a:spcAft>
                <a:spcPts val="0"/>
              </a:spcAft>
            </a:pPr>
            <a:r>
              <a:rPr altLang="en-US" b="0" dirty="0" kern="100" lang="ja-JP" sz="1800">
                <a:solidFill>
                  <a:prstClr val="black"/>
                </a:solidFill>
                <a:latin charset="-128" panose="020B0600070205080204" pitchFamily="50" typeface="ＭＳ Ｐゴシック"/>
                <a:cs charset="0" panose="02020603050405020304" pitchFamily="18" typeface="Times New Roman"/>
              </a:rPr>
              <a:t>　</a:t>
            </a:r>
            <a:r>
              <a:rPr altLang="en-US" b="0" dirty="0" kern="100" lang="ja-JP" sz="1600">
                <a:solidFill>
                  <a:prstClr val="black"/>
                </a:solidFill>
                <a:latin charset="-128" panose="020B0600070205080204" pitchFamily="50" typeface="ＭＳ Ｐゴシック"/>
                <a:cs charset="0" panose="02020603050405020304" pitchFamily="18" typeface="Times New Roman"/>
              </a:rPr>
              <a:t>〇　</a:t>
            </a:r>
            <a:r>
              <a:rPr altLang="ja-JP" b="0" dirty="0" kern="100" lang="en-US" sz="1600">
                <a:solidFill>
                  <a:prstClr val="black"/>
                </a:solidFill>
                <a:latin charset="-128" panose="020B0600070205080204" pitchFamily="50" typeface="ＭＳ Ｐゴシック"/>
                <a:cs charset="0" panose="02020603050405020304" pitchFamily="18" typeface="Times New Roman"/>
              </a:rPr>
              <a:t>『</a:t>
            </a:r>
            <a:r>
              <a:rPr altLang="en-US" b="0" dirty="0" kern="100" lang="ja-JP" sz="1600">
                <a:solidFill>
                  <a:prstClr val="black"/>
                </a:solidFill>
                <a:latin charset="-128" panose="020B0600070205080204" pitchFamily="50" typeface="ＭＳ Ｐゴシック"/>
                <a:cs charset="0" panose="02020603050405020304" pitchFamily="18" typeface="Times New Roman"/>
              </a:rPr>
              <a:t>旧数学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Ⅱ</a:t>
            </a:r>
            <a:r>
              <a:rPr altLang="en-US" b="0" dirty="0" kern="100" lang="ja-JP" sz="1600">
                <a:solidFill>
                  <a:prstClr val="black"/>
                </a:solidFill>
                <a:latin charset="-128" panose="020B0600070205080204" pitchFamily="50" typeface="ＭＳ Ｐゴシック"/>
                <a:cs charset="0" panose="02020603050405020304" pitchFamily="18" typeface="Times New Roman"/>
              </a:rPr>
              <a:t>・旧数学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B』 『</a:t>
            </a:r>
            <a:r>
              <a:rPr altLang="en-US" b="0" dirty="0" kern="100" lang="ja-JP" sz="1600">
                <a:solidFill>
                  <a:prstClr val="black"/>
                </a:solidFill>
                <a:latin charset="-128" panose="020B0600070205080204" pitchFamily="50" typeface="ＭＳ Ｐゴシック"/>
                <a:cs charset="0" panose="02020603050405020304" pitchFamily="18" typeface="Times New Roman"/>
              </a:rPr>
              <a:t>旧数学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Ⅱ』 『</a:t>
            </a:r>
            <a:r>
              <a:rPr altLang="en-US" b="0" dirty="0" kern="100" lang="ja-JP" sz="1600">
                <a:solidFill>
                  <a:prstClr val="black"/>
                </a:solidFill>
                <a:latin charset="-128" panose="020B0600070205080204" pitchFamily="50" typeface="ＭＳ Ｐゴシック"/>
                <a:cs charset="0" panose="02020603050405020304" pitchFamily="18" typeface="Times New Roman"/>
              </a:rPr>
              <a:t>旧簿記・会計</a:t>
            </a:r>
            <a:r>
              <a:rPr altLang="ja-JP" b="0" dirty="0" kern="100" lang="en-US" sz="1600">
                <a:solidFill>
                  <a:prstClr val="black"/>
                </a:solidFill>
                <a:latin charset="-128" panose="020B0600070205080204" pitchFamily="50" typeface="ＭＳ Ｐゴシック"/>
                <a:cs charset="0" panose="02020603050405020304" pitchFamily="18" typeface="Times New Roman"/>
              </a:rPr>
              <a:t>』 『</a:t>
            </a:r>
            <a:r>
              <a:rPr altLang="en-US" b="0" dirty="0" kern="100" lang="ja-JP" sz="1600">
                <a:solidFill>
                  <a:prstClr val="black"/>
                </a:solidFill>
                <a:latin charset="-128" panose="020B0600070205080204" pitchFamily="50" typeface="ＭＳ Ｐゴシック"/>
                <a:cs charset="0" panose="02020603050405020304" pitchFamily="18" typeface="Times New Roman"/>
              </a:rPr>
              <a:t>旧情報関係基礎</a:t>
            </a:r>
            <a:r>
              <a:rPr altLang="ja-JP" b="0" dirty="0" kern="100" lang="en-US" sz="1600">
                <a:solidFill>
                  <a:prstClr val="black"/>
                </a:solidFill>
                <a:latin charset="-128" panose="020B0600070205080204" pitchFamily="50" typeface="ＭＳ Ｐゴシック"/>
                <a:cs charset="0" panose="02020603050405020304" pitchFamily="18" typeface="Times New Roman"/>
              </a:rPr>
              <a:t>』</a:t>
            </a:r>
            <a:r>
              <a:rPr altLang="en-US" b="0" dirty="0" kern="100" lang="ja-JP" sz="1600">
                <a:solidFill>
                  <a:prstClr val="black"/>
                </a:solidFill>
                <a:latin charset="-128" panose="020B0600070205080204" pitchFamily="50" typeface="ＭＳ Ｐゴシック"/>
                <a:cs charset="0" panose="02020603050405020304" pitchFamily="18" typeface="Times New Roman"/>
              </a:rPr>
              <a:t>から１科目を選</a:t>
            </a: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r>
              <a:rPr altLang="ja-JP" b="0" dirty="0" kern="100" lang="en-US" sz="1600">
                <a:solidFill>
                  <a:prstClr val="black"/>
                </a:solidFill>
                <a:latin charset="-128" panose="020B0600070205080204" pitchFamily="50" typeface="ＭＳ Ｐゴシック"/>
                <a:cs charset="0" panose="02020603050405020304" pitchFamily="18" typeface="Times New Roman"/>
              </a:rPr>
              <a:t>     </a:t>
            </a:r>
            <a:r>
              <a:rPr altLang="en-US" b="0" dirty="0" kern="100" lang="ja-JP" sz="1600">
                <a:solidFill>
                  <a:prstClr val="black"/>
                </a:solidFill>
                <a:latin charset="-128" panose="020B0600070205080204" pitchFamily="50" typeface="ＭＳ Ｐゴシック"/>
                <a:cs charset="0" panose="02020603050405020304" pitchFamily="18" typeface="Times New Roman"/>
              </a:rPr>
              <a:t>択し，解答。</a:t>
            </a: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marL="101599">
              <a:spcBef>
                <a:spcPts val="600"/>
              </a:spcBef>
              <a:spcAft>
                <a:spcPts val="0"/>
              </a:spcAft>
            </a:pPr>
            <a:r>
              <a:rPr altLang="ja-JP" b="0" dirty="0" kern="100" lang="en-US" sz="1400">
                <a:solidFill>
                  <a:schemeClr val="tx1"/>
                </a:solidFill>
                <a:latin typeface="+mn-ea"/>
                <a:cs charset="0" panose="02020603050405020304" pitchFamily="18" typeface="Times New Roman"/>
              </a:rPr>
              <a:t>      </a:t>
            </a:r>
            <a:r>
              <a:rPr altLang="ja-JP" b="0" dirty="0" kern="100" lang="en-US" sz="1300">
                <a:solidFill>
                  <a:schemeClr val="tx1"/>
                </a:solidFill>
                <a:latin typeface="+mn-ea"/>
                <a:cs charset="0" panose="02020603050405020304" pitchFamily="18" typeface="Times New Roman"/>
              </a:rPr>
              <a:t>※</a:t>
            </a:r>
            <a:r>
              <a:rPr altLang="en-US" b="0" dirty="0" kern="100" lang="ja-JP" sz="1300">
                <a:solidFill>
                  <a:schemeClr val="tx1"/>
                </a:solidFill>
                <a:latin typeface="+mn-ea"/>
                <a:cs charset="0" panose="02020603050405020304" pitchFamily="18" typeface="Times New Roman"/>
              </a:rPr>
              <a:t>　</a:t>
            </a:r>
            <a:r>
              <a:rPr altLang="ja-JP" b="0" dirty="0" kern="100" lang="en-US" sz="1300">
                <a:solidFill>
                  <a:schemeClr val="tx1"/>
                </a:solidFill>
                <a:latin typeface="+mn-ea"/>
                <a:cs charset="0" panose="02020603050405020304" pitchFamily="18" typeface="Times New Roman"/>
              </a:rPr>
              <a:t>『</a:t>
            </a:r>
            <a:r>
              <a:rPr altLang="en-US" b="0" dirty="0" kern="100" lang="ja-JP" sz="1300">
                <a:solidFill>
                  <a:schemeClr val="tx1"/>
                </a:solidFill>
                <a:latin typeface="+mn-ea"/>
                <a:cs charset="0" panose="02020603050405020304" pitchFamily="18" typeface="Times New Roman"/>
              </a:rPr>
              <a:t>旧簿記・会計</a:t>
            </a:r>
            <a:r>
              <a:rPr altLang="ja-JP" b="0" dirty="0" kern="100" lang="en-US" sz="1300">
                <a:solidFill>
                  <a:schemeClr val="tx1"/>
                </a:solidFill>
                <a:latin typeface="+mn-ea"/>
                <a:cs charset="0" panose="02020603050405020304" pitchFamily="18" typeface="Times New Roman"/>
              </a:rPr>
              <a:t>』</a:t>
            </a:r>
            <a:r>
              <a:rPr altLang="en-US" b="0" dirty="0" kern="100" lang="ja-JP" sz="1300">
                <a:solidFill>
                  <a:schemeClr val="tx1"/>
                </a:solidFill>
                <a:latin typeface="+mn-ea"/>
                <a:cs charset="0" panose="02020603050405020304" pitchFamily="18" typeface="Times New Roman"/>
              </a:rPr>
              <a:t>及び</a:t>
            </a:r>
            <a:r>
              <a:rPr altLang="ja-JP" b="0" dirty="0" kern="100" lang="en-US" sz="1300">
                <a:solidFill>
                  <a:schemeClr val="tx1"/>
                </a:solidFill>
                <a:latin typeface="+mn-ea"/>
                <a:cs charset="0" panose="02020603050405020304" pitchFamily="18" typeface="Times New Roman"/>
              </a:rPr>
              <a:t>『</a:t>
            </a:r>
            <a:r>
              <a:rPr altLang="en-US" b="0" dirty="0" kern="100" lang="ja-JP" sz="1300">
                <a:solidFill>
                  <a:schemeClr val="tx1"/>
                </a:solidFill>
                <a:latin typeface="+mn-ea"/>
                <a:cs charset="0" panose="02020603050405020304" pitchFamily="18" typeface="Times New Roman"/>
              </a:rPr>
              <a:t>旧情報関係基礎</a:t>
            </a:r>
            <a:r>
              <a:rPr altLang="ja-JP" b="0" dirty="0" kern="100" lang="en-US" sz="1300">
                <a:solidFill>
                  <a:schemeClr val="tx1"/>
                </a:solidFill>
                <a:latin typeface="+mn-ea"/>
                <a:cs charset="0" panose="02020603050405020304" pitchFamily="18" typeface="Times New Roman"/>
              </a:rPr>
              <a:t>』</a:t>
            </a:r>
            <a:r>
              <a:rPr altLang="en-US" b="0" dirty="0" kern="100" lang="ja-JP" sz="1300">
                <a:solidFill>
                  <a:schemeClr val="tx1"/>
                </a:solidFill>
                <a:latin typeface="+mn-ea"/>
                <a:cs charset="0" panose="02020603050405020304" pitchFamily="18" typeface="Times New Roman"/>
              </a:rPr>
              <a:t>の問題冊子の配付を希望する場合は，出願時に登録が必要。</a:t>
            </a:r>
            <a:endParaRPr altLang="ja-JP" b="0" dirty="0" kern="100" lang="en-US" sz="1300">
              <a:solidFill>
                <a:schemeClr val="tx1"/>
              </a:solidFill>
              <a:latin typeface="+mn-ea"/>
              <a:cs charset="0" panose="02020603050405020304" pitchFamily="18" typeface="Times New Roman"/>
            </a:endParaRPr>
          </a:p>
          <a:p>
            <a:pPr lvl="0" marL="101599">
              <a:spcBef>
                <a:spcPts val="1200"/>
              </a:spcBef>
              <a:spcAft>
                <a:spcPts val="0"/>
              </a:spcAft>
            </a:pPr>
            <a:r>
              <a:rPr altLang="en-US" b="0" dirty="0" kern="100" lang="ja-JP" sz="1600">
                <a:solidFill>
                  <a:prstClr val="black"/>
                </a:solidFill>
                <a:latin charset="-128" panose="020B0600070205080204" pitchFamily="50" typeface="ＭＳ Ｐゴシック"/>
                <a:cs charset="0" panose="02020603050405020304" pitchFamily="18" typeface="Times New Roman"/>
              </a:rPr>
              <a:t>　〇　「旧数学</a:t>
            </a:r>
            <a:r>
              <a:rPr altLang="ja-JP" b="0" dirty="0" kern="100" lang="en-US" sz="1600">
                <a:solidFill>
                  <a:prstClr val="black"/>
                </a:solidFill>
                <a:latin charset="-128" panose="020B0600070205080204" pitchFamily="50" typeface="ＭＳ Ｐゴシック"/>
                <a:cs charset="0" panose="02020603050405020304" pitchFamily="18" typeface="Times New Roman"/>
              </a:rPr>
              <a:t>B</a:t>
            </a:r>
            <a:r>
              <a:rPr altLang="en-US" b="0" dirty="0" kern="100" lang="ja-JP" sz="1600">
                <a:solidFill>
                  <a:prstClr val="black"/>
                </a:solidFill>
                <a:latin charset="-128" panose="020B0600070205080204" pitchFamily="50" typeface="ＭＳ Ｐゴシック"/>
                <a:cs charset="0" panose="02020603050405020304" pitchFamily="18" typeface="Times New Roman"/>
              </a:rPr>
              <a:t>」は，数列，ベクトル，確率分布と統計的な推測の３項目の内容のうち，２項</a:t>
            </a:r>
            <a:endParaRPr altLang="ja-JP" b="0" dirty="0" kern="100" lang="en-US" sz="1600">
              <a:solidFill>
                <a:prstClr val="black"/>
              </a:solidFill>
              <a:latin charset="-128" panose="020B0600070205080204" pitchFamily="50" typeface="ＭＳ Ｐゴシック"/>
              <a:cs charset="0" panose="02020603050405020304" pitchFamily="18" typeface="Times New Roman"/>
            </a:endParaRPr>
          </a:p>
          <a:p>
            <a:pPr lvl="0" marL="101599">
              <a:spcBef>
                <a:spcPts val="0"/>
              </a:spcBef>
              <a:spcAft>
                <a:spcPts val="0"/>
              </a:spcAft>
            </a:pPr>
            <a:r>
              <a:rPr altLang="ja-JP" b="0" dirty="0" kern="100" lang="en-US" sz="1600">
                <a:solidFill>
                  <a:prstClr val="black"/>
                </a:solidFill>
                <a:latin charset="-128" panose="020B0600070205080204" pitchFamily="50" typeface="ＭＳ Ｐゴシック"/>
                <a:cs charset="0" panose="02020603050405020304" pitchFamily="18" typeface="Times New Roman"/>
              </a:rPr>
              <a:t>     </a:t>
            </a:r>
            <a:r>
              <a:rPr altLang="en-US" b="0" dirty="0" kern="100" lang="ja-JP" sz="1600">
                <a:solidFill>
                  <a:prstClr val="black"/>
                </a:solidFill>
                <a:latin charset="-128" panose="020B0600070205080204" pitchFamily="50" typeface="ＭＳ Ｐゴシック"/>
                <a:cs charset="0" panose="02020603050405020304" pitchFamily="18" typeface="Times New Roman"/>
              </a:rPr>
              <a:t>目以上を学習した者に対応した出題とし，</a:t>
            </a:r>
            <a:r>
              <a:rPr altLang="en-US" dirty="0" kern="100" lang="ja-JP" sz="1600" u="sng">
                <a:solidFill>
                  <a:prstClr val="black"/>
                </a:solidFill>
                <a:latin charset="-128" panose="020B0600070205080204" pitchFamily="50" typeface="ＭＳ Ｐゴシック"/>
                <a:cs charset="0" panose="02020603050405020304" pitchFamily="18" typeface="Times New Roman"/>
              </a:rPr>
              <a:t>問題を選択解答</a:t>
            </a:r>
            <a:r>
              <a:rPr altLang="en-US" b="0" dirty="0" kern="100" lang="ja-JP" sz="1600">
                <a:solidFill>
                  <a:prstClr val="black"/>
                </a:solidFill>
                <a:latin charset="-128" panose="020B0600070205080204" pitchFamily="50" typeface="ＭＳ Ｐゴシック"/>
                <a:cs charset="0" panose="02020603050405020304" pitchFamily="18" typeface="Times New Roman"/>
              </a:rPr>
              <a:t>する。</a:t>
            </a:r>
            <a:endParaRPr altLang="en-US" b="0" dirty="0" kern="100" lang="ja-JP" sz="1600">
              <a:solidFill>
                <a:schemeClr val="tx1"/>
              </a:solidFill>
              <a:latin typeface="+mn-ea"/>
              <a:cs charset="0" panose="02020603050405020304" pitchFamily="18" typeface="Times New Roman"/>
            </a:endParaRPr>
          </a:p>
        </p:txBody>
      </p:sp>
    </p:spTree>
    <p:extLst>
      <p:ext uri="{BB962C8B-B14F-4D97-AF65-F5344CB8AC3E}">
        <p14:creationId xmlns:p14="http://schemas.microsoft.com/office/powerpoint/2010/main" val="2539335484"/>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8B9B6CA-96CA-49AC-B7FA-0603F368BB57}"/>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26</a:t>
            </a:fld>
            <a:endParaRPr altLang="en-US" lang="ja-JP">
              <a:solidFill>
                <a:prstClr val="black">
                  <a:tint val="75000"/>
                </a:prstClr>
              </a:solidFill>
            </a:endParaRPr>
          </a:p>
        </p:txBody>
      </p:sp>
      <p:sp>
        <p:nvSpPr>
          <p:cNvPr id="5" name="テキスト ボックス 4">
            <a:extLst>
              <a:ext uri="{FF2B5EF4-FFF2-40B4-BE49-F238E27FC236}">
                <a16:creationId xmlns:a16="http://schemas.microsoft.com/office/drawing/2014/main" id="{2DE7ADC1-0EFC-4337-9891-3A54A46AB56D}"/>
              </a:ext>
            </a:extLst>
          </p:cNvPr>
          <p:cNvSpPr txBox="1"/>
          <p:nvPr/>
        </p:nvSpPr>
        <p:spPr>
          <a:xfrm>
            <a:off x="216024" y="844801"/>
            <a:ext cx="2267744" cy="639983"/>
          </a:xfrm>
          <a:prstGeom prst="rect">
            <a:avLst/>
          </a:prstGeom>
          <a:noFill/>
        </p:spPr>
        <p:txBody>
          <a:bodyPr wrap="square">
            <a:spAutoFit/>
          </a:bodyPr>
          <a:lstStyle/>
          <a:p>
            <a:pPr algn="just">
              <a:lnSpc>
                <a:spcPct val="120000"/>
              </a:lnSpc>
              <a:spcBef>
                <a:spcPts val="600"/>
              </a:spcBef>
              <a:spcAft>
                <a:spcPts val="1200"/>
              </a:spcAft>
            </a:pPr>
            <a:r>
              <a:rPr altLang="en-US" b="1" dirty="0" kern="100" lang="ja-JP" sz="32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　理　科</a:t>
            </a:r>
            <a:r>
              <a:rPr altLang="en-US" b="1" dirty="0" kern="100" lang="ja-JP" sz="3200">
                <a:solidFill>
                  <a:srgbClr val="000080"/>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a:t>
            </a:r>
            <a:endParaRPr altLang="ja-JP" b="1" dirty="0" kern="100" lang="ja-JP" sz="3600">
              <a:solidFill>
                <a:srgbClr val="000080"/>
              </a:solidFill>
              <a:highlight>
                <a:srgbClr val="000080"/>
              </a:highlight>
              <a:latin charset="-128" panose="020B0300000000000000" pitchFamily="50" typeface="游ゴシック Light"/>
              <a:ea charset="-128" panose="020B0300000000000000" pitchFamily="50" typeface="游ゴシック Light"/>
              <a:cs charset="0" panose="02020603050405020304" pitchFamily="18" typeface="Times New Roman"/>
            </a:endParaRPr>
          </a:p>
        </p:txBody>
      </p:sp>
      <p:sp>
        <p:nvSpPr>
          <p:cNvPr id="7" name="四角形: 角を丸くする 6">
            <a:extLst>
              <a:ext uri="{FF2B5EF4-FFF2-40B4-BE49-F238E27FC236}">
                <a16:creationId xmlns:a16="http://schemas.microsoft.com/office/drawing/2014/main" id="{189FB2DD-826E-4011-84DB-4800F4196374}"/>
              </a:ext>
            </a:extLst>
          </p:cNvPr>
          <p:cNvSpPr/>
          <p:nvPr/>
        </p:nvSpPr>
        <p:spPr>
          <a:xfrm>
            <a:off x="323528" y="1844824"/>
            <a:ext cx="8424936" cy="2808312"/>
          </a:xfrm>
          <a:prstGeom prst="roundRect">
            <a:avLst>
              <a:gd fmla="val 8402" name="adj"/>
            </a:avLst>
          </a:prstGeom>
          <a:no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r>
              <a:rPr altLang="en-US" b="0" dirty="0" kern="100" lang="ja-JP" sz="1800">
                <a:solidFill>
                  <a:schemeClr val="tx1"/>
                </a:solidFill>
                <a:latin charset="-128" panose="020B0600070205080204" pitchFamily="50" typeface="ＭＳ Ｐゴシック"/>
                <a:cs charset="0" panose="02020603050405020304" pitchFamily="18" typeface="Times New Roman"/>
              </a:rPr>
              <a:t>〇　従前の２つの試験時間帯（「理科①」と「理科②」）から</a:t>
            </a:r>
            <a:r>
              <a:rPr altLang="en-US" dirty="0" kern="100" lang="ja-JP" sz="1800" u="sng">
                <a:solidFill>
                  <a:schemeClr val="tx1"/>
                </a:solidFill>
                <a:latin charset="-128" panose="020B0600070205080204" pitchFamily="50" typeface="ＭＳ Ｐゴシック"/>
                <a:cs charset="0" panose="02020603050405020304" pitchFamily="18" typeface="Times New Roman"/>
              </a:rPr>
              <a:t>１つの試験時間帯</a:t>
            </a:r>
            <a:r>
              <a:rPr altLang="en-US" b="0" dirty="0" kern="100" lang="ja-JP" sz="1800">
                <a:solidFill>
                  <a:schemeClr val="tx1"/>
                </a:solidFill>
                <a:latin charset="-128" panose="020B0600070205080204" pitchFamily="50" typeface="ＭＳ Ｐゴシック"/>
                <a:cs charset="0" panose="02020603050405020304" pitchFamily="18" typeface="Times New Roman"/>
              </a:rPr>
              <a:t>に変更。</a:t>
            </a:r>
            <a:endParaRPr altLang="ja-JP" b="0" dirty="0" kern="100" lang="en-US" sz="1800">
              <a:solidFill>
                <a:schemeClr val="tx1"/>
              </a:solidFill>
              <a:latin charset="-128" panose="020B0600070205080204" pitchFamily="50" typeface="ＭＳ Ｐゴシック"/>
              <a:cs charset="0" panose="02020603050405020304" pitchFamily="18" typeface="Times New Roman"/>
            </a:endParaRPr>
          </a:p>
          <a:p>
            <a:pPr marL="101599"/>
            <a:endParaRPr altLang="ja-JP" b="0" dirty="0" kern="100" lang="en-US" sz="1800">
              <a:solidFill>
                <a:schemeClr val="tx1"/>
              </a:solidFill>
              <a:latin charset="-128" panose="020B0600070205080204" pitchFamily="50" typeface="ＭＳ Ｐゴシック"/>
              <a:cs charset="0" panose="02020603050405020304" pitchFamily="18" typeface="Times New Roman"/>
            </a:endParaRPr>
          </a:p>
          <a:p>
            <a:pPr marL="101599">
              <a:spcBef>
                <a:spcPts val="1200"/>
              </a:spcBef>
            </a:pPr>
            <a:r>
              <a:rPr altLang="en-US" b="0" dirty="0" kern="100" lang="ja-JP" sz="1800">
                <a:solidFill>
                  <a:schemeClr val="tx1"/>
                </a:solidFill>
                <a:latin charset="-128" panose="020B0600070205080204" pitchFamily="50" typeface="ＭＳ Ｐゴシック"/>
                <a:cs charset="0" panose="02020603050405020304" pitchFamily="18" typeface="Times New Roman"/>
              </a:rPr>
              <a:t>〇　</a:t>
            </a:r>
            <a:r>
              <a:rPr altLang="ja-JP" b="0" dirty="0" kern="100" lang="en-US" sz="1800">
                <a:solidFill>
                  <a:schemeClr val="tx1"/>
                </a:solidFill>
                <a:latin charset="-128" panose="020B0600070205080204" pitchFamily="50" typeface="ＭＳ Ｐゴシック"/>
                <a:cs charset="0" panose="02020603050405020304" pitchFamily="18" typeface="Times New Roman"/>
              </a:rPr>
              <a:t>『</a:t>
            </a:r>
            <a:r>
              <a:rPr altLang="en-US" b="0" dirty="0" kern="100" lang="ja-JP" sz="1800">
                <a:solidFill>
                  <a:schemeClr val="tx1"/>
                </a:solidFill>
                <a:latin charset="-128" panose="020B0600070205080204" pitchFamily="50" typeface="ＭＳ Ｐゴシック"/>
                <a:cs charset="0" panose="02020603050405020304" pitchFamily="18" typeface="Times New Roman"/>
              </a:rPr>
              <a:t>物理基礎／化学基礎／生物基礎／地学基礎</a:t>
            </a:r>
            <a:r>
              <a:rPr altLang="ja-JP" b="0" dirty="0" kern="100" lang="en-US" sz="1800">
                <a:solidFill>
                  <a:schemeClr val="tx1"/>
                </a:solidFill>
                <a:latin charset="-128" panose="020B0600070205080204" pitchFamily="50" typeface="ＭＳ Ｐゴシック"/>
                <a:cs charset="0" panose="02020603050405020304" pitchFamily="18" typeface="Times New Roman"/>
              </a:rPr>
              <a:t>』</a:t>
            </a:r>
            <a:r>
              <a:rPr altLang="en-US" b="0" dirty="0" kern="100" lang="ja-JP" sz="1800">
                <a:solidFill>
                  <a:schemeClr val="tx1"/>
                </a:solidFill>
                <a:latin charset="-128" panose="020B0600070205080204" pitchFamily="50" typeface="ＭＳ Ｐゴシック"/>
                <a:cs charset="0" panose="02020603050405020304" pitchFamily="18" typeface="Times New Roman"/>
              </a:rPr>
              <a:t>は，</a:t>
            </a:r>
            <a:r>
              <a:rPr altLang="en-US" dirty="0" kern="100" lang="ja-JP" sz="1800" u="sng">
                <a:solidFill>
                  <a:schemeClr val="tx1"/>
                </a:solidFill>
                <a:latin charset="-128" panose="020B0600070205080204" pitchFamily="50" typeface="ＭＳ Ｐゴシック"/>
                <a:cs charset="0" panose="02020603050405020304" pitchFamily="18" typeface="Times New Roman"/>
              </a:rPr>
              <a:t>１つの出題科目</a:t>
            </a:r>
            <a:r>
              <a:rPr altLang="en-US" b="0" dirty="0" kern="100" lang="ja-JP" sz="1800">
                <a:solidFill>
                  <a:schemeClr val="tx1"/>
                </a:solidFill>
                <a:latin charset="-128" panose="020B0600070205080204" pitchFamily="50" typeface="ＭＳ Ｐゴシック"/>
                <a:cs charset="0" panose="02020603050405020304" pitchFamily="18" typeface="Times New Roman"/>
              </a:rPr>
              <a:t>。</a:t>
            </a:r>
          </a:p>
          <a:p>
            <a:pPr marL="101599"/>
            <a:r>
              <a:rPr altLang="en-US" b="0" dirty="0" kern="100" lang="ja-JP" sz="1800">
                <a:solidFill>
                  <a:schemeClr val="tx1"/>
                </a:solidFill>
                <a:latin charset="-128" panose="020B0600070205080204" pitchFamily="50" typeface="ＭＳ Ｐゴシック"/>
                <a:cs charset="0" panose="02020603050405020304" pitchFamily="18" typeface="Times New Roman"/>
              </a:rPr>
              <a:t>　  →　「物理基礎」 「化学基礎」 「生物基礎」 「地学基礎」の４つを出題範囲とし，</a:t>
            </a:r>
            <a:endParaRPr altLang="ja-JP" b="0" dirty="0" kern="100" lang="en-US" sz="1800">
              <a:solidFill>
                <a:schemeClr val="tx1"/>
              </a:solidFill>
              <a:latin charset="-128" panose="020B0600070205080204" pitchFamily="50" typeface="ＭＳ Ｐゴシック"/>
              <a:cs charset="0" panose="02020603050405020304" pitchFamily="18" typeface="Times New Roman"/>
            </a:endParaRPr>
          </a:p>
          <a:p>
            <a:pPr marL="101599">
              <a:spcBef>
                <a:spcPts val="0"/>
              </a:spcBef>
              <a:spcAft>
                <a:spcPts val="1800"/>
              </a:spcAft>
            </a:pPr>
            <a:r>
              <a:rPr altLang="en-US" b="0" dirty="0" kern="100" lang="ja-JP" sz="1800">
                <a:solidFill>
                  <a:schemeClr val="tx1"/>
                </a:solidFill>
                <a:latin charset="-128" panose="020B0600070205080204" pitchFamily="50" typeface="ＭＳ Ｐゴシック"/>
                <a:cs charset="0" panose="02020603050405020304" pitchFamily="18" typeface="Times New Roman"/>
              </a:rPr>
              <a:t>　　　そのうち２つを選択解答。</a:t>
            </a:r>
            <a:endParaRPr altLang="ja-JP" b="0" dirty="0" kern="100" lang="en-US" sz="1800">
              <a:solidFill>
                <a:schemeClr val="tx1"/>
              </a:solidFill>
              <a:latin charset="-128" panose="020B0600070205080204" pitchFamily="50" typeface="ＭＳ Ｐゴシック"/>
              <a:cs charset="0" panose="02020603050405020304" pitchFamily="18" typeface="Times New Roman"/>
            </a:endParaRPr>
          </a:p>
          <a:p>
            <a:pPr marL="101599">
              <a:spcBef>
                <a:spcPts val="0"/>
              </a:spcBef>
            </a:pPr>
            <a:r>
              <a:rPr altLang="en-US" b="0" dirty="0" kern="100" lang="ja-JP" sz="1800">
                <a:solidFill>
                  <a:schemeClr val="tx1"/>
                </a:solidFill>
                <a:latin charset="-128" panose="020B0600070205080204" pitchFamily="50" typeface="ＭＳ Ｐゴシック"/>
                <a:cs charset="0" panose="02020603050405020304" pitchFamily="18" typeface="Times New Roman"/>
              </a:rPr>
              <a:t>〇　５出題科目から最大２科目を選択し，解答。</a:t>
            </a:r>
          </a:p>
        </p:txBody>
      </p:sp>
      <p:sp>
        <p:nvSpPr>
          <p:cNvPr id="6" name="テキスト ボックス 5">
            <a:extLst>
              <a:ext uri="{FF2B5EF4-FFF2-40B4-BE49-F238E27FC236}">
                <a16:creationId xmlns:a16="http://schemas.microsoft.com/office/drawing/2014/main" id="{B1B9D0DD-41F9-4E34-A04A-C7C041BC28F9}"/>
              </a:ext>
            </a:extLst>
          </p:cNvPr>
          <p:cNvSpPr txBox="1"/>
          <p:nvPr/>
        </p:nvSpPr>
        <p:spPr>
          <a:xfrm>
            <a:off x="7092764" y="2545159"/>
            <a:ext cx="1899817" cy="307777"/>
          </a:xfrm>
          <a:prstGeom prst="rect">
            <a:avLst/>
          </a:prstGeom>
          <a:noFill/>
        </p:spPr>
        <p:txBody>
          <a:bodyPr rtlCol="0" wrap="square">
            <a:spAutoFit/>
          </a:bodyPr>
          <a:lstStyle/>
          <a:p>
            <a:pPr defTabSz="457200" fontAlgn="auto" lvl="0">
              <a:spcBef>
                <a:spcPts val="0"/>
              </a:spcBef>
              <a:spcAft>
                <a:spcPts val="0"/>
              </a:spcAft>
              <a:defRPr/>
            </a:pPr>
            <a:r>
              <a:rPr altLang="en-US" b="0" dirty="0" kern="100" lang="ja-JP" sz="1400">
                <a:solidFill>
                  <a:prstClr val="black"/>
                </a:solidFill>
                <a:latin charset="-128" panose="020B0600070205080204" pitchFamily="50" typeface="ＭＳ Ｐゴシック"/>
                <a:cs charset="0" panose="02020603050405020304" pitchFamily="18" typeface="Times New Roman"/>
              </a:rPr>
              <a:t>（➡スライド</a:t>
            </a:r>
            <a:r>
              <a:rPr altLang="ja-JP" b="0" dirty="0" kern="100" lang="en-US" sz="1400">
                <a:solidFill>
                  <a:prstClr val="black"/>
                </a:solidFill>
                <a:latin charset="-128" panose="020B0600070205080204" pitchFamily="50" typeface="ＭＳ Ｐゴシック"/>
                <a:cs charset="0" panose="02020603050405020304" pitchFamily="18" typeface="Times New Roman"/>
              </a:rPr>
              <a:t>27</a:t>
            </a:r>
            <a:r>
              <a:rPr altLang="en-US" b="0" dirty="0" kern="100" lang="ja-JP" sz="1400">
                <a:solidFill>
                  <a:prstClr val="black"/>
                </a:solidFill>
                <a:latin charset="-128" panose="020B0600070205080204" pitchFamily="50" typeface="ＭＳ Ｐゴシック"/>
                <a:cs charset="0" panose="02020603050405020304" pitchFamily="18" typeface="Times New Roman"/>
              </a:rPr>
              <a:t>参照）</a:t>
            </a:r>
            <a:endParaRPr altLang="en-US" b="0" baseline="0" cap="none" dirty="0" i="0" kern="1200" kumimoji="1" lang="ja-JP" noProof="0" normalizeH="0" spc="0" strike="noStrike" sz="1400" u="none">
              <a:ln>
                <a:noFill/>
              </a:ln>
              <a:effectLst/>
              <a:uLnTx/>
              <a:uFillTx/>
              <a:latin typeface="+mj-ea"/>
              <a:ea typeface="+mj-ea"/>
              <a:cs typeface="+mn-cs"/>
            </a:endParaRPr>
          </a:p>
        </p:txBody>
      </p:sp>
      <p:sp>
        <p:nvSpPr>
          <p:cNvPr id="9" name="四角形: 角を丸くする 8">
            <a:extLst>
              <a:ext uri="{FF2B5EF4-FFF2-40B4-BE49-F238E27FC236}">
                <a16:creationId xmlns:a16="http://schemas.microsoft.com/office/drawing/2014/main" id="{2A12E0D6-6649-4CA5-B499-E7D0812CAE3B}"/>
              </a:ext>
            </a:extLst>
          </p:cNvPr>
          <p:cNvSpPr/>
          <p:nvPr/>
        </p:nvSpPr>
        <p:spPr>
          <a:xfrm>
            <a:off x="323528" y="5013176"/>
            <a:ext cx="8424936" cy="1444152"/>
          </a:xfrm>
          <a:prstGeom prst="roundRect">
            <a:avLst>
              <a:gd fmla="val 8402" name="adj"/>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1200"/>
              </a:spcAft>
            </a:pPr>
            <a:r>
              <a:rPr altLang="ja-JP" b="0" dirty="0" kern="100" lang="en-US" sz="1800">
                <a:solidFill>
                  <a:srgbClr val="FF0000"/>
                </a:solidFill>
                <a:latin typeface="+mn-ea"/>
                <a:cs charset="0" panose="02020603050405020304" pitchFamily="18" typeface="Times New Roman"/>
              </a:rPr>
              <a:t>【</a:t>
            </a:r>
            <a:r>
              <a:rPr altLang="en-US" b="0" dirty="0" kern="100" lang="ja-JP" sz="1800">
                <a:solidFill>
                  <a:srgbClr val="FF0000"/>
                </a:solidFill>
                <a:latin typeface="+mn-ea"/>
                <a:cs charset="0" panose="02020603050405020304" pitchFamily="18" typeface="Times New Roman"/>
              </a:rPr>
              <a:t>留意点</a:t>
            </a:r>
            <a:r>
              <a:rPr altLang="ja-JP" b="0" dirty="0" kern="100" lang="en-US" sz="1800">
                <a:solidFill>
                  <a:srgbClr val="FF0000"/>
                </a:solidFill>
                <a:latin typeface="+mn-ea"/>
                <a:cs charset="0" panose="02020603050405020304" pitchFamily="18" typeface="Times New Roman"/>
              </a:rPr>
              <a:t>】</a:t>
            </a:r>
          </a:p>
          <a:p>
            <a:pPr marL="101599">
              <a:spcBef>
                <a:spcPts val="0"/>
              </a:spcBef>
              <a:spcAft>
                <a:spcPts val="0"/>
              </a:spcAft>
            </a:pPr>
            <a:r>
              <a:rPr altLang="en-US" b="0" dirty="0" kern="100" lang="ja-JP" sz="1800">
                <a:solidFill>
                  <a:schemeClr val="tx1"/>
                </a:solidFill>
                <a:latin typeface="+mn-ea"/>
                <a:cs charset="0" panose="02020603050405020304" pitchFamily="18" typeface="Times New Roman"/>
              </a:rPr>
              <a:t>　　〇　旧教育課程履修者等のための旧課程科目は設定しないが，必要に応じ旧教</a:t>
            </a:r>
            <a:endParaRPr altLang="ja-JP" b="0" dirty="0" kern="100" lang="en-US" sz="1800">
              <a:solidFill>
                <a:schemeClr val="tx1"/>
              </a:solidFill>
              <a:latin typeface="+mn-ea"/>
              <a:cs charset="0" panose="02020603050405020304" pitchFamily="18" typeface="Times New Roman"/>
            </a:endParaRPr>
          </a:p>
          <a:p>
            <a:pPr marL="101599">
              <a:spcBef>
                <a:spcPts val="0"/>
              </a:spcBef>
              <a:spcAft>
                <a:spcPts val="600"/>
              </a:spcAft>
            </a:pPr>
            <a:r>
              <a:rPr altLang="ja-JP" b="0" dirty="0" kern="100" lang="en-US" sz="1800">
                <a:solidFill>
                  <a:schemeClr val="tx1"/>
                </a:solidFill>
                <a:latin typeface="+mn-ea"/>
                <a:cs charset="0" panose="02020603050405020304" pitchFamily="18" typeface="Times New Roman"/>
              </a:rPr>
              <a:t>  </a:t>
            </a:r>
            <a:r>
              <a:rPr altLang="en-US" b="0" dirty="0" kern="100" lang="ja-JP" sz="1800">
                <a:solidFill>
                  <a:schemeClr val="tx1"/>
                </a:solidFill>
                <a:latin typeface="+mn-ea"/>
                <a:cs charset="0" panose="02020603050405020304" pitchFamily="18" typeface="Times New Roman"/>
              </a:rPr>
              <a:t>　　育課程履修者等が選択可能な問題を出題する</a:t>
            </a:r>
            <a:r>
              <a:rPr altLang="en-US" b="0" dirty="0" kern="100" lang="ja-JP" sz="1800" u="sng">
                <a:solidFill>
                  <a:schemeClr val="tx1"/>
                </a:solidFill>
                <a:latin typeface="+mn-ea"/>
                <a:cs charset="0" panose="02020603050405020304" pitchFamily="18" typeface="Times New Roman"/>
              </a:rPr>
              <a:t>場合がある</a:t>
            </a:r>
            <a:r>
              <a:rPr altLang="en-US" b="0" dirty="0" kern="100" lang="ja-JP" sz="1800">
                <a:solidFill>
                  <a:schemeClr val="tx1"/>
                </a:solidFill>
                <a:latin typeface="+mn-ea"/>
                <a:cs charset="0" panose="02020603050405020304" pitchFamily="18" typeface="Times New Roman"/>
              </a:rPr>
              <a:t>。</a:t>
            </a:r>
            <a:endParaRPr altLang="ja-JP" b="0" dirty="0" kern="100" lang="en-US" sz="1800">
              <a:solidFill>
                <a:schemeClr val="tx1"/>
              </a:solidFill>
              <a:latin typeface="+mn-ea"/>
              <a:cs charset="0" panose="02020603050405020304" pitchFamily="18" typeface="Times New Roman"/>
            </a:endParaRPr>
          </a:p>
        </p:txBody>
      </p:sp>
    </p:spTree>
    <p:extLst>
      <p:ext uri="{BB962C8B-B14F-4D97-AF65-F5344CB8AC3E}">
        <p14:creationId xmlns:p14="http://schemas.microsoft.com/office/powerpoint/2010/main" val="2790630962"/>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7435F55-1FA3-484F-A809-AAC8A1565890}"/>
              </a:ext>
            </a:extLst>
          </p:cNvPr>
          <p:cNvSpPr txBox="1"/>
          <p:nvPr/>
        </p:nvSpPr>
        <p:spPr>
          <a:xfrm>
            <a:off x="251520" y="817548"/>
            <a:ext cx="7953375" cy="461665"/>
          </a:xfrm>
          <a:prstGeom prst="rect">
            <a:avLst/>
          </a:prstGeom>
          <a:noFill/>
        </p:spPr>
        <p:txBody>
          <a:bodyPr rtlCol="0" wrap="square">
            <a:spAutoFit/>
          </a:bodyPr>
          <a:lstStyle/>
          <a:p>
            <a:r>
              <a:rPr altLang="en-US" b="1" dirty="0" kumimoji="1" lang="ja-JP" sz="2400"/>
              <a:t>　〇　出題形式の変更</a:t>
            </a:r>
          </a:p>
        </p:txBody>
      </p:sp>
      <p:sp>
        <p:nvSpPr>
          <p:cNvPr id="6" name="テキスト ボックス 5">
            <a:extLst>
              <a:ext uri="{FF2B5EF4-FFF2-40B4-BE49-F238E27FC236}">
                <a16:creationId xmlns:a16="http://schemas.microsoft.com/office/drawing/2014/main" id="{EB0ACD93-FF0A-4019-AD68-EECC0B2C613E}"/>
              </a:ext>
            </a:extLst>
          </p:cNvPr>
          <p:cNvSpPr txBox="1"/>
          <p:nvPr/>
        </p:nvSpPr>
        <p:spPr>
          <a:xfrm>
            <a:off x="344547" y="1607894"/>
            <a:ext cx="3582851" cy="461665"/>
          </a:xfrm>
          <a:prstGeom prst="rect">
            <a:avLst/>
          </a:prstGeom>
          <a:noFill/>
        </p:spPr>
        <p:txBody>
          <a:bodyPr rtlCol="0" wrap="square">
            <a:spAutoFit/>
          </a:bodyPr>
          <a:lstStyle/>
          <a:p>
            <a:pPr algn="ctr"/>
            <a:r>
              <a:rPr altLang="en-US" b="1" dirty="0" kumimoji="1" lang="ja-JP" sz="2400">
                <a:solidFill>
                  <a:srgbClr val="197DA0"/>
                </a:solidFill>
                <a:latin typeface="+mn-ea"/>
              </a:rPr>
              <a:t>令和６年度共通テスト</a:t>
            </a:r>
          </a:p>
        </p:txBody>
      </p:sp>
      <p:sp>
        <p:nvSpPr>
          <p:cNvPr id="7" name="テキスト ボックス 6">
            <a:extLst>
              <a:ext uri="{FF2B5EF4-FFF2-40B4-BE49-F238E27FC236}">
                <a16:creationId xmlns:a16="http://schemas.microsoft.com/office/drawing/2014/main" id="{79731684-88F9-47D2-90B3-BE5C803DFF97}"/>
              </a:ext>
            </a:extLst>
          </p:cNvPr>
          <p:cNvSpPr txBox="1"/>
          <p:nvPr/>
        </p:nvSpPr>
        <p:spPr>
          <a:xfrm>
            <a:off x="5064853" y="1607524"/>
            <a:ext cx="3582851" cy="461665"/>
          </a:xfrm>
          <a:prstGeom prst="rect">
            <a:avLst/>
          </a:prstGeom>
          <a:noFill/>
        </p:spPr>
        <p:txBody>
          <a:bodyPr rtlCol="0" wrap="square">
            <a:spAutoFit/>
          </a:bodyPr>
          <a:lstStyle/>
          <a:p>
            <a:pPr algn="ctr"/>
            <a:r>
              <a:rPr altLang="en-US" b="1" dirty="0" kumimoji="1" lang="ja-JP" sz="2400">
                <a:solidFill>
                  <a:srgbClr val="197DA0"/>
                </a:solidFill>
                <a:latin typeface="+mn-ea"/>
              </a:rPr>
              <a:t>令和７年度共通テスト</a:t>
            </a:r>
          </a:p>
        </p:txBody>
      </p:sp>
      <p:graphicFrame>
        <p:nvGraphicFramePr>
          <p:cNvPr id="8" name="表 6">
            <a:extLst>
              <a:ext uri="{FF2B5EF4-FFF2-40B4-BE49-F238E27FC236}">
                <a16:creationId xmlns:a16="http://schemas.microsoft.com/office/drawing/2014/main" id="{33EFA108-FA3C-46A6-BCDF-A2A50F9AC5C8}"/>
              </a:ext>
            </a:extLst>
          </p:cNvPr>
          <p:cNvGraphicFramePr>
            <a:graphicFrameLocks noGrp="1"/>
          </p:cNvGraphicFramePr>
          <p:nvPr>
            <p:extLst>
              <p:ext uri="{D42A27DB-BD31-4B8C-83A1-F6EECF244321}">
                <p14:modId xmlns:p14="http://schemas.microsoft.com/office/powerpoint/2010/main" val="3560239933"/>
              </p:ext>
            </p:extLst>
          </p:nvPr>
        </p:nvGraphicFramePr>
        <p:xfrm>
          <a:off x="323529" y="2204864"/>
          <a:ext cx="3600399" cy="3408684"/>
        </p:xfrm>
        <a:graphic>
          <a:graphicData uri="http://schemas.openxmlformats.org/drawingml/2006/table">
            <a:tbl>
              <a:tblPr bandRow="1" firstCol="1">
                <a:tableStyleId>{5C22544A-7EE6-4342-B048-85BDC9FD1C3A}</a:tableStyleId>
              </a:tblPr>
              <a:tblGrid>
                <a:gridCol w="352849">
                  <a:extLst>
                    <a:ext uri="{9D8B030D-6E8A-4147-A177-3AD203B41FA5}">
                      <a16:colId xmlns:a16="http://schemas.microsoft.com/office/drawing/2014/main" val="4158955734"/>
                    </a:ext>
                  </a:extLst>
                </a:gridCol>
                <a:gridCol w="1447350">
                  <a:extLst>
                    <a:ext uri="{9D8B030D-6E8A-4147-A177-3AD203B41FA5}">
                      <a16:colId xmlns:a16="http://schemas.microsoft.com/office/drawing/2014/main" val="4276716417"/>
                    </a:ext>
                  </a:extLst>
                </a:gridCol>
                <a:gridCol w="1800200">
                  <a:extLst>
                    <a:ext uri="{9D8B030D-6E8A-4147-A177-3AD203B41FA5}">
                      <a16:colId xmlns:a16="http://schemas.microsoft.com/office/drawing/2014/main" val="4209427801"/>
                    </a:ext>
                  </a:extLst>
                </a:gridCol>
              </a:tblGrid>
              <a:tr h="423147">
                <a:tc rowSpan="4">
                  <a:txBody>
                    <a:bodyPr/>
                    <a:lstStyle/>
                    <a:p>
                      <a:r>
                        <a:rPr altLang="en-US" dirty="0" kumimoji="1" lang="ja-JP" sz="1600"/>
                        <a:t>理科①</a:t>
                      </a:r>
                    </a:p>
                  </a:txBody>
                  <a:tcPr anchor="ctr">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solidFill>
                      <a:schemeClr val="accent5">
                        <a:lumMod val="75000"/>
                      </a:schemeClr>
                    </a:solidFill>
                  </a:tcPr>
                </a:tc>
                <a:tc>
                  <a:txBody>
                    <a:bodyPr/>
                    <a:lstStyle/>
                    <a:p>
                      <a:r>
                        <a:rPr altLang="en-US" dirty="0" kumimoji="1" lang="ja-JP" sz="1300"/>
                        <a:t>物理基礎</a:t>
                      </a:r>
                      <a:r>
                        <a:rPr altLang="ja-JP" dirty="0" kumimoji="1" lang="en-US" sz="1500"/>
                        <a:t>(50</a:t>
                      </a:r>
                      <a:r>
                        <a:rPr altLang="en-US" dirty="0" kumimoji="1" lang="ja-JP" sz="1500"/>
                        <a:t>点</a:t>
                      </a:r>
                      <a:r>
                        <a:rPr altLang="ja-JP" dirty="0" kumimoji="1" lang="en-US" sz="1500"/>
                        <a:t>)</a:t>
                      </a:r>
                      <a:endParaRPr altLang="en-US" dirty="0" kumimoji="1" lang="ja-JP" sz="1300"/>
                    </a:p>
                  </a:txBody>
                  <a:tcPr>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rowSpan="8">
                  <a:txBody>
                    <a:bodyPr/>
                    <a:lstStyle/>
                    <a:p>
                      <a:pPr algn="l" defTabSz="457200" eaLnBrk="1" fontAlgn="auto" hangingPunct="1" indent="0" latinLnBrk="0" lvl="0" marL="0" marR="0" rtl="0">
                        <a:lnSpc>
                          <a:spcPct val="100000"/>
                        </a:lnSpc>
                        <a:spcBef>
                          <a:spcPts val="0"/>
                        </a:spcBef>
                        <a:spcAft>
                          <a:spcPts val="1200"/>
                        </a:spcAft>
                        <a:buClrTx/>
                        <a:buSzTx/>
                        <a:buFontTx/>
                        <a:buNone/>
                        <a:tabLst/>
                        <a:defRPr/>
                      </a:pPr>
                      <a:r>
                        <a:rPr altLang="ja-JP" b="0" baseline="0" cap="none" dirty="0" i="0" kern="1200" kumimoji="1" lang="en-US" noProof="0" normalizeH="0" spc="0" strike="noStrike" sz="1400" u="none">
                          <a:ln>
                            <a:noFill/>
                          </a:ln>
                          <a:solidFill>
                            <a:srgbClr val="000000"/>
                          </a:solidFill>
                          <a:effectLst/>
                          <a:uLnTx/>
                          <a:uFillTx/>
                          <a:latin typeface="+mn-lt"/>
                          <a:ea typeface="+mn-ea"/>
                          <a:cs typeface="+mn-cs"/>
                        </a:rPr>
                        <a:t>A</a:t>
                      </a:r>
                      <a:r>
                        <a:rPr altLang="en-US" b="0" baseline="0" cap="none" dirty="0" i="0" kern="1200" kumimoji="1" lang="ja-JP" noProof="0" normalizeH="0" spc="0" strike="noStrike" sz="1400" u="none">
                          <a:ln>
                            <a:noFill/>
                          </a:ln>
                          <a:solidFill>
                            <a:srgbClr val="000000"/>
                          </a:solidFill>
                          <a:effectLst/>
                          <a:uLnTx/>
                          <a:uFillTx/>
                          <a:latin typeface="+mn-lt"/>
                          <a:ea typeface="+mn-ea"/>
                          <a:cs typeface="+mn-cs"/>
                        </a:rPr>
                        <a:t>　理科①から２科目</a:t>
                      </a:r>
                      <a:endParaRPr altLang="ja-JP" b="0" baseline="0" cap="none" dirty="0" i="0" kern="1200" kumimoji="1" lang="en-US" noProof="0" normalizeH="0" spc="0" strike="noStrike" sz="1400" u="none">
                        <a:ln>
                          <a:noFill/>
                        </a:ln>
                        <a:solidFill>
                          <a:srgbClr val="000000"/>
                        </a:solidFill>
                        <a:effectLst/>
                        <a:uLnTx/>
                        <a:uFillTx/>
                        <a:latin typeface="+mn-lt"/>
                        <a:ea typeface="+mn-ea"/>
                        <a:cs typeface="+mn-cs"/>
                      </a:endParaRPr>
                    </a:p>
                    <a:p>
                      <a:pPr algn="l" defTabSz="457200" eaLnBrk="1" fontAlgn="auto" hangingPunct="1" indent="0" latinLnBrk="0" lvl="0" marL="0" marR="0" rtl="0">
                        <a:lnSpc>
                          <a:spcPct val="100000"/>
                        </a:lnSpc>
                        <a:spcBef>
                          <a:spcPts val="0"/>
                        </a:spcBef>
                        <a:spcAft>
                          <a:spcPts val="1200"/>
                        </a:spcAft>
                        <a:buClrTx/>
                        <a:buSzTx/>
                        <a:buFontTx/>
                        <a:buNone/>
                        <a:tabLst/>
                        <a:defRPr/>
                      </a:pPr>
                      <a:r>
                        <a:rPr altLang="ja-JP" b="0" baseline="0" cap="none" dirty="0" i="0" kern="1200" kumimoji="1" lang="en-US" noProof="0" normalizeH="0" spc="0" strike="noStrike" sz="1400" u="none">
                          <a:ln>
                            <a:noFill/>
                          </a:ln>
                          <a:solidFill>
                            <a:srgbClr val="000000"/>
                          </a:solidFill>
                          <a:effectLst/>
                          <a:uLnTx/>
                          <a:uFillTx/>
                          <a:latin typeface="+mn-lt"/>
                          <a:ea typeface="+mn-ea"/>
                          <a:cs typeface="+mn-cs"/>
                        </a:rPr>
                        <a:t>B</a:t>
                      </a:r>
                      <a:r>
                        <a:rPr altLang="en-US" b="0" baseline="0" cap="none" dirty="0" i="0" kern="1200" kumimoji="1" lang="ja-JP" noProof="0" normalizeH="0" spc="0" strike="noStrike" sz="1400" u="none">
                          <a:ln>
                            <a:noFill/>
                          </a:ln>
                          <a:solidFill>
                            <a:srgbClr val="000000"/>
                          </a:solidFill>
                          <a:effectLst/>
                          <a:uLnTx/>
                          <a:uFillTx/>
                          <a:latin typeface="+mn-lt"/>
                          <a:ea typeface="+mn-ea"/>
                          <a:cs typeface="+mn-cs"/>
                        </a:rPr>
                        <a:t>　理科②から１科目</a:t>
                      </a:r>
                      <a:endParaRPr altLang="ja-JP" b="0" baseline="0" cap="none" dirty="0" i="0" kern="1200" kumimoji="1" lang="en-US" noProof="0" normalizeH="0" spc="0" strike="noStrike" sz="1400" u="none">
                        <a:ln>
                          <a:noFill/>
                        </a:ln>
                        <a:solidFill>
                          <a:srgbClr val="000000"/>
                        </a:solidFill>
                        <a:effectLst/>
                        <a:uLnTx/>
                        <a:uFillTx/>
                        <a:latin typeface="+mn-lt"/>
                        <a:ea typeface="+mn-ea"/>
                        <a:cs typeface="+mn-cs"/>
                      </a:endParaRPr>
                    </a:p>
                    <a:p>
                      <a:pPr algn="l" defTabSz="457200" eaLnBrk="1" fontAlgn="auto" hangingPunct="1" indent="0" latinLnBrk="0" lvl="0" marL="0" marR="0" rtl="0">
                        <a:lnSpc>
                          <a:spcPct val="100000"/>
                        </a:lnSpc>
                        <a:spcBef>
                          <a:spcPts val="0"/>
                        </a:spcBef>
                        <a:spcAft>
                          <a:spcPts val="1200"/>
                        </a:spcAft>
                        <a:buClrTx/>
                        <a:buSzTx/>
                        <a:buFontTx/>
                        <a:buNone/>
                        <a:tabLst/>
                        <a:defRPr/>
                      </a:pPr>
                      <a:r>
                        <a:rPr altLang="ja-JP" b="0" baseline="0" cap="none" dirty="0" i="0" kern="1200" kumimoji="1" lang="en-US" noProof="0" normalizeH="0" spc="0" strike="noStrike" sz="1400" u="none">
                          <a:ln>
                            <a:noFill/>
                          </a:ln>
                          <a:solidFill>
                            <a:srgbClr val="000000"/>
                          </a:solidFill>
                          <a:effectLst/>
                          <a:uLnTx/>
                          <a:uFillTx/>
                          <a:latin typeface="+mn-lt"/>
                          <a:ea typeface="+mn-ea"/>
                          <a:cs typeface="+mn-cs"/>
                        </a:rPr>
                        <a:t>C</a:t>
                      </a:r>
                      <a:r>
                        <a:rPr altLang="en-US" b="0" baseline="0" cap="none" dirty="0" i="0" kern="1200" kumimoji="1" lang="ja-JP" noProof="0" normalizeH="0" spc="0" strike="noStrike" sz="1400" u="none">
                          <a:ln>
                            <a:noFill/>
                          </a:ln>
                          <a:solidFill>
                            <a:srgbClr val="000000"/>
                          </a:solidFill>
                          <a:effectLst/>
                          <a:uLnTx/>
                          <a:uFillTx/>
                          <a:latin typeface="+mn-lt"/>
                          <a:ea typeface="+mn-ea"/>
                          <a:cs typeface="+mn-cs"/>
                        </a:rPr>
                        <a:t>　理科①から２科目，</a:t>
                      </a:r>
                      <a:br>
                        <a:rPr altLang="ja-JP" b="0" baseline="0" cap="none" dirty="0" i="0" kern="1200" kumimoji="1" lang="en-US" noProof="0" normalizeH="0" spc="0" strike="noStrike" sz="1400" u="none">
                          <a:ln>
                            <a:noFill/>
                          </a:ln>
                          <a:solidFill>
                            <a:srgbClr val="000000"/>
                          </a:solidFill>
                          <a:effectLst/>
                          <a:uLnTx/>
                          <a:uFillTx/>
                          <a:latin typeface="+mn-lt"/>
                          <a:ea typeface="+mn-ea"/>
                          <a:cs typeface="+mn-cs"/>
                        </a:rPr>
                      </a:br>
                      <a:r>
                        <a:rPr altLang="en-US" b="0" baseline="0" cap="none" dirty="0" i="0" kern="1200" kumimoji="1" lang="ja-JP" noProof="0" normalizeH="0" spc="0" strike="noStrike" sz="1400" u="none">
                          <a:ln>
                            <a:noFill/>
                          </a:ln>
                          <a:solidFill>
                            <a:srgbClr val="000000"/>
                          </a:solidFill>
                          <a:effectLst/>
                          <a:uLnTx/>
                          <a:uFillTx/>
                          <a:latin typeface="+mn-lt"/>
                          <a:ea typeface="+mn-ea"/>
                          <a:cs typeface="+mn-cs"/>
                        </a:rPr>
                        <a:t>　　理科②から１科目</a:t>
                      </a:r>
                      <a:endParaRPr altLang="ja-JP" b="0" baseline="0" cap="none" dirty="0" i="0" kern="1200" kumimoji="1" lang="en-US" noProof="0" normalizeH="0" spc="0" strike="noStrike" sz="1400" u="none">
                        <a:ln>
                          <a:noFill/>
                        </a:ln>
                        <a:solidFill>
                          <a:srgbClr val="000000"/>
                        </a:solidFill>
                        <a:effectLst/>
                        <a:uLnTx/>
                        <a:uFillTx/>
                        <a:latin typeface="+mn-lt"/>
                        <a:ea typeface="+mn-ea"/>
                        <a:cs typeface="+mn-cs"/>
                      </a:endParaRPr>
                    </a:p>
                    <a:p>
                      <a:pPr algn="l" defTabSz="457200" eaLnBrk="1" fontAlgn="auto" hangingPunct="1" indent="0" latinLnBrk="0" lvl="0" marL="0" marR="0" rtl="0">
                        <a:lnSpc>
                          <a:spcPct val="100000"/>
                        </a:lnSpc>
                        <a:spcBef>
                          <a:spcPts val="0"/>
                        </a:spcBef>
                        <a:spcAft>
                          <a:spcPts val="1200"/>
                        </a:spcAft>
                        <a:buClrTx/>
                        <a:buSzTx/>
                        <a:buFontTx/>
                        <a:buNone/>
                        <a:tabLst/>
                        <a:defRPr/>
                      </a:pPr>
                      <a:r>
                        <a:rPr altLang="ja-JP" b="0" baseline="0" cap="none" dirty="0" i="0" kern="1200" kumimoji="1" lang="en-US" noProof="0" normalizeH="0" spc="0" strike="noStrike" sz="1400" u="none">
                          <a:ln>
                            <a:noFill/>
                          </a:ln>
                          <a:solidFill>
                            <a:srgbClr val="000000"/>
                          </a:solidFill>
                          <a:effectLst/>
                          <a:uLnTx/>
                          <a:uFillTx/>
                          <a:latin typeface="+mn-lt"/>
                          <a:ea typeface="+mn-ea"/>
                          <a:cs typeface="+mn-cs"/>
                        </a:rPr>
                        <a:t>D</a:t>
                      </a:r>
                      <a:r>
                        <a:rPr altLang="en-US" b="0" baseline="0" cap="none" dirty="0" i="0" kern="1200" kumimoji="1" lang="ja-JP" noProof="0" normalizeH="0" spc="0" strike="noStrike" sz="1400" u="none">
                          <a:ln>
                            <a:noFill/>
                          </a:ln>
                          <a:solidFill>
                            <a:srgbClr val="000000"/>
                          </a:solidFill>
                          <a:effectLst/>
                          <a:uLnTx/>
                          <a:uFillTx/>
                          <a:latin typeface="+mn-lt"/>
                          <a:ea typeface="+mn-ea"/>
                          <a:cs typeface="+mn-cs"/>
                        </a:rPr>
                        <a:t>　理科②から２科目</a:t>
                      </a:r>
                    </a:p>
                  </a:txBody>
                  <a:tcPr anchor="ctr">
                    <a:lnL algn="ctr" cap="flat" cmpd="sng" w="28575">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572443992"/>
                  </a:ext>
                </a:extLst>
              </a:tr>
              <a:tr h="423147">
                <a:tc vMerge="1">
                  <a:txBody>
                    <a:bodyPr/>
                    <a:lstStyle/>
                    <a:p>
                      <a:endParaRPr altLang="en-US" kumimoji="1" lang="ja-JP"/>
                    </a:p>
                  </a:txBody>
                  <a:tcPr/>
                </a:tc>
                <a:tc>
                  <a:txBody>
                    <a:bodyPr/>
                    <a:lstStyle/>
                    <a:p>
                      <a:r>
                        <a:rPr altLang="en-US" dirty="0" kumimoji="1" lang="ja-JP" sz="1300"/>
                        <a:t>化学基礎</a:t>
                      </a:r>
                      <a:r>
                        <a:rPr altLang="ja-JP" dirty="0" kumimoji="1" lang="en-US" sz="1500"/>
                        <a:t>(50</a:t>
                      </a:r>
                      <a:r>
                        <a:rPr altLang="en-US" dirty="0" kumimoji="1" lang="ja-JP" sz="1500"/>
                        <a:t>点</a:t>
                      </a:r>
                      <a:r>
                        <a:rPr altLang="ja-JP" dirty="0" kumimoji="1" lang="en-US" sz="1500"/>
                        <a:t>)</a:t>
                      </a:r>
                      <a:endParaRPr altLang="en-US" dirty="0" kumimoji="1" lang="ja-JP" sz="1300"/>
                    </a:p>
                  </a:txBody>
                  <a:tcPr>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977673607"/>
                  </a:ext>
                </a:extLst>
              </a:tr>
              <a:tr h="423147">
                <a:tc vMerge="1">
                  <a:txBody>
                    <a:bodyPr/>
                    <a:lstStyle/>
                    <a:p>
                      <a:endParaRPr altLang="en-US" kumimoji="1" lang="ja-JP"/>
                    </a:p>
                  </a:txBody>
                  <a:tcPr/>
                </a:tc>
                <a:tc>
                  <a:txBody>
                    <a:bodyPr/>
                    <a:lstStyle/>
                    <a:p>
                      <a:r>
                        <a:rPr altLang="en-US" dirty="0" kumimoji="1" lang="ja-JP" sz="1300"/>
                        <a:t>生物基礎</a:t>
                      </a:r>
                      <a:r>
                        <a:rPr altLang="ja-JP" dirty="0" kumimoji="1" lang="en-US" sz="1500"/>
                        <a:t>(50</a:t>
                      </a:r>
                      <a:r>
                        <a:rPr altLang="en-US" dirty="0" kumimoji="1" lang="ja-JP" sz="1500"/>
                        <a:t>点</a:t>
                      </a:r>
                      <a:r>
                        <a:rPr altLang="ja-JP" dirty="0" kumimoji="1" lang="en-US" sz="1500"/>
                        <a:t>)</a:t>
                      </a:r>
                      <a:endParaRPr altLang="en-US" dirty="0" kumimoji="1" lang="ja-JP" sz="1300"/>
                    </a:p>
                  </a:txBody>
                  <a:tcPr>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2904220648"/>
                  </a:ext>
                </a:extLst>
              </a:tr>
              <a:tr h="423147">
                <a:tc vMerge="1">
                  <a:txBody>
                    <a:bodyPr/>
                    <a:lstStyle/>
                    <a:p>
                      <a:endParaRPr altLang="en-US" kumimoji="1" lang="ja-JP"/>
                    </a:p>
                  </a:txBody>
                  <a:tcPr/>
                </a:tc>
                <a:tc>
                  <a:txBody>
                    <a:bodyPr/>
                    <a:lstStyle/>
                    <a:p>
                      <a:r>
                        <a:rPr altLang="en-US" dirty="0" kumimoji="1" lang="ja-JP" sz="1300"/>
                        <a:t>地学基礎</a:t>
                      </a:r>
                      <a:r>
                        <a:rPr altLang="ja-JP" dirty="0" kumimoji="1" lang="en-US" sz="1500"/>
                        <a:t>(50</a:t>
                      </a:r>
                      <a:r>
                        <a:rPr altLang="en-US" dirty="0" kumimoji="1" lang="ja-JP" sz="1500"/>
                        <a:t>点</a:t>
                      </a:r>
                      <a:r>
                        <a:rPr altLang="ja-JP" dirty="0" kumimoji="1" lang="en-US" sz="1500"/>
                        <a:t>)</a:t>
                      </a:r>
                      <a:endParaRPr altLang="en-US" dirty="0" kumimoji="1" lang="ja-JP" sz="1300"/>
                    </a:p>
                  </a:txBody>
                  <a:tcPr>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solidFill>
                      <a:schemeClr val="bg1"/>
                    </a:solidFill>
                  </a:tcPr>
                </a:tc>
                <a:tc vMerge="1">
                  <a:txBody>
                    <a:bodyPr/>
                    <a:lstStyle/>
                    <a:p>
                      <a:endParaRPr altLang="en-US"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266094284"/>
                  </a:ext>
                </a:extLst>
              </a:tr>
              <a:tr h="429024">
                <a:tc rowSpan="4">
                  <a:txBody>
                    <a:bodyPr/>
                    <a:lstStyle/>
                    <a:p>
                      <a:r>
                        <a:rPr altLang="en-US" dirty="0" kumimoji="1" lang="ja-JP" sz="1600"/>
                        <a:t>理科②</a:t>
                      </a:r>
                    </a:p>
                  </a:txBody>
                  <a:tcPr anchor="ctr">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solidFill>
                      <a:schemeClr val="accent5">
                        <a:lumMod val="75000"/>
                      </a:schemeClr>
                    </a:solidFill>
                  </a:tcPr>
                </a:tc>
                <a:tc>
                  <a:txBody>
                    <a:bodyPr/>
                    <a:lstStyle/>
                    <a:p>
                      <a:r>
                        <a:rPr altLang="en-US" dirty="0" kumimoji="1" lang="ja-JP" sz="1300"/>
                        <a:t>物理</a:t>
                      </a:r>
                      <a:r>
                        <a:rPr altLang="ja-JP" dirty="0" kumimoji="1" lang="en-US" sz="1500"/>
                        <a:t>(100</a:t>
                      </a:r>
                      <a:r>
                        <a:rPr altLang="en-US" dirty="0" kumimoji="1" lang="ja-JP" sz="1500"/>
                        <a:t>点</a:t>
                      </a:r>
                      <a:r>
                        <a:rPr altLang="ja-JP" dirty="0" kumimoji="1" lang="en-US" sz="1500"/>
                        <a:t>)</a:t>
                      </a:r>
                      <a:endParaRPr altLang="en-US" dirty="0" kumimoji="1" lang="ja-JP" sz="1300"/>
                    </a:p>
                  </a:txBody>
                  <a:tcPr>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r>
                        <a:rPr altLang="en-US" dirty="0" kumimoji="1" lang="ja-JP" sz="1300"/>
                        <a:t>最大２科目を受験</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2422550283"/>
                  </a:ext>
                </a:extLst>
              </a:tr>
              <a:tr h="429024">
                <a:tc vMerge="1">
                  <a:txBody>
                    <a:bodyPr/>
                    <a:lstStyle/>
                    <a:p>
                      <a:endParaRPr altLang="en-US" dirty="0" kumimoji="1" lang="ja-JP"/>
                    </a:p>
                  </a:txBody>
                  <a:tcPr/>
                </a:tc>
                <a:tc>
                  <a:txBody>
                    <a:bodyPr/>
                    <a:lstStyle/>
                    <a:p>
                      <a:r>
                        <a:rPr altLang="en-US" dirty="0" kumimoji="1" lang="ja-JP" sz="1300"/>
                        <a:t>化学</a:t>
                      </a:r>
                      <a:r>
                        <a:rPr altLang="ja-JP" dirty="0" kumimoji="1" lang="en-US" sz="1500"/>
                        <a:t>(100</a:t>
                      </a:r>
                      <a:r>
                        <a:rPr altLang="en-US" dirty="0" kumimoji="1" lang="ja-JP" sz="1500"/>
                        <a:t>点</a:t>
                      </a:r>
                      <a:r>
                        <a:rPr altLang="ja-JP" dirty="0" kumimoji="1" lang="en-US" sz="1500"/>
                        <a:t>)</a:t>
                      </a:r>
                      <a:endParaRPr altLang="en-US" dirty="0" kumimoji="1" lang="ja-JP" sz="1300"/>
                    </a:p>
                  </a:txBody>
                  <a:tcPr>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856353298"/>
                  </a:ext>
                </a:extLst>
              </a:tr>
              <a:tr h="429024">
                <a:tc vMerge="1">
                  <a:txBody>
                    <a:bodyPr/>
                    <a:lstStyle/>
                    <a:p>
                      <a:endParaRPr altLang="en-US" dirty="0" kumimoji="1" lang="ja-JP"/>
                    </a:p>
                  </a:txBody>
                  <a:tcPr/>
                </a:tc>
                <a:tc>
                  <a:txBody>
                    <a:bodyPr/>
                    <a:lstStyle/>
                    <a:p>
                      <a:r>
                        <a:rPr altLang="en-US" dirty="0" kumimoji="1" lang="ja-JP" sz="1300"/>
                        <a:t>生物</a:t>
                      </a:r>
                      <a:r>
                        <a:rPr altLang="ja-JP" dirty="0" kumimoji="1" lang="en-US" sz="1500"/>
                        <a:t>(100</a:t>
                      </a:r>
                      <a:r>
                        <a:rPr altLang="en-US" dirty="0" kumimoji="1" lang="ja-JP" sz="1500"/>
                        <a:t>点</a:t>
                      </a:r>
                      <a:r>
                        <a:rPr altLang="ja-JP" dirty="0" kumimoji="1" lang="en-US" sz="1500"/>
                        <a:t>)</a:t>
                      </a:r>
                      <a:endParaRPr altLang="en-US" dirty="0" kumimoji="1" lang="ja-JP" sz="1300"/>
                    </a:p>
                  </a:txBody>
                  <a:tcPr>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625240392"/>
                  </a:ext>
                </a:extLst>
              </a:tr>
              <a:tr h="429024">
                <a:tc vMerge="1">
                  <a:txBody>
                    <a:bodyPr/>
                    <a:lstStyle/>
                    <a:p>
                      <a:endParaRPr altLang="en-US" dirty="0" kumimoji="1" lang="ja-JP"/>
                    </a:p>
                  </a:txBody>
                  <a:tcPr/>
                </a:tc>
                <a:tc>
                  <a:txBody>
                    <a:bodyPr/>
                    <a:lstStyle/>
                    <a:p>
                      <a:r>
                        <a:rPr altLang="en-US" dirty="0" kumimoji="1" lang="ja-JP" sz="1300"/>
                        <a:t>地学</a:t>
                      </a:r>
                      <a:r>
                        <a:rPr altLang="ja-JP" dirty="0" kumimoji="1" lang="en-US" sz="1500"/>
                        <a:t>(100</a:t>
                      </a:r>
                      <a:r>
                        <a:rPr altLang="en-US" dirty="0" kumimoji="1" lang="ja-JP" sz="1500"/>
                        <a:t>点</a:t>
                      </a:r>
                      <a:r>
                        <a:rPr altLang="ja-JP" dirty="0" kumimoji="1" lang="en-US" sz="1500"/>
                        <a:t>)</a:t>
                      </a:r>
                      <a:endParaRPr altLang="en-US" dirty="0" kumimoji="1" lang="ja-JP" sz="1300"/>
                    </a:p>
                  </a:txBody>
                  <a:tcPr>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solidFill>
                      <a:schemeClr val="bg1"/>
                    </a:solidFill>
                  </a:tcPr>
                </a:tc>
                <a:tc vMerge="1">
                  <a:txBody>
                    <a:bodyPr/>
                    <a:lstStyle/>
                    <a:p>
                      <a:endParaRPr altLang="en-US" dirty="0" kumimoji="1" lang="ja-JP"/>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2850818333"/>
                  </a:ext>
                </a:extLst>
              </a:tr>
            </a:tbl>
          </a:graphicData>
        </a:graphic>
      </p:graphicFrame>
      <p:sp>
        <p:nvSpPr>
          <p:cNvPr id="10" name="矢印: 右 9">
            <a:extLst>
              <a:ext uri="{FF2B5EF4-FFF2-40B4-BE49-F238E27FC236}">
                <a16:creationId xmlns:a16="http://schemas.microsoft.com/office/drawing/2014/main" id="{0C3DF273-C0C9-4337-ABE8-961140DCD872}"/>
              </a:ext>
            </a:extLst>
          </p:cNvPr>
          <p:cNvSpPr/>
          <p:nvPr/>
        </p:nvSpPr>
        <p:spPr bwMode="auto">
          <a:xfrm>
            <a:off x="4067944" y="3429000"/>
            <a:ext cx="601616" cy="679995"/>
          </a:xfrm>
          <a:prstGeom prst="rightArrow">
            <a:avLst/>
          </a:prstGeom>
          <a:solidFill>
            <a:srgbClr val="63A5B7"/>
          </a:solidFill>
          <a:ln algn="ctr" cap="flat" cmpd="sng" w="9525">
            <a:noFill/>
            <a:prstDash val="solid"/>
            <a:round/>
            <a:headEnd len="med" type="none" w="med"/>
            <a:tailEnd len="med" type="none" w="med"/>
          </a:ln>
          <a:effectLst/>
        </p:spPr>
        <p:txBody>
          <a:bodyPr anchor="t" anchorCtr="0" bIns="45715" compatLnSpc="1" lIns="91429" numCol="1" rIns="91429" rtlCol="0" tIns="10799" vert="horz" wrap="square">
            <a:prstTxWarp prst="textNoShape">
              <a:avLst/>
            </a:prstTxWarp>
          </a:bodyPr>
          <a:lstStyle/>
          <a:p>
            <a:pPr algn="ctr" defTabSz="914377" fontAlgn="base">
              <a:spcBef>
                <a:spcPct val="50000"/>
              </a:spcBef>
              <a:spcAft>
                <a:spcPct val="0"/>
              </a:spcAft>
            </a:pPr>
            <a:endParaRPr altLang="en-US" b="1" dirty="0" kumimoji="1" lang="ja-JP" sz="2000">
              <a:latin typeface="+mn-ea"/>
            </a:endParaRPr>
          </a:p>
        </p:txBody>
      </p:sp>
      <p:graphicFrame>
        <p:nvGraphicFramePr>
          <p:cNvPr id="11" name="表 10">
            <a:extLst>
              <a:ext uri="{FF2B5EF4-FFF2-40B4-BE49-F238E27FC236}">
                <a16:creationId xmlns:a16="http://schemas.microsoft.com/office/drawing/2014/main" id="{3E2E0EA9-C638-4BA0-B0B5-AE424D595EA4}"/>
              </a:ext>
            </a:extLst>
          </p:cNvPr>
          <p:cNvGraphicFramePr>
            <a:graphicFrameLocks noGrp="1"/>
          </p:cNvGraphicFramePr>
          <p:nvPr>
            <p:extLst>
              <p:ext uri="{D42A27DB-BD31-4B8C-83A1-F6EECF244321}">
                <p14:modId xmlns:p14="http://schemas.microsoft.com/office/powerpoint/2010/main" val="3672558946"/>
              </p:ext>
            </p:extLst>
          </p:nvPr>
        </p:nvGraphicFramePr>
        <p:xfrm>
          <a:off x="4805626" y="2215417"/>
          <a:ext cx="4101307" cy="3408684"/>
        </p:xfrm>
        <a:graphic>
          <a:graphicData uri="http://schemas.openxmlformats.org/drawingml/2006/table">
            <a:tbl>
              <a:tblPr bandRow="1" firstCol="1">
                <a:tableStyleId>{5C22544A-7EE6-4342-B048-85BDC9FD1C3A}</a:tableStyleId>
              </a:tblPr>
              <a:tblGrid>
                <a:gridCol w="296148">
                  <a:extLst>
                    <a:ext uri="{9D8B030D-6E8A-4147-A177-3AD203B41FA5}">
                      <a16:colId xmlns:a16="http://schemas.microsoft.com/office/drawing/2014/main" val="4158955734"/>
                    </a:ext>
                  </a:extLst>
                </a:gridCol>
                <a:gridCol w="2350546">
                  <a:extLst>
                    <a:ext uri="{9D8B030D-6E8A-4147-A177-3AD203B41FA5}">
                      <a16:colId xmlns:a16="http://schemas.microsoft.com/office/drawing/2014/main" val="4276716417"/>
                    </a:ext>
                  </a:extLst>
                </a:gridCol>
                <a:gridCol w="1454613">
                  <a:extLst>
                    <a:ext uri="{9D8B030D-6E8A-4147-A177-3AD203B41FA5}">
                      <a16:colId xmlns:a16="http://schemas.microsoft.com/office/drawing/2014/main" val="4209427801"/>
                    </a:ext>
                  </a:extLst>
                </a:gridCol>
              </a:tblGrid>
              <a:tr h="1692588">
                <a:tc rowSpan="5">
                  <a:txBody>
                    <a:bodyPr/>
                    <a:lstStyle/>
                    <a:p>
                      <a:pPr algn="ctr"/>
                      <a:r>
                        <a:rPr altLang="en-US" dirty="0" kumimoji="1" lang="ja-JP" sz="2000"/>
                        <a:t>　理　　科　</a:t>
                      </a:r>
                    </a:p>
                  </a:txBody>
                  <a:tcPr anchor="ctr" vert="eaVert">
                    <a:lnL algn="ctr" cap="flat" cmpd="sng" w="28575">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solidFill>
                      <a:schemeClr val="accent5">
                        <a:lumMod val="75000"/>
                      </a:schemeClr>
                    </a:solidFill>
                  </a:tcPr>
                </a:tc>
                <a:tc>
                  <a:txBody>
                    <a:bodyPr/>
                    <a:lstStyle/>
                    <a:p>
                      <a:pPr algn="ctr"/>
                      <a:r>
                        <a:rPr altLang="ja-JP" dirty="0" kumimoji="1" lang="en-US" sz="1600"/>
                        <a:t>『</a:t>
                      </a:r>
                      <a:r>
                        <a:rPr altLang="en-US" dirty="0" kumimoji="1" lang="ja-JP" sz="1600"/>
                        <a:t>物理基礎／化学基礎／生物基礎／地学基礎</a:t>
                      </a:r>
                      <a:r>
                        <a:rPr altLang="ja-JP" dirty="0" kumimoji="1" lang="en-US" sz="1600"/>
                        <a:t>』</a:t>
                      </a:r>
                    </a:p>
                    <a:p>
                      <a:pPr algn="ctr"/>
                      <a:r>
                        <a:rPr altLang="en-US" dirty="0" kumimoji="1" lang="ja-JP" sz="1400"/>
                        <a:t>（５０点</a:t>
                      </a:r>
                      <a:r>
                        <a:rPr altLang="ja-JP" dirty="0" kumimoji="1" lang="en-US" sz="1400"/>
                        <a:t>×</a:t>
                      </a:r>
                      <a:r>
                        <a:rPr altLang="en-US" dirty="0" kumimoji="1" lang="ja-JP" sz="1400"/>
                        <a:t>２＝１００点）</a:t>
                      </a:r>
                      <a:endParaRPr altLang="ja-JP" dirty="0" kumimoji="1" lang="en-US" sz="1400"/>
                    </a:p>
                    <a:p>
                      <a:pPr algn="ctr">
                        <a:spcBef>
                          <a:spcPts val="600"/>
                        </a:spcBef>
                      </a:pPr>
                      <a:r>
                        <a:rPr altLang="en-US" b="1" dirty="0" kumimoji="1" lang="ja-JP" sz="1200"/>
                        <a:t>４つの出題範囲のうち２つを選択</a:t>
                      </a:r>
                      <a:endParaRPr altLang="ja-JP" b="1" dirty="0" kumimoji="1" lang="en-US" sz="1200"/>
                    </a:p>
                    <a:p>
                      <a:pPr algn="ctr"/>
                      <a:r>
                        <a:rPr altLang="en-US" b="1" dirty="0" kumimoji="1" lang="ja-JP" sz="1200"/>
                        <a:t>（２つで１科目として扱う）</a:t>
                      </a:r>
                      <a:endParaRPr altLang="en-US" dirty="0" kumimoji="1" lang="ja-JP" sz="12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rowSpan="5">
                  <a:txBody>
                    <a:bodyPr/>
                    <a:lstStyle/>
                    <a:p>
                      <a:r>
                        <a:rPr altLang="en-US" dirty="0" kumimoji="1" lang="ja-JP" sz="1300"/>
                        <a:t>最大２科目を受験</a:t>
                      </a:r>
                    </a:p>
                  </a:txBody>
                  <a:tcPr anchor="ctr">
                    <a:lnL algn="ctr" cap="flat" cmpd="sng" w="12700">
                      <a:solidFill>
                        <a:schemeClr val="tx1"/>
                      </a:solidFill>
                      <a:prstDash val="solid"/>
                      <a:round/>
                      <a:headEnd len="med" type="none" w="med"/>
                      <a:tailEnd len="med" type="none" w="med"/>
                    </a:lnL>
                    <a:lnR algn="ctr" cap="flat" cmpd="sng" w="28575">
                      <a:solidFill>
                        <a:schemeClr val="tx1"/>
                      </a:solidFill>
                      <a:prstDash val="solid"/>
                      <a:round/>
                      <a:headEnd len="med" type="none" w="med"/>
                      <a:tailEnd len="med" type="none" w="med"/>
                    </a:lnR>
                    <a:lnT algn="ctr" cap="flat" cmpd="sng" w="28575">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572443992"/>
                  </a:ext>
                </a:extLst>
              </a:tr>
              <a:tr h="429024">
                <a:tc vMerge="1">
                  <a:txBody>
                    <a:bodyPr/>
                    <a:lstStyle/>
                    <a:p>
                      <a:endParaRPr altLang="en-US" dirty="0" kumimoji="1" lang="ja-JP"/>
                    </a:p>
                  </a:txBody>
                  <a:tcPr>
                    <a:lnR algn="ctr" cap="flat" cmpd="sng" w="12700">
                      <a:solidFill>
                        <a:schemeClr val="tx1"/>
                      </a:solidFill>
                      <a:prstDash val="solid"/>
                      <a:round/>
                      <a:headEnd len="med" type="none" w="med"/>
                      <a:tailEnd len="med" type="none" w="med"/>
                    </a:lnR>
                  </a:tcPr>
                </a:tc>
                <a:tc>
                  <a:txBody>
                    <a:bodyPr/>
                    <a:lstStyle/>
                    <a:p>
                      <a:pPr algn="ctr"/>
                      <a:r>
                        <a:rPr altLang="ja-JP" dirty="0" kumimoji="1" lang="en-US" sz="1600"/>
                        <a:t>『</a:t>
                      </a:r>
                      <a:r>
                        <a:rPr altLang="en-US" dirty="0" kumimoji="1" lang="ja-JP" sz="1600"/>
                        <a:t>物理</a:t>
                      </a:r>
                      <a:r>
                        <a:rPr altLang="ja-JP" dirty="0" kumimoji="1" lang="en-US" sz="1600"/>
                        <a:t>』</a:t>
                      </a:r>
                      <a:r>
                        <a:rPr altLang="ja-JP" dirty="0" kumimoji="1" lang="en-US" sz="1300"/>
                        <a:t>(100</a:t>
                      </a:r>
                      <a:r>
                        <a:rPr altLang="en-US" dirty="0" kumimoji="1" lang="ja-JP" sz="1300"/>
                        <a:t>点</a:t>
                      </a:r>
                      <a:r>
                        <a:rPr altLang="ja-JP" dirty="0" kumimoji="1" lang="en-US" sz="1300"/>
                        <a:t>)</a:t>
                      </a:r>
                      <a:endParaRPr altLang="en-US" dirty="0" kumimoji="1" lang="ja-JP" sz="13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r>
                        <a:rPr altLang="en-US" dirty="0" kumimoji="1" lang="ja-JP" sz="1300"/>
                        <a:t>最大２科目を受験</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2422550283"/>
                  </a:ext>
                </a:extLst>
              </a:tr>
              <a:tr h="429024">
                <a:tc vMerge="1">
                  <a:txBody>
                    <a:bodyPr/>
                    <a:lstStyle/>
                    <a:p>
                      <a:endParaRPr altLang="en-US" dirty="0" kumimoji="1" lang="ja-JP"/>
                    </a:p>
                  </a:txBody>
                  <a:tcPr/>
                </a:tc>
                <a:tc>
                  <a:txBody>
                    <a:bodyPr/>
                    <a:lstStyle/>
                    <a:p>
                      <a:pPr algn="ctr"/>
                      <a:r>
                        <a:rPr altLang="ja-JP" dirty="0" kumimoji="1" lang="en-US" sz="1600"/>
                        <a:t>『</a:t>
                      </a:r>
                      <a:r>
                        <a:rPr altLang="en-US" dirty="0" kumimoji="1" lang="ja-JP" sz="1600"/>
                        <a:t>化学</a:t>
                      </a:r>
                      <a:r>
                        <a:rPr altLang="ja-JP" dirty="0" kumimoji="1" lang="en-US" sz="1600"/>
                        <a:t>』</a:t>
                      </a:r>
                      <a:r>
                        <a:rPr altLang="ja-JP" dirty="0" kumimoji="1" lang="en-US" sz="1300"/>
                        <a:t>(100</a:t>
                      </a:r>
                      <a:r>
                        <a:rPr altLang="en-US" dirty="0" kumimoji="1" lang="ja-JP" sz="1300"/>
                        <a:t>点</a:t>
                      </a:r>
                      <a:r>
                        <a:rPr altLang="ja-JP" dirty="0" kumimoji="1" lang="en-US" sz="1300"/>
                        <a:t>)</a:t>
                      </a:r>
                      <a:endParaRPr altLang="en-US" dirty="0" kumimoji="1" lang="ja-JP" sz="13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856353298"/>
                  </a:ext>
                </a:extLst>
              </a:tr>
              <a:tr h="429024">
                <a:tc vMerge="1">
                  <a:txBody>
                    <a:bodyPr/>
                    <a:lstStyle/>
                    <a:p>
                      <a:endParaRPr altLang="en-US" dirty="0" kumimoji="1" lang="ja-JP"/>
                    </a:p>
                  </a:txBody>
                  <a:tcPr/>
                </a:tc>
                <a:tc>
                  <a:txBody>
                    <a:bodyPr/>
                    <a:lstStyle/>
                    <a:p>
                      <a:pPr algn="ctr"/>
                      <a:r>
                        <a:rPr altLang="ja-JP" dirty="0" kumimoji="1" lang="en-US" sz="1600"/>
                        <a:t>『</a:t>
                      </a:r>
                      <a:r>
                        <a:rPr altLang="en-US" dirty="0" kumimoji="1" lang="ja-JP" sz="1600"/>
                        <a:t>生物</a:t>
                      </a:r>
                      <a:r>
                        <a:rPr altLang="ja-JP" dirty="0" kumimoji="1" lang="en-US" sz="1600"/>
                        <a:t>』</a:t>
                      </a:r>
                      <a:r>
                        <a:rPr altLang="ja-JP" dirty="0" kumimoji="1" lang="en-US" sz="1300"/>
                        <a:t>(100</a:t>
                      </a:r>
                      <a:r>
                        <a:rPr altLang="en-US" dirty="0" kumimoji="1" lang="ja-JP" sz="1300"/>
                        <a:t>点</a:t>
                      </a:r>
                      <a:r>
                        <a:rPr altLang="ja-JP" dirty="0" kumimoji="1" lang="en-US" sz="1300"/>
                        <a:t>)</a:t>
                      </a:r>
                      <a:endParaRPr altLang="en-US" dirty="0" kumimoji="1" lang="ja-JP" sz="13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625240392"/>
                  </a:ext>
                </a:extLst>
              </a:tr>
              <a:tr h="429024">
                <a:tc vMerge="1">
                  <a:txBody>
                    <a:bodyPr/>
                    <a:lstStyle/>
                    <a:p>
                      <a:endParaRPr altLang="en-US" dirty="0" kumimoji="1" lang="ja-JP"/>
                    </a:p>
                  </a:txBody>
                  <a:tcPr/>
                </a:tc>
                <a:tc>
                  <a:txBody>
                    <a:bodyPr/>
                    <a:lstStyle/>
                    <a:p>
                      <a:pPr algn="ctr"/>
                      <a:r>
                        <a:rPr altLang="ja-JP" dirty="0" kumimoji="1" lang="en-US" sz="1600"/>
                        <a:t>『</a:t>
                      </a:r>
                      <a:r>
                        <a:rPr altLang="en-US" dirty="0" kumimoji="1" lang="ja-JP" sz="1600"/>
                        <a:t>地学</a:t>
                      </a:r>
                      <a:r>
                        <a:rPr altLang="ja-JP" dirty="0" kumimoji="1" lang="en-US" sz="1600"/>
                        <a:t>』</a:t>
                      </a:r>
                      <a:r>
                        <a:rPr altLang="ja-JP" dirty="0" kumimoji="1" lang="en-US" sz="1300"/>
                        <a:t>(100</a:t>
                      </a:r>
                      <a:r>
                        <a:rPr altLang="en-US" dirty="0" kumimoji="1" lang="ja-JP" sz="1300"/>
                        <a:t>点</a:t>
                      </a:r>
                      <a:r>
                        <a:rPr altLang="ja-JP" dirty="0" kumimoji="1" lang="en-US" sz="1300"/>
                        <a:t>)</a:t>
                      </a:r>
                      <a:endParaRPr altLang="en-US" dirty="0" kumimoji="1" lang="ja-JP" sz="13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28575">
                      <a:solidFill>
                        <a:schemeClr val="tx1"/>
                      </a:solidFill>
                      <a:prstDash val="solid"/>
                      <a:round/>
                      <a:headEnd len="med" type="none" w="med"/>
                      <a:tailEnd len="med" type="none" w="med"/>
                    </a:lnB>
                    <a:solidFill>
                      <a:schemeClr val="bg1"/>
                    </a:solidFill>
                  </a:tcPr>
                </a:tc>
                <a:tc vMerge="1">
                  <a:txBody>
                    <a:bodyPr/>
                    <a:lstStyle/>
                    <a:p>
                      <a:endParaRPr altLang="en-US"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2850818333"/>
                  </a:ext>
                </a:extLst>
              </a:tr>
            </a:tbl>
          </a:graphicData>
        </a:graphic>
      </p:graphicFrame>
      <p:sp>
        <p:nvSpPr>
          <p:cNvPr id="12" name="テキスト ボックス 11">
            <a:extLst>
              <a:ext uri="{FF2B5EF4-FFF2-40B4-BE49-F238E27FC236}">
                <a16:creationId xmlns:a16="http://schemas.microsoft.com/office/drawing/2014/main" id="{BE193CF1-A885-4A63-A7DD-397F603BEEE5}"/>
              </a:ext>
            </a:extLst>
          </p:cNvPr>
          <p:cNvSpPr txBox="1"/>
          <p:nvPr/>
        </p:nvSpPr>
        <p:spPr>
          <a:xfrm>
            <a:off x="344367" y="5675643"/>
            <a:ext cx="3582851" cy="830997"/>
          </a:xfrm>
          <a:prstGeom prst="rect">
            <a:avLst/>
          </a:prstGeom>
          <a:noFill/>
        </p:spPr>
        <p:txBody>
          <a:bodyPr rtlCol="0" wrap="square">
            <a:spAutoFit/>
          </a:bodyPr>
          <a:lstStyle/>
          <a:p>
            <a:r>
              <a:rPr altLang="en-US" dirty="0" kumimoji="1" lang="ja-JP" sz="2400"/>
              <a:t>理科①と理科②を別々の試験時間帯で実施</a:t>
            </a:r>
          </a:p>
        </p:txBody>
      </p:sp>
      <p:sp>
        <p:nvSpPr>
          <p:cNvPr id="13" name="テキスト ボックス 12">
            <a:extLst>
              <a:ext uri="{FF2B5EF4-FFF2-40B4-BE49-F238E27FC236}">
                <a16:creationId xmlns:a16="http://schemas.microsoft.com/office/drawing/2014/main" id="{F12468C9-4236-4B1B-B891-770281148541}"/>
              </a:ext>
            </a:extLst>
          </p:cNvPr>
          <p:cNvSpPr txBox="1"/>
          <p:nvPr/>
        </p:nvSpPr>
        <p:spPr>
          <a:xfrm>
            <a:off x="5148064" y="5646701"/>
            <a:ext cx="3936275" cy="461665"/>
          </a:xfrm>
          <a:prstGeom prst="rect">
            <a:avLst/>
          </a:prstGeom>
          <a:noFill/>
        </p:spPr>
        <p:txBody>
          <a:bodyPr rtlCol="0" wrap="square">
            <a:spAutoFit/>
          </a:bodyPr>
          <a:lstStyle/>
          <a:p>
            <a:r>
              <a:rPr altLang="en-US" dirty="0" lang="ja-JP" sz="2400">
                <a:solidFill>
                  <a:srgbClr val="FF0000"/>
                </a:solidFill>
              </a:rPr>
              <a:t>１</a:t>
            </a:r>
            <a:r>
              <a:rPr altLang="en-US" b="1" dirty="0" kumimoji="1" lang="ja-JP" sz="2400">
                <a:solidFill>
                  <a:srgbClr val="FF0000"/>
                </a:solidFill>
              </a:rPr>
              <a:t>つの試験時間帯で実施</a:t>
            </a:r>
          </a:p>
        </p:txBody>
      </p:sp>
      <p:sp>
        <p:nvSpPr>
          <p:cNvPr id="14" name="テキスト ボックス 13">
            <a:extLst>
              <a:ext uri="{FF2B5EF4-FFF2-40B4-BE49-F238E27FC236}">
                <a16:creationId xmlns:a16="http://schemas.microsoft.com/office/drawing/2014/main" id="{56273C54-3778-4E9A-B89A-E54EE77F65C4}"/>
              </a:ext>
            </a:extLst>
          </p:cNvPr>
          <p:cNvSpPr txBox="1"/>
          <p:nvPr/>
        </p:nvSpPr>
        <p:spPr>
          <a:xfrm>
            <a:off x="5004048" y="6108366"/>
            <a:ext cx="4440647" cy="307777"/>
          </a:xfrm>
          <a:prstGeom prst="rect">
            <a:avLst/>
          </a:prstGeom>
          <a:noFill/>
        </p:spPr>
        <p:txBody>
          <a:bodyPr rtlCol="0" wrap="square">
            <a:spAutoFit/>
          </a:bodyPr>
          <a:lstStyle/>
          <a:p>
            <a:r>
              <a:rPr altLang="ja-JP" b="1" dirty="0" kumimoji="1" lang="en-US" sz="1400">
                <a:solidFill>
                  <a:srgbClr val="FF0000"/>
                </a:solidFill>
              </a:rPr>
              <a:t>※</a:t>
            </a:r>
            <a:r>
              <a:rPr altLang="en-US" b="1" dirty="0" kumimoji="1" lang="ja-JP" sz="1400">
                <a:solidFill>
                  <a:srgbClr val="FF0000"/>
                </a:solidFill>
              </a:rPr>
              <a:t>選択できる科目の組合せや配点は，従前どおり</a:t>
            </a:r>
          </a:p>
        </p:txBody>
      </p:sp>
      <p:sp>
        <p:nvSpPr>
          <p:cNvPr id="3" name="スライド番号プレースホルダー 2">
            <a:extLst>
              <a:ext uri="{FF2B5EF4-FFF2-40B4-BE49-F238E27FC236}">
                <a16:creationId xmlns:a16="http://schemas.microsoft.com/office/drawing/2014/main" id="{BA853A68-B4B6-434A-942D-1CBF60896FBE}"/>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27</a:t>
            </a:fld>
            <a:endParaRPr altLang="en-US" lang="ja-JP">
              <a:solidFill>
                <a:prstClr val="black">
                  <a:tint val="75000"/>
                </a:prstClr>
              </a:solidFill>
            </a:endParaRPr>
          </a:p>
        </p:txBody>
      </p:sp>
    </p:spTree>
    <p:extLst>
      <p:ext uri="{BB962C8B-B14F-4D97-AF65-F5344CB8AC3E}">
        <p14:creationId xmlns:p14="http://schemas.microsoft.com/office/powerpoint/2010/main" val="2954312192"/>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7D5F06D-E123-40C1-AD0A-3530DFBF7C5D}"/>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28</a:t>
            </a:fld>
            <a:endParaRPr altLang="en-US" lang="ja-JP">
              <a:solidFill>
                <a:prstClr val="black">
                  <a:tint val="75000"/>
                </a:prstClr>
              </a:solidFill>
            </a:endParaRPr>
          </a:p>
        </p:txBody>
      </p:sp>
      <p:sp>
        <p:nvSpPr>
          <p:cNvPr id="4" name="テキスト ボックス 3">
            <a:extLst>
              <a:ext uri="{FF2B5EF4-FFF2-40B4-BE49-F238E27FC236}">
                <a16:creationId xmlns:a16="http://schemas.microsoft.com/office/drawing/2014/main" id="{B1D0F446-8237-4FAF-9D50-F434C1D473A0}"/>
              </a:ext>
            </a:extLst>
          </p:cNvPr>
          <p:cNvSpPr txBox="1"/>
          <p:nvPr/>
        </p:nvSpPr>
        <p:spPr>
          <a:xfrm>
            <a:off x="216024" y="844801"/>
            <a:ext cx="2267744" cy="639983"/>
          </a:xfrm>
          <a:prstGeom prst="rect">
            <a:avLst/>
          </a:prstGeom>
          <a:noFill/>
        </p:spPr>
        <p:txBody>
          <a:bodyPr wrap="square">
            <a:spAutoFit/>
          </a:bodyPr>
          <a:lstStyle/>
          <a:p>
            <a:pPr algn="just">
              <a:lnSpc>
                <a:spcPct val="120000"/>
              </a:lnSpc>
              <a:spcBef>
                <a:spcPts val="600"/>
              </a:spcBef>
              <a:spcAft>
                <a:spcPts val="1200"/>
              </a:spcAft>
            </a:pPr>
            <a:r>
              <a:rPr altLang="en-US" b="1" dirty="0" kern="100" lang="ja-JP" sz="32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　外国語</a:t>
            </a:r>
            <a:r>
              <a:rPr altLang="en-US" b="1" dirty="0" kern="100" lang="ja-JP" sz="3200">
                <a:solidFill>
                  <a:srgbClr val="000080"/>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a:t>
            </a:r>
            <a:endParaRPr altLang="ja-JP" b="1" dirty="0" kern="100" lang="ja-JP" sz="3600">
              <a:solidFill>
                <a:srgbClr val="000080"/>
              </a:solidFill>
              <a:highlight>
                <a:srgbClr val="000080"/>
              </a:highlight>
              <a:latin charset="-128" panose="020B0300000000000000" pitchFamily="50" typeface="游ゴシック Light"/>
              <a:ea charset="-128" panose="020B0300000000000000" pitchFamily="50" typeface="游ゴシック Light"/>
              <a:cs charset="0" panose="02020603050405020304" pitchFamily="18" typeface="Times New Roman"/>
            </a:endParaRPr>
          </a:p>
        </p:txBody>
      </p:sp>
      <p:sp>
        <p:nvSpPr>
          <p:cNvPr id="6" name="四角形: 角を丸くする 5">
            <a:extLst>
              <a:ext uri="{FF2B5EF4-FFF2-40B4-BE49-F238E27FC236}">
                <a16:creationId xmlns:a16="http://schemas.microsoft.com/office/drawing/2014/main" id="{1EC9686C-8AA5-4246-B04A-B9C94C2D99DD}"/>
              </a:ext>
            </a:extLst>
          </p:cNvPr>
          <p:cNvSpPr/>
          <p:nvPr/>
        </p:nvSpPr>
        <p:spPr>
          <a:xfrm>
            <a:off x="467544" y="1844824"/>
            <a:ext cx="8280920" cy="3240360"/>
          </a:xfrm>
          <a:prstGeom prst="roundRect">
            <a:avLst>
              <a:gd fmla="val 8402" name="adj"/>
            </a:avLst>
          </a:prstGeom>
          <a:no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r>
              <a:rPr altLang="en-US" b="0" dirty="0" kern="100" lang="ja-JP" sz="2000">
                <a:solidFill>
                  <a:schemeClr val="tx1"/>
                </a:solidFill>
                <a:latin charset="-128" panose="020B0600070205080204" pitchFamily="50" typeface="ＭＳ Ｐゴシック"/>
                <a:cs charset="0" panose="02020603050405020304" pitchFamily="18" typeface="Times New Roman"/>
              </a:rPr>
              <a:t>〇　</a:t>
            </a:r>
            <a:r>
              <a:rPr altLang="ja-JP" b="0" dirty="0" kern="100" lang="en-US" sz="2000">
                <a:solidFill>
                  <a:schemeClr val="tx1"/>
                </a:solidFill>
                <a:latin charset="-128" panose="020B0600070205080204" pitchFamily="50" typeface="ＭＳ Ｐゴシック"/>
                <a:cs charset="0" panose="02020603050405020304" pitchFamily="18" typeface="Times New Roman"/>
              </a:rPr>
              <a:t>『</a:t>
            </a:r>
            <a:r>
              <a:rPr altLang="en-US" b="0" dirty="0" kern="100" lang="ja-JP" sz="2000">
                <a:solidFill>
                  <a:schemeClr val="tx1"/>
                </a:solidFill>
                <a:latin charset="-128" panose="020B0600070205080204" pitchFamily="50" typeface="ＭＳ Ｐゴシック"/>
                <a:cs charset="0" panose="02020603050405020304" pitchFamily="18" typeface="Times New Roman"/>
              </a:rPr>
              <a:t>英語</a:t>
            </a:r>
            <a:r>
              <a:rPr altLang="ja-JP" b="0" dirty="0" kern="100" lang="en-US" sz="2000">
                <a:solidFill>
                  <a:schemeClr val="tx1"/>
                </a:solidFill>
                <a:latin charset="-128" panose="020B0600070205080204" pitchFamily="50" typeface="ＭＳ Ｐゴシック"/>
                <a:cs charset="0" panose="02020603050405020304" pitchFamily="18" typeface="Times New Roman"/>
              </a:rPr>
              <a:t>』 『</a:t>
            </a:r>
            <a:r>
              <a:rPr altLang="en-US" b="0" dirty="0" kern="100" lang="ja-JP" sz="2000">
                <a:solidFill>
                  <a:schemeClr val="tx1"/>
                </a:solidFill>
                <a:latin charset="-128" panose="020B0600070205080204" pitchFamily="50" typeface="ＭＳ Ｐゴシック"/>
                <a:cs charset="0" panose="02020603050405020304" pitchFamily="18" typeface="Times New Roman"/>
              </a:rPr>
              <a:t>ドイツ語</a:t>
            </a:r>
            <a:r>
              <a:rPr altLang="ja-JP" b="0" dirty="0" kern="100" lang="en-US" sz="2000">
                <a:solidFill>
                  <a:schemeClr val="tx1"/>
                </a:solidFill>
                <a:latin charset="-128" panose="020B0600070205080204" pitchFamily="50" typeface="ＭＳ Ｐゴシック"/>
                <a:cs charset="0" panose="02020603050405020304" pitchFamily="18" typeface="Times New Roman"/>
              </a:rPr>
              <a:t>』 『</a:t>
            </a:r>
            <a:r>
              <a:rPr altLang="en-US" b="0" dirty="0" kern="100" lang="ja-JP" sz="2000">
                <a:solidFill>
                  <a:schemeClr val="tx1"/>
                </a:solidFill>
                <a:latin charset="-128" panose="020B0600070205080204" pitchFamily="50" typeface="ＭＳ Ｐゴシック"/>
                <a:cs charset="0" panose="02020603050405020304" pitchFamily="18" typeface="Times New Roman"/>
              </a:rPr>
              <a:t>フランス語</a:t>
            </a:r>
            <a:r>
              <a:rPr altLang="ja-JP" b="0" dirty="0" kern="100" lang="en-US" sz="2000">
                <a:solidFill>
                  <a:schemeClr val="tx1"/>
                </a:solidFill>
                <a:latin charset="-128" panose="020B0600070205080204" pitchFamily="50" typeface="ＭＳ Ｐゴシック"/>
                <a:cs charset="0" panose="02020603050405020304" pitchFamily="18" typeface="Times New Roman"/>
              </a:rPr>
              <a:t>』 『</a:t>
            </a:r>
            <a:r>
              <a:rPr altLang="en-US" b="0" dirty="0" kern="100" lang="ja-JP" sz="2000">
                <a:solidFill>
                  <a:schemeClr val="tx1"/>
                </a:solidFill>
                <a:latin charset="-128" panose="020B0600070205080204" pitchFamily="50" typeface="ＭＳ Ｐゴシック"/>
                <a:cs charset="0" panose="02020603050405020304" pitchFamily="18" typeface="Times New Roman"/>
              </a:rPr>
              <a:t>中国語</a:t>
            </a:r>
            <a:r>
              <a:rPr altLang="ja-JP" b="0" dirty="0" kern="100" lang="en-US" sz="2000">
                <a:solidFill>
                  <a:schemeClr val="tx1"/>
                </a:solidFill>
                <a:latin charset="-128" panose="020B0600070205080204" pitchFamily="50" typeface="ＭＳ Ｐゴシック"/>
                <a:cs charset="0" panose="02020603050405020304" pitchFamily="18" typeface="Times New Roman"/>
              </a:rPr>
              <a:t>』</a:t>
            </a:r>
            <a:r>
              <a:rPr altLang="en-US" b="0" dirty="0" kern="100" lang="ja-JP" sz="2000">
                <a:solidFill>
                  <a:schemeClr val="tx1"/>
                </a:solidFill>
                <a:latin charset="-128" panose="020B0600070205080204" pitchFamily="50" typeface="ＭＳ Ｐゴシック"/>
                <a:cs charset="0" panose="02020603050405020304" pitchFamily="18" typeface="Times New Roman"/>
              </a:rPr>
              <a:t> </a:t>
            </a:r>
            <a:r>
              <a:rPr altLang="ja-JP" b="0" dirty="0" kern="100" lang="en-US" sz="2000">
                <a:solidFill>
                  <a:schemeClr val="tx1"/>
                </a:solidFill>
                <a:latin charset="-128" panose="020B0600070205080204" pitchFamily="50" typeface="ＭＳ Ｐゴシック"/>
                <a:cs charset="0" panose="02020603050405020304" pitchFamily="18" typeface="Times New Roman"/>
              </a:rPr>
              <a:t>『</a:t>
            </a:r>
            <a:r>
              <a:rPr altLang="en-US" b="0" dirty="0" kern="100" lang="ja-JP" sz="2000">
                <a:solidFill>
                  <a:schemeClr val="tx1"/>
                </a:solidFill>
                <a:latin charset="-128" panose="020B0600070205080204" pitchFamily="50" typeface="ＭＳ Ｐゴシック"/>
                <a:cs charset="0" panose="02020603050405020304" pitchFamily="18" typeface="Times New Roman"/>
              </a:rPr>
              <a:t>韓国語</a:t>
            </a:r>
            <a:r>
              <a:rPr altLang="ja-JP" b="0" dirty="0" kern="100" lang="en-US" sz="2000">
                <a:solidFill>
                  <a:schemeClr val="tx1"/>
                </a:solidFill>
                <a:latin charset="-128" panose="020B0600070205080204" pitchFamily="50" typeface="ＭＳ Ｐゴシック"/>
                <a:cs charset="0" panose="02020603050405020304" pitchFamily="18" typeface="Times New Roman"/>
              </a:rPr>
              <a:t>』</a:t>
            </a:r>
            <a:r>
              <a:rPr altLang="en-US" b="0" dirty="0" kern="100" lang="ja-JP" sz="2000">
                <a:solidFill>
                  <a:schemeClr val="tx1"/>
                </a:solidFill>
                <a:latin charset="-128" panose="020B0600070205080204" pitchFamily="50" typeface="ＭＳ Ｐゴシック"/>
                <a:cs charset="0" panose="02020603050405020304" pitchFamily="18" typeface="Times New Roman"/>
              </a:rPr>
              <a:t>から１科目を</a:t>
            </a:r>
            <a:endParaRPr altLang="ja-JP" b="0" dirty="0" kern="100" lang="en-US" sz="2000">
              <a:solidFill>
                <a:schemeClr val="tx1"/>
              </a:solidFill>
              <a:latin charset="-128" panose="020B0600070205080204" pitchFamily="50" typeface="ＭＳ Ｐゴシック"/>
              <a:cs charset="0" panose="02020603050405020304" pitchFamily="18" typeface="Times New Roman"/>
            </a:endParaRPr>
          </a:p>
          <a:p>
            <a:pPr marL="101599"/>
            <a:r>
              <a:rPr altLang="en-US" b="0" dirty="0" kern="100" lang="ja-JP" sz="2000">
                <a:solidFill>
                  <a:schemeClr val="tx1"/>
                </a:solidFill>
                <a:latin charset="-128" panose="020B0600070205080204" pitchFamily="50" typeface="ＭＳ Ｐゴシック"/>
                <a:cs charset="0" panose="02020603050405020304" pitchFamily="18" typeface="Times New Roman"/>
              </a:rPr>
              <a:t>　選択し，解答。</a:t>
            </a:r>
          </a:p>
          <a:p>
            <a:pPr marL="101599">
              <a:spcBef>
                <a:spcPts val="1200"/>
              </a:spcBef>
            </a:pPr>
            <a:r>
              <a:rPr altLang="en-US" b="0" dirty="0" kern="100" lang="ja-JP" sz="1800">
                <a:solidFill>
                  <a:schemeClr val="tx1"/>
                </a:solidFill>
                <a:latin charset="-128" panose="020B0600070205080204" pitchFamily="50" typeface="ＭＳ Ｐゴシック"/>
                <a:cs charset="0" panose="02020603050405020304" pitchFamily="18" typeface="Times New Roman"/>
              </a:rPr>
              <a:t>     </a:t>
            </a:r>
            <a:r>
              <a:rPr altLang="ja-JP" b="0" dirty="0" kern="100" lang="en-US" sz="1600">
                <a:solidFill>
                  <a:schemeClr val="tx1"/>
                </a:solidFill>
                <a:latin charset="-128" panose="020B0600070205080204" pitchFamily="50" typeface="ＭＳ Ｐゴシック"/>
                <a:cs charset="0" panose="02020603050405020304" pitchFamily="18" typeface="Times New Roman"/>
              </a:rPr>
              <a:t>※  『</a:t>
            </a:r>
            <a:r>
              <a:rPr altLang="en-US" b="0" dirty="0" kern="100" lang="ja-JP" sz="1600">
                <a:solidFill>
                  <a:schemeClr val="tx1"/>
                </a:solidFill>
                <a:latin charset="-128" panose="020B0600070205080204" pitchFamily="50" typeface="ＭＳ Ｐゴシック"/>
                <a:cs charset="0" panose="02020603050405020304" pitchFamily="18" typeface="Times New Roman"/>
              </a:rPr>
              <a:t>ドイツ語</a:t>
            </a:r>
            <a:r>
              <a:rPr altLang="ja-JP" b="0" dirty="0" kern="100" lang="en-US" sz="1600">
                <a:solidFill>
                  <a:schemeClr val="tx1"/>
                </a:solidFill>
                <a:latin charset="-128" panose="020B0600070205080204" pitchFamily="50" typeface="ＭＳ Ｐゴシック"/>
                <a:cs charset="0" panose="02020603050405020304" pitchFamily="18" typeface="Times New Roman"/>
              </a:rPr>
              <a:t>』 『</a:t>
            </a:r>
            <a:r>
              <a:rPr altLang="en-US" b="0" dirty="0" kern="100" lang="ja-JP" sz="1600">
                <a:solidFill>
                  <a:schemeClr val="tx1"/>
                </a:solidFill>
                <a:latin charset="-128" panose="020B0600070205080204" pitchFamily="50" typeface="ＭＳ Ｐゴシック"/>
                <a:cs charset="0" panose="02020603050405020304" pitchFamily="18" typeface="Times New Roman"/>
              </a:rPr>
              <a:t>フランス語</a:t>
            </a:r>
            <a:r>
              <a:rPr altLang="ja-JP" b="0" dirty="0" kern="100" lang="en-US" sz="1600">
                <a:solidFill>
                  <a:schemeClr val="tx1"/>
                </a:solidFill>
                <a:latin charset="-128" panose="020B0600070205080204" pitchFamily="50" typeface="ＭＳ Ｐゴシック"/>
                <a:cs charset="0" panose="02020603050405020304" pitchFamily="18" typeface="Times New Roman"/>
              </a:rPr>
              <a:t>』 『</a:t>
            </a:r>
            <a:r>
              <a:rPr altLang="en-US" b="0" dirty="0" kern="100" lang="ja-JP" sz="1600">
                <a:solidFill>
                  <a:schemeClr val="tx1"/>
                </a:solidFill>
                <a:latin charset="-128" panose="020B0600070205080204" pitchFamily="50" typeface="ＭＳ Ｐゴシック"/>
                <a:cs charset="0" panose="02020603050405020304" pitchFamily="18" typeface="Times New Roman"/>
              </a:rPr>
              <a:t>中国語</a:t>
            </a:r>
            <a:r>
              <a:rPr altLang="ja-JP" b="0" dirty="0" kern="100" lang="en-US" sz="1600">
                <a:solidFill>
                  <a:schemeClr val="tx1"/>
                </a:solidFill>
                <a:latin charset="-128" panose="020B0600070205080204" pitchFamily="50" typeface="ＭＳ Ｐゴシック"/>
                <a:cs charset="0" panose="02020603050405020304" pitchFamily="18" typeface="Times New Roman"/>
              </a:rPr>
              <a:t>』 『</a:t>
            </a:r>
            <a:r>
              <a:rPr altLang="en-US" b="0" dirty="0" kern="100" lang="ja-JP" sz="1600">
                <a:solidFill>
                  <a:schemeClr val="tx1"/>
                </a:solidFill>
                <a:latin charset="-128" panose="020B0600070205080204" pitchFamily="50" typeface="ＭＳ Ｐゴシック"/>
                <a:cs charset="0" panose="02020603050405020304" pitchFamily="18" typeface="Times New Roman"/>
              </a:rPr>
              <a:t>韓国語</a:t>
            </a:r>
            <a:r>
              <a:rPr altLang="ja-JP" b="0" dirty="0" kern="100" lang="en-US" sz="1600">
                <a:solidFill>
                  <a:schemeClr val="tx1"/>
                </a:solidFill>
                <a:latin charset="-128" panose="020B0600070205080204" pitchFamily="50" typeface="ＭＳ Ｐゴシック"/>
                <a:cs charset="0" panose="02020603050405020304" pitchFamily="18" typeface="Times New Roman"/>
              </a:rPr>
              <a:t>』</a:t>
            </a:r>
            <a:r>
              <a:rPr altLang="en-US" b="0" dirty="0" kern="100" lang="ja-JP" sz="1600">
                <a:solidFill>
                  <a:schemeClr val="tx1"/>
                </a:solidFill>
                <a:latin charset="-128" panose="020B0600070205080204" pitchFamily="50" typeface="ＭＳ Ｐゴシック"/>
                <a:cs charset="0" panose="02020603050405020304" pitchFamily="18" typeface="Times New Roman"/>
              </a:rPr>
              <a:t>の問題冊子の配付を希望する場合</a:t>
            </a:r>
            <a:endParaRPr altLang="ja-JP" b="0" dirty="0" kern="100" lang="en-US" sz="1600">
              <a:solidFill>
                <a:schemeClr val="tx1"/>
              </a:solidFill>
              <a:latin charset="-128" panose="020B0600070205080204" pitchFamily="50" typeface="ＭＳ Ｐゴシック"/>
              <a:cs charset="0" panose="02020603050405020304" pitchFamily="18" typeface="Times New Roman"/>
            </a:endParaRPr>
          </a:p>
          <a:p>
            <a:pPr marL="101599">
              <a:spcBef>
                <a:spcPts val="0"/>
              </a:spcBef>
            </a:pPr>
            <a:r>
              <a:rPr altLang="en-US" b="0" dirty="0" kern="100" lang="ja-JP" sz="1600">
                <a:solidFill>
                  <a:schemeClr val="tx1"/>
                </a:solidFill>
                <a:latin charset="-128" panose="020B0600070205080204" pitchFamily="50" typeface="ＭＳ Ｐゴシック"/>
                <a:cs charset="0" panose="02020603050405020304" pitchFamily="18" typeface="Times New Roman"/>
              </a:rPr>
              <a:t>　　　　は，出願時に登録が必要。</a:t>
            </a:r>
            <a:endParaRPr altLang="ja-JP" b="0" dirty="0" kern="100" lang="en-US" sz="1600">
              <a:solidFill>
                <a:schemeClr val="tx1"/>
              </a:solidFill>
              <a:latin charset="-128" panose="020B0600070205080204" pitchFamily="50" typeface="ＭＳ Ｐゴシック"/>
              <a:cs charset="0" panose="02020603050405020304" pitchFamily="18" typeface="Times New Roman"/>
            </a:endParaRPr>
          </a:p>
          <a:p>
            <a:pPr marL="101599">
              <a:spcBef>
                <a:spcPts val="1200"/>
              </a:spcBef>
            </a:pPr>
            <a:endParaRPr altLang="ja-JP" b="0" dirty="0" kern="100" lang="en-US" sz="1800">
              <a:solidFill>
                <a:schemeClr val="tx1"/>
              </a:solidFill>
              <a:latin charset="-128" panose="020B0600070205080204" pitchFamily="50" typeface="ＭＳ Ｐゴシック"/>
              <a:cs charset="0" panose="02020603050405020304" pitchFamily="18" typeface="Times New Roman"/>
            </a:endParaRPr>
          </a:p>
          <a:p>
            <a:pPr marL="101599">
              <a:spcBef>
                <a:spcPts val="1200"/>
              </a:spcBef>
            </a:pPr>
            <a:r>
              <a:rPr altLang="en-US" b="0" dirty="0" kern="100" lang="ja-JP" sz="2000">
                <a:solidFill>
                  <a:schemeClr val="tx1"/>
                </a:solidFill>
                <a:latin charset="-128" panose="020B0600070205080204" pitchFamily="50" typeface="ＭＳ Ｐゴシック"/>
                <a:cs charset="0" panose="02020603050405020304" pitchFamily="18" typeface="Times New Roman"/>
              </a:rPr>
              <a:t>〇　</a:t>
            </a:r>
            <a:r>
              <a:rPr altLang="ja-JP" b="0" dirty="0" kern="100" lang="en-US" sz="2000">
                <a:solidFill>
                  <a:schemeClr val="tx1"/>
                </a:solidFill>
                <a:latin charset="-128" panose="020B0600070205080204" pitchFamily="50" typeface="ＭＳ Ｐゴシック"/>
                <a:cs charset="0" panose="02020603050405020304" pitchFamily="18" typeface="Times New Roman"/>
              </a:rPr>
              <a:t>『</a:t>
            </a:r>
            <a:r>
              <a:rPr altLang="en-US" b="0" dirty="0" kern="100" lang="ja-JP" sz="2000">
                <a:solidFill>
                  <a:schemeClr val="tx1"/>
                </a:solidFill>
                <a:latin charset="-128" panose="020B0600070205080204" pitchFamily="50" typeface="ＭＳ Ｐゴシック"/>
                <a:cs charset="0" panose="02020603050405020304" pitchFamily="18" typeface="Times New Roman"/>
              </a:rPr>
              <a:t>英語</a:t>
            </a:r>
            <a:r>
              <a:rPr altLang="ja-JP" b="0" dirty="0" kern="100" lang="en-US" sz="2000">
                <a:solidFill>
                  <a:schemeClr val="tx1"/>
                </a:solidFill>
                <a:latin charset="-128" panose="020B0600070205080204" pitchFamily="50" typeface="ＭＳ Ｐゴシック"/>
                <a:cs charset="0" panose="02020603050405020304" pitchFamily="18" typeface="Times New Roman"/>
              </a:rPr>
              <a:t>』</a:t>
            </a:r>
            <a:r>
              <a:rPr altLang="en-US" b="0" dirty="0" kern="100" lang="ja-JP" sz="2000">
                <a:solidFill>
                  <a:schemeClr val="tx1"/>
                </a:solidFill>
                <a:latin charset="-128" panose="020B0600070205080204" pitchFamily="50" typeface="ＭＳ Ｐゴシック"/>
                <a:cs charset="0" panose="02020603050405020304" pitchFamily="18" typeface="Times New Roman"/>
              </a:rPr>
              <a:t>は，</a:t>
            </a:r>
            <a:r>
              <a:rPr altLang="ja-JP" b="0" dirty="0" kern="100" lang="en-US" sz="2000">
                <a:solidFill>
                  <a:schemeClr val="tx1"/>
                </a:solidFill>
                <a:latin charset="-128" panose="020B0600070205080204" pitchFamily="50" typeface="ＭＳ Ｐゴシック"/>
                <a:cs charset="0" panose="02020603050405020304" pitchFamily="18" typeface="Times New Roman"/>
              </a:rPr>
              <a:t>【</a:t>
            </a:r>
            <a:r>
              <a:rPr altLang="en-US" b="0" dirty="0" kern="100" lang="ja-JP" sz="2000">
                <a:solidFill>
                  <a:schemeClr val="tx1"/>
                </a:solidFill>
                <a:latin charset="-128" panose="020B0600070205080204" pitchFamily="50" typeface="ＭＳ Ｐゴシック"/>
                <a:cs charset="0" panose="02020603050405020304" pitchFamily="18" typeface="Times New Roman"/>
              </a:rPr>
              <a:t>リーディング</a:t>
            </a:r>
            <a:r>
              <a:rPr altLang="ja-JP" b="0" dirty="0" kern="100" lang="en-US" sz="2000">
                <a:solidFill>
                  <a:schemeClr val="tx1"/>
                </a:solidFill>
                <a:latin charset="-128" panose="020B0600070205080204" pitchFamily="50" typeface="ＭＳ Ｐゴシック"/>
                <a:cs charset="0" panose="02020603050405020304" pitchFamily="18" typeface="Times New Roman"/>
              </a:rPr>
              <a:t>】</a:t>
            </a:r>
            <a:r>
              <a:rPr altLang="en-US" b="0" dirty="0" kern="100" lang="ja-JP" sz="2000">
                <a:solidFill>
                  <a:schemeClr val="tx1"/>
                </a:solidFill>
                <a:latin charset="-128" panose="020B0600070205080204" pitchFamily="50" typeface="ＭＳ Ｐゴシック"/>
                <a:cs charset="0" panose="02020603050405020304" pitchFamily="18" typeface="Times New Roman"/>
              </a:rPr>
              <a:t>と</a:t>
            </a:r>
            <a:r>
              <a:rPr altLang="ja-JP" b="0" dirty="0" kern="100" lang="en-US" sz="2000">
                <a:solidFill>
                  <a:schemeClr val="tx1"/>
                </a:solidFill>
                <a:latin charset="-128" panose="020B0600070205080204" pitchFamily="50" typeface="ＭＳ Ｐゴシック"/>
                <a:cs charset="0" panose="02020603050405020304" pitchFamily="18" typeface="Times New Roman"/>
              </a:rPr>
              <a:t>【</a:t>
            </a:r>
            <a:r>
              <a:rPr altLang="en-US" b="0" dirty="0" kern="100" lang="ja-JP" sz="2000">
                <a:solidFill>
                  <a:schemeClr val="tx1"/>
                </a:solidFill>
                <a:latin charset="-128" panose="020B0600070205080204" pitchFamily="50" typeface="ＭＳ Ｐゴシック"/>
                <a:cs charset="0" panose="02020603050405020304" pitchFamily="18" typeface="Times New Roman"/>
              </a:rPr>
              <a:t>リスニング</a:t>
            </a:r>
            <a:r>
              <a:rPr altLang="ja-JP" b="0" dirty="0" kern="100" lang="en-US" sz="2000">
                <a:solidFill>
                  <a:schemeClr val="tx1"/>
                </a:solidFill>
                <a:latin charset="-128" panose="020B0600070205080204" pitchFamily="50" typeface="ＭＳ Ｐゴシック"/>
                <a:cs charset="0" panose="02020603050405020304" pitchFamily="18" typeface="Times New Roman"/>
              </a:rPr>
              <a:t>】</a:t>
            </a:r>
            <a:r>
              <a:rPr altLang="en-US" b="0" dirty="0" kern="100" lang="ja-JP" sz="2000">
                <a:solidFill>
                  <a:schemeClr val="tx1"/>
                </a:solidFill>
                <a:latin charset="-128" panose="020B0600070205080204" pitchFamily="50" typeface="ＭＳ Ｐゴシック"/>
                <a:cs charset="0" panose="02020603050405020304" pitchFamily="18" typeface="Times New Roman"/>
              </a:rPr>
              <a:t>を出題。</a:t>
            </a:r>
            <a:endParaRPr altLang="ja-JP" b="0" dirty="0" kern="100" lang="en-US" sz="2000">
              <a:solidFill>
                <a:schemeClr val="tx1"/>
              </a:solidFill>
              <a:latin charset="-128" panose="020B0600070205080204" pitchFamily="50" typeface="ＭＳ Ｐゴシック"/>
              <a:cs charset="0" panose="02020603050405020304" pitchFamily="18" typeface="Times New Roman"/>
            </a:endParaRPr>
          </a:p>
          <a:p>
            <a:pPr marL="101599">
              <a:spcBef>
                <a:spcPts val="1200"/>
              </a:spcBef>
            </a:pPr>
            <a:r>
              <a:rPr altLang="en-US" b="0" dirty="0" kern="100" lang="ja-JP" sz="1800">
                <a:solidFill>
                  <a:schemeClr val="tx1"/>
                </a:solidFill>
                <a:latin charset="-128" panose="020B0600070205080204" pitchFamily="50" typeface="ＭＳ Ｐゴシック"/>
                <a:cs charset="0" panose="02020603050405020304" pitchFamily="18" typeface="Times New Roman"/>
              </a:rPr>
              <a:t>　　 </a:t>
            </a:r>
            <a:r>
              <a:rPr altLang="ja-JP" b="0" dirty="0" kern="100" lang="en-US" sz="1600">
                <a:solidFill>
                  <a:schemeClr val="tx1"/>
                </a:solidFill>
                <a:latin charset="-128" panose="020B0600070205080204" pitchFamily="50" typeface="ＭＳ Ｐゴシック"/>
                <a:cs charset="0" panose="02020603050405020304" pitchFamily="18" typeface="Times New Roman"/>
              </a:rPr>
              <a:t>※  【</a:t>
            </a:r>
            <a:r>
              <a:rPr altLang="en-US" b="0" dirty="0" kern="100" lang="ja-JP" sz="1600">
                <a:solidFill>
                  <a:schemeClr val="tx1"/>
                </a:solidFill>
                <a:latin charset="-128" panose="020B0600070205080204" pitchFamily="50" typeface="ＭＳ Ｐゴシック"/>
                <a:cs charset="0" panose="02020603050405020304" pitchFamily="18" typeface="Times New Roman"/>
              </a:rPr>
              <a:t>リスニング</a:t>
            </a:r>
            <a:r>
              <a:rPr altLang="ja-JP" b="0" dirty="0" kern="100" lang="en-US" sz="1600">
                <a:solidFill>
                  <a:schemeClr val="tx1"/>
                </a:solidFill>
                <a:latin charset="-128" panose="020B0600070205080204" pitchFamily="50" typeface="ＭＳ Ｐゴシック"/>
                <a:cs charset="0" panose="02020603050405020304" pitchFamily="18" typeface="Times New Roman"/>
              </a:rPr>
              <a:t>】</a:t>
            </a:r>
            <a:r>
              <a:rPr altLang="en-US" b="0" dirty="0" kern="100" lang="ja-JP" sz="1600">
                <a:solidFill>
                  <a:schemeClr val="tx1"/>
                </a:solidFill>
                <a:latin charset="-128" panose="020B0600070205080204" pitchFamily="50" typeface="ＭＳ Ｐゴシック"/>
                <a:cs charset="0" panose="02020603050405020304" pitchFamily="18" typeface="Times New Roman"/>
              </a:rPr>
              <a:t>は，</a:t>
            </a:r>
            <a:r>
              <a:rPr altLang="ja-JP" b="0" dirty="0" kern="100" lang="en-US" sz="1600">
                <a:solidFill>
                  <a:schemeClr val="tx1"/>
                </a:solidFill>
                <a:latin charset="-128" panose="020B0600070205080204" pitchFamily="50" typeface="ＭＳ Ｐゴシック"/>
                <a:cs charset="0" panose="02020603050405020304" pitchFamily="18" typeface="Times New Roman"/>
              </a:rPr>
              <a:t>IC</a:t>
            </a:r>
            <a:r>
              <a:rPr altLang="en-US" b="0" dirty="0" kern="100" lang="ja-JP" sz="1600">
                <a:solidFill>
                  <a:schemeClr val="tx1"/>
                </a:solidFill>
                <a:latin charset="-128" panose="020B0600070205080204" pitchFamily="50" typeface="ＭＳ Ｐゴシック"/>
                <a:cs charset="0" panose="02020603050405020304" pitchFamily="18" typeface="Times New Roman"/>
              </a:rPr>
              <a:t>プレーヤーを使用して実施。</a:t>
            </a:r>
            <a:endParaRPr altLang="en-US" b="0" dirty="0" kern="100" lang="ja-JP" sz="1600">
              <a:solidFill>
                <a:schemeClr val="tx1"/>
              </a:solidFill>
              <a:latin typeface="+mn-ea"/>
              <a:cs charset="0" panose="02020603050405020304" pitchFamily="18" typeface="Times New Roman"/>
            </a:endParaRPr>
          </a:p>
        </p:txBody>
      </p:sp>
    </p:spTree>
    <p:extLst>
      <p:ext uri="{BB962C8B-B14F-4D97-AF65-F5344CB8AC3E}">
        <p14:creationId xmlns:p14="http://schemas.microsoft.com/office/powerpoint/2010/main" val="944241600"/>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5DEE40A-37FA-4E96-86AC-9288C1521ACB}"/>
              </a:ext>
            </a:extLst>
          </p:cNvPr>
          <p:cNvSpPr txBox="1"/>
          <p:nvPr/>
        </p:nvSpPr>
        <p:spPr>
          <a:xfrm>
            <a:off x="5164111" y="3013023"/>
            <a:ext cx="914400" cy="914400"/>
          </a:xfrm>
          <a:prstGeom prst="rect">
            <a:avLst/>
          </a:prstGeom>
          <a:noFill/>
        </p:spPr>
        <p:txBody>
          <a:bodyPr rtlCol="0" wrap="square">
            <a:spAutoFit/>
          </a:bodyPr>
          <a:lstStyle/>
          <a:p>
            <a:endParaRPr altLang="en-US" dirty="0" kumimoji="1" lang="ja-JP"/>
          </a:p>
        </p:txBody>
      </p:sp>
      <p:sp>
        <p:nvSpPr>
          <p:cNvPr id="3" name="スライド番号プレースホルダー 2">
            <a:extLst>
              <a:ext uri="{FF2B5EF4-FFF2-40B4-BE49-F238E27FC236}">
                <a16:creationId xmlns:a16="http://schemas.microsoft.com/office/drawing/2014/main" id="{15DDE238-C9EE-44D5-886F-68E1A5B2B4CC}"/>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29</a:t>
            </a:fld>
            <a:endParaRPr altLang="en-US" lang="ja-JP">
              <a:solidFill>
                <a:prstClr val="black">
                  <a:tint val="75000"/>
                </a:prstClr>
              </a:solidFill>
            </a:endParaRPr>
          </a:p>
        </p:txBody>
      </p:sp>
      <p:sp>
        <p:nvSpPr>
          <p:cNvPr id="6" name="四角形: 角を丸くする 5">
            <a:extLst>
              <a:ext uri="{FF2B5EF4-FFF2-40B4-BE49-F238E27FC236}">
                <a16:creationId xmlns:a16="http://schemas.microsoft.com/office/drawing/2014/main" id="{D872D3F7-A7F8-440D-8142-8CF0F988068E}"/>
              </a:ext>
            </a:extLst>
          </p:cNvPr>
          <p:cNvSpPr/>
          <p:nvPr/>
        </p:nvSpPr>
        <p:spPr>
          <a:xfrm>
            <a:off x="367937" y="1722512"/>
            <a:ext cx="8266005" cy="914400"/>
          </a:xfrm>
          <a:prstGeom prst="roundRect">
            <a:avLst>
              <a:gd fmla="val 8402" name="adj"/>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1200"/>
              </a:spcAft>
            </a:pPr>
            <a:r>
              <a:rPr altLang="en-US" b="0" dirty="0" kern="100" lang="ja-JP" sz="1800">
                <a:solidFill>
                  <a:schemeClr val="bg1"/>
                </a:solidFill>
                <a:highlight>
                  <a:srgbClr val="000000"/>
                </a:highlight>
                <a:latin typeface="+mn-ea"/>
                <a:cs charset="0" panose="02020603050405020304" pitchFamily="18" typeface="Times New Roman"/>
              </a:rPr>
              <a:t>新課程科目</a:t>
            </a:r>
            <a:endParaRPr altLang="ja-JP" b="0" dirty="0" kern="100" lang="en-US" sz="1800">
              <a:solidFill>
                <a:schemeClr val="bg1"/>
              </a:solidFill>
              <a:highlight>
                <a:srgbClr val="000000"/>
              </a:highlight>
              <a:latin typeface="+mn-ea"/>
              <a:cs charset="0" panose="02020603050405020304" pitchFamily="18" typeface="Times New Roman"/>
            </a:endParaRPr>
          </a:p>
          <a:p>
            <a:pPr marL="101599">
              <a:spcBef>
                <a:spcPts val="0"/>
              </a:spcBef>
              <a:spcAft>
                <a:spcPts val="1200"/>
              </a:spcAft>
            </a:pPr>
            <a:r>
              <a:rPr altLang="en-US" b="0" dirty="0" kern="100" lang="ja-JP" sz="1600">
                <a:solidFill>
                  <a:schemeClr val="tx1"/>
                </a:solidFill>
                <a:latin typeface="+mn-ea"/>
                <a:cs charset="0" panose="02020603050405020304" pitchFamily="18" typeface="Times New Roman"/>
              </a:rPr>
              <a:t> 〇　</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情報</a:t>
            </a:r>
            <a:r>
              <a:rPr altLang="ja-JP" b="0" dirty="0" kern="100" lang="en-US" sz="1600">
                <a:solidFill>
                  <a:schemeClr val="tx1"/>
                </a:solidFill>
                <a:latin typeface="+mn-ea"/>
                <a:cs charset="0" panose="02020603050405020304" pitchFamily="18" typeface="Times New Roman"/>
              </a:rPr>
              <a:t>Ⅰ』</a:t>
            </a:r>
            <a:r>
              <a:rPr altLang="en-US" b="0" dirty="0" kern="100" lang="ja-JP" sz="1600">
                <a:solidFill>
                  <a:schemeClr val="tx1"/>
                </a:solidFill>
                <a:latin typeface="+mn-ea"/>
                <a:cs charset="0" panose="02020603050405020304" pitchFamily="18" typeface="Times New Roman"/>
              </a:rPr>
              <a:t>を出題。</a:t>
            </a:r>
            <a:endParaRPr altLang="ja-JP" b="0" dirty="0" kern="100" lang="en-US" sz="1600">
              <a:solidFill>
                <a:schemeClr val="tx1"/>
              </a:solidFill>
              <a:latin typeface="+mn-ea"/>
              <a:cs charset="0" panose="02020603050405020304" pitchFamily="18" typeface="Times New Roman"/>
            </a:endParaRPr>
          </a:p>
        </p:txBody>
      </p:sp>
      <p:sp>
        <p:nvSpPr>
          <p:cNvPr id="9" name="四角形: 角を丸くする 8">
            <a:extLst>
              <a:ext uri="{FF2B5EF4-FFF2-40B4-BE49-F238E27FC236}">
                <a16:creationId xmlns:a16="http://schemas.microsoft.com/office/drawing/2014/main" id="{B095F438-BD9C-48A7-BC91-A88E5E0F015F}"/>
              </a:ext>
            </a:extLst>
          </p:cNvPr>
          <p:cNvSpPr/>
          <p:nvPr/>
        </p:nvSpPr>
        <p:spPr>
          <a:xfrm>
            <a:off x="367936" y="2634655"/>
            <a:ext cx="8266005" cy="1946473"/>
          </a:xfrm>
          <a:prstGeom prst="roundRect">
            <a:avLst>
              <a:gd fmla="val 8402" name="adj"/>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1200"/>
              </a:spcAft>
            </a:pPr>
            <a:r>
              <a:rPr altLang="en-US" b="0" dirty="0" kern="100" lang="ja-JP" sz="1800">
                <a:solidFill>
                  <a:schemeClr val="bg1"/>
                </a:solidFill>
                <a:highlight>
                  <a:srgbClr val="000000"/>
                </a:highlight>
                <a:latin typeface="+mn-ea"/>
                <a:cs charset="0" panose="02020603050405020304" pitchFamily="18" typeface="Times New Roman"/>
              </a:rPr>
              <a:t>旧課程科目</a:t>
            </a:r>
            <a:endParaRPr altLang="ja-JP" b="0" dirty="0" kern="100" lang="en-US" sz="1800">
              <a:solidFill>
                <a:schemeClr val="bg1"/>
              </a:solidFill>
              <a:highlight>
                <a:srgbClr val="000000"/>
              </a:highlight>
              <a:latin typeface="+mn-ea"/>
              <a:cs charset="0" panose="02020603050405020304" pitchFamily="18" typeface="Times New Roman"/>
            </a:endParaRPr>
          </a:p>
          <a:p>
            <a:pPr marL="101599">
              <a:spcBef>
                <a:spcPts val="0"/>
              </a:spcBef>
              <a:spcAft>
                <a:spcPts val="1200"/>
              </a:spcAft>
            </a:pPr>
            <a:r>
              <a:rPr altLang="en-US" b="0" dirty="0" kern="100" lang="ja-JP" sz="1600">
                <a:solidFill>
                  <a:schemeClr val="tx1"/>
                </a:solidFill>
                <a:latin typeface="+mn-ea"/>
                <a:cs charset="0" panose="02020603050405020304" pitchFamily="18" typeface="Times New Roman"/>
              </a:rPr>
              <a:t> 〇　</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旧情報</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　を出題。</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1200"/>
              </a:spcAft>
            </a:pPr>
            <a:r>
              <a:rPr altLang="en-US" b="0" dirty="0" kern="100" lang="ja-JP" sz="1600">
                <a:solidFill>
                  <a:schemeClr val="tx1"/>
                </a:solidFill>
                <a:latin typeface="+mn-ea"/>
                <a:cs charset="0" panose="02020603050405020304" pitchFamily="18" typeface="Times New Roman"/>
              </a:rPr>
              <a:t> 〇　</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旧情報</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の出題範囲は，旧指導要領の「社会と情報」及び「情報の科学」の内容。</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0"/>
              </a:spcAft>
            </a:pPr>
            <a:r>
              <a:rPr altLang="en-US" b="0" dirty="0" kern="100" lang="ja-JP" sz="1600">
                <a:solidFill>
                  <a:schemeClr val="tx1"/>
                </a:solidFill>
                <a:latin typeface="+mn-ea"/>
                <a:cs charset="0" panose="02020603050405020304" pitchFamily="18" typeface="Times New Roman"/>
              </a:rPr>
              <a:t> 〇　両科目の共通部分に対応した必答問題に加え，「社会と情報」及び「情報の科学」の</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1200"/>
              </a:spcAft>
            </a:pPr>
            <a:r>
              <a:rPr altLang="en-US" b="0" dirty="0" kern="100" lang="ja-JP" sz="1600">
                <a:solidFill>
                  <a:schemeClr val="tx1"/>
                </a:solidFill>
                <a:latin typeface="+mn-ea"/>
                <a:cs charset="0" panose="02020603050405020304" pitchFamily="18" typeface="Times New Roman"/>
              </a:rPr>
              <a:t>　 それぞれに対応した選択問題を出題。</a:t>
            </a:r>
            <a:endParaRPr altLang="ja-JP" b="0" dirty="0" kern="100" lang="en-US" sz="1600">
              <a:solidFill>
                <a:schemeClr val="tx1"/>
              </a:solidFill>
              <a:latin typeface="+mn-ea"/>
              <a:cs charset="0" panose="02020603050405020304" pitchFamily="18" typeface="Times New Roman"/>
            </a:endParaRPr>
          </a:p>
        </p:txBody>
      </p:sp>
      <p:sp>
        <p:nvSpPr>
          <p:cNvPr id="11" name="四角形: 角を丸くする 10">
            <a:extLst>
              <a:ext uri="{FF2B5EF4-FFF2-40B4-BE49-F238E27FC236}">
                <a16:creationId xmlns:a16="http://schemas.microsoft.com/office/drawing/2014/main" id="{9A7CD17E-7C60-4632-8D93-D4C4207F7189}"/>
              </a:ext>
            </a:extLst>
          </p:cNvPr>
          <p:cNvSpPr/>
          <p:nvPr/>
        </p:nvSpPr>
        <p:spPr>
          <a:xfrm>
            <a:off x="367936" y="4832313"/>
            <a:ext cx="8266005" cy="1549015"/>
          </a:xfrm>
          <a:prstGeom prst="roundRect">
            <a:avLst>
              <a:gd fmla="val 8402" name="adj"/>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spcBef>
                <a:spcPts val="0"/>
              </a:spcBef>
              <a:spcAft>
                <a:spcPts val="1200"/>
              </a:spcAft>
            </a:pPr>
            <a:r>
              <a:rPr altLang="ja-JP" b="0" dirty="0" kern="100" lang="en-US" sz="1600">
                <a:solidFill>
                  <a:srgbClr val="FF0000"/>
                </a:solidFill>
                <a:latin typeface="+mn-ea"/>
                <a:cs charset="0" panose="02020603050405020304" pitchFamily="18" typeface="Times New Roman"/>
              </a:rPr>
              <a:t>【</a:t>
            </a:r>
            <a:r>
              <a:rPr altLang="en-US" b="0" dirty="0" kern="100" lang="ja-JP" sz="1600">
                <a:solidFill>
                  <a:srgbClr val="FF0000"/>
                </a:solidFill>
                <a:latin typeface="+mn-ea"/>
                <a:cs charset="0" panose="02020603050405020304" pitchFamily="18" typeface="Times New Roman"/>
              </a:rPr>
              <a:t>留意点</a:t>
            </a:r>
            <a:r>
              <a:rPr altLang="ja-JP" b="0" dirty="0" kern="100" lang="en-US" sz="1600">
                <a:solidFill>
                  <a:srgbClr val="FF0000"/>
                </a:solidFill>
                <a:latin typeface="+mn-ea"/>
                <a:cs charset="0" panose="02020603050405020304" pitchFamily="18" typeface="Times New Roman"/>
              </a:rPr>
              <a:t>】</a:t>
            </a:r>
          </a:p>
          <a:p>
            <a:pPr marL="101599">
              <a:spcBef>
                <a:spcPts val="0"/>
              </a:spcBef>
              <a:spcAft>
                <a:spcPts val="600"/>
              </a:spcAft>
            </a:pPr>
            <a:r>
              <a:rPr altLang="en-US" b="0" dirty="0" kern="100" lang="ja-JP" sz="1600">
                <a:solidFill>
                  <a:schemeClr val="tx1"/>
                </a:solidFill>
                <a:latin typeface="+mn-ea"/>
                <a:cs charset="0" panose="02020603050405020304" pitchFamily="18" typeface="Times New Roman"/>
              </a:rPr>
              <a:t>　　〇　旧教育課程履修者等は，</a:t>
            </a:r>
            <a:r>
              <a:rPr altLang="en-US" dirty="0" kern="100" lang="ja-JP" sz="1600" u="sng">
                <a:solidFill>
                  <a:schemeClr val="tx1"/>
                </a:solidFill>
                <a:latin typeface="+mn-ea"/>
                <a:cs charset="0" panose="02020603050405020304" pitchFamily="18" typeface="Times New Roman"/>
              </a:rPr>
              <a:t>試験当日に</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情報</a:t>
            </a:r>
            <a:r>
              <a:rPr altLang="ja-JP" b="0" dirty="0" kern="100" lang="en-US" sz="1600">
                <a:solidFill>
                  <a:schemeClr val="tx1"/>
                </a:solidFill>
                <a:latin typeface="+mn-ea"/>
                <a:cs charset="0" panose="02020603050405020304" pitchFamily="18" typeface="Times New Roman"/>
              </a:rPr>
              <a:t>Ⅰ』</a:t>
            </a:r>
            <a:r>
              <a:rPr altLang="en-US" b="0" dirty="0" kern="100" lang="ja-JP" sz="1600">
                <a:solidFill>
                  <a:schemeClr val="tx1"/>
                </a:solidFill>
                <a:latin typeface="+mn-ea"/>
                <a:cs charset="0" panose="02020603050405020304" pitchFamily="18" typeface="Times New Roman"/>
              </a:rPr>
              <a:t>又は</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旧情報</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から１科目を選択し，解</a:t>
            </a:r>
            <a:endParaRPr altLang="ja-JP" b="0" dirty="0" kern="100" lang="en-US" sz="1600">
              <a:solidFill>
                <a:schemeClr val="tx1"/>
              </a:solidFill>
              <a:latin typeface="+mn-ea"/>
              <a:cs charset="0" panose="02020603050405020304" pitchFamily="18" typeface="Times New Roman"/>
            </a:endParaRPr>
          </a:p>
          <a:p>
            <a:pPr marL="101599">
              <a:spcBef>
                <a:spcPts val="0"/>
              </a:spcBef>
              <a:spcAft>
                <a:spcPts val="1200"/>
              </a:spcAft>
            </a:pPr>
            <a:r>
              <a:rPr altLang="en-US" b="0" dirty="0" kern="100" lang="ja-JP" sz="1600">
                <a:solidFill>
                  <a:schemeClr val="tx1"/>
                </a:solidFill>
                <a:latin typeface="+mn-ea"/>
                <a:cs charset="0" panose="02020603050405020304" pitchFamily="18" typeface="Times New Roman"/>
              </a:rPr>
              <a:t>　　　答。（新教育課程履修者は，</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旧情報</a:t>
            </a:r>
            <a:r>
              <a:rPr altLang="ja-JP" b="0" dirty="0" kern="100" lang="en-US" sz="1600">
                <a:solidFill>
                  <a:schemeClr val="tx1"/>
                </a:solidFill>
                <a:latin typeface="+mn-ea"/>
                <a:cs charset="0" panose="02020603050405020304" pitchFamily="18" typeface="Times New Roman"/>
              </a:rPr>
              <a:t>』</a:t>
            </a:r>
            <a:r>
              <a:rPr altLang="en-US" b="0" dirty="0" kern="100" lang="ja-JP" sz="1600">
                <a:solidFill>
                  <a:schemeClr val="tx1"/>
                </a:solidFill>
                <a:latin typeface="+mn-ea"/>
                <a:cs charset="0" panose="02020603050405020304" pitchFamily="18" typeface="Times New Roman"/>
              </a:rPr>
              <a:t>を選択できない。）</a:t>
            </a:r>
            <a:endParaRPr altLang="ja-JP" b="0" dirty="0" kern="100" lang="en-US" sz="1600">
              <a:solidFill>
                <a:schemeClr val="tx1"/>
              </a:solidFill>
              <a:latin typeface="+mn-ea"/>
              <a:cs charset="0" panose="02020603050405020304" pitchFamily="18" typeface="Times New Roman"/>
            </a:endParaRPr>
          </a:p>
        </p:txBody>
      </p:sp>
      <p:sp>
        <p:nvSpPr>
          <p:cNvPr id="8" name="テキスト ボックス 7">
            <a:extLst>
              <a:ext uri="{FF2B5EF4-FFF2-40B4-BE49-F238E27FC236}">
                <a16:creationId xmlns:a16="http://schemas.microsoft.com/office/drawing/2014/main" id="{574B0C10-1AD3-45CD-958E-8B5BDBA78BEE}"/>
              </a:ext>
            </a:extLst>
          </p:cNvPr>
          <p:cNvSpPr txBox="1"/>
          <p:nvPr/>
        </p:nvSpPr>
        <p:spPr>
          <a:xfrm>
            <a:off x="216024" y="844801"/>
            <a:ext cx="2267744" cy="639983"/>
          </a:xfrm>
          <a:prstGeom prst="rect">
            <a:avLst/>
          </a:prstGeom>
          <a:noFill/>
        </p:spPr>
        <p:txBody>
          <a:bodyPr wrap="square">
            <a:spAutoFit/>
          </a:bodyPr>
          <a:lstStyle/>
          <a:p>
            <a:pPr algn="just">
              <a:lnSpc>
                <a:spcPct val="120000"/>
              </a:lnSpc>
              <a:spcBef>
                <a:spcPts val="600"/>
              </a:spcBef>
              <a:spcAft>
                <a:spcPts val="1200"/>
              </a:spcAft>
            </a:pPr>
            <a:r>
              <a:rPr altLang="en-US" b="1" dirty="0" kern="100" lang="ja-JP" sz="32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　</a:t>
            </a:r>
            <a:r>
              <a:rPr altLang="en-US" dirty="0" kern="100" lang="ja-JP" sz="32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情</a:t>
            </a:r>
            <a:r>
              <a:rPr altLang="en-US" b="1" dirty="0" kern="100" lang="ja-JP" sz="3200">
                <a:solidFill>
                  <a:schemeClr val="bg1"/>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　報</a:t>
            </a:r>
            <a:r>
              <a:rPr altLang="en-US" b="1" dirty="0" kern="100" lang="ja-JP" sz="3200">
                <a:solidFill>
                  <a:srgbClr val="000080"/>
                </a:solidFill>
                <a:highlight>
                  <a:srgbClr val="000080"/>
                </a:highlight>
                <a:latin charset="-128" panose="020B0300000000000000" pitchFamily="50" typeface="游ゴシック Light"/>
                <a:ea charset="-128" panose="020B0609070205080204" pitchFamily="49" typeface="ＭＳ ゴシック"/>
                <a:cs charset="0" panose="02020603050405020304" pitchFamily="18" typeface="Times New Roman"/>
              </a:rPr>
              <a:t>。</a:t>
            </a:r>
            <a:endParaRPr altLang="ja-JP" b="1" dirty="0" kern="100" lang="ja-JP" sz="3600">
              <a:solidFill>
                <a:srgbClr val="000080"/>
              </a:solidFill>
              <a:highlight>
                <a:srgbClr val="000080"/>
              </a:highlight>
              <a:latin charset="-128" panose="020B0300000000000000" pitchFamily="50" typeface="游ゴシック Light"/>
              <a:ea charset="-128" panose="020B0300000000000000" pitchFamily="50" typeface="游ゴシック Light"/>
              <a:cs charset="0" panose="02020603050405020304" pitchFamily="18" typeface="Times New Roman"/>
            </a:endParaRPr>
          </a:p>
        </p:txBody>
      </p:sp>
      <p:sp>
        <p:nvSpPr>
          <p:cNvPr id="10" name="四角形: 角を丸くする 9">
            <a:extLst>
              <a:ext uri="{FF2B5EF4-FFF2-40B4-BE49-F238E27FC236}">
                <a16:creationId xmlns:a16="http://schemas.microsoft.com/office/drawing/2014/main" id="{EA73FDED-3586-4D33-B0E1-DB8A6D409F06}"/>
              </a:ext>
            </a:extLst>
          </p:cNvPr>
          <p:cNvSpPr/>
          <p:nvPr/>
        </p:nvSpPr>
        <p:spPr>
          <a:xfrm>
            <a:off x="353021" y="1670771"/>
            <a:ext cx="8280920" cy="2910357"/>
          </a:xfrm>
          <a:prstGeom prst="roundRect">
            <a:avLst>
              <a:gd fmla="val 8402" name="adj"/>
            </a:avLst>
          </a:prstGeom>
          <a:no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marL="101599"/>
            <a:endParaRPr altLang="en-US" b="0" dirty="0" kern="100" lang="ja-JP" sz="1600">
              <a:solidFill>
                <a:schemeClr val="tx1"/>
              </a:solidFill>
              <a:latin typeface="+mn-ea"/>
              <a:cs charset="0" panose="02020603050405020304" pitchFamily="18" typeface="Times New Roman"/>
            </a:endParaRPr>
          </a:p>
        </p:txBody>
      </p:sp>
    </p:spTree>
    <p:extLst>
      <p:ext uri="{BB962C8B-B14F-4D97-AF65-F5344CB8AC3E}">
        <p14:creationId xmlns:p14="http://schemas.microsoft.com/office/powerpoint/2010/main" val="2738259615"/>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59569" y="2722300"/>
            <a:ext cx="8424862" cy="1413399"/>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algn="l" fontAlgn="auto" indent="-720725" marL="720725">
              <a:spcAft>
                <a:spcPts val="0"/>
              </a:spcAft>
            </a:pPr>
            <a:r>
              <a:rPr altLang="en-US" dirty="0" lang="ja-JP" sz="3600"/>
              <a:t>１　令和５年６月の公表事項</a:t>
            </a:r>
            <a:endParaRPr altLang="ja-JP" dirty="0" lang="en-US" sz="3600"/>
          </a:p>
        </p:txBody>
      </p:sp>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3" name="スライド番号プレースホルダー 2">
            <a:extLst>
              <a:ext uri="{FF2B5EF4-FFF2-40B4-BE49-F238E27FC236}">
                <a16:creationId xmlns:a16="http://schemas.microsoft.com/office/drawing/2014/main" id="{49FFA5D7-2629-459D-94EA-C0A0A2451E54}"/>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3</a:t>
            </a:fld>
            <a:endParaRPr altLang="en-US" lang="ja-JP">
              <a:solidFill>
                <a:prstClr val="black">
                  <a:tint val="75000"/>
                </a:prstClr>
              </a:solidFill>
            </a:endParaRPr>
          </a:p>
        </p:txBody>
      </p:sp>
    </p:spTree>
    <p:extLst>
      <p:ext uri="{BB962C8B-B14F-4D97-AF65-F5344CB8AC3E}">
        <p14:creationId xmlns:p14="http://schemas.microsoft.com/office/powerpoint/2010/main" val="1243036607"/>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C9C4E55-9BEB-E0BC-B7EB-8B7DB1BA5D3A}"/>
              </a:ext>
            </a:extLst>
          </p:cNvPr>
          <p:cNvSpPr>
            <a:spLocks noGrp="1"/>
          </p:cNvSpPr>
          <p:nvPr>
            <p:ph idx="12" sz="quarter" type="sldNum"/>
          </p:nvPr>
        </p:nvSpPr>
        <p:spPr/>
        <p:txBody>
          <a:bodyPr/>
          <a:lstStyle/>
          <a:p>
            <a:pPr>
              <a:defRPr/>
            </a:pPr>
            <a:fld id="{D1C5E902-E906-42C8-8EE8-6CEC8244D4C2}" type="slidenum">
              <a:rPr altLang="ja-JP" lang="en-US" smtClean="0">
                <a:solidFill>
                  <a:schemeClr val="bg1">
                    <a:lumMod val="50000"/>
                  </a:schemeClr>
                </a:solidFill>
              </a:rPr>
              <a:pPr>
                <a:defRPr/>
              </a:pPr>
              <a:t>30</a:t>
            </a:fld>
            <a:endParaRPr altLang="ja-JP" dirty="0" lang="en-US">
              <a:solidFill>
                <a:schemeClr val="bg1">
                  <a:lumMod val="50000"/>
                </a:schemeClr>
              </a:solidFill>
            </a:endParaRPr>
          </a:p>
        </p:txBody>
      </p:sp>
      <p:sp>
        <p:nvSpPr>
          <p:cNvPr id="9" name="テキスト ボックス 8">
            <a:extLst>
              <a:ext uri="{FF2B5EF4-FFF2-40B4-BE49-F238E27FC236}">
                <a16:creationId xmlns:a16="http://schemas.microsoft.com/office/drawing/2014/main" id="{D0AA28AE-0B98-C04D-B9E8-93ECE67ADC0D}"/>
              </a:ext>
            </a:extLst>
          </p:cNvPr>
          <p:cNvSpPr txBox="1"/>
          <p:nvPr/>
        </p:nvSpPr>
        <p:spPr>
          <a:xfrm>
            <a:off x="467653" y="737001"/>
            <a:ext cx="8208694" cy="967509"/>
          </a:xfrm>
          <a:prstGeom prst="rect">
            <a:avLst/>
          </a:prstGeom>
          <a:noFill/>
        </p:spPr>
        <p:txBody>
          <a:bodyPr rtlCol="0" wrap="square">
            <a:spAutoFit/>
          </a:bodyPr>
          <a:lstStyle/>
          <a:p>
            <a:pPr algn="ctr"/>
            <a:r>
              <a:rPr altLang="ja-JP" dirty="0" lang="en-US" sz="2585"/>
              <a:t>『</a:t>
            </a:r>
            <a:r>
              <a:rPr altLang="en-US" dirty="0" lang="ja-JP" sz="2585"/>
              <a:t>旧情報</a:t>
            </a:r>
            <a:r>
              <a:rPr altLang="ja-JP" dirty="0" lang="en-US" sz="2585"/>
              <a:t>』</a:t>
            </a:r>
            <a:r>
              <a:rPr altLang="en-US" dirty="0" lang="ja-JP" sz="2585"/>
              <a:t>について高等学校関係者の方に</a:t>
            </a:r>
            <a:endParaRPr altLang="ja-JP" dirty="0" lang="en-US" sz="2585"/>
          </a:p>
          <a:p>
            <a:pPr algn="ctr"/>
            <a:r>
              <a:rPr altLang="en-US" dirty="0" lang="ja-JP" sz="2585"/>
              <a:t>ご留意いただきたいこと</a:t>
            </a:r>
          </a:p>
        </p:txBody>
      </p:sp>
      <p:sp>
        <p:nvSpPr>
          <p:cNvPr id="2" name="テキスト ボックス 1">
            <a:extLst>
              <a:ext uri="{FF2B5EF4-FFF2-40B4-BE49-F238E27FC236}">
                <a16:creationId xmlns:a16="http://schemas.microsoft.com/office/drawing/2014/main" id="{24FECBAA-04D8-B125-5030-4BA30EBE4B97}"/>
              </a:ext>
            </a:extLst>
          </p:cNvPr>
          <p:cNvSpPr txBox="1"/>
          <p:nvPr/>
        </p:nvSpPr>
        <p:spPr>
          <a:xfrm>
            <a:off x="323528" y="1851807"/>
            <a:ext cx="8681686" cy="4697761"/>
          </a:xfrm>
          <a:prstGeom prst="rect">
            <a:avLst/>
          </a:prstGeom>
          <a:noFill/>
        </p:spPr>
        <p:txBody>
          <a:bodyPr rtlCol="0" wrap="square">
            <a:spAutoFit/>
          </a:bodyPr>
          <a:lstStyle/>
          <a:p>
            <a:pPr>
              <a:spcBef>
                <a:spcPts val="0"/>
              </a:spcBef>
              <a:spcAft>
                <a:spcPts val="600"/>
              </a:spcAft>
            </a:pPr>
            <a:r>
              <a:rPr altLang="en-US" b="0" dirty="0" lang="ja-JP" sz="1846">
                <a:latin typeface="+mj-ea"/>
                <a:ea typeface="+mj-ea"/>
              </a:rPr>
              <a:t>〇  令和７年度共通テストで</a:t>
            </a:r>
            <a:r>
              <a:rPr altLang="ja-JP" b="0" dirty="0" lang="en-US" sz="1846">
                <a:latin typeface="+mj-ea"/>
                <a:ea typeface="+mj-ea"/>
              </a:rPr>
              <a:t>『</a:t>
            </a:r>
            <a:r>
              <a:rPr altLang="en-US" b="0" dirty="0" lang="ja-JP" sz="1846">
                <a:latin typeface="+mj-ea"/>
                <a:ea typeface="+mj-ea"/>
              </a:rPr>
              <a:t>旧情報</a:t>
            </a:r>
            <a:r>
              <a:rPr altLang="ja-JP" b="0" dirty="0" lang="en-US" sz="1846">
                <a:latin typeface="+mj-ea"/>
                <a:ea typeface="+mj-ea"/>
              </a:rPr>
              <a:t>』</a:t>
            </a:r>
            <a:r>
              <a:rPr altLang="en-US" b="0" dirty="0" lang="ja-JP" sz="1846">
                <a:latin typeface="+mj-ea"/>
                <a:ea typeface="+mj-ea"/>
              </a:rPr>
              <a:t>を受験する可能性のある生徒に対して，</a:t>
            </a:r>
            <a:endParaRPr altLang="ja-JP" b="0" dirty="0" lang="en-US" sz="1846">
              <a:latin typeface="+mj-ea"/>
              <a:ea typeface="+mj-ea"/>
            </a:endParaRPr>
          </a:p>
          <a:p>
            <a:pPr>
              <a:spcBef>
                <a:spcPts val="0"/>
              </a:spcBef>
              <a:spcAft>
                <a:spcPts val="0"/>
              </a:spcAft>
            </a:pPr>
            <a:r>
              <a:rPr altLang="en-US" b="0" dirty="0" lang="ja-JP" sz="1846">
                <a:latin typeface="+mj-ea"/>
                <a:ea typeface="+mj-ea"/>
              </a:rPr>
              <a:t>　 これまで出題されていない</a:t>
            </a:r>
            <a:r>
              <a:rPr altLang="ja-JP" b="0" dirty="0" lang="en-US" sz="1846">
                <a:latin typeface="+mj-ea"/>
                <a:ea typeface="+mj-ea"/>
              </a:rPr>
              <a:t>『</a:t>
            </a:r>
            <a:r>
              <a:rPr altLang="en-US" b="0" dirty="0" lang="ja-JP" sz="1846">
                <a:latin typeface="+mj-ea"/>
                <a:ea typeface="+mj-ea"/>
              </a:rPr>
              <a:t>旧情報</a:t>
            </a:r>
            <a:r>
              <a:rPr altLang="ja-JP" b="0" dirty="0" lang="en-US" sz="1846">
                <a:latin typeface="+mj-ea"/>
                <a:ea typeface="+mj-ea"/>
              </a:rPr>
              <a:t>』</a:t>
            </a:r>
            <a:r>
              <a:rPr altLang="en-US" b="0" dirty="0" lang="ja-JP" sz="1846">
                <a:latin typeface="+mj-ea"/>
                <a:ea typeface="+mj-ea"/>
              </a:rPr>
              <a:t>が出題されることを周知いただきたいこと</a:t>
            </a:r>
            <a:endParaRPr altLang="ja-JP" b="0" dirty="0" lang="en-US" sz="1846">
              <a:latin typeface="+mj-ea"/>
              <a:ea typeface="+mj-ea"/>
            </a:endParaRPr>
          </a:p>
          <a:p>
            <a:pPr>
              <a:lnSpc>
                <a:spcPct val="150000"/>
              </a:lnSpc>
              <a:spcBef>
                <a:spcPts val="0"/>
              </a:spcBef>
              <a:spcAft>
                <a:spcPts val="0"/>
              </a:spcAft>
            </a:pPr>
            <a:endParaRPr altLang="ja-JP" b="0" dirty="0" lang="en-US" sz="1846">
              <a:latin typeface="+mj-ea"/>
              <a:ea typeface="+mj-ea"/>
            </a:endParaRPr>
          </a:p>
          <a:p>
            <a:pPr>
              <a:spcBef>
                <a:spcPts val="0"/>
              </a:spcBef>
              <a:spcAft>
                <a:spcPts val="0"/>
              </a:spcAft>
            </a:pPr>
            <a:r>
              <a:rPr altLang="en-US" b="0" dirty="0" lang="ja-JP" sz="1846">
                <a:latin typeface="+mj-ea"/>
                <a:ea typeface="+mj-ea"/>
              </a:rPr>
              <a:t>〇　その際，</a:t>
            </a:r>
            <a:r>
              <a:rPr altLang="en-US" dirty="0" lang="ja-JP" sz="1846" u="sng">
                <a:solidFill>
                  <a:srgbClr val="0000FF"/>
                </a:solidFill>
                <a:latin typeface="+mj-ea"/>
                <a:ea typeface="+mj-ea"/>
              </a:rPr>
              <a:t>各学校で開講している科目が，「社会と情報」「情報の科学」のどちらであ　　　　　　　　　　　　　　　　　　　　　　　　　　　　　　　　　　　　　　　　　　　　　　　　　　　　　　　　　　　　　　　　　　　　　　　　　　　　　　　　　　　　　　　　　　　　　　　　　　　　　</a:t>
            </a:r>
            <a:endParaRPr altLang="ja-JP" dirty="0" lang="en-US" sz="1846" u="sng">
              <a:solidFill>
                <a:srgbClr val="0000FF"/>
              </a:solidFill>
              <a:latin typeface="+mj-ea"/>
              <a:ea typeface="+mj-ea"/>
            </a:endParaRPr>
          </a:p>
          <a:p>
            <a:pPr>
              <a:spcBef>
                <a:spcPts val="600"/>
              </a:spcBef>
              <a:spcAft>
                <a:spcPts val="0"/>
              </a:spcAft>
            </a:pPr>
            <a:r>
              <a:rPr altLang="en-US" dirty="0" lang="ja-JP" sz="1846">
                <a:solidFill>
                  <a:srgbClr val="0000FF"/>
                </a:solidFill>
                <a:latin typeface="+mj-ea"/>
                <a:ea typeface="+mj-ea"/>
              </a:rPr>
              <a:t>　 </a:t>
            </a:r>
            <a:r>
              <a:rPr altLang="en-US" dirty="0" lang="ja-JP" sz="1846" u="sng">
                <a:solidFill>
                  <a:srgbClr val="0000FF"/>
                </a:solidFill>
                <a:latin typeface="+mj-ea"/>
                <a:ea typeface="+mj-ea"/>
              </a:rPr>
              <a:t>るのか</a:t>
            </a:r>
            <a:r>
              <a:rPr altLang="en-US" b="0" dirty="0" lang="ja-JP" sz="1846">
                <a:latin typeface="+mj-ea"/>
                <a:ea typeface="+mj-ea"/>
              </a:rPr>
              <a:t>が，</a:t>
            </a:r>
            <a:r>
              <a:rPr altLang="en-US" dirty="0" lang="ja-JP" sz="1846" u="sng">
                <a:solidFill>
                  <a:srgbClr val="0000FF"/>
                </a:solidFill>
                <a:latin typeface="+mj-ea"/>
                <a:ea typeface="+mj-ea"/>
              </a:rPr>
              <a:t>生徒にとって明確になるように伝えていただきたいこと</a:t>
            </a:r>
            <a:endParaRPr altLang="ja-JP" dirty="0" lang="en-US" sz="1846" u="sng">
              <a:solidFill>
                <a:srgbClr val="0000FF"/>
              </a:solidFill>
              <a:latin typeface="+mj-ea"/>
              <a:ea typeface="+mj-ea"/>
            </a:endParaRPr>
          </a:p>
          <a:p>
            <a:pPr>
              <a:spcBef>
                <a:spcPts val="1200"/>
              </a:spcBef>
              <a:spcAft>
                <a:spcPts val="0"/>
              </a:spcAft>
            </a:pPr>
            <a:r>
              <a:rPr altLang="en-US" b="0" dirty="0" lang="ja-JP" sz="1846">
                <a:solidFill>
                  <a:schemeClr val="accent5"/>
                </a:solidFill>
                <a:latin typeface="+mj-ea"/>
                <a:ea typeface="+mj-ea"/>
              </a:rPr>
              <a:t>　　</a:t>
            </a:r>
            <a:r>
              <a:rPr altLang="ja-JP" b="0" dirty="0" lang="en-US" sz="1600">
                <a:latin typeface="+mj-ea"/>
                <a:ea typeface="+mj-ea"/>
              </a:rPr>
              <a:t>※</a:t>
            </a:r>
            <a:r>
              <a:rPr altLang="en-US" b="0" dirty="0" lang="ja-JP" sz="1600">
                <a:latin typeface="+mj-ea"/>
                <a:ea typeface="+mj-ea"/>
              </a:rPr>
              <a:t>選択問題は（どの科目を履修していたかにかかわらず）試験時間中に自由に選ぶことが可能</a:t>
            </a:r>
            <a:endParaRPr altLang="ja-JP" b="0" dirty="0" lang="en-US" sz="1600">
              <a:latin typeface="+mj-ea"/>
              <a:ea typeface="+mj-ea"/>
            </a:endParaRPr>
          </a:p>
          <a:p>
            <a:pPr>
              <a:lnSpc>
                <a:spcPct val="150000"/>
              </a:lnSpc>
              <a:spcBef>
                <a:spcPts val="0"/>
              </a:spcBef>
              <a:spcAft>
                <a:spcPts val="0"/>
              </a:spcAft>
            </a:pPr>
            <a:endParaRPr altLang="ja-JP" b="0" dirty="0" lang="en-US" sz="1400">
              <a:latin typeface="+mj-ea"/>
              <a:ea typeface="+mj-ea"/>
            </a:endParaRPr>
          </a:p>
          <a:p>
            <a:pPr>
              <a:spcBef>
                <a:spcPts val="0"/>
              </a:spcBef>
              <a:spcAft>
                <a:spcPts val="0"/>
              </a:spcAft>
            </a:pPr>
            <a:r>
              <a:rPr altLang="en-US" b="0" dirty="0" lang="ja-JP" sz="1846">
                <a:latin typeface="+mj-ea"/>
                <a:ea typeface="+mj-ea"/>
              </a:rPr>
              <a:t>〇</a:t>
            </a:r>
            <a:r>
              <a:rPr altLang="en-US" b="0" dirty="0" lang="ja-JP" sz="1846">
                <a:solidFill>
                  <a:srgbClr val="FF0000"/>
                </a:solidFill>
                <a:latin typeface="+mj-ea"/>
                <a:ea typeface="+mj-ea"/>
              </a:rPr>
              <a:t>　</a:t>
            </a:r>
            <a:r>
              <a:rPr altLang="en-US" dirty="0" lang="ja-JP" sz="1846" u="sng">
                <a:solidFill>
                  <a:srgbClr val="0000FF"/>
                </a:solidFill>
                <a:latin typeface="+mj-ea"/>
                <a:ea typeface="+mj-ea"/>
              </a:rPr>
              <a:t>特に，専門学科の科目や学校設定科目（教育課程の特例を含む）によって上記２</a:t>
            </a:r>
            <a:endParaRPr altLang="ja-JP" dirty="0" lang="en-US" sz="1846" u="sng">
              <a:solidFill>
                <a:srgbClr val="0000FF"/>
              </a:solidFill>
              <a:latin typeface="+mj-ea"/>
              <a:ea typeface="+mj-ea"/>
            </a:endParaRPr>
          </a:p>
          <a:p>
            <a:pPr>
              <a:spcBef>
                <a:spcPts val="600"/>
              </a:spcBef>
              <a:spcAft>
                <a:spcPts val="0"/>
              </a:spcAft>
            </a:pPr>
            <a:r>
              <a:rPr altLang="en-US" b="0" dirty="0" lang="ja-JP" sz="1846">
                <a:solidFill>
                  <a:srgbClr val="0000FF"/>
                </a:solidFill>
                <a:latin typeface="+mj-ea"/>
                <a:ea typeface="+mj-ea"/>
              </a:rPr>
              <a:t>　</a:t>
            </a:r>
            <a:r>
              <a:rPr altLang="en-US" dirty="0" lang="ja-JP" sz="1846" u="sng">
                <a:solidFill>
                  <a:srgbClr val="0000FF"/>
                </a:solidFill>
                <a:latin typeface="+mj-ea"/>
                <a:ea typeface="+mj-ea"/>
              </a:rPr>
              <a:t>科目を代替している場合</a:t>
            </a:r>
            <a:r>
              <a:rPr altLang="en-US" b="0" dirty="0" lang="ja-JP" sz="1846">
                <a:latin typeface="+mj-ea"/>
                <a:ea typeface="+mj-ea"/>
              </a:rPr>
              <a:t>には，それらの科目と「社会と情報」「情報の科学」の内容の</a:t>
            </a:r>
            <a:endParaRPr altLang="ja-JP" b="0" dirty="0" lang="en-US" sz="1846">
              <a:latin typeface="+mj-ea"/>
              <a:ea typeface="+mj-ea"/>
            </a:endParaRPr>
          </a:p>
          <a:p>
            <a:pPr>
              <a:spcBef>
                <a:spcPts val="600"/>
              </a:spcBef>
              <a:spcAft>
                <a:spcPts val="0"/>
              </a:spcAft>
            </a:pPr>
            <a:r>
              <a:rPr altLang="en-US" b="0" dirty="0" lang="ja-JP" sz="1846">
                <a:latin typeface="+mj-ea"/>
                <a:ea typeface="+mj-ea"/>
              </a:rPr>
              <a:t>　対応関係について，十分なご説明をいただきたいこと</a:t>
            </a:r>
            <a:endParaRPr altLang="ja-JP" b="0" dirty="0" lang="en-US" sz="1846">
              <a:latin typeface="+mj-ea"/>
              <a:ea typeface="+mj-ea"/>
            </a:endParaRPr>
          </a:p>
          <a:p>
            <a:pPr>
              <a:spcBef>
                <a:spcPts val="0"/>
              </a:spcBef>
              <a:spcAft>
                <a:spcPts val="0"/>
              </a:spcAft>
            </a:pPr>
            <a:endParaRPr altLang="ja-JP" b="0" dirty="0" lang="en-US" sz="1846">
              <a:latin typeface="+mj-ea"/>
              <a:ea typeface="+mj-ea"/>
            </a:endParaRPr>
          </a:p>
          <a:p>
            <a:pPr>
              <a:spcBef>
                <a:spcPts val="0"/>
              </a:spcBef>
              <a:spcAft>
                <a:spcPts val="0"/>
              </a:spcAft>
            </a:pPr>
            <a:endParaRPr altLang="ja-JP" b="0" dirty="0" lang="en-US" sz="1846">
              <a:latin typeface="+mj-ea"/>
              <a:ea typeface="+mj-ea"/>
            </a:endParaRPr>
          </a:p>
          <a:p>
            <a:pPr>
              <a:spcBef>
                <a:spcPts val="0"/>
              </a:spcBef>
              <a:spcAft>
                <a:spcPts val="0"/>
              </a:spcAft>
            </a:pPr>
            <a:r>
              <a:rPr altLang="ja-JP" b="0" dirty="0" lang="en-US" sz="1800">
                <a:latin typeface="+mj-ea"/>
                <a:ea typeface="+mj-ea"/>
              </a:rPr>
              <a:t>※</a:t>
            </a:r>
            <a:r>
              <a:rPr altLang="en-US" b="0" dirty="0" lang="ja-JP" sz="1800">
                <a:latin typeface="+mj-ea"/>
                <a:ea typeface="+mj-ea"/>
              </a:rPr>
              <a:t>　大学入試センターや大学等では，高校での履修内容について，受験者から質問を頂</a:t>
            </a:r>
            <a:endParaRPr altLang="ja-JP" b="0" dirty="0" lang="en-US" sz="1800">
              <a:latin typeface="+mj-ea"/>
              <a:ea typeface="+mj-ea"/>
            </a:endParaRPr>
          </a:p>
          <a:p>
            <a:pPr>
              <a:spcBef>
                <a:spcPts val="0"/>
              </a:spcBef>
              <a:spcAft>
                <a:spcPts val="0"/>
              </a:spcAft>
            </a:pPr>
            <a:r>
              <a:rPr altLang="en-US" b="0" dirty="0" lang="ja-JP" sz="1800">
                <a:latin typeface="+mj-ea"/>
                <a:ea typeface="+mj-ea"/>
              </a:rPr>
              <a:t>　いても回答ができません。</a:t>
            </a:r>
            <a:endParaRPr altLang="ja-JP" b="0" dirty="0" lang="en-US" sz="1800">
              <a:latin typeface="+mj-ea"/>
              <a:ea typeface="+mj-ea"/>
            </a:endParaRPr>
          </a:p>
        </p:txBody>
      </p:sp>
    </p:spTree>
    <p:extLst>
      <p:ext uri="{BB962C8B-B14F-4D97-AF65-F5344CB8AC3E}">
        <p14:creationId xmlns:p14="http://schemas.microsoft.com/office/powerpoint/2010/main" val="3175923227"/>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 name="楕円 6">
            <a:extLst>
              <a:ext uri="{FF2B5EF4-FFF2-40B4-BE49-F238E27FC236}">
                <a16:creationId xmlns:a16="http://schemas.microsoft.com/office/drawing/2014/main" id="{A0160403-5EC1-4C3E-B478-90F6B492833F}"/>
              </a:ext>
            </a:extLst>
          </p:cNvPr>
          <p:cNvSpPr/>
          <p:nvPr/>
        </p:nvSpPr>
        <p:spPr bwMode="auto">
          <a:xfrm>
            <a:off x="467544" y="1700808"/>
            <a:ext cx="3352642" cy="3238478"/>
          </a:xfrm>
          <a:prstGeom prst="ellipse">
            <a:avLst/>
          </a:prstGeom>
          <a:solidFill>
            <a:schemeClr val="bg1"/>
          </a:solidFill>
          <a:ln algn="ctr" cap="flat" cmpd="sng" w="57150">
            <a:solidFill>
              <a:schemeClr val="accent1"/>
            </a:solidFill>
            <a:prstDash val="solid"/>
            <a:round/>
            <a:headEnd len="med" type="none" w="med"/>
            <a:tailEnd len="med" type="none" w="med"/>
          </a:ln>
          <a:effectLst/>
        </p:spPr>
        <p:txBody>
          <a:bodyPr anchor="ctr" anchorCtr="0" bIns="45715" compatLnSpc="1" lIns="91429" numCol="1" rIns="91429" rtlCol="0" tIns="10799" vert="horz" wrap="none">
            <a:prstTxWarp prst="textNoShape">
              <a:avLst/>
            </a:prstTxWarp>
          </a:bodyPr>
          <a:lstStyle/>
          <a:p>
            <a:pPr algn="ctr" defTabSz="914400" eaLnBrk="1" fontAlgn="base" hangingPunct="1" indent="0" latinLnBrk="0" marL="0" marR="0" rtl="0">
              <a:lnSpc>
                <a:spcPct val="100000"/>
              </a:lnSpc>
              <a:spcBef>
                <a:spcPct val="50000"/>
              </a:spcBef>
              <a:spcAft>
                <a:spcPct val="0"/>
              </a:spcAft>
              <a:buClrTx/>
              <a:buSzTx/>
              <a:buFontTx/>
              <a:buNone/>
              <a:tabLst/>
            </a:pPr>
            <a:r>
              <a:rPr altLang="en-US" baseline="0" cap="none" dirty="0" i="0" kumimoji="1" lang="ja-JP" normalizeH="0" strike="noStrike" sz="2800" u="none">
                <a:ln>
                  <a:noFill/>
                </a:ln>
                <a:solidFill>
                  <a:schemeClr val="accent1"/>
                </a:solidFill>
                <a:effectLst/>
                <a:latin charset="-128" panose="020B0604030504040204" pitchFamily="50" typeface="メイリオ"/>
                <a:ea charset="-128" panose="020B0604030504040204" pitchFamily="50" typeface="メイリオ"/>
              </a:rPr>
              <a:t>令和７年度</a:t>
            </a:r>
            <a:br>
              <a:rPr altLang="ja-JP" baseline="0" cap="none" dirty="0" i="0" kumimoji="1" lang="en-US" normalizeH="0" strike="noStrike" sz="2800" u="none">
                <a:ln>
                  <a:noFill/>
                </a:ln>
                <a:solidFill>
                  <a:schemeClr val="accent1"/>
                </a:solidFill>
                <a:effectLst/>
                <a:latin charset="-128" panose="020B0604030504040204" pitchFamily="50" typeface="メイリオ"/>
                <a:ea charset="-128" panose="020B0604030504040204" pitchFamily="50" typeface="メイリオ"/>
              </a:rPr>
            </a:br>
            <a:r>
              <a:rPr altLang="en-US" baseline="0" cap="none" dirty="0" i="0" kumimoji="1" lang="ja-JP" normalizeH="0" strike="noStrike" sz="2800" u="none">
                <a:ln>
                  <a:noFill/>
                </a:ln>
                <a:solidFill>
                  <a:schemeClr val="accent1"/>
                </a:solidFill>
                <a:effectLst/>
                <a:latin charset="-128" panose="020B0604030504040204" pitchFamily="50" typeface="メイリオ"/>
                <a:ea charset="-128" panose="020B0604030504040204" pitchFamily="50" typeface="メイリオ"/>
              </a:rPr>
              <a:t>大学入学共通テスト</a:t>
            </a:r>
            <a:endParaRPr altLang="ja-JP" baseline="0" cap="none" dirty="0" i="0" kumimoji="1" lang="en-US" normalizeH="0" strike="noStrike" sz="2800" u="none">
              <a:ln>
                <a:noFill/>
              </a:ln>
              <a:solidFill>
                <a:schemeClr val="accent1"/>
              </a:solidFill>
              <a:effectLst/>
              <a:latin charset="-128" panose="020B0604030504040204" pitchFamily="50" typeface="メイリオ"/>
              <a:ea charset="-128" panose="020B0604030504040204" pitchFamily="50" typeface="メイリオ"/>
            </a:endParaRPr>
          </a:p>
          <a:p>
            <a:pPr algn="ctr" defTabSz="914400" eaLnBrk="1" fontAlgn="base" hangingPunct="1" indent="0" latinLnBrk="0" marL="0" marR="0" rtl="0">
              <a:lnSpc>
                <a:spcPct val="100000"/>
              </a:lnSpc>
              <a:spcBef>
                <a:spcPct val="50000"/>
              </a:spcBef>
              <a:spcAft>
                <a:spcPct val="0"/>
              </a:spcAft>
              <a:buClrTx/>
              <a:buSzTx/>
              <a:buFontTx/>
              <a:buNone/>
              <a:tabLst/>
            </a:pPr>
            <a:r>
              <a:rPr altLang="en-US" baseline="0" cap="none" dirty="0" i="0" kumimoji="1" lang="ja-JP" normalizeH="0" strike="noStrike" sz="2800" u="none">
                <a:ln>
                  <a:noFill/>
                </a:ln>
                <a:solidFill>
                  <a:schemeClr val="accent1"/>
                </a:solidFill>
                <a:effectLst/>
                <a:latin charset="-128" panose="020B0604030504040204" pitchFamily="50" typeface="メイリオ"/>
                <a:ea charset="-128" panose="020B0604030504040204" pitchFamily="50" typeface="メイリオ"/>
              </a:rPr>
              <a:t>試験情報ページ</a:t>
            </a:r>
          </a:p>
        </p:txBody>
      </p:sp>
      <p:grpSp>
        <p:nvGrpSpPr>
          <p:cNvPr id="8" name="グループ化 7">
            <a:extLst>
              <a:ext uri="{FF2B5EF4-FFF2-40B4-BE49-F238E27FC236}">
                <a16:creationId xmlns:a16="http://schemas.microsoft.com/office/drawing/2014/main" id="{F88D14E0-4C38-4F04-B866-D43942B106DE}"/>
              </a:ext>
            </a:extLst>
          </p:cNvPr>
          <p:cNvGrpSpPr/>
          <p:nvPr/>
        </p:nvGrpSpPr>
        <p:grpSpPr>
          <a:xfrm>
            <a:off x="4211960" y="1988840"/>
            <a:ext cx="3751800" cy="523220"/>
            <a:chOff x="5701921" y="5424732"/>
            <a:chExt cx="3528392" cy="457200"/>
          </a:xfrm>
        </p:grpSpPr>
        <p:sp>
          <p:nvSpPr>
            <p:cNvPr id="9" name="正方形/長方形 8">
              <a:extLst>
                <a:ext uri="{FF2B5EF4-FFF2-40B4-BE49-F238E27FC236}">
                  <a16:creationId xmlns:a16="http://schemas.microsoft.com/office/drawing/2014/main" id="{3118ABF3-79D0-4084-9C82-3BAA6E0C3F63}"/>
                </a:ext>
              </a:extLst>
            </p:cNvPr>
            <p:cNvSpPr/>
            <p:nvPr/>
          </p:nvSpPr>
          <p:spPr bwMode="auto">
            <a:xfrm>
              <a:off x="5701921" y="5445224"/>
              <a:ext cx="3528392" cy="419291"/>
            </a:xfrm>
            <a:prstGeom prst="rect">
              <a:avLst/>
            </a:prstGeom>
            <a:solidFill>
              <a:schemeClr val="bg1"/>
            </a:solidFill>
            <a:ln algn="ctr" cap="flat" cmpd="sng" w="19050">
              <a:solidFill>
                <a:schemeClr val="tx1">
                  <a:lumMod val="75000"/>
                  <a:lumOff val="25000"/>
                </a:schemeClr>
              </a:solidFill>
              <a:prstDash val="solid"/>
              <a:round/>
              <a:headEnd len="med" type="none" w="med"/>
              <a:tailEnd len="med" type="none" w="med"/>
            </a:ln>
            <a:effectLst/>
          </p:spPr>
          <p:txBody>
            <a:bodyPr anchor="ctr" anchorCtr="0" bIns="45715" compatLnSpc="1" lIns="91429" numCol="1" rIns="91429" rtlCol="0" tIns="10799" vert="horz" wrap="square">
              <a:prstTxWarp prst="textNoShape">
                <a:avLst/>
              </a:prstTxWarp>
            </a:bodyPr>
            <a:lstStyle/>
            <a:p>
              <a:pPr algn="l" defTabSz="914400" eaLnBrk="1" fontAlgn="base" hangingPunct="1" indent="0" latinLnBrk="0" lvl="0" marL="0" marR="0" rtl="0">
                <a:lnSpc>
                  <a:spcPct val="100000"/>
                </a:lnSpc>
                <a:spcBef>
                  <a:spcPct val="50000"/>
                </a:spcBef>
                <a:spcAft>
                  <a:spcPct val="0"/>
                </a:spcAft>
                <a:buClrTx/>
                <a:buSzTx/>
                <a:buFontTx/>
                <a:buNone/>
                <a:tabLst/>
                <a:defRPr/>
              </a:pPr>
              <a:r>
                <a:rPr altLang="en-US" b="1" baseline="0" cap="none" dirty="0" i="0" kern="1200" kumimoji="1" lang="ja-JP" noProof="0" normalizeH="0" spc="0" strike="noStrike" sz="2800" u="none">
                  <a:ln>
                    <a:noFill/>
                  </a:ln>
                  <a:solidFill>
                    <a:prstClr val="black"/>
                  </a:solidFill>
                  <a:effectLst/>
                  <a:uLnTx/>
                  <a:uFillTx/>
                  <a:latin typeface="+mn-ea"/>
                  <a:cs typeface="+mn-cs"/>
                </a:rPr>
                <a:t>共通テスト　令和７</a:t>
              </a:r>
            </a:p>
          </p:txBody>
        </p:sp>
        <p:sp>
          <p:nvSpPr>
            <p:cNvPr id="10" name="正方形/長方形 9">
              <a:extLst>
                <a:ext uri="{FF2B5EF4-FFF2-40B4-BE49-F238E27FC236}">
                  <a16:creationId xmlns:a16="http://schemas.microsoft.com/office/drawing/2014/main" id="{485CE16E-5CC7-4A8C-AE16-5B3DAF089010}"/>
                </a:ext>
              </a:extLst>
            </p:cNvPr>
            <p:cNvSpPr/>
            <p:nvPr/>
          </p:nvSpPr>
          <p:spPr bwMode="auto">
            <a:xfrm>
              <a:off x="8654249" y="5445224"/>
              <a:ext cx="576064" cy="419291"/>
            </a:xfrm>
            <a:prstGeom prst="rect">
              <a:avLst/>
            </a:prstGeom>
            <a:solidFill>
              <a:schemeClr val="tx1">
                <a:lumMod val="65000"/>
                <a:lumOff val="35000"/>
              </a:schemeClr>
            </a:solidFill>
            <a:ln algn="ctr" cap="flat" cmpd="sng" w="9525">
              <a:noFill/>
              <a:prstDash val="solid"/>
              <a:round/>
              <a:headEnd len="med" type="none" w="med"/>
              <a:tailEnd len="med" type="none" w="med"/>
            </a:ln>
            <a:effectLst/>
          </p:spPr>
          <p:txBody>
            <a:bodyPr anchor="t" anchorCtr="0" bIns="45715" compatLnSpc="1" lIns="91429" numCol="1" rIns="91429" rtlCol="0" tIns="10799" vert="horz" wrap="square">
              <a:prstTxWarp prst="textNoShape">
                <a:avLst/>
              </a:prstTxWarp>
            </a:bodyPr>
            <a:lstStyle/>
            <a:p>
              <a:pPr algn="ctr" defTabSz="914400" eaLnBrk="1" fontAlgn="base" hangingPunct="1" indent="0" latinLnBrk="0" lvl="0" marL="0" marR="0" rtl="0">
                <a:lnSpc>
                  <a:spcPct val="100000"/>
                </a:lnSpc>
                <a:spcBef>
                  <a:spcPct val="50000"/>
                </a:spcBef>
                <a:spcAft>
                  <a:spcPct val="0"/>
                </a:spcAft>
                <a:buClrTx/>
                <a:buSzTx/>
                <a:buFontTx/>
                <a:buNone/>
                <a:tabLst/>
                <a:defRPr/>
              </a:pPr>
              <a:endParaRPr altLang="en-US" b="1" baseline="0" cap="none" i="0" kern="1200" kumimoji="1" lang="ja-JP" noProof="0" normalizeH="0" spc="0" strike="noStrike" sz="2800" u="none">
                <a:ln>
                  <a:noFill/>
                </a:ln>
                <a:solidFill>
                  <a:prstClr val="black"/>
                </a:solidFill>
                <a:effectLst/>
                <a:uLnTx/>
                <a:uFillTx/>
                <a:latin typeface="+mn-ea"/>
                <a:cs typeface="+mn-cs"/>
              </a:endParaRPr>
            </a:p>
          </p:txBody>
        </p:sp>
        <p:pic>
          <p:nvPicPr>
            <p:cNvPr descr="拡大鏡 単色塗りつぶし" id="12" name="グラフィックス 11">
              <a:extLst>
                <a:ext uri="{FF2B5EF4-FFF2-40B4-BE49-F238E27FC236}">
                  <a16:creationId xmlns:a16="http://schemas.microsoft.com/office/drawing/2014/main" id="{D768DAB5-346F-482C-95B1-AE249E050A29}"/>
                </a:ext>
              </a:extLst>
            </p:cNvPr>
            <p:cNvPicPr>
              <a:picLocks noChangeAspect="1"/>
            </p:cNvPicPr>
            <p:nvPr/>
          </p:nvPicPr>
          <p:blipFill>
            <a:blip cstate="screen"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06501" y="5424732"/>
              <a:ext cx="457200" cy="457200"/>
            </a:xfrm>
            <a:prstGeom prst="rect">
              <a:avLst/>
            </a:prstGeom>
          </p:spPr>
        </p:pic>
      </p:grpSp>
      <p:sp>
        <p:nvSpPr>
          <p:cNvPr id="13" name="正方形/長方形 12">
            <a:extLst>
              <a:ext uri="{FF2B5EF4-FFF2-40B4-BE49-F238E27FC236}">
                <a16:creationId xmlns:a16="http://schemas.microsoft.com/office/drawing/2014/main" id="{2D32AAB9-1FA1-4207-87C0-3984DFBC404B}"/>
              </a:ext>
            </a:extLst>
          </p:cNvPr>
          <p:cNvSpPr/>
          <p:nvPr/>
        </p:nvSpPr>
        <p:spPr>
          <a:xfrm>
            <a:off x="3851920" y="4005064"/>
            <a:ext cx="4392488" cy="529376"/>
          </a:xfrm>
          <a:prstGeom prst="rect">
            <a:avLst/>
          </a:prstGeom>
        </p:spPr>
        <p:txBody>
          <a:bodyPr wrap="square">
            <a:spAutoFit/>
          </a:bodyPr>
          <a:lstStyle/>
          <a:p>
            <a:r>
              <a:rPr altLang="en-US" dirty="0" lang="ja-JP" sz="1400">
                <a:latin charset="-128" panose="020B0604030504040204" pitchFamily="50" typeface="メイリオ"/>
                <a:ea charset="-128" panose="020B0604030504040204" pitchFamily="50" typeface="メイリオ"/>
              </a:rPr>
              <a:t>＜ホームページ＞</a:t>
            </a:r>
            <a:endParaRPr altLang="ja-JP" dirty="0" lang="en-US" sz="1400">
              <a:latin charset="-128" panose="020B0604030504040204" pitchFamily="50" typeface="メイリオ"/>
              <a:ea charset="-128" panose="020B0604030504040204" pitchFamily="50" typeface="メイリオ"/>
            </a:endParaRPr>
          </a:p>
          <a:p>
            <a:r>
              <a:rPr altLang="ja-JP" dirty="0" lang="en-US" sz="1200">
                <a:solidFill>
                  <a:schemeClr val="accent1"/>
                </a:solidFill>
                <a:latin charset="-128" panose="020B0604030504040204" pitchFamily="50" typeface="メイリオ"/>
                <a:ea charset="-128" panose="020B0604030504040204" pitchFamily="50" typeface="メイリオ"/>
              </a:rPr>
              <a:t>https://www.dnc.ac.jp/kyotsu/shiken_jouhou/r7/</a:t>
            </a:r>
            <a:endParaRPr altLang="en-US" dirty="0" lang="ja-JP" sz="1200">
              <a:solidFill>
                <a:schemeClr val="accent1"/>
              </a:solidFill>
              <a:latin charset="-128" panose="020B0604030504040204" pitchFamily="50" typeface="メイリオ"/>
              <a:ea charset="-128" panose="020B0604030504040204" pitchFamily="50" typeface="メイリオ"/>
            </a:endParaRPr>
          </a:p>
        </p:txBody>
      </p:sp>
      <p:sp>
        <p:nvSpPr>
          <p:cNvPr id="14" name="テキスト ボックス 13">
            <a:extLst>
              <a:ext uri="{FF2B5EF4-FFF2-40B4-BE49-F238E27FC236}">
                <a16:creationId xmlns:a16="http://schemas.microsoft.com/office/drawing/2014/main" id="{9333D54D-D3F6-4170-83D3-79AC6ADD0EDC}"/>
              </a:ext>
            </a:extLst>
          </p:cNvPr>
          <p:cNvSpPr txBox="1"/>
          <p:nvPr/>
        </p:nvSpPr>
        <p:spPr>
          <a:xfrm>
            <a:off x="4211960" y="2636912"/>
            <a:ext cx="4481610" cy="830997"/>
          </a:xfrm>
          <a:prstGeom prst="rect">
            <a:avLst/>
          </a:prstGeom>
          <a:noFill/>
        </p:spPr>
        <p:txBody>
          <a:bodyPr rtlCol="0" wrap="square">
            <a:spAutoFit/>
          </a:bodyPr>
          <a:lstStyle/>
          <a:p>
            <a:pPr>
              <a:spcBef>
                <a:spcPts val="0"/>
              </a:spcBef>
            </a:pPr>
            <a:r>
              <a:rPr altLang="en-US" dirty="0" kumimoji="1" lang="ja-JP" sz="2400">
                <a:latin charset="-128" panose="020B0604030504040204" pitchFamily="50" typeface="メイリオ"/>
                <a:ea charset="-128" panose="020B0604030504040204" pitchFamily="50" typeface="メイリオ"/>
              </a:rPr>
              <a:t>ホームページや</a:t>
            </a:r>
            <a:r>
              <a:rPr altLang="ja-JP" dirty="0" kumimoji="1" lang="en-US" sz="2400">
                <a:latin charset="-128" panose="020B0604030504040204" pitchFamily="50" typeface="メイリオ"/>
                <a:ea charset="-128" panose="020B0604030504040204" pitchFamily="50" typeface="メイリオ"/>
              </a:rPr>
              <a:t>Twitter</a:t>
            </a:r>
            <a:r>
              <a:rPr altLang="en-US" dirty="0" kumimoji="1" lang="ja-JP" sz="2400">
                <a:latin charset="-128" panose="020B0604030504040204" pitchFamily="50" typeface="メイリオ"/>
                <a:ea charset="-128" panose="020B0604030504040204" pitchFamily="50" typeface="メイリオ"/>
              </a:rPr>
              <a:t>で</a:t>
            </a:r>
            <a:endParaRPr altLang="ja-JP" dirty="0" kumimoji="1" lang="en-US" sz="2400">
              <a:latin charset="-128" panose="020B0604030504040204" pitchFamily="50" typeface="メイリオ"/>
              <a:ea charset="-128" panose="020B0604030504040204" pitchFamily="50" typeface="メイリオ"/>
            </a:endParaRPr>
          </a:p>
          <a:p>
            <a:pPr>
              <a:spcBef>
                <a:spcPts val="0"/>
              </a:spcBef>
            </a:pPr>
            <a:r>
              <a:rPr altLang="en-US" dirty="0" kumimoji="1" lang="ja-JP" sz="2400">
                <a:latin charset="-128" panose="020B0604030504040204" pitchFamily="50" typeface="メイリオ"/>
                <a:ea charset="-128" panose="020B0604030504040204" pitchFamily="50" typeface="メイリオ"/>
              </a:rPr>
              <a:t>最新の情報を掲載していきます。</a:t>
            </a:r>
          </a:p>
        </p:txBody>
      </p:sp>
      <p:sp>
        <p:nvSpPr>
          <p:cNvPr id="3" name="スライド番号プレースホルダー 2">
            <a:extLst>
              <a:ext uri="{FF2B5EF4-FFF2-40B4-BE49-F238E27FC236}">
                <a16:creationId xmlns:a16="http://schemas.microsoft.com/office/drawing/2014/main" id="{C589E393-021A-4F06-B3BB-AF2216140282}"/>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31</a:t>
            </a:fld>
            <a:endParaRPr altLang="en-US" lang="ja-JP">
              <a:solidFill>
                <a:prstClr val="black">
                  <a:tint val="75000"/>
                </a:prstClr>
              </a:solidFill>
            </a:endParaRPr>
          </a:p>
        </p:txBody>
      </p:sp>
      <p:pic>
        <p:nvPicPr>
          <p:cNvPr id="15" name="図 14">
            <a:extLst>
              <a:ext uri="{FF2B5EF4-FFF2-40B4-BE49-F238E27FC236}">
                <a16:creationId xmlns:a16="http://schemas.microsoft.com/office/drawing/2014/main" id="{A71CC8CA-764C-4AAD-A3CA-A19816C86F05}"/>
              </a:ext>
            </a:extLst>
          </p:cNvPr>
          <p:cNvPicPr>
            <a:picLocks noChangeAspect="1"/>
          </p:cNvPicPr>
          <p:nvPr/>
        </p:nvPicPr>
        <p:blipFill>
          <a:blip r:embed="rId5"/>
          <a:stretch>
            <a:fillRect/>
          </a:stretch>
        </p:blipFill>
        <p:spPr>
          <a:xfrm>
            <a:off x="8172400" y="3846515"/>
            <a:ext cx="712396" cy="712396"/>
          </a:xfrm>
          <a:prstGeom prst="rect">
            <a:avLst/>
          </a:prstGeom>
        </p:spPr>
      </p:pic>
      <p:sp>
        <p:nvSpPr>
          <p:cNvPr id="16" name="正方形/長方形 15">
            <a:extLst>
              <a:ext uri="{FF2B5EF4-FFF2-40B4-BE49-F238E27FC236}">
                <a16:creationId xmlns:a16="http://schemas.microsoft.com/office/drawing/2014/main" id="{F7D40E2D-1FE0-4BD9-BDC8-A05D2ACD6AF8}"/>
              </a:ext>
            </a:extLst>
          </p:cNvPr>
          <p:cNvSpPr/>
          <p:nvPr/>
        </p:nvSpPr>
        <p:spPr>
          <a:xfrm>
            <a:off x="3851920" y="4797152"/>
            <a:ext cx="4136161" cy="529376"/>
          </a:xfrm>
          <a:prstGeom prst="rect">
            <a:avLst/>
          </a:prstGeom>
        </p:spPr>
        <p:txBody>
          <a:bodyPr wrap="square">
            <a:spAutoFit/>
          </a:bodyPr>
          <a:lstStyle/>
          <a:p>
            <a:r>
              <a:rPr altLang="en-US" dirty="0" lang="ja-JP" sz="1400">
                <a:latin charset="-128" panose="020B0604030504040204" pitchFamily="50" typeface="メイリオ"/>
                <a:ea charset="-128" panose="020B0604030504040204" pitchFamily="50" typeface="メイリオ"/>
              </a:rPr>
              <a:t>＜</a:t>
            </a:r>
            <a:r>
              <a:rPr altLang="ja-JP" dirty="0" lang="en-US" sz="1400">
                <a:latin charset="-128" panose="020B0604030504040204" pitchFamily="50" typeface="メイリオ"/>
                <a:ea charset="-128" panose="020B0604030504040204" pitchFamily="50" typeface="メイリオ"/>
              </a:rPr>
              <a:t>Twitter</a:t>
            </a:r>
            <a:r>
              <a:rPr altLang="en-US" dirty="0" lang="ja-JP" sz="1400">
                <a:latin charset="-128" panose="020B0604030504040204" pitchFamily="50" typeface="メイリオ"/>
                <a:ea charset="-128" panose="020B0604030504040204" pitchFamily="50" typeface="メイリオ"/>
              </a:rPr>
              <a:t>＞</a:t>
            </a:r>
            <a:endParaRPr altLang="ja-JP" dirty="0" lang="en-US" sz="1400">
              <a:latin charset="-128" panose="020B0604030504040204" pitchFamily="50" typeface="メイリオ"/>
              <a:ea charset="-128" panose="020B0604030504040204" pitchFamily="50" typeface="メイリオ"/>
            </a:endParaRPr>
          </a:p>
          <a:p>
            <a:r>
              <a:rPr altLang="ja-JP" dirty="0" lang="en-US" sz="1200">
                <a:solidFill>
                  <a:schemeClr val="accent1"/>
                </a:solidFill>
                <a:latin charset="-128" panose="020B0604030504040204" pitchFamily="50" typeface="メイリオ"/>
                <a:ea charset="-128" panose="020B0604030504040204" pitchFamily="50" typeface="メイリオ"/>
              </a:rPr>
              <a:t>https://twitter.com/DNC_Japan</a:t>
            </a:r>
            <a:endParaRPr altLang="en-US" dirty="0" lang="ja-JP" sz="1200">
              <a:solidFill>
                <a:schemeClr val="accent1"/>
              </a:solidFill>
              <a:latin charset="-128" panose="020B0604030504040204" pitchFamily="50" typeface="メイリオ"/>
              <a:ea charset="-128" panose="020B0604030504040204" pitchFamily="50" typeface="メイリオ"/>
            </a:endParaRPr>
          </a:p>
        </p:txBody>
      </p:sp>
      <p:pic>
        <p:nvPicPr>
          <p:cNvPr id="18" name="図 17">
            <a:extLst>
              <a:ext uri="{FF2B5EF4-FFF2-40B4-BE49-F238E27FC236}">
                <a16:creationId xmlns:a16="http://schemas.microsoft.com/office/drawing/2014/main" id="{27AAF2D7-F3E5-4E29-9FAC-70C4C7C09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2982" y="4725144"/>
            <a:ext cx="712396" cy="712396"/>
          </a:xfrm>
          <a:prstGeom prst="rect">
            <a:avLst/>
          </a:prstGeom>
        </p:spPr>
      </p:pic>
    </p:spTree>
    <p:extLst>
      <p:ext uri="{BB962C8B-B14F-4D97-AF65-F5344CB8AC3E}">
        <p14:creationId xmlns:p14="http://schemas.microsoft.com/office/powerpoint/2010/main" val="1874792114"/>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1"/>
          <p:cNvSpPr>
            <a:spLocks noChangeArrowheads="1"/>
          </p:cNvSpPr>
          <p:nvPr/>
        </p:nvSpPr>
        <p:spPr bwMode="auto">
          <a:xfrm>
            <a:off x="5943600" y="2159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spcBef>
                <a:spcPct val="0"/>
              </a:spcBef>
            </a:pPr>
            <a:endParaRPr altLang="ja-JP" dirty="0" lang="ja-JP" sz="2000">
              <a:ea charset="-128" panose="020F0600000000000000" pitchFamily="50" typeface="HG丸ｺﾞｼｯｸM-PRO"/>
            </a:endParaRPr>
          </a:p>
        </p:txBody>
      </p:sp>
      <p:sp>
        <p:nvSpPr>
          <p:cNvPr id="4" name="Rectangle 27"/>
          <p:cNvSpPr>
            <a:spLocks noChangeArrowheads="1"/>
          </p:cNvSpPr>
          <p:nvPr/>
        </p:nvSpPr>
        <p:spPr bwMode="auto">
          <a:xfrm>
            <a:off x="183154" y="1124744"/>
            <a:ext cx="8784976"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indent="-263525" marL="263525">
              <a:spcBef>
                <a:spcPct val="0"/>
              </a:spcBef>
              <a:spcAft>
                <a:spcPts val="0"/>
              </a:spcAft>
            </a:pPr>
            <a:r>
              <a:rPr altLang="en-US" b="0" dirty="0" lang="ja-JP" sz="2200"/>
              <a:t>大学入試センターでは，令和７年度共通テストについて令和５年６月に以</a:t>
            </a:r>
            <a:endParaRPr altLang="ja-JP" b="0" dirty="0" lang="en-US" sz="2200"/>
          </a:p>
          <a:p>
            <a:pPr indent="-263525" marL="263525">
              <a:spcBef>
                <a:spcPct val="0"/>
              </a:spcBef>
              <a:spcAft>
                <a:spcPts val="1800"/>
              </a:spcAft>
            </a:pPr>
            <a:r>
              <a:rPr altLang="en-US" b="0" dirty="0" lang="ja-JP" sz="2200"/>
              <a:t>下の事項を公表しました。</a:t>
            </a:r>
            <a:endParaRPr altLang="ja-JP" b="0" dirty="0" lang="en-US" sz="2200"/>
          </a:p>
          <a:p>
            <a:pPr>
              <a:spcBef>
                <a:spcPts val="0"/>
              </a:spcBef>
              <a:spcAft>
                <a:spcPts val="600"/>
              </a:spcAft>
              <a:defRPr/>
            </a:pPr>
            <a:r>
              <a:rPr altLang="en-US" b="0" dirty="0" lang="ja-JP" sz="1600"/>
              <a:t>　　　</a:t>
            </a:r>
            <a:r>
              <a:rPr altLang="ja-JP" b="0" dirty="0" lang="en-US" sz="1600"/>
              <a:t>※</a:t>
            </a:r>
            <a:r>
              <a:rPr altLang="en-US" b="0" dirty="0" lang="ja-JP" sz="1600"/>
              <a:t>　</a:t>
            </a:r>
            <a:r>
              <a:rPr altLang="en-US" b="0" dirty="0" lang="ja-JP" sz="1600">
                <a:latin typeface="+mn-ea"/>
              </a:rPr>
              <a:t>大学入試センターＨＰ　「令和７年度試験」</a:t>
            </a:r>
            <a:endParaRPr altLang="ja-JP" b="0" dirty="0" lang="en-US" sz="1600">
              <a:latin typeface="+mn-ea"/>
            </a:endParaRPr>
          </a:p>
          <a:p>
            <a:pPr>
              <a:spcBef>
                <a:spcPts val="0"/>
              </a:spcBef>
              <a:spcAft>
                <a:spcPts val="0"/>
              </a:spcAft>
              <a:defRPr/>
            </a:pPr>
            <a:r>
              <a:rPr altLang="en-US" b="0" dirty="0" lang="ja-JP" sz="1600">
                <a:latin typeface="+mn-ea"/>
              </a:rPr>
              <a:t>　　　　　   </a:t>
            </a:r>
            <a:r>
              <a:rPr altLang="ja-JP" b="0" dirty="0" lang="en-US" sz="1600">
                <a:solidFill>
                  <a:srgbClr val="0070C0"/>
                </a:solidFill>
                <a:latin typeface="+mn-ea"/>
              </a:rPr>
              <a:t>https://www.dnc.ac.jp/kyotsu/shiken_jouhou/r7/</a:t>
            </a:r>
          </a:p>
        </p:txBody>
      </p:sp>
      <p:sp>
        <p:nvSpPr>
          <p:cNvPr id="7" name="正方形/長方形 6">
            <a:extLst>
              <a:ext uri="{FF2B5EF4-FFF2-40B4-BE49-F238E27FC236}">
                <a16:creationId xmlns:a16="http://schemas.microsoft.com/office/drawing/2014/main" id="{2810424A-13B7-4994-8304-6226DB94DDE0}"/>
              </a:ext>
            </a:extLst>
          </p:cNvPr>
          <p:cNvSpPr/>
          <p:nvPr/>
        </p:nvSpPr>
        <p:spPr>
          <a:xfrm>
            <a:off x="251520" y="2482438"/>
            <a:ext cx="8712968" cy="3754874"/>
          </a:xfrm>
          <a:prstGeom prst="rect">
            <a:avLst/>
          </a:prstGeom>
          <a:ln w="19050">
            <a:solidFill>
              <a:schemeClr val="tx1"/>
            </a:solidFill>
          </a:ln>
        </p:spPr>
        <p:txBody>
          <a:bodyPr wrap="square">
            <a:spAutoFit/>
          </a:bodyPr>
          <a:lstStyle/>
          <a:p>
            <a:pPr indent="-811213" marL="811213">
              <a:spcBef>
                <a:spcPts val="0"/>
              </a:spcBef>
              <a:spcAft>
                <a:spcPts val="0"/>
              </a:spcAft>
              <a:defRPr/>
            </a:pPr>
            <a:r>
              <a:rPr altLang="en-US" b="0" dirty="0" lang="ja-JP" sz="1800">
                <a:latin typeface="+mn-ea"/>
                <a:ea typeface="+mn-ea"/>
              </a:rPr>
              <a:t>〇　出題教科・科目の出題方法等</a:t>
            </a:r>
            <a:endParaRPr altLang="ja-JP" b="0" dirty="0" lang="en-US" sz="1800">
              <a:latin typeface="+mn-ea"/>
              <a:ea typeface="+mn-ea"/>
            </a:endParaRPr>
          </a:p>
          <a:p>
            <a:pPr indent="-811213" marL="811213">
              <a:spcBef>
                <a:spcPts val="0"/>
              </a:spcBef>
              <a:spcAft>
                <a:spcPts val="0"/>
              </a:spcAft>
              <a:defRPr/>
            </a:pPr>
            <a:r>
              <a:rPr altLang="en-US" b="0" dirty="0" lang="ja-JP" sz="2000">
                <a:latin typeface="+mn-ea"/>
                <a:ea typeface="+mn-ea"/>
              </a:rPr>
              <a:t>　　</a:t>
            </a:r>
            <a:r>
              <a:rPr altLang="en-US" b="0" dirty="0" lang="ja-JP" sz="1400">
                <a:latin typeface="+mn-ea"/>
                <a:ea typeface="+mn-ea"/>
              </a:rPr>
              <a:t>・「</a:t>
            </a:r>
            <a:r>
              <a:rPr altLang="en-US" b="0" dirty="0" lang="ja-JP" sz="1400">
                <a:latin typeface="+mn-ea"/>
              </a:rPr>
              <a:t>令和７年度大学入学者選抜に係る大学入学共通テスト出題教科・科目の出題方法等」</a:t>
            </a:r>
            <a:endParaRPr altLang="ja-JP" b="0" dirty="0" lang="en-US" sz="1400">
              <a:latin typeface="+mn-ea"/>
            </a:endParaRPr>
          </a:p>
          <a:p>
            <a:pPr indent="-811213" marL="811213">
              <a:spcBef>
                <a:spcPts val="1200"/>
              </a:spcBef>
              <a:spcAft>
                <a:spcPts val="0"/>
              </a:spcAft>
              <a:defRPr/>
            </a:pPr>
            <a:r>
              <a:rPr altLang="en-US" b="0" dirty="0" lang="ja-JP" sz="1800">
                <a:latin typeface="+mn-ea"/>
                <a:ea typeface="+mn-ea"/>
              </a:rPr>
              <a:t>〇　問題作成方針</a:t>
            </a:r>
            <a:endParaRPr altLang="ja-JP" b="0" dirty="0" lang="en-US" sz="1800">
              <a:latin typeface="+mn-ea"/>
              <a:ea typeface="+mn-ea"/>
            </a:endParaRPr>
          </a:p>
          <a:p>
            <a:pPr indent="-811213" marL="811213">
              <a:spcBef>
                <a:spcPts val="0"/>
              </a:spcBef>
              <a:spcAft>
                <a:spcPts val="0"/>
              </a:spcAft>
              <a:defRPr/>
            </a:pPr>
            <a:r>
              <a:rPr altLang="en-US" b="0" dirty="0" lang="ja-JP" sz="1600">
                <a:latin typeface="+mn-ea"/>
                <a:ea typeface="+mn-ea"/>
              </a:rPr>
              <a:t>　　 </a:t>
            </a:r>
            <a:r>
              <a:rPr altLang="en-US" b="0" dirty="0" lang="ja-JP" sz="1400">
                <a:latin typeface="+mn-ea"/>
                <a:ea typeface="+mn-ea"/>
              </a:rPr>
              <a:t>・「</a:t>
            </a:r>
            <a:r>
              <a:rPr altLang="en-US" b="0" dirty="0" lang="ja-JP" sz="1400">
                <a:latin typeface="+mn-ea"/>
              </a:rPr>
              <a:t>令和７年度大学入学者選抜に係る大学入学共通テスト問題作成方針</a:t>
            </a:r>
            <a:r>
              <a:rPr altLang="en-US" b="0" dirty="0" lang="ja-JP" sz="1400">
                <a:latin typeface="+mn-ea"/>
                <a:ea typeface="+mn-ea"/>
              </a:rPr>
              <a:t>」</a:t>
            </a:r>
            <a:r>
              <a:rPr altLang="ja-JP" b="0" dirty="0" lang="en-US" sz="1400">
                <a:latin typeface="+mn-ea"/>
                <a:ea typeface="+mn-ea"/>
              </a:rPr>
              <a:t> </a:t>
            </a:r>
          </a:p>
          <a:p>
            <a:pPr indent="-811213" marL="811213">
              <a:spcBef>
                <a:spcPts val="1200"/>
              </a:spcBef>
              <a:spcAft>
                <a:spcPts val="0"/>
              </a:spcAft>
              <a:defRPr/>
            </a:pPr>
            <a:r>
              <a:rPr altLang="en-US" b="0" dirty="0" lang="ja-JP" sz="1800">
                <a:latin typeface="+mn-ea"/>
                <a:ea typeface="+mn-ea"/>
              </a:rPr>
              <a:t>〇　問題冊子の形態など</a:t>
            </a:r>
            <a:endParaRPr altLang="ja-JP" b="0" dirty="0" lang="en-US" sz="1800">
              <a:latin typeface="+mn-ea"/>
              <a:ea typeface="+mn-ea"/>
            </a:endParaRPr>
          </a:p>
          <a:p>
            <a:pPr indent="-811213" marL="811213">
              <a:spcBef>
                <a:spcPts val="0"/>
              </a:spcBef>
              <a:spcAft>
                <a:spcPts val="0"/>
              </a:spcAft>
              <a:defRPr/>
            </a:pPr>
            <a:r>
              <a:rPr altLang="en-US" b="0" dirty="0" lang="ja-JP" sz="2000">
                <a:latin typeface="+mn-ea"/>
                <a:ea typeface="+mn-ea"/>
              </a:rPr>
              <a:t>　　</a:t>
            </a:r>
            <a:r>
              <a:rPr altLang="en-US" b="0" dirty="0" lang="ja-JP" sz="1400">
                <a:latin typeface="+mn-ea"/>
                <a:ea typeface="+mn-ea"/>
              </a:rPr>
              <a:t>・「</a:t>
            </a:r>
            <a:r>
              <a:rPr altLang="en-US" b="0" dirty="0" lang="ja-JP" sz="1400">
                <a:latin typeface="+mn-ea"/>
              </a:rPr>
              <a:t>令和７年度大学入学者選抜に係る大学入学共通テストにおける問題冊子について」</a:t>
            </a:r>
            <a:endParaRPr altLang="ja-JP" b="0" dirty="0" lang="en-US" sz="1400">
              <a:latin typeface="+mn-ea"/>
            </a:endParaRPr>
          </a:p>
          <a:p>
            <a:pPr indent="-811213" marL="811213">
              <a:spcBef>
                <a:spcPts val="1200"/>
              </a:spcBef>
              <a:spcAft>
                <a:spcPts val="0"/>
              </a:spcAft>
              <a:defRPr/>
            </a:pPr>
            <a:r>
              <a:rPr altLang="en-US" b="0" dirty="0" lang="ja-JP" sz="1800">
                <a:latin typeface="+mn-ea"/>
                <a:ea typeface="+mn-ea"/>
              </a:rPr>
              <a:t>〇　解答用紙の様式など</a:t>
            </a:r>
            <a:endParaRPr altLang="ja-JP" b="0" dirty="0" lang="en-US" sz="1800">
              <a:latin typeface="+mn-ea"/>
              <a:ea typeface="+mn-ea"/>
            </a:endParaRPr>
          </a:p>
          <a:p>
            <a:pPr indent="-811213" marL="811213">
              <a:spcBef>
                <a:spcPts val="0"/>
              </a:spcBef>
              <a:spcAft>
                <a:spcPts val="0"/>
              </a:spcAft>
              <a:defRPr/>
            </a:pPr>
            <a:r>
              <a:rPr altLang="en-US" b="0" dirty="0" lang="ja-JP" sz="2000">
                <a:latin typeface="+mn-ea"/>
                <a:ea typeface="+mn-ea"/>
              </a:rPr>
              <a:t>　　</a:t>
            </a:r>
            <a:r>
              <a:rPr altLang="en-US" b="0" dirty="0" lang="ja-JP" sz="1400">
                <a:latin typeface="+mn-ea"/>
              </a:rPr>
              <a:t>・「令和７年度大学入学者選抜に係る大学入学共通テストにおける解答用紙について」</a:t>
            </a:r>
            <a:endParaRPr altLang="ja-JP" b="0" dirty="0" lang="en-US" sz="1400">
              <a:latin typeface="+mn-ea"/>
            </a:endParaRPr>
          </a:p>
          <a:p>
            <a:pPr indent="-811213" marL="811213">
              <a:spcBef>
                <a:spcPts val="0"/>
              </a:spcBef>
              <a:spcAft>
                <a:spcPts val="0"/>
              </a:spcAft>
              <a:defRPr/>
            </a:pPr>
            <a:r>
              <a:rPr altLang="en-US" b="0" dirty="0" lang="ja-JP" sz="1600">
                <a:latin typeface="+mn-ea"/>
              </a:rPr>
              <a:t>　　</a:t>
            </a:r>
            <a:r>
              <a:rPr altLang="en-US" b="0" dirty="0" lang="ja-JP" sz="1400">
                <a:latin typeface="+mn-ea"/>
              </a:rPr>
              <a:t> ・「令和７年度大学入学者選抜に係る大学入学共通テストにおける解答用紙のイメージ」</a:t>
            </a:r>
            <a:endParaRPr altLang="ja-JP" b="0" dirty="0" lang="en-US" sz="1400">
              <a:latin typeface="+mn-ea"/>
            </a:endParaRPr>
          </a:p>
          <a:p>
            <a:pPr indent="-811213" marL="811213">
              <a:spcBef>
                <a:spcPts val="1200"/>
              </a:spcBef>
              <a:spcAft>
                <a:spcPts val="0"/>
              </a:spcAft>
              <a:defRPr/>
            </a:pPr>
            <a:r>
              <a:rPr altLang="en-US" b="0" dirty="0" lang="ja-JP" sz="1800">
                <a:latin typeface="+mn-ea"/>
                <a:ea typeface="+mn-ea"/>
              </a:rPr>
              <a:t>〇　得点調整の実施条件・方法</a:t>
            </a:r>
            <a:endParaRPr altLang="ja-JP" b="0" dirty="0" lang="en-US" sz="1800">
              <a:latin typeface="+mn-ea"/>
              <a:ea typeface="+mn-ea"/>
            </a:endParaRPr>
          </a:p>
          <a:p>
            <a:pPr indent="-811213" marL="811213">
              <a:spcBef>
                <a:spcPts val="0"/>
              </a:spcBef>
              <a:spcAft>
                <a:spcPts val="0"/>
              </a:spcAft>
              <a:defRPr/>
            </a:pPr>
            <a:r>
              <a:rPr altLang="en-US" b="0" dirty="0" lang="ja-JP" sz="1600">
                <a:latin typeface="+mn-ea"/>
              </a:rPr>
              <a:t>　　 </a:t>
            </a:r>
            <a:r>
              <a:rPr altLang="en-US" b="0" dirty="0" lang="ja-JP" sz="1400">
                <a:latin typeface="+mn-ea"/>
              </a:rPr>
              <a:t>・「令和７年度大学入学者選抜に係る大学入学共通テストの得点調整の実施条件・方法について」</a:t>
            </a:r>
            <a:endParaRPr altLang="ja-JP" b="0" dirty="0" lang="en-US" sz="1400">
              <a:latin typeface="+mn-ea"/>
              <a:ea typeface="+mn-ea"/>
            </a:endParaRPr>
          </a:p>
        </p:txBody>
      </p:sp>
      <p:sp>
        <p:nvSpPr>
          <p:cNvPr id="3" name="スライド番号プレースホルダー 2">
            <a:extLst>
              <a:ext uri="{FF2B5EF4-FFF2-40B4-BE49-F238E27FC236}">
                <a16:creationId xmlns:a16="http://schemas.microsoft.com/office/drawing/2014/main" id="{70759E21-1E2E-444D-B366-4C035AB58B66}"/>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4</a:t>
            </a:fld>
            <a:endParaRPr altLang="en-US" dirty="0" lang="ja-JP">
              <a:solidFill>
                <a:prstClr val="black">
                  <a:tint val="75000"/>
                </a:prstClr>
              </a:solidFill>
            </a:endParaRPr>
          </a:p>
        </p:txBody>
      </p:sp>
      <p:sp>
        <p:nvSpPr>
          <p:cNvPr id="8" name="Rectangle 27">
            <a:extLst>
              <a:ext uri="{FF2B5EF4-FFF2-40B4-BE49-F238E27FC236}">
                <a16:creationId xmlns:a16="http://schemas.microsoft.com/office/drawing/2014/main" id="{8CD87767-F5B8-4109-8A5A-6126E2717B5C}"/>
              </a:ext>
            </a:extLst>
          </p:cNvPr>
          <p:cNvSpPr>
            <a:spLocks noChangeArrowheads="1"/>
          </p:cNvSpPr>
          <p:nvPr/>
        </p:nvSpPr>
        <p:spPr bwMode="auto">
          <a:xfrm>
            <a:off x="345082" y="6241939"/>
            <a:ext cx="878497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indent="-263525" marL="263525">
              <a:spcBef>
                <a:spcPct val="0"/>
              </a:spcBef>
            </a:pPr>
            <a:r>
              <a:rPr altLang="en-US" b="0" dirty="0" lang="ja-JP" sz="2000"/>
              <a:t>このスライド資料では，主にこれらの公表資料の内容を説明します。</a:t>
            </a:r>
            <a:endParaRPr altLang="ja-JP" b="0" dirty="0" lang="en-US" sz="2000"/>
          </a:p>
        </p:txBody>
      </p:sp>
      <p:pic>
        <p:nvPicPr>
          <p:cNvPr id="5" name="図 4">
            <a:extLst>
              <a:ext uri="{FF2B5EF4-FFF2-40B4-BE49-F238E27FC236}">
                <a16:creationId xmlns:a16="http://schemas.microsoft.com/office/drawing/2014/main" id="{1F96F6C4-01A9-4885-B291-AF8B2FDB207C}"/>
              </a:ext>
            </a:extLst>
          </p:cNvPr>
          <p:cNvPicPr>
            <a:picLocks noChangeAspect="1"/>
          </p:cNvPicPr>
          <p:nvPr/>
        </p:nvPicPr>
        <p:blipFill>
          <a:blip r:embed="rId3"/>
          <a:stretch>
            <a:fillRect/>
          </a:stretch>
        </p:blipFill>
        <p:spPr>
          <a:xfrm>
            <a:off x="5515788" y="1636484"/>
            <a:ext cx="712396" cy="712396"/>
          </a:xfrm>
          <a:prstGeom prst="rect">
            <a:avLst/>
          </a:prstGeom>
        </p:spPr>
      </p:pic>
    </p:spTree>
    <p:extLst>
      <p:ext uri="{BB962C8B-B14F-4D97-AF65-F5344CB8AC3E}">
        <p14:creationId xmlns:p14="http://schemas.microsoft.com/office/powerpoint/2010/main" val="2625145533"/>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59569" y="2722300"/>
            <a:ext cx="8424862" cy="1413399"/>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algn="l" fontAlgn="auto" indent="-720725" marL="720725">
              <a:spcAft>
                <a:spcPts val="0"/>
              </a:spcAft>
            </a:pPr>
            <a:r>
              <a:rPr altLang="en-US" dirty="0" lang="ja-JP" sz="3600"/>
              <a:t>２　主な変更点等</a:t>
            </a:r>
            <a:endParaRPr altLang="ja-JP" dirty="0" lang="en-US" sz="3600"/>
          </a:p>
        </p:txBody>
      </p:sp>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3" name="スライド番号プレースホルダー 2">
            <a:extLst>
              <a:ext uri="{FF2B5EF4-FFF2-40B4-BE49-F238E27FC236}">
                <a16:creationId xmlns:a16="http://schemas.microsoft.com/office/drawing/2014/main" id="{49FFA5D7-2629-459D-94EA-C0A0A2451E54}"/>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5</a:t>
            </a:fld>
            <a:endParaRPr altLang="en-US" lang="ja-JP">
              <a:solidFill>
                <a:prstClr val="black">
                  <a:tint val="75000"/>
                </a:prstClr>
              </a:solidFill>
            </a:endParaRPr>
          </a:p>
        </p:txBody>
      </p:sp>
    </p:spTree>
    <p:extLst>
      <p:ext uri="{BB962C8B-B14F-4D97-AF65-F5344CB8AC3E}">
        <p14:creationId xmlns:p14="http://schemas.microsoft.com/office/powerpoint/2010/main" val="2081707677"/>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69343" y="3275012"/>
            <a:ext cx="7892637" cy="46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200"/>
              </a:spcBef>
            </a:pPr>
            <a:r>
              <a:rPr altLang="en-US" dirty="0" lang="ja-JP" sz="2000">
                <a:solidFill>
                  <a:srgbClr val="FF0000"/>
                </a:solidFill>
              </a:rPr>
              <a:t>　</a:t>
            </a:r>
            <a:endParaRPr altLang="ja-JP" b="0" dirty="0" lang="en-US" sz="2000"/>
          </a:p>
        </p:txBody>
      </p:sp>
      <p:sp>
        <p:nvSpPr>
          <p:cNvPr id="15" name="Rectangle 4"/>
          <p:cNvSpPr>
            <a:spLocks noChangeArrowheads="1"/>
          </p:cNvSpPr>
          <p:nvPr/>
        </p:nvSpPr>
        <p:spPr bwMode="auto">
          <a:xfrm>
            <a:off x="510058" y="3713762"/>
            <a:ext cx="8748464" cy="5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800"/>
              </a:spcBef>
            </a:pPr>
            <a:r>
              <a:rPr altLang="en-US" b="0" dirty="0" lang="ja-JP" sz="2000"/>
              <a:t>　　　　</a:t>
            </a:r>
            <a:endParaRPr altLang="ja-JP" b="0" dirty="0" lang="en-US" sz="2000"/>
          </a:p>
          <a:p>
            <a:pPr indent="-342900" marL="342900">
              <a:lnSpc>
                <a:spcPct val="95000"/>
              </a:lnSpc>
              <a:spcBef>
                <a:spcPts val="600"/>
              </a:spcBef>
            </a:pPr>
            <a:endParaRPr altLang="ja-JP" b="0" dirty="0" lang="en-US" sz="2000"/>
          </a:p>
          <a:p>
            <a:pPr indent="-255588" marL="342900">
              <a:lnSpc>
                <a:spcPct val="95000"/>
              </a:lnSpc>
              <a:spcBef>
                <a:spcPct val="50000"/>
              </a:spcBef>
            </a:pPr>
            <a:r>
              <a:rPr altLang="en-US" b="0" dirty="0" lang="ja-JP" sz="2000">
                <a:solidFill>
                  <a:srgbClr val="00B0F0"/>
                </a:solidFill>
              </a:rPr>
              <a:t>　</a:t>
            </a:r>
            <a:r>
              <a:rPr altLang="en-US" b="0" dirty="0" lang="ja-JP" sz="2000"/>
              <a:t>　　　　　　　　　　　　　</a:t>
            </a:r>
            <a:endParaRPr altLang="ja-JP" b="0" dirty="0" lang="en-US" sz="2000"/>
          </a:p>
          <a:p>
            <a:pPr indent="-342900" marL="342900">
              <a:lnSpc>
                <a:spcPct val="95000"/>
              </a:lnSpc>
              <a:spcBef>
                <a:spcPct val="50000"/>
              </a:spcBef>
            </a:pPr>
            <a:r>
              <a:rPr altLang="en-US" b="0" dirty="0" lang="ja-JP" sz="2000"/>
              <a:t>　　　　　　</a:t>
            </a:r>
            <a:endParaRPr altLang="ja-JP" b="0" dirty="0" lang="en-US" sz="2000"/>
          </a:p>
          <a:p>
            <a:pPr indent="-342900" marL="342900">
              <a:lnSpc>
                <a:spcPct val="95000"/>
              </a:lnSpc>
              <a:spcBef>
                <a:spcPts val="0"/>
              </a:spcBef>
            </a:pPr>
            <a:r>
              <a:rPr altLang="en-US" b="0" dirty="0" lang="ja-JP" sz="2000"/>
              <a:t>　　</a:t>
            </a:r>
            <a:endParaRPr altLang="ja-JP" dirty="0" lang="en-US" sz="2000"/>
          </a:p>
        </p:txBody>
      </p:sp>
      <p:sp>
        <p:nvSpPr>
          <p:cNvPr id="18" name="Rectangle 4"/>
          <p:cNvSpPr>
            <a:spLocks noChangeArrowheads="1"/>
          </p:cNvSpPr>
          <p:nvPr/>
        </p:nvSpPr>
        <p:spPr bwMode="auto">
          <a:xfrm>
            <a:off x="258991" y="4639769"/>
            <a:ext cx="8748464" cy="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150000"/>
              </a:lnSpc>
              <a:spcBef>
                <a:spcPts val="1800"/>
              </a:spcBef>
            </a:pPr>
            <a:r>
              <a:rPr altLang="en-US" b="0" dirty="0" lang="ja-JP" sz="2000"/>
              <a:t>　</a:t>
            </a:r>
            <a:endParaRPr altLang="ja-JP" dirty="0" lang="en-US" sz="2000"/>
          </a:p>
        </p:txBody>
      </p:sp>
      <p:sp>
        <p:nvSpPr>
          <p:cNvPr id="4" name="テキスト ボックス 3">
            <a:extLst>
              <a:ext uri="{FF2B5EF4-FFF2-40B4-BE49-F238E27FC236}">
                <a16:creationId xmlns:a16="http://schemas.microsoft.com/office/drawing/2014/main" id="{B5DEE40A-37FA-4E96-86AC-9288C1521ACB}"/>
              </a:ext>
            </a:extLst>
          </p:cNvPr>
          <p:cNvSpPr txBox="1"/>
          <p:nvPr/>
        </p:nvSpPr>
        <p:spPr>
          <a:xfrm>
            <a:off x="5164111" y="3013023"/>
            <a:ext cx="914400" cy="914400"/>
          </a:xfrm>
          <a:prstGeom prst="rect">
            <a:avLst/>
          </a:prstGeom>
          <a:noFill/>
        </p:spPr>
        <p:txBody>
          <a:bodyPr rtlCol="0" wrap="square">
            <a:spAutoFit/>
          </a:bodyPr>
          <a:lstStyle/>
          <a:p>
            <a:endParaRPr altLang="en-US" dirty="0" kumimoji="1" lang="ja-JP"/>
          </a:p>
        </p:txBody>
      </p:sp>
      <p:sp>
        <p:nvSpPr>
          <p:cNvPr id="20" name="正方形/長方形 19">
            <a:extLst>
              <a:ext uri="{FF2B5EF4-FFF2-40B4-BE49-F238E27FC236}">
                <a16:creationId xmlns:a16="http://schemas.microsoft.com/office/drawing/2014/main" id="{D9C02764-2F5D-4AF0-B65E-08804DF37FCB}"/>
              </a:ext>
            </a:extLst>
          </p:cNvPr>
          <p:cNvSpPr/>
          <p:nvPr/>
        </p:nvSpPr>
        <p:spPr>
          <a:xfrm>
            <a:off x="251520" y="1196752"/>
            <a:ext cx="8663741" cy="5509200"/>
          </a:xfrm>
          <a:prstGeom prst="rect">
            <a:avLst/>
          </a:prstGeom>
          <a:ln w="19050">
            <a:solidFill>
              <a:schemeClr val="tx1"/>
            </a:solidFill>
          </a:ln>
        </p:spPr>
        <p:txBody>
          <a:bodyPr wrap="square">
            <a:spAutoFit/>
          </a:bodyPr>
          <a:lstStyle/>
          <a:p>
            <a:pPr indent="-285744" marL="285744">
              <a:spcBef>
                <a:spcPts val="0"/>
              </a:spcBef>
              <a:spcAft>
                <a:spcPts val="1200"/>
              </a:spcAft>
              <a:buFont charset="0" panose="020B0604020202020204" pitchFamily="34" typeface="Arial"/>
              <a:buChar char="•"/>
              <a:defRPr/>
            </a:pPr>
            <a:r>
              <a:rPr altLang="en-US" b="0" dirty="0" lang="ja-JP" sz="1600">
                <a:latin typeface="+mn-ea"/>
                <a:ea typeface="+mn-ea"/>
              </a:rPr>
              <a:t>従前の問題作成方針を引き続き重視しつつ，趣旨をより明確にし，新指導要領に対応。多様な受験者が十分に力を発揮できるよう問題の構成や分量等に配慮しながら，引き続き，</a:t>
            </a:r>
            <a:r>
              <a:rPr altLang="en-US" dirty="0" lang="ja-JP" sz="1600" u="sng">
                <a:latin typeface="+mn-ea"/>
                <a:ea typeface="+mn-ea"/>
              </a:rPr>
              <a:t>知識の質</a:t>
            </a:r>
            <a:r>
              <a:rPr altLang="en-US" b="0" dirty="0" lang="ja-JP" sz="1600">
                <a:latin typeface="+mn-ea"/>
                <a:ea typeface="+mn-ea"/>
              </a:rPr>
              <a:t>や，</a:t>
            </a:r>
            <a:r>
              <a:rPr altLang="en-US" dirty="0" lang="ja-JP" sz="1600" u="sng">
                <a:latin typeface="+mn-ea"/>
                <a:ea typeface="+mn-ea"/>
              </a:rPr>
              <a:t>知識・技能を活用する思考力・判断力・表現力等</a:t>
            </a:r>
            <a:r>
              <a:rPr altLang="en-US" b="0" dirty="0" lang="ja-JP" sz="1600">
                <a:latin typeface="+mn-ea"/>
                <a:ea typeface="+mn-ea"/>
              </a:rPr>
              <a:t>を問う問題の工夫を重視する。</a:t>
            </a:r>
            <a:endParaRPr altLang="ja-JP" b="0" dirty="0" lang="en-US" sz="1600">
              <a:latin typeface="+mn-ea"/>
              <a:ea typeface="+mn-ea"/>
            </a:endParaRPr>
          </a:p>
          <a:p>
            <a:pPr indent="-285744" marL="285744">
              <a:spcBef>
                <a:spcPts val="0"/>
              </a:spcBef>
              <a:spcAft>
                <a:spcPts val="0"/>
              </a:spcAft>
              <a:buFont charset="0" panose="020B0604020202020204" pitchFamily="34" typeface="Arial"/>
              <a:buChar char="•"/>
              <a:defRPr/>
            </a:pPr>
            <a:r>
              <a:rPr altLang="en-US" dirty="0" lang="ja-JP" sz="1600">
                <a:latin typeface="+mn-ea"/>
                <a:ea typeface="+mn-ea"/>
              </a:rPr>
              <a:t>国語</a:t>
            </a:r>
            <a:r>
              <a:rPr altLang="en-US" b="0" dirty="0" lang="ja-JP" sz="1600">
                <a:latin typeface="+mn-ea"/>
                <a:ea typeface="+mn-ea"/>
              </a:rPr>
              <a:t>は，言語活動を重視し，多様な資質・能力を問うため</a:t>
            </a:r>
            <a:r>
              <a:rPr altLang="en-US" dirty="0" lang="ja-JP" sz="1600" u="sng">
                <a:latin typeface="+mn-ea"/>
                <a:ea typeface="+mn-ea"/>
              </a:rPr>
              <a:t>大問を１つ追加</a:t>
            </a:r>
            <a:r>
              <a:rPr altLang="en-US" b="0" dirty="0" lang="ja-JP" sz="1600">
                <a:latin typeface="+mn-ea"/>
                <a:ea typeface="+mn-ea"/>
              </a:rPr>
              <a:t>。</a:t>
            </a:r>
            <a:endParaRPr altLang="ja-JP" b="0" dirty="0" lang="en-US" sz="1600">
              <a:latin typeface="+mn-ea"/>
              <a:ea typeface="+mn-ea"/>
            </a:endParaRPr>
          </a:p>
          <a:p>
            <a:pPr>
              <a:spcBef>
                <a:spcPts val="0"/>
              </a:spcBef>
              <a:spcAft>
                <a:spcPts val="1200"/>
              </a:spcAft>
              <a:defRPr/>
            </a:pPr>
            <a:r>
              <a:rPr altLang="en-US" b="0" dirty="0" lang="ja-JP" sz="1600">
                <a:latin typeface="+mn-ea"/>
                <a:ea typeface="+mn-ea"/>
              </a:rPr>
              <a:t>　　</a:t>
            </a:r>
            <a:r>
              <a:rPr altLang="en-US" dirty="0" lang="ja-JP" sz="1600" u="sng">
                <a:latin typeface="+mn-ea"/>
                <a:ea typeface="+mn-ea"/>
              </a:rPr>
              <a:t>試験時間は</a:t>
            </a:r>
            <a:r>
              <a:rPr altLang="ja-JP" dirty="0" lang="en-US" sz="1600" u="sng">
                <a:latin typeface="+mn-ea"/>
                <a:ea typeface="+mn-ea"/>
              </a:rPr>
              <a:t>90</a:t>
            </a:r>
            <a:r>
              <a:rPr altLang="en-US" dirty="0" lang="ja-JP" sz="1600" u="sng">
                <a:latin typeface="+mn-ea"/>
                <a:ea typeface="+mn-ea"/>
              </a:rPr>
              <a:t>分（</a:t>
            </a:r>
            <a:r>
              <a:rPr altLang="ja-JP" dirty="0" lang="en-US" sz="1600" u="sng">
                <a:latin typeface="+mn-ea"/>
                <a:ea typeface="+mn-ea"/>
              </a:rPr>
              <a:t>10</a:t>
            </a:r>
            <a:r>
              <a:rPr altLang="en-US" dirty="0" lang="ja-JP" sz="1600" u="sng">
                <a:latin typeface="+mn-ea"/>
                <a:ea typeface="+mn-ea"/>
              </a:rPr>
              <a:t>分増）</a:t>
            </a:r>
            <a:r>
              <a:rPr altLang="en-US" b="0" dirty="0" lang="ja-JP" sz="1600">
                <a:latin typeface="+mn-ea"/>
                <a:ea typeface="+mn-ea"/>
              </a:rPr>
              <a:t>。</a:t>
            </a:r>
            <a:r>
              <a:rPr altLang="ja-JP" dirty="0" lang="en-US" sz="1600" u="sng">
                <a:latin typeface="+mn-ea"/>
                <a:ea typeface="+mn-ea"/>
              </a:rPr>
              <a:t> </a:t>
            </a:r>
            <a:r>
              <a:rPr altLang="en-US" dirty="0" lang="ja-JP" sz="1600" u="sng">
                <a:latin typeface="+mn-ea"/>
                <a:ea typeface="+mn-ea"/>
              </a:rPr>
              <a:t>配点は近代以降の文章</a:t>
            </a:r>
            <a:r>
              <a:rPr altLang="ja-JP" dirty="0" lang="en-US" sz="1600" u="sng">
                <a:latin typeface="+mn-ea"/>
                <a:ea typeface="+mn-ea"/>
              </a:rPr>
              <a:t>110</a:t>
            </a:r>
            <a:r>
              <a:rPr altLang="en-US" dirty="0" lang="ja-JP" sz="1600" u="sng">
                <a:latin typeface="+mn-ea"/>
                <a:ea typeface="+mn-ea"/>
              </a:rPr>
              <a:t>点，古典</a:t>
            </a:r>
            <a:r>
              <a:rPr altLang="ja-JP" dirty="0" lang="en-US" sz="1600" u="sng">
                <a:latin typeface="+mn-ea"/>
                <a:ea typeface="+mn-ea"/>
              </a:rPr>
              <a:t>90</a:t>
            </a:r>
            <a:r>
              <a:rPr altLang="en-US" dirty="0" lang="ja-JP" sz="1600" u="sng">
                <a:latin typeface="+mn-ea"/>
                <a:ea typeface="+mn-ea"/>
              </a:rPr>
              <a:t>点（古文</a:t>
            </a:r>
            <a:r>
              <a:rPr altLang="ja-JP" dirty="0" lang="en-US" sz="1600" u="sng">
                <a:latin typeface="+mn-ea"/>
                <a:ea typeface="+mn-ea"/>
              </a:rPr>
              <a:t>45</a:t>
            </a:r>
            <a:r>
              <a:rPr altLang="en-US" dirty="0" lang="ja-JP" sz="1600" u="sng">
                <a:latin typeface="+mn-ea"/>
                <a:ea typeface="+mn-ea"/>
              </a:rPr>
              <a:t>点，漢文</a:t>
            </a:r>
            <a:r>
              <a:rPr altLang="ja-JP" dirty="0" lang="en-US" sz="1600" u="sng">
                <a:latin typeface="+mn-ea"/>
                <a:ea typeface="+mn-ea"/>
              </a:rPr>
              <a:t>45</a:t>
            </a:r>
            <a:r>
              <a:rPr altLang="en-US" dirty="0" lang="ja-JP" sz="1600" u="sng">
                <a:latin typeface="+mn-ea"/>
                <a:ea typeface="+mn-ea"/>
              </a:rPr>
              <a:t>点）</a:t>
            </a:r>
            <a:r>
              <a:rPr altLang="en-US" b="0" dirty="0" lang="ja-JP" sz="1600">
                <a:latin typeface="+mn-ea"/>
                <a:ea typeface="+mn-ea"/>
              </a:rPr>
              <a:t>。</a:t>
            </a:r>
            <a:endParaRPr altLang="ja-JP" dirty="0" lang="en-US" sz="1600" u="sng">
              <a:latin typeface="+mn-ea"/>
              <a:ea typeface="+mn-ea"/>
            </a:endParaRPr>
          </a:p>
          <a:p>
            <a:pPr indent="-285750" marL="285750">
              <a:spcBef>
                <a:spcPts val="0"/>
              </a:spcBef>
              <a:spcAft>
                <a:spcPts val="1200"/>
              </a:spcAft>
              <a:buFont charset="0" panose="020B0604020202020204" pitchFamily="34" typeface="Arial"/>
              <a:buChar char="•"/>
              <a:defRPr/>
            </a:pPr>
            <a:r>
              <a:rPr altLang="en-US" dirty="0" lang="ja-JP" sz="1600">
                <a:latin typeface="+mn-ea"/>
                <a:ea typeface="+mn-ea"/>
              </a:rPr>
              <a:t>地理歴史，公民</a:t>
            </a:r>
            <a:r>
              <a:rPr altLang="en-US" b="0" dirty="0" lang="ja-JP" sz="1600">
                <a:latin typeface="+mn-ea"/>
                <a:ea typeface="+mn-ea"/>
              </a:rPr>
              <a:t>は，必履修科目を組み合わせた出題科目１科目と，必履修科目と選択科目を組み合わせた出題科目５科目の</a:t>
            </a:r>
            <a:r>
              <a:rPr altLang="en-US" dirty="0" lang="ja-JP" sz="1600" u="sng">
                <a:latin typeface="+mn-ea"/>
                <a:ea typeface="+mn-ea"/>
              </a:rPr>
              <a:t>合計６つの出題科目</a:t>
            </a:r>
            <a:r>
              <a:rPr altLang="en-US" b="0" dirty="0" lang="ja-JP" sz="1600">
                <a:latin typeface="+mn-ea"/>
                <a:ea typeface="+mn-ea"/>
              </a:rPr>
              <a:t>から最大２科目を選択解答。</a:t>
            </a:r>
            <a:r>
              <a:rPr altLang="ja-JP" b="0" dirty="0" lang="en-US" sz="1600">
                <a:latin typeface="+mn-ea"/>
                <a:ea typeface="+mn-ea"/>
              </a:rPr>
              <a:t> </a:t>
            </a:r>
            <a:r>
              <a:rPr altLang="en-US" b="0" dirty="0" lang="ja-JP" sz="1600">
                <a:latin typeface="+mn-ea"/>
                <a:ea typeface="+mn-ea"/>
              </a:rPr>
              <a:t>　</a:t>
            </a:r>
            <a:endParaRPr altLang="ja-JP" b="0" dirty="0" lang="en-US" sz="1600">
              <a:latin typeface="+mn-ea"/>
              <a:ea typeface="+mn-ea"/>
            </a:endParaRPr>
          </a:p>
          <a:p>
            <a:pPr indent="-285744" marL="285744">
              <a:spcBef>
                <a:spcPts val="0"/>
              </a:spcBef>
              <a:spcAft>
                <a:spcPts val="1200"/>
              </a:spcAft>
              <a:buFont charset="0" panose="020B0604020202020204" pitchFamily="34" typeface="Arial"/>
              <a:buChar char="•"/>
              <a:defRPr/>
            </a:pPr>
            <a:r>
              <a:rPr altLang="en-US" dirty="0" lang="ja-JP" sz="1600">
                <a:latin typeface="+mn-ea"/>
                <a:ea typeface="+mn-ea"/>
              </a:rPr>
              <a:t>数学②</a:t>
            </a:r>
            <a:r>
              <a:rPr altLang="en-US" b="0" dirty="0" lang="ja-JP" sz="1600">
                <a:latin typeface="+mn-ea"/>
                <a:ea typeface="+mn-ea"/>
              </a:rPr>
              <a:t>は</a:t>
            </a:r>
            <a:r>
              <a:rPr altLang="ja-JP" dirty="0" lang="en-US" sz="1600" u="sng">
                <a:latin typeface="+mn-ea"/>
                <a:ea typeface="+mn-ea"/>
              </a:rPr>
              <a:t>『</a:t>
            </a:r>
            <a:r>
              <a:rPr altLang="en-US" dirty="0" lang="ja-JP" sz="1600" u="sng">
                <a:latin typeface="+mn-ea"/>
                <a:ea typeface="+mn-ea"/>
              </a:rPr>
              <a:t>数学</a:t>
            </a:r>
            <a:r>
              <a:rPr altLang="ja-JP" dirty="0" lang="en-US" sz="1600" u="sng">
                <a:latin typeface="+mn-ea"/>
                <a:ea typeface="+mn-ea"/>
              </a:rPr>
              <a:t>Ⅱ</a:t>
            </a:r>
            <a:r>
              <a:rPr altLang="en-US" dirty="0" err="1" lang="ja-JP" sz="1600" u="sng">
                <a:latin typeface="+mn-ea"/>
                <a:ea typeface="+mn-ea"/>
              </a:rPr>
              <a:t>，</a:t>
            </a:r>
            <a:r>
              <a:rPr altLang="en-US" dirty="0" lang="ja-JP" sz="1600" u="sng">
                <a:latin typeface="+mn-ea"/>
                <a:ea typeface="+mn-ea"/>
              </a:rPr>
              <a:t>数学</a:t>
            </a:r>
            <a:r>
              <a:rPr altLang="ja-JP" dirty="0" lang="en-US" sz="1600" u="sng">
                <a:latin typeface="+mn-ea"/>
                <a:ea typeface="+mn-ea"/>
              </a:rPr>
              <a:t>B</a:t>
            </a:r>
            <a:r>
              <a:rPr altLang="en-US" dirty="0" err="1" lang="ja-JP" sz="1600" u="sng">
                <a:latin typeface="+mn-ea"/>
                <a:ea typeface="+mn-ea"/>
              </a:rPr>
              <a:t>，</a:t>
            </a:r>
            <a:r>
              <a:rPr altLang="en-US" dirty="0" lang="ja-JP" sz="1600" u="sng">
                <a:latin typeface="+mn-ea"/>
                <a:ea typeface="+mn-ea"/>
              </a:rPr>
              <a:t>数学</a:t>
            </a:r>
            <a:r>
              <a:rPr altLang="ja-JP" dirty="0" lang="en-US" sz="1600" u="sng">
                <a:latin typeface="+mn-ea"/>
                <a:ea typeface="+mn-ea"/>
              </a:rPr>
              <a:t>C』</a:t>
            </a:r>
            <a:r>
              <a:rPr altLang="en-US" dirty="0" lang="ja-JP" sz="1600" u="sng">
                <a:latin typeface="+mn-ea"/>
                <a:ea typeface="+mn-ea"/>
              </a:rPr>
              <a:t>の１科目を出題</a:t>
            </a:r>
            <a:r>
              <a:rPr altLang="en-US" b="0" dirty="0" lang="ja-JP" sz="1600">
                <a:latin typeface="+mn-ea"/>
                <a:ea typeface="+mn-ea"/>
              </a:rPr>
              <a:t>し，</a:t>
            </a:r>
            <a:r>
              <a:rPr altLang="en-US" dirty="0" lang="ja-JP" sz="1600" u="sng">
                <a:latin typeface="+mn-ea"/>
                <a:ea typeface="+mn-ea"/>
              </a:rPr>
              <a:t>試験時間は</a:t>
            </a:r>
            <a:r>
              <a:rPr altLang="ja-JP" dirty="0" lang="en-US" sz="1600" u="sng">
                <a:latin typeface="+mn-ea"/>
                <a:ea typeface="+mn-ea"/>
              </a:rPr>
              <a:t>70</a:t>
            </a:r>
            <a:r>
              <a:rPr altLang="en-US" dirty="0" lang="ja-JP" sz="1600" u="sng">
                <a:latin typeface="+mn-ea"/>
                <a:ea typeface="+mn-ea"/>
              </a:rPr>
              <a:t>分（</a:t>
            </a:r>
            <a:r>
              <a:rPr altLang="ja-JP" dirty="0" lang="en-US" sz="1600" u="sng">
                <a:latin typeface="+mn-ea"/>
                <a:ea typeface="+mn-ea"/>
              </a:rPr>
              <a:t>10</a:t>
            </a:r>
            <a:r>
              <a:rPr altLang="en-US" dirty="0" lang="ja-JP" sz="1600" u="sng">
                <a:latin typeface="+mn-ea"/>
                <a:ea typeface="+mn-ea"/>
              </a:rPr>
              <a:t>分増）</a:t>
            </a:r>
            <a:r>
              <a:rPr altLang="en-US" dirty="0" lang="ja-JP" sz="1600">
                <a:latin typeface="+mn-ea"/>
                <a:ea typeface="+mn-ea"/>
              </a:rPr>
              <a:t>。</a:t>
            </a:r>
            <a:endParaRPr altLang="ja-JP" dirty="0" lang="en-US" sz="1600">
              <a:latin typeface="+mn-ea"/>
              <a:ea typeface="+mn-ea"/>
            </a:endParaRPr>
          </a:p>
          <a:p>
            <a:pPr indent="-285744" marL="285744">
              <a:spcBef>
                <a:spcPts val="0"/>
              </a:spcBef>
              <a:spcAft>
                <a:spcPts val="0"/>
              </a:spcAft>
              <a:buFont charset="0" panose="020B0604020202020204" pitchFamily="34" typeface="Arial"/>
              <a:buChar char="•"/>
              <a:defRPr/>
            </a:pPr>
            <a:r>
              <a:rPr altLang="en-US" dirty="0" lang="ja-JP" sz="1600">
                <a:latin typeface="+mn-ea"/>
                <a:ea typeface="+mn-ea"/>
              </a:rPr>
              <a:t>理科</a:t>
            </a:r>
            <a:r>
              <a:rPr altLang="en-US" b="0" dirty="0" lang="ja-JP" sz="1600">
                <a:latin typeface="+mn-ea"/>
                <a:ea typeface="+mn-ea"/>
              </a:rPr>
              <a:t>は，従前の２つの試験時間帯（理科①と理科②）から</a:t>
            </a:r>
            <a:r>
              <a:rPr altLang="en-US" dirty="0" lang="ja-JP" sz="1600" u="sng">
                <a:latin typeface="+mn-ea"/>
                <a:ea typeface="+mn-ea"/>
              </a:rPr>
              <a:t>１つの試験時間帯に変更</a:t>
            </a:r>
            <a:r>
              <a:rPr altLang="en-US" b="0" dirty="0" lang="ja-JP" sz="1600">
                <a:latin typeface="+mn-ea"/>
                <a:ea typeface="+mn-ea"/>
              </a:rPr>
              <a:t>。</a:t>
            </a:r>
            <a:endParaRPr altLang="ja-JP" b="0" dirty="0" lang="en-US" sz="1600">
              <a:latin typeface="+mn-ea"/>
              <a:ea typeface="+mn-ea"/>
            </a:endParaRPr>
          </a:p>
          <a:p>
            <a:pPr>
              <a:spcBef>
                <a:spcPts val="0"/>
              </a:spcBef>
              <a:spcAft>
                <a:spcPts val="0"/>
              </a:spcAft>
              <a:defRPr/>
            </a:pPr>
            <a:r>
              <a:rPr altLang="en-US" b="0" dirty="0" lang="ja-JP" sz="1600">
                <a:latin typeface="+mn-ea"/>
                <a:ea typeface="+mn-ea"/>
              </a:rPr>
              <a:t>    </a:t>
            </a:r>
            <a:r>
              <a:rPr altLang="ja-JP" b="0" dirty="0" lang="en-US" sz="1600">
                <a:latin typeface="+mn-ea"/>
                <a:ea typeface="+mn-ea"/>
              </a:rPr>
              <a:t> </a:t>
            </a:r>
            <a:r>
              <a:rPr altLang="en-US" b="0" dirty="0" lang="ja-JP" sz="1600">
                <a:latin typeface="+mn-ea"/>
                <a:ea typeface="+mn-ea"/>
              </a:rPr>
              <a:t>従前の「物理基礎」「化学基礎」「生物基礎」「地学基礎」の４科目は，</a:t>
            </a:r>
            <a:r>
              <a:rPr altLang="ja-JP" b="0" dirty="0" lang="en-US" sz="1600">
                <a:latin typeface="+mn-ea"/>
                <a:ea typeface="+mn-ea"/>
              </a:rPr>
              <a:t>『</a:t>
            </a:r>
            <a:r>
              <a:rPr altLang="en-US" b="0" dirty="0" lang="ja-JP" sz="1600">
                <a:latin typeface="+mn-ea"/>
                <a:ea typeface="+mn-ea"/>
              </a:rPr>
              <a:t>物理基礎／化学基礎／生</a:t>
            </a:r>
            <a:endParaRPr altLang="ja-JP" b="0" dirty="0" lang="en-US" sz="1600">
              <a:latin typeface="+mn-ea"/>
              <a:ea typeface="+mn-ea"/>
            </a:endParaRPr>
          </a:p>
          <a:p>
            <a:pPr>
              <a:spcBef>
                <a:spcPts val="0"/>
              </a:spcBef>
              <a:spcAft>
                <a:spcPts val="1200"/>
              </a:spcAft>
              <a:defRPr/>
            </a:pPr>
            <a:r>
              <a:rPr altLang="en-US" b="0" dirty="0" lang="ja-JP" sz="1600">
                <a:latin typeface="+mn-ea"/>
                <a:ea typeface="+mn-ea"/>
              </a:rPr>
              <a:t>　 　物基礎／地学基礎</a:t>
            </a:r>
            <a:r>
              <a:rPr altLang="ja-JP" b="0" dirty="0" lang="en-US" sz="1600">
                <a:latin typeface="+mn-ea"/>
                <a:ea typeface="+mn-ea"/>
              </a:rPr>
              <a:t>』</a:t>
            </a:r>
            <a:r>
              <a:rPr altLang="en-US" b="0" dirty="0" lang="ja-JP" sz="1600">
                <a:latin typeface="+mn-ea"/>
                <a:ea typeface="+mn-ea"/>
              </a:rPr>
              <a:t>として１科目に統合。</a:t>
            </a:r>
            <a:r>
              <a:rPr altLang="en-US" dirty="0" lang="ja-JP" sz="1600" u="sng">
                <a:latin typeface="+mn-ea"/>
                <a:ea typeface="+mn-ea"/>
              </a:rPr>
              <a:t>５つの出題科目</a:t>
            </a:r>
            <a:r>
              <a:rPr altLang="en-US" b="0" dirty="0" lang="ja-JP" sz="1600">
                <a:latin typeface="+mn-ea"/>
                <a:ea typeface="+mn-ea"/>
              </a:rPr>
              <a:t>から最大２科目を選択解答。</a:t>
            </a:r>
            <a:r>
              <a:rPr altLang="ja-JP" b="0" dirty="0" lang="en-US" sz="1600">
                <a:latin typeface="+mn-ea"/>
                <a:ea typeface="+mn-ea"/>
              </a:rPr>
              <a:t> </a:t>
            </a:r>
          </a:p>
          <a:p>
            <a:pPr indent="-285744" marL="285744">
              <a:spcBef>
                <a:spcPts val="0"/>
              </a:spcBef>
              <a:spcAft>
                <a:spcPts val="1200"/>
              </a:spcAft>
              <a:buFont charset="0" panose="020B0604020202020204" pitchFamily="34" typeface="Arial"/>
              <a:buChar char="•"/>
              <a:defRPr/>
            </a:pPr>
            <a:r>
              <a:rPr altLang="en-US" dirty="0" lang="ja-JP" sz="1600">
                <a:latin typeface="+mn-ea"/>
              </a:rPr>
              <a:t>英語</a:t>
            </a:r>
            <a:r>
              <a:rPr altLang="en-US" b="0" dirty="0" lang="ja-JP" sz="1600">
                <a:latin typeface="+mn-ea"/>
              </a:rPr>
              <a:t>は「リーディング」「リスニング」形式を通して，</a:t>
            </a:r>
            <a:br>
              <a:rPr altLang="ja-JP" b="0" dirty="0" lang="en-US" sz="1600">
                <a:latin typeface="+mn-ea"/>
              </a:rPr>
            </a:br>
            <a:r>
              <a:rPr altLang="en-US" dirty="0" lang="ja-JP" sz="1600" u="sng">
                <a:latin typeface="+mn-ea"/>
              </a:rPr>
              <a:t>「聞く」「読む」「話す」「書く」を統合した言語活動を通して培った総合的な英語力を評価</a:t>
            </a:r>
            <a:r>
              <a:rPr altLang="en-US" b="0" dirty="0" lang="ja-JP" sz="1600">
                <a:latin typeface="+mn-ea"/>
              </a:rPr>
              <a:t>。</a:t>
            </a:r>
            <a:endParaRPr altLang="ja-JP" b="0" dirty="0" lang="en-US" sz="1600">
              <a:latin typeface="+mn-ea"/>
            </a:endParaRPr>
          </a:p>
          <a:p>
            <a:pPr indent="-285744" marL="285744">
              <a:spcBef>
                <a:spcPts val="0"/>
              </a:spcBef>
              <a:spcAft>
                <a:spcPts val="1200"/>
              </a:spcAft>
              <a:buFont charset="0" panose="020B0604020202020204" pitchFamily="34" typeface="Arial"/>
              <a:buChar char="•"/>
              <a:defRPr/>
            </a:pPr>
            <a:r>
              <a:rPr altLang="en-US" dirty="0" kumimoji="0" lang="ja-JP" sz="1600">
                <a:latin typeface="+mn-ea"/>
              </a:rPr>
              <a:t>情報</a:t>
            </a:r>
            <a:r>
              <a:rPr altLang="en-US" b="0" dirty="0" kumimoji="0" lang="ja-JP" sz="1600">
                <a:latin typeface="+mn-ea"/>
              </a:rPr>
              <a:t>を</a:t>
            </a:r>
            <a:r>
              <a:rPr altLang="en-US" dirty="0" kumimoji="0" lang="ja-JP" sz="1600" u="sng">
                <a:latin typeface="+mn-ea"/>
              </a:rPr>
              <a:t>出題教科に追加</a:t>
            </a:r>
            <a:r>
              <a:rPr altLang="en-US" b="0" dirty="0" kumimoji="0" lang="ja-JP" sz="1600">
                <a:latin typeface="+mn-ea"/>
              </a:rPr>
              <a:t>。（試験時間は</a:t>
            </a:r>
            <a:r>
              <a:rPr altLang="ja-JP" b="0" dirty="0" kumimoji="0" lang="en-US" sz="1600">
                <a:latin typeface="+mn-ea"/>
              </a:rPr>
              <a:t>60</a:t>
            </a:r>
            <a:r>
              <a:rPr altLang="en-US" b="0" dirty="0" kumimoji="0" lang="ja-JP" sz="1600">
                <a:latin typeface="+mn-ea"/>
              </a:rPr>
              <a:t>分，配点は</a:t>
            </a:r>
            <a:r>
              <a:rPr altLang="ja-JP" b="0" dirty="0" kumimoji="0" lang="en-US" sz="1600">
                <a:latin typeface="+mn-ea"/>
              </a:rPr>
              <a:t>100</a:t>
            </a:r>
            <a:r>
              <a:rPr altLang="en-US" b="0" dirty="0" kumimoji="0" lang="ja-JP" sz="1600">
                <a:latin typeface="+mn-ea"/>
              </a:rPr>
              <a:t>点）</a:t>
            </a:r>
            <a:endParaRPr altLang="ja-JP" b="0" dirty="0" kumimoji="0" lang="en-US" sz="1600">
              <a:latin typeface="+mn-ea"/>
            </a:endParaRPr>
          </a:p>
          <a:p>
            <a:pPr indent="-285744" marL="285744">
              <a:spcBef>
                <a:spcPts val="0"/>
              </a:spcBef>
              <a:spcAft>
                <a:spcPts val="1200"/>
              </a:spcAft>
              <a:buFont charset="0" panose="020B0604020202020204" pitchFamily="34" typeface="Arial"/>
              <a:buChar char="•"/>
              <a:defRPr/>
            </a:pPr>
            <a:r>
              <a:rPr altLang="en-US" b="0" dirty="0" lang="ja-JP" sz="1600">
                <a:latin typeface="+mn-ea"/>
              </a:rPr>
              <a:t>地理歴史，公民，数学，情報において旧教育課程履修者等への経過措置として，</a:t>
            </a:r>
            <a:r>
              <a:rPr altLang="en-US" dirty="0" lang="ja-JP" sz="1600" u="sng">
                <a:latin typeface="+mn-ea"/>
              </a:rPr>
              <a:t>「旧課程科目」を出題</a:t>
            </a:r>
            <a:r>
              <a:rPr altLang="en-US" b="0" dirty="0" lang="ja-JP" sz="1600">
                <a:latin typeface="+mn-ea"/>
              </a:rPr>
              <a:t>。（新教育課程履修者は選択解答できない。）</a:t>
            </a:r>
            <a:endParaRPr altLang="ja-JP" b="0" dirty="0" lang="en-US" sz="1600">
              <a:latin typeface="+mn-ea"/>
            </a:endParaRPr>
          </a:p>
          <a:p>
            <a:pPr indent="-285744" marL="285744">
              <a:spcBef>
                <a:spcPts val="0"/>
              </a:spcBef>
              <a:spcAft>
                <a:spcPts val="1200"/>
              </a:spcAft>
              <a:buFont charset="0" panose="020B0604020202020204" pitchFamily="34" typeface="Arial"/>
              <a:buChar char="•"/>
              <a:defRPr/>
            </a:pPr>
            <a:r>
              <a:rPr altLang="en-US" dirty="0" lang="ja-JP" sz="1600" u="sng">
                <a:latin typeface="+mn-ea"/>
              </a:rPr>
              <a:t>得点調整の実施条件・方法を一部修正</a:t>
            </a:r>
            <a:r>
              <a:rPr altLang="en-US" b="0" dirty="0" lang="ja-JP" sz="1600">
                <a:latin typeface="+mn-ea"/>
              </a:rPr>
              <a:t>。</a:t>
            </a:r>
            <a:endParaRPr altLang="ja-JP" b="0" dirty="0" lang="en-US" sz="1600">
              <a:latin typeface="+mn-ea"/>
            </a:endParaRPr>
          </a:p>
        </p:txBody>
      </p:sp>
      <p:sp>
        <p:nvSpPr>
          <p:cNvPr id="3" name="スライド番号プレースホルダー 2">
            <a:extLst>
              <a:ext uri="{FF2B5EF4-FFF2-40B4-BE49-F238E27FC236}">
                <a16:creationId xmlns:a16="http://schemas.microsoft.com/office/drawing/2014/main" id="{1DC6BBF4-FEBE-4A71-9CD2-5AD9EDA6E8A3}"/>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6</a:t>
            </a:fld>
            <a:endParaRPr altLang="en-US" lang="ja-JP">
              <a:solidFill>
                <a:prstClr val="black">
                  <a:tint val="75000"/>
                </a:prstClr>
              </a:solidFill>
            </a:endParaRPr>
          </a:p>
        </p:txBody>
      </p:sp>
      <p:sp>
        <p:nvSpPr>
          <p:cNvPr id="9" name="Rectangle 13">
            <a:extLst>
              <a:ext uri="{FF2B5EF4-FFF2-40B4-BE49-F238E27FC236}">
                <a16:creationId xmlns:a16="http://schemas.microsoft.com/office/drawing/2014/main" id="{16DEFE28-F5CC-4798-9A85-A696057EEE3B}"/>
              </a:ext>
            </a:extLst>
          </p:cNvPr>
          <p:cNvSpPr txBox="1">
            <a:spLocks noChangeArrowheads="1"/>
          </p:cNvSpPr>
          <p:nvPr/>
        </p:nvSpPr>
        <p:spPr>
          <a:xfrm>
            <a:off x="272306" y="692696"/>
            <a:ext cx="8424862" cy="574801"/>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indent="-720725" marL="720725">
              <a:spcAft>
                <a:spcPts val="0"/>
              </a:spcAft>
            </a:pPr>
            <a:r>
              <a:rPr altLang="en-US" dirty="0" lang="ja-JP" sz="2400"/>
              <a:t>主な変更点等</a:t>
            </a:r>
            <a:endParaRPr altLang="ja-JP" dirty="0" lang="en-US" sz="2400"/>
          </a:p>
        </p:txBody>
      </p:sp>
    </p:spTree>
    <p:extLst>
      <p:ext uri="{BB962C8B-B14F-4D97-AF65-F5344CB8AC3E}">
        <p14:creationId xmlns:p14="http://schemas.microsoft.com/office/powerpoint/2010/main" val="2442742238"/>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95536" y="861050"/>
            <a:ext cx="8424862" cy="983774"/>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algn="l" fontAlgn="auto" indent="-982663" marL="982663">
              <a:spcAft>
                <a:spcPts val="0"/>
              </a:spcAft>
            </a:pPr>
            <a:r>
              <a:rPr altLang="ja-JP" dirty="0" lang="en-US" u="sng"/>
              <a:t>Ⅱ</a:t>
            </a:r>
            <a:r>
              <a:rPr altLang="en-US" dirty="0" lang="ja-JP" u="sng"/>
              <a:t>　出題教科・科目等</a:t>
            </a:r>
            <a:endParaRPr altLang="ja-JP" dirty="0" lang="en-US" u="sng"/>
          </a:p>
        </p:txBody>
      </p:sp>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6" name="正方形/長方形 5"/>
          <p:cNvSpPr/>
          <p:nvPr/>
        </p:nvSpPr>
        <p:spPr>
          <a:xfrm>
            <a:off x="670970" y="2211829"/>
            <a:ext cx="8136830" cy="3170099"/>
          </a:xfrm>
          <a:prstGeom prst="rect">
            <a:avLst/>
          </a:prstGeom>
        </p:spPr>
        <p:txBody>
          <a:bodyPr wrap="square">
            <a:spAutoFit/>
          </a:bodyPr>
          <a:lstStyle/>
          <a:p>
            <a:pPr>
              <a:spcBef>
                <a:spcPts val="0"/>
              </a:spcBef>
              <a:spcAft>
                <a:spcPts val="1200"/>
              </a:spcAft>
            </a:pPr>
            <a:r>
              <a:rPr altLang="en-US" dirty="0" lang="ja-JP" sz="3600">
                <a:latin charset="-128" panose="020B0600070205080204" pitchFamily="50" typeface="ＭＳ Ｐゴシック"/>
              </a:rPr>
              <a:t>１　出題教科・科目</a:t>
            </a:r>
            <a:endParaRPr altLang="ja-JP" dirty="0" lang="en-US" sz="3600">
              <a:latin charset="-128" panose="020B0600070205080204" pitchFamily="50" typeface="ＭＳ Ｐゴシック"/>
            </a:endParaRPr>
          </a:p>
          <a:p>
            <a:pPr>
              <a:spcBef>
                <a:spcPts val="0"/>
              </a:spcBef>
              <a:spcAft>
                <a:spcPts val="1200"/>
              </a:spcAft>
            </a:pPr>
            <a:r>
              <a:rPr altLang="en-US" dirty="0" lang="ja-JP" sz="3600">
                <a:latin charset="-128" panose="020B0600070205080204" pitchFamily="50" typeface="ＭＳ Ｐゴシック"/>
              </a:rPr>
              <a:t>２　問題作成方針</a:t>
            </a:r>
            <a:endParaRPr altLang="ja-JP" dirty="0" lang="en-US" sz="3600">
              <a:latin charset="-128" panose="020B0600070205080204" pitchFamily="50" typeface="ＭＳ Ｐゴシック"/>
            </a:endParaRPr>
          </a:p>
          <a:p>
            <a:pPr indent="-446088" marL="446088">
              <a:spcBef>
                <a:spcPts val="0"/>
              </a:spcBef>
            </a:pPr>
            <a:r>
              <a:rPr altLang="en-US" dirty="0" lang="ja-JP" sz="3600">
                <a:latin charset="-128" panose="020B0600070205080204" pitchFamily="50" typeface="ＭＳ Ｐゴシック"/>
              </a:rPr>
              <a:t>３　各教科・科目における出題方法，解答科目の選択方法等</a:t>
            </a:r>
            <a:endParaRPr altLang="ja-JP" dirty="0" lang="en-US" sz="3600">
              <a:latin charset="-128" panose="020B0600070205080204" pitchFamily="50" typeface="ＭＳ Ｐゴシック"/>
            </a:endParaRPr>
          </a:p>
          <a:p>
            <a:pPr indent="-446088" marL="446088">
              <a:spcBef>
                <a:spcPts val="0"/>
              </a:spcBef>
            </a:pPr>
            <a:endParaRPr altLang="ja-JP" dirty="0" lang="en-US" sz="3600">
              <a:latin charset="-128" panose="020B0600070205080204" pitchFamily="50" typeface="ＭＳ Ｐゴシック"/>
            </a:endParaRPr>
          </a:p>
        </p:txBody>
      </p:sp>
      <p:sp>
        <p:nvSpPr>
          <p:cNvPr id="3" name="スライド番号プレースホルダー 2">
            <a:extLst>
              <a:ext uri="{FF2B5EF4-FFF2-40B4-BE49-F238E27FC236}">
                <a16:creationId xmlns:a16="http://schemas.microsoft.com/office/drawing/2014/main" id="{D6EC1B74-3456-4A2C-AE26-B276BE2E0793}"/>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7</a:t>
            </a:fld>
            <a:endParaRPr altLang="en-US" lang="ja-JP">
              <a:solidFill>
                <a:prstClr val="black">
                  <a:tint val="75000"/>
                </a:prstClr>
              </a:solidFill>
            </a:endParaRPr>
          </a:p>
        </p:txBody>
      </p:sp>
    </p:spTree>
    <p:extLst>
      <p:ext uri="{BB962C8B-B14F-4D97-AF65-F5344CB8AC3E}">
        <p14:creationId xmlns:p14="http://schemas.microsoft.com/office/powerpoint/2010/main" val="150026742"/>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13"/>
          <p:cNvSpPr txBox="1">
            <a:spLocks noChangeArrowheads="1"/>
          </p:cNvSpPr>
          <p:nvPr/>
        </p:nvSpPr>
        <p:spPr>
          <a:xfrm>
            <a:off x="539552" y="2909336"/>
            <a:ext cx="8424862" cy="490676"/>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algn="l" fontAlgn="auto" indent="-720725" marL="720725">
              <a:spcAft>
                <a:spcPts val="0"/>
              </a:spcAft>
            </a:pPr>
            <a:r>
              <a:rPr altLang="en-US" dirty="0" lang="ja-JP" sz="3600"/>
              <a:t>１　出題教科・科目</a:t>
            </a:r>
            <a:endParaRPr altLang="ja-JP" dirty="0" lang="en-US" sz="3600"/>
          </a:p>
        </p:txBody>
      </p:sp>
      <p:sp>
        <p:nvSpPr>
          <p:cNvPr id="11" name="Rectangle 13"/>
          <p:cNvSpPr txBox="1">
            <a:spLocks noChangeArrowheads="1"/>
          </p:cNvSpPr>
          <p:nvPr/>
        </p:nvSpPr>
        <p:spPr>
          <a:xfrm>
            <a:off x="395536" y="1599183"/>
            <a:ext cx="8424862" cy="749697"/>
          </a:xfrm>
          <a:prstGeom prst="rect">
            <a:avLst/>
          </a:prstGeom>
        </p:spPr>
        <p:txBody>
          <a:bodyPr/>
          <a:lstStyle>
            <a:lvl1pPr algn="ctr" defTabSz="945124" eaLnBrk="1" hangingPunct="1" latinLnBrk="0" rtl="0">
              <a:spcBef>
                <a:spcPct val="0"/>
              </a:spcBef>
              <a:buNone/>
              <a:defRPr kern="1200" kumimoji="1" sz="4500">
                <a:solidFill>
                  <a:schemeClr val="tx1"/>
                </a:solidFill>
                <a:latin typeface="+mj-lt"/>
                <a:ea typeface="+mj-ea"/>
                <a:cs typeface="+mj-cs"/>
              </a:defRPr>
            </a:lvl1pPr>
          </a:lstStyle>
          <a:p>
            <a:pPr fontAlgn="auto">
              <a:spcAft>
                <a:spcPts val="0"/>
              </a:spcAft>
            </a:pPr>
            <a:endParaRPr altLang="ja-JP" dirty="0" lang="en-US" sz="2400"/>
          </a:p>
        </p:txBody>
      </p:sp>
      <p:sp>
        <p:nvSpPr>
          <p:cNvPr id="3" name="スライド番号プレースホルダー 2">
            <a:extLst>
              <a:ext uri="{FF2B5EF4-FFF2-40B4-BE49-F238E27FC236}">
                <a16:creationId xmlns:a16="http://schemas.microsoft.com/office/drawing/2014/main" id="{E5EF71E8-ABF0-4011-8EA1-D71B0227CD98}"/>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8</a:t>
            </a:fld>
            <a:endParaRPr altLang="en-US" lang="ja-JP">
              <a:solidFill>
                <a:prstClr val="black">
                  <a:tint val="75000"/>
                </a:prstClr>
              </a:solidFill>
            </a:endParaRPr>
          </a:p>
        </p:txBody>
      </p:sp>
    </p:spTree>
    <p:extLst>
      <p:ext uri="{BB962C8B-B14F-4D97-AF65-F5344CB8AC3E}">
        <p14:creationId xmlns:p14="http://schemas.microsoft.com/office/powerpoint/2010/main" val="3690715904"/>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69343" y="3275012"/>
            <a:ext cx="7892637" cy="46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342900" marL="342900">
              <a:lnSpc>
                <a:spcPct val="95000"/>
              </a:lnSpc>
              <a:spcBef>
                <a:spcPts val="1200"/>
              </a:spcBef>
            </a:pPr>
            <a:r>
              <a:rPr altLang="en-US" dirty="0" lang="ja-JP" sz="2000">
                <a:solidFill>
                  <a:srgbClr val="FF0000"/>
                </a:solidFill>
              </a:rPr>
              <a:t>　</a:t>
            </a:r>
            <a:endParaRPr altLang="ja-JP" b="0" dirty="0" lang="en-US" sz="2000"/>
          </a:p>
        </p:txBody>
      </p:sp>
      <p:sp>
        <p:nvSpPr>
          <p:cNvPr id="4" name="テキスト ボックス 3">
            <a:extLst>
              <a:ext uri="{FF2B5EF4-FFF2-40B4-BE49-F238E27FC236}">
                <a16:creationId xmlns:a16="http://schemas.microsoft.com/office/drawing/2014/main" id="{B5DEE40A-37FA-4E96-86AC-9288C1521ACB}"/>
              </a:ext>
            </a:extLst>
          </p:cNvPr>
          <p:cNvSpPr txBox="1"/>
          <p:nvPr/>
        </p:nvSpPr>
        <p:spPr>
          <a:xfrm>
            <a:off x="5164111" y="3013023"/>
            <a:ext cx="914400" cy="914400"/>
          </a:xfrm>
          <a:prstGeom prst="rect">
            <a:avLst/>
          </a:prstGeom>
          <a:noFill/>
        </p:spPr>
        <p:txBody>
          <a:bodyPr rtlCol="0" wrap="square">
            <a:spAutoFit/>
          </a:bodyPr>
          <a:lstStyle/>
          <a:p>
            <a:endParaRPr altLang="en-US" dirty="0" kumimoji="1" lang="ja-JP"/>
          </a:p>
        </p:txBody>
      </p:sp>
      <p:sp>
        <p:nvSpPr>
          <p:cNvPr id="20" name="正方形/長方形 19">
            <a:extLst>
              <a:ext uri="{FF2B5EF4-FFF2-40B4-BE49-F238E27FC236}">
                <a16:creationId xmlns:a16="http://schemas.microsoft.com/office/drawing/2014/main" id="{D9C02764-2F5D-4AF0-B65E-08804DF37FCB}"/>
              </a:ext>
            </a:extLst>
          </p:cNvPr>
          <p:cNvSpPr/>
          <p:nvPr/>
        </p:nvSpPr>
        <p:spPr>
          <a:xfrm>
            <a:off x="240123" y="807222"/>
            <a:ext cx="4403885" cy="389530"/>
          </a:xfrm>
          <a:prstGeom prst="rect">
            <a:avLst/>
          </a:prstGeom>
        </p:spPr>
        <p:txBody>
          <a:bodyPr wrap="square">
            <a:spAutoFit/>
          </a:bodyPr>
          <a:lstStyle/>
          <a:p>
            <a:pPr indent="-182563" marL="182563">
              <a:lnSpc>
                <a:spcPct val="110000"/>
              </a:lnSpc>
              <a:spcAft>
                <a:spcPts val="900"/>
              </a:spcAft>
              <a:defRPr/>
            </a:pPr>
            <a:r>
              <a:rPr altLang="en-US" b="0" dirty="0" lang="ja-JP" sz="2000">
                <a:latin typeface="+mn-ea"/>
                <a:ea typeface="+mn-ea"/>
              </a:rPr>
              <a:t>〇　新課程に基づく出題教科・科目等</a:t>
            </a:r>
            <a:endParaRPr altLang="ja-JP" b="0" dirty="0" lang="en-US" sz="2000">
              <a:latin typeface="+mn-ea"/>
              <a:ea typeface="+mn-ea"/>
            </a:endParaRPr>
          </a:p>
        </p:txBody>
      </p:sp>
      <p:graphicFrame>
        <p:nvGraphicFramePr>
          <p:cNvPr id="5" name="表 4">
            <a:extLst>
              <a:ext uri="{FF2B5EF4-FFF2-40B4-BE49-F238E27FC236}">
                <a16:creationId xmlns:a16="http://schemas.microsoft.com/office/drawing/2014/main" id="{03BF2399-2FFF-4E0A-8C89-34C6D3E75343}"/>
              </a:ext>
            </a:extLst>
          </p:cNvPr>
          <p:cNvGraphicFramePr>
            <a:graphicFrameLocks noGrp="1"/>
          </p:cNvGraphicFramePr>
          <p:nvPr>
            <p:extLst>
              <p:ext uri="{D42A27DB-BD31-4B8C-83A1-F6EECF244321}">
                <p14:modId xmlns:p14="http://schemas.microsoft.com/office/powerpoint/2010/main" val="141636556"/>
              </p:ext>
            </p:extLst>
          </p:nvPr>
        </p:nvGraphicFramePr>
        <p:xfrm>
          <a:off x="435100" y="1300431"/>
          <a:ext cx="8273785" cy="5152905"/>
        </p:xfrm>
        <a:graphic>
          <a:graphicData uri="http://schemas.openxmlformats.org/drawingml/2006/table">
            <a:tbl>
              <a:tblPr bandRow="1" firstRow="1">
                <a:tableStyleId>{5C22544A-7EE6-4342-B048-85BDC9FD1C3A}</a:tableStyleId>
              </a:tblPr>
              <a:tblGrid>
                <a:gridCol w="959674">
                  <a:extLst>
                    <a:ext uri="{9D8B030D-6E8A-4147-A177-3AD203B41FA5}">
                      <a16:colId xmlns:a16="http://schemas.microsoft.com/office/drawing/2014/main" val="904888357"/>
                    </a:ext>
                  </a:extLst>
                </a:gridCol>
                <a:gridCol w="872968">
                  <a:extLst>
                    <a:ext uri="{9D8B030D-6E8A-4147-A177-3AD203B41FA5}">
                      <a16:colId xmlns:a16="http://schemas.microsoft.com/office/drawing/2014/main" val="452333198"/>
                    </a:ext>
                  </a:extLst>
                </a:gridCol>
                <a:gridCol w="3816424">
                  <a:extLst>
                    <a:ext uri="{9D8B030D-6E8A-4147-A177-3AD203B41FA5}">
                      <a16:colId xmlns:a16="http://schemas.microsoft.com/office/drawing/2014/main" val="695610409"/>
                    </a:ext>
                  </a:extLst>
                </a:gridCol>
                <a:gridCol w="2624719">
                  <a:extLst>
                    <a:ext uri="{9D8B030D-6E8A-4147-A177-3AD203B41FA5}">
                      <a16:colId xmlns:a16="http://schemas.microsoft.com/office/drawing/2014/main" val="820449176"/>
                    </a:ext>
                  </a:extLst>
                </a:gridCol>
              </a:tblGrid>
              <a:tr h="314376">
                <a:tc>
                  <a:txBody>
                    <a:bodyPr/>
                    <a:lstStyle/>
                    <a:p>
                      <a:pPr algn="ctr"/>
                      <a:r>
                        <a:rPr altLang="en-US" b="1" dirty="0" kumimoji="1" lang="ja-JP" sz="1400"/>
                        <a:t>教科</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00B0F0"/>
                    </a:solidFill>
                  </a:tcPr>
                </a:tc>
                <a:tc>
                  <a:txBody>
                    <a:bodyPr/>
                    <a:lstStyle/>
                    <a:p>
                      <a:pPr algn="ctr"/>
                      <a:r>
                        <a:rPr altLang="en-US" b="1" dirty="0" kumimoji="1" lang="ja-JP" sz="1400"/>
                        <a:t>グループ</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00B0F0"/>
                    </a:solidFill>
                  </a:tcPr>
                </a:tc>
                <a:tc>
                  <a:txBody>
                    <a:bodyPr/>
                    <a:lstStyle/>
                    <a:p>
                      <a:pPr algn="ctr"/>
                      <a:r>
                        <a:rPr altLang="en-US" b="1" dirty="0" kumimoji="1" lang="ja-JP" sz="1400"/>
                        <a:t>出題科目</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00B0F0"/>
                    </a:solidFill>
                  </a:tcPr>
                </a:tc>
                <a:tc>
                  <a:txBody>
                    <a:bodyPr/>
                    <a:lstStyle/>
                    <a:p>
                      <a:pPr algn="ctr"/>
                      <a:r>
                        <a:rPr altLang="en-US" b="1" dirty="0" kumimoji="1" lang="ja-JP" sz="1400"/>
                        <a:t>試験時間（配点）</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00B0F0"/>
                    </a:solidFill>
                  </a:tcPr>
                </a:tc>
                <a:extLst>
                  <a:ext uri="{0D108BD9-81ED-4DB2-BD59-A6C34878D82A}">
                    <a16:rowId xmlns:a16="http://schemas.microsoft.com/office/drawing/2014/main" val="4123707783"/>
                  </a:ext>
                </a:extLst>
              </a:tr>
              <a:tr h="326314">
                <a:tc>
                  <a:txBody>
                    <a:bodyPr/>
                    <a:lstStyle/>
                    <a:p>
                      <a:pPr algn="ctr"/>
                      <a:r>
                        <a:rPr altLang="en-US" b="1" dirty="0" kumimoji="1" lang="ja-JP" sz="1400"/>
                        <a:t>国語</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endParaRPr altLang="en-US"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dirty="0" kumimoji="1" lang="en-US" sz="1400"/>
                        <a:t>『</a:t>
                      </a:r>
                      <a:r>
                        <a:rPr altLang="en-US" dirty="0" kumimoji="1" lang="ja-JP" sz="1400"/>
                        <a:t>国語</a:t>
                      </a:r>
                      <a:r>
                        <a:rPr altLang="ja-JP" dirty="0" kumimoji="1" lang="en-US" sz="1400"/>
                        <a:t>』</a:t>
                      </a:r>
                      <a:endParaRPr altLang="en-US"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dirty="0" kumimoji="1" lang="en-US" sz="1400"/>
                        <a:t>90</a:t>
                      </a:r>
                      <a:r>
                        <a:rPr altLang="en-US" dirty="0" kumimoji="1" lang="ja-JP" sz="1400"/>
                        <a:t>分</a:t>
                      </a:r>
                      <a:r>
                        <a:rPr altLang="ja-JP" dirty="0" kumimoji="1" lang="en-US" sz="1400"/>
                        <a:t>(200</a:t>
                      </a:r>
                      <a:r>
                        <a:rPr altLang="en-US" dirty="0" kumimoji="1" lang="ja-JP" sz="1400"/>
                        <a:t>点</a:t>
                      </a:r>
                      <a:r>
                        <a:rPr altLang="ja-JP" dirty="0" kumimoji="1" lang="en-US" sz="14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4205144284"/>
                  </a:ext>
                </a:extLst>
              </a:tr>
              <a:tr h="693991">
                <a:tc>
                  <a:txBody>
                    <a:bodyPr/>
                    <a:lstStyle/>
                    <a:p>
                      <a:pPr algn="ctr"/>
                      <a:r>
                        <a:rPr altLang="en-US" b="1" dirty="0" kumimoji="1" lang="ja-JP" sz="1400"/>
                        <a:t>地理歴史</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rowSpan="2">
                  <a:txBody>
                    <a:bodyPr/>
                    <a:lstStyle/>
                    <a:p>
                      <a:endParaRPr altLang="en-US"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rowSpan="2">
                  <a:txBody>
                    <a:bodyPr/>
                    <a:lstStyle/>
                    <a:p>
                      <a:r>
                        <a:rPr altLang="ja-JP" dirty="0" kumimoji="1" lang="en-US" sz="1400"/>
                        <a:t>『</a:t>
                      </a:r>
                      <a:r>
                        <a:rPr altLang="en-US" dirty="0" kumimoji="1" lang="ja-JP" sz="1400"/>
                        <a:t>地理総合，地理探究</a:t>
                      </a:r>
                      <a:r>
                        <a:rPr altLang="ja-JP" dirty="0" kumimoji="1" lang="en-US" sz="1400"/>
                        <a:t>』</a:t>
                      </a:r>
                    </a:p>
                    <a:p>
                      <a:r>
                        <a:rPr altLang="ja-JP" dirty="0" kumimoji="1" lang="en-US" sz="1400"/>
                        <a:t>『</a:t>
                      </a:r>
                      <a:r>
                        <a:rPr altLang="en-US" dirty="0" kumimoji="1" lang="ja-JP" sz="1400"/>
                        <a:t>歴史総合，日本史探究</a:t>
                      </a:r>
                      <a:r>
                        <a:rPr altLang="ja-JP" dirty="0" kumimoji="1" lang="en-US" sz="1400"/>
                        <a:t>』</a:t>
                      </a:r>
                    </a:p>
                    <a:p>
                      <a:pPr algn="l" defTabSz="945124" eaLnBrk="1" fontAlgn="auto" hangingPunct="1" indent="0" latinLnBrk="0" lvl="0" marL="0" marR="0" rtl="0">
                        <a:lnSpc>
                          <a:spcPct val="100000"/>
                        </a:lnSpc>
                        <a:spcBef>
                          <a:spcPts val="0"/>
                        </a:spcBef>
                        <a:spcAft>
                          <a:spcPts val="0"/>
                        </a:spcAft>
                        <a:buClrTx/>
                        <a:buSzTx/>
                        <a:buFontTx/>
                        <a:buNone/>
                        <a:tabLst/>
                        <a:defRPr/>
                      </a:pPr>
                      <a:r>
                        <a:rPr altLang="ja-JP" dirty="0" kumimoji="1" lang="en-US" sz="1400"/>
                        <a:t>『</a:t>
                      </a:r>
                      <a:r>
                        <a:rPr altLang="en-US" dirty="0" kumimoji="1" lang="ja-JP" sz="1400"/>
                        <a:t>歴史総合，世界史探究</a:t>
                      </a:r>
                      <a:r>
                        <a:rPr altLang="ja-JP" dirty="0" kumimoji="1" lang="en-US" sz="1400"/>
                        <a:t>』</a:t>
                      </a:r>
                      <a:r>
                        <a:rPr altLang="en-US" dirty="0" kumimoji="1" lang="ja-JP" sz="1400"/>
                        <a:t>　</a:t>
                      </a:r>
                      <a:endParaRPr altLang="ja-JP" dirty="0" kumimoji="1" lang="en-US" sz="1400"/>
                    </a:p>
                    <a:p>
                      <a:r>
                        <a:rPr altLang="ja-JP" dirty="0" kumimoji="1" lang="en-US" sz="1400"/>
                        <a:t>『</a:t>
                      </a:r>
                      <a:r>
                        <a:rPr altLang="en-US" dirty="0" kumimoji="1" lang="ja-JP" sz="1400"/>
                        <a:t>公共，倫理</a:t>
                      </a:r>
                      <a:r>
                        <a:rPr altLang="ja-JP" dirty="0" kumimoji="1" lang="en-US" sz="1400"/>
                        <a:t>』</a:t>
                      </a:r>
                    </a:p>
                    <a:p>
                      <a:r>
                        <a:rPr altLang="ja-JP" dirty="0" kumimoji="1" lang="en-US" sz="1400"/>
                        <a:t>『</a:t>
                      </a:r>
                      <a:r>
                        <a:rPr altLang="en-US" dirty="0" kumimoji="1" lang="ja-JP" sz="1400"/>
                        <a:t>公共，政治・経済</a:t>
                      </a:r>
                      <a:r>
                        <a:rPr altLang="ja-JP" dirty="0" kumimoji="1" lang="en-US" sz="1400"/>
                        <a:t>』</a:t>
                      </a:r>
                    </a:p>
                    <a:p>
                      <a:r>
                        <a:rPr altLang="ja-JP" dirty="0" kumimoji="1" lang="en-US" sz="1400"/>
                        <a:t>『</a:t>
                      </a:r>
                      <a:r>
                        <a:rPr altLang="en-US" dirty="0" kumimoji="1" lang="ja-JP" sz="1400"/>
                        <a:t>地理総合／歴史総合／公共</a:t>
                      </a:r>
                      <a:r>
                        <a:rPr altLang="ja-JP" dirty="0" kumimoji="1" lang="en-US" sz="14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rowSpan="2">
                  <a:txBody>
                    <a:bodyPr/>
                    <a:lstStyle/>
                    <a:p>
                      <a:r>
                        <a:rPr altLang="ja-JP" dirty="0" kumimoji="1" lang="en-US" sz="1400"/>
                        <a:t>1</a:t>
                      </a:r>
                      <a:r>
                        <a:rPr altLang="en-US" dirty="0" kumimoji="1" lang="ja-JP" sz="1400"/>
                        <a:t>科目選択</a:t>
                      </a:r>
                    </a:p>
                    <a:p>
                      <a:pPr>
                        <a:spcAft>
                          <a:spcPts val="1200"/>
                        </a:spcAft>
                      </a:pPr>
                      <a:r>
                        <a:rPr altLang="en-US" dirty="0" kumimoji="1" lang="ja-JP" sz="1400"/>
                        <a:t>　</a:t>
                      </a:r>
                      <a:r>
                        <a:rPr altLang="ja-JP" dirty="0" kumimoji="1" lang="en-US" sz="1400"/>
                        <a:t>60</a:t>
                      </a:r>
                      <a:r>
                        <a:rPr altLang="en-US" dirty="0" kumimoji="1" lang="ja-JP" sz="1400"/>
                        <a:t>分</a:t>
                      </a:r>
                      <a:r>
                        <a:rPr altLang="ja-JP" dirty="0" kumimoji="1" lang="en-US" sz="1400"/>
                        <a:t>(100</a:t>
                      </a:r>
                      <a:r>
                        <a:rPr altLang="en-US" dirty="0" kumimoji="1" lang="ja-JP" sz="1400"/>
                        <a:t>点</a:t>
                      </a:r>
                      <a:r>
                        <a:rPr altLang="ja-JP" dirty="0" kumimoji="1" lang="en-US" sz="1400"/>
                        <a:t>)</a:t>
                      </a:r>
                    </a:p>
                    <a:p>
                      <a:r>
                        <a:rPr altLang="ja-JP" dirty="0" kumimoji="1" lang="en-US" sz="1400"/>
                        <a:t>2</a:t>
                      </a:r>
                      <a:r>
                        <a:rPr altLang="en-US" dirty="0" kumimoji="1" lang="ja-JP" sz="1400"/>
                        <a:t>科目選択</a:t>
                      </a:r>
                    </a:p>
                    <a:p>
                      <a:r>
                        <a:rPr altLang="en-US" dirty="0" kumimoji="1" lang="ja-JP" sz="1400"/>
                        <a:t>　</a:t>
                      </a:r>
                      <a:r>
                        <a:rPr altLang="ja-JP" dirty="0" kumimoji="1" lang="en-US" sz="1400"/>
                        <a:t>130</a:t>
                      </a:r>
                      <a:r>
                        <a:rPr altLang="en-US" dirty="0" kumimoji="1" lang="ja-JP" sz="1400"/>
                        <a:t>分</a:t>
                      </a:r>
                      <a:r>
                        <a:rPr altLang="ja-JP" dirty="0" kumimoji="1" lang="en-US" sz="1400"/>
                        <a:t>(200</a:t>
                      </a:r>
                      <a:r>
                        <a:rPr altLang="en-US" dirty="0" kumimoji="1" lang="ja-JP" sz="1400"/>
                        <a:t>点</a:t>
                      </a:r>
                      <a:r>
                        <a:rPr altLang="ja-JP" dirty="0" kumimoji="1" lang="en-US" sz="1400"/>
                        <a:t>)</a:t>
                      </a:r>
                      <a:endParaRPr altLang="en-US" b="1" dirty="0" kumimoji="1" lang="ja-JP" sz="1400"/>
                    </a:p>
                    <a:p>
                      <a:r>
                        <a:rPr altLang="en-US" dirty="0" kumimoji="1" lang="ja-JP" sz="1400"/>
                        <a:t>　</a:t>
                      </a:r>
                      <a:r>
                        <a:rPr altLang="ja-JP" dirty="0" kumimoji="1" lang="en-US" sz="1400"/>
                        <a:t>(</a:t>
                      </a:r>
                      <a:r>
                        <a:rPr altLang="en-US" dirty="0" kumimoji="1" lang="ja-JP" sz="1400"/>
                        <a:t>うち解答時間</a:t>
                      </a:r>
                      <a:r>
                        <a:rPr altLang="ja-JP" dirty="0" kumimoji="1" lang="en-US" sz="1400"/>
                        <a:t>120</a:t>
                      </a:r>
                      <a:r>
                        <a:rPr altLang="en-US" dirty="0" kumimoji="1" lang="ja-JP" sz="1400"/>
                        <a:t>分</a:t>
                      </a:r>
                      <a:r>
                        <a:rPr altLang="ja-JP" dirty="0" kumimoji="1" lang="en-US" sz="1400"/>
                        <a:t>)      </a:t>
                      </a:r>
                      <a:r>
                        <a:rPr altLang="en-US" dirty="0" kumimoji="1" lang="ja-JP" sz="1400"/>
                        <a:t>　　　</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2686021379"/>
                  </a:ext>
                </a:extLst>
              </a:tr>
              <a:tr h="648072">
                <a:tc>
                  <a:txBody>
                    <a:bodyPr/>
                    <a:lstStyle/>
                    <a:p>
                      <a:pPr algn="ctr"/>
                      <a:r>
                        <a:rPr altLang="en-US" b="1" dirty="0" kumimoji="1" lang="ja-JP" sz="1400"/>
                        <a:t>公　民</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sz="1400"/>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sz="1200"/>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471567206"/>
                  </a:ext>
                </a:extLst>
              </a:tr>
              <a:tr h="278967">
                <a:tc rowSpan="2">
                  <a:txBody>
                    <a:bodyPr/>
                    <a:lstStyle/>
                    <a:p>
                      <a:pPr algn="ctr"/>
                      <a:r>
                        <a:rPr altLang="en-US" b="1" dirty="0" kumimoji="1" lang="ja-JP" sz="1400"/>
                        <a:t>数学</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1400"/>
                        <a:t>①</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zh-CN" dirty="0" kumimoji="1" lang="en-US" sz="1400">
                          <a:latin charset="-128" panose="020B0600070205080204" pitchFamily="50" typeface="ＭＳ Ｐゴシック"/>
                          <a:ea charset="-128" panose="020B0600070205080204" pitchFamily="50" typeface="ＭＳ Ｐゴシック"/>
                        </a:rPr>
                        <a:t>『</a:t>
                      </a:r>
                      <a:r>
                        <a:rPr altLang="en-US" dirty="0" kumimoji="1" lang="zh-CN" sz="1400">
                          <a:latin charset="-128" panose="020B0600070205080204" pitchFamily="50" typeface="ＭＳ Ｐゴシック"/>
                          <a:ea charset="-128" panose="020B0600070205080204" pitchFamily="50" typeface="ＭＳ Ｐゴシック"/>
                        </a:rPr>
                        <a:t>数学</a:t>
                      </a:r>
                      <a:r>
                        <a:rPr altLang="zh-CN" dirty="0" kumimoji="1" lang="en-US" sz="1400">
                          <a:latin charset="-128" panose="020B0600070205080204" pitchFamily="50" typeface="ＭＳ Ｐゴシック"/>
                          <a:ea charset="-128" panose="020B0600070205080204" pitchFamily="50" typeface="ＭＳ Ｐゴシック"/>
                        </a:rPr>
                        <a:t>Ⅰ</a:t>
                      </a:r>
                      <a:r>
                        <a:rPr altLang="en-US" dirty="0" kumimoji="1" lang="zh-CN" sz="1400">
                          <a:latin charset="-128" panose="020B0600070205080204" pitchFamily="50" typeface="ＭＳ Ｐゴシック"/>
                          <a:ea charset="-128" panose="020B0600070205080204" pitchFamily="50" typeface="ＭＳ Ｐゴシック"/>
                        </a:rPr>
                        <a:t>，数学Ａ</a:t>
                      </a:r>
                      <a:r>
                        <a:rPr altLang="zh-CN" dirty="0" kumimoji="1" lang="en-US" sz="1400">
                          <a:latin charset="-128" panose="020B0600070205080204" pitchFamily="50" typeface="ＭＳ Ｐゴシック"/>
                          <a:ea charset="-128" panose="020B0600070205080204" pitchFamily="50" typeface="ＭＳ Ｐゴシック"/>
                        </a:rPr>
                        <a:t>』</a:t>
                      </a:r>
                      <a:r>
                        <a:rPr altLang="en-US" dirty="0" kumimoji="1" lang="ja-JP" sz="1400">
                          <a:latin charset="-128" panose="020B0600070205080204" pitchFamily="50" typeface="ＭＳ Ｐゴシック"/>
                          <a:ea charset="-128" panose="020B0600070205080204" pitchFamily="50" typeface="ＭＳ Ｐゴシック"/>
                        </a:rPr>
                        <a:t>　</a:t>
                      </a:r>
                      <a:r>
                        <a:rPr altLang="zh-CN" dirty="0" kumimoji="1" lang="en-US" sz="1400">
                          <a:latin charset="-128" panose="020B0600070205080204" pitchFamily="50" typeface="ＭＳ Ｐゴシック"/>
                          <a:ea charset="-128" panose="020B0600070205080204" pitchFamily="50" typeface="ＭＳ Ｐゴシック"/>
                        </a:rPr>
                        <a:t>『</a:t>
                      </a:r>
                      <a:r>
                        <a:rPr altLang="en-US" dirty="0" kumimoji="1" lang="zh-CN" sz="1400">
                          <a:latin charset="-128" panose="020B0600070205080204" pitchFamily="50" typeface="ＭＳ Ｐゴシック"/>
                          <a:ea charset="-128" panose="020B0600070205080204" pitchFamily="50" typeface="ＭＳ Ｐゴシック"/>
                        </a:rPr>
                        <a:t>数学</a:t>
                      </a:r>
                      <a:r>
                        <a:rPr altLang="zh-CN" dirty="0" kumimoji="1" lang="en-US" sz="1400">
                          <a:latin charset="-128" panose="020B0600070205080204" pitchFamily="50" typeface="ＭＳ Ｐゴシック"/>
                          <a:ea charset="-128" panose="020B0600070205080204" pitchFamily="50" typeface="ＭＳ Ｐゴシック"/>
                        </a:rPr>
                        <a:t>Ⅰ』</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ja-JP" dirty="0" kumimoji="1" lang="en-US" sz="1400"/>
                        <a:t>70</a:t>
                      </a:r>
                      <a:r>
                        <a:rPr altLang="en-US" dirty="0" kumimoji="1" lang="ja-JP" sz="1400"/>
                        <a:t>分</a:t>
                      </a:r>
                      <a:r>
                        <a:rPr altLang="ja-JP" dirty="0" kumimoji="1" lang="en-US" sz="1400"/>
                        <a:t>(100</a:t>
                      </a:r>
                      <a:r>
                        <a:rPr altLang="en-US" dirty="0" kumimoji="1" lang="ja-JP" sz="1400"/>
                        <a:t>点</a:t>
                      </a:r>
                      <a:r>
                        <a:rPr altLang="ja-JP" dirty="0" kumimoji="1" lang="en-US" sz="1400"/>
                        <a:t>)</a:t>
                      </a:r>
                      <a:endParaRPr altLang="en-US"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2821559584"/>
                  </a:ext>
                </a:extLst>
              </a:tr>
              <a:tr h="278967">
                <a:tc vMerge="1">
                  <a:txBody>
                    <a:bodyPr/>
                    <a:lstStyle/>
                    <a:p>
                      <a:pPr algn="ctr"/>
                      <a:endParaRPr altLang="en-US" b="1"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1400"/>
                        <a:t>②</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dirty="0" kumimoji="1" lang="en-US" sz="1400"/>
                        <a:t>『</a:t>
                      </a:r>
                      <a:r>
                        <a:rPr altLang="en-US" dirty="0" kumimoji="1" lang="ja-JP" sz="1400"/>
                        <a:t>数学</a:t>
                      </a:r>
                      <a:r>
                        <a:rPr altLang="ja-JP" dirty="0" kumimoji="1" lang="en-US" sz="1400"/>
                        <a:t>Ⅱ</a:t>
                      </a:r>
                      <a:r>
                        <a:rPr altLang="en-US" dirty="0" err="1" kumimoji="1" lang="ja-JP" sz="1400"/>
                        <a:t>，</a:t>
                      </a:r>
                      <a:r>
                        <a:rPr altLang="en-US" dirty="0" kumimoji="1" lang="ja-JP" sz="1400"/>
                        <a:t>数学Ｂ，数学Ｃ</a:t>
                      </a:r>
                      <a:r>
                        <a:rPr altLang="ja-JP" dirty="0" kumimoji="1" lang="en-US" sz="14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ja-JP" dirty="0" kumimoji="1" lang="en-US" sz="1400"/>
                        <a:t>70</a:t>
                      </a:r>
                      <a:r>
                        <a:rPr altLang="en-US" dirty="0" kumimoji="1" lang="ja-JP" sz="1400"/>
                        <a:t>分</a:t>
                      </a:r>
                      <a:r>
                        <a:rPr altLang="ja-JP" dirty="0" kumimoji="1" lang="en-US" sz="1400"/>
                        <a:t>(100</a:t>
                      </a:r>
                      <a:r>
                        <a:rPr altLang="en-US" dirty="0" kumimoji="1" lang="ja-JP" sz="1400"/>
                        <a:t>点</a:t>
                      </a:r>
                      <a:r>
                        <a:rPr altLang="ja-JP" dirty="0" kumimoji="1" lang="en-US" sz="1400"/>
                        <a:t>)</a:t>
                      </a:r>
                      <a:endParaRPr altLang="en-US"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734734161"/>
                  </a:ext>
                </a:extLst>
              </a:tr>
              <a:tr h="588704">
                <a:tc>
                  <a:txBody>
                    <a:bodyPr/>
                    <a:lstStyle/>
                    <a:p>
                      <a:pPr algn="ctr"/>
                      <a:r>
                        <a:rPr altLang="en-US" b="1" dirty="0" kumimoji="1" lang="ja-JP" sz="1400"/>
                        <a:t>理科</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endParaRPr altLang="en-US"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dirty="0" kumimoji="1" lang="en-US" sz="1400"/>
                        <a:t>『</a:t>
                      </a:r>
                      <a:r>
                        <a:rPr altLang="en-US" dirty="0" kumimoji="1" lang="ja-JP" sz="1400"/>
                        <a:t>物理基礎／化学基礎／生物基礎／地学基礎</a:t>
                      </a:r>
                      <a:r>
                        <a:rPr altLang="ja-JP" dirty="0" kumimoji="1" lang="en-US" sz="1400"/>
                        <a:t>』</a:t>
                      </a:r>
                    </a:p>
                    <a:p>
                      <a:r>
                        <a:rPr altLang="ja-JP" dirty="0" kumimoji="1" lang="en-US" sz="1400"/>
                        <a:t>『</a:t>
                      </a:r>
                      <a:r>
                        <a:rPr altLang="en-US" dirty="0" kumimoji="1" lang="ja-JP" sz="1400"/>
                        <a:t>物理</a:t>
                      </a:r>
                      <a:r>
                        <a:rPr altLang="ja-JP" dirty="0" kumimoji="1" lang="en-US" sz="1400"/>
                        <a:t>』</a:t>
                      </a:r>
                      <a:r>
                        <a:rPr altLang="en-US" dirty="0" kumimoji="1" lang="ja-JP" sz="1400"/>
                        <a:t>　　</a:t>
                      </a:r>
                      <a:r>
                        <a:rPr altLang="ja-JP" dirty="0" kumimoji="1" lang="en-US" sz="1400"/>
                        <a:t>『</a:t>
                      </a:r>
                      <a:r>
                        <a:rPr altLang="en-US" dirty="0" kumimoji="1" lang="ja-JP" sz="1400"/>
                        <a:t>化学</a:t>
                      </a:r>
                      <a:r>
                        <a:rPr altLang="ja-JP" dirty="0" kumimoji="1" lang="en-US" sz="1400"/>
                        <a:t>』</a:t>
                      </a:r>
                    </a:p>
                    <a:p>
                      <a:r>
                        <a:rPr altLang="ja-JP" dirty="0" kumimoji="1" lang="en-US" sz="1400"/>
                        <a:t>『</a:t>
                      </a:r>
                      <a:r>
                        <a:rPr altLang="en-US" dirty="0" kumimoji="1" lang="ja-JP" sz="1400"/>
                        <a:t>生物</a:t>
                      </a:r>
                      <a:r>
                        <a:rPr altLang="ja-JP" dirty="0" kumimoji="1" lang="en-US" sz="1400"/>
                        <a:t>』</a:t>
                      </a:r>
                      <a:r>
                        <a:rPr altLang="en-US" dirty="0" kumimoji="1" lang="ja-JP" sz="1400"/>
                        <a:t>　　</a:t>
                      </a:r>
                      <a:r>
                        <a:rPr altLang="ja-JP" dirty="0" kumimoji="1" lang="en-US" sz="1400"/>
                        <a:t>『</a:t>
                      </a:r>
                      <a:r>
                        <a:rPr altLang="en-US" dirty="0" kumimoji="1" lang="ja-JP" sz="1400"/>
                        <a:t>地学</a:t>
                      </a:r>
                      <a:r>
                        <a:rPr altLang="ja-JP" dirty="0" kumimoji="1" lang="en-US" sz="14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dirty="0" kumimoji="1" lang="en-US" sz="1400"/>
                        <a:t>1</a:t>
                      </a:r>
                      <a:r>
                        <a:rPr altLang="en-US" dirty="0" kumimoji="1" lang="ja-JP" sz="1400"/>
                        <a:t>科目選択</a:t>
                      </a:r>
                    </a:p>
                    <a:p>
                      <a:pPr>
                        <a:spcAft>
                          <a:spcPts val="1200"/>
                        </a:spcAft>
                      </a:pPr>
                      <a:r>
                        <a:rPr altLang="en-US" dirty="0" kumimoji="1" lang="ja-JP" sz="1400"/>
                        <a:t>　</a:t>
                      </a:r>
                      <a:r>
                        <a:rPr altLang="ja-JP" dirty="0" kumimoji="1" lang="en-US" sz="1400"/>
                        <a:t>60</a:t>
                      </a:r>
                      <a:r>
                        <a:rPr altLang="en-US" dirty="0" kumimoji="1" lang="ja-JP" sz="1400"/>
                        <a:t>分</a:t>
                      </a:r>
                      <a:r>
                        <a:rPr altLang="ja-JP" dirty="0" kumimoji="1" lang="en-US" sz="1400"/>
                        <a:t>(100</a:t>
                      </a:r>
                      <a:r>
                        <a:rPr altLang="en-US" dirty="0" kumimoji="1" lang="ja-JP" sz="1400"/>
                        <a:t>点</a:t>
                      </a:r>
                      <a:r>
                        <a:rPr altLang="ja-JP" dirty="0" kumimoji="1" lang="en-US" sz="1400"/>
                        <a:t>)</a:t>
                      </a:r>
                    </a:p>
                    <a:p>
                      <a:r>
                        <a:rPr altLang="ja-JP" dirty="0" kumimoji="1" lang="en-US" sz="1400"/>
                        <a:t>2</a:t>
                      </a:r>
                      <a:r>
                        <a:rPr altLang="en-US" dirty="0" kumimoji="1" lang="ja-JP" sz="1400"/>
                        <a:t>科目選択</a:t>
                      </a:r>
                    </a:p>
                    <a:p>
                      <a:r>
                        <a:rPr altLang="en-US" dirty="0" kumimoji="1" lang="ja-JP" sz="1400"/>
                        <a:t>　</a:t>
                      </a:r>
                      <a:r>
                        <a:rPr altLang="ja-JP" dirty="0" kumimoji="1" lang="en-US" sz="1400"/>
                        <a:t>130</a:t>
                      </a:r>
                      <a:r>
                        <a:rPr altLang="en-US" dirty="0" kumimoji="1" lang="ja-JP" sz="1400"/>
                        <a:t>分</a:t>
                      </a:r>
                      <a:r>
                        <a:rPr altLang="ja-JP" dirty="0" kumimoji="1" lang="en-US" sz="1400"/>
                        <a:t>(200</a:t>
                      </a:r>
                      <a:r>
                        <a:rPr altLang="en-US" dirty="0" kumimoji="1" lang="ja-JP" sz="1400"/>
                        <a:t>点</a:t>
                      </a:r>
                      <a:r>
                        <a:rPr altLang="ja-JP" dirty="0" kumimoji="1" lang="en-US" sz="1400"/>
                        <a:t>)</a:t>
                      </a:r>
                      <a:endParaRPr altLang="en-US" b="1" dirty="0" kumimoji="1" lang="ja-JP" sz="1400"/>
                    </a:p>
                    <a:p>
                      <a:r>
                        <a:rPr altLang="en-US" dirty="0" kumimoji="1" lang="ja-JP" sz="1400"/>
                        <a:t>　</a:t>
                      </a:r>
                      <a:r>
                        <a:rPr altLang="ja-JP" dirty="0" kumimoji="1" lang="en-US" sz="1400"/>
                        <a:t>(</a:t>
                      </a:r>
                      <a:r>
                        <a:rPr altLang="en-US" dirty="0" kumimoji="1" lang="ja-JP" sz="1400"/>
                        <a:t>うち解答時間</a:t>
                      </a:r>
                      <a:r>
                        <a:rPr altLang="ja-JP" dirty="0" kumimoji="1" lang="en-US" sz="1400"/>
                        <a:t>120</a:t>
                      </a:r>
                      <a:r>
                        <a:rPr altLang="en-US" dirty="0" kumimoji="1" lang="ja-JP" sz="1400"/>
                        <a:t>分</a:t>
                      </a:r>
                      <a:r>
                        <a:rPr altLang="ja-JP" dirty="0" kumimoji="1" lang="en-US" sz="1400"/>
                        <a:t>) </a:t>
                      </a:r>
                      <a:endParaRPr altLang="en-US"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956637825"/>
                  </a:ext>
                </a:extLst>
              </a:tr>
              <a:tr h="122023">
                <a:tc rowSpan="2">
                  <a:txBody>
                    <a:bodyPr/>
                    <a:lstStyle/>
                    <a:p>
                      <a:pPr algn="ctr"/>
                      <a:r>
                        <a:rPr altLang="en-US" b="1" dirty="0" kumimoji="1" lang="ja-JP" sz="1400"/>
                        <a:t>外国語</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rowSpan="2">
                  <a:txBody>
                    <a:bodyPr/>
                    <a:lstStyle/>
                    <a:p>
                      <a:endParaRPr altLang="en-US"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dirty="0" kumimoji="1" lang="en-US" sz="1400"/>
                        <a:t>『</a:t>
                      </a:r>
                      <a:r>
                        <a:rPr altLang="en-US" dirty="0" kumimoji="1" lang="ja-JP" sz="1400"/>
                        <a:t>英語</a:t>
                      </a:r>
                      <a:r>
                        <a:rPr altLang="ja-JP" dirty="0" kumimoji="1" lang="en-US" sz="1400"/>
                        <a:t>』</a:t>
                      </a:r>
                      <a:r>
                        <a:rPr altLang="en-US" dirty="0" kumimoji="1" lang="ja-JP" sz="1400"/>
                        <a:t>　</a:t>
                      </a:r>
                      <a:endParaRPr altLang="ja-JP" dirty="0" kumimoji="1" lang="en-US"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en-US" dirty="0" kumimoji="1" lang="ja-JP" sz="1400"/>
                        <a:t>リーディング：</a:t>
                      </a:r>
                      <a:r>
                        <a:rPr altLang="ja-JP" dirty="0" kumimoji="1" lang="en-US" sz="1400"/>
                        <a:t>80</a:t>
                      </a:r>
                      <a:r>
                        <a:rPr altLang="en-US" dirty="0" kumimoji="1" lang="ja-JP" sz="1400"/>
                        <a:t>分</a:t>
                      </a:r>
                      <a:r>
                        <a:rPr altLang="ja-JP" dirty="0" kumimoji="1" lang="en-US" sz="1400"/>
                        <a:t>(100</a:t>
                      </a:r>
                      <a:r>
                        <a:rPr altLang="en-US" dirty="0" kumimoji="1" lang="ja-JP" sz="1400"/>
                        <a:t>点</a:t>
                      </a:r>
                      <a:r>
                        <a:rPr altLang="ja-JP" dirty="0" kumimoji="1" lang="en-US" sz="1400"/>
                        <a:t>)</a:t>
                      </a:r>
                    </a:p>
                    <a:p>
                      <a:pPr algn="l" defTabSz="945124" eaLnBrk="1" fontAlgn="auto" hangingPunct="1" indent="0" latinLnBrk="0" lvl="0" marL="0" marR="0" rtl="0">
                        <a:lnSpc>
                          <a:spcPct val="100000"/>
                        </a:lnSpc>
                        <a:spcBef>
                          <a:spcPts val="0"/>
                        </a:spcBef>
                        <a:spcAft>
                          <a:spcPts val="0"/>
                        </a:spcAft>
                        <a:buClrTx/>
                        <a:buSzTx/>
                        <a:buFontTx/>
                        <a:buNone/>
                        <a:tabLst/>
                        <a:defRPr/>
                      </a:pPr>
                      <a:r>
                        <a:rPr altLang="en-US" dirty="0" kumimoji="1" lang="ja-JP" sz="1400"/>
                        <a:t>リスニング：</a:t>
                      </a:r>
                      <a:r>
                        <a:rPr altLang="ja-JP" dirty="0" kumimoji="1" lang="en-US" sz="1400"/>
                        <a:t>60</a:t>
                      </a:r>
                      <a:r>
                        <a:rPr altLang="en-US" dirty="0" kumimoji="1" lang="ja-JP" sz="1400"/>
                        <a:t>分</a:t>
                      </a:r>
                      <a:r>
                        <a:rPr altLang="ja-JP" dirty="0" kumimoji="1" lang="en-US" sz="1400"/>
                        <a:t>(100</a:t>
                      </a:r>
                      <a:r>
                        <a:rPr altLang="en-US" dirty="0" kumimoji="1" lang="ja-JP" sz="1400"/>
                        <a:t>点</a:t>
                      </a:r>
                      <a:r>
                        <a:rPr altLang="ja-JP" dirty="0" kumimoji="1" lang="en-US" sz="14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742203593"/>
                  </a:ext>
                </a:extLst>
              </a:tr>
              <a:tr h="0">
                <a:tc vMerge="1">
                  <a:txBody>
                    <a:bodyPr/>
                    <a:lstStyle/>
                    <a:p>
                      <a:pPr algn="ctr"/>
                      <a:endParaRPr altLang="en-US" b="1"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vMerge="1">
                  <a:txBody>
                    <a:bodyPr/>
                    <a:lstStyle/>
                    <a:p>
                      <a:endParaRPr altLang="en-US"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ja-JP" dirty="0" kumimoji="1" lang="en-US" sz="1400"/>
                        <a:t>『</a:t>
                      </a:r>
                      <a:r>
                        <a:rPr altLang="en-US" dirty="0" kumimoji="1" lang="ja-JP" sz="1400"/>
                        <a:t>ドイツ語</a:t>
                      </a:r>
                      <a:r>
                        <a:rPr altLang="ja-JP" dirty="0" kumimoji="1" lang="en-US" sz="1400"/>
                        <a:t>』</a:t>
                      </a:r>
                      <a:r>
                        <a:rPr altLang="en-US" dirty="0" kumimoji="1" lang="ja-JP" sz="1400"/>
                        <a:t>　</a:t>
                      </a:r>
                      <a:r>
                        <a:rPr altLang="ja-JP" dirty="0" kumimoji="1" lang="en-US" sz="1400"/>
                        <a:t>『</a:t>
                      </a:r>
                      <a:r>
                        <a:rPr altLang="en-US" dirty="0" kumimoji="1" lang="ja-JP" sz="1400"/>
                        <a:t>フランス語</a:t>
                      </a:r>
                      <a:r>
                        <a:rPr altLang="ja-JP" dirty="0" kumimoji="1" lang="en-US" sz="1400"/>
                        <a:t>』  『</a:t>
                      </a:r>
                      <a:r>
                        <a:rPr altLang="en-US" dirty="0" kumimoji="1" lang="ja-JP" sz="1400"/>
                        <a:t>中国語</a:t>
                      </a:r>
                      <a:r>
                        <a:rPr altLang="ja-JP" dirty="0" kumimoji="1" lang="en-US" sz="1400"/>
                        <a:t>』</a:t>
                      </a:r>
                      <a:r>
                        <a:rPr altLang="en-US" dirty="0" kumimoji="1" lang="ja-JP" sz="1400"/>
                        <a:t>　</a:t>
                      </a:r>
                      <a:r>
                        <a:rPr altLang="ja-JP" dirty="0" kumimoji="1" lang="en-US" sz="1400"/>
                        <a:t>『</a:t>
                      </a:r>
                      <a:r>
                        <a:rPr altLang="en-US" dirty="0" kumimoji="1" lang="ja-JP" sz="1400"/>
                        <a:t>韓国語</a:t>
                      </a:r>
                      <a:r>
                        <a:rPr altLang="ja-JP" dirty="0" kumimoji="1" lang="en-US" sz="14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en-US" dirty="0" kumimoji="1" lang="ja-JP" sz="1400"/>
                        <a:t>筆記：</a:t>
                      </a:r>
                      <a:r>
                        <a:rPr altLang="ja-JP" dirty="0" kumimoji="1" lang="en-US" sz="1400"/>
                        <a:t>80</a:t>
                      </a:r>
                      <a:r>
                        <a:rPr altLang="en-US" dirty="0" kumimoji="1" lang="ja-JP" sz="1400"/>
                        <a:t>分</a:t>
                      </a:r>
                      <a:r>
                        <a:rPr altLang="ja-JP" dirty="0" kumimoji="1" lang="en-US" sz="1400"/>
                        <a:t>(200</a:t>
                      </a:r>
                      <a:r>
                        <a:rPr altLang="en-US" dirty="0" kumimoji="1" lang="ja-JP" sz="1400"/>
                        <a:t>点</a:t>
                      </a:r>
                      <a:r>
                        <a:rPr altLang="ja-JP" dirty="0" kumimoji="1" lang="en-US" sz="14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154031667"/>
                  </a:ext>
                </a:extLst>
              </a:tr>
              <a:tr h="397415">
                <a:tc>
                  <a:txBody>
                    <a:bodyPr/>
                    <a:lstStyle/>
                    <a:p>
                      <a:pPr algn="ctr"/>
                      <a:r>
                        <a:rPr altLang="en-US" b="1" dirty="0" kumimoji="1" lang="ja-JP" sz="1400"/>
                        <a:t>情報</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endParaRPr altLang="en-US" dirty="0" kumimoji="1" lang="ja-JP" sz="1400"/>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r>
                        <a:rPr altLang="ja-JP" dirty="0" kumimoji="1" lang="en-US" sz="1400"/>
                        <a:t>『</a:t>
                      </a:r>
                      <a:r>
                        <a:rPr altLang="en-US" dirty="0" kumimoji="1" lang="ja-JP" sz="1400"/>
                        <a:t>情報</a:t>
                      </a:r>
                      <a:r>
                        <a:rPr altLang="ja-JP" dirty="0" kumimoji="1" lang="en-US" sz="1400"/>
                        <a:t>Ⅰ』</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l" defTabSz="945124" eaLnBrk="1" fontAlgn="auto" hangingPunct="1" indent="0" latinLnBrk="0" lvl="0" marL="0" marR="0" rtl="0">
                        <a:lnSpc>
                          <a:spcPct val="100000"/>
                        </a:lnSpc>
                        <a:spcBef>
                          <a:spcPts val="0"/>
                        </a:spcBef>
                        <a:spcAft>
                          <a:spcPts val="0"/>
                        </a:spcAft>
                        <a:buClrTx/>
                        <a:buSzTx/>
                        <a:buFontTx/>
                        <a:buNone/>
                        <a:tabLst/>
                        <a:defRPr/>
                      </a:pPr>
                      <a:r>
                        <a:rPr altLang="ja-JP" dirty="0" kumimoji="1" lang="en-US" sz="1400"/>
                        <a:t>60</a:t>
                      </a:r>
                      <a:r>
                        <a:rPr altLang="en-US" dirty="0" kumimoji="1" lang="ja-JP" sz="1400"/>
                        <a:t>分</a:t>
                      </a:r>
                      <a:r>
                        <a:rPr altLang="ja-JP" dirty="0" kumimoji="1" lang="en-US" sz="1400"/>
                        <a:t>(100</a:t>
                      </a:r>
                      <a:r>
                        <a:rPr altLang="en-US" dirty="0" kumimoji="1" lang="ja-JP" sz="1400"/>
                        <a:t>点</a:t>
                      </a:r>
                      <a:r>
                        <a:rPr altLang="ja-JP" dirty="0" kumimoji="1" lang="en-US" sz="1400"/>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24179452"/>
                  </a:ext>
                </a:extLst>
              </a:tr>
            </a:tbl>
          </a:graphicData>
        </a:graphic>
      </p:graphicFrame>
      <p:sp>
        <p:nvSpPr>
          <p:cNvPr id="3" name="スライド番号プレースホルダー 2">
            <a:extLst>
              <a:ext uri="{FF2B5EF4-FFF2-40B4-BE49-F238E27FC236}">
                <a16:creationId xmlns:a16="http://schemas.microsoft.com/office/drawing/2014/main" id="{23303509-D431-491C-906C-D69D50FF7071}"/>
              </a:ext>
            </a:extLst>
          </p:cNvPr>
          <p:cNvSpPr>
            <a:spLocks noGrp="1"/>
          </p:cNvSpPr>
          <p:nvPr>
            <p:ph idx="12" sz="quarter" type="sldNum"/>
          </p:nvPr>
        </p:nvSpPr>
        <p:spPr/>
        <p:txBody>
          <a:bodyPr/>
          <a:lstStyle/>
          <a:p>
            <a:fld id="{F14AF66F-3B4F-4E8B-A9F2-F8EEB7F87A3A}" type="slidenum">
              <a:rPr altLang="en-US" lang="ja-JP" smtClean="0">
                <a:solidFill>
                  <a:prstClr val="black">
                    <a:tint val="75000"/>
                  </a:prstClr>
                </a:solidFill>
              </a:rPr>
              <a:pPr/>
              <a:t>9</a:t>
            </a:fld>
            <a:endParaRPr altLang="en-US" lang="ja-JP">
              <a:solidFill>
                <a:prstClr val="black">
                  <a:tint val="75000"/>
                </a:prstClr>
              </a:solidFill>
            </a:endParaRPr>
          </a:p>
        </p:txBody>
      </p:sp>
    </p:spTree>
    <p:extLst>
      <p:ext uri="{BB962C8B-B14F-4D97-AF65-F5344CB8AC3E}">
        <p14:creationId xmlns:p14="http://schemas.microsoft.com/office/powerpoint/2010/main" val="2775586770"/>
      </p:ext>
    </p:extLst>
  </p:cSld>
  <p:clrMapOvr>
    <a:masterClrMapping/>
  </p:clrMapOvr>
  <mc:AlternateContent xmlns:mc="http://schemas.openxmlformats.org/markup-compatibility/2006" xmlns:p14="http://schemas.microsoft.com/office/powerpoint/2010/main">
    <mc:Choice Requires="p14">
      <p:transition p14:dur="250">
        <p:fade/>
      </p:transition>
    </mc:Choice>
    <mc:Fallback>
      <p:transition>
        <p:fade/>
      </p:transition>
    </mc:Fallback>
  </mc:AlternateContent>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5377</Words>
  <Application>Microsoft Office PowerPoint</Application>
  <PresentationFormat>画面に合わせる (4:3)</PresentationFormat>
  <Paragraphs>648</Paragraphs>
  <Slides>31</Slides>
  <Notes>31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31</vt:i4>
      </vt:variant>
    </vt:vector>
  </HeadingPairs>
  <TitlesOfParts>
    <vt:vector size="41" baseType="lpstr">
      <vt:lpstr>HG丸ｺﾞｼｯｸM-PRO</vt:lpstr>
      <vt:lpstr>ＭＳ Ｐゴシック</vt:lpstr>
      <vt:lpstr>ＭＳ ゴシック</vt:lpstr>
      <vt:lpstr>メイリオ</vt:lpstr>
      <vt:lpstr>游ゴシック Light</vt:lpstr>
      <vt:lpstr>Arial</vt:lpstr>
      <vt:lpstr>Calibri</vt:lpstr>
      <vt:lpstr>Times New Roman</vt:lpstr>
      <vt:lpstr>Wingdings</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2023-07-19T06:31:22Z</dcterms:created>
  <dcterms:modified xsi:type="dcterms:W3CDTF">2023-07-19T06:31:32Z</dcterms:modified>
  <cp:revision>1</cp:revision>
  <dc:title>Ⅰ　はじめに　Ⅱ　出題教科・科目等について.pptx</dc:title>
</cp:coreProperties>
</file>