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10" r:id="rId1"/>
  </p:sldMasterIdLst>
  <p:notesMasterIdLst>
    <p:notesMasterId r:id="rId45"/>
  </p:notesMasterIdLst>
  <p:handoutMasterIdLst>
    <p:handoutMasterId r:id="rId46"/>
  </p:handoutMasterIdLst>
  <p:sldIdLst>
    <p:sldId id="510" r:id="rId2"/>
    <p:sldId id="589" r:id="rId3"/>
    <p:sldId id="469" r:id="rId4"/>
    <p:sldId id="524" r:id="rId5"/>
    <p:sldId id="583" r:id="rId6"/>
    <p:sldId id="443" r:id="rId7"/>
    <p:sldId id="464" r:id="rId8"/>
    <p:sldId id="562" r:id="rId9"/>
    <p:sldId id="556" r:id="rId10"/>
    <p:sldId id="557" r:id="rId11"/>
    <p:sldId id="582" r:id="rId12"/>
    <p:sldId id="558" r:id="rId13"/>
    <p:sldId id="560" r:id="rId14"/>
    <p:sldId id="585" r:id="rId15"/>
    <p:sldId id="588" r:id="rId16"/>
    <p:sldId id="559" r:id="rId17"/>
    <p:sldId id="563" r:id="rId18"/>
    <p:sldId id="586" r:id="rId19"/>
    <p:sldId id="564" r:id="rId20"/>
    <p:sldId id="587" r:id="rId21"/>
    <p:sldId id="584" r:id="rId22"/>
    <p:sldId id="566" r:id="rId23"/>
    <p:sldId id="565" r:id="rId24"/>
    <p:sldId id="567" r:id="rId25"/>
    <p:sldId id="568" r:id="rId26"/>
    <p:sldId id="569" r:id="rId27"/>
    <p:sldId id="570" r:id="rId28"/>
    <p:sldId id="571" r:id="rId29"/>
    <p:sldId id="572" r:id="rId30"/>
    <p:sldId id="573" r:id="rId31"/>
    <p:sldId id="574" r:id="rId32"/>
    <p:sldId id="530" r:id="rId33"/>
    <p:sldId id="450" r:id="rId34"/>
    <p:sldId id="552" r:id="rId35"/>
    <p:sldId id="482" r:id="rId36"/>
    <p:sldId id="533" r:id="rId37"/>
    <p:sldId id="439" r:id="rId38"/>
    <p:sldId id="577" r:id="rId39"/>
    <p:sldId id="534" r:id="rId40"/>
    <p:sldId id="581" r:id="rId41"/>
    <p:sldId id="497" r:id="rId42"/>
    <p:sldId id="498" r:id="rId43"/>
    <p:sldId id="536" r:id="rId44"/>
  </p:sldIdLst>
  <p:sldSz cx="9144000" cy="6858000" type="screen4x3"/>
  <p:notesSz cx="7099300" cy="10234613"/>
  <p:defaultTextStyle>
    <a:defPPr>
      <a:defRPr lang="ja-JP"/>
    </a:defPPr>
    <a:lvl1pPr algn="l" rtl="0" fontAlgn="base">
      <a:spcBef>
        <a:spcPct val="20000"/>
      </a:spcBef>
      <a:spcAft>
        <a:spcPct val="0"/>
      </a:spcAft>
      <a:defRPr kumimoji="1" sz="2800" b="1" kern="1200">
        <a:solidFill>
          <a:schemeClr val="tx1"/>
        </a:solidFill>
        <a:latin typeface="Arial" charset="0"/>
        <a:ea typeface="ＭＳ Ｐゴシック" pitchFamily="50" charset="-128"/>
        <a:cs typeface="+mn-cs"/>
      </a:defRPr>
    </a:lvl1pPr>
    <a:lvl2pPr marL="457200" algn="l" rtl="0" fontAlgn="base">
      <a:spcBef>
        <a:spcPct val="20000"/>
      </a:spcBef>
      <a:spcAft>
        <a:spcPct val="0"/>
      </a:spcAft>
      <a:defRPr kumimoji="1" sz="2800" b="1" kern="1200">
        <a:solidFill>
          <a:schemeClr val="tx1"/>
        </a:solidFill>
        <a:latin typeface="Arial" charset="0"/>
        <a:ea typeface="ＭＳ Ｐゴシック" pitchFamily="50" charset="-128"/>
        <a:cs typeface="+mn-cs"/>
      </a:defRPr>
    </a:lvl2pPr>
    <a:lvl3pPr marL="914400" algn="l" rtl="0" fontAlgn="base">
      <a:spcBef>
        <a:spcPct val="20000"/>
      </a:spcBef>
      <a:spcAft>
        <a:spcPct val="0"/>
      </a:spcAft>
      <a:defRPr kumimoji="1" sz="2800" b="1" kern="1200">
        <a:solidFill>
          <a:schemeClr val="tx1"/>
        </a:solidFill>
        <a:latin typeface="Arial" charset="0"/>
        <a:ea typeface="ＭＳ Ｐゴシック" pitchFamily="50" charset="-128"/>
        <a:cs typeface="+mn-cs"/>
      </a:defRPr>
    </a:lvl3pPr>
    <a:lvl4pPr marL="1371600" algn="l" rtl="0" fontAlgn="base">
      <a:spcBef>
        <a:spcPct val="20000"/>
      </a:spcBef>
      <a:spcAft>
        <a:spcPct val="0"/>
      </a:spcAft>
      <a:defRPr kumimoji="1" sz="2800" b="1" kern="1200">
        <a:solidFill>
          <a:schemeClr val="tx1"/>
        </a:solidFill>
        <a:latin typeface="Arial" charset="0"/>
        <a:ea typeface="ＭＳ Ｐゴシック" pitchFamily="50" charset="-128"/>
        <a:cs typeface="+mn-cs"/>
      </a:defRPr>
    </a:lvl4pPr>
    <a:lvl5pPr marL="1828800" algn="l" rtl="0" fontAlgn="base">
      <a:spcBef>
        <a:spcPct val="20000"/>
      </a:spcBef>
      <a:spcAft>
        <a:spcPct val="0"/>
      </a:spcAft>
      <a:defRPr kumimoji="1" sz="2800" b="1" kern="1200">
        <a:solidFill>
          <a:schemeClr val="tx1"/>
        </a:solidFill>
        <a:latin typeface="Arial" charset="0"/>
        <a:ea typeface="ＭＳ Ｐゴシック" pitchFamily="50" charset="-128"/>
        <a:cs typeface="+mn-cs"/>
      </a:defRPr>
    </a:lvl5pPr>
    <a:lvl6pPr marL="2286000" algn="l" defTabSz="914400" rtl="0" eaLnBrk="1" latinLnBrk="0" hangingPunct="1">
      <a:defRPr kumimoji="1" sz="2800" b="1" kern="1200">
        <a:solidFill>
          <a:schemeClr val="tx1"/>
        </a:solidFill>
        <a:latin typeface="Arial" charset="0"/>
        <a:ea typeface="ＭＳ Ｐゴシック" pitchFamily="50" charset="-128"/>
        <a:cs typeface="+mn-cs"/>
      </a:defRPr>
    </a:lvl6pPr>
    <a:lvl7pPr marL="2743200" algn="l" defTabSz="914400" rtl="0" eaLnBrk="1" latinLnBrk="0" hangingPunct="1">
      <a:defRPr kumimoji="1" sz="2800" b="1" kern="1200">
        <a:solidFill>
          <a:schemeClr val="tx1"/>
        </a:solidFill>
        <a:latin typeface="Arial" charset="0"/>
        <a:ea typeface="ＭＳ Ｐゴシック" pitchFamily="50" charset="-128"/>
        <a:cs typeface="+mn-cs"/>
      </a:defRPr>
    </a:lvl7pPr>
    <a:lvl8pPr marL="3200400" algn="l" defTabSz="914400" rtl="0" eaLnBrk="1" latinLnBrk="0" hangingPunct="1">
      <a:defRPr kumimoji="1" sz="2800" b="1" kern="1200">
        <a:solidFill>
          <a:schemeClr val="tx1"/>
        </a:solidFill>
        <a:latin typeface="Arial" charset="0"/>
        <a:ea typeface="ＭＳ Ｐゴシック" pitchFamily="50" charset="-128"/>
        <a:cs typeface="+mn-cs"/>
      </a:defRPr>
    </a:lvl8pPr>
    <a:lvl9pPr marL="3657600" algn="l" defTabSz="914400" rtl="0" eaLnBrk="1" latinLnBrk="0" hangingPunct="1">
      <a:defRPr kumimoji="1" sz="2800" b="1" kern="1200">
        <a:solidFill>
          <a:schemeClr val="tx1"/>
        </a:solidFill>
        <a:latin typeface="Arial" charset="0"/>
        <a:ea typeface="ＭＳ Ｐゴシック"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80" userDrawn="1">
          <p15:clr>
            <a:srgbClr val="A4A3A4"/>
          </p15:clr>
        </p15:guide>
        <p15:guide id="2" pos="2193" userDrawn="1">
          <p15:clr>
            <a:srgbClr val="A4A3A4"/>
          </p15:clr>
        </p15:guide>
        <p15:guide id="3" orient="horz" pos="3159" userDrawn="1">
          <p15:clr>
            <a:srgbClr val="A4A3A4"/>
          </p15:clr>
        </p15:guide>
        <p15:guide id="4" pos="2172" userDrawn="1">
          <p15:clr>
            <a:srgbClr val="A4A3A4"/>
          </p15:clr>
        </p15:guide>
        <p15:guide id="5" orient="horz" pos="3201" userDrawn="1">
          <p15:clr>
            <a:srgbClr val="A4A3A4"/>
          </p15:clr>
        </p15:guide>
        <p15:guide id="6" pos="2215" userDrawn="1">
          <p15:clr>
            <a:srgbClr val="A4A3A4"/>
          </p15:clr>
        </p15:guide>
        <p15:guide id="7" orient="horz" pos="3225" userDrawn="1">
          <p15:clr>
            <a:srgbClr val="A4A3A4"/>
          </p15:clr>
        </p15:guide>
        <p15:guide id="10" pos="2237" userDrawn="1">
          <p15:clr>
            <a:srgbClr val="A4A3A4"/>
          </p15:clr>
        </p15:guide>
        <p15:guide id="12" orient="horz" pos="3246" userDrawn="1">
          <p15:clr>
            <a:srgbClr val="A4A3A4"/>
          </p15:clr>
        </p15:guide>
        <p15:guide id="14" pos="2213" userDrawn="1">
          <p15:clr>
            <a:srgbClr val="A4A3A4"/>
          </p15:clr>
        </p15:guide>
        <p15:guide id="15" pos="225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BCE6"/>
    <a:srgbClr val="DDDDDD"/>
    <a:srgbClr val="DAEDEF"/>
    <a:srgbClr val="D9FFEC"/>
    <a:srgbClr val="FF6600"/>
    <a:srgbClr val="0033CC"/>
    <a:srgbClr val="FFCCFF"/>
    <a:srgbClr val="00FF00"/>
    <a:srgbClr val="D9D9D9"/>
    <a:srgbClr val="003C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173" autoAdjust="0"/>
    <p:restoredTop sz="79040" autoAdjust="0"/>
  </p:normalViewPr>
  <p:slideViewPr>
    <p:cSldViewPr>
      <p:cViewPr varScale="1">
        <p:scale>
          <a:sx n="96" d="100"/>
          <a:sy n="96" d="100"/>
        </p:scale>
        <p:origin x="744" y="78"/>
      </p:cViewPr>
      <p:guideLst>
        <p:guide orient="horz" pos="2160"/>
        <p:guide pos="2880"/>
      </p:guideLst>
    </p:cSldViewPr>
  </p:slideViewPr>
  <p:outlineViewPr>
    <p:cViewPr>
      <p:scale>
        <a:sx n="33" d="100"/>
        <a:sy n="33" d="100"/>
      </p:scale>
      <p:origin x="0" y="0"/>
    </p:cViewPr>
  </p:outlineViewPr>
  <p:notesTextViewPr>
    <p:cViewPr>
      <p:scale>
        <a:sx n="75" d="100"/>
        <a:sy n="75" d="100"/>
      </p:scale>
      <p:origin x="0" y="0"/>
    </p:cViewPr>
  </p:notesTextViewPr>
  <p:sorterViewPr>
    <p:cViewPr>
      <p:scale>
        <a:sx n="100" d="100"/>
        <a:sy n="100" d="100"/>
      </p:scale>
      <p:origin x="0" y="0"/>
    </p:cViewPr>
  </p:sorterViewPr>
  <p:notesViewPr>
    <p:cSldViewPr>
      <p:cViewPr varScale="1">
        <p:scale>
          <a:sx n="80" d="100"/>
          <a:sy n="80" d="100"/>
        </p:scale>
        <p:origin x="4014" y="102"/>
      </p:cViewPr>
      <p:guideLst>
        <p:guide orient="horz" pos="3180"/>
        <p:guide pos="2193"/>
        <p:guide orient="horz" pos="3159"/>
        <p:guide pos="2172"/>
        <p:guide orient="horz" pos="3201"/>
        <p:guide pos="2215"/>
        <p:guide orient="horz" pos="3225"/>
        <p:guide pos="2237"/>
        <p:guide orient="horz" pos="3246"/>
        <p:guide pos="2213"/>
        <p:guide pos="225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8" y="35"/>
            <a:ext cx="3076860" cy="511651"/>
          </a:xfrm>
          <a:prstGeom prst="rect">
            <a:avLst/>
          </a:prstGeom>
          <a:noFill/>
          <a:ln w="9525">
            <a:noFill/>
            <a:miter lim="800000"/>
            <a:headEnd/>
            <a:tailEnd/>
          </a:ln>
          <a:effectLst/>
        </p:spPr>
        <p:txBody>
          <a:bodyPr vert="horz" wrap="square" lIns="95238" tIns="47621" rIns="95238" bIns="47621" numCol="1" anchor="t" anchorCtr="0" compatLnSpc="1">
            <a:prstTxWarp prst="textNoShape">
              <a:avLst/>
            </a:prstTxWarp>
          </a:bodyPr>
          <a:lstStyle>
            <a:lvl1pPr defTabSz="952572">
              <a:spcBef>
                <a:spcPct val="0"/>
              </a:spcBef>
              <a:defRPr sz="1200" b="0"/>
            </a:lvl1pPr>
          </a:lstStyle>
          <a:p>
            <a:pPr>
              <a:defRPr/>
            </a:pPr>
            <a:endParaRPr lang="en-US" altLang="ja-JP"/>
          </a:p>
        </p:txBody>
      </p:sp>
      <p:sp>
        <p:nvSpPr>
          <p:cNvPr id="102403" name="Rectangle 3"/>
          <p:cNvSpPr>
            <a:spLocks noGrp="1" noChangeArrowheads="1"/>
          </p:cNvSpPr>
          <p:nvPr>
            <p:ph type="dt" sz="quarter" idx="1"/>
          </p:nvPr>
        </p:nvSpPr>
        <p:spPr bwMode="auto">
          <a:xfrm>
            <a:off x="4020787" y="35"/>
            <a:ext cx="3076860" cy="511651"/>
          </a:xfrm>
          <a:prstGeom prst="rect">
            <a:avLst/>
          </a:prstGeom>
          <a:noFill/>
          <a:ln w="9525">
            <a:noFill/>
            <a:miter lim="800000"/>
            <a:headEnd/>
            <a:tailEnd/>
          </a:ln>
          <a:effectLst/>
        </p:spPr>
        <p:txBody>
          <a:bodyPr vert="horz" wrap="square" lIns="95238" tIns="47621" rIns="95238" bIns="47621" numCol="1" anchor="t" anchorCtr="0" compatLnSpc="1">
            <a:prstTxWarp prst="textNoShape">
              <a:avLst/>
            </a:prstTxWarp>
          </a:bodyPr>
          <a:lstStyle>
            <a:lvl1pPr algn="r" defTabSz="952572">
              <a:spcBef>
                <a:spcPct val="0"/>
              </a:spcBef>
              <a:defRPr sz="1200" b="0"/>
            </a:lvl1pPr>
          </a:lstStyle>
          <a:p>
            <a:pPr>
              <a:defRPr/>
            </a:pPr>
            <a:endParaRPr lang="en-US" altLang="ja-JP"/>
          </a:p>
        </p:txBody>
      </p:sp>
      <p:sp>
        <p:nvSpPr>
          <p:cNvPr id="102404" name="Rectangle 4"/>
          <p:cNvSpPr>
            <a:spLocks noGrp="1" noChangeArrowheads="1"/>
          </p:cNvSpPr>
          <p:nvPr>
            <p:ph type="ftr" sz="quarter" idx="2"/>
          </p:nvPr>
        </p:nvSpPr>
        <p:spPr bwMode="auto">
          <a:xfrm>
            <a:off x="8" y="9721338"/>
            <a:ext cx="3076860" cy="511648"/>
          </a:xfrm>
          <a:prstGeom prst="rect">
            <a:avLst/>
          </a:prstGeom>
          <a:noFill/>
          <a:ln w="9525">
            <a:noFill/>
            <a:miter lim="800000"/>
            <a:headEnd/>
            <a:tailEnd/>
          </a:ln>
          <a:effectLst/>
        </p:spPr>
        <p:txBody>
          <a:bodyPr vert="horz" wrap="square" lIns="95238" tIns="47621" rIns="95238" bIns="47621" numCol="1" anchor="b" anchorCtr="0" compatLnSpc="1">
            <a:prstTxWarp prst="textNoShape">
              <a:avLst/>
            </a:prstTxWarp>
          </a:bodyPr>
          <a:lstStyle>
            <a:lvl1pPr defTabSz="952572">
              <a:spcBef>
                <a:spcPct val="0"/>
              </a:spcBef>
              <a:defRPr sz="1200" b="0"/>
            </a:lvl1pPr>
          </a:lstStyle>
          <a:p>
            <a:pPr>
              <a:defRPr/>
            </a:pPr>
            <a:endParaRPr lang="en-US" altLang="ja-JP"/>
          </a:p>
        </p:txBody>
      </p:sp>
      <p:sp>
        <p:nvSpPr>
          <p:cNvPr id="102405" name="Rectangle 5"/>
          <p:cNvSpPr>
            <a:spLocks noGrp="1" noChangeArrowheads="1"/>
          </p:cNvSpPr>
          <p:nvPr>
            <p:ph type="sldNum" sz="quarter" idx="3"/>
          </p:nvPr>
        </p:nvSpPr>
        <p:spPr bwMode="auto">
          <a:xfrm>
            <a:off x="4020787" y="9721338"/>
            <a:ext cx="3076860" cy="511648"/>
          </a:xfrm>
          <a:prstGeom prst="rect">
            <a:avLst/>
          </a:prstGeom>
          <a:noFill/>
          <a:ln w="9525">
            <a:noFill/>
            <a:miter lim="800000"/>
            <a:headEnd/>
            <a:tailEnd/>
          </a:ln>
          <a:effectLst/>
        </p:spPr>
        <p:txBody>
          <a:bodyPr vert="horz" wrap="square" lIns="95238" tIns="47621" rIns="95238" bIns="47621" numCol="1" anchor="b" anchorCtr="0" compatLnSpc="1">
            <a:prstTxWarp prst="textNoShape">
              <a:avLst/>
            </a:prstTxWarp>
          </a:bodyPr>
          <a:lstStyle>
            <a:lvl1pPr algn="r" defTabSz="952572">
              <a:spcBef>
                <a:spcPct val="0"/>
              </a:spcBef>
              <a:defRPr sz="1200" b="0"/>
            </a:lvl1pPr>
          </a:lstStyle>
          <a:p>
            <a:pPr>
              <a:defRPr/>
            </a:pPr>
            <a:fld id="{52EA768D-C707-428D-BFF9-8190FD5FED7C}" type="slidenum">
              <a:rPr lang="en-US" altLang="ja-JP"/>
              <a:pPr>
                <a:defRPr/>
              </a:pPr>
              <a:t>‹#›</a:t>
            </a:fld>
            <a:endParaRPr lang="en-US" altLang="ja-JP"/>
          </a:p>
        </p:txBody>
      </p:sp>
    </p:spTree>
    <p:extLst>
      <p:ext uri="{BB962C8B-B14F-4D97-AF65-F5344CB8AC3E}">
        <p14:creationId xmlns:p14="http://schemas.microsoft.com/office/powerpoint/2010/main" val="1570531463"/>
      </p:ext>
    </p:extLst>
  </p:cSld>
  <p:clrMap bg1="lt1" tx1="dk1" bg2="lt2" tx2="dk2" accent1="accent1" accent2="accent2" accent3="accent3" accent4="accent4" accent5="accent5" accent6="accent6" hlink="hlink" folHlink="folHlink"/>
  <p:hf hdr="0" ftr="0" dt="0"/>
</p:handoutMaster>
</file>

<file path=ppt/ink/ink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7.79528" units="1/cm"/>
          <inkml:channelProperty channel="Y" name="resolution" value="37.76224" units="1/cm"/>
          <inkml:channelProperty channel="T" name="resolution" value="1" units="1/dev"/>
        </inkml:channelProperties>
      </inkml:inkSource>
      <inkml:timestamp xml:id="ts0" timeString="2023-04-14T07:15:44.083"/>
    </inkml:context>
    <inkml:brush xml:id="br0">
      <inkml:brushProperty name="width" value="0.05" units="cm"/>
      <inkml:brushProperty name="height" value="0.05" units="cm"/>
      <inkml:brushProperty name="fitToCurve" value="1"/>
    </inkml:brush>
  </inkml:definitions>
  <inkml:trace contextRef="#ctx0" brushRef="#br0">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8786" name="Rectangle 2"/>
          <p:cNvSpPr>
            <a:spLocks noGrp="1" noChangeArrowheads="1"/>
          </p:cNvSpPr>
          <p:nvPr>
            <p:ph type="hdr" sz="quarter"/>
          </p:nvPr>
        </p:nvSpPr>
        <p:spPr bwMode="auto">
          <a:xfrm>
            <a:off x="8" y="35"/>
            <a:ext cx="3076860" cy="511651"/>
          </a:xfrm>
          <a:prstGeom prst="rect">
            <a:avLst/>
          </a:prstGeom>
          <a:noFill/>
          <a:ln w="9525">
            <a:noFill/>
            <a:miter lim="800000"/>
            <a:headEnd/>
            <a:tailEnd/>
          </a:ln>
          <a:effectLst/>
        </p:spPr>
        <p:txBody>
          <a:bodyPr vert="horz" wrap="square" lIns="95238" tIns="47621" rIns="95238" bIns="47621" numCol="1" anchor="t" anchorCtr="0" compatLnSpc="1">
            <a:prstTxWarp prst="textNoShape">
              <a:avLst/>
            </a:prstTxWarp>
          </a:bodyPr>
          <a:lstStyle>
            <a:lvl1pPr defTabSz="952572">
              <a:spcBef>
                <a:spcPct val="0"/>
              </a:spcBef>
              <a:defRPr sz="1200" b="0"/>
            </a:lvl1pPr>
          </a:lstStyle>
          <a:p>
            <a:pPr>
              <a:defRPr/>
            </a:pPr>
            <a:endParaRPr lang="en-US" altLang="ja-JP"/>
          </a:p>
        </p:txBody>
      </p:sp>
      <p:sp>
        <p:nvSpPr>
          <p:cNvPr id="118787" name="Rectangle 3"/>
          <p:cNvSpPr>
            <a:spLocks noGrp="1" noChangeArrowheads="1"/>
          </p:cNvSpPr>
          <p:nvPr>
            <p:ph type="dt" idx="1"/>
          </p:nvPr>
        </p:nvSpPr>
        <p:spPr bwMode="auto">
          <a:xfrm>
            <a:off x="4020787" y="35"/>
            <a:ext cx="3076860" cy="511651"/>
          </a:xfrm>
          <a:prstGeom prst="rect">
            <a:avLst/>
          </a:prstGeom>
          <a:noFill/>
          <a:ln w="9525">
            <a:noFill/>
            <a:miter lim="800000"/>
            <a:headEnd/>
            <a:tailEnd/>
          </a:ln>
          <a:effectLst/>
        </p:spPr>
        <p:txBody>
          <a:bodyPr vert="horz" wrap="square" lIns="95238" tIns="47621" rIns="95238" bIns="47621" numCol="1" anchor="t" anchorCtr="0" compatLnSpc="1">
            <a:prstTxWarp prst="textNoShape">
              <a:avLst/>
            </a:prstTxWarp>
          </a:bodyPr>
          <a:lstStyle>
            <a:lvl1pPr algn="r" defTabSz="952572">
              <a:spcBef>
                <a:spcPct val="0"/>
              </a:spcBef>
              <a:defRPr sz="1200" b="0"/>
            </a:lvl1pPr>
          </a:lstStyle>
          <a:p>
            <a:pPr>
              <a:defRPr/>
            </a:pPr>
            <a:endParaRPr lang="en-US" altLang="ja-JP"/>
          </a:p>
        </p:txBody>
      </p:sp>
      <p:sp>
        <p:nvSpPr>
          <p:cNvPr id="26628" name="Rectangle 4"/>
          <p:cNvSpPr>
            <a:spLocks noGrp="1" noRot="1" noChangeAspect="1" noChangeArrowheads="1" noTextEdit="1"/>
          </p:cNvSpPr>
          <p:nvPr>
            <p:ph type="sldImg" idx="2"/>
          </p:nvPr>
        </p:nvSpPr>
        <p:spPr bwMode="auto">
          <a:xfrm>
            <a:off x="990600" y="766763"/>
            <a:ext cx="5121275" cy="38401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9" name="Rectangle 5"/>
          <p:cNvSpPr>
            <a:spLocks noGrp="1" noChangeArrowheads="1"/>
          </p:cNvSpPr>
          <p:nvPr>
            <p:ph type="body" sz="quarter" idx="3"/>
          </p:nvPr>
        </p:nvSpPr>
        <p:spPr bwMode="auto">
          <a:xfrm>
            <a:off x="708801" y="4861513"/>
            <a:ext cx="5681758" cy="4606475"/>
          </a:xfrm>
          <a:prstGeom prst="rect">
            <a:avLst/>
          </a:prstGeom>
          <a:noFill/>
          <a:ln w="9525">
            <a:noFill/>
            <a:miter lim="800000"/>
            <a:headEnd/>
            <a:tailEnd/>
          </a:ln>
          <a:effectLst/>
        </p:spPr>
        <p:txBody>
          <a:bodyPr vert="horz" wrap="square" lIns="95238" tIns="47621" rIns="95238" bIns="47621" numCol="1" anchor="t" anchorCtr="0" compatLnSpc="1">
            <a:prstTxWarp prst="textNoShape">
              <a:avLst/>
            </a:prstTxWarp>
          </a:bodyPr>
          <a:lstStyle/>
          <a:p>
            <a:pPr lvl="0"/>
            <a:r>
              <a:rPr lang="ja-JP" altLang="en-US" noProof="0" dirty="0"/>
              <a:t>マスタ テキストの書式設定</a:t>
            </a:r>
          </a:p>
          <a:p>
            <a:pPr lvl="1"/>
            <a:r>
              <a:rPr lang="ja-JP" altLang="en-US" noProof="0" dirty="0"/>
              <a:t>第 </a:t>
            </a:r>
            <a:r>
              <a:rPr lang="en-US" altLang="ja-JP" noProof="0" dirty="0"/>
              <a:t>2 </a:t>
            </a:r>
            <a:r>
              <a:rPr lang="ja-JP" altLang="en-US" noProof="0" dirty="0"/>
              <a:t>レベル</a:t>
            </a:r>
          </a:p>
          <a:p>
            <a:pPr lvl="2"/>
            <a:r>
              <a:rPr lang="ja-JP" altLang="en-US" noProof="0" dirty="0"/>
              <a:t>第 </a:t>
            </a:r>
            <a:r>
              <a:rPr lang="en-US" altLang="ja-JP" noProof="0" dirty="0"/>
              <a:t>3 </a:t>
            </a:r>
            <a:r>
              <a:rPr lang="ja-JP" altLang="en-US" noProof="0" dirty="0"/>
              <a:t>レベル</a:t>
            </a:r>
          </a:p>
          <a:p>
            <a:pPr lvl="3"/>
            <a:r>
              <a:rPr lang="ja-JP" altLang="en-US" noProof="0" dirty="0"/>
              <a:t>第 </a:t>
            </a:r>
            <a:r>
              <a:rPr lang="en-US" altLang="ja-JP" noProof="0" dirty="0"/>
              <a:t>4 </a:t>
            </a:r>
            <a:r>
              <a:rPr lang="ja-JP" altLang="en-US" noProof="0" dirty="0"/>
              <a:t>レベル</a:t>
            </a:r>
          </a:p>
          <a:p>
            <a:pPr lvl="4"/>
            <a:r>
              <a:rPr lang="ja-JP" altLang="en-US" noProof="0" dirty="0"/>
              <a:t>第 </a:t>
            </a:r>
            <a:r>
              <a:rPr lang="en-US" altLang="ja-JP" noProof="0" dirty="0"/>
              <a:t>5 </a:t>
            </a:r>
            <a:r>
              <a:rPr lang="ja-JP" altLang="en-US" noProof="0" dirty="0"/>
              <a:t>レベル</a:t>
            </a:r>
          </a:p>
        </p:txBody>
      </p:sp>
      <p:sp>
        <p:nvSpPr>
          <p:cNvPr id="118790" name="Rectangle 6"/>
          <p:cNvSpPr>
            <a:spLocks noGrp="1" noChangeArrowheads="1"/>
          </p:cNvSpPr>
          <p:nvPr>
            <p:ph type="ftr" sz="quarter" idx="4"/>
          </p:nvPr>
        </p:nvSpPr>
        <p:spPr bwMode="auto">
          <a:xfrm>
            <a:off x="8" y="9721338"/>
            <a:ext cx="3076860" cy="511648"/>
          </a:xfrm>
          <a:prstGeom prst="rect">
            <a:avLst/>
          </a:prstGeom>
          <a:noFill/>
          <a:ln w="9525">
            <a:noFill/>
            <a:miter lim="800000"/>
            <a:headEnd/>
            <a:tailEnd/>
          </a:ln>
          <a:effectLst/>
        </p:spPr>
        <p:txBody>
          <a:bodyPr vert="horz" wrap="square" lIns="95238" tIns="47621" rIns="95238" bIns="47621" numCol="1" anchor="b" anchorCtr="0" compatLnSpc="1">
            <a:prstTxWarp prst="textNoShape">
              <a:avLst/>
            </a:prstTxWarp>
          </a:bodyPr>
          <a:lstStyle>
            <a:lvl1pPr defTabSz="952572">
              <a:spcBef>
                <a:spcPct val="0"/>
              </a:spcBef>
              <a:defRPr sz="1200" b="0"/>
            </a:lvl1pPr>
          </a:lstStyle>
          <a:p>
            <a:pPr>
              <a:defRPr/>
            </a:pPr>
            <a:endParaRPr lang="en-US" altLang="ja-JP"/>
          </a:p>
        </p:txBody>
      </p:sp>
      <p:sp>
        <p:nvSpPr>
          <p:cNvPr id="118791" name="Rectangle 7"/>
          <p:cNvSpPr>
            <a:spLocks noGrp="1" noChangeArrowheads="1"/>
          </p:cNvSpPr>
          <p:nvPr>
            <p:ph type="sldNum" sz="quarter" idx="5"/>
          </p:nvPr>
        </p:nvSpPr>
        <p:spPr bwMode="auto">
          <a:xfrm>
            <a:off x="4020787" y="9721338"/>
            <a:ext cx="3076860" cy="511648"/>
          </a:xfrm>
          <a:prstGeom prst="rect">
            <a:avLst/>
          </a:prstGeom>
          <a:noFill/>
          <a:ln w="9525">
            <a:noFill/>
            <a:miter lim="800000"/>
            <a:headEnd/>
            <a:tailEnd/>
          </a:ln>
          <a:effectLst/>
        </p:spPr>
        <p:txBody>
          <a:bodyPr vert="horz" wrap="square" lIns="95238" tIns="47621" rIns="95238" bIns="47621" numCol="1" anchor="b" anchorCtr="0" compatLnSpc="1">
            <a:prstTxWarp prst="textNoShape">
              <a:avLst/>
            </a:prstTxWarp>
          </a:bodyPr>
          <a:lstStyle>
            <a:lvl1pPr algn="r" defTabSz="952572">
              <a:spcBef>
                <a:spcPct val="0"/>
              </a:spcBef>
              <a:defRPr sz="1200" b="0"/>
            </a:lvl1pPr>
          </a:lstStyle>
          <a:p>
            <a:pPr>
              <a:defRPr/>
            </a:pPr>
            <a:fld id="{2C87032C-F6F3-4901-A091-63F0C314FFB3}" type="slidenum">
              <a:rPr lang="en-US" altLang="ja-JP"/>
              <a:pPr>
                <a:defRPr/>
              </a:pPr>
              <a:t>‹#›</a:t>
            </a:fld>
            <a:endParaRPr lang="en-US" altLang="ja-JP"/>
          </a:p>
        </p:txBody>
      </p:sp>
    </p:spTree>
    <p:extLst>
      <p:ext uri="{BB962C8B-B14F-4D97-AF65-F5344CB8AC3E}">
        <p14:creationId xmlns:p14="http://schemas.microsoft.com/office/powerpoint/2010/main" val="2398846797"/>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200" b="1" kern="1200">
        <a:solidFill>
          <a:schemeClr val="tx1"/>
        </a:solidFill>
        <a:latin typeface="HG丸ｺﾞｼｯｸM-PRO" panose="020F0600000000000000" pitchFamily="50" charset="-128"/>
        <a:ea typeface="HG丸ｺﾞｼｯｸM-PRO" panose="020F0600000000000000" pitchFamily="50" charset="-128"/>
        <a:cs typeface="+mn-cs"/>
      </a:defRPr>
    </a:lvl1pPr>
    <a:lvl2pPr marL="457200" algn="l" rtl="0" eaLnBrk="0" fontAlgn="base" hangingPunct="0">
      <a:spcBef>
        <a:spcPct val="30000"/>
      </a:spcBef>
      <a:spcAft>
        <a:spcPct val="0"/>
      </a:spcAft>
      <a:defRPr kumimoji="1" sz="1200" b="1" kern="1200">
        <a:solidFill>
          <a:schemeClr val="tx1"/>
        </a:solidFill>
        <a:latin typeface="HG丸ｺﾞｼｯｸM-PRO" panose="020F0600000000000000" pitchFamily="50" charset="-128"/>
        <a:ea typeface="HG丸ｺﾞｼｯｸM-PRO" panose="020F0600000000000000" pitchFamily="50" charset="-128"/>
        <a:cs typeface="+mn-cs"/>
      </a:defRPr>
    </a:lvl2pPr>
    <a:lvl3pPr marL="914400" algn="l" rtl="0" eaLnBrk="0" fontAlgn="base" hangingPunct="0">
      <a:spcBef>
        <a:spcPct val="30000"/>
      </a:spcBef>
      <a:spcAft>
        <a:spcPct val="0"/>
      </a:spcAft>
      <a:defRPr kumimoji="1" sz="1200" b="1" kern="1200">
        <a:solidFill>
          <a:schemeClr val="tx1"/>
        </a:solidFill>
        <a:latin typeface="HG丸ｺﾞｼｯｸM-PRO" panose="020F0600000000000000" pitchFamily="50" charset="-128"/>
        <a:ea typeface="HG丸ｺﾞｼｯｸM-PRO" panose="020F0600000000000000" pitchFamily="50" charset="-128"/>
        <a:cs typeface="+mn-cs"/>
      </a:defRPr>
    </a:lvl3pPr>
    <a:lvl4pPr marL="1371600" algn="l" rtl="0" eaLnBrk="0" fontAlgn="base" hangingPunct="0">
      <a:spcBef>
        <a:spcPct val="30000"/>
      </a:spcBef>
      <a:spcAft>
        <a:spcPct val="0"/>
      </a:spcAft>
      <a:defRPr kumimoji="1" sz="1200" b="1" kern="1200">
        <a:solidFill>
          <a:schemeClr val="tx1"/>
        </a:solidFill>
        <a:latin typeface="HG丸ｺﾞｼｯｸM-PRO" panose="020F0600000000000000" pitchFamily="50" charset="-128"/>
        <a:ea typeface="HG丸ｺﾞｼｯｸM-PRO" panose="020F0600000000000000" pitchFamily="50" charset="-128"/>
        <a:cs typeface="+mn-cs"/>
      </a:defRPr>
    </a:lvl4pPr>
    <a:lvl5pPr marL="1828800" algn="l" rtl="0" eaLnBrk="0" fontAlgn="base" hangingPunct="0">
      <a:spcBef>
        <a:spcPct val="30000"/>
      </a:spcBef>
      <a:spcAft>
        <a:spcPct val="0"/>
      </a:spcAft>
      <a:defRPr kumimoji="1" sz="1200" b="1" kern="1200">
        <a:solidFill>
          <a:schemeClr val="tx1"/>
        </a:solidFill>
        <a:latin typeface="HG丸ｺﾞｼｯｸM-PRO" panose="020F0600000000000000" pitchFamily="50" charset="-128"/>
        <a:ea typeface="HG丸ｺﾞｼｯｸM-PRO" panose="020F0600000000000000"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image" Target="../media/image3.emf"/></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xfrm>
            <a:off x="1474788" y="446088"/>
            <a:ext cx="4149725" cy="3113087"/>
          </a:xfrm>
          <a:ln/>
        </p:spPr>
      </p:sp>
      <p:sp>
        <p:nvSpPr>
          <p:cNvPr id="27651" name="Rectangle 3"/>
          <p:cNvSpPr>
            <a:spLocks noGrp="1" noChangeArrowheads="1"/>
          </p:cNvSpPr>
          <p:nvPr>
            <p:ph type="body" idx="1"/>
          </p:nvPr>
        </p:nvSpPr>
        <p:spPr>
          <a:xfrm>
            <a:off x="245357" y="3708524"/>
            <a:ext cx="6582583" cy="6012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ts val="1656"/>
              </a:lnSpc>
              <a:spcBef>
                <a:spcPts val="0"/>
              </a:spcBef>
            </a:pPr>
            <a:endParaRPr lang="en-US" altLang="ja-JP" dirty="0"/>
          </a:p>
        </p:txBody>
      </p:sp>
      <mc:AlternateContent xmlns:mc="http://schemas.openxmlformats.org/markup-compatibility/2006">
        <mc:Choice xmlns:p14="http://schemas.microsoft.com/office/powerpoint/2010/main" Requires="p14">
          <p:contentPart p14:bwMode="auto" r:id="rId3">
            <p14:nvContentPartPr>
              <p14:cNvPr id="3" name="インク 2">
                <a:extLst>
                  <a:ext uri="{FF2B5EF4-FFF2-40B4-BE49-F238E27FC236}">
                    <a16:creationId xmlns:a16="http://schemas.microsoft.com/office/drawing/2014/main" id="{B1B6FC23-B618-41F5-B17F-CE91C2FE5581}"/>
                  </a:ext>
                </a:extLst>
              </p14:cNvPr>
              <p14:cNvContentPartPr/>
              <p14:nvPr/>
            </p14:nvContentPartPr>
            <p14:xfrm>
              <a:off x="2672556" y="3865549"/>
              <a:ext cx="375" cy="372"/>
            </p14:xfrm>
          </p:contentPart>
        </mc:Choice>
        <mc:Fallback>
          <p:pic>
            <p:nvPicPr>
              <p:cNvPr id="3" name="インク 2">
                <a:extLst>
                  <a:ext uri="{FF2B5EF4-FFF2-40B4-BE49-F238E27FC236}">
                    <a16:creationId xmlns:a16="http://schemas.microsoft.com/office/drawing/2014/main" id="{B1B6FC23-B618-41F5-B17F-CE91C2FE5581}"/>
                  </a:ext>
                </a:extLst>
              </p:cNvPr>
              <p:cNvPicPr/>
              <p:nvPr/>
            </p:nvPicPr>
            <p:blipFill>
              <a:blip r:embed="rId4"/>
              <a:stretch>
                <a:fillRect/>
              </a:stretch>
            </p:blipFill>
            <p:spPr>
              <a:xfrm>
                <a:off x="2663181" y="3856249"/>
                <a:ext cx="18750" cy="18600"/>
              </a:xfrm>
              <a:prstGeom prst="rect">
                <a:avLst/>
              </a:prstGeom>
            </p:spPr>
          </p:pic>
        </mc:Fallback>
      </mc:AlternateContent>
      <p:sp>
        <p:nvSpPr>
          <p:cNvPr id="4" name="スライド番号プレースホルダー 3">
            <a:extLst>
              <a:ext uri="{FF2B5EF4-FFF2-40B4-BE49-F238E27FC236}">
                <a16:creationId xmlns:a16="http://schemas.microsoft.com/office/drawing/2014/main" id="{F007370B-FC96-4FF6-8A76-34CF8DDD9BC5}"/>
              </a:ext>
            </a:extLst>
          </p:cNvPr>
          <p:cNvSpPr>
            <a:spLocks noGrp="1"/>
          </p:cNvSpPr>
          <p:nvPr>
            <p:ph type="sldNum" sz="quarter" idx="5"/>
          </p:nvPr>
        </p:nvSpPr>
        <p:spPr/>
        <p:txBody>
          <a:bodyPr/>
          <a:lstStyle/>
          <a:p>
            <a:pPr>
              <a:defRPr/>
            </a:pPr>
            <a:fld id="{2C87032C-F6F3-4901-A091-63F0C314FFB3}" type="slidenum">
              <a:rPr lang="en-US" altLang="ja-JP" smtClean="0"/>
              <a:pPr>
                <a:defRPr/>
              </a:pPr>
              <a:t>1</a:t>
            </a:fld>
            <a:endParaRPr lang="en-US" altLang="ja-JP" dirty="0"/>
          </a:p>
        </p:txBody>
      </p:sp>
    </p:spTree>
    <p:extLst>
      <p:ext uri="{BB962C8B-B14F-4D97-AF65-F5344CB8AC3E}">
        <p14:creationId xmlns:p14="http://schemas.microsoft.com/office/powerpoint/2010/main" val="24081266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xfrm>
            <a:off x="1474788" y="446088"/>
            <a:ext cx="4149725" cy="3113087"/>
          </a:xfrm>
          <a:ln/>
        </p:spPr>
      </p:sp>
      <p:sp>
        <p:nvSpPr>
          <p:cNvPr id="27651" name="Rectangle 3"/>
          <p:cNvSpPr>
            <a:spLocks noGrp="1" noChangeArrowheads="1"/>
          </p:cNvSpPr>
          <p:nvPr>
            <p:ph type="body" idx="1"/>
          </p:nvPr>
        </p:nvSpPr>
        <p:spPr>
          <a:xfrm>
            <a:off x="552156" y="3895562"/>
            <a:ext cx="5994991" cy="460612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ts val="1656"/>
              </a:lnSpc>
              <a:spcBef>
                <a:spcPts val="0"/>
              </a:spcBef>
            </a:pPr>
            <a:endParaRPr lang="en-US" altLang="ja-JP" dirty="0"/>
          </a:p>
        </p:txBody>
      </p:sp>
      <p:sp>
        <p:nvSpPr>
          <p:cNvPr id="3" name="スライド番号プレースホルダー 2">
            <a:extLst>
              <a:ext uri="{FF2B5EF4-FFF2-40B4-BE49-F238E27FC236}">
                <a16:creationId xmlns:a16="http://schemas.microsoft.com/office/drawing/2014/main" id="{C7DE9E5C-2645-4CC2-9D8A-7714A6BE71B8}"/>
              </a:ext>
            </a:extLst>
          </p:cNvPr>
          <p:cNvSpPr>
            <a:spLocks noGrp="1"/>
          </p:cNvSpPr>
          <p:nvPr>
            <p:ph type="sldNum" sz="quarter" idx="5"/>
          </p:nvPr>
        </p:nvSpPr>
        <p:spPr/>
        <p:txBody>
          <a:bodyPr/>
          <a:lstStyle/>
          <a:p>
            <a:pPr>
              <a:lnSpc>
                <a:spcPts val="1656"/>
              </a:lnSpc>
              <a:defRPr/>
            </a:pPr>
            <a:fld id="{2C87032C-F6F3-4901-A091-63F0C314FFB3}" type="slidenum">
              <a:rPr lang="en-US" altLang="ja-JP" smtClean="0"/>
              <a:pPr>
                <a:lnSpc>
                  <a:spcPts val="1656"/>
                </a:lnSpc>
                <a:defRPr/>
              </a:pPr>
              <a:t>10</a:t>
            </a:fld>
            <a:endParaRPr lang="en-US" altLang="ja-JP"/>
          </a:p>
        </p:txBody>
      </p:sp>
    </p:spTree>
    <p:extLst>
      <p:ext uri="{BB962C8B-B14F-4D97-AF65-F5344CB8AC3E}">
        <p14:creationId xmlns:p14="http://schemas.microsoft.com/office/powerpoint/2010/main" val="26748461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xfrm>
            <a:off x="1474788" y="446088"/>
            <a:ext cx="4149725" cy="3113087"/>
          </a:xfrm>
          <a:ln/>
        </p:spPr>
      </p:sp>
      <p:sp>
        <p:nvSpPr>
          <p:cNvPr id="27651" name="Rectangle 3"/>
          <p:cNvSpPr>
            <a:spLocks noGrp="1" noChangeArrowheads="1"/>
          </p:cNvSpPr>
          <p:nvPr>
            <p:ph type="body" idx="1"/>
          </p:nvPr>
        </p:nvSpPr>
        <p:spPr>
          <a:xfrm>
            <a:off x="552156" y="3895562"/>
            <a:ext cx="5994991" cy="460612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ts val="1656"/>
              </a:lnSpc>
              <a:spcBef>
                <a:spcPts val="0"/>
              </a:spcBef>
            </a:pPr>
            <a:endParaRPr lang="en-US" altLang="ja-JP" dirty="0"/>
          </a:p>
        </p:txBody>
      </p:sp>
      <p:sp>
        <p:nvSpPr>
          <p:cNvPr id="3" name="スライド番号プレースホルダー 2">
            <a:extLst>
              <a:ext uri="{FF2B5EF4-FFF2-40B4-BE49-F238E27FC236}">
                <a16:creationId xmlns:a16="http://schemas.microsoft.com/office/drawing/2014/main" id="{C7DE9E5C-2645-4CC2-9D8A-7714A6BE71B8}"/>
              </a:ext>
            </a:extLst>
          </p:cNvPr>
          <p:cNvSpPr>
            <a:spLocks noGrp="1"/>
          </p:cNvSpPr>
          <p:nvPr>
            <p:ph type="sldNum" sz="quarter" idx="5"/>
          </p:nvPr>
        </p:nvSpPr>
        <p:spPr/>
        <p:txBody>
          <a:bodyPr/>
          <a:lstStyle/>
          <a:p>
            <a:pPr>
              <a:lnSpc>
                <a:spcPts val="1656"/>
              </a:lnSpc>
              <a:defRPr/>
            </a:pPr>
            <a:fld id="{2C87032C-F6F3-4901-A091-63F0C314FFB3}" type="slidenum">
              <a:rPr lang="en-US" altLang="ja-JP" smtClean="0"/>
              <a:pPr>
                <a:lnSpc>
                  <a:spcPts val="1656"/>
                </a:lnSpc>
                <a:defRPr/>
              </a:pPr>
              <a:t>11</a:t>
            </a:fld>
            <a:endParaRPr lang="en-US" altLang="ja-JP"/>
          </a:p>
        </p:txBody>
      </p:sp>
    </p:spTree>
    <p:extLst>
      <p:ext uri="{BB962C8B-B14F-4D97-AF65-F5344CB8AC3E}">
        <p14:creationId xmlns:p14="http://schemas.microsoft.com/office/powerpoint/2010/main" val="5513742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xfrm>
            <a:off x="1474788" y="446088"/>
            <a:ext cx="4149725" cy="3113087"/>
          </a:xfrm>
          <a:ln/>
        </p:spPr>
      </p:sp>
      <p:sp>
        <p:nvSpPr>
          <p:cNvPr id="27651" name="Rectangle 3"/>
          <p:cNvSpPr>
            <a:spLocks noGrp="1" noChangeArrowheads="1"/>
          </p:cNvSpPr>
          <p:nvPr>
            <p:ph type="body" idx="1"/>
          </p:nvPr>
        </p:nvSpPr>
        <p:spPr>
          <a:xfrm>
            <a:off x="552156" y="3895562"/>
            <a:ext cx="5994991" cy="460612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ts val="1656"/>
              </a:lnSpc>
              <a:spcBef>
                <a:spcPts val="0"/>
              </a:spcBef>
            </a:pPr>
            <a:endParaRPr lang="en-US" altLang="ja-JP" dirty="0"/>
          </a:p>
        </p:txBody>
      </p:sp>
      <p:sp>
        <p:nvSpPr>
          <p:cNvPr id="3" name="スライド番号プレースホルダー 2">
            <a:extLst>
              <a:ext uri="{FF2B5EF4-FFF2-40B4-BE49-F238E27FC236}">
                <a16:creationId xmlns:a16="http://schemas.microsoft.com/office/drawing/2014/main" id="{C7DE9E5C-2645-4CC2-9D8A-7714A6BE71B8}"/>
              </a:ext>
            </a:extLst>
          </p:cNvPr>
          <p:cNvSpPr>
            <a:spLocks noGrp="1"/>
          </p:cNvSpPr>
          <p:nvPr>
            <p:ph type="sldNum" sz="quarter" idx="5"/>
          </p:nvPr>
        </p:nvSpPr>
        <p:spPr/>
        <p:txBody>
          <a:bodyPr/>
          <a:lstStyle/>
          <a:p>
            <a:pPr>
              <a:lnSpc>
                <a:spcPts val="1656"/>
              </a:lnSpc>
              <a:defRPr/>
            </a:pPr>
            <a:fld id="{2C87032C-F6F3-4901-A091-63F0C314FFB3}" type="slidenum">
              <a:rPr lang="en-US" altLang="ja-JP" smtClean="0"/>
              <a:pPr>
                <a:lnSpc>
                  <a:spcPts val="1656"/>
                </a:lnSpc>
                <a:defRPr/>
              </a:pPr>
              <a:t>12</a:t>
            </a:fld>
            <a:endParaRPr lang="en-US" altLang="ja-JP"/>
          </a:p>
        </p:txBody>
      </p:sp>
    </p:spTree>
    <p:extLst>
      <p:ext uri="{BB962C8B-B14F-4D97-AF65-F5344CB8AC3E}">
        <p14:creationId xmlns:p14="http://schemas.microsoft.com/office/powerpoint/2010/main" val="20192494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98600" y="668338"/>
            <a:ext cx="4102100" cy="3076575"/>
          </a:xfrm>
        </p:spPr>
      </p:sp>
      <p:sp>
        <p:nvSpPr>
          <p:cNvPr id="3" name="ノート プレースホルダー 2"/>
          <p:cNvSpPr>
            <a:spLocks noGrp="1"/>
          </p:cNvSpPr>
          <p:nvPr>
            <p:ph type="body" idx="1"/>
          </p:nvPr>
        </p:nvSpPr>
        <p:spPr>
          <a:xfrm>
            <a:off x="545736" y="4088289"/>
            <a:ext cx="5932733" cy="4606475"/>
          </a:xfrm>
        </p:spPr>
        <p:txBody>
          <a:bodyPr/>
          <a:lstStyle/>
          <a:p>
            <a:pPr>
              <a:lnSpc>
                <a:spcPts val="1656"/>
              </a:lnSpc>
              <a:spcBef>
                <a:spcPts val="0"/>
              </a:spcBef>
            </a:pPr>
            <a:endParaRPr lang="en-US" altLang="ja-JP" dirty="0"/>
          </a:p>
        </p:txBody>
      </p:sp>
      <p:sp>
        <p:nvSpPr>
          <p:cNvPr id="5" name="スライド番号プレースホルダー 4">
            <a:extLst>
              <a:ext uri="{FF2B5EF4-FFF2-40B4-BE49-F238E27FC236}">
                <a16:creationId xmlns:a16="http://schemas.microsoft.com/office/drawing/2014/main" id="{74520AE8-FA7C-4560-B368-6E1AEE8CB076}"/>
              </a:ext>
            </a:extLst>
          </p:cNvPr>
          <p:cNvSpPr>
            <a:spLocks noGrp="1"/>
          </p:cNvSpPr>
          <p:nvPr>
            <p:ph type="sldNum" sz="quarter" idx="5"/>
          </p:nvPr>
        </p:nvSpPr>
        <p:spPr/>
        <p:txBody>
          <a:bodyPr/>
          <a:lstStyle/>
          <a:p>
            <a:pPr>
              <a:defRPr/>
            </a:pPr>
            <a:fld id="{2C87032C-F6F3-4901-A091-63F0C314FFB3}" type="slidenum">
              <a:rPr lang="en-US" altLang="ja-JP" smtClean="0"/>
              <a:pPr>
                <a:defRPr/>
              </a:pPr>
              <a:t>13</a:t>
            </a:fld>
            <a:endParaRPr lang="en-US" altLang="ja-JP"/>
          </a:p>
        </p:txBody>
      </p:sp>
    </p:spTree>
    <p:extLst>
      <p:ext uri="{BB962C8B-B14F-4D97-AF65-F5344CB8AC3E}">
        <p14:creationId xmlns:p14="http://schemas.microsoft.com/office/powerpoint/2010/main" val="39905463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xfrm>
            <a:off x="1474788" y="446088"/>
            <a:ext cx="4149725" cy="3113087"/>
          </a:xfrm>
          <a:ln/>
        </p:spPr>
      </p:sp>
      <p:sp>
        <p:nvSpPr>
          <p:cNvPr id="27651" name="Rectangle 3"/>
          <p:cNvSpPr>
            <a:spLocks noGrp="1" noChangeArrowheads="1"/>
          </p:cNvSpPr>
          <p:nvPr>
            <p:ph type="body" idx="1"/>
          </p:nvPr>
        </p:nvSpPr>
        <p:spPr>
          <a:xfrm>
            <a:off x="552156" y="3895562"/>
            <a:ext cx="5994991" cy="460612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ts val="1656"/>
              </a:lnSpc>
              <a:spcBef>
                <a:spcPts val="0"/>
              </a:spcBef>
            </a:pPr>
            <a:endParaRPr lang="en-US" altLang="ja-JP" dirty="0"/>
          </a:p>
        </p:txBody>
      </p:sp>
      <p:sp>
        <p:nvSpPr>
          <p:cNvPr id="3" name="スライド番号プレースホルダー 2">
            <a:extLst>
              <a:ext uri="{FF2B5EF4-FFF2-40B4-BE49-F238E27FC236}">
                <a16:creationId xmlns:a16="http://schemas.microsoft.com/office/drawing/2014/main" id="{C7DE9E5C-2645-4CC2-9D8A-7714A6BE71B8}"/>
              </a:ext>
            </a:extLst>
          </p:cNvPr>
          <p:cNvSpPr>
            <a:spLocks noGrp="1"/>
          </p:cNvSpPr>
          <p:nvPr>
            <p:ph type="sldNum" sz="quarter" idx="5"/>
          </p:nvPr>
        </p:nvSpPr>
        <p:spPr/>
        <p:txBody>
          <a:bodyPr/>
          <a:lstStyle/>
          <a:p>
            <a:pPr>
              <a:lnSpc>
                <a:spcPts val="1656"/>
              </a:lnSpc>
              <a:defRPr/>
            </a:pPr>
            <a:fld id="{2C87032C-F6F3-4901-A091-63F0C314FFB3}" type="slidenum">
              <a:rPr lang="en-US" altLang="ja-JP" smtClean="0"/>
              <a:pPr>
                <a:lnSpc>
                  <a:spcPts val="1656"/>
                </a:lnSpc>
                <a:defRPr/>
              </a:pPr>
              <a:t>14</a:t>
            </a:fld>
            <a:endParaRPr lang="en-US" altLang="ja-JP"/>
          </a:p>
        </p:txBody>
      </p:sp>
    </p:spTree>
    <p:extLst>
      <p:ext uri="{BB962C8B-B14F-4D97-AF65-F5344CB8AC3E}">
        <p14:creationId xmlns:p14="http://schemas.microsoft.com/office/powerpoint/2010/main" val="7248027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xfrm>
            <a:off x="1474788" y="446088"/>
            <a:ext cx="4149725" cy="3113087"/>
          </a:xfrm>
          <a:ln/>
        </p:spPr>
      </p:sp>
      <p:sp>
        <p:nvSpPr>
          <p:cNvPr id="27651" name="Rectangle 3"/>
          <p:cNvSpPr>
            <a:spLocks noGrp="1" noChangeArrowheads="1"/>
          </p:cNvSpPr>
          <p:nvPr>
            <p:ph type="body" idx="1"/>
          </p:nvPr>
        </p:nvSpPr>
        <p:spPr>
          <a:xfrm>
            <a:off x="552156" y="3895562"/>
            <a:ext cx="5994991" cy="460612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ts val="1656"/>
              </a:lnSpc>
              <a:spcBef>
                <a:spcPts val="0"/>
              </a:spcBef>
            </a:pPr>
            <a:endParaRPr lang="en-US" altLang="ja-JP" dirty="0"/>
          </a:p>
        </p:txBody>
      </p:sp>
      <p:sp>
        <p:nvSpPr>
          <p:cNvPr id="3" name="スライド番号プレースホルダー 2">
            <a:extLst>
              <a:ext uri="{FF2B5EF4-FFF2-40B4-BE49-F238E27FC236}">
                <a16:creationId xmlns:a16="http://schemas.microsoft.com/office/drawing/2014/main" id="{C7DE9E5C-2645-4CC2-9D8A-7714A6BE71B8}"/>
              </a:ext>
            </a:extLst>
          </p:cNvPr>
          <p:cNvSpPr>
            <a:spLocks noGrp="1"/>
          </p:cNvSpPr>
          <p:nvPr>
            <p:ph type="sldNum" sz="quarter" idx="5"/>
          </p:nvPr>
        </p:nvSpPr>
        <p:spPr/>
        <p:txBody>
          <a:bodyPr/>
          <a:lstStyle/>
          <a:p>
            <a:pPr>
              <a:lnSpc>
                <a:spcPts val="1656"/>
              </a:lnSpc>
              <a:defRPr/>
            </a:pPr>
            <a:fld id="{2C87032C-F6F3-4901-A091-63F0C314FFB3}" type="slidenum">
              <a:rPr lang="en-US" altLang="ja-JP">
                <a:solidFill>
                  <a:srgbClr val="000000"/>
                </a:solidFill>
              </a:rPr>
              <a:pPr>
                <a:lnSpc>
                  <a:spcPts val="1656"/>
                </a:lnSpc>
                <a:defRPr/>
              </a:pPr>
              <a:t>15</a:t>
            </a:fld>
            <a:endParaRPr lang="en-US" altLang="ja-JP">
              <a:solidFill>
                <a:srgbClr val="000000"/>
              </a:solidFill>
            </a:endParaRPr>
          </a:p>
        </p:txBody>
      </p:sp>
    </p:spTree>
    <p:extLst>
      <p:ext uri="{BB962C8B-B14F-4D97-AF65-F5344CB8AC3E}">
        <p14:creationId xmlns:p14="http://schemas.microsoft.com/office/powerpoint/2010/main" val="443565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xfrm>
            <a:off x="1474788" y="446088"/>
            <a:ext cx="4149725" cy="3113087"/>
          </a:xfrm>
          <a:ln/>
        </p:spPr>
      </p:sp>
      <p:sp>
        <p:nvSpPr>
          <p:cNvPr id="27651" name="Rectangle 3"/>
          <p:cNvSpPr>
            <a:spLocks noGrp="1" noChangeArrowheads="1"/>
          </p:cNvSpPr>
          <p:nvPr>
            <p:ph type="body" idx="1"/>
          </p:nvPr>
        </p:nvSpPr>
        <p:spPr>
          <a:xfrm>
            <a:off x="552156" y="3895562"/>
            <a:ext cx="5994991" cy="460612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ts val="1656"/>
              </a:lnSpc>
              <a:spcBef>
                <a:spcPts val="0"/>
              </a:spcBef>
            </a:pPr>
            <a:endParaRPr lang="en-US" altLang="ja-JP" dirty="0"/>
          </a:p>
        </p:txBody>
      </p:sp>
      <p:sp>
        <p:nvSpPr>
          <p:cNvPr id="3" name="スライド番号プレースホルダー 2">
            <a:extLst>
              <a:ext uri="{FF2B5EF4-FFF2-40B4-BE49-F238E27FC236}">
                <a16:creationId xmlns:a16="http://schemas.microsoft.com/office/drawing/2014/main" id="{C7DE9E5C-2645-4CC2-9D8A-7714A6BE71B8}"/>
              </a:ext>
            </a:extLst>
          </p:cNvPr>
          <p:cNvSpPr>
            <a:spLocks noGrp="1"/>
          </p:cNvSpPr>
          <p:nvPr>
            <p:ph type="sldNum" sz="quarter" idx="5"/>
          </p:nvPr>
        </p:nvSpPr>
        <p:spPr/>
        <p:txBody>
          <a:bodyPr/>
          <a:lstStyle/>
          <a:p>
            <a:pPr>
              <a:lnSpc>
                <a:spcPts val="1656"/>
              </a:lnSpc>
              <a:defRPr/>
            </a:pPr>
            <a:fld id="{2C87032C-F6F3-4901-A091-63F0C314FFB3}" type="slidenum">
              <a:rPr lang="en-US" altLang="ja-JP" smtClean="0"/>
              <a:pPr>
                <a:lnSpc>
                  <a:spcPts val="1656"/>
                </a:lnSpc>
                <a:defRPr/>
              </a:pPr>
              <a:t>16</a:t>
            </a:fld>
            <a:endParaRPr lang="en-US" altLang="ja-JP"/>
          </a:p>
        </p:txBody>
      </p:sp>
    </p:spTree>
    <p:extLst>
      <p:ext uri="{BB962C8B-B14F-4D97-AF65-F5344CB8AC3E}">
        <p14:creationId xmlns:p14="http://schemas.microsoft.com/office/powerpoint/2010/main" val="35666789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xfrm>
            <a:off x="1474788" y="446088"/>
            <a:ext cx="4149725" cy="3113087"/>
          </a:xfrm>
          <a:ln/>
        </p:spPr>
      </p:sp>
      <p:sp>
        <p:nvSpPr>
          <p:cNvPr id="27651" name="Rectangle 3"/>
          <p:cNvSpPr>
            <a:spLocks noGrp="1" noChangeArrowheads="1"/>
          </p:cNvSpPr>
          <p:nvPr>
            <p:ph type="body" idx="1"/>
          </p:nvPr>
        </p:nvSpPr>
        <p:spPr>
          <a:xfrm>
            <a:off x="552156" y="3895562"/>
            <a:ext cx="5994991" cy="460612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ts val="1656"/>
              </a:lnSpc>
              <a:spcBef>
                <a:spcPts val="0"/>
              </a:spcBef>
            </a:pPr>
            <a:endParaRPr lang="en-US" altLang="ja-JP" dirty="0"/>
          </a:p>
        </p:txBody>
      </p:sp>
      <p:sp>
        <p:nvSpPr>
          <p:cNvPr id="3" name="スライド番号プレースホルダー 2">
            <a:extLst>
              <a:ext uri="{FF2B5EF4-FFF2-40B4-BE49-F238E27FC236}">
                <a16:creationId xmlns:a16="http://schemas.microsoft.com/office/drawing/2014/main" id="{C7DE9E5C-2645-4CC2-9D8A-7714A6BE71B8}"/>
              </a:ext>
            </a:extLst>
          </p:cNvPr>
          <p:cNvSpPr>
            <a:spLocks noGrp="1"/>
          </p:cNvSpPr>
          <p:nvPr>
            <p:ph type="sldNum" sz="quarter" idx="5"/>
          </p:nvPr>
        </p:nvSpPr>
        <p:spPr/>
        <p:txBody>
          <a:bodyPr/>
          <a:lstStyle/>
          <a:p>
            <a:pPr>
              <a:lnSpc>
                <a:spcPts val="1656"/>
              </a:lnSpc>
              <a:defRPr/>
            </a:pPr>
            <a:fld id="{2C87032C-F6F3-4901-A091-63F0C314FFB3}" type="slidenum">
              <a:rPr lang="en-US" altLang="ja-JP" smtClean="0"/>
              <a:pPr>
                <a:lnSpc>
                  <a:spcPts val="1656"/>
                </a:lnSpc>
                <a:defRPr/>
              </a:pPr>
              <a:t>17</a:t>
            </a:fld>
            <a:endParaRPr lang="en-US" altLang="ja-JP"/>
          </a:p>
        </p:txBody>
      </p:sp>
    </p:spTree>
    <p:extLst>
      <p:ext uri="{BB962C8B-B14F-4D97-AF65-F5344CB8AC3E}">
        <p14:creationId xmlns:p14="http://schemas.microsoft.com/office/powerpoint/2010/main" val="13687596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xfrm>
            <a:off x="1474788" y="446088"/>
            <a:ext cx="4149725" cy="3113087"/>
          </a:xfrm>
          <a:ln/>
        </p:spPr>
      </p:sp>
      <p:sp>
        <p:nvSpPr>
          <p:cNvPr id="27651" name="Rectangle 3"/>
          <p:cNvSpPr>
            <a:spLocks noGrp="1" noChangeArrowheads="1"/>
          </p:cNvSpPr>
          <p:nvPr>
            <p:ph type="body" idx="1"/>
          </p:nvPr>
        </p:nvSpPr>
        <p:spPr>
          <a:xfrm>
            <a:off x="552156" y="3895562"/>
            <a:ext cx="5994991" cy="460612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ts val="1656"/>
              </a:lnSpc>
              <a:spcBef>
                <a:spcPts val="0"/>
              </a:spcBef>
            </a:pPr>
            <a:endParaRPr lang="en-US" altLang="ja-JP" dirty="0"/>
          </a:p>
        </p:txBody>
      </p:sp>
      <p:sp>
        <p:nvSpPr>
          <p:cNvPr id="3" name="スライド番号プレースホルダー 2">
            <a:extLst>
              <a:ext uri="{FF2B5EF4-FFF2-40B4-BE49-F238E27FC236}">
                <a16:creationId xmlns:a16="http://schemas.microsoft.com/office/drawing/2014/main" id="{C7DE9E5C-2645-4CC2-9D8A-7714A6BE71B8}"/>
              </a:ext>
            </a:extLst>
          </p:cNvPr>
          <p:cNvSpPr>
            <a:spLocks noGrp="1"/>
          </p:cNvSpPr>
          <p:nvPr>
            <p:ph type="sldNum" sz="quarter" idx="5"/>
          </p:nvPr>
        </p:nvSpPr>
        <p:spPr/>
        <p:txBody>
          <a:bodyPr/>
          <a:lstStyle/>
          <a:p>
            <a:pPr>
              <a:lnSpc>
                <a:spcPts val="1656"/>
              </a:lnSpc>
              <a:defRPr/>
            </a:pPr>
            <a:fld id="{2C87032C-F6F3-4901-A091-63F0C314FFB3}" type="slidenum">
              <a:rPr lang="en-US" altLang="ja-JP" smtClean="0"/>
              <a:pPr>
                <a:lnSpc>
                  <a:spcPts val="1656"/>
                </a:lnSpc>
                <a:defRPr/>
              </a:pPr>
              <a:t>18</a:t>
            </a:fld>
            <a:endParaRPr lang="en-US" altLang="ja-JP"/>
          </a:p>
        </p:txBody>
      </p:sp>
    </p:spTree>
    <p:extLst>
      <p:ext uri="{BB962C8B-B14F-4D97-AF65-F5344CB8AC3E}">
        <p14:creationId xmlns:p14="http://schemas.microsoft.com/office/powerpoint/2010/main" val="32200364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xfrm>
            <a:off x="1474788" y="446088"/>
            <a:ext cx="4149725" cy="3113087"/>
          </a:xfrm>
          <a:ln/>
        </p:spPr>
      </p:sp>
      <p:sp>
        <p:nvSpPr>
          <p:cNvPr id="27651" name="Rectangle 3"/>
          <p:cNvSpPr>
            <a:spLocks noGrp="1" noChangeArrowheads="1"/>
          </p:cNvSpPr>
          <p:nvPr>
            <p:ph type="body" idx="1"/>
          </p:nvPr>
        </p:nvSpPr>
        <p:spPr>
          <a:xfrm>
            <a:off x="552156" y="3895562"/>
            <a:ext cx="5994991" cy="460612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ts val="1656"/>
              </a:lnSpc>
              <a:spcBef>
                <a:spcPts val="0"/>
              </a:spcBef>
            </a:pPr>
            <a:endParaRPr lang="en-US" altLang="ja-JP" dirty="0"/>
          </a:p>
        </p:txBody>
      </p:sp>
      <p:sp>
        <p:nvSpPr>
          <p:cNvPr id="3" name="スライド番号プレースホルダー 2">
            <a:extLst>
              <a:ext uri="{FF2B5EF4-FFF2-40B4-BE49-F238E27FC236}">
                <a16:creationId xmlns:a16="http://schemas.microsoft.com/office/drawing/2014/main" id="{C7DE9E5C-2645-4CC2-9D8A-7714A6BE71B8}"/>
              </a:ext>
            </a:extLst>
          </p:cNvPr>
          <p:cNvSpPr>
            <a:spLocks noGrp="1"/>
          </p:cNvSpPr>
          <p:nvPr>
            <p:ph type="sldNum" sz="quarter" idx="5"/>
          </p:nvPr>
        </p:nvSpPr>
        <p:spPr/>
        <p:txBody>
          <a:bodyPr/>
          <a:lstStyle/>
          <a:p>
            <a:pPr>
              <a:lnSpc>
                <a:spcPts val="1656"/>
              </a:lnSpc>
              <a:defRPr/>
            </a:pPr>
            <a:fld id="{2C87032C-F6F3-4901-A091-63F0C314FFB3}" type="slidenum">
              <a:rPr lang="en-US" altLang="ja-JP" smtClean="0"/>
              <a:pPr>
                <a:lnSpc>
                  <a:spcPts val="1656"/>
                </a:lnSpc>
                <a:defRPr/>
              </a:pPr>
              <a:t>19</a:t>
            </a:fld>
            <a:endParaRPr lang="en-US" altLang="ja-JP"/>
          </a:p>
        </p:txBody>
      </p:sp>
    </p:spTree>
    <p:extLst>
      <p:ext uri="{BB962C8B-B14F-4D97-AF65-F5344CB8AC3E}">
        <p14:creationId xmlns:p14="http://schemas.microsoft.com/office/powerpoint/2010/main" val="4073477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ts val="1656"/>
              </a:lnSpc>
              <a:spcBef>
                <a:spcPts val="0"/>
              </a:spcBef>
            </a:pPr>
            <a:endParaRPr lang="ja-JP" altLang="en-US" dirty="0"/>
          </a:p>
        </p:txBody>
      </p:sp>
      <p:sp>
        <p:nvSpPr>
          <p:cNvPr id="4" name="スライド番号プレースホルダー 3"/>
          <p:cNvSpPr>
            <a:spLocks noGrp="1"/>
          </p:cNvSpPr>
          <p:nvPr>
            <p:ph type="sldNum" sz="quarter" idx="5"/>
          </p:nvPr>
        </p:nvSpPr>
        <p:spPr/>
        <p:txBody>
          <a:bodyPr/>
          <a:lstStyle/>
          <a:p>
            <a:pPr>
              <a:defRPr/>
            </a:pPr>
            <a:fld id="{2C87032C-F6F3-4901-A091-63F0C314FFB3}" type="slidenum">
              <a:rPr lang="en-US" altLang="ja-JP" smtClean="0"/>
              <a:pPr>
                <a:defRPr/>
              </a:pPr>
              <a:t>2</a:t>
            </a:fld>
            <a:endParaRPr lang="en-US" altLang="ja-JP"/>
          </a:p>
        </p:txBody>
      </p:sp>
    </p:spTree>
    <p:extLst>
      <p:ext uri="{BB962C8B-B14F-4D97-AF65-F5344CB8AC3E}">
        <p14:creationId xmlns:p14="http://schemas.microsoft.com/office/powerpoint/2010/main" val="18294124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xfrm>
            <a:off x="1474788" y="446088"/>
            <a:ext cx="4149725" cy="3113087"/>
          </a:xfrm>
          <a:ln/>
        </p:spPr>
      </p:sp>
      <p:sp>
        <p:nvSpPr>
          <p:cNvPr id="27651" name="Rectangle 3"/>
          <p:cNvSpPr>
            <a:spLocks noGrp="1" noChangeArrowheads="1"/>
          </p:cNvSpPr>
          <p:nvPr>
            <p:ph type="body" idx="1"/>
          </p:nvPr>
        </p:nvSpPr>
        <p:spPr>
          <a:xfrm>
            <a:off x="552156" y="3895562"/>
            <a:ext cx="5994991" cy="460612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ts val="1656"/>
              </a:lnSpc>
              <a:spcBef>
                <a:spcPts val="0"/>
              </a:spcBef>
            </a:pPr>
            <a:endParaRPr lang="en-US" altLang="ja-JP" dirty="0"/>
          </a:p>
        </p:txBody>
      </p:sp>
      <p:sp>
        <p:nvSpPr>
          <p:cNvPr id="3" name="スライド番号プレースホルダー 2">
            <a:extLst>
              <a:ext uri="{FF2B5EF4-FFF2-40B4-BE49-F238E27FC236}">
                <a16:creationId xmlns:a16="http://schemas.microsoft.com/office/drawing/2014/main" id="{C7DE9E5C-2645-4CC2-9D8A-7714A6BE71B8}"/>
              </a:ext>
            </a:extLst>
          </p:cNvPr>
          <p:cNvSpPr>
            <a:spLocks noGrp="1"/>
          </p:cNvSpPr>
          <p:nvPr>
            <p:ph type="sldNum" sz="quarter" idx="5"/>
          </p:nvPr>
        </p:nvSpPr>
        <p:spPr/>
        <p:txBody>
          <a:bodyPr/>
          <a:lstStyle/>
          <a:p>
            <a:pPr>
              <a:lnSpc>
                <a:spcPts val="1656"/>
              </a:lnSpc>
              <a:defRPr/>
            </a:pPr>
            <a:fld id="{2C87032C-F6F3-4901-A091-63F0C314FFB3}" type="slidenum">
              <a:rPr lang="en-US" altLang="ja-JP" smtClean="0"/>
              <a:pPr>
                <a:lnSpc>
                  <a:spcPts val="1656"/>
                </a:lnSpc>
                <a:defRPr/>
              </a:pPr>
              <a:t>20</a:t>
            </a:fld>
            <a:endParaRPr lang="en-US" altLang="ja-JP"/>
          </a:p>
        </p:txBody>
      </p:sp>
    </p:spTree>
    <p:extLst>
      <p:ext uri="{BB962C8B-B14F-4D97-AF65-F5344CB8AC3E}">
        <p14:creationId xmlns:p14="http://schemas.microsoft.com/office/powerpoint/2010/main" val="9337410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xfrm>
            <a:off x="1474788" y="446088"/>
            <a:ext cx="4149725" cy="3113087"/>
          </a:xfrm>
          <a:ln/>
        </p:spPr>
      </p:sp>
      <p:sp>
        <p:nvSpPr>
          <p:cNvPr id="27651" name="Rectangle 3"/>
          <p:cNvSpPr>
            <a:spLocks noGrp="1" noChangeArrowheads="1"/>
          </p:cNvSpPr>
          <p:nvPr>
            <p:ph type="body" idx="1"/>
          </p:nvPr>
        </p:nvSpPr>
        <p:spPr>
          <a:xfrm>
            <a:off x="552156" y="3895562"/>
            <a:ext cx="5994991" cy="460612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ts val="1656"/>
              </a:lnSpc>
              <a:spcBef>
                <a:spcPts val="0"/>
              </a:spcBef>
            </a:pPr>
            <a:endParaRPr lang="en-US" altLang="ja-JP" dirty="0"/>
          </a:p>
        </p:txBody>
      </p:sp>
      <p:sp>
        <p:nvSpPr>
          <p:cNvPr id="3" name="スライド番号プレースホルダー 2">
            <a:extLst>
              <a:ext uri="{FF2B5EF4-FFF2-40B4-BE49-F238E27FC236}">
                <a16:creationId xmlns:a16="http://schemas.microsoft.com/office/drawing/2014/main" id="{C7DE9E5C-2645-4CC2-9D8A-7714A6BE71B8}"/>
              </a:ext>
            </a:extLst>
          </p:cNvPr>
          <p:cNvSpPr>
            <a:spLocks noGrp="1"/>
          </p:cNvSpPr>
          <p:nvPr>
            <p:ph type="sldNum" sz="quarter" idx="5"/>
          </p:nvPr>
        </p:nvSpPr>
        <p:spPr/>
        <p:txBody>
          <a:bodyPr/>
          <a:lstStyle/>
          <a:p>
            <a:pPr>
              <a:lnSpc>
                <a:spcPts val="1656"/>
              </a:lnSpc>
              <a:defRPr/>
            </a:pPr>
            <a:fld id="{2C87032C-F6F3-4901-A091-63F0C314FFB3}" type="slidenum">
              <a:rPr lang="en-US" altLang="ja-JP" smtClean="0"/>
              <a:pPr>
                <a:lnSpc>
                  <a:spcPts val="1656"/>
                </a:lnSpc>
                <a:defRPr/>
              </a:pPr>
              <a:t>21</a:t>
            </a:fld>
            <a:endParaRPr lang="en-US" altLang="ja-JP"/>
          </a:p>
        </p:txBody>
      </p:sp>
    </p:spTree>
    <p:extLst>
      <p:ext uri="{BB962C8B-B14F-4D97-AF65-F5344CB8AC3E}">
        <p14:creationId xmlns:p14="http://schemas.microsoft.com/office/powerpoint/2010/main" val="21922967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xfrm>
            <a:off x="1474788" y="446088"/>
            <a:ext cx="4149725" cy="3113087"/>
          </a:xfrm>
          <a:ln/>
        </p:spPr>
      </p:sp>
      <p:sp>
        <p:nvSpPr>
          <p:cNvPr id="27651" name="Rectangle 3"/>
          <p:cNvSpPr>
            <a:spLocks noGrp="1" noChangeArrowheads="1"/>
          </p:cNvSpPr>
          <p:nvPr>
            <p:ph type="body" idx="1"/>
          </p:nvPr>
        </p:nvSpPr>
        <p:spPr>
          <a:xfrm>
            <a:off x="552156" y="3895562"/>
            <a:ext cx="5994991" cy="460612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ts val="1656"/>
              </a:lnSpc>
              <a:spcBef>
                <a:spcPts val="0"/>
              </a:spcBef>
            </a:pPr>
            <a:endParaRPr lang="en-US" altLang="ja-JP" dirty="0"/>
          </a:p>
        </p:txBody>
      </p:sp>
      <p:sp>
        <p:nvSpPr>
          <p:cNvPr id="3" name="スライド番号プレースホルダー 2">
            <a:extLst>
              <a:ext uri="{FF2B5EF4-FFF2-40B4-BE49-F238E27FC236}">
                <a16:creationId xmlns:a16="http://schemas.microsoft.com/office/drawing/2014/main" id="{C7DE9E5C-2645-4CC2-9D8A-7714A6BE71B8}"/>
              </a:ext>
            </a:extLst>
          </p:cNvPr>
          <p:cNvSpPr>
            <a:spLocks noGrp="1"/>
          </p:cNvSpPr>
          <p:nvPr>
            <p:ph type="sldNum" sz="quarter" idx="5"/>
          </p:nvPr>
        </p:nvSpPr>
        <p:spPr/>
        <p:txBody>
          <a:bodyPr/>
          <a:lstStyle/>
          <a:p>
            <a:pPr>
              <a:lnSpc>
                <a:spcPts val="1656"/>
              </a:lnSpc>
              <a:defRPr/>
            </a:pPr>
            <a:fld id="{2C87032C-F6F3-4901-A091-63F0C314FFB3}" type="slidenum">
              <a:rPr lang="en-US" altLang="ja-JP" smtClean="0"/>
              <a:pPr>
                <a:lnSpc>
                  <a:spcPts val="1656"/>
                </a:lnSpc>
                <a:defRPr/>
              </a:pPr>
              <a:t>22</a:t>
            </a:fld>
            <a:endParaRPr lang="en-US" altLang="ja-JP"/>
          </a:p>
        </p:txBody>
      </p:sp>
    </p:spTree>
    <p:extLst>
      <p:ext uri="{BB962C8B-B14F-4D97-AF65-F5344CB8AC3E}">
        <p14:creationId xmlns:p14="http://schemas.microsoft.com/office/powerpoint/2010/main" val="40413990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xfrm>
            <a:off x="1474788" y="446088"/>
            <a:ext cx="4149725" cy="3113087"/>
          </a:xfrm>
          <a:ln/>
        </p:spPr>
      </p:sp>
      <p:sp>
        <p:nvSpPr>
          <p:cNvPr id="27651" name="Rectangle 3"/>
          <p:cNvSpPr>
            <a:spLocks noGrp="1" noChangeArrowheads="1"/>
          </p:cNvSpPr>
          <p:nvPr>
            <p:ph type="body" idx="1"/>
          </p:nvPr>
        </p:nvSpPr>
        <p:spPr>
          <a:xfrm>
            <a:off x="552156" y="3895562"/>
            <a:ext cx="5994991" cy="460612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ts val="1656"/>
              </a:lnSpc>
              <a:spcBef>
                <a:spcPts val="207"/>
              </a:spcBef>
            </a:pPr>
            <a:endParaRPr lang="en-US" altLang="ja-JP" dirty="0"/>
          </a:p>
        </p:txBody>
      </p:sp>
      <p:sp>
        <p:nvSpPr>
          <p:cNvPr id="3" name="スライド番号プレースホルダー 2">
            <a:extLst>
              <a:ext uri="{FF2B5EF4-FFF2-40B4-BE49-F238E27FC236}">
                <a16:creationId xmlns:a16="http://schemas.microsoft.com/office/drawing/2014/main" id="{C7DE9E5C-2645-4CC2-9D8A-7714A6BE71B8}"/>
              </a:ext>
            </a:extLst>
          </p:cNvPr>
          <p:cNvSpPr>
            <a:spLocks noGrp="1"/>
          </p:cNvSpPr>
          <p:nvPr>
            <p:ph type="sldNum" sz="quarter" idx="5"/>
          </p:nvPr>
        </p:nvSpPr>
        <p:spPr/>
        <p:txBody>
          <a:bodyPr/>
          <a:lstStyle/>
          <a:p>
            <a:pPr>
              <a:lnSpc>
                <a:spcPts val="1656"/>
              </a:lnSpc>
              <a:defRPr/>
            </a:pPr>
            <a:fld id="{2C87032C-F6F3-4901-A091-63F0C314FFB3}" type="slidenum">
              <a:rPr lang="en-US" altLang="ja-JP" smtClean="0"/>
              <a:pPr>
                <a:lnSpc>
                  <a:spcPts val="1656"/>
                </a:lnSpc>
                <a:defRPr/>
              </a:pPr>
              <a:t>23</a:t>
            </a:fld>
            <a:endParaRPr lang="en-US" altLang="ja-JP"/>
          </a:p>
        </p:txBody>
      </p:sp>
    </p:spTree>
    <p:extLst>
      <p:ext uri="{BB962C8B-B14F-4D97-AF65-F5344CB8AC3E}">
        <p14:creationId xmlns:p14="http://schemas.microsoft.com/office/powerpoint/2010/main" val="2645452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xfrm>
            <a:off x="1474788" y="446088"/>
            <a:ext cx="4149725" cy="3113087"/>
          </a:xfrm>
          <a:ln/>
        </p:spPr>
      </p:sp>
      <p:sp>
        <p:nvSpPr>
          <p:cNvPr id="27651" name="Rectangle 3"/>
          <p:cNvSpPr>
            <a:spLocks noGrp="1" noChangeArrowheads="1"/>
          </p:cNvSpPr>
          <p:nvPr>
            <p:ph type="body" idx="1"/>
          </p:nvPr>
        </p:nvSpPr>
        <p:spPr>
          <a:xfrm>
            <a:off x="552156" y="3895562"/>
            <a:ext cx="5994991" cy="460612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ts val="1656"/>
              </a:lnSpc>
              <a:spcBef>
                <a:spcPts val="0"/>
              </a:spcBef>
            </a:pPr>
            <a:endParaRPr lang="en-US" altLang="ja-JP" dirty="0"/>
          </a:p>
        </p:txBody>
      </p:sp>
      <p:sp>
        <p:nvSpPr>
          <p:cNvPr id="3" name="スライド番号プレースホルダー 2">
            <a:extLst>
              <a:ext uri="{FF2B5EF4-FFF2-40B4-BE49-F238E27FC236}">
                <a16:creationId xmlns:a16="http://schemas.microsoft.com/office/drawing/2014/main" id="{C7DE9E5C-2645-4CC2-9D8A-7714A6BE71B8}"/>
              </a:ext>
            </a:extLst>
          </p:cNvPr>
          <p:cNvSpPr>
            <a:spLocks noGrp="1"/>
          </p:cNvSpPr>
          <p:nvPr>
            <p:ph type="sldNum" sz="quarter" idx="5"/>
          </p:nvPr>
        </p:nvSpPr>
        <p:spPr/>
        <p:txBody>
          <a:bodyPr/>
          <a:lstStyle/>
          <a:p>
            <a:pPr>
              <a:lnSpc>
                <a:spcPts val="1656"/>
              </a:lnSpc>
              <a:defRPr/>
            </a:pPr>
            <a:fld id="{2C87032C-F6F3-4901-A091-63F0C314FFB3}" type="slidenum">
              <a:rPr lang="en-US" altLang="ja-JP" smtClean="0"/>
              <a:pPr>
                <a:lnSpc>
                  <a:spcPts val="1656"/>
                </a:lnSpc>
                <a:defRPr/>
              </a:pPr>
              <a:t>24</a:t>
            </a:fld>
            <a:endParaRPr lang="en-US" altLang="ja-JP"/>
          </a:p>
        </p:txBody>
      </p:sp>
    </p:spTree>
    <p:extLst>
      <p:ext uri="{BB962C8B-B14F-4D97-AF65-F5344CB8AC3E}">
        <p14:creationId xmlns:p14="http://schemas.microsoft.com/office/powerpoint/2010/main" val="390419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xfrm>
            <a:off x="1474788" y="446088"/>
            <a:ext cx="4149725" cy="3113087"/>
          </a:xfrm>
          <a:ln/>
        </p:spPr>
      </p:sp>
      <p:sp>
        <p:nvSpPr>
          <p:cNvPr id="27651" name="Rectangle 3"/>
          <p:cNvSpPr>
            <a:spLocks noGrp="1" noChangeArrowheads="1"/>
          </p:cNvSpPr>
          <p:nvPr>
            <p:ph type="body" idx="1"/>
          </p:nvPr>
        </p:nvSpPr>
        <p:spPr>
          <a:xfrm>
            <a:off x="552156" y="3895562"/>
            <a:ext cx="5994991" cy="460612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0"/>
              </a:spcBef>
              <a:spcAft>
                <a:spcPts val="0"/>
              </a:spcAft>
            </a:pPr>
            <a:endParaRPr lang="en-US" altLang="ja-JP" dirty="0"/>
          </a:p>
        </p:txBody>
      </p:sp>
      <p:sp>
        <p:nvSpPr>
          <p:cNvPr id="3" name="スライド番号プレースホルダー 2">
            <a:extLst>
              <a:ext uri="{FF2B5EF4-FFF2-40B4-BE49-F238E27FC236}">
                <a16:creationId xmlns:a16="http://schemas.microsoft.com/office/drawing/2014/main" id="{C7DE9E5C-2645-4CC2-9D8A-7714A6BE71B8}"/>
              </a:ext>
            </a:extLst>
          </p:cNvPr>
          <p:cNvSpPr>
            <a:spLocks noGrp="1"/>
          </p:cNvSpPr>
          <p:nvPr>
            <p:ph type="sldNum" sz="quarter" idx="5"/>
          </p:nvPr>
        </p:nvSpPr>
        <p:spPr/>
        <p:txBody>
          <a:bodyPr/>
          <a:lstStyle/>
          <a:p>
            <a:pPr>
              <a:lnSpc>
                <a:spcPts val="1656"/>
              </a:lnSpc>
              <a:defRPr/>
            </a:pPr>
            <a:fld id="{2C87032C-F6F3-4901-A091-63F0C314FFB3}" type="slidenum">
              <a:rPr lang="en-US" altLang="ja-JP" smtClean="0"/>
              <a:pPr>
                <a:lnSpc>
                  <a:spcPts val="1656"/>
                </a:lnSpc>
                <a:defRPr/>
              </a:pPr>
              <a:t>25</a:t>
            </a:fld>
            <a:endParaRPr lang="en-US" altLang="ja-JP" dirty="0"/>
          </a:p>
        </p:txBody>
      </p:sp>
    </p:spTree>
    <p:extLst>
      <p:ext uri="{BB962C8B-B14F-4D97-AF65-F5344CB8AC3E}">
        <p14:creationId xmlns:p14="http://schemas.microsoft.com/office/powerpoint/2010/main" val="10036212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xfrm>
            <a:off x="1474788" y="446088"/>
            <a:ext cx="4149725" cy="3113087"/>
          </a:xfrm>
          <a:ln/>
        </p:spPr>
      </p:sp>
      <p:sp>
        <p:nvSpPr>
          <p:cNvPr id="27651" name="Rectangle 3"/>
          <p:cNvSpPr>
            <a:spLocks noGrp="1" noChangeArrowheads="1"/>
          </p:cNvSpPr>
          <p:nvPr>
            <p:ph type="body" idx="1"/>
          </p:nvPr>
        </p:nvSpPr>
        <p:spPr>
          <a:xfrm>
            <a:off x="346121" y="3933013"/>
            <a:ext cx="6132350" cy="437262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46404">
              <a:lnSpc>
                <a:spcPts val="1656"/>
              </a:lnSpc>
              <a:spcBef>
                <a:spcPts val="0"/>
              </a:spcBef>
              <a:defRPr/>
            </a:pPr>
            <a:endParaRPr lang="ja-JP" altLang="en-US" dirty="0"/>
          </a:p>
        </p:txBody>
      </p:sp>
      <p:sp>
        <p:nvSpPr>
          <p:cNvPr id="3" name="スライド番号プレースホルダー 2">
            <a:extLst>
              <a:ext uri="{FF2B5EF4-FFF2-40B4-BE49-F238E27FC236}">
                <a16:creationId xmlns:a16="http://schemas.microsoft.com/office/drawing/2014/main" id="{3E9D57D7-2873-43CC-B538-547DE7D2549A}"/>
              </a:ext>
            </a:extLst>
          </p:cNvPr>
          <p:cNvSpPr>
            <a:spLocks noGrp="1"/>
          </p:cNvSpPr>
          <p:nvPr>
            <p:ph type="sldNum" sz="quarter" idx="5"/>
          </p:nvPr>
        </p:nvSpPr>
        <p:spPr/>
        <p:txBody>
          <a:bodyPr/>
          <a:lstStyle/>
          <a:p>
            <a:pPr>
              <a:defRPr/>
            </a:pPr>
            <a:fld id="{2C87032C-F6F3-4901-A091-63F0C314FFB3}" type="slidenum">
              <a:rPr lang="en-US" altLang="ja-JP" smtClean="0"/>
              <a:pPr>
                <a:defRPr/>
              </a:pPr>
              <a:t>26</a:t>
            </a:fld>
            <a:endParaRPr lang="en-US" altLang="ja-JP" dirty="0"/>
          </a:p>
        </p:txBody>
      </p:sp>
    </p:spTree>
    <p:extLst>
      <p:ext uri="{BB962C8B-B14F-4D97-AF65-F5344CB8AC3E}">
        <p14:creationId xmlns:p14="http://schemas.microsoft.com/office/powerpoint/2010/main" val="27561404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xfrm>
            <a:off x="1474788" y="446088"/>
            <a:ext cx="4149725" cy="3113087"/>
          </a:xfrm>
          <a:ln/>
        </p:spPr>
      </p:sp>
      <p:sp>
        <p:nvSpPr>
          <p:cNvPr id="27651" name="Rectangle 3"/>
          <p:cNvSpPr>
            <a:spLocks noGrp="1" noChangeArrowheads="1"/>
          </p:cNvSpPr>
          <p:nvPr>
            <p:ph type="body" idx="1"/>
          </p:nvPr>
        </p:nvSpPr>
        <p:spPr>
          <a:xfrm>
            <a:off x="346121" y="3933013"/>
            <a:ext cx="6132350" cy="437262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ts val="1656"/>
              </a:lnSpc>
              <a:spcBef>
                <a:spcPts val="0"/>
              </a:spcBef>
            </a:pPr>
            <a:endParaRPr lang="en-US" altLang="ja-JP" dirty="0"/>
          </a:p>
        </p:txBody>
      </p:sp>
      <p:sp>
        <p:nvSpPr>
          <p:cNvPr id="3" name="スライド番号プレースホルダー 2">
            <a:extLst>
              <a:ext uri="{FF2B5EF4-FFF2-40B4-BE49-F238E27FC236}">
                <a16:creationId xmlns:a16="http://schemas.microsoft.com/office/drawing/2014/main" id="{3E9D57D7-2873-43CC-B538-547DE7D2549A}"/>
              </a:ext>
            </a:extLst>
          </p:cNvPr>
          <p:cNvSpPr>
            <a:spLocks noGrp="1"/>
          </p:cNvSpPr>
          <p:nvPr>
            <p:ph type="sldNum" sz="quarter" idx="5"/>
          </p:nvPr>
        </p:nvSpPr>
        <p:spPr/>
        <p:txBody>
          <a:bodyPr/>
          <a:lstStyle/>
          <a:p>
            <a:pPr>
              <a:defRPr/>
            </a:pPr>
            <a:fld id="{2C87032C-F6F3-4901-A091-63F0C314FFB3}" type="slidenum">
              <a:rPr lang="en-US" altLang="ja-JP" smtClean="0"/>
              <a:pPr>
                <a:defRPr/>
              </a:pPr>
              <a:t>27</a:t>
            </a:fld>
            <a:endParaRPr lang="en-US" altLang="ja-JP" dirty="0"/>
          </a:p>
        </p:txBody>
      </p:sp>
    </p:spTree>
    <p:extLst>
      <p:ext uri="{BB962C8B-B14F-4D97-AF65-F5344CB8AC3E}">
        <p14:creationId xmlns:p14="http://schemas.microsoft.com/office/powerpoint/2010/main" val="31079456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xfrm>
            <a:off x="1474788" y="446088"/>
            <a:ext cx="4149725" cy="3113087"/>
          </a:xfrm>
          <a:ln/>
        </p:spPr>
      </p:sp>
      <p:sp>
        <p:nvSpPr>
          <p:cNvPr id="27651" name="Rectangle 3"/>
          <p:cNvSpPr>
            <a:spLocks noGrp="1" noChangeArrowheads="1"/>
          </p:cNvSpPr>
          <p:nvPr>
            <p:ph type="body" idx="1"/>
          </p:nvPr>
        </p:nvSpPr>
        <p:spPr>
          <a:xfrm>
            <a:off x="346121" y="3933013"/>
            <a:ext cx="6132350" cy="459506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ts val="1656"/>
              </a:lnSpc>
              <a:spcBef>
                <a:spcPts val="0"/>
              </a:spcBef>
            </a:pPr>
            <a:endParaRPr lang="en-US" altLang="ja-JP" dirty="0"/>
          </a:p>
        </p:txBody>
      </p:sp>
      <p:sp>
        <p:nvSpPr>
          <p:cNvPr id="3" name="スライド番号プレースホルダー 2">
            <a:extLst>
              <a:ext uri="{FF2B5EF4-FFF2-40B4-BE49-F238E27FC236}">
                <a16:creationId xmlns:a16="http://schemas.microsoft.com/office/drawing/2014/main" id="{3E9D57D7-2873-43CC-B538-547DE7D2549A}"/>
              </a:ext>
            </a:extLst>
          </p:cNvPr>
          <p:cNvSpPr>
            <a:spLocks noGrp="1"/>
          </p:cNvSpPr>
          <p:nvPr>
            <p:ph type="sldNum" sz="quarter" idx="5"/>
          </p:nvPr>
        </p:nvSpPr>
        <p:spPr/>
        <p:txBody>
          <a:bodyPr/>
          <a:lstStyle/>
          <a:p>
            <a:pPr>
              <a:defRPr/>
            </a:pPr>
            <a:fld id="{2C87032C-F6F3-4901-A091-63F0C314FFB3}" type="slidenum">
              <a:rPr lang="en-US" altLang="ja-JP" smtClean="0"/>
              <a:pPr>
                <a:defRPr/>
              </a:pPr>
              <a:t>28</a:t>
            </a:fld>
            <a:endParaRPr lang="en-US" altLang="ja-JP" dirty="0"/>
          </a:p>
        </p:txBody>
      </p:sp>
    </p:spTree>
    <p:extLst>
      <p:ext uri="{BB962C8B-B14F-4D97-AF65-F5344CB8AC3E}">
        <p14:creationId xmlns:p14="http://schemas.microsoft.com/office/powerpoint/2010/main" val="37163865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xfrm>
            <a:off x="1474788" y="446088"/>
            <a:ext cx="4149725" cy="3113087"/>
          </a:xfrm>
          <a:ln/>
        </p:spPr>
      </p:sp>
      <p:sp>
        <p:nvSpPr>
          <p:cNvPr id="27651" name="Rectangle 3"/>
          <p:cNvSpPr>
            <a:spLocks noGrp="1" noChangeArrowheads="1"/>
          </p:cNvSpPr>
          <p:nvPr>
            <p:ph type="body" idx="1"/>
          </p:nvPr>
        </p:nvSpPr>
        <p:spPr>
          <a:xfrm>
            <a:off x="346117" y="3933028"/>
            <a:ext cx="6582938" cy="460484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ts val="1656"/>
              </a:lnSpc>
              <a:spcBef>
                <a:spcPts val="0"/>
              </a:spcBef>
            </a:pPr>
            <a:endParaRPr lang="en-US" altLang="ja-JP" dirty="0"/>
          </a:p>
        </p:txBody>
      </p:sp>
      <p:sp>
        <p:nvSpPr>
          <p:cNvPr id="3" name="スライド番号プレースホルダー 2">
            <a:extLst>
              <a:ext uri="{FF2B5EF4-FFF2-40B4-BE49-F238E27FC236}">
                <a16:creationId xmlns:a16="http://schemas.microsoft.com/office/drawing/2014/main" id="{3C84A861-9E1A-4950-8C89-CE61C7E4B8E7}"/>
              </a:ext>
            </a:extLst>
          </p:cNvPr>
          <p:cNvSpPr>
            <a:spLocks noGrp="1"/>
          </p:cNvSpPr>
          <p:nvPr>
            <p:ph type="sldNum" sz="quarter" idx="5"/>
          </p:nvPr>
        </p:nvSpPr>
        <p:spPr/>
        <p:txBody>
          <a:bodyPr/>
          <a:lstStyle/>
          <a:p>
            <a:pPr>
              <a:defRPr/>
            </a:pPr>
            <a:fld id="{2C87032C-F6F3-4901-A091-63F0C314FFB3}" type="slidenum">
              <a:rPr lang="en-US" altLang="ja-JP" smtClean="0"/>
              <a:pPr>
                <a:defRPr/>
              </a:pPr>
              <a:t>29</a:t>
            </a:fld>
            <a:endParaRPr lang="en-US" altLang="ja-JP" dirty="0"/>
          </a:p>
        </p:txBody>
      </p:sp>
    </p:spTree>
    <p:extLst>
      <p:ext uri="{BB962C8B-B14F-4D97-AF65-F5344CB8AC3E}">
        <p14:creationId xmlns:p14="http://schemas.microsoft.com/office/powerpoint/2010/main" val="22395713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xfrm>
            <a:off x="1474788" y="595313"/>
            <a:ext cx="4149725" cy="3113087"/>
          </a:xfrm>
          <a:ln/>
        </p:spPr>
      </p:sp>
      <p:sp>
        <p:nvSpPr>
          <p:cNvPr id="27651" name="Rectangle 3"/>
          <p:cNvSpPr>
            <a:spLocks noGrp="1" noChangeArrowheads="1"/>
          </p:cNvSpPr>
          <p:nvPr>
            <p:ph type="body" idx="1"/>
          </p:nvPr>
        </p:nvSpPr>
        <p:spPr>
          <a:xfrm>
            <a:off x="296395" y="4005100"/>
            <a:ext cx="6506510" cy="504200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ts val="1656"/>
              </a:lnSpc>
              <a:spcBef>
                <a:spcPts val="0"/>
              </a:spcBef>
            </a:pPr>
            <a:endParaRPr lang="en-US" altLang="ja-JP" dirty="0"/>
          </a:p>
        </p:txBody>
      </p:sp>
      <p:sp>
        <p:nvSpPr>
          <p:cNvPr id="3" name="スライド番号プレースホルダー 2">
            <a:extLst>
              <a:ext uri="{FF2B5EF4-FFF2-40B4-BE49-F238E27FC236}">
                <a16:creationId xmlns:a16="http://schemas.microsoft.com/office/drawing/2014/main" id="{7344852D-925A-4F6E-B136-1CF70320D2AE}"/>
              </a:ext>
            </a:extLst>
          </p:cNvPr>
          <p:cNvSpPr>
            <a:spLocks noGrp="1"/>
          </p:cNvSpPr>
          <p:nvPr>
            <p:ph type="sldNum" sz="quarter" idx="5"/>
          </p:nvPr>
        </p:nvSpPr>
        <p:spPr/>
        <p:txBody>
          <a:bodyPr/>
          <a:lstStyle/>
          <a:p>
            <a:pPr>
              <a:defRPr/>
            </a:pPr>
            <a:fld id="{2C87032C-F6F3-4901-A091-63F0C314FFB3}" type="slidenum">
              <a:rPr lang="en-US" altLang="ja-JP" smtClean="0"/>
              <a:pPr>
                <a:defRPr/>
              </a:pPr>
              <a:t>3</a:t>
            </a:fld>
            <a:endParaRPr lang="en-US" altLang="ja-JP" dirty="0"/>
          </a:p>
        </p:txBody>
      </p:sp>
    </p:spTree>
    <p:extLst>
      <p:ext uri="{BB962C8B-B14F-4D97-AF65-F5344CB8AC3E}">
        <p14:creationId xmlns:p14="http://schemas.microsoft.com/office/powerpoint/2010/main" val="9355674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xfrm>
            <a:off x="1474788" y="446088"/>
            <a:ext cx="4149725" cy="3113087"/>
          </a:xfrm>
          <a:ln/>
        </p:spPr>
      </p:sp>
      <p:sp>
        <p:nvSpPr>
          <p:cNvPr id="27651" name="Rectangle 3"/>
          <p:cNvSpPr>
            <a:spLocks noGrp="1" noChangeArrowheads="1"/>
          </p:cNvSpPr>
          <p:nvPr>
            <p:ph type="body" idx="1"/>
          </p:nvPr>
        </p:nvSpPr>
        <p:spPr>
          <a:xfrm>
            <a:off x="395538" y="3933028"/>
            <a:ext cx="6458419" cy="460484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ts val="1656"/>
              </a:lnSpc>
              <a:spcBef>
                <a:spcPts val="0"/>
              </a:spcBef>
            </a:pPr>
            <a:endParaRPr lang="en-US" altLang="ja-JP" dirty="0"/>
          </a:p>
        </p:txBody>
      </p:sp>
      <p:sp>
        <p:nvSpPr>
          <p:cNvPr id="3" name="スライド番号プレースホルダー 2">
            <a:extLst>
              <a:ext uri="{FF2B5EF4-FFF2-40B4-BE49-F238E27FC236}">
                <a16:creationId xmlns:a16="http://schemas.microsoft.com/office/drawing/2014/main" id="{3C84A861-9E1A-4950-8C89-CE61C7E4B8E7}"/>
              </a:ext>
            </a:extLst>
          </p:cNvPr>
          <p:cNvSpPr>
            <a:spLocks noGrp="1"/>
          </p:cNvSpPr>
          <p:nvPr>
            <p:ph type="sldNum" sz="quarter" idx="5"/>
          </p:nvPr>
        </p:nvSpPr>
        <p:spPr/>
        <p:txBody>
          <a:bodyPr/>
          <a:lstStyle/>
          <a:p>
            <a:pPr>
              <a:defRPr/>
            </a:pPr>
            <a:fld id="{2C87032C-F6F3-4901-A091-63F0C314FFB3}" type="slidenum">
              <a:rPr lang="en-US" altLang="ja-JP" smtClean="0"/>
              <a:pPr>
                <a:defRPr/>
              </a:pPr>
              <a:t>30</a:t>
            </a:fld>
            <a:endParaRPr lang="en-US" altLang="ja-JP" dirty="0"/>
          </a:p>
        </p:txBody>
      </p:sp>
    </p:spTree>
    <p:extLst>
      <p:ext uri="{BB962C8B-B14F-4D97-AF65-F5344CB8AC3E}">
        <p14:creationId xmlns:p14="http://schemas.microsoft.com/office/powerpoint/2010/main" val="16966695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xfrm>
            <a:off x="1843088" y="168275"/>
            <a:ext cx="3411537" cy="2559050"/>
          </a:xfrm>
          <a:ln/>
        </p:spPr>
      </p:sp>
      <p:sp>
        <p:nvSpPr>
          <p:cNvPr id="27651" name="Rectangle 3"/>
          <p:cNvSpPr>
            <a:spLocks noGrp="1" noChangeArrowheads="1"/>
          </p:cNvSpPr>
          <p:nvPr>
            <p:ph type="body" idx="1"/>
          </p:nvPr>
        </p:nvSpPr>
        <p:spPr>
          <a:xfrm>
            <a:off x="395538" y="2886517"/>
            <a:ext cx="6383321" cy="717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ts val="1656"/>
              </a:lnSpc>
              <a:spcBef>
                <a:spcPts val="0"/>
              </a:spcBef>
            </a:pPr>
            <a:endParaRPr lang="en-US" altLang="ja-JP" dirty="0"/>
          </a:p>
        </p:txBody>
      </p:sp>
      <p:sp>
        <p:nvSpPr>
          <p:cNvPr id="3" name="スライド番号プレースホルダー 2">
            <a:extLst>
              <a:ext uri="{FF2B5EF4-FFF2-40B4-BE49-F238E27FC236}">
                <a16:creationId xmlns:a16="http://schemas.microsoft.com/office/drawing/2014/main" id="{3C84A861-9E1A-4950-8C89-CE61C7E4B8E7}"/>
              </a:ext>
            </a:extLst>
          </p:cNvPr>
          <p:cNvSpPr>
            <a:spLocks noGrp="1"/>
          </p:cNvSpPr>
          <p:nvPr>
            <p:ph type="sldNum" sz="quarter" idx="5"/>
          </p:nvPr>
        </p:nvSpPr>
        <p:spPr/>
        <p:txBody>
          <a:bodyPr/>
          <a:lstStyle/>
          <a:p>
            <a:pPr>
              <a:defRPr/>
            </a:pPr>
            <a:fld id="{2C87032C-F6F3-4901-A091-63F0C314FFB3}" type="slidenum">
              <a:rPr lang="en-US" altLang="ja-JP" smtClean="0"/>
              <a:pPr>
                <a:defRPr/>
              </a:pPr>
              <a:t>31</a:t>
            </a:fld>
            <a:endParaRPr lang="en-US" altLang="ja-JP" dirty="0"/>
          </a:p>
        </p:txBody>
      </p:sp>
    </p:spTree>
    <p:extLst>
      <p:ext uri="{BB962C8B-B14F-4D97-AF65-F5344CB8AC3E}">
        <p14:creationId xmlns:p14="http://schemas.microsoft.com/office/powerpoint/2010/main" val="24465730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xfrm>
            <a:off x="1474788" y="446088"/>
            <a:ext cx="4149725" cy="3113087"/>
          </a:xfrm>
          <a:ln/>
        </p:spPr>
      </p:sp>
      <p:sp>
        <p:nvSpPr>
          <p:cNvPr id="27651" name="Rectangle 3"/>
          <p:cNvSpPr>
            <a:spLocks noGrp="1" noChangeArrowheads="1"/>
          </p:cNvSpPr>
          <p:nvPr>
            <p:ph type="body" idx="1"/>
          </p:nvPr>
        </p:nvSpPr>
        <p:spPr>
          <a:xfrm>
            <a:off x="395539" y="3933028"/>
            <a:ext cx="6308223" cy="578832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ts val="1656"/>
              </a:lnSpc>
              <a:spcBef>
                <a:spcPts val="0"/>
              </a:spcBef>
            </a:pPr>
            <a:endParaRPr lang="en-US" altLang="ja-JP" dirty="0"/>
          </a:p>
        </p:txBody>
      </p:sp>
      <p:sp>
        <p:nvSpPr>
          <p:cNvPr id="3" name="スライド番号プレースホルダー 2">
            <a:extLst>
              <a:ext uri="{FF2B5EF4-FFF2-40B4-BE49-F238E27FC236}">
                <a16:creationId xmlns:a16="http://schemas.microsoft.com/office/drawing/2014/main" id="{2FF9B548-60D6-461A-9931-A21B2D847E0F}"/>
              </a:ext>
            </a:extLst>
          </p:cNvPr>
          <p:cNvSpPr>
            <a:spLocks noGrp="1"/>
          </p:cNvSpPr>
          <p:nvPr>
            <p:ph type="sldNum" sz="quarter" idx="5"/>
          </p:nvPr>
        </p:nvSpPr>
        <p:spPr/>
        <p:txBody>
          <a:bodyPr/>
          <a:lstStyle/>
          <a:p>
            <a:pPr>
              <a:defRPr/>
            </a:pPr>
            <a:fld id="{2C87032C-F6F3-4901-A091-63F0C314FFB3}" type="slidenum">
              <a:rPr lang="en-US" altLang="ja-JP" smtClean="0"/>
              <a:pPr>
                <a:defRPr/>
              </a:pPr>
              <a:t>32</a:t>
            </a:fld>
            <a:endParaRPr lang="en-US" altLang="ja-JP" dirty="0"/>
          </a:p>
        </p:txBody>
      </p:sp>
    </p:spTree>
    <p:extLst>
      <p:ext uri="{BB962C8B-B14F-4D97-AF65-F5344CB8AC3E}">
        <p14:creationId xmlns:p14="http://schemas.microsoft.com/office/powerpoint/2010/main" val="33838798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xfrm>
            <a:off x="1474788" y="446088"/>
            <a:ext cx="4149725" cy="3113087"/>
          </a:xfrm>
          <a:ln/>
        </p:spPr>
      </p:sp>
      <p:sp>
        <p:nvSpPr>
          <p:cNvPr id="27651" name="Rectangle 3"/>
          <p:cNvSpPr>
            <a:spLocks noGrp="1" noChangeArrowheads="1"/>
          </p:cNvSpPr>
          <p:nvPr>
            <p:ph type="body" idx="1"/>
          </p:nvPr>
        </p:nvSpPr>
        <p:spPr>
          <a:xfrm>
            <a:off x="470637" y="3784504"/>
            <a:ext cx="6158027" cy="622651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ts val="1656"/>
              </a:lnSpc>
              <a:spcBef>
                <a:spcPts val="0"/>
              </a:spcBef>
            </a:pPr>
            <a:endParaRPr lang="en-US" altLang="ja-JP" dirty="0"/>
          </a:p>
        </p:txBody>
      </p:sp>
      <p:sp>
        <p:nvSpPr>
          <p:cNvPr id="3" name="スライド番号プレースホルダー 2">
            <a:extLst>
              <a:ext uri="{FF2B5EF4-FFF2-40B4-BE49-F238E27FC236}">
                <a16:creationId xmlns:a16="http://schemas.microsoft.com/office/drawing/2014/main" id="{8400CDFF-4F38-42A7-BE60-926296583EE3}"/>
              </a:ext>
            </a:extLst>
          </p:cNvPr>
          <p:cNvSpPr>
            <a:spLocks noGrp="1"/>
          </p:cNvSpPr>
          <p:nvPr>
            <p:ph type="sldNum" sz="quarter" idx="5"/>
          </p:nvPr>
        </p:nvSpPr>
        <p:spPr/>
        <p:txBody>
          <a:bodyPr/>
          <a:lstStyle/>
          <a:p>
            <a:pPr>
              <a:defRPr/>
            </a:pPr>
            <a:fld id="{2C87032C-F6F3-4901-A091-63F0C314FFB3}" type="slidenum">
              <a:rPr lang="en-US" altLang="ja-JP" smtClean="0"/>
              <a:pPr>
                <a:defRPr/>
              </a:pPr>
              <a:t>33</a:t>
            </a:fld>
            <a:endParaRPr lang="en-US" altLang="ja-JP" dirty="0"/>
          </a:p>
        </p:txBody>
      </p:sp>
    </p:spTree>
    <p:extLst>
      <p:ext uri="{BB962C8B-B14F-4D97-AF65-F5344CB8AC3E}">
        <p14:creationId xmlns:p14="http://schemas.microsoft.com/office/powerpoint/2010/main" val="9355674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xfrm>
            <a:off x="1474788" y="446088"/>
            <a:ext cx="4149725" cy="3113087"/>
          </a:xfrm>
          <a:ln/>
        </p:spPr>
      </p:sp>
      <p:sp>
        <p:nvSpPr>
          <p:cNvPr id="27651" name="Rectangle 3"/>
          <p:cNvSpPr>
            <a:spLocks noGrp="1" noChangeArrowheads="1"/>
          </p:cNvSpPr>
          <p:nvPr>
            <p:ph type="body" idx="1"/>
          </p:nvPr>
        </p:nvSpPr>
        <p:spPr>
          <a:xfrm>
            <a:off x="346117" y="3933030"/>
            <a:ext cx="6460079" cy="607799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0"/>
              </a:spcBef>
            </a:pPr>
            <a:endParaRPr lang="en-US" altLang="ja-JP" dirty="0"/>
          </a:p>
        </p:txBody>
      </p:sp>
      <p:sp>
        <p:nvSpPr>
          <p:cNvPr id="3" name="スライド番号プレースホルダー 2">
            <a:extLst>
              <a:ext uri="{FF2B5EF4-FFF2-40B4-BE49-F238E27FC236}">
                <a16:creationId xmlns:a16="http://schemas.microsoft.com/office/drawing/2014/main" id="{ADFA9E70-BE10-458F-B181-00196E4CB2BA}"/>
              </a:ext>
            </a:extLst>
          </p:cNvPr>
          <p:cNvSpPr>
            <a:spLocks noGrp="1"/>
          </p:cNvSpPr>
          <p:nvPr>
            <p:ph type="sldNum" sz="quarter" idx="5"/>
          </p:nvPr>
        </p:nvSpPr>
        <p:spPr/>
        <p:txBody>
          <a:bodyPr/>
          <a:lstStyle/>
          <a:p>
            <a:pPr>
              <a:defRPr/>
            </a:pPr>
            <a:fld id="{2C87032C-F6F3-4901-A091-63F0C314FFB3}" type="slidenum">
              <a:rPr lang="en-US" altLang="ja-JP" smtClean="0"/>
              <a:pPr>
                <a:defRPr/>
              </a:pPr>
              <a:t>34</a:t>
            </a:fld>
            <a:endParaRPr lang="en-US" altLang="ja-JP"/>
          </a:p>
        </p:txBody>
      </p:sp>
    </p:spTree>
    <p:extLst>
      <p:ext uri="{BB962C8B-B14F-4D97-AF65-F5344CB8AC3E}">
        <p14:creationId xmlns:p14="http://schemas.microsoft.com/office/powerpoint/2010/main" val="9355674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xfrm>
            <a:off x="1474788" y="446088"/>
            <a:ext cx="4149725" cy="3113087"/>
          </a:xfrm>
          <a:ln/>
        </p:spPr>
      </p:sp>
      <p:sp>
        <p:nvSpPr>
          <p:cNvPr id="27651" name="Rectangle 3"/>
          <p:cNvSpPr>
            <a:spLocks noGrp="1" noChangeArrowheads="1"/>
          </p:cNvSpPr>
          <p:nvPr>
            <p:ph type="body" idx="1"/>
          </p:nvPr>
        </p:nvSpPr>
        <p:spPr>
          <a:xfrm>
            <a:off x="620832" y="3782659"/>
            <a:ext cx="6082930" cy="215026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ts val="1656"/>
              </a:lnSpc>
              <a:spcBef>
                <a:spcPts val="0"/>
              </a:spcBef>
            </a:pPr>
            <a:endParaRPr lang="en-US" altLang="ja-JP" dirty="0"/>
          </a:p>
        </p:txBody>
      </p:sp>
      <p:sp>
        <p:nvSpPr>
          <p:cNvPr id="3" name="スライド番号プレースホルダー 2">
            <a:extLst>
              <a:ext uri="{FF2B5EF4-FFF2-40B4-BE49-F238E27FC236}">
                <a16:creationId xmlns:a16="http://schemas.microsoft.com/office/drawing/2014/main" id="{04D605BA-8A3E-478C-902E-2018935853F2}"/>
              </a:ext>
            </a:extLst>
          </p:cNvPr>
          <p:cNvSpPr>
            <a:spLocks noGrp="1"/>
          </p:cNvSpPr>
          <p:nvPr>
            <p:ph type="sldNum" sz="quarter" idx="5"/>
          </p:nvPr>
        </p:nvSpPr>
        <p:spPr/>
        <p:txBody>
          <a:bodyPr/>
          <a:lstStyle/>
          <a:p>
            <a:pPr>
              <a:defRPr/>
            </a:pPr>
            <a:fld id="{2C87032C-F6F3-4901-A091-63F0C314FFB3}" type="slidenum">
              <a:rPr lang="en-US" altLang="ja-JP" smtClean="0"/>
              <a:pPr>
                <a:defRPr/>
              </a:pPr>
              <a:t>35</a:t>
            </a:fld>
            <a:endParaRPr lang="en-US" altLang="ja-JP"/>
          </a:p>
        </p:txBody>
      </p:sp>
    </p:spTree>
    <p:extLst>
      <p:ext uri="{BB962C8B-B14F-4D97-AF65-F5344CB8AC3E}">
        <p14:creationId xmlns:p14="http://schemas.microsoft.com/office/powerpoint/2010/main" val="14874322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xfrm>
            <a:off x="1474788" y="446088"/>
            <a:ext cx="4149725" cy="3113087"/>
          </a:xfrm>
          <a:ln/>
        </p:spPr>
      </p:sp>
      <p:sp>
        <p:nvSpPr>
          <p:cNvPr id="27651" name="Rectangle 3"/>
          <p:cNvSpPr>
            <a:spLocks noGrp="1" noChangeArrowheads="1"/>
          </p:cNvSpPr>
          <p:nvPr>
            <p:ph type="body" idx="1"/>
          </p:nvPr>
        </p:nvSpPr>
        <p:spPr>
          <a:xfrm>
            <a:off x="508185" y="3990389"/>
            <a:ext cx="6195576" cy="579813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ts val="1656"/>
              </a:lnSpc>
              <a:spcBef>
                <a:spcPts val="0"/>
              </a:spcBef>
            </a:pPr>
            <a:endParaRPr lang="en-US" altLang="ja-JP" dirty="0"/>
          </a:p>
        </p:txBody>
      </p:sp>
      <p:sp>
        <p:nvSpPr>
          <p:cNvPr id="3" name="スライド番号プレースホルダー 2">
            <a:extLst>
              <a:ext uri="{FF2B5EF4-FFF2-40B4-BE49-F238E27FC236}">
                <a16:creationId xmlns:a16="http://schemas.microsoft.com/office/drawing/2014/main" id="{1EB67C19-0322-46B0-9953-9FA508217A01}"/>
              </a:ext>
            </a:extLst>
          </p:cNvPr>
          <p:cNvSpPr>
            <a:spLocks noGrp="1"/>
          </p:cNvSpPr>
          <p:nvPr>
            <p:ph type="sldNum" sz="quarter" idx="5"/>
          </p:nvPr>
        </p:nvSpPr>
        <p:spPr/>
        <p:txBody>
          <a:bodyPr/>
          <a:lstStyle/>
          <a:p>
            <a:pPr>
              <a:defRPr/>
            </a:pPr>
            <a:fld id="{2C87032C-F6F3-4901-A091-63F0C314FFB3}" type="slidenum">
              <a:rPr lang="en-US" altLang="ja-JP" smtClean="0"/>
              <a:pPr>
                <a:defRPr/>
              </a:pPr>
              <a:t>36</a:t>
            </a:fld>
            <a:endParaRPr lang="en-US" altLang="ja-JP" dirty="0"/>
          </a:p>
        </p:txBody>
      </p:sp>
    </p:spTree>
    <p:extLst>
      <p:ext uri="{BB962C8B-B14F-4D97-AF65-F5344CB8AC3E}">
        <p14:creationId xmlns:p14="http://schemas.microsoft.com/office/powerpoint/2010/main" val="14902932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xfrm>
            <a:off x="1474788" y="446088"/>
            <a:ext cx="4149725" cy="3113087"/>
          </a:xfrm>
          <a:ln/>
        </p:spPr>
      </p:sp>
      <p:sp>
        <p:nvSpPr>
          <p:cNvPr id="27651" name="Rectangle 3"/>
          <p:cNvSpPr>
            <a:spLocks noGrp="1" noChangeArrowheads="1"/>
          </p:cNvSpPr>
          <p:nvPr>
            <p:ph type="body" idx="1"/>
          </p:nvPr>
        </p:nvSpPr>
        <p:spPr>
          <a:xfrm>
            <a:off x="395540" y="3668485"/>
            <a:ext cx="6383320" cy="641668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ts val="1656"/>
              </a:lnSpc>
              <a:spcBef>
                <a:spcPts val="0"/>
              </a:spcBef>
            </a:pPr>
            <a:endParaRPr lang="en-US" altLang="ja-JP" dirty="0"/>
          </a:p>
        </p:txBody>
      </p:sp>
      <p:sp>
        <p:nvSpPr>
          <p:cNvPr id="3" name="スライド番号プレースホルダー 2">
            <a:extLst>
              <a:ext uri="{FF2B5EF4-FFF2-40B4-BE49-F238E27FC236}">
                <a16:creationId xmlns:a16="http://schemas.microsoft.com/office/drawing/2014/main" id="{CADE85D5-1E11-408D-8AC7-F83EF68AB5EA}"/>
              </a:ext>
            </a:extLst>
          </p:cNvPr>
          <p:cNvSpPr>
            <a:spLocks noGrp="1"/>
          </p:cNvSpPr>
          <p:nvPr>
            <p:ph type="sldNum" sz="quarter" idx="5"/>
          </p:nvPr>
        </p:nvSpPr>
        <p:spPr/>
        <p:txBody>
          <a:bodyPr/>
          <a:lstStyle/>
          <a:p>
            <a:pPr>
              <a:defRPr/>
            </a:pPr>
            <a:fld id="{2C87032C-F6F3-4901-A091-63F0C314FFB3}" type="slidenum">
              <a:rPr lang="en-US" altLang="ja-JP" smtClean="0"/>
              <a:pPr>
                <a:defRPr/>
              </a:pPr>
              <a:t>37</a:t>
            </a:fld>
            <a:endParaRPr lang="en-US" altLang="ja-JP"/>
          </a:p>
        </p:txBody>
      </p:sp>
    </p:spTree>
    <p:extLst>
      <p:ext uri="{BB962C8B-B14F-4D97-AF65-F5344CB8AC3E}">
        <p14:creationId xmlns:p14="http://schemas.microsoft.com/office/powerpoint/2010/main" val="9355674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xfrm>
            <a:off x="1474788" y="446088"/>
            <a:ext cx="4149725" cy="3113087"/>
          </a:xfrm>
          <a:ln/>
        </p:spPr>
      </p:sp>
      <p:sp>
        <p:nvSpPr>
          <p:cNvPr id="27651" name="Rectangle 3"/>
          <p:cNvSpPr>
            <a:spLocks noGrp="1" noChangeArrowheads="1"/>
          </p:cNvSpPr>
          <p:nvPr>
            <p:ph type="body" idx="1"/>
          </p:nvPr>
        </p:nvSpPr>
        <p:spPr>
          <a:xfrm>
            <a:off x="433089" y="3720383"/>
            <a:ext cx="6233125" cy="626078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0"/>
              </a:spcBef>
            </a:pPr>
            <a:endParaRPr lang="en-US" altLang="ja-JP" dirty="0"/>
          </a:p>
        </p:txBody>
      </p:sp>
      <p:sp>
        <p:nvSpPr>
          <p:cNvPr id="3" name="スライド番号プレースホルダー 2">
            <a:extLst>
              <a:ext uri="{FF2B5EF4-FFF2-40B4-BE49-F238E27FC236}">
                <a16:creationId xmlns:a16="http://schemas.microsoft.com/office/drawing/2014/main" id="{4C3EBE8D-AC67-4294-9304-F683CEED5832}"/>
              </a:ext>
            </a:extLst>
          </p:cNvPr>
          <p:cNvSpPr>
            <a:spLocks noGrp="1"/>
          </p:cNvSpPr>
          <p:nvPr>
            <p:ph type="sldNum" sz="quarter" idx="5"/>
          </p:nvPr>
        </p:nvSpPr>
        <p:spPr/>
        <p:txBody>
          <a:bodyPr/>
          <a:lstStyle/>
          <a:p>
            <a:pPr>
              <a:defRPr/>
            </a:pPr>
            <a:fld id="{2C87032C-F6F3-4901-A091-63F0C314FFB3}" type="slidenum">
              <a:rPr lang="en-US" altLang="ja-JP" smtClean="0"/>
              <a:pPr>
                <a:defRPr/>
              </a:pPr>
              <a:t>38</a:t>
            </a:fld>
            <a:endParaRPr lang="en-US" altLang="ja-JP"/>
          </a:p>
        </p:txBody>
      </p:sp>
    </p:spTree>
    <p:extLst>
      <p:ext uri="{BB962C8B-B14F-4D97-AF65-F5344CB8AC3E}">
        <p14:creationId xmlns:p14="http://schemas.microsoft.com/office/powerpoint/2010/main" val="209284412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xfrm>
            <a:off x="1474788" y="446088"/>
            <a:ext cx="4149725" cy="3113087"/>
          </a:xfrm>
          <a:ln/>
        </p:spPr>
      </p:sp>
      <p:sp>
        <p:nvSpPr>
          <p:cNvPr id="27651" name="Rectangle 3"/>
          <p:cNvSpPr>
            <a:spLocks noGrp="1" noChangeArrowheads="1"/>
          </p:cNvSpPr>
          <p:nvPr>
            <p:ph type="body" idx="1"/>
          </p:nvPr>
        </p:nvSpPr>
        <p:spPr>
          <a:xfrm>
            <a:off x="433089" y="3720383"/>
            <a:ext cx="6233125" cy="626078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ts val="1656"/>
              </a:lnSpc>
              <a:spcBef>
                <a:spcPts val="0"/>
              </a:spcBef>
            </a:pPr>
            <a:endParaRPr lang="en-US" altLang="ja-JP" dirty="0"/>
          </a:p>
        </p:txBody>
      </p:sp>
      <p:sp>
        <p:nvSpPr>
          <p:cNvPr id="3" name="スライド番号プレースホルダー 2">
            <a:extLst>
              <a:ext uri="{FF2B5EF4-FFF2-40B4-BE49-F238E27FC236}">
                <a16:creationId xmlns:a16="http://schemas.microsoft.com/office/drawing/2014/main" id="{4C3EBE8D-AC67-4294-9304-F683CEED5832}"/>
              </a:ext>
            </a:extLst>
          </p:cNvPr>
          <p:cNvSpPr>
            <a:spLocks noGrp="1"/>
          </p:cNvSpPr>
          <p:nvPr>
            <p:ph type="sldNum" sz="quarter" idx="5"/>
          </p:nvPr>
        </p:nvSpPr>
        <p:spPr/>
        <p:txBody>
          <a:bodyPr/>
          <a:lstStyle/>
          <a:p>
            <a:pPr>
              <a:defRPr/>
            </a:pPr>
            <a:fld id="{2C87032C-F6F3-4901-A091-63F0C314FFB3}" type="slidenum">
              <a:rPr lang="en-US" altLang="ja-JP" smtClean="0"/>
              <a:pPr>
                <a:defRPr/>
              </a:pPr>
              <a:t>39</a:t>
            </a:fld>
            <a:endParaRPr lang="en-US" altLang="ja-JP"/>
          </a:p>
        </p:txBody>
      </p:sp>
    </p:spTree>
    <p:extLst>
      <p:ext uri="{BB962C8B-B14F-4D97-AF65-F5344CB8AC3E}">
        <p14:creationId xmlns:p14="http://schemas.microsoft.com/office/powerpoint/2010/main" val="24318065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xfrm>
            <a:off x="1474788" y="446088"/>
            <a:ext cx="4149725" cy="3113087"/>
          </a:xfrm>
          <a:ln/>
        </p:spPr>
      </p:sp>
      <p:sp>
        <p:nvSpPr>
          <p:cNvPr id="27651" name="Rectangle 3"/>
          <p:cNvSpPr>
            <a:spLocks noGrp="1" noChangeArrowheads="1"/>
          </p:cNvSpPr>
          <p:nvPr>
            <p:ph type="body" idx="1"/>
          </p:nvPr>
        </p:nvSpPr>
        <p:spPr>
          <a:xfrm>
            <a:off x="346117" y="3933030"/>
            <a:ext cx="6460079" cy="594790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ts val="1656"/>
              </a:lnSpc>
              <a:spcBef>
                <a:spcPts val="0"/>
              </a:spcBef>
            </a:pPr>
            <a:endParaRPr lang="en-US" altLang="ja-JP" dirty="0"/>
          </a:p>
        </p:txBody>
      </p:sp>
      <p:sp>
        <p:nvSpPr>
          <p:cNvPr id="3" name="スライド番号プレースホルダー 2">
            <a:extLst>
              <a:ext uri="{FF2B5EF4-FFF2-40B4-BE49-F238E27FC236}">
                <a16:creationId xmlns:a16="http://schemas.microsoft.com/office/drawing/2014/main" id="{6B4D011B-19C4-47AE-BFCD-933CE4722994}"/>
              </a:ext>
            </a:extLst>
          </p:cNvPr>
          <p:cNvSpPr>
            <a:spLocks noGrp="1"/>
          </p:cNvSpPr>
          <p:nvPr>
            <p:ph type="sldNum" sz="quarter" idx="5"/>
          </p:nvPr>
        </p:nvSpPr>
        <p:spPr/>
        <p:txBody>
          <a:bodyPr/>
          <a:lstStyle/>
          <a:p>
            <a:pPr>
              <a:defRPr/>
            </a:pPr>
            <a:fld id="{2C87032C-F6F3-4901-A091-63F0C314FFB3}" type="slidenum">
              <a:rPr lang="en-US" altLang="ja-JP" smtClean="0"/>
              <a:pPr>
                <a:defRPr/>
              </a:pPr>
              <a:t>4</a:t>
            </a:fld>
            <a:endParaRPr lang="en-US" altLang="ja-JP" dirty="0"/>
          </a:p>
        </p:txBody>
      </p:sp>
    </p:spTree>
    <p:extLst>
      <p:ext uri="{BB962C8B-B14F-4D97-AF65-F5344CB8AC3E}">
        <p14:creationId xmlns:p14="http://schemas.microsoft.com/office/powerpoint/2010/main" val="307942194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xfrm>
            <a:off x="1474788" y="446088"/>
            <a:ext cx="4149725" cy="3113087"/>
          </a:xfrm>
          <a:ln/>
        </p:spPr>
      </p:sp>
      <p:sp>
        <p:nvSpPr>
          <p:cNvPr id="27651" name="Rectangle 3"/>
          <p:cNvSpPr>
            <a:spLocks noGrp="1" noChangeArrowheads="1"/>
          </p:cNvSpPr>
          <p:nvPr>
            <p:ph type="body" idx="1"/>
          </p:nvPr>
        </p:nvSpPr>
        <p:spPr>
          <a:xfrm>
            <a:off x="433089" y="3720383"/>
            <a:ext cx="6233125" cy="626078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ts val="1656"/>
              </a:lnSpc>
              <a:spcBef>
                <a:spcPts val="0"/>
              </a:spcBef>
            </a:pPr>
            <a:endParaRPr lang="en-US" altLang="ja-JP" dirty="0"/>
          </a:p>
        </p:txBody>
      </p:sp>
      <p:sp>
        <p:nvSpPr>
          <p:cNvPr id="3" name="スライド番号プレースホルダー 2">
            <a:extLst>
              <a:ext uri="{FF2B5EF4-FFF2-40B4-BE49-F238E27FC236}">
                <a16:creationId xmlns:a16="http://schemas.microsoft.com/office/drawing/2014/main" id="{4C3EBE8D-AC67-4294-9304-F683CEED5832}"/>
              </a:ext>
            </a:extLst>
          </p:cNvPr>
          <p:cNvSpPr>
            <a:spLocks noGrp="1"/>
          </p:cNvSpPr>
          <p:nvPr>
            <p:ph type="sldNum" sz="quarter" idx="5"/>
          </p:nvPr>
        </p:nvSpPr>
        <p:spPr/>
        <p:txBody>
          <a:bodyPr/>
          <a:lstStyle/>
          <a:p>
            <a:pPr>
              <a:defRPr/>
            </a:pPr>
            <a:fld id="{2C87032C-F6F3-4901-A091-63F0C314FFB3}" type="slidenum">
              <a:rPr lang="en-US" altLang="ja-JP" smtClean="0"/>
              <a:pPr>
                <a:defRPr/>
              </a:pPr>
              <a:t>40</a:t>
            </a:fld>
            <a:endParaRPr lang="en-US" altLang="ja-JP"/>
          </a:p>
        </p:txBody>
      </p:sp>
    </p:spTree>
    <p:extLst>
      <p:ext uri="{BB962C8B-B14F-4D97-AF65-F5344CB8AC3E}">
        <p14:creationId xmlns:p14="http://schemas.microsoft.com/office/powerpoint/2010/main" val="278594355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74788" y="482600"/>
            <a:ext cx="4205287" cy="3152775"/>
          </a:xfrm>
        </p:spPr>
      </p:sp>
      <p:sp>
        <p:nvSpPr>
          <p:cNvPr id="3" name="ノート プレースホルダー 2"/>
          <p:cNvSpPr>
            <a:spLocks noGrp="1"/>
          </p:cNvSpPr>
          <p:nvPr>
            <p:ph type="body" idx="1"/>
          </p:nvPr>
        </p:nvSpPr>
        <p:spPr>
          <a:xfrm>
            <a:off x="535503" y="3860818"/>
            <a:ext cx="6082930" cy="5635187"/>
          </a:xfrm>
        </p:spPr>
        <p:txBody>
          <a:bodyPr/>
          <a:lstStyle/>
          <a:p>
            <a:pPr>
              <a:lnSpc>
                <a:spcPts val="1656"/>
              </a:lnSpc>
              <a:spcBef>
                <a:spcPts val="0"/>
              </a:spcBef>
            </a:pPr>
            <a:endParaRPr lang="en-US" altLang="ja-JP" dirty="0"/>
          </a:p>
        </p:txBody>
      </p:sp>
      <p:sp>
        <p:nvSpPr>
          <p:cNvPr id="4" name="スライド番号プレースホルダー 3">
            <a:extLst>
              <a:ext uri="{FF2B5EF4-FFF2-40B4-BE49-F238E27FC236}">
                <a16:creationId xmlns:a16="http://schemas.microsoft.com/office/drawing/2014/main" id="{78E8E860-70FD-4AA6-A418-BE60193AABD9}"/>
              </a:ext>
            </a:extLst>
          </p:cNvPr>
          <p:cNvSpPr>
            <a:spLocks noGrp="1"/>
          </p:cNvSpPr>
          <p:nvPr>
            <p:ph type="sldNum" sz="quarter" idx="5"/>
          </p:nvPr>
        </p:nvSpPr>
        <p:spPr/>
        <p:txBody>
          <a:bodyPr/>
          <a:lstStyle/>
          <a:p>
            <a:pPr>
              <a:defRPr/>
            </a:pPr>
            <a:fld id="{2C87032C-F6F3-4901-A091-63F0C314FFB3}" type="slidenum">
              <a:rPr lang="en-US" altLang="ja-JP" smtClean="0"/>
              <a:pPr>
                <a:defRPr/>
              </a:pPr>
              <a:t>41</a:t>
            </a:fld>
            <a:endParaRPr lang="en-US" altLang="ja-JP"/>
          </a:p>
        </p:txBody>
      </p:sp>
    </p:spTree>
    <p:extLst>
      <p:ext uri="{BB962C8B-B14F-4D97-AF65-F5344CB8AC3E}">
        <p14:creationId xmlns:p14="http://schemas.microsoft.com/office/powerpoint/2010/main" val="176370551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547813" y="668338"/>
            <a:ext cx="4205287" cy="3152775"/>
          </a:xfrm>
        </p:spPr>
      </p:sp>
      <p:sp>
        <p:nvSpPr>
          <p:cNvPr id="3" name="ノート プレースホルダー 2"/>
          <p:cNvSpPr>
            <a:spLocks noGrp="1"/>
          </p:cNvSpPr>
          <p:nvPr>
            <p:ph type="body" idx="1"/>
          </p:nvPr>
        </p:nvSpPr>
        <p:spPr>
          <a:xfrm>
            <a:off x="684276" y="4119536"/>
            <a:ext cx="5932734" cy="5857627"/>
          </a:xfrm>
        </p:spPr>
        <p:txBody>
          <a:bodyPr/>
          <a:lstStyle/>
          <a:p>
            <a:pPr>
              <a:lnSpc>
                <a:spcPts val="1656"/>
              </a:lnSpc>
              <a:spcBef>
                <a:spcPts val="0"/>
              </a:spcBef>
            </a:pPr>
            <a:endParaRPr lang="en-US" altLang="ja-JP" dirty="0"/>
          </a:p>
        </p:txBody>
      </p:sp>
      <p:sp>
        <p:nvSpPr>
          <p:cNvPr id="5" name="スライド番号プレースホルダー 4">
            <a:extLst>
              <a:ext uri="{FF2B5EF4-FFF2-40B4-BE49-F238E27FC236}">
                <a16:creationId xmlns:a16="http://schemas.microsoft.com/office/drawing/2014/main" id="{3E3BE0A0-474E-443D-BA75-BE01EA0865CD}"/>
              </a:ext>
            </a:extLst>
          </p:cNvPr>
          <p:cNvSpPr>
            <a:spLocks noGrp="1"/>
          </p:cNvSpPr>
          <p:nvPr>
            <p:ph type="sldNum" sz="quarter" idx="5"/>
          </p:nvPr>
        </p:nvSpPr>
        <p:spPr/>
        <p:txBody>
          <a:bodyPr/>
          <a:lstStyle/>
          <a:p>
            <a:pPr>
              <a:defRPr/>
            </a:pPr>
            <a:fld id="{2C87032C-F6F3-4901-A091-63F0C314FFB3}" type="slidenum">
              <a:rPr lang="en-US" altLang="ja-JP" smtClean="0"/>
              <a:pPr>
                <a:defRPr/>
              </a:pPr>
              <a:t>42</a:t>
            </a:fld>
            <a:endParaRPr lang="en-US" altLang="ja-JP"/>
          </a:p>
        </p:txBody>
      </p:sp>
    </p:spTree>
    <p:extLst>
      <p:ext uri="{BB962C8B-B14F-4D97-AF65-F5344CB8AC3E}">
        <p14:creationId xmlns:p14="http://schemas.microsoft.com/office/powerpoint/2010/main" val="149293931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28738" y="509588"/>
            <a:ext cx="4198937" cy="3148012"/>
          </a:xfrm>
        </p:spPr>
      </p:sp>
      <p:sp>
        <p:nvSpPr>
          <p:cNvPr id="3" name="ノート プレースホルダー 2"/>
          <p:cNvSpPr>
            <a:spLocks noGrp="1"/>
          </p:cNvSpPr>
          <p:nvPr>
            <p:ph type="body" idx="1"/>
          </p:nvPr>
        </p:nvSpPr>
        <p:spPr>
          <a:xfrm>
            <a:off x="552170" y="3753697"/>
            <a:ext cx="5926299" cy="5738294"/>
          </a:xfrm>
        </p:spPr>
        <p:txBody>
          <a:bodyPr/>
          <a:lstStyle/>
          <a:p>
            <a:pPr>
              <a:lnSpc>
                <a:spcPts val="1656"/>
              </a:lnSpc>
              <a:spcBef>
                <a:spcPts val="0"/>
              </a:spcBef>
              <a:spcAft>
                <a:spcPts val="0"/>
              </a:spcAft>
            </a:pPr>
            <a:endParaRPr lang="en-US" altLang="ja-JP" dirty="0"/>
          </a:p>
        </p:txBody>
      </p:sp>
      <p:sp>
        <p:nvSpPr>
          <p:cNvPr id="5" name="スライド番号プレースホルダー 4">
            <a:extLst>
              <a:ext uri="{FF2B5EF4-FFF2-40B4-BE49-F238E27FC236}">
                <a16:creationId xmlns:a16="http://schemas.microsoft.com/office/drawing/2014/main" id="{74C4B40A-41BC-4EE9-9934-08F09F11A16F}"/>
              </a:ext>
            </a:extLst>
          </p:cNvPr>
          <p:cNvSpPr>
            <a:spLocks noGrp="1"/>
          </p:cNvSpPr>
          <p:nvPr>
            <p:ph type="sldNum" sz="quarter" idx="5"/>
          </p:nvPr>
        </p:nvSpPr>
        <p:spPr/>
        <p:txBody>
          <a:bodyPr/>
          <a:lstStyle/>
          <a:p>
            <a:pPr>
              <a:defRPr/>
            </a:pPr>
            <a:fld id="{2C87032C-F6F3-4901-A091-63F0C314FFB3}" type="slidenum">
              <a:rPr lang="en-US" altLang="ja-JP" smtClean="0"/>
              <a:pPr>
                <a:defRPr/>
              </a:pPr>
              <a:t>43</a:t>
            </a:fld>
            <a:endParaRPr lang="en-US" altLang="ja-JP" dirty="0"/>
          </a:p>
        </p:txBody>
      </p:sp>
    </p:spTree>
    <p:extLst>
      <p:ext uri="{BB962C8B-B14F-4D97-AF65-F5344CB8AC3E}">
        <p14:creationId xmlns:p14="http://schemas.microsoft.com/office/powerpoint/2010/main" val="797799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xfrm>
            <a:off x="1474788" y="446088"/>
            <a:ext cx="4149725" cy="3113087"/>
          </a:xfrm>
          <a:ln/>
        </p:spPr>
      </p:sp>
      <p:sp>
        <p:nvSpPr>
          <p:cNvPr id="27651" name="Rectangle 3"/>
          <p:cNvSpPr>
            <a:spLocks noGrp="1" noChangeArrowheads="1"/>
          </p:cNvSpPr>
          <p:nvPr>
            <p:ph type="body" idx="1"/>
          </p:nvPr>
        </p:nvSpPr>
        <p:spPr>
          <a:xfrm>
            <a:off x="346117" y="3933030"/>
            <a:ext cx="6460079" cy="594790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ts val="1656"/>
              </a:lnSpc>
              <a:spcBef>
                <a:spcPts val="0"/>
              </a:spcBef>
            </a:pPr>
            <a:endParaRPr lang="en-US" altLang="ja-JP" dirty="0"/>
          </a:p>
        </p:txBody>
      </p:sp>
      <p:sp>
        <p:nvSpPr>
          <p:cNvPr id="3" name="スライド番号プレースホルダー 2">
            <a:extLst>
              <a:ext uri="{FF2B5EF4-FFF2-40B4-BE49-F238E27FC236}">
                <a16:creationId xmlns:a16="http://schemas.microsoft.com/office/drawing/2014/main" id="{6B4D011B-19C4-47AE-BFCD-933CE4722994}"/>
              </a:ext>
            </a:extLst>
          </p:cNvPr>
          <p:cNvSpPr>
            <a:spLocks noGrp="1"/>
          </p:cNvSpPr>
          <p:nvPr>
            <p:ph type="sldNum" sz="quarter" idx="5"/>
          </p:nvPr>
        </p:nvSpPr>
        <p:spPr/>
        <p:txBody>
          <a:bodyPr/>
          <a:lstStyle/>
          <a:p>
            <a:pPr>
              <a:defRPr/>
            </a:pPr>
            <a:fld id="{2C87032C-F6F3-4901-A091-63F0C314FFB3}" type="slidenum">
              <a:rPr lang="en-US" altLang="ja-JP" smtClean="0"/>
              <a:pPr>
                <a:defRPr/>
              </a:pPr>
              <a:t>5</a:t>
            </a:fld>
            <a:endParaRPr lang="en-US" altLang="ja-JP" dirty="0"/>
          </a:p>
        </p:txBody>
      </p:sp>
    </p:spTree>
    <p:extLst>
      <p:ext uri="{BB962C8B-B14F-4D97-AF65-F5344CB8AC3E}">
        <p14:creationId xmlns:p14="http://schemas.microsoft.com/office/powerpoint/2010/main" val="12749286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xfrm>
            <a:off x="1474788" y="446088"/>
            <a:ext cx="4149725" cy="3113087"/>
          </a:xfrm>
          <a:ln/>
        </p:spPr>
      </p:sp>
      <p:sp>
        <p:nvSpPr>
          <p:cNvPr id="27651" name="Rectangle 3"/>
          <p:cNvSpPr>
            <a:spLocks noGrp="1" noChangeArrowheads="1"/>
          </p:cNvSpPr>
          <p:nvPr>
            <p:ph type="body" idx="1"/>
          </p:nvPr>
        </p:nvSpPr>
        <p:spPr>
          <a:xfrm>
            <a:off x="319610" y="3708513"/>
            <a:ext cx="6609445" cy="637665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ts val="1656"/>
              </a:lnSpc>
              <a:spcBef>
                <a:spcPts val="0"/>
              </a:spcBef>
            </a:pPr>
            <a:endParaRPr lang="en-US" altLang="ja-JP" dirty="0"/>
          </a:p>
        </p:txBody>
      </p:sp>
      <p:sp>
        <p:nvSpPr>
          <p:cNvPr id="3" name="スライド番号プレースホルダー 2">
            <a:extLst>
              <a:ext uri="{FF2B5EF4-FFF2-40B4-BE49-F238E27FC236}">
                <a16:creationId xmlns:a16="http://schemas.microsoft.com/office/drawing/2014/main" id="{D76323EF-210E-4480-9DBF-399ADE34A477}"/>
              </a:ext>
            </a:extLst>
          </p:cNvPr>
          <p:cNvSpPr>
            <a:spLocks noGrp="1"/>
          </p:cNvSpPr>
          <p:nvPr>
            <p:ph type="sldNum" sz="quarter" idx="5"/>
          </p:nvPr>
        </p:nvSpPr>
        <p:spPr/>
        <p:txBody>
          <a:bodyPr/>
          <a:lstStyle/>
          <a:p>
            <a:pPr>
              <a:defRPr/>
            </a:pPr>
            <a:fld id="{2C87032C-F6F3-4901-A091-63F0C314FFB3}" type="slidenum">
              <a:rPr lang="en-US" altLang="ja-JP" smtClean="0"/>
              <a:pPr>
                <a:defRPr/>
              </a:pPr>
              <a:t>6</a:t>
            </a:fld>
            <a:endParaRPr lang="en-US" altLang="ja-JP" dirty="0"/>
          </a:p>
        </p:txBody>
      </p:sp>
    </p:spTree>
    <p:extLst>
      <p:ext uri="{BB962C8B-B14F-4D97-AF65-F5344CB8AC3E}">
        <p14:creationId xmlns:p14="http://schemas.microsoft.com/office/powerpoint/2010/main" val="33856338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xfrm>
            <a:off x="1474788" y="446088"/>
            <a:ext cx="4149725" cy="3113087"/>
          </a:xfrm>
          <a:ln/>
        </p:spPr>
      </p:sp>
      <p:sp>
        <p:nvSpPr>
          <p:cNvPr id="27651" name="Rectangle 3"/>
          <p:cNvSpPr>
            <a:spLocks noGrp="1" noChangeArrowheads="1"/>
          </p:cNvSpPr>
          <p:nvPr>
            <p:ph type="body" idx="1"/>
          </p:nvPr>
        </p:nvSpPr>
        <p:spPr>
          <a:xfrm>
            <a:off x="552156" y="3895562"/>
            <a:ext cx="5994991" cy="460612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ts val="1656"/>
              </a:lnSpc>
              <a:spcBef>
                <a:spcPts val="0"/>
              </a:spcBef>
            </a:pPr>
            <a:endParaRPr lang="en-US" altLang="ja-JP" dirty="0"/>
          </a:p>
        </p:txBody>
      </p:sp>
      <p:sp>
        <p:nvSpPr>
          <p:cNvPr id="3" name="スライド番号プレースホルダー 2">
            <a:extLst>
              <a:ext uri="{FF2B5EF4-FFF2-40B4-BE49-F238E27FC236}">
                <a16:creationId xmlns:a16="http://schemas.microsoft.com/office/drawing/2014/main" id="{C7DE9E5C-2645-4CC2-9D8A-7714A6BE71B8}"/>
              </a:ext>
            </a:extLst>
          </p:cNvPr>
          <p:cNvSpPr>
            <a:spLocks noGrp="1"/>
          </p:cNvSpPr>
          <p:nvPr>
            <p:ph type="sldNum" sz="quarter" idx="5"/>
          </p:nvPr>
        </p:nvSpPr>
        <p:spPr/>
        <p:txBody>
          <a:bodyPr/>
          <a:lstStyle/>
          <a:p>
            <a:pPr>
              <a:lnSpc>
                <a:spcPts val="1656"/>
              </a:lnSpc>
              <a:defRPr/>
            </a:pPr>
            <a:fld id="{2C87032C-F6F3-4901-A091-63F0C314FFB3}" type="slidenum">
              <a:rPr lang="en-US" altLang="ja-JP" smtClean="0"/>
              <a:pPr>
                <a:lnSpc>
                  <a:spcPts val="1656"/>
                </a:lnSpc>
                <a:defRPr/>
              </a:pPr>
              <a:t>7</a:t>
            </a:fld>
            <a:endParaRPr lang="en-US" altLang="ja-JP"/>
          </a:p>
        </p:txBody>
      </p:sp>
    </p:spTree>
    <p:extLst>
      <p:ext uri="{BB962C8B-B14F-4D97-AF65-F5344CB8AC3E}">
        <p14:creationId xmlns:p14="http://schemas.microsoft.com/office/powerpoint/2010/main" val="9355674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xfrm>
            <a:off x="1474788" y="446088"/>
            <a:ext cx="4149725" cy="3113087"/>
          </a:xfrm>
          <a:ln/>
        </p:spPr>
      </p:sp>
      <p:sp>
        <p:nvSpPr>
          <p:cNvPr id="27651" name="Rectangle 3"/>
          <p:cNvSpPr>
            <a:spLocks noGrp="1" noChangeArrowheads="1"/>
          </p:cNvSpPr>
          <p:nvPr>
            <p:ph type="body" idx="1"/>
          </p:nvPr>
        </p:nvSpPr>
        <p:spPr>
          <a:xfrm>
            <a:off x="552156" y="3895562"/>
            <a:ext cx="5994991" cy="460612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46404">
              <a:lnSpc>
                <a:spcPts val="1656"/>
              </a:lnSpc>
              <a:spcBef>
                <a:spcPts val="0"/>
              </a:spcBef>
              <a:defRPr/>
            </a:pPr>
            <a:endParaRPr lang="en-US" altLang="ja-JP" dirty="0"/>
          </a:p>
        </p:txBody>
      </p:sp>
      <p:sp>
        <p:nvSpPr>
          <p:cNvPr id="3" name="スライド番号プレースホルダー 2">
            <a:extLst>
              <a:ext uri="{FF2B5EF4-FFF2-40B4-BE49-F238E27FC236}">
                <a16:creationId xmlns:a16="http://schemas.microsoft.com/office/drawing/2014/main" id="{C7DE9E5C-2645-4CC2-9D8A-7714A6BE71B8}"/>
              </a:ext>
            </a:extLst>
          </p:cNvPr>
          <p:cNvSpPr>
            <a:spLocks noGrp="1"/>
          </p:cNvSpPr>
          <p:nvPr>
            <p:ph type="sldNum" sz="quarter" idx="5"/>
          </p:nvPr>
        </p:nvSpPr>
        <p:spPr/>
        <p:txBody>
          <a:bodyPr/>
          <a:lstStyle/>
          <a:p>
            <a:pPr>
              <a:lnSpc>
                <a:spcPts val="1656"/>
              </a:lnSpc>
              <a:defRPr/>
            </a:pPr>
            <a:fld id="{2C87032C-F6F3-4901-A091-63F0C314FFB3}" type="slidenum">
              <a:rPr lang="en-US" altLang="ja-JP" smtClean="0"/>
              <a:pPr>
                <a:lnSpc>
                  <a:spcPts val="1656"/>
                </a:lnSpc>
                <a:defRPr/>
              </a:pPr>
              <a:t>8</a:t>
            </a:fld>
            <a:endParaRPr lang="en-US" altLang="ja-JP"/>
          </a:p>
        </p:txBody>
      </p:sp>
    </p:spTree>
    <p:extLst>
      <p:ext uri="{BB962C8B-B14F-4D97-AF65-F5344CB8AC3E}">
        <p14:creationId xmlns:p14="http://schemas.microsoft.com/office/powerpoint/2010/main" val="37923538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xfrm>
            <a:off x="1474788" y="446088"/>
            <a:ext cx="4149725" cy="3113087"/>
          </a:xfrm>
          <a:ln/>
        </p:spPr>
      </p:sp>
      <p:sp>
        <p:nvSpPr>
          <p:cNvPr id="27651" name="Rectangle 3"/>
          <p:cNvSpPr>
            <a:spLocks noGrp="1" noChangeArrowheads="1"/>
          </p:cNvSpPr>
          <p:nvPr>
            <p:ph type="body" idx="1"/>
          </p:nvPr>
        </p:nvSpPr>
        <p:spPr>
          <a:xfrm>
            <a:off x="552156" y="3895562"/>
            <a:ext cx="5994991" cy="460612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ts val="1656"/>
              </a:lnSpc>
              <a:spcBef>
                <a:spcPts val="0"/>
              </a:spcBef>
            </a:pPr>
            <a:endParaRPr lang="en-US" altLang="ja-JP" dirty="0"/>
          </a:p>
        </p:txBody>
      </p:sp>
      <p:sp>
        <p:nvSpPr>
          <p:cNvPr id="3" name="スライド番号プレースホルダー 2">
            <a:extLst>
              <a:ext uri="{FF2B5EF4-FFF2-40B4-BE49-F238E27FC236}">
                <a16:creationId xmlns:a16="http://schemas.microsoft.com/office/drawing/2014/main" id="{C7DE9E5C-2645-4CC2-9D8A-7714A6BE71B8}"/>
              </a:ext>
            </a:extLst>
          </p:cNvPr>
          <p:cNvSpPr>
            <a:spLocks noGrp="1"/>
          </p:cNvSpPr>
          <p:nvPr>
            <p:ph type="sldNum" sz="quarter" idx="5"/>
          </p:nvPr>
        </p:nvSpPr>
        <p:spPr/>
        <p:txBody>
          <a:bodyPr/>
          <a:lstStyle/>
          <a:p>
            <a:pPr>
              <a:lnSpc>
                <a:spcPts val="1656"/>
              </a:lnSpc>
              <a:defRPr/>
            </a:pPr>
            <a:fld id="{2C87032C-F6F3-4901-A091-63F0C314FFB3}" type="slidenum">
              <a:rPr lang="en-US" altLang="ja-JP" smtClean="0"/>
              <a:pPr>
                <a:lnSpc>
                  <a:spcPts val="1656"/>
                </a:lnSpc>
                <a:defRPr/>
              </a:pPr>
              <a:t>9</a:t>
            </a:fld>
            <a:endParaRPr lang="en-US" altLang="ja-JP"/>
          </a:p>
        </p:txBody>
      </p:sp>
    </p:spTree>
    <p:extLst>
      <p:ext uri="{BB962C8B-B14F-4D97-AF65-F5344CB8AC3E}">
        <p14:creationId xmlns:p14="http://schemas.microsoft.com/office/powerpoint/2010/main" val="30528965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398" y="2130315"/>
            <a:ext cx="7773206" cy="1470052"/>
          </a:xfrm>
          <a:prstGeom prst="rect">
            <a:avLst/>
          </a:prstGeom>
        </p:spPr>
        <p:txBody>
          <a:bodyPr lIns="94512" tIns="47256" rIns="94512" bIns="47256"/>
          <a:lstStyle/>
          <a:p>
            <a:r>
              <a:rPr kumimoji="1" lang="ja-JP" altLang="en-US"/>
              <a:t>マスター タイトルの書式設定</a:t>
            </a:r>
          </a:p>
        </p:txBody>
      </p:sp>
      <p:sp>
        <p:nvSpPr>
          <p:cNvPr id="3" name="サブタイトル 2"/>
          <p:cNvSpPr>
            <a:spLocks noGrp="1"/>
          </p:cNvSpPr>
          <p:nvPr>
            <p:ph type="subTitle" idx="1"/>
          </p:nvPr>
        </p:nvSpPr>
        <p:spPr>
          <a:xfrm>
            <a:off x="1372408" y="3885976"/>
            <a:ext cx="6400799" cy="1752301"/>
          </a:xfrm>
          <a:prstGeom prst="rect">
            <a:avLst/>
          </a:prstGeom>
        </p:spPr>
        <p:txBody>
          <a:bodyPr lIns="94512" tIns="47256" rIns="94512" bIns="47256"/>
          <a:lstStyle>
            <a:lvl1pPr marL="0" indent="0" algn="ctr">
              <a:buNone/>
              <a:defRPr>
                <a:solidFill>
                  <a:schemeClr val="tx1">
                    <a:tint val="75000"/>
                  </a:schemeClr>
                </a:solidFill>
              </a:defRPr>
            </a:lvl1pPr>
            <a:lvl2pPr marL="472562" indent="0" algn="ctr">
              <a:buNone/>
              <a:defRPr>
                <a:solidFill>
                  <a:schemeClr val="tx1">
                    <a:tint val="75000"/>
                  </a:schemeClr>
                </a:solidFill>
              </a:defRPr>
            </a:lvl2pPr>
            <a:lvl3pPr marL="945124" indent="0" algn="ctr">
              <a:buNone/>
              <a:defRPr>
                <a:solidFill>
                  <a:schemeClr val="tx1">
                    <a:tint val="75000"/>
                  </a:schemeClr>
                </a:solidFill>
              </a:defRPr>
            </a:lvl3pPr>
            <a:lvl4pPr marL="1417686" indent="0" algn="ctr">
              <a:buNone/>
              <a:defRPr>
                <a:solidFill>
                  <a:schemeClr val="tx1">
                    <a:tint val="75000"/>
                  </a:schemeClr>
                </a:solidFill>
              </a:defRPr>
            </a:lvl4pPr>
            <a:lvl5pPr marL="1890248" indent="0" algn="ctr">
              <a:buNone/>
              <a:defRPr>
                <a:solidFill>
                  <a:schemeClr val="tx1">
                    <a:tint val="75000"/>
                  </a:schemeClr>
                </a:solidFill>
              </a:defRPr>
            </a:lvl5pPr>
            <a:lvl6pPr marL="2362810" indent="0" algn="ctr">
              <a:buNone/>
              <a:defRPr>
                <a:solidFill>
                  <a:schemeClr val="tx1">
                    <a:tint val="75000"/>
                  </a:schemeClr>
                </a:solidFill>
              </a:defRPr>
            </a:lvl6pPr>
            <a:lvl7pPr marL="2835372" indent="0" algn="ctr">
              <a:buNone/>
              <a:defRPr>
                <a:solidFill>
                  <a:schemeClr val="tx1">
                    <a:tint val="75000"/>
                  </a:schemeClr>
                </a:solidFill>
              </a:defRPr>
            </a:lvl7pPr>
            <a:lvl8pPr marL="3307933" indent="0" algn="ctr">
              <a:buNone/>
              <a:defRPr>
                <a:solidFill>
                  <a:schemeClr val="tx1">
                    <a:tint val="75000"/>
                  </a:schemeClr>
                </a:solidFill>
              </a:defRPr>
            </a:lvl8pPr>
            <a:lvl9pPr marL="3780495"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07AC2CA1-241C-41E4-8F6A-75BA02BFD001}" type="datetime1">
              <a:rPr lang="ja-JP" altLang="en-US" smtClean="0">
                <a:solidFill>
                  <a:prstClr val="black">
                    <a:tint val="75000"/>
                  </a:prstClr>
                </a:solidFill>
              </a:rPr>
              <a:t>2025/6/19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F14AF66F-3B4F-4E8B-A9F2-F8EEB7F87A3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400088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58007" y="273850"/>
            <a:ext cx="8229601" cy="1144120"/>
          </a:xfrm>
          <a:prstGeom prst="rect">
            <a:avLst/>
          </a:prstGeom>
        </p:spPr>
        <p:txBody>
          <a:bodyPr lIns="94512" tIns="47256" rIns="94512" bIns="47256"/>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8007" y="1599417"/>
            <a:ext cx="8229601" cy="4526078"/>
          </a:xfrm>
          <a:prstGeom prst="rect">
            <a:avLst/>
          </a:prstGeom>
        </p:spPr>
        <p:txBody>
          <a:bodyPr vert="eaVert" lIns="94512" tIns="47256" rIns="94512" bIns="47256"/>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37D1544C-8C89-4A0D-BD63-FC8BDE8F35B8}" type="datetime1">
              <a:rPr lang="ja-JP" altLang="en-US" smtClean="0">
                <a:solidFill>
                  <a:prstClr val="black">
                    <a:tint val="75000"/>
                  </a:prstClr>
                </a:solidFill>
              </a:rPr>
              <a:t>2025/6/19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F14AF66F-3B4F-4E8B-A9F2-F8EEB7F87A3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313037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31416" y="273850"/>
            <a:ext cx="2056191" cy="5851644"/>
          </a:xfrm>
          <a:prstGeom prst="rect">
            <a:avLst/>
          </a:prstGeom>
        </p:spPr>
        <p:txBody>
          <a:bodyPr vert="eaVert" lIns="94512" tIns="47256" rIns="94512" bIns="47256"/>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8007" y="273850"/>
            <a:ext cx="6018590" cy="5851644"/>
          </a:xfrm>
          <a:prstGeom prst="rect">
            <a:avLst/>
          </a:prstGeom>
        </p:spPr>
        <p:txBody>
          <a:bodyPr vert="eaVert" lIns="94512" tIns="47256" rIns="94512" bIns="47256"/>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213BF11-5593-4E80-981D-5F8DB73707E4}" type="datetime1">
              <a:rPr lang="ja-JP" altLang="en-US" smtClean="0">
                <a:solidFill>
                  <a:prstClr val="black">
                    <a:tint val="75000"/>
                  </a:prstClr>
                </a:solidFill>
              </a:rPr>
              <a:t>2025/6/19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F14AF66F-3B4F-4E8B-A9F2-F8EEB7F87A3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694493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a:xfrm>
            <a:off x="575735" y="115924"/>
            <a:ext cx="8000596" cy="504018"/>
          </a:xfrm>
          <a:prstGeom prst="rect">
            <a:avLst/>
          </a:prstGeom>
        </p:spPr>
        <p:txBody>
          <a:bodyPr lIns="94512" tIns="47256" rIns="94512" bIns="47256"/>
          <a:lstStyle/>
          <a:p>
            <a:r>
              <a:rPr lang="ja-JP" altLang="en-US"/>
              <a:t>マスター タイトルの書式設定</a:t>
            </a:r>
          </a:p>
        </p:txBody>
      </p:sp>
      <p:sp>
        <p:nvSpPr>
          <p:cNvPr id="3" name="Rectangle 10"/>
          <p:cNvSpPr>
            <a:spLocks noGrp="1" noChangeArrowheads="1"/>
          </p:cNvSpPr>
          <p:nvPr>
            <p:ph type="dt" sz="half" idx="10"/>
          </p:nvPr>
        </p:nvSpPr>
        <p:spPr>
          <a:ln/>
        </p:spPr>
        <p:txBody>
          <a:bodyPr/>
          <a:lstStyle>
            <a:lvl1pPr>
              <a:defRPr/>
            </a:lvl1pPr>
          </a:lstStyle>
          <a:p>
            <a:pPr>
              <a:defRPr/>
            </a:pPr>
            <a:fld id="{FE855DF8-0391-4B00-9FB0-9A41B5E0E37F}" type="datetime1">
              <a:rPr lang="ja-JP" altLang="en-US" smtClean="0">
                <a:solidFill>
                  <a:srgbClr val="000000"/>
                </a:solidFill>
              </a:rPr>
              <a:t>2025/6/19</a:t>
            </a:fld>
            <a:endParaRPr lang="en-US" altLang="ja-JP">
              <a:solidFill>
                <a:srgbClr val="000000"/>
              </a:solidFill>
            </a:endParaRPr>
          </a:p>
        </p:txBody>
      </p:sp>
      <p:sp>
        <p:nvSpPr>
          <p:cNvPr id="4" name="Rectangle 11"/>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12"/>
          <p:cNvSpPr>
            <a:spLocks noGrp="1" noChangeArrowheads="1"/>
          </p:cNvSpPr>
          <p:nvPr>
            <p:ph type="sldNum" sz="quarter" idx="12"/>
          </p:nvPr>
        </p:nvSpPr>
        <p:spPr>
          <a:ln/>
        </p:spPr>
        <p:txBody>
          <a:bodyPr/>
          <a:lstStyle>
            <a:lvl1pPr>
              <a:defRPr/>
            </a:lvl1pPr>
          </a:lstStyle>
          <a:p>
            <a:pPr>
              <a:defRPr/>
            </a:pPr>
            <a:fld id="{11E634F1-0359-47E1-B8AC-53E83E0FEE2C}"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6537986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ユーザー設定レイアウト">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a:ln/>
        </p:spPr>
        <p:txBody>
          <a:bodyPr/>
          <a:lstStyle>
            <a:lvl1pPr>
              <a:defRPr/>
            </a:lvl1pPr>
          </a:lstStyle>
          <a:p>
            <a:pPr>
              <a:defRPr/>
            </a:pPr>
            <a:fld id="{7FB27DE5-59A3-49D2-A055-B78ECABE48C3}" type="datetime1">
              <a:rPr lang="ja-JP" altLang="en-US" smtClean="0">
                <a:solidFill>
                  <a:srgbClr val="000000"/>
                </a:solidFill>
              </a:rPr>
              <a:t>2025/6/19</a:t>
            </a:fld>
            <a:endParaRPr lang="en-US" altLang="ja-JP">
              <a:solidFill>
                <a:srgbClr val="000000"/>
              </a:solidFill>
            </a:endParaRPr>
          </a:p>
        </p:txBody>
      </p:sp>
      <p:sp>
        <p:nvSpPr>
          <p:cNvPr id="3" name="Rectangle 11"/>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4" name="Rectangle 12"/>
          <p:cNvSpPr>
            <a:spLocks noGrp="1" noChangeArrowheads="1"/>
          </p:cNvSpPr>
          <p:nvPr>
            <p:ph type="sldNum" sz="quarter" idx="12"/>
          </p:nvPr>
        </p:nvSpPr>
        <p:spPr>
          <a:ln/>
        </p:spPr>
        <p:txBody>
          <a:bodyPr/>
          <a:lstStyle>
            <a:lvl1pPr>
              <a:defRPr/>
            </a:lvl1pPr>
          </a:lstStyle>
          <a:p>
            <a:pPr>
              <a:defRPr/>
            </a:pPr>
            <a:fld id="{6392135A-B801-466B-8BFE-CEDA255ED774}"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8611178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タイトルとコンテンツ">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566058" y="764427"/>
            <a:ext cx="8002210" cy="5255224"/>
          </a:xfrm>
          <a:prstGeom prst="rect">
            <a:avLst/>
          </a:prstGeom>
        </p:spPr>
        <p:txBody>
          <a:bodyPr lIns="94512" tIns="47256" rIns="94512" bIns="47256"/>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Rectangle 10"/>
          <p:cNvSpPr>
            <a:spLocks noGrp="1" noChangeArrowheads="1"/>
          </p:cNvSpPr>
          <p:nvPr>
            <p:ph type="dt" sz="half" idx="10"/>
          </p:nvPr>
        </p:nvSpPr>
        <p:spPr>
          <a:ln/>
        </p:spPr>
        <p:txBody>
          <a:bodyPr/>
          <a:lstStyle>
            <a:lvl1pPr>
              <a:defRPr/>
            </a:lvl1pPr>
          </a:lstStyle>
          <a:p>
            <a:pPr>
              <a:defRPr/>
            </a:pPr>
            <a:fld id="{9F714DEB-9A66-47C9-A14D-F0C6048A2FCB}" type="datetime1">
              <a:rPr lang="ja-JP" altLang="en-US" smtClean="0">
                <a:solidFill>
                  <a:srgbClr val="000000"/>
                </a:solidFill>
              </a:rPr>
              <a:t>2025/6/19</a:t>
            </a:fld>
            <a:endParaRPr lang="en-US" altLang="ja-JP">
              <a:solidFill>
                <a:srgbClr val="000000"/>
              </a:solidFill>
            </a:endParaRPr>
          </a:p>
        </p:txBody>
      </p:sp>
      <p:sp>
        <p:nvSpPr>
          <p:cNvPr id="5" name="Rectangle 11"/>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12"/>
          <p:cNvSpPr>
            <a:spLocks noGrp="1" noChangeArrowheads="1"/>
          </p:cNvSpPr>
          <p:nvPr>
            <p:ph type="sldNum" sz="quarter" idx="12"/>
          </p:nvPr>
        </p:nvSpPr>
        <p:spPr>
          <a:ln/>
        </p:spPr>
        <p:txBody>
          <a:bodyPr/>
          <a:lstStyle>
            <a:lvl1pPr>
              <a:defRPr/>
            </a:lvl1pPr>
          </a:lstStyle>
          <a:p>
            <a:pPr>
              <a:defRPr/>
            </a:pPr>
            <a:fld id="{98208FF9-2686-40AF-95C1-3025D8545AC0}"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5002996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a:xfrm>
            <a:off x="575735" y="115924"/>
            <a:ext cx="8000596" cy="504018"/>
          </a:xfrm>
          <a:prstGeom prst="rect">
            <a:avLst/>
          </a:prstGeom>
        </p:spPr>
        <p:txBody>
          <a:bodyPr lIns="94512" tIns="47256" rIns="94512" bIns="47256"/>
          <a:lstStyle/>
          <a:p>
            <a:r>
              <a:rPr lang="ja-JP" altLang="en-US"/>
              <a:t>マスター タイトルの書式設定</a:t>
            </a:r>
          </a:p>
        </p:txBody>
      </p:sp>
      <p:sp>
        <p:nvSpPr>
          <p:cNvPr id="3" name="Rectangle 10"/>
          <p:cNvSpPr>
            <a:spLocks noGrp="1" noChangeArrowheads="1"/>
          </p:cNvSpPr>
          <p:nvPr>
            <p:ph type="dt" sz="half" idx="10"/>
          </p:nvPr>
        </p:nvSpPr>
        <p:spPr>
          <a:ln/>
        </p:spPr>
        <p:txBody>
          <a:bodyPr/>
          <a:lstStyle>
            <a:lvl1pPr>
              <a:defRPr/>
            </a:lvl1pPr>
          </a:lstStyle>
          <a:p>
            <a:pPr>
              <a:defRPr/>
            </a:pPr>
            <a:fld id="{775E98BC-487A-4E67-8C73-B860CE5355A8}" type="datetime1">
              <a:rPr lang="ja-JP" altLang="en-US" smtClean="0">
                <a:solidFill>
                  <a:srgbClr val="000000"/>
                </a:solidFill>
              </a:rPr>
              <a:t>2025/6/19</a:t>
            </a:fld>
            <a:endParaRPr lang="en-US" altLang="ja-JP">
              <a:solidFill>
                <a:srgbClr val="000000"/>
              </a:solidFill>
            </a:endParaRPr>
          </a:p>
        </p:txBody>
      </p:sp>
      <p:sp>
        <p:nvSpPr>
          <p:cNvPr id="4" name="Rectangle 11"/>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12"/>
          <p:cNvSpPr>
            <a:spLocks noGrp="1" noChangeArrowheads="1"/>
          </p:cNvSpPr>
          <p:nvPr>
            <p:ph type="sldNum" sz="quarter" idx="12"/>
          </p:nvPr>
        </p:nvSpPr>
        <p:spPr>
          <a:ln/>
        </p:spPr>
        <p:txBody>
          <a:bodyPr/>
          <a:lstStyle>
            <a:lvl1pPr>
              <a:defRPr/>
            </a:lvl1pPr>
          </a:lstStyle>
          <a:p>
            <a:pPr>
              <a:defRPr/>
            </a:pPr>
            <a:fld id="{CB52BE17-EC54-4CCC-ABCE-87D3D4C60B47}"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6429571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タイトルのみ">
    <p:spTree>
      <p:nvGrpSpPr>
        <p:cNvPr id="1" name=""/>
        <p:cNvGrpSpPr/>
        <p:nvPr/>
      </p:nvGrpSpPr>
      <p:grpSpPr>
        <a:xfrm>
          <a:off x="0" y="0"/>
          <a:ext cx="0" cy="0"/>
          <a:chOff x="0" y="0"/>
          <a:chExt cx="0" cy="0"/>
        </a:xfrm>
      </p:grpSpPr>
      <p:sp>
        <p:nvSpPr>
          <p:cNvPr id="9" name="タイトル 8"/>
          <p:cNvSpPr>
            <a:spLocks noGrp="1"/>
          </p:cNvSpPr>
          <p:nvPr>
            <p:ph type="title"/>
          </p:nvPr>
        </p:nvSpPr>
        <p:spPr>
          <a:xfrm>
            <a:off x="575735" y="115924"/>
            <a:ext cx="8000596" cy="504018"/>
          </a:xfrm>
          <a:prstGeom prst="rect">
            <a:avLst/>
          </a:prstGeom>
        </p:spPr>
        <p:txBody>
          <a:bodyPr lIns="94512" tIns="47256" rIns="94512" bIns="47256"/>
          <a:lstStyle/>
          <a:p>
            <a:r>
              <a:rPr lang="ja-JP" altLang="en-US" dirty="0"/>
              <a:t>マスター タイトルの書式設定</a:t>
            </a:r>
          </a:p>
        </p:txBody>
      </p:sp>
      <p:sp>
        <p:nvSpPr>
          <p:cNvPr id="3" name="Rectangle 10"/>
          <p:cNvSpPr>
            <a:spLocks noGrp="1" noChangeArrowheads="1"/>
          </p:cNvSpPr>
          <p:nvPr>
            <p:ph type="dt" sz="half" idx="10"/>
          </p:nvPr>
        </p:nvSpPr>
        <p:spPr>
          <a:ln/>
        </p:spPr>
        <p:txBody>
          <a:bodyPr/>
          <a:lstStyle>
            <a:lvl1pPr>
              <a:defRPr/>
            </a:lvl1pPr>
          </a:lstStyle>
          <a:p>
            <a:pPr>
              <a:defRPr/>
            </a:pPr>
            <a:fld id="{67CCE815-A7FE-4061-8BFD-33C716CACFBA}" type="datetime1">
              <a:rPr lang="ja-JP" altLang="en-US" smtClean="0">
                <a:solidFill>
                  <a:srgbClr val="000000"/>
                </a:solidFill>
              </a:rPr>
              <a:t>2025/6/19</a:t>
            </a:fld>
            <a:endParaRPr lang="en-US" altLang="ja-JP">
              <a:solidFill>
                <a:srgbClr val="000000"/>
              </a:solidFill>
            </a:endParaRPr>
          </a:p>
        </p:txBody>
      </p:sp>
      <p:sp>
        <p:nvSpPr>
          <p:cNvPr id="4" name="Rectangle 11"/>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12"/>
          <p:cNvSpPr>
            <a:spLocks noGrp="1" noChangeArrowheads="1"/>
          </p:cNvSpPr>
          <p:nvPr>
            <p:ph type="sldNum" sz="quarter" idx="12"/>
          </p:nvPr>
        </p:nvSpPr>
        <p:spPr>
          <a:ln/>
        </p:spPr>
        <p:txBody>
          <a:bodyPr/>
          <a:lstStyle>
            <a:lvl1pPr>
              <a:defRPr/>
            </a:lvl1pPr>
          </a:lstStyle>
          <a:p>
            <a:pPr>
              <a:defRPr/>
            </a:pPr>
            <a:fld id="{0EE9979F-F615-4602-8118-A533E6BD0D95}"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7963848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タイトルとコンテンツ">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566058" y="764427"/>
            <a:ext cx="8002210" cy="5255224"/>
          </a:xfrm>
          <a:prstGeom prst="rect">
            <a:avLst/>
          </a:prstGeom>
        </p:spPr>
        <p:txBody>
          <a:bodyPr lIns="94512" tIns="47256" rIns="94512" bIns="47256"/>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Rectangle 10"/>
          <p:cNvSpPr>
            <a:spLocks noGrp="1" noChangeArrowheads="1"/>
          </p:cNvSpPr>
          <p:nvPr>
            <p:ph type="dt" sz="half" idx="10"/>
          </p:nvPr>
        </p:nvSpPr>
        <p:spPr>
          <a:ln/>
        </p:spPr>
        <p:txBody>
          <a:bodyPr/>
          <a:lstStyle>
            <a:lvl1pPr>
              <a:defRPr/>
            </a:lvl1pPr>
          </a:lstStyle>
          <a:p>
            <a:pPr>
              <a:defRPr/>
            </a:pPr>
            <a:fld id="{79BB15BA-6CF1-4FAF-AC76-2762CDE3A127}" type="datetime1">
              <a:rPr lang="ja-JP" altLang="en-US" smtClean="0">
                <a:solidFill>
                  <a:srgbClr val="000000"/>
                </a:solidFill>
              </a:rPr>
              <a:t>2025/6/19</a:t>
            </a:fld>
            <a:endParaRPr lang="en-US" altLang="ja-JP">
              <a:solidFill>
                <a:srgbClr val="000000"/>
              </a:solidFill>
            </a:endParaRPr>
          </a:p>
        </p:txBody>
      </p:sp>
      <p:sp>
        <p:nvSpPr>
          <p:cNvPr id="5" name="Rectangle 11"/>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12"/>
          <p:cNvSpPr>
            <a:spLocks noGrp="1" noChangeArrowheads="1"/>
          </p:cNvSpPr>
          <p:nvPr>
            <p:ph type="sldNum" sz="quarter" idx="12"/>
          </p:nvPr>
        </p:nvSpPr>
        <p:spPr>
          <a:ln/>
        </p:spPr>
        <p:txBody>
          <a:bodyPr/>
          <a:lstStyle>
            <a:lvl1pPr>
              <a:defRPr/>
            </a:lvl1pPr>
          </a:lstStyle>
          <a:p>
            <a:pPr>
              <a:defRPr/>
            </a:pPr>
            <a:fld id="{486F2C41-50EA-471B-AC43-296ADDF71DB0}"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5550853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タイトルとコンテンツ">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566058" y="764427"/>
            <a:ext cx="8002210" cy="5255224"/>
          </a:xfrm>
          <a:prstGeom prst="rect">
            <a:avLst/>
          </a:prstGeom>
        </p:spPr>
        <p:txBody>
          <a:bodyPr lIns="94512" tIns="47256" rIns="94512" bIns="47256"/>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Rectangle 10"/>
          <p:cNvSpPr>
            <a:spLocks noGrp="1" noChangeArrowheads="1"/>
          </p:cNvSpPr>
          <p:nvPr>
            <p:ph type="dt" sz="half" idx="10"/>
          </p:nvPr>
        </p:nvSpPr>
        <p:spPr>
          <a:ln/>
        </p:spPr>
        <p:txBody>
          <a:bodyPr/>
          <a:lstStyle>
            <a:lvl1pPr>
              <a:defRPr/>
            </a:lvl1pPr>
          </a:lstStyle>
          <a:p>
            <a:pPr>
              <a:defRPr/>
            </a:pPr>
            <a:fld id="{9AA5D583-F28C-4671-8BB5-3FC2121BA03D}" type="datetime1">
              <a:rPr lang="ja-JP" altLang="en-US" smtClean="0">
                <a:solidFill>
                  <a:srgbClr val="000000"/>
                </a:solidFill>
              </a:rPr>
              <a:t>2025/6/19</a:t>
            </a:fld>
            <a:endParaRPr lang="en-US" altLang="ja-JP">
              <a:solidFill>
                <a:srgbClr val="000000"/>
              </a:solidFill>
            </a:endParaRPr>
          </a:p>
        </p:txBody>
      </p:sp>
      <p:sp>
        <p:nvSpPr>
          <p:cNvPr id="5" name="Rectangle 11"/>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12"/>
          <p:cNvSpPr>
            <a:spLocks noGrp="1" noChangeArrowheads="1"/>
          </p:cNvSpPr>
          <p:nvPr>
            <p:ph type="sldNum" sz="quarter" idx="12"/>
          </p:nvPr>
        </p:nvSpPr>
        <p:spPr>
          <a:ln/>
        </p:spPr>
        <p:txBody>
          <a:bodyPr/>
          <a:lstStyle>
            <a:lvl1pPr>
              <a:defRPr/>
            </a:lvl1pPr>
          </a:lstStyle>
          <a:p>
            <a:pPr>
              <a:defRPr/>
            </a:pPr>
            <a:fld id="{5325B65E-796B-4153-9DA1-60FE29D177D9}"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5855038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8007" y="273850"/>
            <a:ext cx="8229601" cy="1144120"/>
          </a:xfrm>
          <a:prstGeom prst="rect">
            <a:avLst/>
          </a:prstGeom>
        </p:spPr>
        <p:txBody>
          <a:bodyPr lIns="94512" tIns="47256" rIns="94512" bIns="47256"/>
          <a:lstStyle/>
          <a:p>
            <a:r>
              <a:rPr kumimoji="1" lang="ja-JP" altLang="en-US"/>
              <a:t>マスター タイトルの書式設定</a:t>
            </a:r>
          </a:p>
        </p:txBody>
      </p:sp>
      <p:sp>
        <p:nvSpPr>
          <p:cNvPr id="3" name="コンテンツ プレースホルダー 2"/>
          <p:cNvSpPr>
            <a:spLocks noGrp="1"/>
          </p:cNvSpPr>
          <p:nvPr>
            <p:ph idx="1"/>
          </p:nvPr>
        </p:nvSpPr>
        <p:spPr>
          <a:xfrm>
            <a:off x="458007" y="1599417"/>
            <a:ext cx="8229601" cy="4526078"/>
          </a:xfrm>
          <a:prstGeom prst="rect">
            <a:avLst/>
          </a:prstGeom>
        </p:spPr>
        <p:txBody>
          <a:bodyPr lIns="94512" tIns="47256" rIns="94512" bIns="47256"/>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FCE349D-FE0B-464B-AF97-C3F43E39D254}" type="datetime1">
              <a:rPr lang="ja-JP" altLang="en-US" smtClean="0">
                <a:solidFill>
                  <a:prstClr val="black">
                    <a:tint val="75000"/>
                  </a:prstClr>
                </a:solidFill>
              </a:rPr>
              <a:t>2025/6/19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F14AF66F-3B4F-4E8B-A9F2-F8EEB7F87A3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235193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489" y="4406795"/>
            <a:ext cx="7771594" cy="1362527"/>
          </a:xfrm>
          <a:prstGeom prst="rect">
            <a:avLst/>
          </a:prstGeom>
        </p:spPr>
        <p:txBody>
          <a:bodyPr lIns="94512" tIns="47256" rIns="94512" bIns="47256" anchor="t"/>
          <a:lstStyle>
            <a:lvl1pPr algn="l">
              <a:defRPr sz="41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489" y="2906502"/>
            <a:ext cx="7771594" cy="1500293"/>
          </a:xfrm>
          <a:prstGeom prst="rect">
            <a:avLst/>
          </a:prstGeom>
        </p:spPr>
        <p:txBody>
          <a:bodyPr lIns="94512" tIns="47256" rIns="94512" bIns="47256" anchor="b"/>
          <a:lstStyle>
            <a:lvl1pPr marL="0" indent="0">
              <a:buNone/>
              <a:defRPr sz="2100">
                <a:solidFill>
                  <a:schemeClr val="tx1">
                    <a:tint val="75000"/>
                  </a:schemeClr>
                </a:solidFill>
              </a:defRPr>
            </a:lvl1pPr>
            <a:lvl2pPr marL="472562" indent="0">
              <a:buNone/>
              <a:defRPr sz="1900">
                <a:solidFill>
                  <a:schemeClr val="tx1">
                    <a:tint val="75000"/>
                  </a:schemeClr>
                </a:solidFill>
              </a:defRPr>
            </a:lvl2pPr>
            <a:lvl3pPr marL="945124" indent="0">
              <a:buNone/>
              <a:defRPr sz="1700">
                <a:solidFill>
                  <a:schemeClr val="tx1">
                    <a:tint val="75000"/>
                  </a:schemeClr>
                </a:solidFill>
              </a:defRPr>
            </a:lvl3pPr>
            <a:lvl4pPr marL="1417686" indent="0">
              <a:buNone/>
              <a:defRPr sz="1400">
                <a:solidFill>
                  <a:schemeClr val="tx1">
                    <a:tint val="75000"/>
                  </a:schemeClr>
                </a:solidFill>
              </a:defRPr>
            </a:lvl4pPr>
            <a:lvl5pPr marL="1890248" indent="0">
              <a:buNone/>
              <a:defRPr sz="1400">
                <a:solidFill>
                  <a:schemeClr val="tx1">
                    <a:tint val="75000"/>
                  </a:schemeClr>
                </a:solidFill>
              </a:defRPr>
            </a:lvl5pPr>
            <a:lvl6pPr marL="2362810" indent="0">
              <a:buNone/>
              <a:defRPr sz="1400">
                <a:solidFill>
                  <a:schemeClr val="tx1">
                    <a:tint val="75000"/>
                  </a:schemeClr>
                </a:solidFill>
              </a:defRPr>
            </a:lvl6pPr>
            <a:lvl7pPr marL="2835372" indent="0">
              <a:buNone/>
              <a:defRPr sz="1400">
                <a:solidFill>
                  <a:schemeClr val="tx1">
                    <a:tint val="75000"/>
                  </a:schemeClr>
                </a:solidFill>
              </a:defRPr>
            </a:lvl7pPr>
            <a:lvl8pPr marL="3307933" indent="0">
              <a:buNone/>
              <a:defRPr sz="1400">
                <a:solidFill>
                  <a:schemeClr val="tx1">
                    <a:tint val="75000"/>
                  </a:schemeClr>
                </a:solidFill>
              </a:defRPr>
            </a:lvl8pPr>
            <a:lvl9pPr marL="3780495"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B9264179-8640-45B9-ACDC-01E371BEA517}" type="datetime1">
              <a:rPr lang="ja-JP" altLang="en-US" smtClean="0">
                <a:solidFill>
                  <a:prstClr val="black">
                    <a:tint val="75000"/>
                  </a:prstClr>
                </a:solidFill>
              </a:rPr>
              <a:t>2025/6/19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F14AF66F-3B4F-4E8B-A9F2-F8EEB7F87A3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575634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8007" y="273850"/>
            <a:ext cx="8229601" cy="1144120"/>
          </a:xfrm>
          <a:prstGeom prst="rect">
            <a:avLst/>
          </a:prstGeom>
        </p:spPr>
        <p:txBody>
          <a:bodyPr lIns="94512" tIns="47256" rIns="94512" bIns="47256"/>
          <a:lstStyle/>
          <a:p>
            <a:r>
              <a:rPr kumimoji="1" lang="ja-JP" altLang="en-US"/>
              <a:t>マスター タイトルの書式設定</a:t>
            </a:r>
          </a:p>
        </p:txBody>
      </p:sp>
      <p:sp>
        <p:nvSpPr>
          <p:cNvPr id="3" name="コンテンツ プレースホルダー 2"/>
          <p:cNvSpPr>
            <a:spLocks noGrp="1"/>
          </p:cNvSpPr>
          <p:nvPr>
            <p:ph sz="half" idx="1"/>
          </p:nvPr>
        </p:nvSpPr>
        <p:spPr>
          <a:xfrm>
            <a:off x="458007" y="1599417"/>
            <a:ext cx="4036585" cy="4526078"/>
          </a:xfrm>
          <a:prstGeom prst="rect">
            <a:avLst/>
          </a:prstGeom>
        </p:spPr>
        <p:txBody>
          <a:bodyPr lIns="94512" tIns="47256" rIns="94512" bIns="47256"/>
          <a:lstStyle>
            <a:lvl1pPr>
              <a:defRPr sz="29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9410" y="1599417"/>
            <a:ext cx="4038197" cy="4526078"/>
          </a:xfrm>
          <a:prstGeom prst="rect">
            <a:avLst/>
          </a:prstGeom>
        </p:spPr>
        <p:txBody>
          <a:bodyPr lIns="94512" tIns="47256" rIns="94512" bIns="47256"/>
          <a:lstStyle>
            <a:lvl1pPr>
              <a:defRPr sz="29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F7E4980A-3EAB-4E8A-B73F-A0E6752F9BFB}" type="datetime1">
              <a:rPr lang="ja-JP" altLang="en-US" smtClean="0">
                <a:solidFill>
                  <a:prstClr val="black">
                    <a:tint val="75000"/>
                  </a:prstClr>
                </a:solidFill>
              </a:rPr>
              <a:t>2025/6/19</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F14AF66F-3B4F-4E8B-A9F2-F8EEB7F87A3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470654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8007" y="273850"/>
            <a:ext cx="8229601" cy="1144120"/>
          </a:xfrm>
          <a:prstGeom prst="rect">
            <a:avLst/>
          </a:prstGeom>
        </p:spPr>
        <p:txBody>
          <a:bodyPr lIns="94512" tIns="47256" rIns="94512" bIns="47256"/>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8006" y="1535574"/>
            <a:ext cx="4039810" cy="640103"/>
          </a:xfrm>
          <a:prstGeom prst="rect">
            <a:avLst/>
          </a:prstGeom>
        </p:spPr>
        <p:txBody>
          <a:bodyPr lIns="94512" tIns="47256" rIns="94512" bIns="47256" anchor="b"/>
          <a:lstStyle>
            <a:lvl1pPr marL="0" indent="0">
              <a:buNone/>
              <a:defRPr sz="2500" b="1"/>
            </a:lvl1pPr>
            <a:lvl2pPr marL="472562" indent="0">
              <a:buNone/>
              <a:defRPr sz="2100" b="1"/>
            </a:lvl2pPr>
            <a:lvl3pPr marL="945124" indent="0">
              <a:buNone/>
              <a:defRPr sz="1900" b="1"/>
            </a:lvl3pPr>
            <a:lvl4pPr marL="1417686" indent="0">
              <a:buNone/>
              <a:defRPr sz="1700" b="1"/>
            </a:lvl4pPr>
            <a:lvl5pPr marL="1890248" indent="0">
              <a:buNone/>
              <a:defRPr sz="1700" b="1"/>
            </a:lvl5pPr>
            <a:lvl6pPr marL="2362810" indent="0">
              <a:buNone/>
              <a:defRPr sz="1700" b="1"/>
            </a:lvl6pPr>
            <a:lvl7pPr marL="2835372" indent="0">
              <a:buNone/>
              <a:defRPr sz="1700" b="1"/>
            </a:lvl7pPr>
            <a:lvl8pPr marL="3307933" indent="0">
              <a:buNone/>
              <a:defRPr sz="1700" b="1"/>
            </a:lvl8pPr>
            <a:lvl9pPr marL="3780495" indent="0">
              <a:buNone/>
              <a:defRPr sz="17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8006" y="2175677"/>
            <a:ext cx="4039810" cy="3949818"/>
          </a:xfrm>
          <a:prstGeom prst="rect">
            <a:avLst/>
          </a:prstGeom>
        </p:spPr>
        <p:txBody>
          <a:bodyPr lIns="94512" tIns="47256" rIns="94512" bIns="47256"/>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4572" y="1535574"/>
            <a:ext cx="4043035" cy="640103"/>
          </a:xfrm>
          <a:prstGeom prst="rect">
            <a:avLst/>
          </a:prstGeom>
        </p:spPr>
        <p:txBody>
          <a:bodyPr lIns="94512" tIns="47256" rIns="94512" bIns="47256" anchor="b"/>
          <a:lstStyle>
            <a:lvl1pPr marL="0" indent="0">
              <a:buNone/>
              <a:defRPr sz="2500" b="1"/>
            </a:lvl1pPr>
            <a:lvl2pPr marL="472562" indent="0">
              <a:buNone/>
              <a:defRPr sz="2100" b="1"/>
            </a:lvl2pPr>
            <a:lvl3pPr marL="945124" indent="0">
              <a:buNone/>
              <a:defRPr sz="1900" b="1"/>
            </a:lvl3pPr>
            <a:lvl4pPr marL="1417686" indent="0">
              <a:buNone/>
              <a:defRPr sz="1700" b="1"/>
            </a:lvl4pPr>
            <a:lvl5pPr marL="1890248" indent="0">
              <a:buNone/>
              <a:defRPr sz="1700" b="1"/>
            </a:lvl5pPr>
            <a:lvl6pPr marL="2362810" indent="0">
              <a:buNone/>
              <a:defRPr sz="1700" b="1"/>
            </a:lvl6pPr>
            <a:lvl7pPr marL="2835372" indent="0">
              <a:buNone/>
              <a:defRPr sz="1700" b="1"/>
            </a:lvl7pPr>
            <a:lvl8pPr marL="3307933" indent="0">
              <a:buNone/>
              <a:defRPr sz="1700" b="1"/>
            </a:lvl8pPr>
            <a:lvl9pPr marL="3780495" indent="0">
              <a:buNone/>
              <a:defRPr sz="17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4572" y="2175677"/>
            <a:ext cx="4043035" cy="3949818"/>
          </a:xfrm>
          <a:prstGeom prst="rect">
            <a:avLst/>
          </a:prstGeom>
        </p:spPr>
        <p:txBody>
          <a:bodyPr lIns="94512" tIns="47256" rIns="94512" bIns="47256"/>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ED51E287-2DE3-4BFF-A816-DCA8D0DA4874}" type="datetime1">
              <a:rPr lang="ja-JP" altLang="en-US" smtClean="0">
                <a:solidFill>
                  <a:prstClr val="black">
                    <a:tint val="75000"/>
                  </a:prstClr>
                </a:solidFill>
              </a:rPr>
              <a:t>2025/6/19</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F14AF66F-3B4F-4E8B-A9F2-F8EEB7F87A3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805419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8007" y="273850"/>
            <a:ext cx="8229601" cy="1144120"/>
          </a:xfrm>
          <a:prstGeom prst="rect">
            <a:avLst/>
          </a:prstGeom>
        </p:spPr>
        <p:txBody>
          <a:bodyPr lIns="94512" tIns="47256" rIns="94512" bIns="47256"/>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9E49E070-4266-4C08-8230-044A5583B029}" type="datetime1">
              <a:rPr lang="ja-JP" altLang="en-US" smtClean="0">
                <a:solidFill>
                  <a:prstClr val="black">
                    <a:tint val="75000"/>
                  </a:prstClr>
                </a:solidFill>
              </a:rPr>
              <a:t>2025/6/19</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F14AF66F-3B4F-4E8B-A9F2-F8EEB7F87A3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482875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3C0DED0F-0FD2-49A8-9ACF-BD8777F58976}" type="datetime1">
              <a:rPr lang="ja-JP" altLang="en-US" smtClean="0">
                <a:solidFill>
                  <a:prstClr val="black">
                    <a:tint val="75000"/>
                  </a:prstClr>
                </a:solidFill>
              </a:rPr>
              <a:t>2025/6/19</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F14AF66F-3B4F-4E8B-A9F2-F8EEB7F87A3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338436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8006" y="273850"/>
            <a:ext cx="3007683" cy="1160920"/>
          </a:xfrm>
          <a:prstGeom prst="rect">
            <a:avLst/>
          </a:prstGeom>
        </p:spPr>
        <p:txBody>
          <a:bodyPr lIns="94512" tIns="47256" rIns="94512" bIns="47256" anchor="b"/>
          <a:lstStyle>
            <a:lvl1pPr algn="l">
              <a:defRPr sz="21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353" y="273850"/>
            <a:ext cx="5112254" cy="5851644"/>
          </a:xfrm>
          <a:prstGeom prst="rect">
            <a:avLst/>
          </a:prstGeom>
        </p:spPr>
        <p:txBody>
          <a:bodyPr lIns="94512" tIns="47256" rIns="94512" bIns="47256"/>
          <a:lstStyle>
            <a:lvl1pPr>
              <a:defRPr sz="3300"/>
            </a:lvl1pPr>
            <a:lvl2pPr>
              <a:defRPr sz="2900"/>
            </a:lvl2pPr>
            <a:lvl3pPr>
              <a:defRPr sz="2500"/>
            </a:lvl3pPr>
            <a:lvl4pPr>
              <a:defRPr sz="2100"/>
            </a:lvl4pPr>
            <a:lvl5pPr>
              <a:defRPr sz="2100"/>
            </a:lvl5pPr>
            <a:lvl6pPr>
              <a:defRPr sz="2100"/>
            </a:lvl6pPr>
            <a:lvl7pPr>
              <a:defRPr sz="2100"/>
            </a:lvl7pPr>
            <a:lvl8pPr>
              <a:defRPr sz="2100"/>
            </a:lvl8pPr>
            <a:lvl9pPr>
              <a:defRPr sz="21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8006" y="1434770"/>
            <a:ext cx="3007683" cy="4690724"/>
          </a:xfrm>
          <a:prstGeom prst="rect">
            <a:avLst/>
          </a:prstGeom>
        </p:spPr>
        <p:txBody>
          <a:bodyPr lIns="94512" tIns="47256" rIns="94512" bIns="47256"/>
          <a:lstStyle>
            <a:lvl1pPr marL="0" indent="0">
              <a:buNone/>
              <a:defRPr sz="1400"/>
            </a:lvl1pPr>
            <a:lvl2pPr marL="472562" indent="0">
              <a:buNone/>
              <a:defRPr sz="1200"/>
            </a:lvl2pPr>
            <a:lvl3pPr marL="945124" indent="0">
              <a:buNone/>
              <a:defRPr sz="1000"/>
            </a:lvl3pPr>
            <a:lvl4pPr marL="1417686" indent="0">
              <a:buNone/>
              <a:defRPr sz="900"/>
            </a:lvl4pPr>
            <a:lvl5pPr marL="1890248" indent="0">
              <a:buNone/>
              <a:defRPr sz="900"/>
            </a:lvl5pPr>
            <a:lvl6pPr marL="2362810" indent="0">
              <a:buNone/>
              <a:defRPr sz="900"/>
            </a:lvl6pPr>
            <a:lvl7pPr marL="2835372" indent="0">
              <a:buNone/>
              <a:defRPr sz="900"/>
            </a:lvl7pPr>
            <a:lvl8pPr marL="3307933" indent="0">
              <a:buNone/>
              <a:defRPr sz="900"/>
            </a:lvl8pPr>
            <a:lvl9pPr marL="3780495"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627210AB-B2D7-47F1-B3F0-F4640824A6E2}" type="datetime1">
              <a:rPr lang="ja-JP" altLang="en-US" smtClean="0">
                <a:solidFill>
                  <a:prstClr val="black">
                    <a:tint val="75000"/>
                  </a:prstClr>
                </a:solidFill>
              </a:rPr>
              <a:t>2025/6/19</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F14AF66F-3B4F-4E8B-A9F2-F8EEB7F87A3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334802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1709" y="4799929"/>
            <a:ext cx="5486400" cy="567860"/>
          </a:xfrm>
          <a:prstGeom prst="rect">
            <a:avLst/>
          </a:prstGeom>
        </p:spPr>
        <p:txBody>
          <a:bodyPr lIns="94512" tIns="47256" rIns="94512" bIns="47256" anchor="b"/>
          <a:lstStyle>
            <a:lvl1pPr algn="l">
              <a:defRPr sz="2100" b="1"/>
            </a:lvl1pPr>
          </a:lstStyle>
          <a:p>
            <a:r>
              <a:rPr kumimoji="1" lang="ja-JP" altLang="en-US"/>
              <a:t>マスター タイトルの書式設定</a:t>
            </a:r>
          </a:p>
        </p:txBody>
      </p:sp>
      <p:sp>
        <p:nvSpPr>
          <p:cNvPr id="3" name="図プレースホルダー 2"/>
          <p:cNvSpPr>
            <a:spLocks noGrp="1"/>
          </p:cNvSpPr>
          <p:nvPr>
            <p:ph type="pic" idx="1"/>
          </p:nvPr>
        </p:nvSpPr>
        <p:spPr>
          <a:xfrm>
            <a:off x="1791709" y="613223"/>
            <a:ext cx="5486400" cy="4114463"/>
          </a:xfrm>
          <a:prstGeom prst="rect">
            <a:avLst/>
          </a:prstGeom>
        </p:spPr>
        <p:txBody>
          <a:bodyPr lIns="94512" tIns="47256" rIns="94512" bIns="47256"/>
          <a:lstStyle>
            <a:lvl1pPr marL="0" indent="0">
              <a:buNone/>
              <a:defRPr sz="3300"/>
            </a:lvl1pPr>
            <a:lvl2pPr marL="472562" indent="0">
              <a:buNone/>
              <a:defRPr sz="2900"/>
            </a:lvl2pPr>
            <a:lvl3pPr marL="945124" indent="0">
              <a:buNone/>
              <a:defRPr sz="2500"/>
            </a:lvl3pPr>
            <a:lvl4pPr marL="1417686" indent="0">
              <a:buNone/>
              <a:defRPr sz="2100"/>
            </a:lvl4pPr>
            <a:lvl5pPr marL="1890248" indent="0">
              <a:buNone/>
              <a:defRPr sz="2100"/>
            </a:lvl5pPr>
            <a:lvl6pPr marL="2362810" indent="0">
              <a:buNone/>
              <a:defRPr sz="2100"/>
            </a:lvl6pPr>
            <a:lvl7pPr marL="2835372" indent="0">
              <a:buNone/>
              <a:defRPr sz="2100"/>
            </a:lvl7pPr>
            <a:lvl8pPr marL="3307933" indent="0">
              <a:buNone/>
              <a:defRPr sz="2100"/>
            </a:lvl8pPr>
            <a:lvl9pPr marL="3780495" indent="0">
              <a:buNone/>
              <a:defRPr sz="2100"/>
            </a:lvl9pPr>
          </a:lstStyle>
          <a:p>
            <a:endParaRPr kumimoji="1" lang="ja-JP" altLang="en-US"/>
          </a:p>
        </p:txBody>
      </p:sp>
      <p:sp>
        <p:nvSpPr>
          <p:cNvPr id="4" name="テキスト プレースホルダー 3"/>
          <p:cNvSpPr>
            <a:spLocks noGrp="1"/>
          </p:cNvSpPr>
          <p:nvPr>
            <p:ph type="body" sz="half" idx="2"/>
          </p:nvPr>
        </p:nvSpPr>
        <p:spPr>
          <a:xfrm>
            <a:off x="1791709" y="5367788"/>
            <a:ext cx="5486400" cy="804748"/>
          </a:xfrm>
          <a:prstGeom prst="rect">
            <a:avLst/>
          </a:prstGeom>
        </p:spPr>
        <p:txBody>
          <a:bodyPr lIns="94512" tIns="47256" rIns="94512" bIns="47256"/>
          <a:lstStyle>
            <a:lvl1pPr marL="0" indent="0">
              <a:buNone/>
              <a:defRPr sz="1400"/>
            </a:lvl1pPr>
            <a:lvl2pPr marL="472562" indent="0">
              <a:buNone/>
              <a:defRPr sz="1200"/>
            </a:lvl2pPr>
            <a:lvl3pPr marL="945124" indent="0">
              <a:buNone/>
              <a:defRPr sz="1000"/>
            </a:lvl3pPr>
            <a:lvl4pPr marL="1417686" indent="0">
              <a:buNone/>
              <a:defRPr sz="900"/>
            </a:lvl4pPr>
            <a:lvl5pPr marL="1890248" indent="0">
              <a:buNone/>
              <a:defRPr sz="900"/>
            </a:lvl5pPr>
            <a:lvl6pPr marL="2362810" indent="0">
              <a:buNone/>
              <a:defRPr sz="900"/>
            </a:lvl6pPr>
            <a:lvl7pPr marL="2835372" indent="0">
              <a:buNone/>
              <a:defRPr sz="900"/>
            </a:lvl7pPr>
            <a:lvl8pPr marL="3307933" indent="0">
              <a:buNone/>
              <a:defRPr sz="900"/>
            </a:lvl8pPr>
            <a:lvl9pPr marL="3780495"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2E28B782-0904-4337-A2F5-14D5B0074AC6}" type="datetime1">
              <a:rPr lang="ja-JP" altLang="en-US" smtClean="0">
                <a:solidFill>
                  <a:prstClr val="black">
                    <a:tint val="75000"/>
                  </a:prstClr>
                </a:solidFill>
              </a:rPr>
              <a:t>2025/6/19</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F14AF66F-3B4F-4E8B-A9F2-F8EEB7F87A3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695219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gi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pattFill prst="dkHorz">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4" name="日付プレースホルダー 3"/>
          <p:cNvSpPr>
            <a:spLocks noGrp="1"/>
          </p:cNvSpPr>
          <p:nvPr>
            <p:ph type="dt" sz="half" idx="2"/>
          </p:nvPr>
        </p:nvSpPr>
        <p:spPr>
          <a:xfrm>
            <a:off x="458007" y="6355663"/>
            <a:ext cx="2133601" cy="366253"/>
          </a:xfrm>
          <a:prstGeom prst="rect">
            <a:avLst/>
          </a:prstGeom>
        </p:spPr>
        <p:txBody>
          <a:bodyPr vert="horz" lIns="94512" tIns="47256" rIns="94512" bIns="47256" rtlCol="0" anchor="ctr"/>
          <a:lstStyle>
            <a:lvl1pPr algn="l">
              <a:defRPr sz="1200">
                <a:solidFill>
                  <a:schemeClr val="tx1">
                    <a:tint val="75000"/>
                  </a:schemeClr>
                </a:solidFill>
              </a:defRPr>
            </a:lvl1pPr>
          </a:lstStyle>
          <a:p>
            <a:pPr fontAlgn="ctr">
              <a:spcBef>
                <a:spcPct val="0"/>
              </a:spcBef>
            </a:pPr>
            <a:fld id="{3A6CE891-4328-466E-9D79-88CB6132FE5B}" type="datetime1">
              <a:rPr lang="ja-JP" altLang="en-US" smtClean="0">
                <a:solidFill>
                  <a:prstClr val="black">
                    <a:tint val="75000"/>
                  </a:prstClr>
                </a:solidFill>
              </a:rPr>
              <a:t>2025/6/19</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123798" y="6355663"/>
            <a:ext cx="2896406" cy="366253"/>
          </a:xfrm>
          <a:prstGeom prst="rect">
            <a:avLst/>
          </a:prstGeom>
        </p:spPr>
        <p:txBody>
          <a:bodyPr vert="horz" lIns="94512" tIns="47256" rIns="94512" bIns="47256" rtlCol="0" anchor="ctr"/>
          <a:lstStyle>
            <a:lvl1pPr algn="ctr">
              <a:defRPr sz="1200">
                <a:solidFill>
                  <a:schemeClr val="tx1">
                    <a:tint val="75000"/>
                  </a:schemeClr>
                </a:solidFill>
              </a:defRPr>
            </a:lvl1pPr>
          </a:lstStyle>
          <a:p>
            <a:pPr fontAlgn="ctr">
              <a:spcBef>
                <a:spcPct val="0"/>
              </a:spcBef>
            </a:pPr>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975873" y="6457328"/>
            <a:ext cx="2133601" cy="366253"/>
          </a:xfrm>
          <a:prstGeom prst="rect">
            <a:avLst/>
          </a:prstGeom>
        </p:spPr>
        <p:txBody>
          <a:bodyPr vert="horz" lIns="94512" tIns="47256" rIns="94512" bIns="47256" rtlCol="0" anchor="ctr"/>
          <a:lstStyle>
            <a:lvl1pPr algn="r">
              <a:defRPr sz="1900">
                <a:solidFill>
                  <a:schemeClr val="tx1">
                    <a:tint val="75000"/>
                  </a:schemeClr>
                </a:solidFill>
              </a:defRPr>
            </a:lvl1pPr>
          </a:lstStyle>
          <a:p>
            <a:pPr fontAlgn="ctr">
              <a:spcBef>
                <a:spcPct val="0"/>
              </a:spcBef>
            </a:pPr>
            <a:fld id="{F14AF66F-3B4F-4E8B-A9F2-F8EEB7F87A3A}" type="slidenum">
              <a:rPr lang="ja-JP" altLang="en-US" smtClean="0">
                <a:solidFill>
                  <a:prstClr val="black">
                    <a:tint val="75000"/>
                  </a:prstClr>
                </a:solidFill>
              </a:rPr>
              <a:pPr fontAlgn="ctr">
                <a:spcBef>
                  <a:spcPct val="0"/>
                </a:spcBef>
              </a:pPr>
              <a:t>‹#›</a:t>
            </a:fld>
            <a:endParaRPr lang="ja-JP" altLang="en-US">
              <a:solidFill>
                <a:prstClr val="black">
                  <a:tint val="75000"/>
                </a:prstClr>
              </a:solidFill>
            </a:endParaRPr>
          </a:p>
        </p:txBody>
      </p:sp>
      <p:pic>
        <p:nvPicPr>
          <p:cNvPr id="1026" name="Picture 2" descr="大学入試センター"/>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600369" y="50875"/>
            <a:ext cx="4509105" cy="504018"/>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直線コネクタ 9"/>
          <p:cNvCxnSpPr/>
          <p:nvPr/>
        </p:nvCxnSpPr>
        <p:spPr>
          <a:xfrm>
            <a:off x="1" y="661236"/>
            <a:ext cx="9144000" cy="0"/>
          </a:xfrm>
          <a:prstGeom prst="line">
            <a:avLst/>
          </a:prstGeom>
          <a:ln w="63500">
            <a:gradFill flip="none" rotWithShape="1">
              <a:gsLst>
                <a:gs pos="0">
                  <a:srgbClr val="0000CC"/>
                </a:gs>
                <a:gs pos="62000">
                  <a:schemeClr val="tx2">
                    <a:lumMod val="60000"/>
                    <a:lumOff val="40000"/>
                  </a:schemeClr>
                </a:gs>
                <a:gs pos="100000">
                  <a:schemeClr val="tx2">
                    <a:lumMod val="40000"/>
                    <a:lumOff val="60000"/>
                  </a:schemeClr>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2136644"/>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 id="2147483726" r:id="rId16"/>
    <p:sldLayoutId id="2147483727" r:id="rId17"/>
    <p:sldLayoutId id="2147483728" r:id="rId18"/>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txStyles>
    <p:titleStyle>
      <a:lvl1pPr algn="ctr" defTabSz="945124" rtl="0" eaLnBrk="1" latinLnBrk="0" hangingPunct="1">
        <a:spcBef>
          <a:spcPct val="0"/>
        </a:spcBef>
        <a:buNone/>
        <a:defRPr kumimoji="1" sz="4500" kern="1200">
          <a:solidFill>
            <a:schemeClr val="tx1"/>
          </a:solidFill>
          <a:latin typeface="+mj-lt"/>
          <a:ea typeface="+mj-ea"/>
          <a:cs typeface="+mj-cs"/>
        </a:defRPr>
      </a:lvl1pPr>
    </p:titleStyle>
    <p:bodyStyle>
      <a:lvl1pPr marL="354421" indent="-354421" algn="l" defTabSz="945124" rtl="0" eaLnBrk="1" latinLnBrk="0" hangingPunct="1">
        <a:spcBef>
          <a:spcPct val="20000"/>
        </a:spcBef>
        <a:buFont typeface="Arial" pitchFamily="34" charset="0"/>
        <a:buChar char="•"/>
        <a:defRPr kumimoji="1" sz="3300" kern="1200">
          <a:solidFill>
            <a:schemeClr val="tx1"/>
          </a:solidFill>
          <a:latin typeface="+mn-lt"/>
          <a:ea typeface="+mn-ea"/>
          <a:cs typeface="+mn-cs"/>
        </a:defRPr>
      </a:lvl1pPr>
      <a:lvl2pPr marL="767913" indent="-295351" algn="l" defTabSz="945124" rtl="0" eaLnBrk="1" latinLnBrk="0" hangingPunct="1">
        <a:spcBef>
          <a:spcPct val="20000"/>
        </a:spcBef>
        <a:buFont typeface="Arial" pitchFamily="34" charset="0"/>
        <a:buChar char="–"/>
        <a:defRPr kumimoji="1" sz="2900" kern="1200">
          <a:solidFill>
            <a:schemeClr val="tx1"/>
          </a:solidFill>
          <a:latin typeface="+mn-lt"/>
          <a:ea typeface="+mn-ea"/>
          <a:cs typeface="+mn-cs"/>
        </a:defRPr>
      </a:lvl2pPr>
      <a:lvl3pPr marL="1181405" indent="-236281" algn="l" defTabSz="945124" rtl="0" eaLnBrk="1" latinLnBrk="0" hangingPunct="1">
        <a:spcBef>
          <a:spcPct val="20000"/>
        </a:spcBef>
        <a:buFont typeface="Arial" pitchFamily="34" charset="0"/>
        <a:buChar char="•"/>
        <a:defRPr kumimoji="1" sz="2500" kern="1200">
          <a:solidFill>
            <a:schemeClr val="tx1"/>
          </a:solidFill>
          <a:latin typeface="+mn-lt"/>
          <a:ea typeface="+mn-ea"/>
          <a:cs typeface="+mn-cs"/>
        </a:defRPr>
      </a:lvl3pPr>
      <a:lvl4pPr marL="1653967" indent="-236281" algn="l" defTabSz="945124" rtl="0" eaLnBrk="1" latinLnBrk="0" hangingPunct="1">
        <a:spcBef>
          <a:spcPct val="20000"/>
        </a:spcBef>
        <a:buFont typeface="Arial" pitchFamily="34" charset="0"/>
        <a:buChar char="–"/>
        <a:defRPr kumimoji="1" sz="2100" kern="1200">
          <a:solidFill>
            <a:schemeClr val="tx1"/>
          </a:solidFill>
          <a:latin typeface="+mn-lt"/>
          <a:ea typeface="+mn-ea"/>
          <a:cs typeface="+mn-cs"/>
        </a:defRPr>
      </a:lvl4pPr>
      <a:lvl5pPr marL="2126529" indent="-236281" algn="l" defTabSz="945124" rtl="0" eaLnBrk="1" latinLnBrk="0" hangingPunct="1">
        <a:spcBef>
          <a:spcPct val="20000"/>
        </a:spcBef>
        <a:buFont typeface="Arial" pitchFamily="34" charset="0"/>
        <a:buChar char="»"/>
        <a:defRPr kumimoji="1" sz="2100" kern="1200">
          <a:solidFill>
            <a:schemeClr val="tx1"/>
          </a:solidFill>
          <a:latin typeface="+mn-lt"/>
          <a:ea typeface="+mn-ea"/>
          <a:cs typeface="+mn-cs"/>
        </a:defRPr>
      </a:lvl5pPr>
      <a:lvl6pPr marL="2599091" indent="-236281" algn="l" defTabSz="945124" rtl="0" eaLnBrk="1" latinLnBrk="0" hangingPunct="1">
        <a:spcBef>
          <a:spcPct val="20000"/>
        </a:spcBef>
        <a:buFont typeface="Arial" pitchFamily="34" charset="0"/>
        <a:buChar char="•"/>
        <a:defRPr kumimoji="1" sz="2100" kern="1200">
          <a:solidFill>
            <a:schemeClr val="tx1"/>
          </a:solidFill>
          <a:latin typeface="+mn-lt"/>
          <a:ea typeface="+mn-ea"/>
          <a:cs typeface="+mn-cs"/>
        </a:defRPr>
      </a:lvl6pPr>
      <a:lvl7pPr marL="3071652" indent="-236281" algn="l" defTabSz="945124" rtl="0" eaLnBrk="1" latinLnBrk="0" hangingPunct="1">
        <a:spcBef>
          <a:spcPct val="20000"/>
        </a:spcBef>
        <a:buFont typeface="Arial" pitchFamily="34" charset="0"/>
        <a:buChar char="•"/>
        <a:defRPr kumimoji="1" sz="2100" kern="1200">
          <a:solidFill>
            <a:schemeClr val="tx1"/>
          </a:solidFill>
          <a:latin typeface="+mn-lt"/>
          <a:ea typeface="+mn-ea"/>
          <a:cs typeface="+mn-cs"/>
        </a:defRPr>
      </a:lvl7pPr>
      <a:lvl8pPr marL="3544214" indent="-236281" algn="l" defTabSz="945124" rtl="0" eaLnBrk="1" latinLnBrk="0" hangingPunct="1">
        <a:spcBef>
          <a:spcPct val="20000"/>
        </a:spcBef>
        <a:buFont typeface="Arial" pitchFamily="34" charset="0"/>
        <a:buChar char="•"/>
        <a:defRPr kumimoji="1" sz="2100" kern="1200">
          <a:solidFill>
            <a:schemeClr val="tx1"/>
          </a:solidFill>
          <a:latin typeface="+mn-lt"/>
          <a:ea typeface="+mn-ea"/>
          <a:cs typeface="+mn-cs"/>
        </a:defRPr>
      </a:lvl8pPr>
      <a:lvl9pPr marL="4016776" indent="-236281" algn="l" defTabSz="945124" rtl="0" eaLnBrk="1" latinLnBrk="0" hangingPunct="1">
        <a:spcBef>
          <a:spcPct val="20000"/>
        </a:spcBef>
        <a:buFont typeface="Arial" pitchFamily="34" charset="0"/>
        <a:buChar char="•"/>
        <a:defRPr kumimoji="1" sz="2100" kern="1200">
          <a:solidFill>
            <a:schemeClr val="tx1"/>
          </a:solidFill>
          <a:latin typeface="+mn-lt"/>
          <a:ea typeface="+mn-ea"/>
          <a:cs typeface="+mn-cs"/>
        </a:defRPr>
      </a:lvl9pPr>
    </p:bodyStyle>
    <p:otherStyle>
      <a:defPPr>
        <a:defRPr lang="ja-JP"/>
      </a:defPPr>
      <a:lvl1pPr marL="0" algn="l" defTabSz="945124" rtl="0" eaLnBrk="1" latinLnBrk="0" hangingPunct="1">
        <a:defRPr kumimoji="1" sz="1900" kern="1200">
          <a:solidFill>
            <a:schemeClr val="tx1"/>
          </a:solidFill>
          <a:latin typeface="+mn-lt"/>
          <a:ea typeface="+mn-ea"/>
          <a:cs typeface="+mn-cs"/>
        </a:defRPr>
      </a:lvl1pPr>
      <a:lvl2pPr marL="472562" algn="l" defTabSz="945124" rtl="0" eaLnBrk="1" latinLnBrk="0" hangingPunct="1">
        <a:defRPr kumimoji="1" sz="1900" kern="1200">
          <a:solidFill>
            <a:schemeClr val="tx1"/>
          </a:solidFill>
          <a:latin typeface="+mn-lt"/>
          <a:ea typeface="+mn-ea"/>
          <a:cs typeface="+mn-cs"/>
        </a:defRPr>
      </a:lvl2pPr>
      <a:lvl3pPr marL="945124" algn="l" defTabSz="945124" rtl="0" eaLnBrk="1" latinLnBrk="0" hangingPunct="1">
        <a:defRPr kumimoji="1" sz="1900" kern="1200">
          <a:solidFill>
            <a:schemeClr val="tx1"/>
          </a:solidFill>
          <a:latin typeface="+mn-lt"/>
          <a:ea typeface="+mn-ea"/>
          <a:cs typeface="+mn-cs"/>
        </a:defRPr>
      </a:lvl3pPr>
      <a:lvl4pPr marL="1417686" algn="l" defTabSz="945124" rtl="0" eaLnBrk="1" latinLnBrk="0" hangingPunct="1">
        <a:defRPr kumimoji="1" sz="1900" kern="1200">
          <a:solidFill>
            <a:schemeClr val="tx1"/>
          </a:solidFill>
          <a:latin typeface="+mn-lt"/>
          <a:ea typeface="+mn-ea"/>
          <a:cs typeface="+mn-cs"/>
        </a:defRPr>
      </a:lvl4pPr>
      <a:lvl5pPr marL="1890248" algn="l" defTabSz="945124" rtl="0" eaLnBrk="1" latinLnBrk="0" hangingPunct="1">
        <a:defRPr kumimoji="1" sz="1900" kern="1200">
          <a:solidFill>
            <a:schemeClr val="tx1"/>
          </a:solidFill>
          <a:latin typeface="+mn-lt"/>
          <a:ea typeface="+mn-ea"/>
          <a:cs typeface="+mn-cs"/>
        </a:defRPr>
      </a:lvl5pPr>
      <a:lvl6pPr marL="2362810" algn="l" defTabSz="945124" rtl="0" eaLnBrk="1" latinLnBrk="0" hangingPunct="1">
        <a:defRPr kumimoji="1" sz="1900" kern="1200">
          <a:solidFill>
            <a:schemeClr val="tx1"/>
          </a:solidFill>
          <a:latin typeface="+mn-lt"/>
          <a:ea typeface="+mn-ea"/>
          <a:cs typeface="+mn-cs"/>
        </a:defRPr>
      </a:lvl6pPr>
      <a:lvl7pPr marL="2835372" algn="l" defTabSz="945124" rtl="0" eaLnBrk="1" latinLnBrk="0" hangingPunct="1">
        <a:defRPr kumimoji="1" sz="1900" kern="1200">
          <a:solidFill>
            <a:schemeClr val="tx1"/>
          </a:solidFill>
          <a:latin typeface="+mn-lt"/>
          <a:ea typeface="+mn-ea"/>
          <a:cs typeface="+mn-cs"/>
        </a:defRPr>
      </a:lvl7pPr>
      <a:lvl8pPr marL="3307933" algn="l" defTabSz="945124" rtl="0" eaLnBrk="1" latinLnBrk="0" hangingPunct="1">
        <a:defRPr kumimoji="1" sz="1900" kern="1200">
          <a:solidFill>
            <a:schemeClr val="tx1"/>
          </a:solidFill>
          <a:latin typeface="+mn-lt"/>
          <a:ea typeface="+mn-ea"/>
          <a:cs typeface="+mn-cs"/>
        </a:defRPr>
      </a:lvl8pPr>
      <a:lvl9pPr marL="3780495" algn="l" defTabSz="945124" rtl="0" eaLnBrk="1" latinLnBrk="0" hangingPunct="1">
        <a:defRPr kumimoji="1"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3">
            <a:extLst>
              <a:ext uri="{FF2B5EF4-FFF2-40B4-BE49-F238E27FC236}">
                <a16:creationId xmlns:a16="http://schemas.microsoft.com/office/drawing/2014/main" id="{96EBEDF6-D022-473C-AC2B-02402A48FBCE}"/>
              </a:ext>
            </a:extLst>
          </p:cNvPr>
          <p:cNvSpPr txBox="1">
            <a:spLocks noChangeArrowheads="1"/>
          </p:cNvSpPr>
          <p:nvPr/>
        </p:nvSpPr>
        <p:spPr>
          <a:xfrm>
            <a:off x="107504" y="0"/>
            <a:ext cx="3739821" cy="648072"/>
          </a:xfrm>
          <a:prstGeom prst="rect">
            <a:avLst/>
          </a:prstGeom>
        </p:spPr>
        <p:txBody>
          <a:bodyPr/>
          <a:lstStyle>
            <a:lvl1pPr algn="ctr" defTabSz="945124" rtl="0" eaLnBrk="1" latinLnBrk="0" hangingPunct="1">
              <a:spcBef>
                <a:spcPct val="0"/>
              </a:spcBef>
              <a:buNone/>
              <a:defRPr kumimoji="1" sz="4500" kern="1200">
                <a:solidFill>
                  <a:schemeClr val="tx1"/>
                </a:solidFill>
                <a:latin typeface="+mj-lt"/>
                <a:ea typeface="+mj-ea"/>
                <a:cs typeface="+mj-cs"/>
              </a:defRPr>
            </a:lvl1pPr>
          </a:lstStyle>
          <a:p>
            <a:pPr algn="l" fontAlgn="auto">
              <a:spcAft>
                <a:spcPts val="0"/>
              </a:spcAft>
            </a:pPr>
            <a:r>
              <a:rPr lang="ja-JP" altLang="en-US" sz="1800" dirty="0">
                <a:solidFill>
                  <a:srgbClr val="0070C0"/>
                </a:solidFill>
                <a:latin typeface="+mn-ea"/>
                <a:ea typeface="+mn-ea"/>
              </a:rPr>
              <a:t>令和８年度大学入学者選抜に係る大学入学共通テスト説明協議会</a:t>
            </a:r>
            <a:endParaRPr lang="en-US" altLang="ja-JP" sz="1800" dirty="0">
              <a:solidFill>
                <a:srgbClr val="0070C0"/>
              </a:solidFill>
              <a:latin typeface="+mn-ea"/>
              <a:ea typeface="+mn-ea"/>
            </a:endParaRPr>
          </a:p>
        </p:txBody>
      </p:sp>
      <p:sp>
        <p:nvSpPr>
          <p:cNvPr id="3" name="スライド番号プレースホルダー 2">
            <a:extLst>
              <a:ext uri="{FF2B5EF4-FFF2-40B4-BE49-F238E27FC236}">
                <a16:creationId xmlns:a16="http://schemas.microsoft.com/office/drawing/2014/main" id="{0E9C0473-CF54-4D3C-A933-B0E82B146653}"/>
              </a:ext>
            </a:extLst>
          </p:cNvPr>
          <p:cNvSpPr>
            <a:spLocks noGrp="1"/>
          </p:cNvSpPr>
          <p:nvPr>
            <p:ph type="sldNum" sz="quarter" idx="12"/>
          </p:nvPr>
        </p:nvSpPr>
        <p:spPr/>
        <p:txBody>
          <a:bodyPr/>
          <a:lstStyle/>
          <a:p>
            <a:fld id="{F14AF66F-3B4F-4E8B-A9F2-F8EEB7F87A3A}" type="slidenum">
              <a:rPr lang="ja-JP" altLang="en-US" smtClean="0">
                <a:solidFill>
                  <a:prstClr val="black">
                    <a:tint val="75000"/>
                  </a:prstClr>
                </a:solidFill>
              </a:rPr>
              <a:pPr/>
              <a:t>1</a:t>
            </a:fld>
            <a:endParaRPr lang="ja-JP" altLang="en-US" dirty="0">
              <a:solidFill>
                <a:prstClr val="black">
                  <a:tint val="75000"/>
                </a:prstClr>
              </a:solidFill>
            </a:endParaRPr>
          </a:p>
        </p:txBody>
      </p:sp>
      <p:sp>
        <p:nvSpPr>
          <p:cNvPr id="9" name="Rectangle 13">
            <a:extLst>
              <a:ext uri="{FF2B5EF4-FFF2-40B4-BE49-F238E27FC236}">
                <a16:creationId xmlns:a16="http://schemas.microsoft.com/office/drawing/2014/main" id="{52110DB9-D826-45EC-8BF3-9F771E0A327E}"/>
              </a:ext>
            </a:extLst>
          </p:cNvPr>
          <p:cNvSpPr txBox="1">
            <a:spLocks noChangeArrowheads="1"/>
          </p:cNvSpPr>
          <p:nvPr/>
        </p:nvSpPr>
        <p:spPr>
          <a:xfrm>
            <a:off x="7613321" y="813487"/>
            <a:ext cx="1323727" cy="543749"/>
          </a:xfrm>
          <a:prstGeom prst="rect">
            <a:avLst/>
          </a:prstGeom>
          <a:solidFill>
            <a:schemeClr val="bg1"/>
          </a:solidFill>
          <a:ln w="28575">
            <a:solidFill>
              <a:schemeClr val="tx1"/>
            </a:solidFill>
          </a:ln>
        </p:spPr>
        <p:txBody>
          <a:bodyPr/>
          <a:lstStyle>
            <a:lvl1pPr algn="ctr" defTabSz="945124" rtl="0" eaLnBrk="1" latinLnBrk="0" hangingPunct="1">
              <a:spcBef>
                <a:spcPct val="0"/>
              </a:spcBef>
              <a:buNone/>
              <a:defRPr kumimoji="1" sz="4500" kern="1200">
                <a:solidFill>
                  <a:schemeClr val="tx1"/>
                </a:solidFill>
                <a:latin typeface="+mj-lt"/>
                <a:ea typeface="+mj-ea"/>
                <a:cs typeface="+mj-cs"/>
              </a:defRPr>
            </a:lvl1pPr>
          </a:lstStyle>
          <a:p>
            <a:pPr fontAlgn="auto">
              <a:spcAft>
                <a:spcPts val="0"/>
              </a:spcAft>
            </a:pPr>
            <a:r>
              <a:rPr lang="ja-JP" altLang="en-US" sz="2800" b="0" dirty="0">
                <a:latin typeface="+mn-ea"/>
                <a:ea typeface="+mn-ea"/>
              </a:rPr>
              <a:t>資料３</a:t>
            </a:r>
            <a:endParaRPr lang="en-US" altLang="ja-JP" sz="2800" b="0" dirty="0">
              <a:latin typeface="+mn-ea"/>
              <a:ea typeface="+mn-ea"/>
            </a:endParaRPr>
          </a:p>
        </p:txBody>
      </p:sp>
      <p:sp>
        <p:nvSpPr>
          <p:cNvPr id="8" name="Rectangle 2">
            <a:extLst>
              <a:ext uri="{FF2B5EF4-FFF2-40B4-BE49-F238E27FC236}">
                <a16:creationId xmlns:a16="http://schemas.microsoft.com/office/drawing/2014/main" id="{05E52309-F247-47E2-87D9-AEA4CD64D29A}"/>
              </a:ext>
            </a:extLst>
          </p:cNvPr>
          <p:cNvSpPr txBox="1">
            <a:spLocks noChangeArrowheads="1"/>
          </p:cNvSpPr>
          <p:nvPr/>
        </p:nvSpPr>
        <p:spPr>
          <a:xfrm>
            <a:off x="323528" y="2198534"/>
            <a:ext cx="5472608" cy="1806530"/>
          </a:xfrm>
          <a:prstGeom prst="rect">
            <a:avLst/>
          </a:prstGeom>
        </p:spPr>
        <p:txBody>
          <a:bodyPr anchor="ctr" anchorCtr="0"/>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eaLnBrk="1" hangingPunct="1">
              <a:lnSpc>
                <a:spcPts val="4000"/>
              </a:lnSpc>
              <a:spcAft>
                <a:spcPts val="0"/>
              </a:spcAft>
              <a:defRPr/>
            </a:pPr>
            <a:r>
              <a:rPr lang="ja-JP" altLang="en-US" sz="2400" kern="0" spc="400" dirty="0">
                <a:solidFill>
                  <a:schemeClr val="tx1"/>
                </a:solidFill>
                <a:latin typeface="HGSｺﾞｼｯｸE" panose="020B0900000000000000" pitchFamily="50" charset="-128"/>
                <a:ea typeface="HGSｺﾞｼｯｸE" panose="020B0900000000000000" pitchFamily="50" charset="-128"/>
              </a:rPr>
              <a:t>令和８年度大学入学共通テスト</a:t>
            </a:r>
            <a:endParaRPr lang="en-US" altLang="ja-JP" sz="1600" kern="0" spc="400" dirty="0">
              <a:solidFill>
                <a:schemeClr val="tx1"/>
              </a:solidFill>
              <a:latin typeface="HGSｺﾞｼｯｸE" panose="020B0900000000000000" pitchFamily="50" charset="-128"/>
              <a:ea typeface="HGSｺﾞｼｯｸE" panose="020B0900000000000000" pitchFamily="50" charset="-128"/>
            </a:endParaRPr>
          </a:p>
          <a:p>
            <a:pPr eaLnBrk="1" hangingPunct="1">
              <a:lnSpc>
                <a:spcPts val="4000"/>
              </a:lnSpc>
              <a:spcBef>
                <a:spcPts val="1200"/>
              </a:spcBef>
              <a:spcAft>
                <a:spcPts val="0"/>
              </a:spcAft>
              <a:defRPr/>
            </a:pPr>
            <a:r>
              <a:rPr lang="ja-JP" altLang="en-US" sz="4000" kern="0" spc="400" dirty="0">
                <a:solidFill>
                  <a:schemeClr val="tx1"/>
                </a:solidFill>
                <a:latin typeface="HGSｺﾞｼｯｸE" panose="020B0900000000000000" pitchFamily="50" charset="-128"/>
                <a:ea typeface="HGSｺﾞｼｯｸE" panose="020B0900000000000000" pitchFamily="50" charset="-128"/>
              </a:rPr>
              <a:t>受 験 </a:t>
            </a:r>
            <a:r>
              <a:rPr lang="ja-JP" altLang="en-US" sz="4000" kern="0" spc="400">
                <a:solidFill>
                  <a:schemeClr val="tx1"/>
                </a:solidFill>
                <a:latin typeface="HGSｺﾞｼｯｸE" panose="020B0900000000000000" pitchFamily="50" charset="-128"/>
                <a:ea typeface="HGSｺﾞｼｯｸE" panose="020B0900000000000000" pitchFamily="50" charset="-128"/>
              </a:rPr>
              <a:t>案 内</a:t>
            </a:r>
            <a:r>
              <a:rPr lang="ja-JP" altLang="en-US" sz="2000" kern="0" spc="400">
                <a:latin typeface="HGSｺﾞｼｯｸE" panose="020B0900000000000000" pitchFamily="50" charset="-128"/>
                <a:ea typeface="HGSｺﾞｼｯｸE" panose="020B0900000000000000" pitchFamily="50" charset="-128"/>
              </a:rPr>
              <a:t>　　　　　　　　</a:t>
            </a:r>
            <a:endParaRPr lang="en-US" altLang="ja-JP" sz="2000" kern="0" dirty="0">
              <a:latin typeface="HGSｺﾞｼｯｸE" panose="020B0900000000000000" pitchFamily="50" charset="-128"/>
              <a:ea typeface="HGSｺﾞｼｯｸE" panose="020B0900000000000000" pitchFamily="50" charset="-128"/>
            </a:endParaRPr>
          </a:p>
        </p:txBody>
      </p:sp>
      <p:pic>
        <p:nvPicPr>
          <p:cNvPr id="4" name="図 3">
            <a:extLst>
              <a:ext uri="{FF2B5EF4-FFF2-40B4-BE49-F238E27FC236}">
                <a16:creationId xmlns:a16="http://schemas.microsoft.com/office/drawing/2014/main" id="{D0A6C749-42EC-4D67-B03F-6FCD2D8E1C52}"/>
              </a:ext>
            </a:extLst>
          </p:cNvPr>
          <p:cNvPicPr>
            <a:picLocks noChangeAspect="1"/>
          </p:cNvPicPr>
          <p:nvPr/>
        </p:nvPicPr>
        <p:blipFill>
          <a:blip r:embed="rId3"/>
          <a:stretch>
            <a:fillRect/>
          </a:stretch>
        </p:blipFill>
        <p:spPr>
          <a:xfrm>
            <a:off x="5796136" y="1728192"/>
            <a:ext cx="2479049" cy="3501008"/>
          </a:xfrm>
          <a:prstGeom prst="rect">
            <a:avLst/>
          </a:prstGeom>
        </p:spPr>
      </p:pic>
      <p:sp>
        <p:nvSpPr>
          <p:cNvPr id="10" name="Rectangle 2">
            <a:extLst>
              <a:ext uri="{FF2B5EF4-FFF2-40B4-BE49-F238E27FC236}">
                <a16:creationId xmlns:a16="http://schemas.microsoft.com/office/drawing/2014/main" id="{DD5D8DC9-FF20-4329-BC19-4E242F2DCC5D}"/>
              </a:ext>
            </a:extLst>
          </p:cNvPr>
          <p:cNvSpPr txBox="1">
            <a:spLocks noChangeArrowheads="1"/>
          </p:cNvSpPr>
          <p:nvPr/>
        </p:nvSpPr>
        <p:spPr>
          <a:xfrm>
            <a:off x="746020" y="5504453"/>
            <a:ext cx="8136904" cy="1080120"/>
          </a:xfrm>
          <a:prstGeom prst="rect">
            <a:avLst/>
          </a:prstGeom>
        </p:spPr>
        <p:txBody>
          <a:bodyPr anchor="ctr" anchorCtr="0"/>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algn="l" eaLnBrk="1" hangingPunct="1">
              <a:spcAft>
                <a:spcPts val="0"/>
              </a:spcAft>
              <a:defRPr/>
            </a:pPr>
            <a:r>
              <a:rPr lang="en-US" altLang="ja-JP" sz="2000" b="0" kern="0" dirty="0">
                <a:solidFill>
                  <a:schemeClr val="tx1"/>
                </a:solidFill>
                <a:latin typeface="HGSｺﾞｼｯｸE" panose="020B0900000000000000" pitchFamily="50" charset="-128"/>
                <a:ea typeface="HGSｺﾞｼｯｸE" panose="020B0900000000000000" pitchFamily="50" charset="-128"/>
              </a:rPr>
              <a:t>※</a:t>
            </a:r>
            <a:r>
              <a:rPr lang="ja-JP" altLang="en-US" sz="2000" b="0" kern="0" dirty="0">
                <a:solidFill>
                  <a:schemeClr val="tx1"/>
                </a:solidFill>
                <a:latin typeface="HGSｺﾞｼｯｸE" panose="020B0900000000000000" pitchFamily="50" charset="-128"/>
                <a:ea typeface="HGSｺﾞｼｯｸE" panose="020B0900000000000000" pitchFamily="50" charset="-128"/>
              </a:rPr>
              <a:t>　今年度から「受験案内」は，大学入試センターのウェブサイト</a:t>
            </a:r>
            <a:endParaRPr lang="en-US" altLang="ja-JP" sz="2000" b="0" kern="0" dirty="0">
              <a:solidFill>
                <a:schemeClr val="tx1"/>
              </a:solidFill>
              <a:latin typeface="HGSｺﾞｼｯｸE" panose="020B0900000000000000" pitchFamily="50" charset="-128"/>
              <a:ea typeface="HGSｺﾞｼｯｸE" panose="020B0900000000000000" pitchFamily="50" charset="-128"/>
            </a:endParaRPr>
          </a:p>
          <a:p>
            <a:pPr algn="l" eaLnBrk="1" hangingPunct="1">
              <a:spcAft>
                <a:spcPts val="0"/>
              </a:spcAft>
              <a:defRPr/>
            </a:pPr>
            <a:r>
              <a:rPr lang="ja-JP" altLang="en-US" sz="2000" b="0" kern="0" dirty="0">
                <a:solidFill>
                  <a:schemeClr val="tx1"/>
                </a:solidFill>
                <a:latin typeface="HGSｺﾞｼｯｸE" panose="020B0900000000000000" pitchFamily="50" charset="-128"/>
                <a:ea typeface="HGSｺﾞｼｯｸE" panose="020B0900000000000000" pitchFamily="50" charset="-128"/>
              </a:rPr>
              <a:t>　からダウンロードして入手する形式となり，冊子の配付はしない。</a:t>
            </a:r>
            <a:endParaRPr lang="en-US" altLang="ja-JP" sz="2000" b="0" kern="0" dirty="0">
              <a:solidFill>
                <a:schemeClr val="tx1"/>
              </a:solidFill>
              <a:latin typeface="HGSｺﾞｼｯｸE" panose="020B0900000000000000" pitchFamily="50" charset="-128"/>
              <a:ea typeface="HGSｺﾞｼｯｸE" panose="020B0900000000000000" pitchFamily="50" charset="-128"/>
            </a:endParaRPr>
          </a:p>
          <a:p>
            <a:pPr algn="r" eaLnBrk="1" hangingPunct="1">
              <a:spcAft>
                <a:spcPts val="0"/>
              </a:spcAft>
              <a:defRPr/>
            </a:pPr>
            <a:r>
              <a:rPr lang="ja-JP" altLang="en-US" sz="2000" b="0" kern="0" dirty="0">
                <a:solidFill>
                  <a:schemeClr val="tx1"/>
                </a:solidFill>
                <a:latin typeface="HGSｺﾞｼｯｸE" panose="020B0900000000000000" pitchFamily="50" charset="-128"/>
                <a:ea typeface="HGSｺﾞｼｯｸE" panose="020B0900000000000000" pitchFamily="50" charset="-128"/>
              </a:rPr>
              <a:t>　（</a:t>
            </a:r>
            <a:r>
              <a:rPr lang="en-US" altLang="ja-JP" sz="2000" b="0" kern="0" dirty="0">
                <a:solidFill>
                  <a:schemeClr val="tx1"/>
                </a:solidFill>
                <a:latin typeface="HGSｺﾞｼｯｸE" panose="020B0900000000000000" pitchFamily="50" charset="-128"/>
                <a:ea typeface="HGSｺﾞｼｯｸE" panose="020B0900000000000000" pitchFamily="50" charset="-128"/>
              </a:rPr>
              <a:t>6</a:t>
            </a:r>
            <a:r>
              <a:rPr lang="ja-JP" altLang="en-US" sz="2000" b="0" kern="0" dirty="0">
                <a:solidFill>
                  <a:schemeClr val="tx1"/>
                </a:solidFill>
                <a:latin typeface="HGSｺﾞｼｯｸE" panose="020B0900000000000000" pitchFamily="50" charset="-128"/>
                <a:ea typeface="HGSｺﾞｼｯｸE" panose="020B0900000000000000" pitchFamily="50" charset="-128"/>
              </a:rPr>
              <a:t>月</a:t>
            </a:r>
            <a:r>
              <a:rPr lang="en-US" altLang="ja-JP" sz="2000" b="0" kern="0" dirty="0">
                <a:solidFill>
                  <a:schemeClr val="tx1"/>
                </a:solidFill>
                <a:latin typeface="HGSｺﾞｼｯｸE" panose="020B0900000000000000" pitchFamily="50" charset="-128"/>
                <a:ea typeface="HGSｺﾞｼｯｸE" panose="020B0900000000000000" pitchFamily="50" charset="-128"/>
              </a:rPr>
              <a:t>20</a:t>
            </a:r>
            <a:r>
              <a:rPr lang="ja-JP" altLang="en-US" sz="2000" b="0" kern="0" dirty="0">
                <a:solidFill>
                  <a:schemeClr val="tx1"/>
                </a:solidFill>
                <a:latin typeface="HGSｺﾞｼｯｸE" panose="020B0900000000000000" pitchFamily="50" charset="-128"/>
                <a:ea typeface="HGSｺﾞｼｯｸE" panose="020B0900000000000000" pitchFamily="50" charset="-128"/>
              </a:rPr>
              <a:t>日にウェブサイト掲載済み）</a:t>
            </a:r>
          </a:p>
        </p:txBody>
      </p:sp>
    </p:spTree>
    <p:extLst>
      <p:ext uri="{BB962C8B-B14F-4D97-AF65-F5344CB8AC3E}">
        <p14:creationId xmlns:p14="http://schemas.microsoft.com/office/powerpoint/2010/main" val="6259864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xmlns:a16="http://schemas.microsoft.com/office/drawing/2014/main">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89020" y="46276"/>
            <a:ext cx="864096" cy="779026"/>
          </a:xfrm>
          <a:prstGeom prst="ellipse">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ja-JP" altLang="en-US" sz="3000" dirty="0">
                <a:latin typeface="ＤＦＧ極太丸ゴシック体" pitchFamily="50" charset="-128"/>
                <a:ea typeface="ＤＦＧ極太丸ゴシック体" pitchFamily="50" charset="-128"/>
              </a:rPr>
              <a:t>Ｂ</a:t>
            </a:r>
            <a:endParaRPr kumimoji="1" lang="ja-JP" altLang="en-US" sz="3000" dirty="0">
              <a:latin typeface="ＤＦＧ極太丸ゴシック体" pitchFamily="50" charset="-128"/>
              <a:ea typeface="ＤＦＧ極太丸ゴシック体" pitchFamily="50" charset="-128"/>
            </a:endParaRPr>
          </a:p>
        </p:txBody>
      </p:sp>
      <p:sp>
        <p:nvSpPr>
          <p:cNvPr id="6" name="Rectangle 15"/>
          <p:cNvSpPr>
            <a:spLocks noChangeArrowheads="1"/>
          </p:cNvSpPr>
          <p:nvPr/>
        </p:nvSpPr>
        <p:spPr bwMode="auto">
          <a:xfrm>
            <a:off x="1187624" y="81605"/>
            <a:ext cx="288032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nchor="ctr"/>
          <a:lstStyle/>
          <a:p>
            <a:pPr marL="342900" indent="-342900"/>
            <a:r>
              <a:rPr lang="ja-JP" altLang="en-US" b="0">
                <a:latin typeface="ＤＦＧ平成ゴシック体W9" pitchFamily="50" charset="-128"/>
                <a:ea typeface="ＤＦＧ平成ゴシック体W9" pitchFamily="50" charset="-128"/>
              </a:rPr>
              <a:t>出願</a:t>
            </a:r>
            <a:r>
              <a:rPr lang="ja-JP" altLang="en-US" sz="2400">
                <a:latin typeface="ＤＦＧ極太丸ゴシック体" pitchFamily="50" charset="-128"/>
                <a:ea typeface="ＤＦＧ極太丸ゴシック体" pitchFamily="50" charset="-128"/>
              </a:rPr>
              <a:t>　</a:t>
            </a:r>
            <a:r>
              <a:rPr lang="en-US" altLang="ja-JP" sz="2600"/>
              <a:t>【</a:t>
            </a:r>
            <a:r>
              <a:rPr lang="en-US" altLang="ja-JP" sz="2600" dirty="0"/>
              <a:t>P32】</a:t>
            </a:r>
            <a:endParaRPr lang="ja-JP" altLang="en-US" sz="2600" dirty="0">
              <a:solidFill>
                <a:srgbClr val="0033CC"/>
              </a:solidFill>
            </a:endParaRPr>
          </a:p>
        </p:txBody>
      </p:sp>
      <p:sp>
        <p:nvSpPr>
          <p:cNvPr id="2" name="正方形/長方形 1">
            <a:extLst>
              <a:ext uri="{FF2B5EF4-FFF2-40B4-BE49-F238E27FC236}">
                <a16:creationId xmlns:a16="http://schemas.microsoft.com/office/drawing/2014/main" id="{05506F08-D780-4E27-9221-B96F39BB58B9}"/>
              </a:ext>
            </a:extLst>
          </p:cNvPr>
          <p:cNvSpPr/>
          <p:nvPr/>
        </p:nvSpPr>
        <p:spPr>
          <a:xfrm>
            <a:off x="892516" y="980727"/>
            <a:ext cx="8029055" cy="5616625"/>
          </a:xfrm>
          <a:prstGeom prst="rect">
            <a:avLst/>
          </a:prstGeom>
        </p:spPr>
        <p:txBody>
          <a:bodyPr wrap="square">
            <a:noAutofit/>
          </a:bodyPr>
          <a:lstStyle/>
          <a:p>
            <a:pPr lvl="0" fontAlgn="auto">
              <a:spcBef>
                <a:spcPts val="600"/>
              </a:spcBef>
              <a:spcAft>
                <a:spcPts val="0"/>
              </a:spcAft>
              <a:defRPr/>
            </a:pPr>
            <a:endParaRPr lang="en-US" altLang="ja-JP" sz="2000" b="0" dirty="0"/>
          </a:p>
          <a:p>
            <a:pPr lvl="0" fontAlgn="auto">
              <a:lnSpc>
                <a:spcPct val="150000"/>
              </a:lnSpc>
              <a:spcBef>
                <a:spcPts val="1200"/>
              </a:spcBef>
              <a:spcAft>
                <a:spcPts val="0"/>
              </a:spcAft>
              <a:defRPr/>
            </a:pPr>
            <a:r>
              <a:rPr lang="ja-JP" altLang="en-US" sz="2000" b="0" dirty="0"/>
              <a:t>　</a:t>
            </a:r>
            <a:r>
              <a:rPr lang="ja-JP" altLang="en-US" sz="2400" b="0" dirty="0"/>
              <a:t>○　共通テスト出願サイトにアクセスする。</a:t>
            </a:r>
            <a:endParaRPr lang="en-US" altLang="ja-JP" sz="2400" b="0" dirty="0"/>
          </a:p>
          <a:p>
            <a:pPr lvl="0" fontAlgn="auto">
              <a:lnSpc>
                <a:spcPct val="150000"/>
              </a:lnSpc>
              <a:spcBef>
                <a:spcPts val="1200"/>
              </a:spcBef>
              <a:spcAft>
                <a:spcPts val="0"/>
              </a:spcAft>
              <a:defRPr/>
            </a:pPr>
            <a:endParaRPr lang="en-US" altLang="ja-JP" sz="1600" b="0" dirty="0"/>
          </a:p>
          <a:p>
            <a:pPr lvl="0" fontAlgn="auto">
              <a:lnSpc>
                <a:spcPct val="150000"/>
              </a:lnSpc>
              <a:spcBef>
                <a:spcPts val="1200"/>
              </a:spcBef>
              <a:spcAft>
                <a:spcPts val="0"/>
              </a:spcAft>
              <a:defRPr/>
            </a:pPr>
            <a:endParaRPr lang="en-US" altLang="ja-JP" sz="2000" b="0" dirty="0"/>
          </a:p>
          <a:p>
            <a:pPr lvl="0" fontAlgn="auto">
              <a:lnSpc>
                <a:spcPct val="150000"/>
              </a:lnSpc>
              <a:spcBef>
                <a:spcPts val="1200"/>
              </a:spcBef>
              <a:spcAft>
                <a:spcPts val="0"/>
              </a:spcAft>
              <a:defRPr/>
            </a:pPr>
            <a:endParaRPr lang="en-US" altLang="ja-JP" sz="2000" b="0" dirty="0"/>
          </a:p>
          <a:p>
            <a:pPr lvl="0" fontAlgn="auto">
              <a:lnSpc>
                <a:spcPct val="150000"/>
              </a:lnSpc>
              <a:spcBef>
                <a:spcPts val="1200"/>
              </a:spcBef>
              <a:spcAft>
                <a:spcPts val="0"/>
              </a:spcAft>
              <a:defRPr/>
            </a:pPr>
            <a:endParaRPr lang="en-US" altLang="ja-JP" sz="2000" b="0" dirty="0"/>
          </a:p>
          <a:p>
            <a:pPr lvl="0" fontAlgn="auto">
              <a:lnSpc>
                <a:spcPct val="150000"/>
              </a:lnSpc>
              <a:spcBef>
                <a:spcPts val="1200"/>
              </a:spcBef>
              <a:spcAft>
                <a:spcPts val="0"/>
              </a:spcAft>
              <a:defRPr/>
            </a:pPr>
            <a:endParaRPr lang="en-US" altLang="ja-JP" sz="2000" b="0" dirty="0"/>
          </a:p>
          <a:p>
            <a:pPr lvl="0" fontAlgn="auto">
              <a:lnSpc>
                <a:spcPct val="150000"/>
              </a:lnSpc>
              <a:spcBef>
                <a:spcPts val="1200"/>
              </a:spcBef>
              <a:spcAft>
                <a:spcPts val="0"/>
              </a:spcAft>
              <a:defRPr/>
            </a:pPr>
            <a:endParaRPr lang="en-US" altLang="ja-JP" sz="2000" b="0" dirty="0"/>
          </a:p>
          <a:p>
            <a:pPr lvl="0" fontAlgn="auto">
              <a:lnSpc>
                <a:spcPct val="150000"/>
              </a:lnSpc>
              <a:spcBef>
                <a:spcPts val="1200"/>
              </a:spcBef>
              <a:spcAft>
                <a:spcPts val="0"/>
              </a:spcAft>
              <a:defRPr/>
            </a:pPr>
            <a:r>
              <a:rPr lang="ja-JP" altLang="en-US" sz="2000" b="0" dirty="0"/>
              <a:t>　　　</a:t>
            </a:r>
            <a:r>
              <a:rPr lang="en-US" altLang="ja-JP" sz="2000" b="0" dirty="0"/>
              <a:t>【</a:t>
            </a:r>
            <a:r>
              <a:rPr lang="ja-JP" altLang="en-US" sz="2000" b="0" dirty="0"/>
              <a:t>共通テスト出願サイト</a:t>
            </a:r>
            <a:r>
              <a:rPr lang="en-US" altLang="ja-JP" sz="2000" b="0" dirty="0"/>
              <a:t>】 </a:t>
            </a:r>
            <a:r>
              <a:rPr lang="ja-JP" altLang="en-US" sz="2000" b="0" dirty="0"/>
              <a:t>　</a:t>
            </a:r>
            <a:r>
              <a:rPr lang="en-US" altLang="ja-JP" sz="2000" b="0" dirty="0"/>
              <a:t>https://examinee.dnc.ac.jp/examinee</a:t>
            </a:r>
            <a:endParaRPr lang="en-US" altLang="ja-JP" sz="2400" b="0" spc="-50" dirty="0">
              <a:latin typeface="ＭＳ Ｐゴシック" panose="020B0600070205080204" pitchFamily="50" charset="-128"/>
            </a:endParaRPr>
          </a:p>
        </p:txBody>
      </p:sp>
      <p:sp>
        <p:nvSpPr>
          <p:cNvPr id="8" name="スライド番号プレースホルダー 7">
            <a:extLst>
              <a:ext uri="{FF2B5EF4-FFF2-40B4-BE49-F238E27FC236}">
                <a16:creationId xmlns:a16="http://schemas.microsoft.com/office/drawing/2014/main" id="{90FFD693-6FE9-4DD9-B093-A0ECE25D64A6}"/>
              </a:ext>
            </a:extLst>
          </p:cNvPr>
          <p:cNvSpPr>
            <a:spLocks noGrp="1"/>
          </p:cNvSpPr>
          <p:nvPr>
            <p:ph type="sldNum" sz="quarter" idx="12"/>
          </p:nvPr>
        </p:nvSpPr>
        <p:spPr/>
        <p:txBody>
          <a:bodyPr/>
          <a:lstStyle/>
          <a:p>
            <a:fld id="{F14AF66F-3B4F-4E8B-A9F2-F8EEB7F87A3A}" type="slidenum">
              <a:rPr lang="ja-JP" altLang="en-US" smtClean="0">
                <a:solidFill>
                  <a:prstClr val="black">
                    <a:tint val="75000"/>
                  </a:prstClr>
                </a:solidFill>
              </a:rPr>
              <a:pPr/>
              <a:t>10</a:t>
            </a:fld>
            <a:endParaRPr lang="ja-JP" altLang="en-US">
              <a:solidFill>
                <a:prstClr val="black">
                  <a:tint val="75000"/>
                </a:prstClr>
              </a:solidFill>
            </a:endParaRPr>
          </a:p>
        </p:txBody>
      </p:sp>
      <p:sp>
        <p:nvSpPr>
          <p:cNvPr id="13" name="テキスト ボックス 2">
            <a:extLst>
              <a:ext uri="{FF2B5EF4-FFF2-40B4-BE49-F238E27FC236}">
                <a16:creationId xmlns:a16="http://schemas.microsoft.com/office/drawing/2014/main" id="{16CC4F3F-9C04-4FAC-A6F2-CFFB2FA3142D}"/>
              </a:ext>
            </a:extLst>
          </p:cNvPr>
          <p:cNvSpPr txBox="1">
            <a:spLocks noChangeArrowheads="1"/>
          </p:cNvSpPr>
          <p:nvPr/>
        </p:nvSpPr>
        <p:spPr bwMode="auto">
          <a:xfrm>
            <a:off x="222429" y="980728"/>
            <a:ext cx="605155" cy="5616624"/>
          </a:xfrm>
          <a:prstGeom prst="rect">
            <a:avLst/>
          </a:prstGeom>
          <a:solidFill>
            <a:schemeClr val="accent4"/>
          </a:solidFill>
          <a:ln w="9525">
            <a:noFill/>
            <a:miter lim="800000"/>
            <a:headEnd/>
            <a:tailEnd/>
          </a:ln>
        </p:spPr>
        <p:txBody>
          <a:bodyPr rot="0" vert="horz" wrap="square" lIns="91440" tIns="45720" rIns="91440" bIns="45720" anchor="t" anchorCtr="0">
            <a:noAutofit/>
          </a:bodyPr>
          <a:lstStyle/>
          <a:p>
            <a:pPr algn="ctr">
              <a:lnSpc>
                <a:spcPts val="1360"/>
              </a:lnSpc>
              <a:spcAft>
                <a:spcPts val="0"/>
              </a:spcAft>
            </a:pPr>
            <a:endParaRPr lang="en-US" sz="1200" b="1" kern="100" dirty="0">
              <a:solidFill>
                <a:srgbClr val="FFFFFF"/>
              </a:solidFill>
              <a:effectLst/>
              <a:latin typeface="ＤＦＧ平成丸ゴシック体W4" panose="020F0400000000000000" pitchFamily="50" charset="-128"/>
              <a:ea typeface="ＭＳ 明朝" panose="02020609040205080304" pitchFamily="17" charset="-128"/>
            </a:endParaRPr>
          </a:p>
          <a:p>
            <a:pPr algn="ctr">
              <a:lnSpc>
                <a:spcPts val="1360"/>
              </a:lnSpc>
              <a:spcAft>
                <a:spcPts val="0"/>
              </a:spcAft>
            </a:pPr>
            <a:r>
              <a:rPr lang="en-US" altLang="ja-JP" sz="1200" kern="100" dirty="0">
                <a:solidFill>
                  <a:srgbClr val="FFFFFF"/>
                </a:solidFill>
                <a:latin typeface="ＤＦＧ平成丸ゴシック体W4" panose="020F0400000000000000" pitchFamily="50" charset="-128"/>
                <a:ea typeface="ＭＳ 明朝" panose="02020609040205080304" pitchFamily="17" charset="-128"/>
              </a:rPr>
              <a:t>STEP</a:t>
            </a:r>
            <a:endParaRPr lang="ja-JP" altLang="ja-JP" sz="1200" kern="100" dirty="0">
              <a:latin typeface="Times New Roman" panose="02020603050405020304" pitchFamily="18" charset="0"/>
              <a:ea typeface="ＭＳ 明朝" panose="02020609040205080304" pitchFamily="17" charset="-128"/>
            </a:endParaRPr>
          </a:p>
          <a:p>
            <a:pPr algn="ctr">
              <a:spcBef>
                <a:spcPts val="600"/>
              </a:spcBef>
              <a:spcAft>
                <a:spcPts val="0"/>
              </a:spcAft>
            </a:pPr>
            <a:r>
              <a:rPr lang="ja-JP" altLang="en-US" sz="2400" kern="100" dirty="0">
                <a:solidFill>
                  <a:srgbClr val="FFFFFF"/>
                </a:solidFill>
                <a:latin typeface="ＤＦＧ平成丸ゴシック体W4" panose="020F0400000000000000" pitchFamily="50" charset="-128"/>
                <a:ea typeface="ＤＦＧ平成丸ゴシック体W4" panose="020F0400000000000000" pitchFamily="50" charset="-128"/>
              </a:rPr>
              <a:t>２</a:t>
            </a:r>
            <a:endParaRPr lang="en-US" altLang="ja-JP" sz="2400" kern="100" dirty="0">
              <a:solidFill>
                <a:srgbClr val="FFFFFF"/>
              </a:solidFill>
              <a:latin typeface="ＤＦＧ平成丸ゴシック体W4" panose="020F0400000000000000" pitchFamily="50" charset="-128"/>
              <a:ea typeface="ＤＦＧ平成丸ゴシック体W4" panose="020F0400000000000000" pitchFamily="50" charset="-128"/>
            </a:endParaRPr>
          </a:p>
          <a:p>
            <a:pPr algn="ctr">
              <a:lnSpc>
                <a:spcPts val="1360"/>
              </a:lnSpc>
              <a:spcAft>
                <a:spcPts val="0"/>
              </a:spcAft>
            </a:pPr>
            <a:r>
              <a:rPr lang="ja-JP" altLang="ja-JP" sz="1200" kern="100" dirty="0">
                <a:solidFill>
                  <a:srgbClr val="FFFFFF"/>
                </a:solidFill>
                <a:latin typeface="Times New Roman" panose="02020603050405020304" pitchFamily="18" charset="0"/>
                <a:ea typeface="ＤＦＧ平成丸ゴシック体W4" panose="020F0400000000000000" pitchFamily="50" charset="-128"/>
              </a:rPr>
              <a:t>▼</a:t>
            </a:r>
            <a:endParaRPr lang="ja-JP" altLang="ja-JP" sz="1200" kern="100" dirty="0">
              <a:latin typeface="Times New Roman" panose="02020603050405020304" pitchFamily="18" charset="0"/>
              <a:ea typeface="ＭＳ 明朝" panose="02020609040205080304" pitchFamily="17" charset="-128"/>
            </a:endParaRPr>
          </a:p>
          <a:p>
            <a:pPr algn="ctr">
              <a:lnSpc>
                <a:spcPts val="1360"/>
              </a:lnSpc>
              <a:spcAft>
                <a:spcPts val="0"/>
              </a:spcAft>
            </a:pPr>
            <a:r>
              <a:rPr lang="ja-JP" altLang="ja-JP" sz="1200" kern="100" dirty="0">
                <a:solidFill>
                  <a:srgbClr val="FFFFFF"/>
                </a:solidFill>
                <a:latin typeface="Times New Roman" panose="02020603050405020304" pitchFamily="18" charset="0"/>
                <a:ea typeface="ＤＦＧ平成丸ゴシック体W4" panose="020F0400000000000000" pitchFamily="50" charset="-128"/>
              </a:rPr>
              <a:t>▼</a:t>
            </a:r>
            <a:endParaRPr lang="ja-JP" altLang="ja-JP" sz="1200" kern="100" dirty="0">
              <a:latin typeface="Times New Roman" panose="02020603050405020304" pitchFamily="18" charset="0"/>
              <a:ea typeface="ＭＳ 明朝" panose="02020609040205080304" pitchFamily="17" charset="-128"/>
            </a:endParaRPr>
          </a:p>
          <a:p>
            <a:pPr algn="ctr">
              <a:spcBef>
                <a:spcPts val="600"/>
              </a:spcBef>
              <a:spcAft>
                <a:spcPts val="0"/>
              </a:spcAft>
            </a:pPr>
            <a:endParaRPr lang="ja-JP" altLang="ja-JP" sz="2400" kern="100" dirty="0">
              <a:latin typeface="ＤＦＧ平成丸ゴシック体W4" panose="020F0400000000000000" pitchFamily="50" charset="-128"/>
              <a:ea typeface="ＤＦＧ平成丸ゴシック体W4" panose="020F0400000000000000" pitchFamily="50" charset="-128"/>
            </a:endParaRPr>
          </a:p>
          <a:p>
            <a:pPr algn="ctr">
              <a:lnSpc>
                <a:spcPts val="1360"/>
              </a:lnSpc>
              <a:spcAft>
                <a:spcPts val="0"/>
              </a:spcAft>
            </a:pPr>
            <a:endParaRPr lang="ja-JP" sz="1200" kern="100" dirty="0">
              <a:effectLst/>
              <a:latin typeface="Times New Roman" panose="02020603050405020304" pitchFamily="18" charset="0"/>
              <a:ea typeface="ＭＳ 明朝" panose="02020609040205080304" pitchFamily="17" charset="-128"/>
            </a:endParaRPr>
          </a:p>
        </p:txBody>
      </p:sp>
      <p:sp>
        <p:nvSpPr>
          <p:cNvPr id="9" name="Rectangle 7">
            <a:extLst>
              <a:ext uri="{FF2B5EF4-FFF2-40B4-BE49-F238E27FC236}">
                <a16:creationId xmlns:a16="http://schemas.microsoft.com/office/drawing/2014/main" id="{F0830CAF-441D-4EA6-90CA-0A82D590941F}"/>
              </a:ext>
            </a:extLst>
          </p:cNvPr>
          <p:cNvSpPr>
            <a:spLocks noChangeArrowheads="1"/>
          </p:cNvSpPr>
          <p:nvPr/>
        </p:nvSpPr>
        <p:spPr bwMode="auto">
          <a:xfrm>
            <a:off x="927980" y="990826"/>
            <a:ext cx="4222631" cy="461665"/>
          </a:xfrm>
          <a:prstGeom prst="rect">
            <a:avLst/>
          </a:prstGeom>
          <a:noFill/>
          <a:ln w="28575" algn="ctr">
            <a:solidFill>
              <a:schemeClr val="tx1"/>
            </a:solidFill>
            <a:miter lim="800000"/>
            <a:headEnd/>
            <a:tailEnd/>
          </a:ln>
        </p:spPr>
        <p:txBody>
          <a:bodyPr wrap="none" anchor="ctr">
            <a:spAutoFit/>
          </a:bodyPr>
          <a:lstStyle/>
          <a:p>
            <a:pPr lvl="0" fontAlgn="auto">
              <a:spcBef>
                <a:spcPts val="600"/>
              </a:spcBef>
              <a:spcAft>
                <a:spcPts val="0"/>
              </a:spcAft>
              <a:defRPr/>
            </a:pPr>
            <a:r>
              <a:rPr lang="ja-JP" altLang="en-US" sz="2400" spc="-50" dirty="0">
                <a:latin typeface="ＭＳ Ｐゴシック" panose="020B0600070205080204" pitchFamily="50" charset="-128"/>
              </a:rPr>
              <a:t>共通テスト出願サイトにアクセス</a:t>
            </a:r>
            <a:endParaRPr lang="en-US" altLang="ja-JP" sz="2400" spc="-50" dirty="0">
              <a:latin typeface="ＭＳ Ｐゴシック" panose="020B0600070205080204" pitchFamily="50" charset="-128"/>
            </a:endParaRPr>
          </a:p>
        </p:txBody>
      </p:sp>
      <p:pic>
        <p:nvPicPr>
          <p:cNvPr id="3" name="図 2">
            <a:extLst>
              <a:ext uri="{FF2B5EF4-FFF2-40B4-BE49-F238E27FC236}">
                <a16:creationId xmlns:a16="http://schemas.microsoft.com/office/drawing/2014/main" id="{F4F28D8B-30C1-4BF8-AA83-155416BBCA53}"/>
              </a:ext>
            </a:extLst>
          </p:cNvPr>
          <p:cNvPicPr>
            <a:picLocks noChangeAspect="1"/>
          </p:cNvPicPr>
          <p:nvPr/>
        </p:nvPicPr>
        <p:blipFill rotWithShape="1">
          <a:blip r:embed="rId3"/>
          <a:srcRect l="377" t="11245" r="1176" b="10138"/>
          <a:stretch/>
        </p:blipFill>
        <p:spPr>
          <a:xfrm>
            <a:off x="1296000" y="1988840"/>
            <a:ext cx="6552000" cy="3721121"/>
          </a:xfrm>
          <a:prstGeom prst="rect">
            <a:avLst/>
          </a:prstGeom>
          <a:ln>
            <a:solidFill>
              <a:schemeClr val="tx1"/>
            </a:solidFill>
          </a:ln>
        </p:spPr>
      </p:pic>
    </p:spTree>
    <p:extLst>
      <p:ext uri="{BB962C8B-B14F-4D97-AF65-F5344CB8AC3E}">
        <p14:creationId xmlns:p14="http://schemas.microsoft.com/office/powerpoint/2010/main" val="31161283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16="http://schemas.microsoft.com/office/drawing/2014/main" xmlns:a14="http://schemas.microsoft.com/office/drawing/2010/main"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89020" y="46276"/>
            <a:ext cx="864096" cy="779026"/>
          </a:xfrm>
          <a:prstGeom prst="ellipse">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ja-JP" altLang="en-US" sz="3000" dirty="0">
                <a:latin typeface="ＤＦＧ極太丸ゴシック体" pitchFamily="50" charset="-128"/>
                <a:ea typeface="ＤＦＧ極太丸ゴシック体" pitchFamily="50" charset="-128"/>
              </a:rPr>
              <a:t>Ｂ</a:t>
            </a:r>
            <a:endParaRPr kumimoji="1" lang="ja-JP" altLang="en-US" sz="3000" dirty="0">
              <a:latin typeface="ＤＦＧ極太丸ゴシック体" pitchFamily="50" charset="-128"/>
              <a:ea typeface="ＤＦＧ極太丸ゴシック体" pitchFamily="50" charset="-128"/>
            </a:endParaRPr>
          </a:p>
        </p:txBody>
      </p:sp>
      <p:sp>
        <p:nvSpPr>
          <p:cNvPr id="6" name="Rectangle 15"/>
          <p:cNvSpPr>
            <a:spLocks noChangeArrowheads="1"/>
          </p:cNvSpPr>
          <p:nvPr/>
        </p:nvSpPr>
        <p:spPr bwMode="auto">
          <a:xfrm>
            <a:off x="1187624" y="81605"/>
            <a:ext cx="288032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nchor="ctr"/>
          <a:lstStyle/>
          <a:p>
            <a:pPr marL="342900" indent="-342900"/>
            <a:r>
              <a:rPr lang="ja-JP" altLang="en-US" b="0">
                <a:latin typeface="ＤＦＧ平成ゴシック体W9" pitchFamily="50" charset="-128"/>
                <a:ea typeface="ＤＦＧ平成ゴシック体W9" pitchFamily="50" charset="-128"/>
              </a:rPr>
              <a:t>出願</a:t>
            </a:r>
            <a:r>
              <a:rPr lang="ja-JP" altLang="en-US" sz="2400">
                <a:latin typeface="ＤＦＧ極太丸ゴシック体" pitchFamily="50" charset="-128"/>
                <a:ea typeface="ＤＦＧ極太丸ゴシック体" pitchFamily="50" charset="-128"/>
              </a:rPr>
              <a:t>　</a:t>
            </a:r>
            <a:r>
              <a:rPr lang="en-US" altLang="ja-JP" sz="2600"/>
              <a:t>【</a:t>
            </a:r>
            <a:r>
              <a:rPr lang="en-US" altLang="ja-JP" sz="2600" dirty="0"/>
              <a:t>P32~34】</a:t>
            </a:r>
            <a:endParaRPr lang="ja-JP" altLang="en-US" sz="2600" dirty="0">
              <a:solidFill>
                <a:srgbClr val="0033CC"/>
              </a:solidFill>
            </a:endParaRPr>
          </a:p>
        </p:txBody>
      </p:sp>
      <p:sp>
        <p:nvSpPr>
          <p:cNvPr id="2" name="正方形/長方形 1">
            <a:extLst>
              <a:ext uri="{FF2B5EF4-FFF2-40B4-BE49-F238E27FC236}">
                <a16:creationId xmlns:a16="http://schemas.microsoft.com/office/drawing/2014/main" id="{05506F08-D780-4E27-9221-B96F39BB58B9}"/>
              </a:ext>
            </a:extLst>
          </p:cNvPr>
          <p:cNvSpPr/>
          <p:nvPr/>
        </p:nvSpPr>
        <p:spPr>
          <a:xfrm>
            <a:off x="892516" y="980727"/>
            <a:ext cx="8216958" cy="3816425"/>
          </a:xfrm>
          <a:prstGeom prst="rect">
            <a:avLst/>
          </a:prstGeom>
        </p:spPr>
        <p:txBody>
          <a:bodyPr wrap="square">
            <a:noAutofit/>
          </a:bodyPr>
          <a:lstStyle/>
          <a:p>
            <a:pPr lvl="0" fontAlgn="auto">
              <a:spcBef>
                <a:spcPts val="600"/>
              </a:spcBef>
              <a:spcAft>
                <a:spcPts val="0"/>
              </a:spcAft>
              <a:defRPr/>
            </a:pPr>
            <a:endParaRPr lang="en-US" altLang="ja-JP" sz="2000" dirty="0"/>
          </a:p>
          <a:p>
            <a:pPr lvl="0" fontAlgn="auto">
              <a:spcBef>
                <a:spcPts val="1200"/>
              </a:spcBef>
              <a:spcAft>
                <a:spcPts val="0"/>
              </a:spcAft>
              <a:defRPr/>
            </a:pPr>
            <a:r>
              <a:rPr lang="ja-JP" altLang="en-US" sz="2000" dirty="0"/>
              <a:t>　</a:t>
            </a:r>
            <a:r>
              <a:rPr lang="ja-JP" altLang="en-US" sz="2400" dirty="0"/>
              <a:t>○　</a:t>
            </a:r>
            <a:r>
              <a:rPr lang="ja-JP" altLang="en-US" sz="2400" b="0" dirty="0"/>
              <a:t>出願には，マイページの作成が必要。出願等に係る全て</a:t>
            </a:r>
            <a:endParaRPr lang="en-US" altLang="ja-JP" sz="2400" b="0" dirty="0"/>
          </a:p>
          <a:p>
            <a:pPr lvl="0" fontAlgn="auto">
              <a:spcBef>
                <a:spcPts val="0"/>
              </a:spcBef>
              <a:spcAft>
                <a:spcPts val="0"/>
              </a:spcAft>
              <a:defRPr/>
            </a:pPr>
            <a:r>
              <a:rPr lang="ja-JP" altLang="en-US" sz="2400" b="0" dirty="0"/>
              <a:t>　　の手続は，志願者がマイページで行う。</a:t>
            </a:r>
          </a:p>
          <a:p>
            <a:pPr lvl="0" fontAlgn="auto">
              <a:lnSpc>
                <a:spcPct val="150000"/>
              </a:lnSpc>
              <a:spcBef>
                <a:spcPts val="600"/>
              </a:spcBef>
              <a:spcAft>
                <a:spcPts val="0"/>
              </a:spcAft>
              <a:defRPr/>
            </a:pPr>
            <a:r>
              <a:rPr lang="ja-JP" altLang="en-US" sz="2000" dirty="0"/>
              <a:t>　</a:t>
            </a:r>
            <a:r>
              <a:rPr lang="ja-JP" altLang="en-US" sz="2400" spc="-50" dirty="0">
                <a:latin typeface="ＭＳ Ｐゴシック" panose="020B0600070205080204" pitchFamily="50" charset="-128"/>
              </a:rPr>
              <a:t>○　作成期間　（</a:t>
            </a:r>
            <a:r>
              <a:rPr lang="ja-JP" altLang="en-US" sz="2400" u="sng" spc="-50" dirty="0">
                <a:latin typeface="ＭＳ Ｐゴシック" panose="020B0600070205080204" pitchFamily="50" charset="-128"/>
              </a:rPr>
              <a:t>出願期間前から作成可能</a:t>
            </a:r>
            <a:r>
              <a:rPr lang="ja-JP" altLang="en-US" sz="2400" spc="-50" dirty="0">
                <a:latin typeface="ＭＳ Ｐゴシック" panose="020B0600070205080204" pitchFamily="50" charset="-128"/>
              </a:rPr>
              <a:t>）</a:t>
            </a:r>
            <a:endParaRPr lang="en-US" altLang="ja-JP" sz="2400" spc="-50" dirty="0">
              <a:latin typeface="ＭＳ Ｐゴシック" panose="020B0600070205080204" pitchFamily="50" charset="-128"/>
            </a:endParaRPr>
          </a:p>
          <a:p>
            <a:pPr lvl="0" fontAlgn="auto">
              <a:spcBef>
                <a:spcPts val="600"/>
              </a:spcBef>
              <a:spcAft>
                <a:spcPts val="0"/>
              </a:spcAft>
              <a:defRPr/>
            </a:pPr>
            <a:r>
              <a:rPr lang="ja-JP" altLang="en-US" sz="2000" spc="-50" dirty="0">
                <a:latin typeface="+mj-ea"/>
                <a:cs typeface="Arial" panose="020B0604020202020204" pitchFamily="34" charset="0"/>
              </a:rPr>
              <a:t>　　 　</a:t>
            </a:r>
            <a:r>
              <a:rPr lang="en-US" altLang="ja-JP" sz="2400" spc="-50" dirty="0">
                <a:latin typeface="Arial" panose="020B0604020202020204" pitchFamily="34" charset="0"/>
                <a:cs typeface="Arial" panose="020B0604020202020204" pitchFamily="34" charset="0"/>
              </a:rPr>
              <a:t>7 </a:t>
            </a:r>
            <a:r>
              <a:rPr lang="ja-JP" altLang="en-US" sz="2400" spc="-50" dirty="0">
                <a:latin typeface="Arial" panose="020B0604020202020204" pitchFamily="34" charset="0"/>
                <a:cs typeface="Arial" panose="020B0604020202020204" pitchFamily="34" charset="0"/>
              </a:rPr>
              <a:t>月</a:t>
            </a:r>
            <a:r>
              <a:rPr lang="en-US" altLang="ja-JP" sz="2400" spc="-50" dirty="0">
                <a:latin typeface="Arial" panose="020B0604020202020204" pitchFamily="34" charset="0"/>
                <a:cs typeface="Arial" panose="020B0604020202020204" pitchFamily="34" charset="0"/>
              </a:rPr>
              <a:t>1</a:t>
            </a:r>
            <a:r>
              <a:rPr lang="ja-JP" altLang="en-US" sz="2400" spc="-50" dirty="0">
                <a:latin typeface="Arial" panose="020B0604020202020204" pitchFamily="34" charset="0"/>
                <a:cs typeface="Arial" panose="020B0604020202020204" pitchFamily="34" charset="0"/>
              </a:rPr>
              <a:t>日（火）</a:t>
            </a:r>
            <a:r>
              <a:rPr lang="en-US" altLang="ja-JP" sz="2400" spc="-50" dirty="0">
                <a:latin typeface="Arial" panose="020B0604020202020204" pitchFamily="34" charset="0"/>
                <a:cs typeface="Arial" panose="020B0604020202020204" pitchFamily="34" charset="0"/>
              </a:rPr>
              <a:t> 10</a:t>
            </a:r>
            <a:r>
              <a:rPr lang="ja-JP" altLang="en-US" sz="2400" spc="-50" dirty="0">
                <a:latin typeface="Arial" panose="020B0604020202020204" pitchFamily="34" charset="0"/>
                <a:cs typeface="Arial" panose="020B0604020202020204" pitchFamily="34" charset="0"/>
              </a:rPr>
              <a:t>：</a:t>
            </a:r>
            <a:r>
              <a:rPr lang="en-US" altLang="ja-JP" sz="2400" spc="-50" dirty="0">
                <a:latin typeface="Arial" panose="020B0604020202020204" pitchFamily="34" charset="0"/>
                <a:cs typeface="Arial" panose="020B0604020202020204" pitchFamily="34" charset="0"/>
              </a:rPr>
              <a:t>00</a:t>
            </a:r>
            <a:r>
              <a:rPr lang="ja-JP" altLang="en-US" sz="2400" spc="-50" dirty="0">
                <a:latin typeface="Arial" panose="020B0604020202020204" pitchFamily="34" charset="0"/>
                <a:cs typeface="Arial" panose="020B0604020202020204" pitchFamily="34" charset="0"/>
              </a:rPr>
              <a:t> ～ </a:t>
            </a:r>
            <a:r>
              <a:rPr lang="en-US" altLang="ja-JP" sz="2400" spc="-50" dirty="0">
                <a:latin typeface="Arial" panose="020B0604020202020204" pitchFamily="34" charset="0"/>
                <a:cs typeface="Arial" panose="020B0604020202020204" pitchFamily="34" charset="0"/>
              </a:rPr>
              <a:t>10 </a:t>
            </a:r>
            <a:r>
              <a:rPr lang="ja-JP" altLang="en-US" sz="2400" spc="-50" dirty="0">
                <a:latin typeface="Arial" panose="020B0604020202020204" pitchFamily="34" charset="0"/>
                <a:cs typeface="Arial" panose="020B0604020202020204" pitchFamily="34" charset="0"/>
              </a:rPr>
              <a:t>月</a:t>
            </a:r>
            <a:r>
              <a:rPr lang="en-US" altLang="ja-JP" sz="2400" spc="-50" dirty="0">
                <a:latin typeface="Arial" panose="020B0604020202020204" pitchFamily="34" charset="0"/>
                <a:cs typeface="Arial" panose="020B0604020202020204" pitchFamily="34" charset="0"/>
              </a:rPr>
              <a:t>3 </a:t>
            </a:r>
            <a:r>
              <a:rPr lang="ja-JP" altLang="en-US" sz="2400" spc="-50" dirty="0">
                <a:latin typeface="Arial" panose="020B0604020202020204" pitchFamily="34" charset="0"/>
                <a:cs typeface="Arial" panose="020B0604020202020204" pitchFamily="34" charset="0"/>
              </a:rPr>
              <a:t>日（金）</a:t>
            </a:r>
            <a:r>
              <a:rPr lang="en-US" altLang="ja-JP" sz="2400" spc="-50" dirty="0">
                <a:latin typeface="Arial" panose="020B0604020202020204" pitchFamily="34" charset="0"/>
                <a:cs typeface="Arial" panose="020B0604020202020204" pitchFamily="34" charset="0"/>
              </a:rPr>
              <a:t> 17</a:t>
            </a:r>
            <a:r>
              <a:rPr lang="ja-JP" altLang="en-US" sz="2400" spc="-50" dirty="0">
                <a:latin typeface="Arial" panose="020B0604020202020204" pitchFamily="34" charset="0"/>
                <a:cs typeface="Arial" panose="020B0604020202020204" pitchFamily="34" charset="0"/>
              </a:rPr>
              <a:t>：</a:t>
            </a:r>
            <a:r>
              <a:rPr lang="en-US" altLang="ja-JP" sz="2400" spc="-50" dirty="0">
                <a:latin typeface="Arial" panose="020B0604020202020204" pitchFamily="34" charset="0"/>
                <a:cs typeface="Arial" panose="020B0604020202020204" pitchFamily="34" charset="0"/>
              </a:rPr>
              <a:t>00</a:t>
            </a:r>
            <a:endParaRPr lang="en-US" altLang="ja-JP" sz="2000" spc="-50" dirty="0">
              <a:latin typeface="Arial" panose="020B0604020202020204" pitchFamily="34" charset="0"/>
              <a:cs typeface="Arial" panose="020B0604020202020204" pitchFamily="34" charset="0"/>
            </a:endParaRPr>
          </a:p>
          <a:p>
            <a:pPr fontAlgn="auto">
              <a:spcBef>
                <a:spcPts val="1200"/>
              </a:spcBef>
              <a:spcAft>
                <a:spcPts val="0"/>
              </a:spcAft>
              <a:defRPr/>
            </a:pPr>
            <a:r>
              <a:rPr lang="ja-JP" altLang="en-US" sz="2400" spc="-50" dirty="0">
                <a:latin typeface="ＭＳ Ｐゴシック" panose="020B0600070205080204" pitchFamily="50" charset="-128"/>
              </a:rPr>
              <a:t>　○　作成の流れ</a:t>
            </a:r>
            <a:endParaRPr lang="en-US" altLang="ja-JP" sz="2400" spc="-50" dirty="0">
              <a:latin typeface="ＭＳ Ｐゴシック" panose="020B0600070205080204" pitchFamily="50" charset="-128"/>
            </a:endParaRPr>
          </a:p>
          <a:p>
            <a:pPr fontAlgn="auto">
              <a:spcBef>
                <a:spcPts val="600"/>
              </a:spcBef>
              <a:spcAft>
                <a:spcPts val="0"/>
              </a:spcAft>
              <a:defRPr/>
            </a:pPr>
            <a:r>
              <a:rPr lang="ja-JP" altLang="en-US" sz="2400" spc="-50" dirty="0">
                <a:latin typeface="ＭＳ Ｐゴシック" panose="020B0600070205080204" pitchFamily="50" charset="-128"/>
              </a:rPr>
              <a:t>　　</a:t>
            </a:r>
            <a:r>
              <a:rPr lang="ja-JP" altLang="en-US" sz="2200" b="0" spc="-50" dirty="0">
                <a:latin typeface="ＭＳ Ｐゴシック" panose="020B0600070205080204" pitchFamily="50" charset="-128"/>
              </a:rPr>
              <a:t>①　ページ下方にある「初めての方はこちら」の「マイページを作</a:t>
            </a:r>
            <a:endParaRPr lang="en-US" altLang="ja-JP" sz="2200" b="0" spc="-50" dirty="0">
              <a:latin typeface="ＭＳ Ｐゴシック" panose="020B0600070205080204" pitchFamily="50" charset="-128"/>
            </a:endParaRPr>
          </a:p>
          <a:p>
            <a:pPr fontAlgn="auto">
              <a:spcBef>
                <a:spcPts val="0"/>
              </a:spcBef>
              <a:spcAft>
                <a:spcPts val="0"/>
              </a:spcAft>
              <a:defRPr/>
            </a:pPr>
            <a:r>
              <a:rPr lang="ja-JP" altLang="en-US" sz="2200" b="0" spc="-50" dirty="0">
                <a:latin typeface="ＭＳ Ｐゴシック" panose="020B0600070205080204" pitchFamily="50" charset="-128"/>
              </a:rPr>
              <a:t>　　　成」を選択。</a:t>
            </a:r>
            <a:endParaRPr lang="en-US" altLang="ja-JP" sz="2200" b="0" spc="-50" dirty="0">
              <a:latin typeface="ＭＳ Ｐゴシック" panose="020B0600070205080204" pitchFamily="50" charset="-128"/>
            </a:endParaRPr>
          </a:p>
          <a:p>
            <a:pPr lvl="0" fontAlgn="auto">
              <a:spcBef>
                <a:spcPts val="600"/>
              </a:spcBef>
              <a:spcAft>
                <a:spcPts val="0"/>
              </a:spcAft>
              <a:defRPr/>
            </a:pPr>
            <a:endParaRPr lang="en-US" altLang="ja-JP" sz="2400" spc="-50" dirty="0">
              <a:latin typeface="ＭＳ Ｐゴシック" panose="020B0600070205080204" pitchFamily="50" charset="-128"/>
            </a:endParaRPr>
          </a:p>
          <a:p>
            <a:pPr lvl="0" fontAlgn="auto">
              <a:spcBef>
                <a:spcPts val="600"/>
              </a:spcBef>
              <a:spcAft>
                <a:spcPts val="0"/>
              </a:spcAft>
              <a:defRPr/>
            </a:pPr>
            <a:endParaRPr lang="en-US" altLang="ja-JP" sz="2400" spc="-50" dirty="0">
              <a:latin typeface="ＭＳ Ｐゴシック" panose="020B0600070205080204" pitchFamily="50" charset="-128"/>
            </a:endParaRPr>
          </a:p>
          <a:p>
            <a:pPr lvl="0" fontAlgn="auto">
              <a:spcBef>
                <a:spcPts val="600"/>
              </a:spcBef>
              <a:spcAft>
                <a:spcPts val="0"/>
              </a:spcAft>
              <a:defRPr/>
            </a:pPr>
            <a:endParaRPr lang="en-US" altLang="ja-JP" sz="2400" spc="-50" dirty="0">
              <a:latin typeface="ＭＳ Ｐゴシック" panose="020B0600070205080204" pitchFamily="50" charset="-128"/>
            </a:endParaRPr>
          </a:p>
          <a:p>
            <a:pPr lvl="0" fontAlgn="auto">
              <a:lnSpc>
                <a:spcPct val="150000"/>
              </a:lnSpc>
              <a:spcBef>
                <a:spcPts val="600"/>
              </a:spcBef>
              <a:spcAft>
                <a:spcPts val="0"/>
              </a:spcAft>
              <a:defRPr/>
            </a:pPr>
            <a:endParaRPr lang="en-US" altLang="ja-JP" sz="2400" spc="-50" dirty="0">
              <a:latin typeface="ＭＳ Ｐゴシック" panose="020B0600070205080204" pitchFamily="50" charset="-128"/>
            </a:endParaRPr>
          </a:p>
        </p:txBody>
      </p:sp>
      <p:sp>
        <p:nvSpPr>
          <p:cNvPr id="8" name="スライド番号プレースホルダー 7">
            <a:extLst>
              <a:ext uri="{FF2B5EF4-FFF2-40B4-BE49-F238E27FC236}">
                <a16:creationId xmlns:a16="http://schemas.microsoft.com/office/drawing/2014/main" id="{90FFD693-6FE9-4DD9-B093-A0ECE25D64A6}"/>
              </a:ext>
            </a:extLst>
          </p:cNvPr>
          <p:cNvSpPr>
            <a:spLocks noGrp="1"/>
          </p:cNvSpPr>
          <p:nvPr>
            <p:ph type="sldNum" sz="quarter" idx="12"/>
          </p:nvPr>
        </p:nvSpPr>
        <p:spPr/>
        <p:txBody>
          <a:bodyPr/>
          <a:lstStyle/>
          <a:p>
            <a:fld id="{F14AF66F-3B4F-4E8B-A9F2-F8EEB7F87A3A}" type="slidenum">
              <a:rPr lang="ja-JP" altLang="en-US" smtClean="0">
                <a:solidFill>
                  <a:prstClr val="black">
                    <a:tint val="75000"/>
                  </a:prstClr>
                </a:solidFill>
              </a:rPr>
              <a:pPr/>
              <a:t>11</a:t>
            </a:fld>
            <a:endParaRPr lang="ja-JP" altLang="en-US">
              <a:solidFill>
                <a:prstClr val="black">
                  <a:tint val="75000"/>
                </a:prstClr>
              </a:solidFill>
            </a:endParaRPr>
          </a:p>
        </p:txBody>
      </p:sp>
      <p:sp>
        <p:nvSpPr>
          <p:cNvPr id="13" name="テキスト ボックス 2">
            <a:extLst>
              <a:ext uri="{FF2B5EF4-FFF2-40B4-BE49-F238E27FC236}">
                <a16:creationId xmlns:a16="http://schemas.microsoft.com/office/drawing/2014/main" id="{16CC4F3F-9C04-4FAC-A6F2-CFFB2FA3142D}"/>
              </a:ext>
            </a:extLst>
          </p:cNvPr>
          <p:cNvSpPr txBox="1">
            <a:spLocks noChangeArrowheads="1"/>
          </p:cNvSpPr>
          <p:nvPr/>
        </p:nvSpPr>
        <p:spPr bwMode="auto">
          <a:xfrm>
            <a:off x="222429" y="980728"/>
            <a:ext cx="605155" cy="5616624"/>
          </a:xfrm>
          <a:prstGeom prst="rect">
            <a:avLst/>
          </a:prstGeom>
          <a:solidFill>
            <a:schemeClr val="accent4"/>
          </a:solidFill>
          <a:ln w="9525">
            <a:noFill/>
            <a:miter lim="800000"/>
            <a:headEnd/>
            <a:tailEnd/>
          </a:ln>
        </p:spPr>
        <p:txBody>
          <a:bodyPr rot="0" vert="horz" wrap="square" lIns="91440" tIns="45720" rIns="91440" bIns="45720" anchor="t" anchorCtr="0">
            <a:noAutofit/>
          </a:bodyPr>
          <a:lstStyle/>
          <a:p>
            <a:pPr algn="ctr">
              <a:lnSpc>
                <a:spcPts val="1360"/>
              </a:lnSpc>
              <a:spcAft>
                <a:spcPts val="0"/>
              </a:spcAft>
            </a:pPr>
            <a:endParaRPr lang="en-US" sz="1200" b="1" kern="100" dirty="0">
              <a:solidFill>
                <a:srgbClr val="FFFFFF"/>
              </a:solidFill>
              <a:effectLst/>
              <a:latin typeface="ＤＦＧ平成丸ゴシック体W4" panose="020F0400000000000000" pitchFamily="50" charset="-128"/>
              <a:ea typeface="ＭＳ 明朝" panose="02020609040205080304" pitchFamily="17" charset="-128"/>
            </a:endParaRPr>
          </a:p>
          <a:p>
            <a:pPr algn="ctr">
              <a:lnSpc>
                <a:spcPts val="1360"/>
              </a:lnSpc>
              <a:spcAft>
                <a:spcPts val="0"/>
              </a:spcAft>
            </a:pPr>
            <a:r>
              <a:rPr lang="en-US" sz="1200" b="1" kern="100" dirty="0">
                <a:solidFill>
                  <a:srgbClr val="FFFFFF"/>
                </a:solidFill>
                <a:effectLst/>
                <a:latin typeface="ＤＦＧ平成丸ゴシック体W4" panose="020F0400000000000000" pitchFamily="50" charset="-128"/>
                <a:ea typeface="ＭＳ 明朝" panose="02020609040205080304" pitchFamily="17" charset="-128"/>
              </a:rPr>
              <a:t>STEP</a:t>
            </a:r>
            <a:endParaRPr lang="ja-JP" sz="1200" kern="100" dirty="0">
              <a:effectLst/>
              <a:latin typeface="Times New Roman" panose="02020603050405020304" pitchFamily="18" charset="0"/>
              <a:ea typeface="ＭＳ 明朝" panose="02020609040205080304" pitchFamily="17" charset="-128"/>
            </a:endParaRPr>
          </a:p>
          <a:p>
            <a:pPr algn="ctr">
              <a:spcBef>
                <a:spcPts val="600"/>
              </a:spcBef>
              <a:spcAft>
                <a:spcPts val="0"/>
              </a:spcAft>
            </a:pPr>
            <a:r>
              <a:rPr lang="ja-JP" altLang="en-US" sz="2400" kern="100" dirty="0">
                <a:solidFill>
                  <a:srgbClr val="FFFFFF"/>
                </a:solidFill>
                <a:latin typeface="ＤＦＧ平成丸ゴシック体W4" panose="020F0400000000000000" pitchFamily="50" charset="-128"/>
                <a:ea typeface="ＤＦＧ平成丸ゴシック体W4" panose="020F0400000000000000" pitchFamily="50" charset="-128"/>
              </a:rPr>
              <a:t>３</a:t>
            </a:r>
            <a:endParaRPr lang="ja-JP" sz="2400" kern="100" dirty="0">
              <a:effectLst/>
              <a:latin typeface="ＤＦＧ平成丸ゴシック体W4" panose="020F0400000000000000" pitchFamily="50" charset="-128"/>
              <a:ea typeface="ＤＦＧ平成丸ゴシック体W4" panose="020F0400000000000000" pitchFamily="50" charset="-128"/>
            </a:endParaRPr>
          </a:p>
          <a:p>
            <a:pPr algn="ctr">
              <a:lnSpc>
                <a:spcPts val="1360"/>
              </a:lnSpc>
              <a:spcAft>
                <a:spcPts val="0"/>
              </a:spcAft>
            </a:pPr>
            <a:r>
              <a:rPr lang="ja-JP" sz="1200" b="1" kern="100" dirty="0">
                <a:solidFill>
                  <a:srgbClr val="FFFFFF"/>
                </a:solidFill>
                <a:effectLst/>
                <a:latin typeface="Times New Roman" panose="02020603050405020304" pitchFamily="18" charset="0"/>
                <a:ea typeface="ＤＦＧ平成丸ゴシック体W4" panose="020F0400000000000000" pitchFamily="50" charset="-128"/>
              </a:rPr>
              <a:t>▼</a:t>
            </a:r>
            <a:endParaRPr lang="ja-JP" sz="1200" kern="100" dirty="0">
              <a:effectLst/>
              <a:latin typeface="Times New Roman" panose="02020603050405020304" pitchFamily="18" charset="0"/>
              <a:ea typeface="ＭＳ 明朝" panose="02020609040205080304" pitchFamily="17" charset="-128"/>
            </a:endParaRPr>
          </a:p>
          <a:p>
            <a:pPr algn="ctr">
              <a:lnSpc>
                <a:spcPts val="1360"/>
              </a:lnSpc>
              <a:spcAft>
                <a:spcPts val="0"/>
              </a:spcAft>
            </a:pPr>
            <a:r>
              <a:rPr lang="ja-JP" sz="1200" b="1" kern="100" dirty="0">
                <a:solidFill>
                  <a:srgbClr val="FFFFFF"/>
                </a:solidFill>
                <a:effectLst/>
                <a:latin typeface="Times New Roman" panose="02020603050405020304" pitchFamily="18" charset="0"/>
                <a:ea typeface="ＤＦＧ平成丸ゴシック体W4" panose="020F0400000000000000" pitchFamily="50" charset="-128"/>
              </a:rPr>
              <a:t>▼</a:t>
            </a:r>
            <a:endParaRPr lang="ja-JP" sz="1200" kern="100" dirty="0">
              <a:effectLst/>
              <a:latin typeface="Times New Roman" panose="02020603050405020304" pitchFamily="18" charset="0"/>
              <a:ea typeface="ＭＳ 明朝" panose="02020609040205080304" pitchFamily="17" charset="-128"/>
            </a:endParaRPr>
          </a:p>
        </p:txBody>
      </p:sp>
      <p:sp>
        <p:nvSpPr>
          <p:cNvPr id="9" name="Rectangle 7">
            <a:extLst>
              <a:ext uri="{FF2B5EF4-FFF2-40B4-BE49-F238E27FC236}">
                <a16:creationId xmlns:a16="http://schemas.microsoft.com/office/drawing/2014/main" id="{F0830CAF-441D-4EA6-90CA-0A82D590941F}"/>
              </a:ext>
            </a:extLst>
          </p:cNvPr>
          <p:cNvSpPr>
            <a:spLocks noChangeArrowheads="1"/>
          </p:cNvSpPr>
          <p:nvPr/>
        </p:nvSpPr>
        <p:spPr bwMode="auto">
          <a:xfrm>
            <a:off x="927980" y="951111"/>
            <a:ext cx="2157963" cy="461665"/>
          </a:xfrm>
          <a:prstGeom prst="rect">
            <a:avLst/>
          </a:prstGeom>
          <a:noFill/>
          <a:ln w="28575" algn="ctr">
            <a:solidFill>
              <a:schemeClr val="tx1"/>
            </a:solidFill>
            <a:miter lim="800000"/>
            <a:headEnd/>
            <a:tailEnd/>
          </a:ln>
        </p:spPr>
        <p:txBody>
          <a:bodyPr wrap="none" anchor="ctr">
            <a:spAutoFit/>
          </a:bodyPr>
          <a:lstStyle/>
          <a:p>
            <a:pPr lvl="0" fontAlgn="auto">
              <a:spcBef>
                <a:spcPts val="600"/>
              </a:spcBef>
              <a:spcAft>
                <a:spcPts val="0"/>
              </a:spcAft>
              <a:defRPr/>
            </a:pPr>
            <a:r>
              <a:rPr lang="ja-JP" altLang="en-US" sz="2400" spc="-50" dirty="0">
                <a:latin typeface="ＭＳ Ｐゴシック" panose="020B0600070205080204" pitchFamily="50" charset="-128"/>
              </a:rPr>
              <a:t>マイページ作成</a:t>
            </a:r>
            <a:endParaRPr lang="en-US" altLang="ja-JP" sz="2400" spc="-50" dirty="0">
              <a:latin typeface="ＭＳ Ｐゴシック" panose="020B0600070205080204" pitchFamily="50" charset="-128"/>
            </a:endParaRPr>
          </a:p>
        </p:txBody>
      </p:sp>
      <p:grpSp>
        <p:nvGrpSpPr>
          <p:cNvPr id="16" name="グループ化 15">
            <a:extLst>
              <a:ext uri="{FF2B5EF4-FFF2-40B4-BE49-F238E27FC236}">
                <a16:creationId xmlns:a16="http://schemas.microsoft.com/office/drawing/2014/main" id="{A54A08A1-7063-4F22-A2C2-7DBB1694E96C}"/>
              </a:ext>
            </a:extLst>
          </p:cNvPr>
          <p:cNvGrpSpPr>
            <a:grpSpLocks noChangeAspect="1"/>
          </p:cNvGrpSpPr>
          <p:nvPr/>
        </p:nvGrpSpPr>
        <p:grpSpPr>
          <a:xfrm>
            <a:off x="3198249" y="4343904"/>
            <a:ext cx="5556045" cy="2213527"/>
            <a:chOff x="0" y="0"/>
            <a:chExt cx="12780000" cy="5091545"/>
          </a:xfrm>
        </p:grpSpPr>
        <p:pic>
          <p:nvPicPr>
            <p:cNvPr id="17" name="図 16">
              <a:extLst>
                <a:ext uri="{FF2B5EF4-FFF2-40B4-BE49-F238E27FC236}">
                  <a16:creationId xmlns:a16="http://schemas.microsoft.com/office/drawing/2014/main" id="{316979D9-E2F3-467A-806F-E2B6C5D83843}"/>
                </a:ext>
              </a:extLst>
            </p:cNvPr>
            <p:cNvPicPr>
              <a:picLocks noChangeAspect="1"/>
            </p:cNvPicPr>
            <p:nvPr/>
          </p:nvPicPr>
          <p:blipFill rotWithShape="1">
            <a:blip r:embed="rId3"/>
            <a:srcRect t="-1" r="1278" b="74584"/>
            <a:stretch/>
          </p:blipFill>
          <p:spPr>
            <a:xfrm>
              <a:off x="155866" y="0"/>
              <a:ext cx="12440516" cy="2234045"/>
            </a:xfrm>
            <a:prstGeom prst="rect">
              <a:avLst/>
            </a:prstGeom>
            <a:ln w="6350">
              <a:solidFill>
                <a:sysClr val="windowText" lastClr="000000"/>
              </a:solidFill>
            </a:ln>
          </p:spPr>
        </p:pic>
        <p:pic>
          <p:nvPicPr>
            <p:cNvPr id="18" name="図 17">
              <a:extLst>
                <a:ext uri="{FF2B5EF4-FFF2-40B4-BE49-F238E27FC236}">
                  <a16:creationId xmlns:a16="http://schemas.microsoft.com/office/drawing/2014/main" id="{81D51244-D767-4346-887D-76CD9B48E965}"/>
                </a:ext>
              </a:extLst>
            </p:cNvPr>
            <p:cNvPicPr>
              <a:picLocks noChangeAspect="1"/>
            </p:cNvPicPr>
            <p:nvPr/>
          </p:nvPicPr>
          <p:blipFill rotWithShape="1">
            <a:blip r:embed="rId3"/>
            <a:srcRect t="60092" r="1278" b="10946"/>
            <a:stretch/>
          </p:blipFill>
          <p:spPr>
            <a:xfrm>
              <a:off x="155865" y="2545772"/>
              <a:ext cx="12440516" cy="2545773"/>
            </a:xfrm>
            <a:prstGeom prst="rect">
              <a:avLst/>
            </a:prstGeom>
            <a:ln w="6350">
              <a:solidFill>
                <a:sysClr val="windowText" lastClr="000000"/>
              </a:solidFill>
            </a:ln>
          </p:spPr>
        </p:pic>
        <p:pic>
          <p:nvPicPr>
            <p:cNvPr id="19" name="図 18">
              <a:extLst>
                <a:ext uri="{FF2B5EF4-FFF2-40B4-BE49-F238E27FC236}">
                  <a16:creationId xmlns:a16="http://schemas.microsoft.com/office/drawing/2014/main" id="{41084A7D-D890-4BE6-BD1B-1AF853C6B78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2026226"/>
              <a:ext cx="12780000" cy="1005977"/>
            </a:xfrm>
            <a:prstGeom prst="rect">
              <a:avLst/>
            </a:prstGeom>
            <a:noFill/>
            <a:ln>
              <a:noFill/>
            </a:ln>
          </p:spPr>
        </p:pic>
      </p:grpSp>
      <p:sp>
        <p:nvSpPr>
          <p:cNvPr id="10" name="正方形/長方形 9">
            <a:extLst>
              <a:ext uri="{FF2B5EF4-FFF2-40B4-BE49-F238E27FC236}">
                <a16:creationId xmlns:a16="http://schemas.microsoft.com/office/drawing/2014/main" id="{43364828-7B98-4690-A335-9EC27F171BDA}"/>
              </a:ext>
            </a:extLst>
          </p:cNvPr>
          <p:cNvSpPr/>
          <p:nvPr/>
        </p:nvSpPr>
        <p:spPr>
          <a:xfrm>
            <a:off x="5965386" y="6007084"/>
            <a:ext cx="1044000" cy="252000"/>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3412680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16="http://schemas.microsoft.com/office/drawing/2014/main" xmlns:a14="http://schemas.microsoft.com/office/drawing/2010/main"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89020" y="46276"/>
            <a:ext cx="864096" cy="779026"/>
          </a:xfrm>
          <a:prstGeom prst="ellipse">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ja-JP" altLang="en-US" sz="3000" dirty="0">
                <a:latin typeface="ＤＦＧ極太丸ゴシック体" pitchFamily="50" charset="-128"/>
                <a:ea typeface="ＤＦＧ極太丸ゴシック体" pitchFamily="50" charset="-128"/>
              </a:rPr>
              <a:t>Ｂ</a:t>
            </a:r>
            <a:endParaRPr kumimoji="1" lang="ja-JP" altLang="en-US" sz="3000" dirty="0">
              <a:latin typeface="ＤＦＧ極太丸ゴシック体" pitchFamily="50" charset="-128"/>
              <a:ea typeface="ＤＦＧ極太丸ゴシック体" pitchFamily="50" charset="-128"/>
            </a:endParaRPr>
          </a:p>
        </p:txBody>
      </p:sp>
      <p:sp>
        <p:nvSpPr>
          <p:cNvPr id="6" name="Rectangle 15"/>
          <p:cNvSpPr>
            <a:spLocks noChangeArrowheads="1"/>
          </p:cNvSpPr>
          <p:nvPr/>
        </p:nvSpPr>
        <p:spPr bwMode="auto">
          <a:xfrm>
            <a:off x="1187624" y="81605"/>
            <a:ext cx="288032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nchor="ctr"/>
          <a:lstStyle/>
          <a:p>
            <a:pPr marL="342900" indent="-342900"/>
            <a:r>
              <a:rPr lang="ja-JP" altLang="en-US" b="0">
                <a:latin typeface="ＤＦＧ平成ゴシック体W9" pitchFamily="50" charset="-128"/>
                <a:ea typeface="ＤＦＧ平成ゴシック体W9" pitchFamily="50" charset="-128"/>
              </a:rPr>
              <a:t>出願</a:t>
            </a:r>
            <a:r>
              <a:rPr lang="ja-JP" altLang="en-US" sz="2400">
                <a:latin typeface="ＤＦＧ極太丸ゴシック体" pitchFamily="50" charset="-128"/>
                <a:ea typeface="ＤＦＧ極太丸ゴシック体" pitchFamily="50" charset="-128"/>
              </a:rPr>
              <a:t>　</a:t>
            </a:r>
            <a:r>
              <a:rPr lang="en-US" altLang="ja-JP" sz="2600"/>
              <a:t>【</a:t>
            </a:r>
            <a:r>
              <a:rPr lang="en-US" altLang="ja-JP" sz="2600" dirty="0"/>
              <a:t>P32~34】</a:t>
            </a:r>
            <a:endParaRPr lang="ja-JP" altLang="en-US" sz="2600" dirty="0">
              <a:solidFill>
                <a:srgbClr val="0033CC"/>
              </a:solidFill>
            </a:endParaRPr>
          </a:p>
        </p:txBody>
      </p:sp>
      <p:sp>
        <p:nvSpPr>
          <p:cNvPr id="2" name="正方形/長方形 1">
            <a:extLst>
              <a:ext uri="{FF2B5EF4-FFF2-40B4-BE49-F238E27FC236}">
                <a16:creationId xmlns:a16="http://schemas.microsoft.com/office/drawing/2014/main" id="{05506F08-D780-4E27-9221-B96F39BB58B9}"/>
              </a:ext>
            </a:extLst>
          </p:cNvPr>
          <p:cNvSpPr/>
          <p:nvPr/>
        </p:nvSpPr>
        <p:spPr>
          <a:xfrm>
            <a:off x="611560" y="836712"/>
            <a:ext cx="8388424" cy="5867676"/>
          </a:xfrm>
          <a:prstGeom prst="rect">
            <a:avLst/>
          </a:prstGeom>
        </p:spPr>
        <p:txBody>
          <a:bodyPr wrap="square">
            <a:noAutofit/>
          </a:bodyPr>
          <a:lstStyle/>
          <a:p>
            <a:pPr lvl="0" fontAlgn="auto">
              <a:spcBef>
                <a:spcPts val="600"/>
              </a:spcBef>
              <a:spcAft>
                <a:spcPts val="0"/>
              </a:spcAft>
              <a:defRPr/>
            </a:pPr>
            <a:r>
              <a:rPr lang="ja-JP" altLang="en-US" sz="2000" b="0" dirty="0">
                <a:latin typeface="Arial" panose="020B0604020202020204" pitchFamily="34" charset="0"/>
                <a:cs typeface="Arial" panose="020B0604020202020204" pitchFamily="34" charset="0"/>
              </a:rPr>
              <a:t>　　②　画面に従って以下の必要事項を入力する。</a:t>
            </a:r>
            <a:endParaRPr lang="en-US" altLang="ja-JP" sz="2000" b="0" dirty="0">
              <a:latin typeface="Arial" panose="020B0604020202020204" pitchFamily="34" charset="0"/>
              <a:cs typeface="Arial" panose="020B0604020202020204" pitchFamily="34" charset="0"/>
            </a:endParaRPr>
          </a:p>
          <a:p>
            <a:pPr lvl="0" fontAlgn="auto">
              <a:spcBef>
                <a:spcPts val="600"/>
              </a:spcBef>
              <a:spcAft>
                <a:spcPts val="0"/>
              </a:spcAft>
              <a:defRPr/>
            </a:pPr>
            <a:endParaRPr lang="en-US" altLang="ja-JP" sz="2000" b="0" spc="-50" dirty="0">
              <a:latin typeface="ＭＳ Ｐゴシック" panose="020B0600070205080204" pitchFamily="50" charset="-128"/>
            </a:endParaRPr>
          </a:p>
          <a:p>
            <a:pPr lvl="0" fontAlgn="auto">
              <a:spcBef>
                <a:spcPts val="600"/>
              </a:spcBef>
              <a:spcAft>
                <a:spcPts val="0"/>
              </a:spcAft>
              <a:defRPr/>
            </a:pPr>
            <a:endParaRPr lang="en-US" altLang="ja-JP" sz="2000" b="0" spc="-50" dirty="0">
              <a:latin typeface="ＭＳ Ｐゴシック" panose="020B0600070205080204" pitchFamily="50" charset="-128"/>
            </a:endParaRPr>
          </a:p>
          <a:p>
            <a:pPr lvl="0" fontAlgn="auto">
              <a:spcBef>
                <a:spcPts val="600"/>
              </a:spcBef>
              <a:spcAft>
                <a:spcPts val="0"/>
              </a:spcAft>
              <a:defRPr/>
            </a:pPr>
            <a:endParaRPr lang="en-US" altLang="ja-JP" sz="2000" b="0" spc="-50" dirty="0">
              <a:latin typeface="ＭＳ Ｐゴシック" panose="020B0600070205080204" pitchFamily="50" charset="-128"/>
            </a:endParaRPr>
          </a:p>
          <a:p>
            <a:pPr lvl="0" fontAlgn="auto">
              <a:spcBef>
                <a:spcPts val="600"/>
              </a:spcBef>
              <a:spcAft>
                <a:spcPts val="0"/>
              </a:spcAft>
              <a:defRPr/>
            </a:pPr>
            <a:endParaRPr lang="en-US" altLang="ja-JP" sz="2000" b="0" spc="-50" dirty="0">
              <a:latin typeface="ＭＳ Ｐゴシック" panose="020B0600070205080204" pitchFamily="50" charset="-128"/>
            </a:endParaRPr>
          </a:p>
          <a:p>
            <a:pPr lvl="0" fontAlgn="auto">
              <a:spcBef>
                <a:spcPts val="600"/>
              </a:spcBef>
              <a:spcAft>
                <a:spcPts val="0"/>
              </a:spcAft>
              <a:defRPr/>
            </a:pPr>
            <a:endParaRPr lang="en-US" altLang="ja-JP" sz="2000" b="0" spc="-50" dirty="0">
              <a:latin typeface="ＭＳ Ｐゴシック" panose="020B0600070205080204" pitchFamily="50" charset="-128"/>
            </a:endParaRPr>
          </a:p>
          <a:p>
            <a:pPr lvl="0" fontAlgn="auto">
              <a:spcBef>
                <a:spcPts val="600"/>
              </a:spcBef>
              <a:spcAft>
                <a:spcPts val="0"/>
              </a:spcAft>
              <a:defRPr/>
            </a:pPr>
            <a:endParaRPr lang="en-US" altLang="ja-JP" sz="2000" b="0" spc="-50" dirty="0">
              <a:latin typeface="ＭＳ Ｐゴシック" panose="020B0600070205080204" pitchFamily="50" charset="-128"/>
            </a:endParaRPr>
          </a:p>
          <a:p>
            <a:pPr lvl="0" fontAlgn="auto">
              <a:spcBef>
                <a:spcPts val="600"/>
              </a:spcBef>
              <a:spcAft>
                <a:spcPts val="0"/>
              </a:spcAft>
              <a:defRPr/>
            </a:pPr>
            <a:endParaRPr lang="en-US" altLang="ja-JP" sz="2000" b="0" spc="-50" dirty="0">
              <a:latin typeface="ＭＳ Ｐゴシック" panose="020B0600070205080204" pitchFamily="50" charset="-128"/>
            </a:endParaRPr>
          </a:p>
          <a:p>
            <a:pPr lvl="0" fontAlgn="auto">
              <a:spcBef>
                <a:spcPts val="600"/>
              </a:spcBef>
              <a:spcAft>
                <a:spcPts val="0"/>
              </a:spcAft>
              <a:defRPr/>
            </a:pPr>
            <a:endParaRPr lang="en-US" altLang="ja-JP" sz="2000" b="0" spc="-50" dirty="0">
              <a:latin typeface="ＭＳ Ｐゴシック" panose="020B0600070205080204" pitchFamily="50" charset="-128"/>
            </a:endParaRPr>
          </a:p>
          <a:p>
            <a:pPr lvl="0" fontAlgn="auto">
              <a:lnSpc>
                <a:spcPct val="150000"/>
              </a:lnSpc>
              <a:spcBef>
                <a:spcPts val="1200"/>
              </a:spcBef>
              <a:spcAft>
                <a:spcPts val="0"/>
              </a:spcAft>
              <a:defRPr/>
            </a:pPr>
            <a:endParaRPr lang="en-US" altLang="ja-JP" sz="2000" b="0" dirty="0"/>
          </a:p>
          <a:p>
            <a:pPr lvl="0" fontAlgn="auto">
              <a:spcBef>
                <a:spcPts val="0"/>
              </a:spcBef>
              <a:spcAft>
                <a:spcPts val="0"/>
              </a:spcAft>
              <a:defRPr/>
            </a:pPr>
            <a:endParaRPr lang="en-US" altLang="ja-JP" sz="2000" b="0" dirty="0"/>
          </a:p>
          <a:p>
            <a:pPr marL="252000" lvl="0" fontAlgn="auto">
              <a:spcBef>
                <a:spcPts val="0"/>
              </a:spcBef>
              <a:spcAft>
                <a:spcPts val="0"/>
              </a:spcAft>
              <a:defRPr/>
            </a:pPr>
            <a:r>
              <a:rPr lang="ja-JP" altLang="en-US" sz="2000" b="0" dirty="0"/>
              <a:t> </a:t>
            </a:r>
            <a:endParaRPr lang="en-US" altLang="ja-JP" sz="2000" b="0" dirty="0"/>
          </a:p>
          <a:p>
            <a:pPr marL="252000" lvl="0" fontAlgn="auto">
              <a:spcBef>
                <a:spcPts val="0"/>
              </a:spcBef>
              <a:spcAft>
                <a:spcPts val="0"/>
              </a:spcAft>
              <a:defRPr/>
            </a:pPr>
            <a:endParaRPr lang="en-US" altLang="ja-JP" sz="2000" b="0" dirty="0"/>
          </a:p>
          <a:p>
            <a:pPr marL="252000" lvl="0" fontAlgn="auto">
              <a:spcBef>
                <a:spcPts val="1200"/>
              </a:spcBef>
              <a:spcAft>
                <a:spcPts val="0"/>
              </a:spcAft>
              <a:defRPr/>
            </a:pPr>
            <a:r>
              <a:rPr lang="ja-JP" altLang="en-US" sz="2000" b="0" dirty="0"/>
              <a:t> ③　「アカウント仮登録受付のお知らせ」メールに記載の</a:t>
            </a:r>
            <a:r>
              <a:rPr lang="en-US" altLang="ja-JP" sz="2000" b="0" dirty="0"/>
              <a:t>URL</a:t>
            </a:r>
            <a:r>
              <a:rPr lang="ja-JP" altLang="en-US" sz="2000" b="0" dirty="0"/>
              <a:t>にアクセスし，</a:t>
            </a:r>
            <a:endParaRPr lang="en-US" altLang="ja-JP" sz="2000" b="0" dirty="0"/>
          </a:p>
          <a:p>
            <a:pPr marL="252000" lvl="0" fontAlgn="auto">
              <a:spcBef>
                <a:spcPts val="0"/>
              </a:spcBef>
              <a:spcAft>
                <a:spcPts val="0"/>
              </a:spcAft>
              <a:defRPr/>
            </a:pPr>
            <a:r>
              <a:rPr lang="ja-JP" altLang="en-US" sz="2000" b="0" dirty="0"/>
              <a:t>　　マイページの作成を完了させる。</a:t>
            </a:r>
            <a:endParaRPr lang="en-US" altLang="ja-JP" sz="2000" b="0" dirty="0"/>
          </a:p>
        </p:txBody>
      </p:sp>
      <p:sp>
        <p:nvSpPr>
          <p:cNvPr id="8" name="スライド番号プレースホルダー 7">
            <a:extLst>
              <a:ext uri="{FF2B5EF4-FFF2-40B4-BE49-F238E27FC236}">
                <a16:creationId xmlns:a16="http://schemas.microsoft.com/office/drawing/2014/main" id="{90FFD693-6FE9-4DD9-B093-A0ECE25D64A6}"/>
              </a:ext>
            </a:extLst>
          </p:cNvPr>
          <p:cNvSpPr>
            <a:spLocks noGrp="1"/>
          </p:cNvSpPr>
          <p:nvPr>
            <p:ph type="sldNum" sz="quarter" idx="12"/>
          </p:nvPr>
        </p:nvSpPr>
        <p:spPr/>
        <p:txBody>
          <a:bodyPr/>
          <a:lstStyle/>
          <a:p>
            <a:fld id="{F14AF66F-3B4F-4E8B-A9F2-F8EEB7F87A3A}" type="slidenum">
              <a:rPr lang="ja-JP" altLang="en-US" smtClean="0">
                <a:solidFill>
                  <a:prstClr val="black">
                    <a:tint val="75000"/>
                  </a:prstClr>
                </a:solidFill>
              </a:rPr>
              <a:pPr/>
              <a:t>12</a:t>
            </a:fld>
            <a:endParaRPr lang="ja-JP" altLang="en-US" dirty="0">
              <a:solidFill>
                <a:prstClr val="black">
                  <a:tint val="75000"/>
                </a:prstClr>
              </a:solidFill>
            </a:endParaRPr>
          </a:p>
        </p:txBody>
      </p:sp>
      <p:sp>
        <p:nvSpPr>
          <p:cNvPr id="13" name="テキスト ボックス 2">
            <a:extLst>
              <a:ext uri="{FF2B5EF4-FFF2-40B4-BE49-F238E27FC236}">
                <a16:creationId xmlns:a16="http://schemas.microsoft.com/office/drawing/2014/main" id="{16CC4F3F-9C04-4FAC-A6F2-CFFB2FA3142D}"/>
              </a:ext>
            </a:extLst>
          </p:cNvPr>
          <p:cNvSpPr txBox="1">
            <a:spLocks noChangeArrowheads="1"/>
          </p:cNvSpPr>
          <p:nvPr/>
        </p:nvSpPr>
        <p:spPr bwMode="auto">
          <a:xfrm>
            <a:off x="222429" y="908720"/>
            <a:ext cx="605155" cy="5795667"/>
          </a:xfrm>
          <a:prstGeom prst="rect">
            <a:avLst/>
          </a:prstGeom>
          <a:solidFill>
            <a:schemeClr val="accent4"/>
          </a:solidFill>
          <a:ln w="9525">
            <a:noFill/>
            <a:miter lim="800000"/>
            <a:headEnd/>
            <a:tailEnd/>
          </a:ln>
        </p:spPr>
        <p:txBody>
          <a:bodyPr rot="0" vert="horz" wrap="square" lIns="91440" tIns="45720" rIns="91440" bIns="45720" anchor="t" anchorCtr="0">
            <a:noAutofit/>
          </a:bodyPr>
          <a:lstStyle/>
          <a:p>
            <a:pPr algn="ctr">
              <a:lnSpc>
                <a:spcPts val="1360"/>
              </a:lnSpc>
              <a:spcAft>
                <a:spcPts val="0"/>
              </a:spcAft>
            </a:pPr>
            <a:endParaRPr lang="en-US" sz="1200" b="1" kern="100" dirty="0">
              <a:solidFill>
                <a:srgbClr val="FFFFFF"/>
              </a:solidFill>
              <a:effectLst/>
              <a:latin typeface="ＤＦＧ平成丸ゴシック体W4" panose="020F0400000000000000" pitchFamily="50" charset="-128"/>
              <a:ea typeface="ＭＳ 明朝" panose="02020609040205080304" pitchFamily="17" charset="-128"/>
            </a:endParaRPr>
          </a:p>
          <a:p>
            <a:pPr algn="ctr">
              <a:lnSpc>
                <a:spcPts val="1360"/>
              </a:lnSpc>
              <a:spcAft>
                <a:spcPts val="0"/>
              </a:spcAft>
            </a:pPr>
            <a:r>
              <a:rPr lang="ja-JP" altLang="ja-JP" sz="1200" kern="100" dirty="0">
                <a:solidFill>
                  <a:srgbClr val="FFFFFF"/>
                </a:solidFill>
                <a:latin typeface="Times New Roman" panose="02020603050405020304" pitchFamily="18" charset="0"/>
                <a:ea typeface="ＤＦＧ平成丸ゴシック体W4" panose="020F0400000000000000" pitchFamily="50" charset="-128"/>
              </a:rPr>
              <a:t>▼</a:t>
            </a:r>
            <a:endParaRPr lang="ja-JP" altLang="ja-JP" sz="1200" kern="100" dirty="0">
              <a:latin typeface="Times New Roman" panose="02020603050405020304" pitchFamily="18" charset="0"/>
              <a:ea typeface="ＭＳ 明朝" panose="02020609040205080304" pitchFamily="17" charset="-128"/>
            </a:endParaRPr>
          </a:p>
          <a:p>
            <a:pPr algn="ctr">
              <a:lnSpc>
                <a:spcPts val="1360"/>
              </a:lnSpc>
              <a:spcAft>
                <a:spcPts val="0"/>
              </a:spcAft>
            </a:pPr>
            <a:r>
              <a:rPr lang="ja-JP" altLang="ja-JP" sz="1200" kern="100" dirty="0">
                <a:solidFill>
                  <a:srgbClr val="FFFFFF"/>
                </a:solidFill>
                <a:latin typeface="Times New Roman" panose="02020603050405020304" pitchFamily="18" charset="0"/>
                <a:ea typeface="ＤＦＧ平成丸ゴシック体W4" panose="020F0400000000000000" pitchFamily="50" charset="-128"/>
              </a:rPr>
              <a:t>▼</a:t>
            </a:r>
            <a:endParaRPr lang="ja-JP" altLang="ja-JP" sz="1200" kern="100" dirty="0">
              <a:latin typeface="Times New Roman" panose="02020603050405020304" pitchFamily="18" charset="0"/>
              <a:ea typeface="ＭＳ 明朝" panose="02020609040205080304" pitchFamily="17" charset="-128"/>
            </a:endParaRPr>
          </a:p>
          <a:p>
            <a:pPr algn="ctr">
              <a:lnSpc>
                <a:spcPts val="1360"/>
              </a:lnSpc>
              <a:spcAft>
                <a:spcPts val="0"/>
              </a:spcAft>
            </a:pPr>
            <a:r>
              <a:rPr lang="en-US" sz="1200" b="1" kern="100" dirty="0">
                <a:solidFill>
                  <a:srgbClr val="FFFFFF"/>
                </a:solidFill>
                <a:effectLst/>
                <a:latin typeface="ＤＦＧ平成丸ゴシック体W4" panose="020F0400000000000000" pitchFamily="50" charset="-128"/>
                <a:ea typeface="ＭＳ 明朝" panose="02020609040205080304" pitchFamily="17" charset="-128"/>
              </a:rPr>
              <a:t>STEP</a:t>
            </a:r>
            <a:endParaRPr lang="ja-JP" sz="1200" kern="100" dirty="0">
              <a:effectLst/>
              <a:latin typeface="Times New Roman" panose="02020603050405020304" pitchFamily="18" charset="0"/>
              <a:ea typeface="ＭＳ 明朝" panose="02020609040205080304" pitchFamily="17" charset="-128"/>
            </a:endParaRPr>
          </a:p>
          <a:p>
            <a:pPr algn="ctr">
              <a:spcBef>
                <a:spcPts val="600"/>
              </a:spcBef>
              <a:spcAft>
                <a:spcPts val="0"/>
              </a:spcAft>
            </a:pPr>
            <a:r>
              <a:rPr lang="ja-JP" altLang="en-US" sz="2400" kern="100" dirty="0">
                <a:solidFill>
                  <a:srgbClr val="FFFFFF"/>
                </a:solidFill>
                <a:latin typeface="ＤＦＧ平成丸ゴシック体W4" panose="020F0400000000000000" pitchFamily="50" charset="-128"/>
                <a:ea typeface="ＤＦＧ平成丸ゴシック体W4" panose="020F0400000000000000" pitchFamily="50" charset="-128"/>
              </a:rPr>
              <a:t>３</a:t>
            </a:r>
            <a:endParaRPr lang="ja-JP" sz="2400" kern="100" dirty="0">
              <a:effectLst/>
              <a:latin typeface="ＤＦＧ平成丸ゴシック体W4" panose="020F0400000000000000" pitchFamily="50" charset="-128"/>
              <a:ea typeface="ＤＦＧ平成丸ゴシック体W4" panose="020F0400000000000000" pitchFamily="50" charset="-128"/>
            </a:endParaRPr>
          </a:p>
          <a:p>
            <a:pPr algn="ctr">
              <a:lnSpc>
                <a:spcPts val="1360"/>
              </a:lnSpc>
              <a:spcAft>
                <a:spcPts val="0"/>
              </a:spcAft>
            </a:pPr>
            <a:r>
              <a:rPr lang="ja-JP" sz="1200" b="1" kern="100" dirty="0">
                <a:solidFill>
                  <a:srgbClr val="FFFFFF"/>
                </a:solidFill>
                <a:effectLst/>
                <a:latin typeface="Times New Roman" panose="02020603050405020304" pitchFamily="18" charset="0"/>
                <a:ea typeface="ＤＦＧ平成丸ゴシック体W4" panose="020F0400000000000000" pitchFamily="50" charset="-128"/>
              </a:rPr>
              <a:t>▼</a:t>
            </a:r>
            <a:endParaRPr lang="ja-JP" sz="1200" kern="100" dirty="0">
              <a:effectLst/>
              <a:latin typeface="Times New Roman" panose="02020603050405020304" pitchFamily="18" charset="0"/>
              <a:ea typeface="ＭＳ 明朝" panose="02020609040205080304" pitchFamily="17" charset="-128"/>
            </a:endParaRPr>
          </a:p>
          <a:p>
            <a:pPr algn="ctr">
              <a:lnSpc>
                <a:spcPts val="1360"/>
              </a:lnSpc>
              <a:spcAft>
                <a:spcPts val="0"/>
              </a:spcAft>
            </a:pPr>
            <a:r>
              <a:rPr lang="ja-JP" sz="1200" b="1" kern="100" dirty="0">
                <a:solidFill>
                  <a:srgbClr val="FFFFFF"/>
                </a:solidFill>
                <a:effectLst/>
                <a:latin typeface="Times New Roman" panose="02020603050405020304" pitchFamily="18" charset="0"/>
                <a:ea typeface="ＤＦＧ平成丸ゴシック体W4" panose="020F0400000000000000" pitchFamily="50" charset="-128"/>
              </a:rPr>
              <a:t>▼</a:t>
            </a:r>
            <a:endParaRPr lang="ja-JP" sz="1200" kern="100" dirty="0">
              <a:effectLst/>
              <a:latin typeface="Times New Roman" panose="02020603050405020304" pitchFamily="18" charset="0"/>
              <a:ea typeface="ＭＳ 明朝" panose="02020609040205080304" pitchFamily="17" charset="-128"/>
            </a:endParaRPr>
          </a:p>
        </p:txBody>
      </p:sp>
      <p:graphicFrame>
        <p:nvGraphicFramePr>
          <p:cNvPr id="9" name="表 8">
            <a:extLst>
              <a:ext uri="{FF2B5EF4-FFF2-40B4-BE49-F238E27FC236}">
                <a16:creationId xmlns:a16="http://schemas.microsoft.com/office/drawing/2014/main" id="{CDF05FDB-A977-4483-B54B-32B244FECC40}"/>
              </a:ext>
            </a:extLst>
          </p:cNvPr>
          <p:cNvGraphicFramePr>
            <a:graphicFrameLocks noGrp="1"/>
          </p:cNvGraphicFramePr>
          <p:nvPr>
            <p:extLst>
              <p:ext uri="{D42A27DB-BD31-4B8C-83A1-F6EECF244321}">
                <p14:modId xmlns:p14="http://schemas.microsoft.com/office/powerpoint/2010/main" val="1558936225"/>
              </p:ext>
            </p:extLst>
          </p:nvPr>
        </p:nvGraphicFramePr>
        <p:xfrm>
          <a:off x="1187624" y="1268760"/>
          <a:ext cx="7634766" cy="4440240"/>
        </p:xfrm>
        <a:graphic>
          <a:graphicData uri="http://schemas.openxmlformats.org/drawingml/2006/table">
            <a:tbl>
              <a:tblPr firstRow="1" firstCol="1" bandRow="1">
                <a:tableStyleId>{5C22544A-7EE6-4342-B048-85BDC9FD1C3A}</a:tableStyleId>
              </a:tblPr>
              <a:tblGrid>
                <a:gridCol w="1296144">
                  <a:extLst>
                    <a:ext uri="{9D8B030D-6E8A-4147-A177-3AD203B41FA5}">
                      <a16:colId xmlns:a16="http://schemas.microsoft.com/office/drawing/2014/main" val="905355787"/>
                    </a:ext>
                  </a:extLst>
                </a:gridCol>
                <a:gridCol w="1946134">
                  <a:extLst>
                    <a:ext uri="{9D8B030D-6E8A-4147-A177-3AD203B41FA5}">
                      <a16:colId xmlns:a16="http://schemas.microsoft.com/office/drawing/2014/main" val="3015526777"/>
                    </a:ext>
                  </a:extLst>
                </a:gridCol>
                <a:gridCol w="4392488">
                  <a:extLst>
                    <a:ext uri="{9D8B030D-6E8A-4147-A177-3AD203B41FA5}">
                      <a16:colId xmlns:a16="http://schemas.microsoft.com/office/drawing/2014/main" val="545533792"/>
                    </a:ext>
                  </a:extLst>
                </a:gridCol>
              </a:tblGrid>
              <a:tr h="360000">
                <a:tc gridSpan="2">
                  <a:txBody>
                    <a:bodyPr/>
                    <a:lstStyle/>
                    <a:p>
                      <a:pPr marR="107950" algn="ctr">
                        <a:lnSpc>
                          <a:spcPct val="100000"/>
                        </a:lnSpc>
                        <a:spcAft>
                          <a:spcPts val="300"/>
                        </a:spcAft>
                      </a:pPr>
                      <a:r>
                        <a:rPr lang="ja-JP" altLang="en-US" sz="2000" b="1" kern="100" dirty="0">
                          <a:effectLst/>
                          <a:latin typeface="+mj-ea"/>
                          <a:ea typeface="+mj-ea"/>
                          <a:cs typeface="Times New Roman" panose="02020603050405020304" pitchFamily="18" charset="0"/>
                        </a:rPr>
                        <a:t>入力する項目</a:t>
                      </a:r>
                      <a:endParaRPr lang="ja-JP" sz="2000" b="1" kern="100" dirty="0">
                        <a:effectLst/>
                        <a:latin typeface="+mj-ea"/>
                        <a:ea typeface="+mj-ea"/>
                        <a:cs typeface="Times New Roman" panose="02020603050405020304" pitchFamily="18" charset="0"/>
                      </a:endParaRPr>
                    </a:p>
                  </a:txBody>
                  <a:tcPr marL="68580" marR="68580" marT="0" marB="0" anchor="ctr">
                    <a:lnB w="12700" cap="flat" cmpd="sng" algn="ctr">
                      <a:solidFill>
                        <a:schemeClr val="bg1"/>
                      </a:solidFill>
                      <a:prstDash val="solid"/>
                      <a:round/>
                      <a:headEnd type="none" w="med" len="med"/>
                      <a:tailEnd type="none" w="med" len="med"/>
                    </a:lnB>
                    <a:solidFill>
                      <a:schemeClr val="accent4"/>
                    </a:solidFill>
                  </a:tcPr>
                </a:tc>
                <a:tc hMerge="1">
                  <a:txBody>
                    <a:bodyPr/>
                    <a:lstStyle/>
                    <a:p>
                      <a:endParaRPr kumimoji="1" lang="ja-JP" altLang="en-US"/>
                    </a:p>
                  </a:txBody>
                  <a:tcPr/>
                </a:tc>
                <a:tc>
                  <a:txBody>
                    <a:bodyPr/>
                    <a:lstStyle/>
                    <a:p>
                      <a:pPr marR="107950" algn="ctr">
                        <a:lnSpc>
                          <a:spcPct val="100000"/>
                        </a:lnSpc>
                        <a:spcAft>
                          <a:spcPts val="300"/>
                        </a:spcAft>
                      </a:pPr>
                      <a:r>
                        <a:rPr lang="ja-JP" altLang="en-US" sz="2000" b="1" kern="100" dirty="0">
                          <a:solidFill>
                            <a:schemeClr val="tx1"/>
                          </a:solidFill>
                          <a:effectLst/>
                          <a:latin typeface="+mj-ea"/>
                          <a:ea typeface="+mj-ea"/>
                        </a:rPr>
                        <a:t>備考</a:t>
                      </a:r>
                      <a:endParaRPr lang="en-US" altLang="ja-JP" sz="2000" b="1" kern="100" dirty="0">
                        <a:solidFill>
                          <a:schemeClr val="tx1"/>
                        </a:solidFill>
                        <a:effectLst/>
                        <a:latin typeface="+mj-ea"/>
                        <a:ea typeface="+mj-ea"/>
                      </a:endParaRPr>
                    </a:p>
                  </a:txBody>
                  <a:tcPr marL="68580" marR="68580" marT="0" marB="0" anchor="ctr">
                    <a:lnB w="12700" cap="flat" cmpd="sng" algn="ctr">
                      <a:solidFill>
                        <a:schemeClr val="bg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4266083217"/>
                  </a:ext>
                </a:extLst>
              </a:tr>
              <a:tr h="360000">
                <a:tc gridSpan="2">
                  <a:txBody>
                    <a:bodyPr/>
                    <a:lstStyle/>
                    <a:p>
                      <a:pPr marR="107950" algn="just">
                        <a:lnSpc>
                          <a:spcPct val="100000"/>
                        </a:lnSpc>
                        <a:spcAft>
                          <a:spcPts val="300"/>
                        </a:spcAft>
                      </a:pPr>
                      <a:r>
                        <a:rPr lang="ja-JP" sz="1800" kern="100" dirty="0">
                          <a:effectLst/>
                          <a:latin typeface="+mj-ea"/>
                          <a:ea typeface="+mj-ea"/>
                        </a:rPr>
                        <a:t>氏名（カナ）</a:t>
                      </a:r>
                      <a:endParaRPr lang="ja-JP" sz="1800" kern="100" dirty="0">
                        <a:effectLst/>
                        <a:latin typeface="+mj-ea"/>
                        <a:ea typeface="+mj-ea"/>
                        <a:cs typeface="Times New Roman" panose="02020603050405020304" pitchFamily="18" charset="0"/>
                      </a:endParaRPr>
                    </a:p>
                  </a:txBody>
                  <a:tcPr marL="68580" marR="68580"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solidFill>
                  </a:tcPr>
                </a:tc>
                <a:tc hMerge="1">
                  <a:txBody>
                    <a:bodyPr/>
                    <a:lstStyle/>
                    <a:p>
                      <a:endParaRPr kumimoji="1" lang="ja-JP" altLang="en-US"/>
                    </a:p>
                  </a:txBody>
                  <a:tcPr/>
                </a:tc>
                <a:tc>
                  <a:txBody>
                    <a:bodyPr/>
                    <a:lstStyle/>
                    <a:p>
                      <a:pPr marR="107950" algn="just">
                        <a:lnSpc>
                          <a:spcPct val="100000"/>
                        </a:lnSpc>
                        <a:spcAft>
                          <a:spcPts val="300"/>
                        </a:spcAft>
                      </a:pPr>
                      <a:endParaRPr lang="en-US" altLang="ja-JP" sz="1800" b="0" kern="100" dirty="0">
                        <a:solidFill>
                          <a:schemeClr val="tx1"/>
                        </a:solidFill>
                        <a:effectLst/>
                        <a:latin typeface="+mj-ea"/>
                        <a:ea typeface="+mj-ea"/>
                      </a:endParaRPr>
                    </a:p>
                  </a:txBody>
                  <a:tcPr marL="68580" marR="68580"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316471483"/>
                  </a:ext>
                </a:extLst>
              </a:tr>
              <a:tr h="360000">
                <a:tc gridSpan="2">
                  <a:txBody>
                    <a:bodyPr/>
                    <a:lstStyle/>
                    <a:p>
                      <a:pPr marR="107950" algn="just">
                        <a:lnSpc>
                          <a:spcPct val="100000"/>
                        </a:lnSpc>
                        <a:spcAft>
                          <a:spcPts val="300"/>
                        </a:spcAft>
                      </a:pPr>
                      <a:r>
                        <a:rPr lang="ja-JP" sz="1800" b="1" kern="100" dirty="0">
                          <a:effectLst/>
                          <a:latin typeface="+mj-ea"/>
                          <a:ea typeface="+mj-ea"/>
                        </a:rPr>
                        <a:t>氏名（漢字</a:t>
                      </a:r>
                      <a:r>
                        <a:rPr lang="ja-JP" altLang="en-US" sz="1800" b="1" kern="100" dirty="0">
                          <a:effectLst/>
                          <a:latin typeface="+mj-ea"/>
                          <a:ea typeface="+mj-ea"/>
                        </a:rPr>
                        <a:t>等</a:t>
                      </a:r>
                      <a:r>
                        <a:rPr lang="ja-JP" sz="1800" b="1" kern="100" dirty="0">
                          <a:effectLst/>
                          <a:latin typeface="+mj-ea"/>
                          <a:ea typeface="+mj-ea"/>
                        </a:rPr>
                        <a:t>）</a:t>
                      </a:r>
                      <a:endParaRPr lang="ja-JP" sz="1800" b="1" kern="100" dirty="0">
                        <a:effectLst/>
                        <a:latin typeface="+mj-ea"/>
                        <a:ea typeface="+mj-ea"/>
                        <a:cs typeface="Times New Roman" panose="02020603050405020304" pitchFamily="18" charset="0"/>
                      </a:endParaRPr>
                    </a:p>
                  </a:txBody>
                  <a:tcPr marL="68580" marR="68580" marT="0" marB="0" anchor="ctr">
                    <a:lnT w="12700" cap="flat" cmpd="sng" algn="ctr">
                      <a:solidFill>
                        <a:schemeClr val="bg1"/>
                      </a:solidFill>
                      <a:prstDash val="solid"/>
                      <a:round/>
                      <a:headEnd type="none" w="med" len="med"/>
                      <a:tailEnd type="none" w="med" len="med"/>
                    </a:lnT>
                    <a:solidFill>
                      <a:schemeClr val="accent4"/>
                    </a:solidFill>
                  </a:tcPr>
                </a:tc>
                <a:tc hMerge="1">
                  <a:txBody>
                    <a:bodyPr/>
                    <a:lstStyle/>
                    <a:p>
                      <a:endParaRPr kumimoji="1" lang="ja-JP" altLang="en-US"/>
                    </a:p>
                  </a:txBody>
                  <a:tcPr/>
                </a:tc>
                <a:tc>
                  <a:txBody>
                    <a:bodyPr/>
                    <a:lstStyle/>
                    <a:p>
                      <a:pPr marR="107950" algn="just">
                        <a:lnSpc>
                          <a:spcPct val="100000"/>
                        </a:lnSpc>
                        <a:spcAft>
                          <a:spcPts val="300"/>
                        </a:spcAft>
                      </a:pPr>
                      <a:r>
                        <a:rPr lang="ja-JP" altLang="en-US" sz="1800" b="0" kern="100" dirty="0">
                          <a:solidFill>
                            <a:schemeClr val="tx1"/>
                          </a:solidFill>
                          <a:effectLst/>
                          <a:latin typeface="+mj-ea"/>
                          <a:ea typeface="+mj-ea"/>
                        </a:rPr>
                        <a:t>アルファベットは入力不可。</a:t>
                      </a:r>
                      <a:endParaRPr lang="ja-JP" sz="1800" kern="100" dirty="0">
                        <a:effectLst/>
                        <a:latin typeface="+mj-ea"/>
                        <a:ea typeface="+mj-ea"/>
                        <a:cs typeface="Times New Roman" panose="02020603050405020304" pitchFamily="18" charset="0"/>
                      </a:endParaRPr>
                    </a:p>
                  </a:txBody>
                  <a:tcPr marL="68580" marR="68580" marT="0" marB="0" anchor="ctr">
                    <a:lnT w="12700" cap="flat" cmpd="sng" algn="ctr">
                      <a:solidFill>
                        <a:schemeClr val="bg1"/>
                      </a:solidFill>
                      <a:prstDash val="solid"/>
                      <a:round/>
                      <a:headEnd type="none" w="med" len="med"/>
                      <a:tailEnd type="none" w="med" len="med"/>
                    </a:lnT>
                    <a:solidFill>
                      <a:schemeClr val="accent4">
                        <a:lumMod val="40000"/>
                        <a:lumOff val="60000"/>
                      </a:schemeClr>
                    </a:solidFill>
                  </a:tcPr>
                </a:tc>
                <a:extLst>
                  <a:ext uri="{0D108BD9-81ED-4DB2-BD59-A6C34878D82A}">
                    <a16:rowId xmlns:a16="http://schemas.microsoft.com/office/drawing/2014/main" val="3836883721"/>
                  </a:ext>
                </a:extLst>
              </a:tr>
              <a:tr h="360000">
                <a:tc gridSpan="2">
                  <a:txBody>
                    <a:bodyPr/>
                    <a:lstStyle/>
                    <a:p>
                      <a:pPr marR="107950" algn="just">
                        <a:lnSpc>
                          <a:spcPct val="100000"/>
                        </a:lnSpc>
                        <a:spcAft>
                          <a:spcPts val="300"/>
                        </a:spcAft>
                      </a:pPr>
                      <a:r>
                        <a:rPr lang="ja-JP" sz="1800" b="1" kern="100" dirty="0">
                          <a:effectLst/>
                          <a:latin typeface="+mj-ea"/>
                          <a:ea typeface="+mj-ea"/>
                        </a:rPr>
                        <a:t>生年月日</a:t>
                      </a:r>
                      <a:endParaRPr lang="ja-JP" sz="1800" b="1" kern="100" dirty="0">
                        <a:effectLst/>
                        <a:latin typeface="+mj-ea"/>
                        <a:ea typeface="+mj-ea"/>
                        <a:cs typeface="Times New Roman" panose="02020603050405020304" pitchFamily="18" charset="0"/>
                      </a:endParaRPr>
                    </a:p>
                  </a:txBody>
                  <a:tcPr marL="68580" marR="68580" marT="0" marB="0" anchor="ctr">
                    <a:solidFill>
                      <a:schemeClr val="accent4"/>
                    </a:solidFill>
                  </a:tcPr>
                </a:tc>
                <a:tc hMerge="1">
                  <a:txBody>
                    <a:bodyPr/>
                    <a:lstStyle/>
                    <a:p>
                      <a:endParaRPr kumimoji="1" lang="ja-JP" altLang="en-US"/>
                    </a:p>
                  </a:txBody>
                  <a:tcPr/>
                </a:tc>
                <a:tc>
                  <a:txBody>
                    <a:bodyPr/>
                    <a:lstStyle/>
                    <a:p>
                      <a:pPr marR="107950" algn="just">
                        <a:lnSpc>
                          <a:spcPct val="100000"/>
                        </a:lnSpc>
                        <a:spcAft>
                          <a:spcPts val="300"/>
                        </a:spcAft>
                      </a:pPr>
                      <a:r>
                        <a:rPr lang="en-US" altLang="ja-JP" sz="1800" kern="100" dirty="0">
                          <a:effectLst/>
                          <a:latin typeface="+mj-ea"/>
                          <a:ea typeface="+mj-ea"/>
                          <a:cs typeface="Times New Roman" panose="02020603050405020304" pitchFamily="18" charset="0"/>
                        </a:rPr>
                        <a:t>2008</a:t>
                      </a:r>
                      <a:r>
                        <a:rPr lang="ja-JP" altLang="en-US" sz="1800" kern="100" dirty="0">
                          <a:effectLst/>
                          <a:latin typeface="+mj-ea"/>
                          <a:ea typeface="+mj-ea"/>
                          <a:cs typeface="Times New Roman" panose="02020603050405020304" pitchFamily="18" charset="0"/>
                        </a:rPr>
                        <a:t>年</a:t>
                      </a:r>
                      <a:r>
                        <a:rPr lang="en-US" altLang="ja-JP" sz="1800" kern="100" dirty="0">
                          <a:effectLst/>
                          <a:latin typeface="+mj-ea"/>
                          <a:ea typeface="+mj-ea"/>
                          <a:cs typeface="Times New Roman" panose="02020603050405020304" pitchFamily="18" charset="0"/>
                        </a:rPr>
                        <a:t>4</a:t>
                      </a:r>
                      <a:r>
                        <a:rPr lang="ja-JP" altLang="en-US" sz="1800" kern="100" dirty="0">
                          <a:effectLst/>
                          <a:latin typeface="+mj-ea"/>
                          <a:ea typeface="+mj-ea"/>
                          <a:cs typeface="Times New Roman" panose="02020603050405020304" pitchFamily="18" charset="0"/>
                        </a:rPr>
                        <a:t>月</a:t>
                      </a:r>
                      <a:r>
                        <a:rPr lang="en-US" altLang="ja-JP" sz="1800" kern="100" dirty="0">
                          <a:effectLst/>
                          <a:latin typeface="+mj-ea"/>
                          <a:ea typeface="+mj-ea"/>
                          <a:cs typeface="Times New Roman" panose="02020603050405020304" pitchFamily="18" charset="0"/>
                        </a:rPr>
                        <a:t>2</a:t>
                      </a:r>
                      <a:r>
                        <a:rPr lang="ja-JP" altLang="en-US" sz="1800" kern="100" dirty="0">
                          <a:effectLst/>
                          <a:latin typeface="+mj-ea"/>
                          <a:ea typeface="+mj-ea"/>
                          <a:cs typeface="Times New Roman" panose="02020603050405020304" pitchFamily="18" charset="0"/>
                        </a:rPr>
                        <a:t>日以降の日付は選択不可。</a:t>
                      </a:r>
                      <a:endParaRPr lang="ja-JP" sz="1800" kern="100" dirty="0">
                        <a:effectLst/>
                        <a:latin typeface="+mj-ea"/>
                        <a:ea typeface="+mj-ea"/>
                        <a:cs typeface="Times New Roman" panose="02020603050405020304" pitchFamily="18" charset="0"/>
                      </a:endParaRPr>
                    </a:p>
                  </a:txBody>
                  <a:tcPr marL="68580" marR="68580" marT="0" marB="0" anchor="ctr">
                    <a:solidFill>
                      <a:schemeClr val="accent4">
                        <a:lumMod val="40000"/>
                        <a:lumOff val="60000"/>
                      </a:schemeClr>
                    </a:solidFill>
                  </a:tcPr>
                </a:tc>
                <a:extLst>
                  <a:ext uri="{0D108BD9-81ED-4DB2-BD59-A6C34878D82A}">
                    <a16:rowId xmlns:a16="http://schemas.microsoft.com/office/drawing/2014/main" val="2089247606"/>
                  </a:ext>
                </a:extLst>
              </a:tr>
              <a:tr h="360000">
                <a:tc gridSpan="2">
                  <a:txBody>
                    <a:bodyPr/>
                    <a:lstStyle/>
                    <a:p>
                      <a:pPr marR="107950" algn="just">
                        <a:lnSpc>
                          <a:spcPct val="100000"/>
                        </a:lnSpc>
                        <a:spcAft>
                          <a:spcPts val="300"/>
                        </a:spcAft>
                      </a:pPr>
                      <a:r>
                        <a:rPr lang="ja-JP" sz="1800" b="1" kern="100" dirty="0">
                          <a:effectLst/>
                          <a:latin typeface="+mj-ea"/>
                          <a:ea typeface="+mj-ea"/>
                        </a:rPr>
                        <a:t>メールアドレス</a:t>
                      </a:r>
                      <a:endParaRPr lang="ja-JP" sz="1800" b="1" kern="100" dirty="0">
                        <a:effectLst/>
                        <a:latin typeface="+mj-ea"/>
                        <a:ea typeface="+mj-ea"/>
                        <a:cs typeface="Times New Roman" panose="02020603050405020304" pitchFamily="18" charset="0"/>
                      </a:endParaRPr>
                    </a:p>
                  </a:txBody>
                  <a:tcPr marL="68580" marR="68580" marT="0" marB="0" anchor="ctr">
                    <a:solidFill>
                      <a:schemeClr val="accent4"/>
                    </a:solidFill>
                  </a:tcPr>
                </a:tc>
                <a:tc hMerge="1">
                  <a:txBody>
                    <a:bodyPr/>
                    <a:lstStyle/>
                    <a:p>
                      <a:endParaRPr kumimoji="1" lang="ja-JP" altLang="en-US"/>
                    </a:p>
                  </a:txBody>
                  <a:tcPr/>
                </a:tc>
                <a:tc>
                  <a:txBody>
                    <a:bodyPr/>
                    <a:lstStyle/>
                    <a:p>
                      <a:pPr marR="107950" algn="just">
                        <a:lnSpc>
                          <a:spcPct val="100000"/>
                        </a:lnSpc>
                        <a:spcAft>
                          <a:spcPts val="0"/>
                        </a:spcAft>
                      </a:pPr>
                      <a:r>
                        <a:rPr lang="ja-JP" altLang="en-US" sz="1800" kern="100" dirty="0">
                          <a:effectLst/>
                          <a:latin typeface="+mj-ea"/>
                          <a:ea typeface="+mj-ea"/>
                        </a:rPr>
                        <a:t>日常的にメールを確認できるメールアドレスであること。</a:t>
                      </a:r>
                      <a:endParaRPr lang="ja-JP" sz="1800" kern="100" dirty="0">
                        <a:effectLst/>
                        <a:latin typeface="+mj-ea"/>
                        <a:ea typeface="+mj-ea"/>
                        <a:cs typeface="Times New Roman" panose="02020603050405020304" pitchFamily="18" charset="0"/>
                      </a:endParaRPr>
                    </a:p>
                  </a:txBody>
                  <a:tcPr marL="68580" marR="68580" marT="0" marB="0" anchor="ctr">
                    <a:solidFill>
                      <a:schemeClr val="accent4">
                        <a:lumMod val="40000"/>
                        <a:lumOff val="60000"/>
                      </a:schemeClr>
                    </a:solidFill>
                  </a:tcPr>
                </a:tc>
                <a:extLst>
                  <a:ext uri="{0D108BD9-81ED-4DB2-BD59-A6C34878D82A}">
                    <a16:rowId xmlns:a16="http://schemas.microsoft.com/office/drawing/2014/main" val="1549958370"/>
                  </a:ext>
                </a:extLst>
              </a:tr>
              <a:tr h="360000">
                <a:tc rowSpan="2">
                  <a:txBody>
                    <a:bodyPr/>
                    <a:lstStyle/>
                    <a:p>
                      <a:pPr marR="107950" algn="just">
                        <a:lnSpc>
                          <a:spcPct val="100000"/>
                        </a:lnSpc>
                        <a:spcAft>
                          <a:spcPts val="300"/>
                        </a:spcAft>
                      </a:pPr>
                      <a:r>
                        <a:rPr lang="ja-JP" altLang="en-US" sz="1800" b="1" kern="100" dirty="0">
                          <a:solidFill>
                            <a:schemeClr val="bg1"/>
                          </a:solidFill>
                          <a:effectLst/>
                          <a:latin typeface="+mj-ea"/>
                          <a:ea typeface="+mj-ea"/>
                          <a:cs typeface="Times New Roman" panose="02020603050405020304" pitchFamily="18" charset="0"/>
                        </a:rPr>
                        <a:t>電話番号</a:t>
                      </a:r>
                      <a:endParaRPr lang="ja-JP" sz="1800" b="1" kern="100" dirty="0">
                        <a:solidFill>
                          <a:schemeClr val="bg1"/>
                        </a:solidFill>
                        <a:effectLst/>
                        <a:latin typeface="+mj-ea"/>
                        <a:ea typeface="+mj-ea"/>
                        <a:cs typeface="Times New Roman" panose="02020603050405020304" pitchFamily="18" charset="0"/>
                      </a:endParaRPr>
                    </a:p>
                  </a:txBody>
                  <a:tcPr marL="68580" marR="68580" marT="0" marB="0" anchor="ctr">
                    <a:solidFill>
                      <a:schemeClr val="accent4"/>
                    </a:solidFill>
                  </a:tcPr>
                </a:tc>
                <a:tc>
                  <a:txBody>
                    <a:bodyPr/>
                    <a:lstStyle/>
                    <a:p>
                      <a:pPr marR="107950" algn="just">
                        <a:lnSpc>
                          <a:spcPct val="100000"/>
                        </a:lnSpc>
                        <a:spcAft>
                          <a:spcPts val="300"/>
                        </a:spcAft>
                      </a:pPr>
                      <a:r>
                        <a:rPr lang="ja-JP" altLang="en-US" sz="1800" b="1" kern="100" dirty="0">
                          <a:solidFill>
                            <a:schemeClr val="bg1"/>
                          </a:solidFill>
                          <a:effectLst/>
                          <a:latin typeface="+mj-ea"/>
                          <a:ea typeface="+mj-ea"/>
                          <a:cs typeface="Times New Roman" panose="02020603050405020304" pitchFamily="18" charset="0"/>
                        </a:rPr>
                        <a:t>自宅・下宿・寮</a:t>
                      </a:r>
                      <a:endParaRPr lang="ja-JP" sz="1800" b="1" kern="100" dirty="0">
                        <a:solidFill>
                          <a:schemeClr val="bg1"/>
                        </a:solidFill>
                        <a:effectLst/>
                        <a:latin typeface="+mj-ea"/>
                        <a:ea typeface="+mj-ea"/>
                        <a:cs typeface="Times New Roman" panose="02020603050405020304" pitchFamily="18" charset="0"/>
                      </a:endParaRPr>
                    </a:p>
                  </a:txBody>
                  <a:tcPr marL="68580" marR="68580" marT="0" marB="0" anchor="ctr">
                    <a:solidFill>
                      <a:schemeClr val="accent4"/>
                    </a:solidFill>
                  </a:tcPr>
                </a:tc>
                <a:tc rowSpan="2">
                  <a:txBody>
                    <a:bodyPr/>
                    <a:lstStyle/>
                    <a:p>
                      <a:pPr marR="107950" algn="just">
                        <a:lnSpc>
                          <a:spcPct val="100000"/>
                        </a:lnSpc>
                        <a:spcAft>
                          <a:spcPts val="300"/>
                        </a:spcAft>
                      </a:pPr>
                      <a:r>
                        <a:rPr lang="ja-JP" altLang="en-US" sz="1800" kern="100" dirty="0">
                          <a:effectLst/>
                          <a:latin typeface="+mj-ea"/>
                          <a:ea typeface="+mj-ea"/>
                        </a:rPr>
                        <a:t>どちらか一つしかない場合は，片方のみの入力でも構わない。</a:t>
                      </a:r>
                      <a:endParaRPr lang="ja-JP" sz="1800" kern="100" dirty="0">
                        <a:effectLst/>
                        <a:latin typeface="+mj-ea"/>
                        <a:ea typeface="+mj-ea"/>
                        <a:cs typeface="Times New Roman" panose="02020603050405020304" pitchFamily="18" charset="0"/>
                      </a:endParaRPr>
                    </a:p>
                  </a:txBody>
                  <a:tcPr marL="68580" marR="68580" marT="0" marB="0" anchor="ctr">
                    <a:solidFill>
                      <a:schemeClr val="accent4">
                        <a:lumMod val="40000"/>
                        <a:lumOff val="60000"/>
                      </a:schemeClr>
                    </a:solidFill>
                  </a:tcPr>
                </a:tc>
                <a:extLst>
                  <a:ext uri="{0D108BD9-81ED-4DB2-BD59-A6C34878D82A}">
                    <a16:rowId xmlns:a16="http://schemas.microsoft.com/office/drawing/2014/main" val="2896323218"/>
                  </a:ext>
                </a:extLst>
              </a:tr>
              <a:tr h="360000">
                <a:tc vMerge="1">
                  <a:txBody>
                    <a:bodyPr/>
                    <a:lstStyle/>
                    <a:p>
                      <a:pPr marR="107950" algn="just">
                        <a:spcAft>
                          <a:spcPts val="300"/>
                        </a:spcAft>
                      </a:pPr>
                      <a:endParaRPr lang="ja-JP" sz="18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8580" marR="68580" marT="0" marB="0" anchor="ctr">
                    <a:solidFill>
                      <a:schemeClr val="accent4"/>
                    </a:solidFill>
                  </a:tcPr>
                </a:tc>
                <a:tc>
                  <a:txBody>
                    <a:bodyPr/>
                    <a:lstStyle/>
                    <a:p>
                      <a:pPr marL="0" marR="107950" lvl="0" indent="0" algn="just" defTabSz="945124" rtl="0" eaLnBrk="1" fontAlgn="auto" latinLnBrk="0" hangingPunct="1">
                        <a:lnSpc>
                          <a:spcPct val="100000"/>
                        </a:lnSpc>
                        <a:spcBef>
                          <a:spcPts val="0"/>
                        </a:spcBef>
                        <a:spcAft>
                          <a:spcPts val="300"/>
                        </a:spcAft>
                        <a:buClrTx/>
                        <a:buSzTx/>
                        <a:buFontTx/>
                        <a:buNone/>
                        <a:tabLst/>
                        <a:defRPr/>
                      </a:pPr>
                      <a:r>
                        <a:rPr lang="ja-JP" altLang="en-US" sz="1800" b="1" kern="100" dirty="0">
                          <a:solidFill>
                            <a:schemeClr val="bg1"/>
                          </a:solidFill>
                          <a:effectLst/>
                          <a:latin typeface="+mj-ea"/>
                          <a:ea typeface="+mj-ea"/>
                          <a:cs typeface="Times New Roman" panose="02020603050405020304" pitchFamily="18" charset="0"/>
                        </a:rPr>
                        <a:t>携帯電話（本人）</a:t>
                      </a:r>
                      <a:endParaRPr lang="ja-JP" sz="1800" b="1" kern="100" dirty="0">
                        <a:solidFill>
                          <a:schemeClr val="bg1"/>
                        </a:solidFill>
                        <a:effectLst/>
                        <a:latin typeface="+mj-ea"/>
                        <a:ea typeface="+mj-ea"/>
                        <a:cs typeface="Times New Roman" panose="02020603050405020304" pitchFamily="18" charset="0"/>
                      </a:endParaRPr>
                    </a:p>
                  </a:txBody>
                  <a:tcPr marL="68580" marR="68580" marT="0" marB="0" anchor="ctr">
                    <a:solidFill>
                      <a:schemeClr val="accent4"/>
                    </a:solidFill>
                  </a:tcPr>
                </a:tc>
                <a:tc vMerge="1">
                  <a:txBody>
                    <a:bodyPr/>
                    <a:lstStyle/>
                    <a:p>
                      <a:endParaRPr kumimoji="1" lang="ja-JP" altLang="en-US"/>
                    </a:p>
                  </a:txBody>
                  <a:tcPr/>
                </a:tc>
                <a:extLst>
                  <a:ext uri="{0D108BD9-81ED-4DB2-BD59-A6C34878D82A}">
                    <a16:rowId xmlns:a16="http://schemas.microsoft.com/office/drawing/2014/main" val="4057970360"/>
                  </a:ext>
                </a:extLst>
              </a:tr>
              <a:tr h="360000">
                <a:tc gridSpan="2">
                  <a:txBody>
                    <a:bodyPr/>
                    <a:lstStyle/>
                    <a:p>
                      <a:pPr marR="107950" algn="just">
                        <a:lnSpc>
                          <a:spcPct val="100000"/>
                        </a:lnSpc>
                        <a:spcAft>
                          <a:spcPts val="300"/>
                        </a:spcAft>
                      </a:pPr>
                      <a:r>
                        <a:rPr lang="ja-JP" sz="1800" b="1" kern="100" dirty="0">
                          <a:effectLst/>
                          <a:latin typeface="+mj-ea"/>
                          <a:ea typeface="+mj-ea"/>
                        </a:rPr>
                        <a:t>出願資格</a:t>
                      </a:r>
                      <a:endParaRPr lang="ja-JP" sz="1800" b="1" kern="100" dirty="0">
                        <a:effectLst/>
                        <a:latin typeface="+mj-ea"/>
                        <a:ea typeface="+mj-ea"/>
                        <a:cs typeface="Times New Roman" panose="02020603050405020304" pitchFamily="18" charset="0"/>
                      </a:endParaRPr>
                    </a:p>
                  </a:txBody>
                  <a:tcPr marL="68580" marR="68580" marT="0" marB="0" anchor="ctr">
                    <a:solidFill>
                      <a:schemeClr val="accent4"/>
                    </a:solidFill>
                  </a:tcPr>
                </a:tc>
                <a:tc hMerge="1">
                  <a:txBody>
                    <a:bodyPr/>
                    <a:lstStyle/>
                    <a:p>
                      <a:endParaRPr kumimoji="1" lang="ja-JP" altLang="en-US"/>
                    </a:p>
                  </a:txBody>
                  <a:tcPr/>
                </a:tc>
                <a:tc>
                  <a:txBody>
                    <a:bodyPr/>
                    <a:lstStyle/>
                    <a:p>
                      <a:pPr marR="107950" algn="just">
                        <a:lnSpc>
                          <a:spcPct val="100000"/>
                        </a:lnSpc>
                        <a:spcAft>
                          <a:spcPts val="300"/>
                        </a:spcAft>
                      </a:pPr>
                      <a:endParaRPr lang="ja-JP" sz="1800" kern="100" dirty="0">
                        <a:effectLst/>
                        <a:latin typeface="+mj-ea"/>
                        <a:ea typeface="+mj-ea"/>
                        <a:cs typeface="Times New Roman" panose="02020603050405020304" pitchFamily="18" charset="0"/>
                      </a:endParaRPr>
                    </a:p>
                  </a:txBody>
                  <a:tcPr marL="68580" marR="68580" marT="0" marB="0" anchor="ctr">
                    <a:solidFill>
                      <a:schemeClr val="accent4">
                        <a:lumMod val="40000"/>
                        <a:lumOff val="60000"/>
                      </a:schemeClr>
                    </a:solidFill>
                  </a:tcPr>
                </a:tc>
                <a:extLst>
                  <a:ext uri="{0D108BD9-81ED-4DB2-BD59-A6C34878D82A}">
                    <a16:rowId xmlns:a16="http://schemas.microsoft.com/office/drawing/2014/main" val="18955859"/>
                  </a:ext>
                </a:extLst>
              </a:tr>
              <a:tr h="360000">
                <a:tc gridSpan="2">
                  <a:txBody>
                    <a:bodyPr/>
                    <a:lstStyle/>
                    <a:p>
                      <a:pPr marR="107950" algn="just">
                        <a:lnSpc>
                          <a:spcPct val="100000"/>
                        </a:lnSpc>
                        <a:spcAft>
                          <a:spcPts val="300"/>
                        </a:spcAft>
                      </a:pPr>
                      <a:r>
                        <a:rPr lang="ja-JP" sz="1800" b="1" kern="100" dirty="0">
                          <a:effectLst/>
                          <a:latin typeface="+mj-ea"/>
                          <a:ea typeface="+mj-ea"/>
                        </a:rPr>
                        <a:t>パスワード</a:t>
                      </a:r>
                      <a:endParaRPr lang="ja-JP" sz="1800" b="1" kern="100" dirty="0">
                        <a:effectLst/>
                        <a:latin typeface="+mj-ea"/>
                        <a:ea typeface="+mj-ea"/>
                        <a:cs typeface="Times New Roman" panose="02020603050405020304" pitchFamily="18" charset="0"/>
                      </a:endParaRPr>
                    </a:p>
                  </a:txBody>
                  <a:tcPr marL="68580" marR="68580" marT="0" marB="0" anchor="ctr">
                    <a:solidFill>
                      <a:schemeClr val="accent4"/>
                    </a:solidFill>
                  </a:tcPr>
                </a:tc>
                <a:tc hMerge="1">
                  <a:txBody>
                    <a:bodyPr/>
                    <a:lstStyle/>
                    <a:p>
                      <a:endParaRPr kumimoji="1" lang="ja-JP" altLang="en-US"/>
                    </a:p>
                  </a:txBody>
                  <a:tcPr/>
                </a:tc>
                <a:tc>
                  <a:txBody>
                    <a:bodyPr/>
                    <a:lstStyle/>
                    <a:p>
                      <a:pPr marR="107950" algn="just">
                        <a:lnSpc>
                          <a:spcPct val="100000"/>
                        </a:lnSpc>
                        <a:spcBef>
                          <a:spcPts val="600"/>
                        </a:spcBef>
                        <a:spcAft>
                          <a:spcPts val="600"/>
                        </a:spcAft>
                      </a:pPr>
                      <a:r>
                        <a:rPr lang="en-US" altLang="ja-JP" sz="1800" kern="100" dirty="0">
                          <a:effectLst/>
                          <a:latin typeface="+mj-ea"/>
                          <a:ea typeface="+mj-ea"/>
                        </a:rPr>
                        <a:t>10</a:t>
                      </a:r>
                      <a:r>
                        <a:rPr lang="ja-JP" sz="1800" kern="100" dirty="0">
                          <a:effectLst/>
                          <a:latin typeface="+mj-ea"/>
                          <a:ea typeface="+mj-ea"/>
                        </a:rPr>
                        <a:t>文字</a:t>
                      </a:r>
                      <a:r>
                        <a:rPr lang="ja-JP" altLang="en-US" sz="1800" kern="100" dirty="0">
                          <a:effectLst/>
                          <a:latin typeface="+mj-ea"/>
                          <a:ea typeface="+mj-ea"/>
                        </a:rPr>
                        <a:t>以上</a:t>
                      </a:r>
                      <a:r>
                        <a:rPr lang="en-US" altLang="ja-JP" sz="1800" kern="100" dirty="0">
                          <a:effectLst/>
                          <a:latin typeface="+mj-ea"/>
                          <a:ea typeface="+mj-ea"/>
                        </a:rPr>
                        <a:t>20</a:t>
                      </a:r>
                      <a:r>
                        <a:rPr lang="ja-JP" sz="1800" kern="100" dirty="0">
                          <a:effectLst/>
                          <a:latin typeface="+mj-ea"/>
                          <a:ea typeface="+mj-ea"/>
                        </a:rPr>
                        <a:t>文字</a:t>
                      </a:r>
                      <a:r>
                        <a:rPr lang="ja-JP" altLang="en-US" sz="1800" kern="100" dirty="0">
                          <a:effectLst/>
                          <a:latin typeface="+mj-ea"/>
                          <a:ea typeface="+mj-ea"/>
                        </a:rPr>
                        <a:t>以下（全て半角）で，</a:t>
                      </a:r>
                      <a:r>
                        <a:rPr lang="ja-JP" sz="1800" kern="100" dirty="0">
                          <a:effectLst/>
                          <a:latin typeface="+mj-ea"/>
                          <a:ea typeface="+mj-ea"/>
                        </a:rPr>
                        <a:t>数字</a:t>
                      </a:r>
                      <a:r>
                        <a:rPr lang="ja-JP" altLang="en-US" sz="1800" kern="100" dirty="0">
                          <a:effectLst/>
                          <a:latin typeface="+mj-ea"/>
                          <a:ea typeface="+mj-ea"/>
                        </a:rPr>
                        <a:t>・英小文字・</a:t>
                      </a:r>
                      <a:r>
                        <a:rPr lang="ja-JP" sz="1800" kern="100" dirty="0">
                          <a:effectLst/>
                          <a:latin typeface="+mj-ea"/>
                          <a:ea typeface="+mj-ea"/>
                        </a:rPr>
                        <a:t>英大文字</a:t>
                      </a:r>
                      <a:r>
                        <a:rPr lang="ja-JP" altLang="en-US" sz="1800" kern="100" dirty="0">
                          <a:effectLst/>
                          <a:latin typeface="+mj-ea"/>
                          <a:ea typeface="+mj-ea"/>
                        </a:rPr>
                        <a:t>・</a:t>
                      </a:r>
                      <a:r>
                        <a:rPr lang="ja-JP" sz="1800" kern="100" dirty="0">
                          <a:effectLst/>
                          <a:latin typeface="+mj-ea"/>
                          <a:ea typeface="+mj-ea"/>
                        </a:rPr>
                        <a:t>記号</a:t>
                      </a:r>
                      <a:r>
                        <a:rPr lang="ja-JP" altLang="en-US" sz="1800" kern="100" dirty="0">
                          <a:effectLst/>
                          <a:latin typeface="+mj-ea"/>
                          <a:ea typeface="+mj-ea"/>
                        </a:rPr>
                        <a:t>の</a:t>
                      </a:r>
                      <a:r>
                        <a:rPr lang="en-US" altLang="ja-JP" sz="1800" kern="100" dirty="0">
                          <a:effectLst/>
                          <a:latin typeface="+mj-ea"/>
                          <a:ea typeface="+mj-ea"/>
                        </a:rPr>
                        <a:t>4</a:t>
                      </a:r>
                      <a:r>
                        <a:rPr lang="ja-JP" altLang="en-US" sz="1800" kern="100" dirty="0">
                          <a:effectLst/>
                          <a:latin typeface="+mj-ea"/>
                          <a:ea typeface="+mj-ea"/>
                        </a:rPr>
                        <a:t>種類全てを</a:t>
                      </a:r>
                      <a:r>
                        <a:rPr lang="ja-JP" sz="1800" kern="100" dirty="0">
                          <a:effectLst/>
                          <a:latin typeface="+mj-ea"/>
                          <a:ea typeface="+mj-ea"/>
                        </a:rPr>
                        <a:t>含める</a:t>
                      </a:r>
                      <a:r>
                        <a:rPr lang="ja-JP" altLang="en-US" sz="1800" kern="100" dirty="0">
                          <a:effectLst/>
                          <a:latin typeface="+mj-ea"/>
                          <a:ea typeface="+mj-ea"/>
                        </a:rPr>
                        <a:t>こと。</a:t>
                      </a:r>
                      <a:endParaRPr lang="ja-JP" sz="1800" kern="100" dirty="0">
                        <a:effectLst/>
                        <a:latin typeface="+mj-ea"/>
                        <a:ea typeface="+mj-ea"/>
                        <a:cs typeface="Times New Roman" panose="02020603050405020304" pitchFamily="18" charset="0"/>
                      </a:endParaRPr>
                    </a:p>
                  </a:txBody>
                  <a:tcPr marL="68580" marR="68580" marT="0" marB="0" anchor="ctr">
                    <a:solidFill>
                      <a:schemeClr val="accent4">
                        <a:lumMod val="40000"/>
                        <a:lumOff val="60000"/>
                      </a:schemeClr>
                    </a:solidFill>
                  </a:tcPr>
                </a:tc>
                <a:extLst>
                  <a:ext uri="{0D108BD9-81ED-4DB2-BD59-A6C34878D82A}">
                    <a16:rowId xmlns:a16="http://schemas.microsoft.com/office/drawing/2014/main" val="420287537"/>
                  </a:ext>
                </a:extLst>
              </a:tr>
              <a:tr h="360000">
                <a:tc gridSpan="2">
                  <a:txBody>
                    <a:bodyPr/>
                    <a:lstStyle/>
                    <a:p>
                      <a:pPr marR="107950" algn="just">
                        <a:lnSpc>
                          <a:spcPct val="100000"/>
                        </a:lnSpc>
                        <a:spcAft>
                          <a:spcPts val="300"/>
                        </a:spcAft>
                      </a:pPr>
                      <a:r>
                        <a:rPr lang="ja-JP" sz="1800" b="1" kern="100" dirty="0">
                          <a:effectLst/>
                          <a:latin typeface="+mj-ea"/>
                          <a:ea typeface="+mj-ea"/>
                        </a:rPr>
                        <a:t>秘密の質問・質問の答え</a:t>
                      </a:r>
                      <a:endParaRPr lang="ja-JP" sz="1800" b="1" kern="100" dirty="0">
                        <a:effectLst/>
                        <a:latin typeface="+mj-ea"/>
                        <a:ea typeface="+mj-ea"/>
                        <a:cs typeface="Times New Roman" panose="02020603050405020304" pitchFamily="18" charset="0"/>
                      </a:endParaRPr>
                    </a:p>
                  </a:txBody>
                  <a:tcPr marL="68580" marR="68580" marT="0" marB="0" anchor="ctr">
                    <a:solidFill>
                      <a:schemeClr val="accent4"/>
                    </a:solidFill>
                  </a:tcPr>
                </a:tc>
                <a:tc hMerge="1">
                  <a:txBody>
                    <a:bodyPr/>
                    <a:lstStyle/>
                    <a:p>
                      <a:endParaRPr kumimoji="1" lang="ja-JP" altLang="en-US"/>
                    </a:p>
                  </a:txBody>
                  <a:tcPr/>
                </a:tc>
                <a:tc>
                  <a:txBody>
                    <a:bodyPr/>
                    <a:lstStyle/>
                    <a:p>
                      <a:pPr marR="107950" algn="just">
                        <a:lnSpc>
                          <a:spcPct val="100000"/>
                        </a:lnSpc>
                        <a:spcBef>
                          <a:spcPts val="600"/>
                        </a:spcBef>
                        <a:spcAft>
                          <a:spcPts val="600"/>
                        </a:spcAft>
                      </a:pPr>
                      <a:r>
                        <a:rPr lang="ja-JP" sz="1800" kern="100" dirty="0">
                          <a:effectLst/>
                          <a:latin typeface="+mj-ea"/>
                          <a:ea typeface="+mj-ea"/>
                        </a:rPr>
                        <a:t>パスワードを忘れた際</a:t>
                      </a:r>
                      <a:r>
                        <a:rPr lang="ja-JP" altLang="en-US" sz="1800" kern="100" dirty="0">
                          <a:effectLst/>
                          <a:latin typeface="+mj-ea"/>
                          <a:ea typeface="+mj-ea"/>
                        </a:rPr>
                        <a:t>やログイン時の認証コードを受信できない際等</a:t>
                      </a:r>
                      <a:r>
                        <a:rPr lang="ja-JP" sz="1800" kern="100" dirty="0">
                          <a:effectLst/>
                          <a:latin typeface="+mj-ea"/>
                          <a:ea typeface="+mj-ea"/>
                        </a:rPr>
                        <a:t>に必要</a:t>
                      </a:r>
                      <a:r>
                        <a:rPr lang="ja-JP" altLang="en-US" sz="1800" kern="100" dirty="0">
                          <a:effectLst/>
                          <a:latin typeface="+mj-ea"/>
                          <a:ea typeface="+mj-ea"/>
                        </a:rPr>
                        <a:t>になる。</a:t>
                      </a:r>
                      <a:endParaRPr lang="ja-JP" sz="1800" kern="100" dirty="0">
                        <a:effectLst/>
                        <a:latin typeface="+mj-ea"/>
                        <a:ea typeface="+mj-ea"/>
                        <a:cs typeface="Times New Roman" panose="02020603050405020304" pitchFamily="18" charset="0"/>
                      </a:endParaRPr>
                    </a:p>
                  </a:txBody>
                  <a:tcPr marL="68580" marR="68580" marT="0" marB="0" anchor="ctr">
                    <a:solidFill>
                      <a:schemeClr val="accent4">
                        <a:lumMod val="40000"/>
                        <a:lumOff val="60000"/>
                      </a:schemeClr>
                    </a:solidFill>
                  </a:tcPr>
                </a:tc>
                <a:extLst>
                  <a:ext uri="{0D108BD9-81ED-4DB2-BD59-A6C34878D82A}">
                    <a16:rowId xmlns:a16="http://schemas.microsoft.com/office/drawing/2014/main" val="2755172478"/>
                  </a:ext>
                </a:extLst>
              </a:tr>
            </a:tbl>
          </a:graphicData>
        </a:graphic>
      </p:graphicFrame>
    </p:spTree>
    <p:extLst>
      <p:ext uri="{BB962C8B-B14F-4D97-AF65-F5344CB8AC3E}">
        <p14:creationId xmlns:p14="http://schemas.microsoft.com/office/powerpoint/2010/main" val="19588119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16="http://schemas.microsoft.com/office/drawing/2014/main" xmlns:a14="http://schemas.microsoft.com/office/drawing/2010/main"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89020" y="46276"/>
            <a:ext cx="864096" cy="779026"/>
          </a:xfrm>
          <a:prstGeom prst="ellipse">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ja-JP" altLang="en-US" sz="3000" dirty="0">
                <a:latin typeface="ＤＦＧ極太丸ゴシック体" pitchFamily="50" charset="-128"/>
                <a:ea typeface="ＤＦＧ極太丸ゴシック体" pitchFamily="50" charset="-128"/>
              </a:rPr>
              <a:t>Ｂ</a:t>
            </a:r>
            <a:endParaRPr kumimoji="1" lang="ja-JP" altLang="en-US" sz="3000" dirty="0">
              <a:latin typeface="ＤＦＧ極太丸ゴシック体" pitchFamily="50" charset="-128"/>
              <a:ea typeface="ＤＦＧ極太丸ゴシック体" pitchFamily="50" charset="-128"/>
            </a:endParaRPr>
          </a:p>
        </p:txBody>
      </p:sp>
      <p:sp>
        <p:nvSpPr>
          <p:cNvPr id="4" name="Rectangle 15"/>
          <p:cNvSpPr>
            <a:spLocks noChangeArrowheads="1"/>
          </p:cNvSpPr>
          <p:nvPr/>
        </p:nvSpPr>
        <p:spPr bwMode="auto">
          <a:xfrm>
            <a:off x="1187624" y="81605"/>
            <a:ext cx="288032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nchor="ctr"/>
          <a:lstStyle/>
          <a:p>
            <a:pPr marL="342900" indent="-342900"/>
            <a:r>
              <a:rPr lang="ja-JP" altLang="en-US" b="0">
                <a:latin typeface="ＤＦＧ平成ゴシック体W9" pitchFamily="50" charset="-128"/>
                <a:ea typeface="ＤＦＧ平成ゴシック体W9" pitchFamily="50" charset="-128"/>
              </a:rPr>
              <a:t>出願</a:t>
            </a:r>
            <a:r>
              <a:rPr lang="ja-JP" altLang="en-US" sz="2400">
                <a:latin typeface="ＤＦＧ極太丸ゴシック体" pitchFamily="50" charset="-128"/>
                <a:ea typeface="ＤＦＧ極太丸ゴシック体" pitchFamily="50" charset="-128"/>
              </a:rPr>
              <a:t>　</a:t>
            </a:r>
            <a:r>
              <a:rPr lang="en-US" altLang="ja-JP" sz="2600"/>
              <a:t>【</a:t>
            </a:r>
            <a:r>
              <a:rPr lang="en-US" altLang="ja-JP" sz="2600" dirty="0"/>
              <a:t>P32~34】</a:t>
            </a:r>
            <a:endParaRPr lang="ja-JP" altLang="en-US" sz="2600" dirty="0">
              <a:solidFill>
                <a:srgbClr val="0033CC"/>
              </a:solidFill>
            </a:endParaRPr>
          </a:p>
        </p:txBody>
      </p:sp>
      <p:sp>
        <p:nvSpPr>
          <p:cNvPr id="6" name="Rectangle 438"/>
          <p:cNvSpPr>
            <a:spLocks noChangeArrowheads="1"/>
          </p:cNvSpPr>
          <p:nvPr/>
        </p:nvSpPr>
        <p:spPr bwMode="auto">
          <a:xfrm>
            <a:off x="1719448" y="913929"/>
            <a:ext cx="6209159" cy="649288"/>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2400" u="sng" dirty="0">
                <a:solidFill>
                  <a:srgbClr val="0070C0"/>
                </a:solidFill>
                <a:latin typeface="+mn-ea"/>
                <a:ea typeface="+mn-ea"/>
              </a:rPr>
              <a:t>マイページ作成における注意事項</a:t>
            </a:r>
            <a:endParaRPr lang="en-US" altLang="ja-JP" sz="2400" b="1" u="sng" dirty="0">
              <a:solidFill>
                <a:srgbClr val="0070C0"/>
              </a:solidFill>
              <a:latin typeface="+mn-ea"/>
              <a:ea typeface="+mn-ea"/>
            </a:endParaRPr>
          </a:p>
        </p:txBody>
      </p:sp>
      <p:sp>
        <p:nvSpPr>
          <p:cNvPr id="8" name="Rectangle 3"/>
          <p:cNvSpPr txBox="1">
            <a:spLocks noChangeArrowheads="1"/>
          </p:cNvSpPr>
          <p:nvPr/>
        </p:nvSpPr>
        <p:spPr>
          <a:xfrm>
            <a:off x="899982" y="1628800"/>
            <a:ext cx="7970400" cy="1283376"/>
          </a:xfrm>
          <a:prstGeom prst="rect">
            <a:avLst/>
          </a:prstGeom>
        </p:spPr>
        <p:txBody>
          <a:bodyPr/>
          <a:lstStyle>
            <a:lvl1pPr marL="354421" indent="-354421" algn="l" defTabSz="945124" rtl="0" eaLnBrk="1" latinLnBrk="0" hangingPunct="1">
              <a:spcBef>
                <a:spcPct val="20000"/>
              </a:spcBef>
              <a:buFont typeface="Arial" pitchFamily="34" charset="0"/>
              <a:buChar char="•"/>
              <a:defRPr kumimoji="1" sz="3300" kern="1200">
                <a:solidFill>
                  <a:schemeClr val="tx1"/>
                </a:solidFill>
                <a:latin typeface="+mn-lt"/>
                <a:ea typeface="+mn-ea"/>
                <a:cs typeface="+mn-cs"/>
              </a:defRPr>
            </a:lvl1pPr>
            <a:lvl2pPr marL="767913" indent="-295351" algn="l" defTabSz="945124" rtl="0" eaLnBrk="1" latinLnBrk="0" hangingPunct="1">
              <a:spcBef>
                <a:spcPct val="20000"/>
              </a:spcBef>
              <a:buFont typeface="Arial" pitchFamily="34" charset="0"/>
              <a:buChar char="–"/>
              <a:defRPr kumimoji="1" sz="2900" kern="1200">
                <a:solidFill>
                  <a:schemeClr val="tx1"/>
                </a:solidFill>
                <a:latin typeface="+mn-lt"/>
                <a:ea typeface="+mn-ea"/>
                <a:cs typeface="+mn-cs"/>
              </a:defRPr>
            </a:lvl2pPr>
            <a:lvl3pPr marL="1181405" indent="-236281" algn="l" defTabSz="945124" rtl="0" eaLnBrk="1" latinLnBrk="0" hangingPunct="1">
              <a:spcBef>
                <a:spcPct val="20000"/>
              </a:spcBef>
              <a:buFont typeface="Arial" pitchFamily="34" charset="0"/>
              <a:buChar char="•"/>
              <a:defRPr kumimoji="1" sz="2500" kern="1200">
                <a:solidFill>
                  <a:schemeClr val="tx1"/>
                </a:solidFill>
                <a:latin typeface="+mn-lt"/>
                <a:ea typeface="+mn-ea"/>
                <a:cs typeface="+mn-cs"/>
              </a:defRPr>
            </a:lvl3pPr>
            <a:lvl4pPr marL="1653967" indent="-236281" algn="l" defTabSz="945124" rtl="0" eaLnBrk="1" latinLnBrk="0" hangingPunct="1">
              <a:spcBef>
                <a:spcPct val="20000"/>
              </a:spcBef>
              <a:buFont typeface="Arial" pitchFamily="34" charset="0"/>
              <a:buChar char="–"/>
              <a:defRPr kumimoji="1" sz="2100" kern="1200">
                <a:solidFill>
                  <a:schemeClr val="tx1"/>
                </a:solidFill>
                <a:latin typeface="+mn-lt"/>
                <a:ea typeface="+mn-ea"/>
                <a:cs typeface="+mn-cs"/>
              </a:defRPr>
            </a:lvl4pPr>
            <a:lvl5pPr marL="2126529" indent="-236281" algn="l" defTabSz="945124" rtl="0" eaLnBrk="1" latinLnBrk="0" hangingPunct="1">
              <a:spcBef>
                <a:spcPct val="20000"/>
              </a:spcBef>
              <a:buFont typeface="Arial" pitchFamily="34" charset="0"/>
              <a:buChar char="»"/>
              <a:defRPr kumimoji="1" sz="2100" kern="1200">
                <a:solidFill>
                  <a:schemeClr val="tx1"/>
                </a:solidFill>
                <a:latin typeface="+mn-lt"/>
                <a:ea typeface="+mn-ea"/>
                <a:cs typeface="+mn-cs"/>
              </a:defRPr>
            </a:lvl5pPr>
            <a:lvl6pPr marL="2599091" indent="-236281" algn="l" defTabSz="945124" rtl="0" eaLnBrk="1" latinLnBrk="0" hangingPunct="1">
              <a:spcBef>
                <a:spcPct val="20000"/>
              </a:spcBef>
              <a:buFont typeface="Arial" pitchFamily="34" charset="0"/>
              <a:buChar char="•"/>
              <a:defRPr kumimoji="1" sz="2100" kern="1200">
                <a:solidFill>
                  <a:schemeClr val="tx1"/>
                </a:solidFill>
                <a:latin typeface="+mn-lt"/>
                <a:ea typeface="+mn-ea"/>
                <a:cs typeface="+mn-cs"/>
              </a:defRPr>
            </a:lvl6pPr>
            <a:lvl7pPr marL="3071652" indent="-236281" algn="l" defTabSz="945124" rtl="0" eaLnBrk="1" latinLnBrk="0" hangingPunct="1">
              <a:spcBef>
                <a:spcPct val="20000"/>
              </a:spcBef>
              <a:buFont typeface="Arial" pitchFamily="34" charset="0"/>
              <a:buChar char="•"/>
              <a:defRPr kumimoji="1" sz="2100" kern="1200">
                <a:solidFill>
                  <a:schemeClr val="tx1"/>
                </a:solidFill>
                <a:latin typeface="+mn-lt"/>
                <a:ea typeface="+mn-ea"/>
                <a:cs typeface="+mn-cs"/>
              </a:defRPr>
            </a:lvl7pPr>
            <a:lvl8pPr marL="3544214" indent="-236281" algn="l" defTabSz="945124" rtl="0" eaLnBrk="1" latinLnBrk="0" hangingPunct="1">
              <a:spcBef>
                <a:spcPct val="20000"/>
              </a:spcBef>
              <a:buFont typeface="Arial" pitchFamily="34" charset="0"/>
              <a:buChar char="•"/>
              <a:defRPr kumimoji="1" sz="2100" kern="1200">
                <a:solidFill>
                  <a:schemeClr val="tx1"/>
                </a:solidFill>
                <a:latin typeface="+mn-lt"/>
                <a:ea typeface="+mn-ea"/>
                <a:cs typeface="+mn-cs"/>
              </a:defRPr>
            </a:lvl8pPr>
            <a:lvl9pPr marL="4016776" indent="-236281" algn="l" defTabSz="945124" rtl="0" eaLnBrk="1" latinLnBrk="0" hangingPunct="1">
              <a:spcBef>
                <a:spcPct val="20000"/>
              </a:spcBef>
              <a:buFont typeface="Arial" pitchFamily="34" charset="0"/>
              <a:buChar char="•"/>
              <a:defRPr kumimoji="1" sz="2100" kern="1200">
                <a:solidFill>
                  <a:schemeClr val="tx1"/>
                </a:solidFill>
                <a:latin typeface="+mn-lt"/>
                <a:ea typeface="+mn-ea"/>
                <a:cs typeface="+mn-cs"/>
              </a:defRPr>
            </a:lvl9pPr>
          </a:lstStyle>
          <a:p>
            <a:pPr marL="354013" indent="-432000" fontAlgn="auto">
              <a:spcBef>
                <a:spcPts val="0"/>
              </a:spcBef>
              <a:spcAft>
                <a:spcPts val="0"/>
              </a:spcAft>
              <a:buFontTx/>
              <a:buNone/>
            </a:pPr>
            <a:r>
              <a:rPr lang="ja-JP" altLang="en-US" sz="2400" b="0" dirty="0">
                <a:solidFill>
                  <a:srgbClr val="000000"/>
                </a:solidFill>
                <a:ea typeface="ＭＳ Ｐゴシック" charset="-128"/>
              </a:rPr>
              <a:t>（１）</a:t>
            </a:r>
            <a:r>
              <a:rPr lang="ja-JP" altLang="en-US" sz="2400" b="0" dirty="0">
                <a:latin typeface="+mj-ea"/>
                <a:ea typeface="+mj-ea"/>
              </a:rPr>
              <a:t> 　漢字氏名欄において，</a:t>
            </a:r>
            <a:r>
              <a:rPr lang="en-US" altLang="ja-JP" sz="2400" b="0" dirty="0">
                <a:latin typeface="+mj-ea"/>
                <a:ea typeface="+mj-ea"/>
              </a:rPr>
              <a:t>JIS</a:t>
            </a:r>
            <a:r>
              <a:rPr lang="ja-JP" altLang="en-US" sz="2400" b="0" dirty="0">
                <a:latin typeface="+mj-ea"/>
                <a:ea typeface="+mj-ea"/>
              </a:rPr>
              <a:t>漢字コード第一・第二水準</a:t>
            </a:r>
            <a:endParaRPr lang="en-US" altLang="ja-JP" sz="2400" b="0" dirty="0">
              <a:latin typeface="+mj-ea"/>
              <a:ea typeface="+mj-ea"/>
            </a:endParaRPr>
          </a:p>
          <a:p>
            <a:pPr marL="0" indent="0" fontAlgn="auto">
              <a:spcBef>
                <a:spcPts val="0"/>
              </a:spcBef>
              <a:spcAft>
                <a:spcPts val="0"/>
              </a:spcAft>
              <a:buFontTx/>
              <a:buNone/>
            </a:pPr>
            <a:r>
              <a:rPr lang="ja-JP" altLang="en-US" sz="2400" b="0" dirty="0">
                <a:latin typeface="+mj-ea"/>
                <a:ea typeface="+mj-ea"/>
              </a:rPr>
              <a:t>　　以外の文字は，登録エラーになる場合がある。その場合   　　　　</a:t>
            </a:r>
            <a:endParaRPr lang="en-US" altLang="ja-JP" sz="2400" b="0" dirty="0">
              <a:latin typeface="+mj-ea"/>
              <a:ea typeface="+mj-ea"/>
            </a:endParaRPr>
          </a:p>
          <a:p>
            <a:pPr marL="0" indent="0" fontAlgn="auto">
              <a:spcBef>
                <a:spcPts val="0"/>
              </a:spcBef>
              <a:spcAft>
                <a:spcPts val="0"/>
              </a:spcAft>
              <a:buFontTx/>
              <a:buNone/>
            </a:pPr>
            <a:r>
              <a:rPr lang="ja-JP" altLang="en-US" sz="2400" b="0" dirty="0">
                <a:latin typeface="+mj-ea"/>
                <a:ea typeface="+mj-ea"/>
              </a:rPr>
              <a:t>　　は，代替文字又はカタカナで入力すること。</a:t>
            </a:r>
            <a:endParaRPr lang="en-US" altLang="ja-JP" sz="2000" b="0" dirty="0"/>
          </a:p>
        </p:txBody>
      </p:sp>
      <p:sp>
        <p:nvSpPr>
          <p:cNvPr id="11" name="Rectangle 3">
            <a:extLst>
              <a:ext uri="{FF2B5EF4-FFF2-40B4-BE49-F238E27FC236}">
                <a16:creationId xmlns:a16="http://schemas.microsoft.com/office/drawing/2014/main" id="{2822C17B-F81F-4013-8BC3-207534822BFB}"/>
              </a:ext>
            </a:extLst>
          </p:cNvPr>
          <p:cNvSpPr txBox="1">
            <a:spLocks noChangeArrowheads="1"/>
          </p:cNvSpPr>
          <p:nvPr/>
        </p:nvSpPr>
        <p:spPr>
          <a:xfrm>
            <a:off x="920461" y="3050279"/>
            <a:ext cx="7970400" cy="1026793"/>
          </a:xfrm>
          <a:prstGeom prst="rect">
            <a:avLst/>
          </a:prstGeom>
        </p:spPr>
        <p:txBody>
          <a:bodyPr/>
          <a:lstStyle>
            <a:lvl1pPr marL="354421" indent="-354421" algn="l" defTabSz="945124" rtl="0" eaLnBrk="1" latinLnBrk="0" hangingPunct="1">
              <a:spcBef>
                <a:spcPct val="20000"/>
              </a:spcBef>
              <a:buFont typeface="Arial" pitchFamily="34" charset="0"/>
              <a:buChar char="•"/>
              <a:defRPr kumimoji="1" sz="3300" kern="1200">
                <a:solidFill>
                  <a:schemeClr val="tx1"/>
                </a:solidFill>
                <a:latin typeface="+mn-lt"/>
                <a:ea typeface="+mn-ea"/>
                <a:cs typeface="+mn-cs"/>
              </a:defRPr>
            </a:lvl1pPr>
            <a:lvl2pPr marL="767913" indent="-295351" algn="l" defTabSz="945124" rtl="0" eaLnBrk="1" latinLnBrk="0" hangingPunct="1">
              <a:spcBef>
                <a:spcPct val="20000"/>
              </a:spcBef>
              <a:buFont typeface="Arial" pitchFamily="34" charset="0"/>
              <a:buChar char="–"/>
              <a:defRPr kumimoji="1" sz="2900" kern="1200">
                <a:solidFill>
                  <a:schemeClr val="tx1"/>
                </a:solidFill>
                <a:latin typeface="+mn-lt"/>
                <a:ea typeface="+mn-ea"/>
                <a:cs typeface="+mn-cs"/>
              </a:defRPr>
            </a:lvl2pPr>
            <a:lvl3pPr marL="1181405" indent="-236281" algn="l" defTabSz="945124" rtl="0" eaLnBrk="1" latinLnBrk="0" hangingPunct="1">
              <a:spcBef>
                <a:spcPct val="20000"/>
              </a:spcBef>
              <a:buFont typeface="Arial" pitchFamily="34" charset="0"/>
              <a:buChar char="•"/>
              <a:defRPr kumimoji="1" sz="2500" kern="1200">
                <a:solidFill>
                  <a:schemeClr val="tx1"/>
                </a:solidFill>
                <a:latin typeface="+mn-lt"/>
                <a:ea typeface="+mn-ea"/>
                <a:cs typeface="+mn-cs"/>
              </a:defRPr>
            </a:lvl3pPr>
            <a:lvl4pPr marL="1653967" indent="-236281" algn="l" defTabSz="945124" rtl="0" eaLnBrk="1" latinLnBrk="0" hangingPunct="1">
              <a:spcBef>
                <a:spcPct val="20000"/>
              </a:spcBef>
              <a:buFont typeface="Arial" pitchFamily="34" charset="0"/>
              <a:buChar char="–"/>
              <a:defRPr kumimoji="1" sz="2100" kern="1200">
                <a:solidFill>
                  <a:schemeClr val="tx1"/>
                </a:solidFill>
                <a:latin typeface="+mn-lt"/>
                <a:ea typeface="+mn-ea"/>
                <a:cs typeface="+mn-cs"/>
              </a:defRPr>
            </a:lvl4pPr>
            <a:lvl5pPr marL="2126529" indent="-236281" algn="l" defTabSz="945124" rtl="0" eaLnBrk="1" latinLnBrk="0" hangingPunct="1">
              <a:spcBef>
                <a:spcPct val="20000"/>
              </a:spcBef>
              <a:buFont typeface="Arial" pitchFamily="34" charset="0"/>
              <a:buChar char="»"/>
              <a:defRPr kumimoji="1" sz="2100" kern="1200">
                <a:solidFill>
                  <a:schemeClr val="tx1"/>
                </a:solidFill>
                <a:latin typeface="+mn-lt"/>
                <a:ea typeface="+mn-ea"/>
                <a:cs typeface="+mn-cs"/>
              </a:defRPr>
            </a:lvl5pPr>
            <a:lvl6pPr marL="2599091" indent="-236281" algn="l" defTabSz="945124" rtl="0" eaLnBrk="1" latinLnBrk="0" hangingPunct="1">
              <a:spcBef>
                <a:spcPct val="20000"/>
              </a:spcBef>
              <a:buFont typeface="Arial" pitchFamily="34" charset="0"/>
              <a:buChar char="•"/>
              <a:defRPr kumimoji="1" sz="2100" kern="1200">
                <a:solidFill>
                  <a:schemeClr val="tx1"/>
                </a:solidFill>
                <a:latin typeface="+mn-lt"/>
                <a:ea typeface="+mn-ea"/>
                <a:cs typeface="+mn-cs"/>
              </a:defRPr>
            </a:lvl6pPr>
            <a:lvl7pPr marL="3071652" indent="-236281" algn="l" defTabSz="945124" rtl="0" eaLnBrk="1" latinLnBrk="0" hangingPunct="1">
              <a:spcBef>
                <a:spcPct val="20000"/>
              </a:spcBef>
              <a:buFont typeface="Arial" pitchFamily="34" charset="0"/>
              <a:buChar char="•"/>
              <a:defRPr kumimoji="1" sz="2100" kern="1200">
                <a:solidFill>
                  <a:schemeClr val="tx1"/>
                </a:solidFill>
                <a:latin typeface="+mn-lt"/>
                <a:ea typeface="+mn-ea"/>
                <a:cs typeface="+mn-cs"/>
              </a:defRPr>
            </a:lvl7pPr>
            <a:lvl8pPr marL="3544214" indent="-236281" algn="l" defTabSz="945124" rtl="0" eaLnBrk="1" latinLnBrk="0" hangingPunct="1">
              <a:spcBef>
                <a:spcPct val="20000"/>
              </a:spcBef>
              <a:buFont typeface="Arial" pitchFamily="34" charset="0"/>
              <a:buChar char="•"/>
              <a:defRPr kumimoji="1" sz="2100" kern="1200">
                <a:solidFill>
                  <a:schemeClr val="tx1"/>
                </a:solidFill>
                <a:latin typeface="+mn-lt"/>
                <a:ea typeface="+mn-ea"/>
                <a:cs typeface="+mn-cs"/>
              </a:defRPr>
            </a:lvl8pPr>
            <a:lvl9pPr marL="4016776" indent="-236281" algn="l" defTabSz="945124" rtl="0" eaLnBrk="1" latinLnBrk="0" hangingPunct="1">
              <a:spcBef>
                <a:spcPct val="20000"/>
              </a:spcBef>
              <a:buFont typeface="Arial" pitchFamily="34" charset="0"/>
              <a:buChar char="•"/>
              <a:defRPr kumimoji="1" sz="2100" kern="1200">
                <a:solidFill>
                  <a:schemeClr val="tx1"/>
                </a:solidFill>
                <a:latin typeface="+mn-lt"/>
                <a:ea typeface="+mn-ea"/>
                <a:cs typeface="+mn-cs"/>
              </a:defRPr>
            </a:lvl9pPr>
          </a:lstStyle>
          <a:p>
            <a:pPr marL="354013" indent="-1080000" fontAlgn="auto">
              <a:spcBef>
                <a:spcPts val="0"/>
              </a:spcBef>
              <a:spcAft>
                <a:spcPts val="0"/>
              </a:spcAft>
              <a:buFontTx/>
              <a:buNone/>
            </a:pPr>
            <a:r>
              <a:rPr lang="ja-JP" altLang="en-US" sz="2400" b="0" dirty="0">
                <a:solidFill>
                  <a:srgbClr val="000000"/>
                </a:solidFill>
                <a:ea typeface="ＭＳ Ｐゴシック" charset="-128"/>
              </a:rPr>
              <a:t>（２） </a:t>
            </a:r>
            <a:r>
              <a:rPr lang="ja-JP" altLang="en-US" sz="2400" b="0" dirty="0">
                <a:latin typeface="+mj-ea"/>
                <a:ea typeface="+mj-ea"/>
              </a:rPr>
              <a:t>　</a:t>
            </a:r>
            <a:r>
              <a:rPr lang="ja-JP" altLang="en-US" sz="2400" b="0" dirty="0">
                <a:latin typeface="+mj-ea"/>
              </a:rPr>
              <a:t>漢字氏名欄において，</a:t>
            </a:r>
            <a:r>
              <a:rPr lang="ja-JP" altLang="en-US" sz="2400" b="0" dirty="0">
                <a:latin typeface="+mj-ea"/>
                <a:ea typeface="+mj-ea"/>
              </a:rPr>
              <a:t>アルファベットは登録できないので，カタカナで入力すること。</a:t>
            </a:r>
            <a:endParaRPr lang="en-US" altLang="ja-JP" sz="2400" b="0" dirty="0">
              <a:latin typeface="+mj-ea"/>
              <a:ea typeface="+mj-ea"/>
            </a:endParaRPr>
          </a:p>
        </p:txBody>
      </p:sp>
      <p:sp>
        <p:nvSpPr>
          <p:cNvPr id="7" name="スライド番号プレースホルダー 6">
            <a:extLst>
              <a:ext uri="{FF2B5EF4-FFF2-40B4-BE49-F238E27FC236}">
                <a16:creationId xmlns:a16="http://schemas.microsoft.com/office/drawing/2014/main" id="{D3748518-CB22-4F6F-AD6A-2172AF34AEAD}"/>
              </a:ext>
            </a:extLst>
          </p:cNvPr>
          <p:cNvSpPr>
            <a:spLocks noGrp="1"/>
          </p:cNvSpPr>
          <p:nvPr>
            <p:ph type="sldNum" sz="quarter" idx="12"/>
          </p:nvPr>
        </p:nvSpPr>
        <p:spPr/>
        <p:txBody>
          <a:bodyPr/>
          <a:lstStyle/>
          <a:p>
            <a:fld id="{F14AF66F-3B4F-4E8B-A9F2-F8EEB7F87A3A}" type="slidenum">
              <a:rPr lang="ja-JP" altLang="en-US" smtClean="0">
                <a:solidFill>
                  <a:prstClr val="black">
                    <a:tint val="75000"/>
                  </a:prstClr>
                </a:solidFill>
              </a:rPr>
              <a:pPr/>
              <a:t>13</a:t>
            </a:fld>
            <a:endParaRPr lang="ja-JP" altLang="en-US">
              <a:solidFill>
                <a:prstClr val="black">
                  <a:tint val="75000"/>
                </a:prstClr>
              </a:solidFill>
            </a:endParaRPr>
          </a:p>
        </p:txBody>
      </p:sp>
      <p:sp>
        <p:nvSpPr>
          <p:cNvPr id="9" name="正方形/長方形 8">
            <a:extLst>
              <a:ext uri="{FF2B5EF4-FFF2-40B4-BE49-F238E27FC236}">
                <a16:creationId xmlns:a16="http://schemas.microsoft.com/office/drawing/2014/main" id="{9EDAC2F9-3213-40E4-B3F6-6E8F4A470423}"/>
              </a:ext>
            </a:extLst>
          </p:cNvPr>
          <p:cNvSpPr/>
          <p:nvPr/>
        </p:nvSpPr>
        <p:spPr>
          <a:xfrm>
            <a:off x="899592" y="4100879"/>
            <a:ext cx="7970400" cy="1200329"/>
          </a:xfrm>
          <a:prstGeom prst="rect">
            <a:avLst/>
          </a:prstGeom>
        </p:spPr>
        <p:txBody>
          <a:bodyPr wrap="square">
            <a:spAutoFit/>
          </a:bodyPr>
          <a:lstStyle/>
          <a:p>
            <a:pPr marL="352800" indent="-432000">
              <a:spcBef>
                <a:spcPts val="0"/>
              </a:spcBef>
            </a:pPr>
            <a:r>
              <a:rPr lang="ja-JP" altLang="en-US" sz="2400" b="0" dirty="0">
                <a:solidFill>
                  <a:srgbClr val="000000"/>
                </a:solidFill>
                <a:ea typeface="ＭＳ Ｐゴシック" charset="-128"/>
              </a:rPr>
              <a:t>（３） </a:t>
            </a:r>
            <a:r>
              <a:rPr lang="ja-JP" altLang="en-US" sz="2400" b="0" dirty="0"/>
              <a:t>　本名と通称名がある場合，どちらを登録しても</a:t>
            </a:r>
            <a:r>
              <a:rPr lang="ja-JP" altLang="en-US" sz="2400" b="0" dirty="0" err="1"/>
              <a:t>構わな</a:t>
            </a:r>
            <a:r>
              <a:rPr lang="ja-JP" altLang="en-US" sz="2400" b="0" dirty="0"/>
              <a:t>　　</a:t>
            </a:r>
            <a:endParaRPr lang="en-US" altLang="ja-JP" sz="2400" b="0" dirty="0"/>
          </a:p>
          <a:p>
            <a:pPr marL="352800" indent="-432000">
              <a:spcBef>
                <a:spcPts val="0"/>
              </a:spcBef>
            </a:pPr>
            <a:r>
              <a:rPr lang="ja-JP" altLang="en-US" sz="2400" b="0" dirty="0"/>
              <a:t>　　 いが，大学の個別試験の受験に際しては志望大学へ確</a:t>
            </a:r>
            <a:endParaRPr lang="en-US" altLang="ja-JP" sz="2400" b="0" dirty="0"/>
          </a:p>
          <a:p>
            <a:pPr marL="352800" indent="-432000">
              <a:spcBef>
                <a:spcPts val="0"/>
              </a:spcBef>
            </a:pPr>
            <a:r>
              <a:rPr lang="ja-JP" altLang="en-US" sz="2400" b="0" dirty="0"/>
              <a:t>　　 </a:t>
            </a:r>
            <a:r>
              <a:rPr lang="ja-JP" altLang="en-US" sz="2400" b="0" dirty="0" err="1"/>
              <a:t>認する</a:t>
            </a:r>
            <a:r>
              <a:rPr lang="ja-JP" altLang="en-US" sz="2400" b="0" dirty="0"/>
              <a:t>こと。</a:t>
            </a:r>
          </a:p>
        </p:txBody>
      </p:sp>
      <p:sp>
        <p:nvSpPr>
          <p:cNvPr id="13" name="テキスト ボックス 2">
            <a:extLst>
              <a:ext uri="{FF2B5EF4-FFF2-40B4-BE49-F238E27FC236}">
                <a16:creationId xmlns:a16="http://schemas.microsoft.com/office/drawing/2014/main" id="{FAC66134-DB3A-4ADF-8C25-A0C02D0AE0E2}"/>
              </a:ext>
            </a:extLst>
          </p:cNvPr>
          <p:cNvSpPr txBox="1">
            <a:spLocks noChangeArrowheads="1"/>
          </p:cNvSpPr>
          <p:nvPr/>
        </p:nvSpPr>
        <p:spPr bwMode="auto">
          <a:xfrm>
            <a:off x="222429" y="980728"/>
            <a:ext cx="605155" cy="5616624"/>
          </a:xfrm>
          <a:prstGeom prst="rect">
            <a:avLst/>
          </a:prstGeom>
          <a:solidFill>
            <a:schemeClr val="accent4"/>
          </a:solidFill>
          <a:ln w="9525">
            <a:noFill/>
            <a:miter lim="800000"/>
            <a:headEnd/>
            <a:tailEnd/>
          </a:ln>
        </p:spPr>
        <p:txBody>
          <a:bodyPr rot="0" vert="horz" wrap="square" lIns="91440" tIns="45720" rIns="91440" bIns="45720" anchor="t" anchorCtr="0">
            <a:noAutofit/>
          </a:bodyPr>
          <a:lstStyle/>
          <a:p>
            <a:pPr algn="ctr">
              <a:lnSpc>
                <a:spcPts val="1360"/>
              </a:lnSpc>
              <a:spcAft>
                <a:spcPts val="0"/>
              </a:spcAft>
            </a:pPr>
            <a:endParaRPr lang="en-US" sz="1200" b="1" kern="100" dirty="0">
              <a:solidFill>
                <a:srgbClr val="FFFFFF"/>
              </a:solidFill>
              <a:effectLst/>
              <a:latin typeface="ＤＦＧ平成丸ゴシック体W4" panose="020F0400000000000000" pitchFamily="50" charset="-128"/>
              <a:ea typeface="ＭＳ 明朝" panose="02020609040205080304" pitchFamily="17" charset="-128"/>
            </a:endParaRPr>
          </a:p>
          <a:p>
            <a:pPr algn="ctr">
              <a:lnSpc>
                <a:spcPts val="1360"/>
              </a:lnSpc>
              <a:spcAft>
                <a:spcPts val="0"/>
              </a:spcAft>
            </a:pPr>
            <a:r>
              <a:rPr lang="ja-JP" altLang="ja-JP" sz="1200" kern="100" dirty="0">
                <a:solidFill>
                  <a:srgbClr val="FFFFFF"/>
                </a:solidFill>
                <a:latin typeface="Times New Roman" panose="02020603050405020304" pitchFamily="18" charset="0"/>
                <a:ea typeface="ＤＦＧ平成丸ゴシック体W4" panose="020F0400000000000000" pitchFamily="50" charset="-128"/>
              </a:rPr>
              <a:t>▼</a:t>
            </a:r>
            <a:endParaRPr lang="ja-JP" altLang="ja-JP" sz="1200" kern="100" dirty="0">
              <a:latin typeface="Times New Roman" panose="02020603050405020304" pitchFamily="18" charset="0"/>
              <a:ea typeface="ＭＳ 明朝" panose="02020609040205080304" pitchFamily="17" charset="-128"/>
            </a:endParaRPr>
          </a:p>
          <a:p>
            <a:pPr algn="ctr">
              <a:lnSpc>
                <a:spcPts val="1360"/>
              </a:lnSpc>
              <a:spcAft>
                <a:spcPts val="0"/>
              </a:spcAft>
            </a:pPr>
            <a:r>
              <a:rPr lang="ja-JP" altLang="ja-JP" sz="1200" kern="100" dirty="0">
                <a:solidFill>
                  <a:srgbClr val="FFFFFF"/>
                </a:solidFill>
                <a:latin typeface="Times New Roman" panose="02020603050405020304" pitchFamily="18" charset="0"/>
                <a:ea typeface="ＤＦＧ平成丸ゴシック体W4" panose="020F0400000000000000" pitchFamily="50" charset="-128"/>
              </a:rPr>
              <a:t>▼</a:t>
            </a:r>
            <a:endParaRPr lang="ja-JP" altLang="ja-JP" sz="1200" kern="100" dirty="0">
              <a:latin typeface="Times New Roman" panose="02020603050405020304" pitchFamily="18" charset="0"/>
              <a:ea typeface="ＭＳ 明朝" panose="02020609040205080304" pitchFamily="17" charset="-128"/>
            </a:endParaRPr>
          </a:p>
          <a:p>
            <a:pPr algn="ctr">
              <a:lnSpc>
                <a:spcPts val="1360"/>
              </a:lnSpc>
              <a:spcAft>
                <a:spcPts val="0"/>
              </a:spcAft>
            </a:pPr>
            <a:r>
              <a:rPr lang="en-US" sz="1200" b="1" kern="100" dirty="0">
                <a:solidFill>
                  <a:srgbClr val="FFFFFF"/>
                </a:solidFill>
                <a:effectLst/>
                <a:latin typeface="ＤＦＧ平成丸ゴシック体W4" panose="020F0400000000000000" pitchFamily="50" charset="-128"/>
                <a:ea typeface="ＭＳ 明朝" panose="02020609040205080304" pitchFamily="17" charset="-128"/>
              </a:rPr>
              <a:t>STEP</a:t>
            </a:r>
            <a:endParaRPr lang="ja-JP" sz="1200" kern="100" dirty="0">
              <a:effectLst/>
              <a:latin typeface="Times New Roman" panose="02020603050405020304" pitchFamily="18" charset="0"/>
              <a:ea typeface="ＭＳ 明朝" panose="02020609040205080304" pitchFamily="17" charset="-128"/>
            </a:endParaRPr>
          </a:p>
          <a:p>
            <a:pPr algn="ctr">
              <a:spcBef>
                <a:spcPts val="600"/>
              </a:spcBef>
              <a:spcAft>
                <a:spcPts val="0"/>
              </a:spcAft>
            </a:pPr>
            <a:r>
              <a:rPr lang="ja-JP" altLang="en-US" sz="2400" kern="100" dirty="0">
                <a:solidFill>
                  <a:srgbClr val="FFFFFF"/>
                </a:solidFill>
                <a:latin typeface="ＤＦＧ平成丸ゴシック体W4" panose="020F0400000000000000" pitchFamily="50" charset="-128"/>
                <a:ea typeface="ＤＦＧ平成丸ゴシック体W4" panose="020F0400000000000000" pitchFamily="50" charset="-128"/>
              </a:rPr>
              <a:t>３</a:t>
            </a:r>
            <a:endParaRPr lang="ja-JP" sz="2400" kern="100" dirty="0">
              <a:effectLst/>
              <a:latin typeface="ＤＦＧ平成丸ゴシック体W4" panose="020F0400000000000000" pitchFamily="50" charset="-128"/>
              <a:ea typeface="ＤＦＧ平成丸ゴシック体W4" panose="020F0400000000000000" pitchFamily="50" charset="-128"/>
            </a:endParaRPr>
          </a:p>
          <a:p>
            <a:pPr algn="ctr">
              <a:lnSpc>
                <a:spcPts val="1360"/>
              </a:lnSpc>
              <a:spcAft>
                <a:spcPts val="0"/>
              </a:spcAft>
            </a:pPr>
            <a:r>
              <a:rPr lang="ja-JP" sz="1200" b="1" kern="100" dirty="0">
                <a:solidFill>
                  <a:srgbClr val="FFFFFF"/>
                </a:solidFill>
                <a:effectLst/>
                <a:latin typeface="Times New Roman" panose="02020603050405020304" pitchFamily="18" charset="0"/>
                <a:ea typeface="ＤＦＧ平成丸ゴシック体W4" panose="020F0400000000000000" pitchFamily="50" charset="-128"/>
              </a:rPr>
              <a:t>▼</a:t>
            </a:r>
            <a:endParaRPr lang="ja-JP" sz="1200" kern="100" dirty="0">
              <a:effectLst/>
              <a:latin typeface="Times New Roman" panose="02020603050405020304" pitchFamily="18" charset="0"/>
              <a:ea typeface="ＭＳ 明朝" panose="02020609040205080304" pitchFamily="17" charset="-128"/>
            </a:endParaRPr>
          </a:p>
          <a:p>
            <a:pPr algn="ctr">
              <a:lnSpc>
                <a:spcPts val="1360"/>
              </a:lnSpc>
              <a:spcAft>
                <a:spcPts val="0"/>
              </a:spcAft>
            </a:pPr>
            <a:r>
              <a:rPr lang="ja-JP" sz="1200" b="1" kern="100" dirty="0">
                <a:solidFill>
                  <a:srgbClr val="FFFFFF"/>
                </a:solidFill>
                <a:effectLst/>
                <a:latin typeface="Times New Roman" panose="02020603050405020304" pitchFamily="18" charset="0"/>
                <a:ea typeface="ＤＦＧ平成丸ゴシック体W4" panose="020F0400000000000000" pitchFamily="50" charset="-128"/>
              </a:rPr>
              <a:t>▼</a:t>
            </a:r>
            <a:endParaRPr lang="ja-JP" sz="1200" kern="100" dirty="0">
              <a:effectLst/>
              <a:latin typeface="Times New Roman" panose="02020603050405020304" pitchFamily="18" charset="0"/>
              <a:ea typeface="ＭＳ 明朝" panose="02020609040205080304" pitchFamily="17" charset="-128"/>
            </a:endParaRPr>
          </a:p>
        </p:txBody>
      </p:sp>
    </p:spTree>
    <p:extLst>
      <p:ext uri="{BB962C8B-B14F-4D97-AF65-F5344CB8AC3E}">
        <p14:creationId xmlns:p14="http://schemas.microsoft.com/office/powerpoint/2010/main" val="19066147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14="http://schemas.microsoft.com/office/drawing/2010/main"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89020" y="46276"/>
            <a:ext cx="864096" cy="779026"/>
          </a:xfrm>
          <a:prstGeom prst="ellipse">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ja-JP" altLang="en-US" sz="3000" dirty="0">
                <a:latin typeface="ＤＦＧ極太丸ゴシック体" pitchFamily="50" charset="-128"/>
                <a:ea typeface="ＤＦＧ極太丸ゴシック体" pitchFamily="50" charset="-128"/>
              </a:rPr>
              <a:t>Ｂ</a:t>
            </a:r>
            <a:endParaRPr kumimoji="1" lang="ja-JP" altLang="en-US" sz="3000" dirty="0">
              <a:latin typeface="ＤＦＧ極太丸ゴシック体" pitchFamily="50" charset="-128"/>
              <a:ea typeface="ＤＦＧ極太丸ゴシック体" pitchFamily="50" charset="-128"/>
            </a:endParaRPr>
          </a:p>
        </p:txBody>
      </p:sp>
      <p:sp>
        <p:nvSpPr>
          <p:cNvPr id="6" name="Rectangle 15"/>
          <p:cNvSpPr>
            <a:spLocks noChangeArrowheads="1"/>
          </p:cNvSpPr>
          <p:nvPr/>
        </p:nvSpPr>
        <p:spPr bwMode="auto">
          <a:xfrm>
            <a:off x="1187624" y="81605"/>
            <a:ext cx="288032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nchor="ctr"/>
          <a:lstStyle/>
          <a:p>
            <a:pPr marL="342900" indent="-342900"/>
            <a:r>
              <a:rPr lang="ja-JP" altLang="en-US" b="0" dirty="0">
                <a:latin typeface="ＤＦＧ平成ゴシック体W9" pitchFamily="50" charset="-128"/>
                <a:ea typeface="ＤＦＧ平成ゴシック体W9" pitchFamily="50" charset="-128"/>
              </a:rPr>
              <a:t>出願</a:t>
            </a:r>
            <a:r>
              <a:rPr lang="ja-JP" altLang="en-US" sz="2400" dirty="0">
                <a:latin typeface="ＤＦＧ極太丸ゴシック体" pitchFamily="50" charset="-128"/>
                <a:ea typeface="ＤＦＧ極太丸ゴシック体" pitchFamily="50" charset="-128"/>
              </a:rPr>
              <a:t>　</a:t>
            </a:r>
            <a:r>
              <a:rPr lang="en-US" altLang="ja-JP" sz="2600" dirty="0"/>
              <a:t>【P28</a:t>
            </a:r>
            <a:r>
              <a:rPr lang="ja-JP" altLang="en-US" sz="2600" dirty="0"/>
              <a:t>・</a:t>
            </a:r>
            <a:r>
              <a:rPr lang="en-US" altLang="ja-JP" sz="2600" dirty="0"/>
              <a:t>32~34】</a:t>
            </a:r>
            <a:endParaRPr lang="ja-JP" altLang="en-US" sz="2600" dirty="0">
              <a:solidFill>
                <a:srgbClr val="0033CC"/>
              </a:solidFill>
            </a:endParaRPr>
          </a:p>
        </p:txBody>
      </p:sp>
      <p:sp>
        <p:nvSpPr>
          <p:cNvPr id="2" name="正方形/長方形 1">
            <a:extLst>
              <a:ext uri="{FF2B5EF4-FFF2-40B4-BE49-F238E27FC236}">
                <a16:creationId xmlns:a16="http://schemas.microsoft.com/office/drawing/2014/main" id="{05506F08-D780-4E27-9221-B96F39BB58B9}"/>
              </a:ext>
            </a:extLst>
          </p:cNvPr>
          <p:cNvSpPr/>
          <p:nvPr/>
        </p:nvSpPr>
        <p:spPr>
          <a:xfrm>
            <a:off x="1043608" y="1530258"/>
            <a:ext cx="7869795" cy="1682718"/>
          </a:xfrm>
          <a:prstGeom prst="rect">
            <a:avLst/>
          </a:prstGeom>
        </p:spPr>
        <p:txBody>
          <a:bodyPr wrap="square">
            <a:noAutofit/>
          </a:bodyPr>
          <a:lstStyle/>
          <a:p>
            <a:pPr marL="360000" indent="-468000">
              <a:spcBef>
                <a:spcPts val="1200"/>
              </a:spcBef>
            </a:pPr>
            <a:r>
              <a:rPr lang="ja-JP" altLang="en-US" sz="2000" b="0" dirty="0"/>
              <a:t>　</a:t>
            </a:r>
            <a:r>
              <a:rPr lang="ja-JP" altLang="ja-JP" sz="2000" b="0" dirty="0"/>
              <a:t>○</a:t>
            </a:r>
            <a:r>
              <a:rPr lang="en-US" altLang="ja-JP" sz="2000" b="0" dirty="0"/>
              <a:t>   </a:t>
            </a:r>
            <a:r>
              <a:rPr lang="ja-JP" altLang="ja-JP" sz="2000" b="0" dirty="0"/>
              <a:t>マイページへの</a:t>
            </a:r>
            <a:r>
              <a:rPr lang="ja-JP" altLang="ja-JP" sz="2000" b="0" u="sng" dirty="0"/>
              <a:t>ログイン時に必要な認証コード</a:t>
            </a:r>
            <a:r>
              <a:rPr lang="ja-JP" altLang="ja-JP" sz="2000" b="0" dirty="0"/>
              <a:t>や，出願完了（検定料等支払完了）時等の確認メール</a:t>
            </a:r>
            <a:r>
              <a:rPr lang="ja-JP" altLang="en-US" sz="2000" b="0" dirty="0"/>
              <a:t>が</a:t>
            </a:r>
            <a:r>
              <a:rPr lang="ja-JP" altLang="ja-JP" sz="2000" b="0" dirty="0"/>
              <a:t>送信され</a:t>
            </a:r>
            <a:r>
              <a:rPr lang="ja-JP" altLang="en-US" sz="2000" b="0" dirty="0"/>
              <a:t>る。</a:t>
            </a:r>
            <a:endParaRPr lang="ja-JP" altLang="ja-JP" sz="2000" b="0" dirty="0"/>
          </a:p>
          <a:p>
            <a:pPr marL="360000" indent="-468000">
              <a:spcBef>
                <a:spcPts val="1800"/>
              </a:spcBef>
            </a:pPr>
            <a:r>
              <a:rPr lang="ja-JP" altLang="en-US" sz="2000" b="0" dirty="0"/>
              <a:t>　</a:t>
            </a:r>
            <a:r>
              <a:rPr lang="ja-JP" altLang="ja-JP" sz="2000" b="0" dirty="0"/>
              <a:t>○　</a:t>
            </a:r>
            <a:r>
              <a:rPr lang="ja-JP" altLang="en-US" sz="2000" b="0" dirty="0"/>
              <a:t>フリーメールや，</a:t>
            </a:r>
            <a:r>
              <a:rPr lang="ja-JP" altLang="ja-JP" sz="2000" b="0" dirty="0"/>
              <a:t>学校等が付与しているメールアドレスを登録することも可能。</a:t>
            </a:r>
            <a:endParaRPr lang="en-US" altLang="ja-JP" sz="2200" b="0" spc="-50" dirty="0">
              <a:latin typeface="ＭＳ Ｐゴシック" panose="020B0600070205080204" pitchFamily="50" charset="-128"/>
            </a:endParaRPr>
          </a:p>
        </p:txBody>
      </p:sp>
      <p:sp>
        <p:nvSpPr>
          <p:cNvPr id="8" name="スライド番号プレースホルダー 7">
            <a:extLst>
              <a:ext uri="{FF2B5EF4-FFF2-40B4-BE49-F238E27FC236}">
                <a16:creationId xmlns:a16="http://schemas.microsoft.com/office/drawing/2014/main" id="{90FFD693-6FE9-4DD9-B093-A0ECE25D64A6}"/>
              </a:ext>
            </a:extLst>
          </p:cNvPr>
          <p:cNvSpPr>
            <a:spLocks noGrp="1"/>
          </p:cNvSpPr>
          <p:nvPr>
            <p:ph type="sldNum" sz="quarter" idx="12"/>
          </p:nvPr>
        </p:nvSpPr>
        <p:spPr/>
        <p:txBody>
          <a:bodyPr/>
          <a:lstStyle/>
          <a:p>
            <a:fld id="{F14AF66F-3B4F-4E8B-A9F2-F8EEB7F87A3A}" type="slidenum">
              <a:rPr lang="ja-JP" altLang="en-US" smtClean="0">
                <a:solidFill>
                  <a:prstClr val="black">
                    <a:tint val="75000"/>
                  </a:prstClr>
                </a:solidFill>
              </a:rPr>
              <a:pPr/>
              <a:t>14</a:t>
            </a:fld>
            <a:endParaRPr lang="ja-JP" altLang="en-US" dirty="0">
              <a:solidFill>
                <a:prstClr val="black">
                  <a:tint val="75000"/>
                </a:prstClr>
              </a:solidFill>
            </a:endParaRPr>
          </a:p>
        </p:txBody>
      </p:sp>
      <p:sp>
        <p:nvSpPr>
          <p:cNvPr id="13" name="テキスト ボックス 2">
            <a:extLst>
              <a:ext uri="{FF2B5EF4-FFF2-40B4-BE49-F238E27FC236}">
                <a16:creationId xmlns:a16="http://schemas.microsoft.com/office/drawing/2014/main" id="{16CC4F3F-9C04-4FAC-A6F2-CFFB2FA3142D}"/>
              </a:ext>
            </a:extLst>
          </p:cNvPr>
          <p:cNvSpPr txBox="1">
            <a:spLocks noChangeArrowheads="1"/>
          </p:cNvSpPr>
          <p:nvPr/>
        </p:nvSpPr>
        <p:spPr bwMode="auto">
          <a:xfrm>
            <a:off x="222429" y="908720"/>
            <a:ext cx="605155" cy="5795667"/>
          </a:xfrm>
          <a:prstGeom prst="rect">
            <a:avLst/>
          </a:prstGeom>
          <a:solidFill>
            <a:schemeClr val="accent4"/>
          </a:solidFill>
          <a:ln w="9525">
            <a:noFill/>
            <a:miter lim="800000"/>
            <a:headEnd/>
            <a:tailEnd/>
          </a:ln>
        </p:spPr>
        <p:txBody>
          <a:bodyPr rot="0" vert="horz" wrap="square" lIns="91440" tIns="45720" rIns="91440" bIns="45720" anchor="t" anchorCtr="0">
            <a:noAutofit/>
          </a:bodyPr>
          <a:lstStyle/>
          <a:p>
            <a:pPr algn="ctr">
              <a:lnSpc>
                <a:spcPts val="1360"/>
              </a:lnSpc>
              <a:spcAft>
                <a:spcPts val="0"/>
              </a:spcAft>
            </a:pPr>
            <a:endParaRPr lang="en-US" sz="1200" b="1" kern="100" dirty="0">
              <a:solidFill>
                <a:srgbClr val="FFFFFF"/>
              </a:solidFill>
              <a:effectLst/>
              <a:latin typeface="ＤＦＧ平成丸ゴシック体W4" panose="020F0400000000000000" pitchFamily="50" charset="-128"/>
              <a:ea typeface="ＭＳ 明朝" panose="02020609040205080304" pitchFamily="17" charset="-128"/>
            </a:endParaRPr>
          </a:p>
          <a:p>
            <a:pPr algn="ctr">
              <a:lnSpc>
                <a:spcPts val="1360"/>
              </a:lnSpc>
              <a:spcAft>
                <a:spcPts val="0"/>
              </a:spcAft>
            </a:pPr>
            <a:r>
              <a:rPr lang="ja-JP" altLang="ja-JP" sz="1200" kern="100" dirty="0">
                <a:solidFill>
                  <a:srgbClr val="FFFFFF"/>
                </a:solidFill>
                <a:latin typeface="Times New Roman" panose="02020603050405020304" pitchFamily="18" charset="0"/>
                <a:ea typeface="ＤＦＧ平成丸ゴシック体W4" panose="020F0400000000000000" pitchFamily="50" charset="-128"/>
              </a:rPr>
              <a:t>▼</a:t>
            </a:r>
            <a:endParaRPr lang="ja-JP" altLang="ja-JP" sz="1200" kern="100" dirty="0">
              <a:latin typeface="Times New Roman" panose="02020603050405020304" pitchFamily="18" charset="0"/>
              <a:ea typeface="ＭＳ 明朝" panose="02020609040205080304" pitchFamily="17" charset="-128"/>
            </a:endParaRPr>
          </a:p>
          <a:p>
            <a:pPr algn="ctr">
              <a:lnSpc>
                <a:spcPts val="1360"/>
              </a:lnSpc>
              <a:spcAft>
                <a:spcPts val="0"/>
              </a:spcAft>
            </a:pPr>
            <a:r>
              <a:rPr lang="ja-JP" altLang="ja-JP" sz="1200" kern="100" dirty="0">
                <a:solidFill>
                  <a:srgbClr val="FFFFFF"/>
                </a:solidFill>
                <a:latin typeface="Times New Roman" panose="02020603050405020304" pitchFamily="18" charset="0"/>
                <a:ea typeface="ＤＦＧ平成丸ゴシック体W4" panose="020F0400000000000000" pitchFamily="50" charset="-128"/>
              </a:rPr>
              <a:t>▼</a:t>
            </a:r>
            <a:endParaRPr lang="ja-JP" altLang="ja-JP" sz="1200" kern="100" dirty="0">
              <a:latin typeface="Times New Roman" panose="02020603050405020304" pitchFamily="18" charset="0"/>
              <a:ea typeface="ＭＳ 明朝" panose="02020609040205080304" pitchFamily="17" charset="-128"/>
            </a:endParaRPr>
          </a:p>
          <a:p>
            <a:pPr algn="ctr">
              <a:lnSpc>
                <a:spcPts val="1360"/>
              </a:lnSpc>
              <a:spcAft>
                <a:spcPts val="0"/>
              </a:spcAft>
            </a:pPr>
            <a:r>
              <a:rPr lang="en-US" sz="1200" b="1" kern="100" dirty="0">
                <a:solidFill>
                  <a:srgbClr val="FFFFFF"/>
                </a:solidFill>
                <a:effectLst/>
                <a:latin typeface="ＤＦＧ平成丸ゴシック体W4" panose="020F0400000000000000" pitchFamily="50" charset="-128"/>
                <a:ea typeface="ＭＳ 明朝" panose="02020609040205080304" pitchFamily="17" charset="-128"/>
              </a:rPr>
              <a:t>STEP</a:t>
            </a:r>
            <a:endParaRPr lang="ja-JP" sz="1200" kern="100" dirty="0">
              <a:effectLst/>
              <a:latin typeface="Times New Roman" panose="02020603050405020304" pitchFamily="18" charset="0"/>
              <a:ea typeface="ＭＳ 明朝" panose="02020609040205080304" pitchFamily="17" charset="-128"/>
            </a:endParaRPr>
          </a:p>
          <a:p>
            <a:pPr algn="ctr">
              <a:spcBef>
                <a:spcPts val="600"/>
              </a:spcBef>
              <a:spcAft>
                <a:spcPts val="0"/>
              </a:spcAft>
            </a:pPr>
            <a:r>
              <a:rPr lang="ja-JP" altLang="en-US" sz="2400" kern="100" dirty="0">
                <a:solidFill>
                  <a:srgbClr val="FFFFFF"/>
                </a:solidFill>
                <a:latin typeface="ＤＦＧ平成丸ゴシック体W4" panose="020F0400000000000000" pitchFamily="50" charset="-128"/>
                <a:ea typeface="ＤＦＧ平成丸ゴシック体W4" panose="020F0400000000000000" pitchFamily="50" charset="-128"/>
              </a:rPr>
              <a:t>３</a:t>
            </a:r>
            <a:endParaRPr lang="ja-JP" sz="2400" kern="100" dirty="0">
              <a:effectLst/>
              <a:latin typeface="ＤＦＧ平成丸ゴシック体W4" panose="020F0400000000000000" pitchFamily="50" charset="-128"/>
              <a:ea typeface="ＤＦＧ平成丸ゴシック体W4" panose="020F0400000000000000" pitchFamily="50" charset="-128"/>
            </a:endParaRPr>
          </a:p>
          <a:p>
            <a:pPr algn="ctr">
              <a:lnSpc>
                <a:spcPts val="1360"/>
              </a:lnSpc>
              <a:spcAft>
                <a:spcPts val="0"/>
              </a:spcAft>
            </a:pPr>
            <a:r>
              <a:rPr lang="ja-JP" sz="1200" b="1" kern="100" dirty="0">
                <a:solidFill>
                  <a:srgbClr val="FFFFFF"/>
                </a:solidFill>
                <a:effectLst/>
                <a:latin typeface="Times New Roman" panose="02020603050405020304" pitchFamily="18" charset="0"/>
                <a:ea typeface="ＤＦＧ平成丸ゴシック体W4" panose="020F0400000000000000" pitchFamily="50" charset="-128"/>
              </a:rPr>
              <a:t>▼</a:t>
            </a:r>
            <a:endParaRPr lang="ja-JP" sz="1200" kern="100" dirty="0">
              <a:effectLst/>
              <a:latin typeface="Times New Roman" panose="02020603050405020304" pitchFamily="18" charset="0"/>
              <a:ea typeface="ＭＳ 明朝" panose="02020609040205080304" pitchFamily="17" charset="-128"/>
            </a:endParaRPr>
          </a:p>
          <a:p>
            <a:pPr algn="ctr">
              <a:lnSpc>
                <a:spcPts val="1360"/>
              </a:lnSpc>
              <a:spcAft>
                <a:spcPts val="0"/>
              </a:spcAft>
            </a:pPr>
            <a:r>
              <a:rPr lang="ja-JP" sz="1200" b="1" kern="100" dirty="0">
                <a:solidFill>
                  <a:srgbClr val="FFFFFF"/>
                </a:solidFill>
                <a:effectLst/>
                <a:latin typeface="Times New Roman" panose="02020603050405020304" pitchFamily="18" charset="0"/>
                <a:ea typeface="ＤＦＧ平成丸ゴシック体W4" panose="020F0400000000000000" pitchFamily="50" charset="-128"/>
              </a:rPr>
              <a:t>▼</a:t>
            </a:r>
            <a:endParaRPr lang="ja-JP" sz="1200" kern="100" dirty="0">
              <a:effectLst/>
              <a:latin typeface="Times New Roman" panose="02020603050405020304" pitchFamily="18" charset="0"/>
              <a:ea typeface="ＭＳ 明朝" panose="02020609040205080304" pitchFamily="17" charset="-128"/>
            </a:endParaRPr>
          </a:p>
        </p:txBody>
      </p:sp>
      <p:sp>
        <p:nvSpPr>
          <p:cNvPr id="10" name="Rectangle 438">
            <a:extLst>
              <a:ext uri="{FF2B5EF4-FFF2-40B4-BE49-F238E27FC236}">
                <a16:creationId xmlns:a16="http://schemas.microsoft.com/office/drawing/2014/main" id="{40E7304C-7C78-4DC6-84DD-CD17716EC5C6}"/>
              </a:ext>
            </a:extLst>
          </p:cNvPr>
          <p:cNvSpPr>
            <a:spLocks noChangeArrowheads="1"/>
          </p:cNvSpPr>
          <p:nvPr/>
        </p:nvSpPr>
        <p:spPr bwMode="auto">
          <a:xfrm>
            <a:off x="971600" y="961847"/>
            <a:ext cx="4176464" cy="504000"/>
          </a:xfrm>
          <a:prstGeom prst="rect">
            <a:avLst/>
          </a:prstGeom>
          <a:solidFill>
            <a:schemeClr val="accent4">
              <a:lumMod val="20000"/>
              <a:lumOff val="80000"/>
            </a:schemeClr>
          </a:solidFill>
          <a:ln w="28575" algn="ctr">
            <a:solidFill>
              <a:schemeClr val="accent4"/>
            </a:solidFill>
            <a:prstDash val="dash"/>
            <a:miter lim="800000"/>
            <a:headEnd/>
            <a:tailEnd/>
          </a:ln>
          <a:extLst/>
        </p:spPr>
        <p:style>
          <a:lnRef idx="2">
            <a:schemeClr val="accent4"/>
          </a:lnRef>
          <a:fillRef idx="1">
            <a:schemeClr val="lt1"/>
          </a:fillRef>
          <a:effectRef idx="0">
            <a:schemeClr val="accent4"/>
          </a:effectRef>
          <a:fontRef idx="minor">
            <a:schemeClr val="dk1"/>
          </a:fontRef>
        </p:style>
        <p:txBody>
          <a:bodyPr wrap="none" anchor="ctr"/>
          <a:lstStyle/>
          <a:p>
            <a:r>
              <a:rPr lang="ja-JP" altLang="en-US" sz="2200" b="0" spc="-50" dirty="0">
                <a:latin typeface="ＭＳ Ｐゴシック" panose="020B0600070205080204" pitchFamily="50" charset="-128"/>
              </a:rPr>
              <a:t>「</a:t>
            </a:r>
            <a:r>
              <a:rPr lang="ja-JP" altLang="ja-JP" sz="2200" b="0" kern="100" dirty="0">
                <a:latin typeface="+mj-ea"/>
              </a:rPr>
              <a:t>メールアドレス</a:t>
            </a:r>
            <a:r>
              <a:rPr lang="ja-JP" altLang="en-US" sz="2200" b="0" spc="-50" dirty="0">
                <a:latin typeface="ＭＳ Ｐゴシック" panose="020B0600070205080204" pitchFamily="50" charset="-128"/>
              </a:rPr>
              <a:t>」について</a:t>
            </a:r>
            <a:endParaRPr lang="en-US" altLang="ja-JP" sz="2200" b="1" u="sng" dirty="0">
              <a:solidFill>
                <a:srgbClr val="0070C0"/>
              </a:solidFill>
              <a:latin typeface="+mn-ea"/>
              <a:ea typeface="+mn-ea"/>
            </a:endParaRPr>
          </a:p>
        </p:txBody>
      </p:sp>
      <p:grpSp>
        <p:nvGrpSpPr>
          <p:cNvPr id="3" name="グループ化 2">
            <a:extLst>
              <a:ext uri="{FF2B5EF4-FFF2-40B4-BE49-F238E27FC236}">
                <a16:creationId xmlns:a16="http://schemas.microsoft.com/office/drawing/2014/main" id="{3E72111E-3B99-486D-A8CD-DACC635A6979}"/>
              </a:ext>
            </a:extLst>
          </p:cNvPr>
          <p:cNvGrpSpPr/>
          <p:nvPr/>
        </p:nvGrpSpPr>
        <p:grpSpPr>
          <a:xfrm>
            <a:off x="1043608" y="3382640"/>
            <a:ext cx="7977807" cy="3074688"/>
            <a:chOff x="926468" y="3420616"/>
            <a:chExt cx="7977807" cy="3074688"/>
          </a:xfrm>
        </p:grpSpPr>
        <p:sp>
          <p:nvSpPr>
            <p:cNvPr id="9" name="正方形/長方形 8">
              <a:extLst>
                <a:ext uri="{FF2B5EF4-FFF2-40B4-BE49-F238E27FC236}">
                  <a16:creationId xmlns:a16="http://schemas.microsoft.com/office/drawing/2014/main" id="{2602B993-CCB0-45D3-A1F7-4E51FAAE2F55}"/>
                </a:ext>
              </a:extLst>
            </p:cNvPr>
            <p:cNvSpPr/>
            <p:nvPr/>
          </p:nvSpPr>
          <p:spPr>
            <a:xfrm>
              <a:off x="1053116" y="3758490"/>
              <a:ext cx="7851159" cy="2736814"/>
            </a:xfrm>
            <a:prstGeom prst="rect">
              <a:avLst/>
            </a:prstGeom>
            <a:solidFill>
              <a:schemeClr val="bg1">
                <a:lumMod val="95000"/>
              </a:schemeClr>
            </a:solidFill>
          </p:spPr>
          <p:style>
            <a:lnRef idx="2">
              <a:schemeClr val="accent4"/>
            </a:lnRef>
            <a:fillRef idx="1">
              <a:schemeClr val="lt1"/>
            </a:fillRef>
            <a:effectRef idx="0">
              <a:schemeClr val="accent4"/>
            </a:effectRef>
            <a:fontRef idx="minor">
              <a:schemeClr val="dk1"/>
            </a:fontRef>
          </p:style>
          <p:txBody>
            <a:bodyPr wrap="square">
              <a:noAutofit/>
            </a:bodyPr>
            <a:lstStyle/>
            <a:p>
              <a:pPr marL="360000" indent="-468000">
                <a:lnSpc>
                  <a:spcPts val="1500"/>
                </a:lnSpc>
                <a:spcBef>
                  <a:spcPts val="0"/>
                </a:spcBef>
              </a:pPr>
              <a:r>
                <a:rPr lang="ja-JP" altLang="en-US" sz="1200" b="0" dirty="0"/>
                <a:t>    </a:t>
              </a:r>
              <a:r>
                <a:rPr lang="ja-JP" altLang="en-US" sz="2000" b="0" dirty="0"/>
                <a:t>　</a:t>
              </a:r>
              <a:endParaRPr lang="en-US" altLang="ja-JP" sz="2000" b="0" dirty="0"/>
            </a:p>
            <a:p>
              <a:pPr indent="-468000">
                <a:spcBef>
                  <a:spcPts val="0"/>
                </a:spcBef>
              </a:pPr>
              <a:r>
                <a:rPr lang="ja-JP" altLang="ja-JP" sz="2000" b="0" dirty="0"/>
                <a:t>　</a:t>
              </a:r>
              <a:r>
                <a:rPr lang="en-US" altLang="ja-JP" sz="2000" b="0" dirty="0"/>
                <a:t>  </a:t>
              </a:r>
              <a:r>
                <a:rPr lang="ja-JP" altLang="ja-JP" sz="2000" b="0" u="sng" dirty="0"/>
                <a:t>令和</a:t>
              </a:r>
              <a:r>
                <a:rPr lang="en-US" altLang="ja-JP" sz="2000" b="0" u="sng" dirty="0">
                  <a:latin typeface="+mj-ea"/>
                  <a:ea typeface="+mj-ea"/>
                </a:rPr>
                <a:t>8</a:t>
              </a:r>
              <a:r>
                <a:rPr lang="ja-JP" altLang="ja-JP" sz="2000" b="0" u="sng" dirty="0">
                  <a:latin typeface="+mj-ea"/>
                  <a:ea typeface="+mj-ea"/>
                </a:rPr>
                <a:t>年</a:t>
              </a:r>
              <a:r>
                <a:rPr lang="en-US" altLang="ja-JP" sz="2000" b="0" u="sng" dirty="0">
                  <a:latin typeface="+mj-ea"/>
                  <a:ea typeface="+mj-ea"/>
                </a:rPr>
                <a:t>4</a:t>
              </a:r>
              <a:r>
                <a:rPr lang="ja-JP" altLang="ja-JP" sz="2000" b="0" u="sng" dirty="0"/>
                <a:t>月以降使用できない</a:t>
              </a:r>
              <a:r>
                <a:rPr lang="ja-JP" altLang="en-US" sz="2000" b="0" u="sng" dirty="0"/>
                <a:t>メー</a:t>
              </a:r>
              <a:r>
                <a:rPr lang="ja-JP" altLang="ja-JP" sz="2000" b="0" u="sng" dirty="0"/>
                <a:t>ルアドレスを登録している場合</a:t>
              </a:r>
              <a:r>
                <a:rPr lang="ja-JP" altLang="ja-JP" sz="2000" b="0" dirty="0"/>
                <a:t>は，</a:t>
              </a:r>
              <a:r>
                <a:rPr lang="ja-JP" altLang="en-US" sz="2000" b="0" u="sng" dirty="0"/>
                <a:t>使</a:t>
              </a:r>
              <a:r>
                <a:rPr lang="ja-JP" altLang="ja-JP" sz="2000" b="0" u="sng" dirty="0"/>
                <a:t>用できな</a:t>
              </a:r>
              <a:r>
                <a:rPr lang="ja-JP" altLang="en-US" sz="2000" b="0" u="sng" dirty="0"/>
                <a:t>くな</a:t>
              </a:r>
              <a:r>
                <a:rPr lang="ja-JP" altLang="ja-JP" sz="2000" b="0" u="sng" dirty="0"/>
                <a:t>る前にマイページにログインの上，登録メールアドレスを変更</a:t>
              </a:r>
              <a:r>
                <a:rPr lang="ja-JP" altLang="en-US" sz="2000" b="0" u="sng" dirty="0"/>
                <a:t>しておく</a:t>
              </a:r>
              <a:r>
                <a:rPr lang="ja-JP" altLang="en-US" sz="2000" b="0" dirty="0"/>
                <a:t>。</a:t>
              </a:r>
              <a:endParaRPr lang="ja-JP" altLang="ja-JP" sz="2000" b="0" dirty="0"/>
            </a:p>
            <a:p>
              <a:pPr>
                <a:spcBef>
                  <a:spcPts val="1200"/>
                </a:spcBef>
              </a:pPr>
              <a:r>
                <a:rPr lang="ja-JP" altLang="en-US" sz="2000" b="0" dirty="0"/>
                <a:t>　　</a:t>
              </a:r>
              <a:r>
                <a:rPr lang="ja-JP" altLang="ja-JP" sz="2000" u="sng" dirty="0">
                  <a:solidFill>
                    <a:srgbClr val="7030A0"/>
                  </a:solidFill>
                </a:rPr>
                <a:t>※</a:t>
              </a:r>
              <a:r>
                <a:rPr lang="ja-JP" altLang="en-US" sz="2000" u="sng" dirty="0">
                  <a:solidFill>
                    <a:srgbClr val="7030A0"/>
                  </a:solidFill>
                </a:rPr>
                <a:t>　変更を行わず，メールアドレスが</a:t>
              </a:r>
              <a:r>
                <a:rPr lang="ja-JP" altLang="ja-JP" sz="2000" u="sng" dirty="0">
                  <a:solidFill>
                    <a:srgbClr val="7030A0"/>
                  </a:solidFill>
                </a:rPr>
                <a:t>使用できなくなって</a:t>
              </a:r>
              <a:r>
                <a:rPr lang="ja-JP" altLang="en-US" sz="2000" u="sng" dirty="0">
                  <a:solidFill>
                    <a:srgbClr val="7030A0"/>
                  </a:solidFill>
                </a:rPr>
                <a:t>しまった</a:t>
              </a:r>
              <a:r>
                <a:rPr lang="ja-JP" altLang="ja-JP" sz="2000" u="sng" dirty="0">
                  <a:solidFill>
                    <a:srgbClr val="7030A0"/>
                  </a:solidFill>
                </a:rPr>
                <a:t>場合</a:t>
              </a:r>
              <a:r>
                <a:rPr lang="ja-JP" altLang="ja-JP" sz="2000" b="0" u="sng" dirty="0"/>
                <a:t>　</a:t>
              </a:r>
            </a:p>
            <a:p>
              <a:pPr marL="648000" indent="-1440000">
                <a:spcBef>
                  <a:spcPts val="600"/>
                </a:spcBef>
              </a:pPr>
              <a:r>
                <a:rPr lang="ja-JP" altLang="en-US" sz="2000" b="0" dirty="0"/>
                <a:t>　　　　　</a:t>
              </a:r>
              <a:r>
                <a:rPr lang="ja-JP" altLang="ja-JP" sz="2000" b="0" dirty="0"/>
                <a:t>マイページ作成時に設定した</a:t>
              </a:r>
              <a:r>
                <a:rPr lang="ja-JP" altLang="ja-JP" sz="2000" dirty="0"/>
                <a:t>「秘密の質問」及び「質問の答え」</a:t>
              </a:r>
              <a:r>
                <a:rPr lang="ja-JP" altLang="en-US" sz="2000" b="0" dirty="0"/>
                <a:t>を</a:t>
              </a:r>
              <a:r>
                <a:rPr lang="ja-JP" altLang="ja-JP" sz="2000" b="0" dirty="0"/>
                <a:t>ログイン</a:t>
              </a:r>
              <a:r>
                <a:rPr lang="ja-JP" altLang="en-US" sz="2000" b="0" dirty="0"/>
                <a:t>時に入力することにより，一時的に別のメールアドレスを使用してログインすることが可能</a:t>
              </a:r>
              <a:r>
                <a:rPr lang="ja-JP" altLang="ja-JP" sz="2000" b="0" dirty="0"/>
                <a:t>。</a:t>
              </a:r>
              <a:endParaRPr lang="en-US" altLang="ja-JP" sz="2200" b="0" spc="-50" dirty="0">
                <a:latin typeface="ＭＳ Ｐゴシック" panose="020B0600070205080204" pitchFamily="50" charset="-128"/>
              </a:endParaRPr>
            </a:p>
          </p:txBody>
        </p:sp>
        <p:sp>
          <p:nvSpPr>
            <p:cNvPr id="11" name="Rectangle 438">
              <a:extLst>
                <a:ext uri="{FF2B5EF4-FFF2-40B4-BE49-F238E27FC236}">
                  <a16:creationId xmlns:a16="http://schemas.microsoft.com/office/drawing/2014/main" id="{10472FED-D8C1-49CA-8EA8-99172483E930}"/>
                </a:ext>
              </a:extLst>
            </p:cNvPr>
            <p:cNvSpPr>
              <a:spLocks noChangeArrowheads="1"/>
            </p:cNvSpPr>
            <p:nvPr/>
          </p:nvSpPr>
          <p:spPr bwMode="auto">
            <a:xfrm>
              <a:off x="926468" y="3420616"/>
              <a:ext cx="3348372" cy="504000"/>
            </a:xfrm>
            <a:prstGeom prst="rect">
              <a:avLst/>
            </a:prstGeom>
            <a:ln>
              <a:headEnd/>
              <a:tailEnd/>
            </a:ln>
            <a:extLst/>
          </p:spPr>
          <p:style>
            <a:lnRef idx="2">
              <a:schemeClr val="accent4"/>
            </a:lnRef>
            <a:fillRef idx="1">
              <a:schemeClr val="lt1"/>
            </a:fillRef>
            <a:effectRef idx="0">
              <a:schemeClr val="accent4"/>
            </a:effectRef>
            <a:fontRef idx="minor">
              <a:schemeClr val="dk1"/>
            </a:fontRef>
          </p:style>
          <p:txBody>
            <a:bodyPr wrap="none" anchor="ctr"/>
            <a:lstStyle/>
            <a:p>
              <a:r>
                <a:rPr lang="ja-JP" altLang="en-US" sz="2000" dirty="0"/>
                <a:t>「成績の閲覧」を希望した者</a:t>
              </a:r>
              <a:endParaRPr lang="en-US" altLang="ja-JP" sz="2000" u="sng" dirty="0">
                <a:solidFill>
                  <a:srgbClr val="0070C0"/>
                </a:solidFill>
                <a:latin typeface="+mn-ea"/>
                <a:ea typeface="+mn-ea"/>
              </a:endParaRPr>
            </a:p>
          </p:txBody>
        </p:sp>
      </p:grpSp>
    </p:spTree>
    <p:extLst>
      <p:ext uri="{BB962C8B-B14F-4D97-AF65-F5344CB8AC3E}">
        <p14:creationId xmlns:p14="http://schemas.microsoft.com/office/powerpoint/2010/main" val="38989703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16="http://schemas.microsoft.com/office/drawing/2014/main" xmlns:a14="http://schemas.microsoft.com/office/drawing/2010/main"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89020" y="46276"/>
            <a:ext cx="864096" cy="779026"/>
          </a:xfrm>
          <a:prstGeom prst="ellipse">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3000" b="1" i="0" u="none" strike="noStrike" kern="1200" cap="none" spc="0" normalizeH="0" baseline="0" noProof="0" dirty="0">
                <a:ln>
                  <a:noFill/>
                </a:ln>
                <a:solidFill>
                  <a:prstClr val="white"/>
                </a:solidFill>
                <a:effectLst/>
                <a:uLnTx/>
                <a:uFillTx/>
                <a:latin typeface="ＤＦＧ極太丸ゴシック体" pitchFamily="50" charset="-128"/>
                <a:ea typeface="ＤＦＧ極太丸ゴシック体" pitchFamily="50" charset="-128"/>
                <a:cs typeface="+mn-cs"/>
              </a:rPr>
              <a:t>Ｂ</a:t>
            </a:r>
          </a:p>
        </p:txBody>
      </p:sp>
      <p:sp>
        <p:nvSpPr>
          <p:cNvPr id="6" name="Rectangle 15"/>
          <p:cNvSpPr>
            <a:spLocks noChangeArrowheads="1"/>
          </p:cNvSpPr>
          <p:nvPr/>
        </p:nvSpPr>
        <p:spPr bwMode="auto">
          <a:xfrm>
            <a:off x="1187624" y="81605"/>
            <a:ext cx="288032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nchor="ct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ＤＦＧ平成ゴシック体W9" pitchFamily="50" charset="-128"/>
                <a:ea typeface="ＤＦＧ平成ゴシック体W9" pitchFamily="50" charset="-128"/>
                <a:cs typeface="+mn-cs"/>
              </a:rPr>
              <a:t>出願</a:t>
            </a:r>
            <a:r>
              <a:rPr kumimoji="1" lang="ja-JP" altLang="en-US" sz="2400" b="1" i="0" u="none" strike="noStrike" kern="1200" cap="none" spc="0" normalizeH="0" baseline="0" noProof="0" dirty="0">
                <a:ln>
                  <a:noFill/>
                </a:ln>
                <a:solidFill>
                  <a:prstClr val="black"/>
                </a:solidFill>
                <a:effectLst/>
                <a:uLnTx/>
                <a:uFillTx/>
                <a:latin typeface="ＤＦＧ極太丸ゴシック体" pitchFamily="50" charset="-128"/>
                <a:ea typeface="ＤＦＧ極太丸ゴシック体" pitchFamily="50" charset="-128"/>
                <a:cs typeface="+mn-cs"/>
              </a:rPr>
              <a:t>　</a:t>
            </a:r>
            <a:r>
              <a:rPr kumimoji="1" lang="en-US" altLang="ja-JP" sz="2600" b="1" i="0" u="none" strike="noStrike" kern="1200" cap="none" spc="0" normalizeH="0" baseline="0" noProof="0" dirty="0">
                <a:ln>
                  <a:noFill/>
                </a:ln>
                <a:solidFill>
                  <a:prstClr val="black"/>
                </a:solidFill>
                <a:effectLst/>
                <a:uLnTx/>
                <a:uFillTx/>
                <a:latin typeface="Arial" charset="0"/>
                <a:ea typeface="ＭＳ Ｐゴシック" pitchFamily="50" charset="-128"/>
                <a:cs typeface="+mn-cs"/>
              </a:rPr>
              <a:t>【P32~34】</a:t>
            </a:r>
            <a:endParaRPr kumimoji="1" lang="ja-JP" altLang="en-US" sz="2600" b="1" i="0" u="none" strike="noStrike" kern="1200" cap="none" spc="0" normalizeH="0" baseline="0" noProof="0" dirty="0">
              <a:ln>
                <a:noFill/>
              </a:ln>
              <a:solidFill>
                <a:srgbClr val="0033CC"/>
              </a:solidFill>
              <a:effectLst/>
              <a:uLnTx/>
              <a:uFillTx/>
              <a:latin typeface="Arial" charset="0"/>
              <a:ea typeface="ＭＳ Ｐゴシック" pitchFamily="50" charset="-128"/>
              <a:cs typeface="+mn-cs"/>
            </a:endParaRPr>
          </a:p>
        </p:txBody>
      </p:sp>
      <p:sp>
        <p:nvSpPr>
          <p:cNvPr id="2" name="正方形/長方形 1">
            <a:extLst>
              <a:ext uri="{FF2B5EF4-FFF2-40B4-BE49-F238E27FC236}">
                <a16:creationId xmlns:a16="http://schemas.microsoft.com/office/drawing/2014/main" id="{05506F08-D780-4E27-9221-B96F39BB58B9}"/>
              </a:ext>
            </a:extLst>
          </p:cNvPr>
          <p:cNvSpPr/>
          <p:nvPr/>
        </p:nvSpPr>
        <p:spPr>
          <a:xfrm>
            <a:off x="899592" y="1844824"/>
            <a:ext cx="8008699" cy="4536504"/>
          </a:xfrm>
          <a:prstGeom prst="rect">
            <a:avLst/>
          </a:prstGeom>
        </p:spPr>
        <p:txBody>
          <a:bodyPr wrap="square">
            <a:noAutofit/>
          </a:bodyPr>
          <a:lstStyle/>
          <a:p>
            <a:pPr marL="360000" lvl="0" indent="-457200">
              <a:spcBef>
                <a:spcPts val="1800"/>
              </a:spcBef>
              <a:defRPr/>
            </a:pPr>
            <a:r>
              <a:rPr lang="ja-JP" altLang="en-US" sz="2000" b="0" dirty="0">
                <a:solidFill>
                  <a:prstClr val="black"/>
                </a:solidFill>
              </a:rPr>
              <a:t>  ①</a:t>
            </a:r>
            <a:r>
              <a:rPr kumimoji="1" lang="ja-JP" altLang="en-US" sz="2000" b="0" i="0" u="none" strike="noStrike" kern="1200" cap="none" spc="0" normalizeH="0" baseline="0" noProof="0" dirty="0">
                <a:ln>
                  <a:noFill/>
                </a:ln>
                <a:solidFill>
                  <a:prstClr val="black"/>
                </a:solidFill>
                <a:effectLst/>
                <a:uLnTx/>
                <a:uFillTx/>
                <a:latin typeface="Arial" charset="0"/>
                <a:ea typeface="ＭＳ Ｐゴシック" pitchFamily="50" charset="-128"/>
                <a:cs typeface="+mn-cs"/>
              </a:rPr>
              <a:t>　</a:t>
            </a:r>
            <a:r>
              <a:rPr lang="ja-JP" altLang="en-US" sz="2000" b="0" dirty="0">
                <a:solidFill>
                  <a:prstClr val="black"/>
                </a:solidFill>
              </a:rPr>
              <a:t>メール受信設定の確認</a:t>
            </a:r>
            <a:r>
              <a:rPr lang="en-US" altLang="ja-JP" sz="2000" b="0" baseline="30000" dirty="0">
                <a:solidFill>
                  <a:prstClr val="black"/>
                </a:solidFill>
              </a:rPr>
              <a:t>※</a:t>
            </a:r>
            <a:r>
              <a:rPr lang="ja-JP" altLang="en-US" sz="2000" b="0" dirty="0">
                <a:solidFill>
                  <a:prstClr val="black"/>
                </a:solidFill>
              </a:rPr>
              <a:t>や迷惑メールフォルダに振り分けられていないか，</a:t>
            </a:r>
            <a:r>
              <a:rPr lang="ja-JP" altLang="en-US" sz="2000" b="0" dirty="0"/>
              <a:t>メール受信に必要なストレージ容量が不足していないか</a:t>
            </a:r>
            <a:r>
              <a:rPr lang="ja-JP" altLang="en-US" sz="2000" b="0" dirty="0">
                <a:solidFill>
                  <a:prstClr val="black"/>
                </a:solidFill>
              </a:rPr>
              <a:t>を確認する。</a:t>
            </a:r>
            <a:endParaRPr kumimoji="1" lang="en-US" altLang="ja-JP" sz="2000" b="0" i="0" u="none" strike="noStrike" kern="1200" cap="none" spc="0" normalizeH="0" baseline="0" noProof="0" dirty="0">
              <a:ln>
                <a:noFill/>
              </a:ln>
              <a:solidFill>
                <a:prstClr val="black"/>
              </a:solidFill>
              <a:effectLst/>
              <a:uLnTx/>
              <a:uFillTx/>
              <a:latin typeface="Arial" charset="0"/>
              <a:ea typeface="ＭＳ Ｐゴシック" pitchFamily="50" charset="-128"/>
              <a:cs typeface="+mn-cs"/>
            </a:endParaRPr>
          </a:p>
          <a:p>
            <a:pPr marL="540000" lvl="0" indent="-468000">
              <a:lnSpc>
                <a:spcPts val="2600"/>
              </a:lnSpc>
              <a:spcBef>
                <a:spcPts val="1200"/>
              </a:spcBef>
              <a:defRPr/>
            </a:pPr>
            <a:r>
              <a:rPr lang="ja-JP" altLang="en-US" sz="2000" b="0" dirty="0">
                <a:solidFill>
                  <a:prstClr val="black"/>
                </a:solidFill>
              </a:rPr>
              <a:t>　　</a:t>
            </a:r>
            <a:r>
              <a:rPr lang="en-US" altLang="ja-JP" sz="2000" b="0" dirty="0">
                <a:solidFill>
                  <a:prstClr val="black"/>
                </a:solidFill>
              </a:rPr>
              <a:t>※</a:t>
            </a:r>
            <a:r>
              <a:rPr lang="ja-JP" altLang="en-US" sz="2000" b="0" dirty="0">
                <a:solidFill>
                  <a:prstClr val="black"/>
                </a:solidFill>
              </a:rPr>
              <a:t>　「</a:t>
            </a:r>
            <a:r>
              <a:rPr lang="en-US" altLang="ja-JP" sz="2000" b="0" dirty="0">
                <a:solidFill>
                  <a:prstClr val="black"/>
                </a:solidFill>
              </a:rPr>
              <a:t>no-reply@cen.dnc.ac.jp</a:t>
            </a:r>
            <a:r>
              <a:rPr lang="ja-JP" altLang="en-US" sz="2000" b="0" dirty="0">
                <a:solidFill>
                  <a:prstClr val="black"/>
                </a:solidFill>
              </a:rPr>
              <a:t>」，「</a:t>
            </a:r>
            <a:r>
              <a:rPr lang="en-US" altLang="ja-JP" sz="2000" b="0" dirty="0">
                <a:solidFill>
                  <a:prstClr val="black"/>
                </a:solidFill>
              </a:rPr>
              <a:t>system@p01.mul-pay.com</a:t>
            </a:r>
            <a:r>
              <a:rPr lang="ja-JP" altLang="en-US" sz="2000" b="0" dirty="0">
                <a:solidFill>
                  <a:prstClr val="black"/>
                </a:solidFill>
              </a:rPr>
              <a:t>」及び</a:t>
            </a:r>
            <a:endParaRPr lang="en-US" altLang="ja-JP" sz="2000" b="0" dirty="0">
              <a:solidFill>
                <a:prstClr val="black"/>
              </a:solidFill>
            </a:endParaRPr>
          </a:p>
          <a:p>
            <a:pPr marL="540000" lvl="0" indent="-468000">
              <a:lnSpc>
                <a:spcPts val="2600"/>
              </a:lnSpc>
              <a:spcBef>
                <a:spcPts val="0"/>
              </a:spcBef>
              <a:defRPr/>
            </a:pPr>
            <a:r>
              <a:rPr lang="ja-JP" altLang="en-US" sz="2000" b="0" dirty="0">
                <a:solidFill>
                  <a:prstClr val="black"/>
                </a:solidFill>
              </a:rPr>
              <a:t>　　　 「</a:t>
            </a:r>
            <a:r>
              <a:rPr lang="en-US" altLang="ja-JP" sz="2000" b="0" dirty="0">
                <a:solidFill>
                  <a:prstClr val="black"/>
                </a:solidFill>
              </a:rPr>
              <a:t>noreply@gmo-pg.com</a:t>
            </a:r>
            <a:r>
              <a:rPr lang="ja-JP" altLang="en-US" sz="2000" b="0" dirty="0">
                <a:solidFill>
                  <a:prstClr val="black"/>
                </a:solidFill>
              </a:rPr>
              <a:t>」からのメールを受け取れるように（迷惑</a:t>
            </a:r>
            <a:endParaRPr lang="en-US" altLang="ja-JP" sz="2000" b="0" dirty="0">
              <a:solidFill>
                <a:prstClr val="black"/>
              </a:solidFill>
            </a:endParaRPr>
          </a:p>
          <a:p>
            <a:pPr marL="540000" lvl="0" indent="-468000">
              <a:lnSpc>
                <a:spcPts val="2600"/>
              </a:lnSpc>
              <a:spcBef>
                <a:spcPts val="0"/>
              </a:spcBef>
              <a:defRPr/>
            </a:pPr>
            <a:r>
              <a:rPr lang="ja-JP" altLang="en-US" sz="2000" b="0" dirty="0">
                <a:solidFill>
                  <a:prstClr val="black"/>
                </a:solidFill>
              </a:rPr>
              <a:t>　　　　メールに振り分けられないように）設定。</a:t>
            </a:r>
          </a:p>
          <a:p>
            <a:pPr marL="360000" lvl="0" indent="-457200">
              <a:spcBef>
                <a:spcPts val="1800"/>
              </a:spcBef>
              <a:defRPr/>
            </a:pPr>
            <a:r>
              <a:rPr lang="ja-JP" altLang="en-US" sz="2000" b="0" dirty="0">
                <a:solidFill>
                  <a:prstClr val="black"/>
                </a:solidFill>
              </a:rPr>
              <a:t>　②　しばらく経っても受信が確認できない場合は，別のメールサービスを利用して登録を行う。</a:t>
            </a:r>
            <a:endParaRPr lang="en-US" altLang="ja-JP" sz="2000" b="0" dirty="0">
              <a:solidFill>
                <a:prstClr val="black"/>
              </a:solidFill>
            </a:endParaRPr>
          </a:p>
          <a:p>
            <a:pPr marL="540000" lvl="0" indent="-457200">
              <a:spcBef>
                <a:spcPts val="1200"/>
              </a:spcBef>
              <a:defRPr/>
            </a:pPr>
            <a:r>
              <a:rPr lang="en-US" altLang="ja-JP" sz="2000" b="0" dirty="0">
                <a:solidFill>
                  <a:prstClr val="black"/>
                </a:solidFill>
              </a:rPr>
              <a:t>  </a:t>
            </a:r>
            <a:r>
              <a:rPr lang="ja-JP" altLang="en-US" sz="2000" b="0" dirty="0">
                <a:solidFill>
                  <a:prstClr val="black"/>
                </a:solidFill>
              </a:rPr>
              <a:t>　　</a:t>
            </a:r>
            <a:r>
              <a:rPr lang="en-US" altLang="ja-JP" sz="2000" b="0" dirty="0">
                <a:solidFill>
                  <a:prstClr val="black"/>
                </a:solidFill>
              </a:rPr>
              <a:t>※</a:t>
            </a:r>
            <a:r>
              <a:rPr lang="ja-JP" altLang="en-US" sz="2000" b="0" dirty="0">
                <a:solidFill>
                  <a:prstClr val="black"/>
                </a:solidFill>
              </a:rPr>
              <a:t>　志願者が登録しようとしたメールサービスを運営する会社の迷惑  </a:t>
            </a:r>
            <a:endParaRPr lang="en-US" altLang="ja-JP" sz="2000" b="0" dirty="0">
              <a:solidFill>
                <a:prstClr val="black"/>
              </a:solidFill>
            </a:endParaRPr>
          </a:p>
          <a:p>
            <a:pPr marL="540000" lvl="0" indent="-457200">
              <a:spcBef>
                <a:spcPts val="0"/>
              </a:spcBef>
              <a:defRPr/>
            </a:pPr>
            <a:r>
              <a:rPr lang="ja-JP" altLang="en-US" sz="2000" b="0" dirty="0">
                <a:solidFill>
                  <a:prstClr val="black"/>
                </a:solidFill>
              </a:rPr>
              <a:t>　　　　メール対策の関係で，共通テスト出願サイトからのメールが迷惑</a:t>
            </a:r>
            <a:endParaRPr lang="en-US" altLang="ja-JP" sz="2000" b="0" dirty="0">
              <a:solidFill>
                <a:prstClr val="black"/>
              </a:solidFill>
            </a:endParaRPr>
          </a:p>
          <a:p>
            <a:pPr marL="540000" lvl="0" indent="-457200">
              <a:spcBef>
                <a:spcPts val="0"/>
              </a:spcBef>
              <a:defRPr/>
            </a:pPr>
            <a:r>
              <a:rPr lang="ja-JP" altLang="en-US" sz="2000" b="0" dirty="0">
                <a:solidFill>
                  <a:prstClr val="black"/>
                </a:solidFill>
              </a:rPr>
              <a:t>　　　　メール等と判断され，受信自体ができなくなっている可能性がある</a:t>
            </a:r>
            <a:endParaRPr lang="en-US" altLang="ja-JP" sz="2000" b="0" dirty="0">
              <a:solidFill>
                <a:prstClr val="black"/>
              </a:solidFill>
            </a:endParaRPr>
          </a:p>
          <a:p>
            <a:pPr marL="540000" lvl="0" indent="-457200">
              <a:spcBef>
                <a:spcPts val="0"/>
              </a:spcBef>
              <a:defRPr/>
            </a:pPr>
            <a:r>
              <a:rPr lang="ja-JP" altLang="en-US" sz="2000" b="0" dirty="0">
                <a:solidFill>
                  <a:prstClr val="black"/>
                </a:solidFill>
              </a:rPr>
              <a:t>　　　　ため。</a:t>
            </a:r>
          </a:p>
        </p:txBody>
      </p:sp>
      <p:sp>
        <p:nvSpPr>
          <p:cNvPr id="8" name="スライド番号プレースホルダー 7">
            <a:extLst>
              <a:ext uri="{FF2B5EF4-FFF2-40B4-BE49-F238E27FC236}">
                <a16:creationId xmlns:a16="http://schemas.microsoft.com/office/drawing/2014/main" id="{90FFD693-6FE9-4DD9-B093-A0ECE25D64A6}"/>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20000"/>
              </a:spcBef>
              <a:spcAft>
                <a:spcPct val="0"/>
              </a:spcAft>
              <a:buClrTx/>
              <a:buSzTx/>
              <a:buFontTx/>
              <a:buNone/>
              <a:tabLst/>
              <a:defRPr/>
            </a:pPr>
            <a:fld id="{F14AF66F-3B4F-4E8B-A9F2-F8EEB7F87A3A}" type="slidenum">
              <a:rPr kumimoji="1" lang="ja-JP" altLang="en-US" sz="1900" b="1" i="0" u="none" strike="noStrike" kern="1200" cap="none" spc="0" normalizeH="0" baseline="0" noProof="0" smtClean="0">
                <a:ln>
                  <a:noFill/>
                </a:ln>
                <a:solidFill>
                  <a:prstClr val="black">
                    <a:tint val="75000"/>
                  </a:prstClr>
                </a:solidFill>
                <a:effectLst/>
                <a:uLnTx/>
                <a:uFillTx/>
                <a:latin typeface="Arial" charset="0"/>
                <a:ea typeface="ＭＳ Ｐゴシック" pitchFamily="50" charset="-128"/>
                <a:cs typeface="+mn-cs"/>
              </a:rPr>
              <a:pPr marL="0" marR="0" lvl="0" indent="0" algn="r" defTabSz="914400" rtl="0" eaLnBrk="1" fontAlgn="base" latinLnBrk="0" hangingPunct="1">
                <a:lnSpc>
                  <a:spcPct val="100000"/>
                </a:lnSpc>
                <a:spcBef>
                  <a:spcPct val="20000"/>
                </a:spcBef>
                <a:spcAft>
                  <a:spcPct val="0"/>
                </a:spcAft>
                <a:buClrTx/>
                <a:buSzTx/>
                <a:buFontTx/>
                <a:buNone/>
                <a:tabLst/>
                <a:defRPr/>
              </a:pPr>
              <a:t>15</a:t>
            </a:fld>
            <a:endParaRPr kumimoji="1" lang="ja-JP" altLang="en-US" sz="1900" b="1" i="0" u="none" strike="noStrike" kern="1200" cap="none" spc="0" normalizeH="0" baseline="0" noProof="0" dirty="0">
              <a:ln>
                <a:noFill/>
              </a:ln>
              <a:solidFill>
                <a:prstClr val="black">
                  <a:tint val="75000"/>
                </a:prstClr>
              </a:solidFill>
              <a:effectLst/>
              <a:uLnTx/>
              <a:uFillTx/>
              <a:latin typeface="Arial" charset="0"/>
              <a:ea typeface="ＭＳ Ｐゴシック" pitchFamily="50" charset="-128"/>
              <a:cs typeface="+mn-cs"/>
            </a:endParaRPr>
          </a:p>
        </p:txBody>
      </p:sp>
      <p:sp>
        <p:nvSpPr>
          <p:cNvPr id="13" name="テキスト ボックス 2">
            <a:extLst>
              <a:ext uri="{FF2B5EF4-FFF2-40B4-BE49-F238E27FC236}">
                <a16:creationId xmlns:a16="http://schemas.microsoft.com/office/drawing/2014/main" id="{16CC4F3F-9C04-4FAC-A6F2-CFFB2FA3142D}"/>
              </a:ext>
            </a:extLst>
          </p:cNvPr>
          <p:cNvSpPr txBox="1">
            <a:spLocks noChangeArrowheads="1"/>
          </p:cNvSpPr>
          <p:nvPr/>
        </p:nvSpPr>
        <p:spPr bwMode="auto">
          <a:xfrm>
            <a:off x="222429" y="908720"/>
            <a:ext cx="605155" cy="5795667"/>
          </a:xfrm>
          <a:prstGeom prst="rect">
            <a:avLst/>
          </a:prstGeom>
          <a:solidFill>
            <a:schemeClr val="accent4"/>
          </a:solidFill>
          <a:ln w="9525">
            <a:noFill/>
            <a:miter lim="800000"/>
            <a:headEnd/>
            <a:tailEnd/>
          </a:ln>
        </p:spPr>
        <p:txBody>
          <a:bodyPr rot="0" vert="horz" wrap="square" lIns="91440" tIns="45720" rIns="91440" bIns="45720" anchor="t" anchorCtr="0">
            <a:noAutofit/>
          </a:bodyPr>
          <a:lstStyle/>
          <a:p>
            <a:pPr marL="0" marR="0" lvl="0" indent="0" algn="ctr" defTabSz="914400" rtl="0" eaLnBrk="1" fontAlgn="base" latinLnBrk="0" hangingPunct="1">
              <a:lnSpc>
                <a:spcPts val="1360"/>
              </a:lnSpc>
              <a:spcBef>
                <a:spcPct val="20000"/>
              </a:spcBef>
              <a:spcAft>
                <a:spcPts val="0"/>
              </a:spcAft>
              <a:buClrTx/>
              <a:buSzTx/>
              <a:buFontTx/>
              <a:buNone/>
              <a:tabLst/>
              <a:defRPr/>
            </a:pPr>
            <a:endParaRPr kumimoji="1" lang="en-US" sz="1200" b="1" i="0" u="none" strike="noStrike" kern="100" cap="none" spc="0" normalizeH="0" baseline="0" noProof="0" dirty="0">
              <a:ln>
                <a:noFill/>
              </a:ln>
              <a:solidFill>
                <a:srgbClr val="FFFFFF"/>
              </a:solidFill>
              <a:effectLst/>
              <a:uLnTx/>
              <a:uFillTx/>
              <a:latin typeface="ＤＦＧ平成丸ゴシック体W4" panose="020F0400000000000000" pitchFamily="50" charset="-128"/>
              <a:ea typeface="ＭＳ 明朝" panose="02020609040205080304" pitchFamily="17" charset="-128"/>
              <a:cs typeface="+mn-cs"/>
            </a:endParaRPr>
          </a:p>
          <a:p>
            <a:pPr marL="0" marR="0" lvl="0" indent="0" algn="ctr" defTabSz="914400" rtl="0" eaLnBrk="1" fontAlgn="base" latinLnBrk="0" hangingPunct="1">
              <a:lnSpc>
                <a:spcPts val="1360"/>
              </a:lnSpc>
              <a:spcBef>
                <a:spcPct val="20000"/>
              </a:spcBef>
              <a:spcAft>
                <a:spcPts val="0"/>
              </a:spcAft>
              <a:buClrTx/>
              <a:buSzTx/>
              <a:buFontTx/>
              <a:buNone/>
              <a:tabLst/>
              <a:defRPr/>
            </a:pPr>
            <a:r>
              <a:rPr kumimoji="1" lang="ja-JP" altLang="ja-JP" sz="1200" b="1" i="0" u="none" strike="noStrike" kern="100" cap="none" spc="0" normalizeH="0" baseline="0" noProof="0" dirty="0">
                <a:ln>
                  <a:noFill/>
                </a:ln>
                <a:solidFill>
                  <a:srgbClr val="FFFFFF"/>
                </a:solidFill>
                <a:effectLst/>
                <a:uLnTx/>
                <a:uFillTx/>
                <a:latin typeface="Times New Roman" panose="02020603050405020304" pitchFamily="18" charset="0"/>
                <a:ea typeface="ＤＦＧ平成丸ゴシック体W4" panose="020F0400000000000000" pitchFamily="50" charset="-128"/>
                <a:cs typeface="+mn-cs"/>
              </a:rPr>
              <a:t>▼</a:t>
            </a:r>
            <a:endParaRPr kumimoji="1" lang="ja-JP" altLang="ja-JP" sz="1200" b="1" i="0" u="none" strike="noStrike" kern="100" cap="none" spc="0" normalizeH="0" baseline="0" noProof="0" dirty="0">
              <a:ln>
                <a:noFill/>
              </a:ln>
              <a:solidFill>
                <a:prstClr val="black"/>
              </a:solidFill>
              <a:effectLst/>
              <a:uLnTx/>
              <a:uFillTx/>
              <a:latin typeface="Times New Roman" panose="02020603050405020304" pitchFamily="18" charset="0"/>
              <a:ea typeface="ＭＳ 明朝" panose="02020609040205080304" pitchFamily="17" charset="-128"/>
              <a:cs typeface="+mn-cs"/>
            </a:endParaRPr>
          </a:p>
          <a:p>
            <a:pPr marL="0" marR="0" lvl="0" indent="0" algn="ctr" defTabSz="914400" rtl="0" eaLnBrk="1" fontAlgn="base" latinLnBrk="0" hangingPunct="1">
              <a:lnSpc>
                <a:spcPts val="1360"/>
              </a:lnSpc>
              <a:spcBef>
                <a:spcPct val="20000"/>
              </a:spcBef>
              <a:spcAft>
                <a:spcPts val="0"/>
              </a:spcAft>
              <a:buClrTx/>
              <a:buSzTx/>
              <a:buFontTx/>
              <a:buNone/>
              <a:tabLst/>
              <a:defRPr/>
            </a:pPr>
            <a:r>
              <a:rPr kumimoji="1" lang="ja-JP" altLang="ja-JP" sz="1200" b="1" i="0" u="none" strike="noStrike" kern="100" cap="none" spc="0" normalizeH="0" baseline="0" noProof="0" dirty="0">
                <a:ln>
                  <a:noFill/>
                </a:ln>
                <a:solidFill>
                  <a:srgbClr val="FFFFFF"/>
                </a:solidFill>
                <a:effectLst/>
                <a:uLnTx/>
                <a:uFillTx/>
                <a:latin typeface="Times New Roman" panose="02020603050405020304" pitchFamily="18" charset="0"/>
                <a:ea typeface="ＤＦＧ平成丸ゴシック体W4" panose="020F0400000000000000" pitchFamily="50" charset="-128"/>
                <a:cs typeface="+mn-cs"/>
              </a:rPr>
              <a:t>▼</a:t>
            </a:r>
            <a:endParaRPr kumimoji="1" lang="ja-JP" altLang="ja-JP" sz="1200" b="1" i="0" u="none" strike="noStrike" kern="100" cap="none" spc="0" normalizeH="0" baseline="0" noProof="0" dirty="0">
              <a:ln>
                <a:noFill/>
              </a:ln>
              <a:solidFill>
                <a:prstClr val="black"/>
              </a:solidFill>
              <a:effectLst/>
              <a:uLnTx/>
              <a:uFillTx/>
              <a:latin typeface="Times New Roman" panose="02020603050405020304" pitchFamily="18" charset="0"/>
              <a:ea typeface="ＭＳ 明朝" panose="02020609040205080304" pitchFamily="17" charset="-128"/>
              <a:cs typeface="+mn-cs"/>
            </a:endParaRPr>
          </a:p>
          <a:p>
            <a:pPr marL="0" marR="0" lvl="0" indent="0" algn="ctr" defTabSz="914400" rtl="0" eaLnBrk="1" fontAlgn="base" latinLnBrk="0" hangingPunct="1">
              <a:lnSpc>
                <a:spcPts val="1360"/>
              </a:lnSpc>
              <a:spcBef>
                <a:spcPct val="20000"/>
              </a:spcBef>
              <a:spcAft>
                <a:spcPts val="0"/>
              </a:spcAft>
              <a:buClrTx/>
              <a:buSzTx/>
              <a:buFontTx/>
              <a:buNone/>
              <a:tabLst/>
              <a:defRPr/>
            </a:pPr>
            <a:r>
              <a:rPr kumimoji="1" lang="en-US" sz="1200" b="1" i="0" u="none" strike="noStrike" kern="100" cap="none" spc="0" normalizeH="0" baseline="0" noProof="0" dirty="0">
                <a:ln>
                  <a:noFill/>
                </a:ln>
                <a:solidFill>
                  <a:srgbClr val="FFFFFF"/>
                </a:solidFill>
                <a:effectLst/>
                <a:uLnTx/>
                <a:uFillTx/>
                <a:latin typeface="ＤＦＧ平成丸ゴシック体W4" panose="020F0400000000000000" pitchFamily="50" charset="-128"/>
                <a:ea typeface="ＭＳ 明朝" panose="02020609040205080304" pitchFamily="17" charset="-128"/>
                <a:cs typeface="+mn-cs"/>
              </a:rPr>
              <a:t>STEP</a:t>
            </a:r>
            <a:endParaRPr kumimoji="1" lang="ja-JP" altLang="en-US" sz="1200" b="1" i="0" u="none" strike="noStrike" kern="100" cap="none" spc="0" normalizeH="0" baseline="0" noProof="0" dirty="0">
              <a:ln>
                <a:noFill/>
              </a:ln>
              <a:solidFill>
                <a:prstClr val="black"/>
              </a:solidFill>
              <a:effectLst/>
              <a:uLnTx/>
              <a:uFillTx/>
              <a:latin typeface="Times New Roman" panose="02020603050405020304" pitchFamily="18" charset="0"/>
              <a:ea typeface="ＭＳ 明朝" panose="02020609040205080304" pitchFamily="17" charset="-128"/>
              <a:cs typeface="+mn-cs"/>
            </a:endParaRPr>
          </a:p>
          <a:p>
            <a:pPr marL="0" marR="0" lvl="0" indent="0" algn="ctr" defTabSz="914400" rtl="0" eaLnBrk="1" fontAlgn="base" latinLnBrk="0" hangingPunct="1">
              <a:lnSpc>
                <a:spcPct val="100000"/>
              </a:lnSpc>
              <a:spcBef>
                <a:spcPts val="600"/>
              </a:spcBef>
              <a:spcAft>
                <a:spcPts val="0"/>
              </a:spcAft>
              <a:buClrTx/>
              <a:buSzTx/>
              <a:buFontTx/>
              <a:buNone/>
              <a:tabLst/>
              <a:defRPr/>
            </a:pPr>
            <a:r>
              <a:rPr kumimoji="1" lang="ja-JP" altLang="en-US" sz="2400" b="1" i="0" u="none" strike="noStrike" kern="100" cap="none" spc="0" normalizeH="0" baseline="0" noProof="0" dirty="0">
                <a:ln>
                  <a:noFill/>
                </a:ln>
                <a:solidFill>
                  <a:srgbClr val="FFFFFF"/>
                </a:solidFill>
                <a:effectLst/>
                <a:uLnTx/>
                <a:uFillTx/>
                <a:latin typeface="ＤＦＧ平成丸ゴシック体W4" panose="020F0400000000000000" pitchFamily="50" charset="-128"/>
                <a:ea typeface="ＤＦＧ平成丸ゴシック体W4" panose="020F0400000000000000" pitchFamily="50" charset="-128"/>
                <a:cs typeface="+mn-cs"/>
              </a:rPr>
              <a:t>３</a:t>
            </a:r>
            <a:endParaRPr kumimoji="1" lang="ja-JP" altLang="en-US" sz="2400" b="1" i="0" u="none" strike="noStrike" kern="100" cap="none" spc="0" normalizeH="0" baseline="0" noProof="0" dirty="0">
              <a:ln>
                <a:noFill/>
              </a:ln>
              <a:solidFill>
                <a:prstClr val="black"/>
              </a:solidFill>
              <a:effectLst/>
              <a:uLnTx/>
              <a:uFillTx/>
              <a:latin typeface="ＤＦＧ平成丸ゴシック体W4" panose="020F0400000000000000" pitchFamily="50" charset="-128"/>
              <a:ea typeface="ＤＦＧ平成丸ゴシック体W4" panose="020F0400000000000000" pitchFamily="50" charset="-128"/>
              <a:cs typeface="+mn-cs"/>
            </a:endParaRPr>
          </a:p>
          <a:p>
            <a:pPr marL="0" marR="0" lvl="0" indent="0" algn="ctr" defTabSz="914400" rtl="0" eaLnBrk="1" fontAlgn="base" latinLnBrk="0" hangingPunct="1">
              <a:lnSpc>
                <a:spcPts val="1360"/>
              </a:lnSpc>
              <a:spcBef>
                <a:spcPct val="20000"/>
              </a:spcBef>
              <a:spcAft>
                <a:spcPts val="0"/>
              </a:spcAft>
              <a:buClrTx/>
              <a:buSzTx/>
              <a:buFontTx/>
              <a:buNone/>
              <a:tabLst/>
              <a:defRPr/>
            </a:pPr>
            <a:r>
              <a:rPr kumimoji="1" lang="ja-JP" altLang="en-US" sz="1200" b="1" i="0" u="none" strike="noStrike" kern="100" cap="none" spc="0" normalizeH="0" baseline="0" noProof="0" dirty="0">
                <a:ln>
                  <a:noFill/>
                </a:ln>
                <a:solidFill>
                  <a:srgbClr val="FFFFFF"/>
                </a:solidFill>
                <a:effectLst/>
                <a:uLnTx/>
                <a:uFillTx/>
                <a:latin typeface="Times New Roman" panose="02020603050405020304" pitchFamily="18" charset="0"/>
                <a:ea typeface="ＤＦＧ平成丸ゴシック体W4" panose="020F0400000000000000" pitchFamily="50" charset="-128"/>
                <a:cs typeface="+mn-cs"/>
              </a:rPr>
              <a:t>▼</a:t>
            </a:r>
            <a:endParaRPr kumimoji="1" lang="ja-JP" altLang="en-US" sz="1200" b="1" i="0" u="none" strike="noStrike" kern="100" cap="none" spc="0" normalizeH="0" baseline="0" noProof="0" dirty="0">
              <a:ln>
                <a:noFill/>
              </a:ln>
              <a:solidFill>
                <a:prstClr val="black"/>
              </a:solidFill>
              <a:effectLst/>
              <a:uLnTx/>
              <a:uFillTx/>
              <a:latin typeface="Times New Roman" panose="02020603050405020304" pitchFamily="18" charset="0"/>
              <a:ea typeface="ＭＳ 明朝" panose="02020609040205080304" pitchFamily="17" charset="-128"/>
              <a:cs typeface="+mn-cs"/>
            </a:endParaRPr>
          </a:p>
          <a:p>
            <a:pPr marL="0" marR="0" lvl="0" indent="0" algn="ctr" defTabSz="914400" rtl="0" eaLnBrk="1" fontAlgn="base" latinLnBrk="0" hangingPunct="1">
              <a:lnSpc>
                <a:spcPts val="1360"/>
              </a:lnSpc>
              <a:spcBef>
                <a:spcPct val="20000"/>
              </a:spcBef>
              <a:spcAft>
                <a:spcPts val="0"/>
              </a:spcAft>
              <a:buClrTx/>
              <a:buSzTx/>
              <a:buFontTx/>
              <a:buNone/>
              <a:tabLst/>
              <a:defRPr/>
            </a:pPr>
            <a:r>
              <a:rPr kumimoji="1" lang="ja-JP" altLang="en-US" sz="1200" b="1" i="0" u="none" strike="noStrike" kern="100" cap="none" spc="0" normalizeH="0" baseline="0" noProof="0" dirty="0">
                <a:ln>
                  <a:noFill/>
                </a:ln>
                <a:solidFill>
                  <a:srgbClr val="FFFFFF"/>
                </a:solidFill>
                <a:effectLst/>
                <a:uLnTx/>
                <a:uFillTx/>
                <a:latin typeface="Times New Roman" panose="02020603050405020304" pitchFamily="18" charset="0"/>
                <a:ea typeface="ＤＦＧ平成丸ゴシック体W4" panose="020F0400000000000000" pitchFamily="50" charset="-128"/>
                <a:cs typeface="+mn-cs"/>
              </a:rPr>
              <a:t>▼</a:t>
            </a:r>
            <a:endParaRPr kumimoji="1" lang="ja-JP" altLang="en-US" sz="1200" b="1" i="0" u="none" strike="noStrike" kern="100" cap="none" spc="0" normalizeH="0" baseline="0" noProof="0" dirty="0">
              <a:ln>
                <a:noFill/>
              </a:ln>
              <a:solidFill>
                <a:prstClr val="black"/>
              </a:solidFill>
              <a:effectLst/>
              <a:uLnTx/>
              <a:uFillTx/>
              <a:latin typeface="Times New Roman" panose="02020603050405020304" pitchFamily="18" charset="0"/>
              <a:ea typeface="ＭＳ 明朝" panose="02020609040205080304" pitchFamily="17" charset="-128"/>
              <a:cs typeface="+mn-cs"/>
            </a:endParaRPr>
          </a:p>
        </p:txBody>
      </p:sp>
      <p:sp>
        <p:nvSpPr>
          <p:cNvPr id="10" name="Rectangle 438">
            <a:extLst>
              <a:ext uri="{FF2B5EF4-FFF2-40B4-BE49-F238E27FC236}">
                <a16:creationId xmlns:a16="http://schemas.microsoft.com/office/drawing/2014/main" id="{8CFAFCEB-1689-49CF-8C99-585784540657}"/>
              </a:ext>
            </a:extLst>
          </p:cNvPr>
          <p:cNvSpPr>
            <a:spLocks noChangeArrowheads="1"/>
          </p:cNvSpPr>
          <p:nvPr/>
        </p:nvSpPr>
        <p:spPr bwMode="auto">
          <a:xfrm>
            <a:off x="971600" y="924640"/>
            <a:ext cx="7855175" cy="769441"/>
          </a:xfrm>
          <a:prstGeom prst="rect">
            <a:avLst/>
          </a:prstGeom>
          <a:solidFill>
            <a:schemeClr val="accent4">
              <a:lumMod val="20000"/>
              <a:lumOff val="80000"/>
            </a:schemeClr>
          </a:solidFill>
          <a:ln w="28575" algn="ctr">
            <a:solidFill>
              <a:schemeClr val="accent4"/>
            </a:solidFill>
            <a:prstDash val="dash"/>
            <a:miter lim="800000"/>
            <a:headEnd/>
            <a:tailEnd/>
          </a:ln>
          <a:extLst/>
        </p:spPr>
        <p:style>
          <a:lnRef idx="2">
            <a:schemeClr val="accent4"/>
          </a:lnRef>
          <a:fillRef idx="1">
            <a:schemeClr val="lt1"/>
          </a:fillRef>
          <a:effectRef idx="0">
            <a:schemeClr val="accent4"/>
          </a:effectRef>
          <a:fontRef idx="minor">
            <a:schemeClr val="dk1"/>
          </a:fontRef>
        </p:style>
        <p:txBody>
          <a:bodyPr wrap="square" anchor="ctr">
            <a:spAutoFit/>
          </a:bodyPr>
          <a:lstStyle/>
          <a:p>
            <a:pPr lvl="0" algn="just">
              <a:spcBef>
                <a:spcPts val="1800"/>
              </a:spcBef>
              <a:defRPr/>
            </a:pPr>
            <a:r>
              <a:rPr lang="ja-JP" altLang="en-US" sz="2200" b="0" u="sng" dirty="0"/>
              <a:t>共通テスト出願サイトからのメール</a:t>
            </a:r>
            <a:r>
              <a:rPr lang="ja-JP" altLang="en-US" sz="2200" b="0" dirty="0"/>
              <a:t>（アカウント登録時のテストメールや仮登録完了メール）</a:t>
            </a:r>
            <a:r>
              <a:rPr lang="ja-JP" altLang="en-US" sz="2200" b="0" u="sng" dirty="0"/>
              <a:t>が届かない場合</a:t>
            </a:r>
            <a:r>
              <a:rPr lang="ja-JP" altLang="en-US" sz="2200" b="0" dirty="0"/>
              <a:t>の対応</a:t>
            </a:r>
          </a:p>
        </p:txBody>
      </p:sp>
    </p:spTree>
    <p:extLst>
      <p:ext uri="{BB962C8B-B14F-4D97-AF65-F5344CB8AC3E}">
        <p14:creationId xmlns:p14="http://schemas.microsoft.com/office/powerpoint/2010/main" val="35951651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16="http://schemas.microsoft.com/office/drawing/2014/main" xmlns:a14="http://schemas.microsoft.com/office/drawing/2010/main"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89020" y="46276"/>
            <a:ext cx="864096" cy="779026"/>
          </a:xfrm>
          <a:prstGeom prst="ellipse">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ja-JP" altLang="en-US" sz="3000" dirty="0">
                <a:latin typeface="ＤＦＧ極太丸ゴシック体" pitchFamily="50" charset="-128"/>
                <a:ea typeface="ＤＦＧ極太丸ゴシック体" pitchFamily="50" charset="-128"/>
              </a:rPr>
              <a:t>Ｂ</a:t>
            </a:r>
            <a:endParaRPr kumimoji="1" lang="ja-JP" altLang="en-US" sz="3000" dirty="0">
              <a:latin typeface="ＤＦＧ極太丸ゴシック体" pitchFamily="50" charset="-128"/>
              <a:ea typeface="ＤＦＧ極太丸ゴシック体" pitchFamily="50" charset="-128"/>
            </a:endParaRPr>
          </a:p>
        </p:txBody>
      </p:sp>
      <p:sp>
        <p:nvSpPr>
          <p:cNvPr id="6" name="Rectangle 15"/>
          <p:cNvSpPr>
            <a:spLocks noChangeArrowheads="1"/>
          </p:cNvSpPr>
          <p:nvPr/>
        </p:nvSpPr>
        <p:spPr bwMode="auto">
          <a:xfrm>
            <a:off x="1187624" y="81605"/>
            <a:ext cx="288032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nchor="ctr"/>
          <a:lstStyle/>
          <a:p>
            <a:pPr marL="342900" indent="-342900"/>
            <a:r>
              <a:rPr lang="ja-JP" altLang="en-US" b="0">
                <a:latin typeface="ＤＦＧ平成ゴシック体W9" pitchFamily="50" charset="-128"/>
                <a:ea typeface="ＤＦＧ平成ゴシック体W9" pitchFamily="50" charset="-128"/>
              </a:rPr>
              <a:t>出願</a:t>
            </a:r>
            <a:r>
              <a:rPr lang="ja-JP" altLang="en-US" sz="2400">
                <a:latin typeface="ＤＦＧ極太丸ゴシック体" pitchFamily="50" charset="-128"/>
                <a:ea typeface="ＤＦＧ極太丸ゴシック体" pitchFamily="50" charset="-128"/>
              </a:rPr>
              <a:t>　</a:t>
            </a:r>
            <a:r>
              <a:rPr lang="en-US" altLang="ja-JP" sz="2600"/>
              <a:t>【</a:t>
            </a:r>
            <a:r>
              <a:rPr lang="en-US" altLang="ja-JP" sz="2600" dirty="0"/>
              <a:t>P35~38】</a:t>
            </a:r>
            <a:endParaRPr lang="ja-JP" altLang="en-US" sz="2600" dirty="0">
              <a:solidFill>
                <a:srgbClr val="0033CC"/>
              </a:solidFill>
            </a:endParaRPr>
          </a:p>
        </p:txBody>
      </p:sp>
      <p:sp>
        <p:nvSpPr>
          <p:cNvPr id="2" name="正方形/長方形 1">
            <a:extLst>
              <a:ext uri="{FF2B5EF4-FFF2-40B4-BE49-F238E27FC236}">
                <a16:creationId xmlns:a16="http://schemas.microsoft.com/office/drawing/2014/main" id="{05506F08-D780-4E27-9221-B96F39BB58B9}"/>
              </a:ext>
            </a:extLst>
          </p:cNvPr>
          <p:cNvSpPr/>
          <p:nvPr/>
        </p:nvSpPr>
        <p:spPr>
          <a:xfrm>
            <a:off x="1027600" y="1034883"/>
            <a:ext cx="8008895" cy="5616625"/>
          </a:xfrm>
          <a:prstGeom prst="rect">
            <a:avLst/>
          </a:prstGeom>
        </p:spPr>
        <p:txBody>
          <a:bodyPr wrap="square">
            <a:noAutofit/>
          </a:bodyPr>
          <a:lstStyle/>
          <a:p>
            <a:pPr fontAlgn="auto">
              <a:spcBef>
                <a:spcPts val="600"/>
              </a:spcBef>
              <a:spcAft>
                <a:spcPts val="0"/>
              </a:spcAft>
              <a:defRPr/>
            </a:pPr>
            <a:endParaRPr lang="en-US" altLang="ja-JP" sz="2400" spc="-50" dirty="0">
              <a:latin typeface="ＭＳ Ｐゴシック" panose="020B0600070205080204" pitchFamily="50" charset="-128"/>
            </a:endParaRPr>
          </a:p>
          <a:p>
            <a:pPr fontAlgn="auto">
              <a:spcBef>
                <a:spcPts val="600"/>
              </a:spcBef>
              <a:spcAft>
                <a:spcPts val="0"/>
              </a:spcAft>
              <a:defRPr/>
            </a:pPr>
            <a:r>
              <a:rPr lang="ja-JP" altLang="en-US" sz="2400" spc="-50" dirty="0">
                <a:latin typeface="ＭＳ Ｐゴシック" panose="020B0600070205080204" pitchFamily="50" charset="-128"/>
              </a:rPr>
              <a:t>○　出願内容の登録期間</a:t>
            </a:r>
            <a:endParaRPr lang="en-US" altLang="ja-JP" sz="2400" spc="-50" dirty="0">
              <a:latin typeface="ＭＳ Ｐゴシック" panose="020B0600070205080204" pitchFamily="50" charset="-128"/>
            </a:endParaRPr>
          </a:p>
          <a:p>
            <a:pPr lvl="0" fontAlgn="auto">
              <a:spcBef>
                <a:spcPts val="600"/>
              </a:spcBef>
              <a:spcAft>
                <a:spcPts val="0"/>
              </a:spcAft>
              <a:defRPr/>
            </a:pPr>
            <a:r>
              <a:rPr lang="ja-JP" altLang="en-US" sz="2400" spc="-50" dirty="0">
                <a:latin typeface="ＭＳ Ｐゴシック" panose="020B0600070205080204" pitchFamily="50" charset="-128"/>
              </a:rPr>
              <a:t>　 </a:t>
            </a:r>
            <a:r>
              <a:rPr lang="en-US" altLang="ja-JP" spc="-50" dirty="0">
                <a:latin typeface="ＭＳ Ｐゴシック" panose="020B0600070205080204" pitchFamily="50" charset="-128"/>
              </a:rPr>
              <a:t>9</a:t>
            </a:r>
            <a:r>
              <a:rPr lang="ja-JP" altLang="en-US" spc="-50" dirty="0">
                <a:latin typeface="ＭＳ Ｐゴシック" panose="020B0600070205080204" pitchFamily="50" charset="-128"/>
              </a:rPr>
              <a:t>月</a:t>
            </a:r>
            <a:r>
              <a:rPr lang="en-US" altLang="ja-JP" spc="-50" dirty="0">
                <a:latin typeface="ＭＳ Ｐゴシック" panose="020B0600070205080204" pitchFamily="50" charset="-128"/>
              </a:rPr>
              <a:t>16</a:t>
            </a:r>
            <a:r>
              <a:rPr lang="ja-JP" altLang="en-US" spc="-50" dirty="0">
                <a:latin typeface="ＭＳ Ｐゴシック" panose="020B0600070205080204" pitchFamily="50" charset="-128"/>
              </a:rPr>
              <a:t>日（火）</a:t>
            </a:r>
            <a:r>
              <a:rPr lang="en-US" altLang="ja-JP" spc="-50" dirty="0">
                <a:latin typeface="ＭＳ Ｐゴシック" panose="020B0600070205080204" pitchFamily="50" charset="-128"/>
              </a:rPr>
              <a:t>10</a:t>
            </a:r>
            <a:r>
              <a:rPr lang="ja-JP" altLang="en-US" spc="-50" dirty="0">
                <a:latin typeface="ＭＳ Ｐゴシック" panose="020B0600070205080204" pitchFamily="50" charset="-128"/>
              </a:rPr>
              <a:t>：</a:t>
            </a:r>
            <a:r>
              <a:rPr lang="en-US" altLang="ja-JP" spc="-50" dirty="0">
                <a:latin typeface="ＭＳ Ｐゴシック" panose="020B0600070205080204" pitchFamily="50" charset="-128"/>
              </a:rPr>
              <a:t>00 </a:t>
            </a:r>
            <a:r>
              <a:rPr lang="ja-JP" altLang="en-US" spc="-50" dirty="0">
                <a:latin typeface="ＭＳ Ｐゴシック" panose="020B0600070205080204" pitchFamily="50" charset="-128"/>
              </a:rPr>
              <a:t>～ </a:t>
            </a:r>
            <a:r>
              <a:rPr lang="en-US" altLang="ja-JP" u="sng" spc="-50" dirty="0">
                <a:solidFill>
                  <a:srgbClr val="FF0000"/>
                </a:solidFill>
                <a:latin typeface="ＭＳ Ｐゴシック" panose="020B0600070205080204" pitchFamily="50" charset="-128"/>
              </a:rPr>
              <a:t>10</a:t>
            </a:r>
            <a:r>
              <a:rPr lang="ja-JP" altLang="en-US" u="sng" spc="-50" dirty="0">
                <a:solidFill>
                  <a:srgbClr val="FF0000"/>
                </a:solidFill>
                <a:latin typeface="ＭＳ Ｐゴシック" panose="020B0600070205080204" pitchFamily="50" charset="-128"/>
              </a:rPr>
              <a:t>月</a:t>
            </a:r>
            <a:r>
              <a:rPr lang="en-US" altLang="ja-JP" u="sng" spc="-50" dirty="0">
                <a:solidFill>
                  <a:srgbClr val="FF0000"/>
                </a:solidFill>
                <a:latin typeface="ＭＳ Ｐゴシック" panose="020B0600070205080204" pitchFamily="50" charset="-128"/>
              </a:rPr>
              <a:t>3</a:t>
            </a:r>
            <a:r>
              <a:rPr lang="ja-JP" altLang="en-US" u="sng" spc="-50" dirty="0">
                <a:solidFill>
                  <a:srgbClr val="FF0000"/>
                </a:solidFill>
                <a:latin typeface="ＭＳ Ｐゴシック" panose="020B0600070205080204" pitchFamily="50" charset="-128"/>
              </a:rPr>
              <a:t>日（金）</a:t>
            </a:r>
            <a:r>
              <a:rPr lang="en-US" altLang="ja-JP" u="sng" spc="-50" dirty="0">
                <a:solidFill>
                  <a:srgbClr val="FF0000"/>
                </a:solidFill>
                <a:latin typeface="ＭＳ Ｐゴシック" panose="020B0600070205080204" pitchFamily="50" charset="-128"/>
              </a:rPr>
              <a:t>17</a:t>
            </a:r>
            <a:r>
              <a:rPr lang="ja-JP" altLang="en-US" u="sng" spc="-50" dirty="0">
                <a:solidFill>
                  <a:srgbClr val="FF0000"/>
                </a:solidFill>
                <a:latin typeface="ＭＳ Ｐゴシック" panose="020B0600070205080204" pitchFamily="50" charset="-128"/>
              </a:rPr>
              <a:t>：</a:t>
            </a:r>
            <a:r>
              <a:rPr lang="en-US" altLang="ja-JP" u="sng" spc="-50" dirty="0">
                <a:solidFill>
                  <a:srgbClr val="FF0000"/>
                </a:solidFill>
                <a:latin typeface="ＭＳ Ｐゴシック" panose="020B0600070205080204" pitchFamily="50" charset="-128"/>
              </a:rPr>
              <a:t>00</a:t>
            </a:r>
          </a:p>
          <a:p>
            <a:pPr lvl="0" fontAlgn="auto">
              <a:spcBef>
                <a:spcPts val="600"/>
              </a:spcBef>
              <a:spcAft>
                <a:spcPts val="0"/>
              </a:spcAft>
              <a:defRPr/>
            </a:pPr>
            <a:r>
              <a:rPr lang="ja-JP" altLang="en-US" sz="2400" spc="-50" dirty="0">
                <a:latin typeface="ＭＳ Ｐゴシック" panose="020B0600070205080204" pitchFamily="50" charset="-128"/>
              </a:rPr>
              <a:t>○　出願内容の登録の流れ</a:t>
            </a:r>
            <a:endParaRPr lang="en-US" altLang="ja-JP" sz="2400" spc="-50" dirty="0">
              <a:latin typeface="ＭＳ Ｐゴシック" panose="020B0600070205080204" pitchFamily="50" charset="-128"/>
            </a:endParaRPr>
          </a:p>
          <a:p>
            <a:pPr lvl="0" fontAlgn="auto">
              <a:spcBef>
                <a:spcPts val="0"/>
              </a:spcBef>
              <a:spcAft>
                <a:spcPts val="0"/>
              </a:spcAft>
              <a:defRPr/>
            </a:pPr>
            <a:r>
              <a:rPr lang="ja-JP" altLang="en-US" sz="2200" spc="-50" dirty="0">
                <a:latin typeface="ＭＳ Ｐゴシック" panose="020B0600070205080204" pitchFamily="50" charset="-128"/>
              </a:rPr>
              <a:t>　</a:t>
            </a:r>
            <a:r>
              <a:rPr lang="ja-JP" altLang="en-US" sz="2200" b="0" spc="-50" dirty="0">
                <a:latin typeface="ＭＳ Ｐゴシック" panose="020B0600070205080204" pitchFamily="50" charset="-128"/>
              </a:rPr>
              <a:t>①　共通テスト出願サイトのマイページにログインし，「出願」を選択。</a:t>
            </a:r>
            <a:endParaRPr lang="en-US" altLang="ja-JP" sz="2200" b="0" spc="-50" dirty="0">
              <a:latin typeface="ＭＳ Ｐゴシック" panose="020B0600070205080204" pitchFamily="50" charset="-128"/>
            </a:endParaRPr>
          </a:p>
        </p:txBody>
      </p:sp>
      <p:sp>
        <p:nvSpPr>
          <p:cNvPr id="8" name="スライド番号プレースホルダー 7">
            <a:extLst>
              <a:ext uri="{FF2B5EF4-FFF2-40B4-BE49-F238E27FC236}">
                <a16:creationId xmlns:a16="http://schemas.microsoft.com/office/drawing/2014/main" id="{90FFD693-6FE9-4DD9-B093-A0ECE25D64A6}"/>
              </a:ext>
            </a:extLst>
          </p:cNvPr>
          <p:cNvSpPr>
            <a:spLocks noGrp="1"/>
          </p:cNvSpPr>
          <p:nvPr>
            <p:ph type="sldNum" sz="quarter" idx="12"/>
          </p:nvPr>
        </p:nvSpPr>
        <p:spPr/>
        <p:txBody>
          <a:bodyPr/>
          <a:lstStyle/>
          <a:p>
            <a:fld id="{F14AF66F-3B4F-4E8B-A9F2-F8EEB7F87A3A}" type="slidenum">
              <a:rPr lang="ja-JP" altLang="en-US" smtClean="0">
                <a:solidFill>
                  <a:prstClr val="black">
                    <a:tint val="75000"/>
                  </a:prstClr>
                </a:solidFill>
              </a:rPr>
              <a:pPr/>
              <a:t>16</a:t>
            </a:fld>
            <a:endParaRPr lang="ja-JP" altLang="en-US">
              <a:solidFill>
                <a:prstClr val="black">
                  <a:tint val="75000"/>
                </a:prstClr>
              </a:solidFill>
            </a:endParaRPr>
          </a:p>
        </p:txBody>
      </p:sp>
      <p:sp>
        <p:nvSpPr>
          <p:cNvPr id="13" name="テキスト ボックス 2">
            <a:extLst>
              <a:ext uri="{FF2B5EF4-FFF2-40B4-BE49-F238E27FC236}">
                <a16:creationId xmlns:a16="http://schemas.microsoft.com/office/drawing/2014/main" id="{16CC4F3F-9C04-4FAC-A6F2-CFFB2FA3142D}"/>
              </a:ext>
            </a:extLst>
          </p:cNvPr>
          <p:cNvSpPr txBox="1">
            <a:spLocks noChangeArrowheads="1"/>
          </p:cNvSpPr>
          <p:nvPr/>
        </p:nvSpPr>
        <p:spPr bwMode="auto">
          <a:xfrm>
            <a:off x="222429" y="980728"/>
            <a:ext cx="605155" cy="5616624"/>
          </a:xfrm>
          <a:prstGeom prst="rect">
            <a:avLst/>
          </a:prstGeom>
          <a:solidFill>
            <a:schemeClr val="accent4"/>
          </a:solidFill>
          <a:ln w="9525">
            <a:noFill/>
            <a:miter lim="800000"/>
            <a:headEnd/>
            <a:tailEnd/>
          </a:ln>
        </p:spPr>
        <p:txBody>
          <a:bodyPr rot="0" vert="horz" wrap="square" lIns="91440" tIns="45720" rIns="91440" bIns="45720" anchor="t" anchorCtr="0">
            <a:noAutofit/>
          </a:bodyPr>
          <a:lstStyle/>
          <a:p>
            <a:pPr algn="ctr">
              <a:lnSpc>
                <a:spcPts val="1360"/>
              </a:lnSpc>
              <a:spcAft>
                <a:spcPts val="0"/>
              </a:spcAft>
            </a:pPr>
            <a:endParaRPr lang="en-US" sz="1200" b="1" kern="100" dirty="0">
              <a:solidFill>
                <a:srgbClr val="FFFFFF"/>
              </a:solidFill>
              <a:effectLst/>
              <a:latin typeface="ＤＦＧ平成丸ゴシック体W4" panose="020F0400000000000000" pitchFamily="50" charset="-128"/>
              <a:ea typeface="ＭＳ 明朝" panose="02020609040205080304" pitchFamily="17" charset="-128"/>
            </a:endParaRPr>
          </a:p>
          <a:p>
            <a:pPr algn="ctr">
              <a:lnSpc>
                <a:spcPts val="1360"/>
              </a:lnSpc>
              <a:spcAft>
                <a:spcPts val="0"/>
              </a:spcAft>
            </a:pPr>
            <a:r>
              <a:rPr lang="en-US" sz="1200" b="1" kern="100" dirty="0">
                <a:solidFill>
                  <a:srgbClr val="FFFFFF"/>
                </a:solidFill>
                <a:effectLst/>
                <a:latin typeface="ＤＦＧ平成丸ゴシック体W4" panose="020F0400000000000000" pitchFamily="50" charset="-128"/>
                <a:ea typeface="ＭＳ 明朝" panose="02020609040205080304" pitchFamily="17" charset="-128"/>
              </a:rPr>
              <a:t>STEP</a:t>
            </a:r>
            <a:endParaRPr lang="ja-JP" sz="1200" kern="100" dirty="0">
              <a:effectLst/>
              <a:latin typeface="Times New Roman" panose="02020603050405020304" pitchFamily="18" charset="0"/>
              <a:ea typeface="ＭＳ 明朝" panose="02020609040205080304" pitchFamily="17" charset="-128"/>
            </a:endParaRPr>
          </a:p>
          <a:p>
            <a:pPr algn="ctr">
              <a:spcBef>
                <a:spcPts val="600"/>
              </a:spcBef>
              <a:spcAft>
                <a:spcPts val="0"/>
              </a:spcAft>
            </a:pPr>
            <a:r>
              <a:rPr lang="en-US" altLang="ja-JP" sz="2400" kern="100" dirty="0">
                <a:solidFill>
                  <a:srgbClr val="FFFFFF"/>
                </a:solidFill>
                <a:latin typeface="ＤＦＧ平成丸ゴシック体W4" panose="020F0400000000000000" pitchFamily="50" charset="-128"/>
                <a:ea typeface="ＤＦＧ平成丸ゴシック体W4" panose="020F0400000000000000" pitchFamily="50" charset="-128"/>
              </a:rPr>
              <a:t>4</a:t>
            </a:r>
            <a:endParaRPr lang="ja-JP" sz="2400" kern="100" dirty="0">
              <a:effectLst/>
              <a:latin typeface="ＤＦＧ平成丸ゴシック体W4" panose="020F0400000000000000" pitchFamily="50" charset="-128"/>
              <a:ea typeface="ＤＦＧ平成丸ゴシック体W4" panose="020F0400000000000000" pitchFamily="50" charset="-128"/>
            </a:endParaRPr>
          </a:p>
          <a:p>
            <a:pPr algn="ctr">
              <a:lnSpc>
                <a:spcPts val="1360"/>
              </a:lnSpc>
              <a:spcAft>
                <a:spcPts val="0"/>
              </a:spcAft>
            </a:pPr>
            <a:r>
              <a:rPr lang="ja-JP" sz="1200" b="1" kern="100" dirty="0">
                <a:solidFill>
                  <a:srgbClr val="FFFFFF"/>
                </a:solidFill>
                <a:effectLst/>
                <a:latin typeface="Times New Roman" panose="02020603050405020304" pitchFamily="18" charset="0"/>
                <a:ea typeface="ＤＦＧ平成丸ゴシック体W4" panose="020F0400000000000000" pitchFamily="50" charset="-128"/>
              </a:rPr>
              <a:t>▼</a:t>
            </a:r>
            <a:endParaRPr lang="ja-JP" sz="1200" kern="100" dirty="0">
              <a:effectLst/>
              <a:latin typeface="Times New Roman" panose="02020603050405020304" pitchFamily="18" charset="0"/>
              <a:ea typeface="ＭＳ 明朝" panose="02020609040205080304" pitchFamily="17" charset="-128"/>
            </a:endParaRPr>
          </a:p>
          <a:p>
            <a:pPr algn="ctr">
              <a:lnSpc>
                <a:spcPts val="1360"/>
              </a:lnSpc>
              <a:spcAft>
                <a:spcPts val="0"/>
              </a:spcAft>
            </a:pPr>
            <a:r>
              <a:rPr lang="ja-JP" sz="1200" b="1" kern="100" dirty="0">
                <a:solidFill>
                  <a:srgbClr val="FFFFFF"/>
                </a:solidFill>
                <a:effectLst/>
                <a:latin typeface="Times New Roman" panose="02020603050405020304" pitchFamily="18" charset="0"/>
                <a:ea typeface="ＤＦＧ平成丸ゴシック体W4" panose="020F0400000000000000" pitchFamily="50" charset="-128"/>
              </a:rPr>
              <a:t>▼</a:t>
            </a:r>
            <a:endParaRPr lang="ja-JP" sz="1200" kern="100" dirty="0">
              <a:effectLst/>
              <a:latin typeface="Times New Roman" panose="02020603050405020304" pitchFamily="18" charset="0"/>
              <a:ea typeface="ＭＳ 明朝" panose="02020609040205080304" pitchFamily="17" charset="-128"/>
            </a:endParaRPr>
          </a:p>
        </p:txBody>
      </p:sp>
      <p:sp>
        <p:nvSpPr>
          <p:cNvPr id="10" name="Rectangle 7">
            <a:extLst>
              <a:ext uri="{FF2B5EF4-FFF2-40B4-BE49-F238E27FC236}">
                <a16:creationId xmlns:a16="http://schemas.microsoft.com/office/drawing/2014/main" id="{2E8DC453-BC54-406A-BBA0-27C98D719E26}"/>
              </a:ext>
            </a:extLst>
          </p:cNvPr>
          <p:cNvSpPr>
            <a:spLocks noChangeArrowheads="1"/>
          </p:cNvSpPr>
          <p:nvPr/>
        </p:nvSpPr>
        <p:spPr bwMode="auto">
          <a:xfrm>
            <a:off x="1027601" y="1003675"/>
            <a:ext cx="2305439" cy="461665"/>
          </a:xfrm>
          <a:prstGeom prst="rect">
            <a:avLst/>
          </a:prstGeom>
          <a:noFill/>
          <a:ln w="28575" algn="ctr">
            <a:solidFill>
              <a:schemeClr val="tx1"/>
            </a:solidFill>
            <a:miter lim="800000"/>
            <a:headEnd/>
            <a:tailEnd/>
          </a:ln>
        </p:spPr>
        <p:txBody>
          <a:bodyPr wrap="none" anchor="ctr">
            <a:spAutoFit/>
          </a:bodyPr>
          <a:lstStyle/>
          <a:p>
            <a:pPr fontAlgn="auto">
              <a:spcBef>
                <a:spcPts val="600"/>
              </a:spcBef>
              <a:spcAft>
                <a:spcPts val="0"/>
              </a:spcAft>
              <a:defRPr/>
            </a:pPr>
            <a:r>
              <a:rPr lang="ja-JP" altLang="en-US" sz="2400" spc="-50" dirty="0">
                <a:latin typeface="ＭＳ Ｐゴシック" panose="020B0600070205080204" pitchFamily="50" charset="-128"/>
              </a:rPr>
              <a:t>出願内容の登録</a:t>
            </a:r>
            <a:endParaRPr lang="en-US" altLang="ja-JP" sz="2400" spc="-50" dirty="0">
              <a:latin typeface="ＭＳ Ｐゴシック" panose="020B0600070205080204" pitchFamily="50" charset="-128"/>
            </a:endParaRPr>
          </a:p>
        </p:txBody>
      </p:sp>
      <p:grpSp>
        <p:nvGrpSpPr>
          <p:cNvPr id="15" name="グループ化 14">
            <a:extLst>
              <a:ext uri="{FF2B5EF4-FFF2-40B4-BE49-F238E27FC236}">
                <a16:creationId xmlns:a16="http://schemas.microsoft.com/office/drawing/2014/main" id="{A2C13B6D-303B-41B2-AC37-1C3C9309CCFE}"/>
              </a:ext>
            </a:extLst>
          </p:cNvPr>
          <p:cNvGrpSpPr>
            <a:grpSpLocks noChangeAspect="1"/>
          </p:cNvGrpSpPr>
          <p:nvPr/>
        </p:nvGrpSpPr>
        <p:grpSpPr>
          <a:xfrm>
            <a:off x="1907704" y="3239913"/>
            <a:ext cx="5594199" cy="3375017"/>
            <a:chOff x="0" y="0"/>
            <a:chExt cx="13472342" cy="8214847"/>
          </a:xfrm>
        </p:grpSpPr>
        <p:pic>
          <p:nvPicPr>
            <p:cNvPr id="16" name="図 15">
              <a:extLst>
                <a:ext uri="{FF2B5EF4-FFF2-40B4-BE49-F238E27FC236}">
                  <a16:creationId xmlns:a16="http://schemas.microsoft.com/office/drawing/2014/main" id="{3ACB6D37-6CD1-D70B-74C0-131C311E2790}"/>
                </a:ext>
              </a:extLst>
            </p:cNvPr>
            <p:cNvPicPr>
              <a:picLocks noChangeAspect="1"/>
            </p:cNvPicPr>
            <p:nvPr/>
          </p:nvPicPr>
          <p:blipFill>
            <a:blip r:embed="rId3"/>
            <a:stretch>
              <a:fillRect/>
            </a:stretch>
          </p:blipFill>
          <p:spPr>
            <a:xfrm>
              <a:off x="0" y="0"/>
              <a:ext cx="13472342" cy="8214847"/>
            </a:xfrm>
            <a:prstGeom prst="rect">
              <a:avLst/>
            </a:prstGeom>
            <a:ln>
              <a:solidFill>
                <a:schemeClr val="tx1"/>
              </a:solidFill>
            </a:ln>
          </p:spPr>
        </p:pic>
        <p:pic>
          <p:nvPicPr>
            <p:cNvPr id="17" name="図 16">
              <a:extLst>
                <a:ext uri="{FF2B5EF4-FFF2-40B4-BE49-F238E27FC236}">
                  <a16:creationId xmlns:a16="http://schemas.microsoft.com/office/drawing/2014/main" id="{6354606B-886E-46C4-A69D-3C8D9CBC98A4}"/>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8583084" y="105833"/>
              <a:ext cx="3631139" cy="600075"/>
            </a:xfrm>
            <a:prstGeom prst="rect">
              <a:avLst/>
            </a:prstGeom>
            <a:noFill/>
            <a:ln>
              <a:noFill/>
            </a:ln>
            <a:extLst>
              <a:ext uri="{909E8E84-426E-40DD-AFC4-6F175D3DCCD1}">
                <a14:hiddenFill xmlns:a14="http://schemas.microsoft.com/office/drawing/2010/main">
                  <a:solidFill>
                    <a:srgbClr val="FFFFFF"/>
                  </a:solidFill>
                </a14:hiddenFill>
              </a:ext>
            </a:extLst>
          </p:spPr>
        </p:pic>
      </p:grpSp>
      <p:sp>
        <p:nvSpPr>
          <p:cNvPr id="9" name="正方形/長方形 8">
            <a:extLst>
              <a:ext uri="{FF2B5EF4-FFF2-40B4-BE49-F238E27FC236}">
                <a16:creationId xmlns:a16="http://schemas.microsoft.com/office/drawing/2014/main" id="{CA4232C1-7116-4387-A8F0-3425B7B6E0FE}"/>
              </a:ext>
            </a:extLst>
          </p:cNvPr>
          <p:cNvSpPr/>
          <p:nvPr/>
        </p:nvSpPr>
        <p:spPr>
          <a:xfrm>
            <a:off x="5209186" y="4941406"/>
            <a:ext cx="972000" cy="669267"/>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8254460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16="http://schemas.microsoft.com/office/drawing/2014/main" xmlns:a14="http://schemas.microsoft.com/office/drawing/2010/main"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a:extLst>
              <a:ext uri="{FF2B5EF4-FFF2-40B4-BE49-F238E27FC236}">
                <a16:creationId xmlns:a16="http://schemas.microsoft.com/office/drawing/2014/main" id="{96B7011E-0603-4D0D-B7A0-2E6BBE992FBC}"/>
              </a:ext>
            </a:extLst>
          </p:cNvPr>
          <p:cNvGrpSpPr/>
          <p:nvPr/>
        </p:nvGrpSpPr>
        <p:grpSpPr>
          <a:xfrm>
            <a:off x="917445" y="1492446"/>
            <a:ext cx="8100000" cy="3005124"/>
            <a:chOff x="917445" y="1492446"/>
            <a:chExt cx="8100000" cy="3005124"/>
          </a:xfrm>
        </p:grpSpPr>
        <p:grpSp>
          <p:nvGrpSpPr>
            <p:cNvPr id="25" name="グループ化 24">
              <a:extLst>
                <a:ext uri="{FF2B5EF4-FFF2-40B4-BE49-F238E27FC236}">
                  <a16:creationId xmlns:a16="http://schemas.microsoft.com/office/drawing/2014/main" id="{49709516-F2F7-4560-A0C5-E0F38AE33E9F}"/>
                </a:ext>
              </a:extLst>
            </p:cNvPr>
            <p:cNvGrpSpPr>
              <a:grpSpLocks noChangeAspect="1"/>
            </p:cNvGrpSpPr>
            <p:nvPr/>
          </p:nvGrpSpPr>
          <p:grpSpPr>
            <a:xfrm>
              <a:off x="917445" y="1492446"/>
              <a:ext cx="8100000" cy="3005124"/>
              <a:chOff x="137493" y="0"/>
              <a:chExt cx="10649022" cy="3950818"/>
            </a:xfrm>
          </p:grpSpPr>
          <p:pic>
            <p:nvPicPr>
              <p:cNvPr id="26" name="図 25">
                <a:extLst>
                  <a:ext uri="{FF2B5EF4-FFF2-40B4-BE49-F238E27FC236}">
                    <a16:creationId xmlns:a16="http://schemas.microsoft.com/office/drawing/2014/main" id="{A040F74B-FD54-4183-8AF9-A0DE9B01D4C7}"/>
                  </a:ext>
                </a:extLst>
              </p:cNvPr>
              <p:cNvPicPr>
                <a:picLocks noChangeAspect="1"/>
              </p:cNvPicPr>
              <p:nvPr/>
            </p:nvPicPr>
            <p:blipFill rotWithShape="1">
              <a:blip r:embed="rId3"/>
              <a:srcRect l="11280" t="11030" r="10854" b="53806"/>
              <a:stretch/>
            </p:blipFill>
            <p:spPr>
              <a:xfrm>
                <a:off x="281627" y="0"/>
                <a:ext cx="10347440" cy="3238040"/>
              </a:xfrm>
              <a:prstGeom prst="rect">
                <a:avLst/>
              </a:prstGeom>
              <a:ln w="6350">
                <a:solidFill>
                  <a:sysClr val="windowText" lastClr="000000"/>
                </a:solidFill>
              </a:ln>
            </p:spPr>
          </p:pic>
          <p:grpSp>
            <p:nvGrpSpPr>
              <p:cNvPr id="27" name="グループ化 26">
                <a:extLst>
                  <a:ext uri="{FF2B5EF4-FFF2-40B4-BE49-F238E27FC236}">
                    <a16:creationId xmlns:a16="http://schemas.microsoft.com/office/drawing/2014/main" id="{248F3812-260F-4071-ABD8-CFA6643C8327}"/>
                  </a:ext>
                </a:extLst>
              </p:cNvPr>
              <p:cNvGrpSpPr/>
              <p:nvPr/>
            </p:nvGrpSpPr>
            <p:grpSpPr>
              <a:xfrm>
                <a:off x="137493" y="1509633"/>
                <a:ext cx="10649022" cy="2441185"/>
                <a:chOff x="136650" y="1510016"/>
                <a:chExt cx="10583691" cy="2404381"/>
              </a:xfrm>
            </p:grpSpPr>
            <p:grpSp>
              <p:nvGrpSpPr>
                <p:cNvPr id="28" name="グループ化 27">
                  <a:extLst>
                    <a:ext uri="{FF2B5EF4-FFF2-40B4-BE49-F238E27FC236}">
                      <a16:creationId xmlns:a16="http://schemas.microsoft.com/office/drawing/2014/main" id="{E277736B-C15B-40DA-BACC-78B66B5DC5BB}"/>
                    </a:ext>
                  </a:extLst>
                </p:cNvPr>
                <p:cNvGrpSpPr/>
                <p:nvPr/>
              </p:nvGrpSpPr>
              <p:grpSpPr>
                <a:xfrm>
                  <a:off x="136650" y="1510016"/>
                  <a:ext cx="10583691" cy="2404381"/>
                  <a:chOff x="136650" y="1510016"/>
                  <a:chExt cx="10583691" cy="2404381"/>
                </a:xfrm>
              </p:grpSpPr>
              <p:grpSp>
                <p:nvGrpSpPr>
                  <p:cNvPr id="30" name="グループ化 29">
                    <a:extLst>
                      <a:ext uri="{FF2B5EF4-FFF2-40B4-BE49-F238E27FC236}">
                        <a16:creationId xmlns:a16="http://schemas.microsoft.com/office/drawing/2014/main" id="{12F626C1-9D3C-4E82-9650-23E3AA7FCBAD}"/>
                      </a:ext>
                    </a:extLst>
                  </p:cNvPr>
                  <p:cNvGrpSpPr/>
                  <p:nvPr/>
                </p:nvGrpSpPr>
                <p:grpSpPr>
                  <a:xfrm>
                    <a:off x="136650" y="1510016"/>
                    <a:ext cx="10583691" cy="2404381"/>
                    <a:chOff x="137167" y="1510894"/>
                    <a:chExt cx="10623775" cy="2320269"/>
                  </a:xfrm>
                </p:grpSpPr>
                <p:pic>
                  <p:nvPicPr>
                    <p:cNvPr id="32" name="図 31">
                      <a:extLst>
                        <a:ext uri="{FF2B5EF4-FFF2-40B4-BE49-F238E27FC236}">
                          <a16:creationId xmlns:a16="http://schemas.microsoft.com/office/drawing/2014/main" id="{A90917C9-952D-4F2F-B63D-4119EA793C2F}"/>
                        </a:ext>
                      </a:extLst>
                    </p:cNvPr>
                    <p:cNvPicPr>
                      <a:picLocks noChangeAspect="1"/>
                    </p:cNvPicPr>
                    <p:nvPr/>
                  </p:nvPicPr>
                  <p:blipFill rotWithShape="1">
                    <a:blip r:embed="rId3"/>
                    <a:srcRect l="11280" t="20024" r="10854" b="53806"/>
                    <a:stretch/>
                  </p:blipFill>
                  <p:spPr>
                    <a:xfrm>
                      <a:off x="281359" y="1540743"/>
                      <a:ext cx="10322891" cy="2290420"/>
                    </a:xfrm>
                    <a:prstGeom prst="rect">
                      <a:avLst/>
                    </a:prstGeom>
                    <a:ln w="6350">
                      <a:solidFill>
                        <a:sysClr val="windowText" lastClr="000000"/>
                      </a:solidFill>
                    </a:ln>
                  </p:spPr>
                </p:pic>
                <p:pic>
                  <p:nvPicPr>
                    <p:cNvPr id="33" name="図 32">
                      <a:extLst>
                        <a:ext uri="{FF2B5EF4-FFF2-40B4-BE49-F238E27FC236}">
                          <a16:creationId xmlns:a16="http://schemas.microsoft.com/office/drawing/2014/main" id="{7BADE21A-AC7F-4F2B-B731-3F3DD9BF61C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7167" y="1510894"/>
                      <a:ext cx="10623775" cy="796660"/>
                    </a:xfrm>
                    <a:prstGeom prst="rect">
                      <a:avLst/>
                    </a:prstGeom>
                    <a:noFill/>
                    <a:ln>
                      <a:noFill/>
                    </a:ln>
                  </p:spPr>
                </p:pic>
              </p:grpSp>
              <p:sp>
                <p:nvSpPr>
                  <p:cNvPr id="31" name="テキスト ボックス 56">
                    <a:extLst>
                      <a:ext uri="{FF2B5EF4-FFF2-40B4-BE49-F238E27FC236}">
                        <a16:creationId xmlns:a16="http://schemas.microsoft.com/office/drawing/2014/main" id="{1094A09C-46F0-4866-87D8-4525F2AD5094}"/>
                      </a:ext>
                    </a:extLst>
                  </p:cNvPr>
                  <p:cNvSpPr txBox="1"/>
                  <p:nvPr/>
                </p:nvSpPr>
                <p:spPr>
                  <a:xfrm>
                    <a:off x="6472557" y="2943788"/>
                    <a:ext cx="136800" cy="197069"/>
                  </a:xfrm>
                  <a:prstGeom prst="rect">
                    <a:avLst/>
                  </a:prstGeom>
                  <a:solidFill>
                    <a:schemeClr val="bg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kumimoji="1" lang="ja-JP" altLang="en-US" sz="1200" b="1">
                      <a:solidFill>
                        <a:sysClr val="windowText" lastClr="000000"/>
                      </a:solidFill>
                    </a:endParaRPr>
                  </a:p>
                </p:txBody>
              </p:sp>
            </p:grpSp>
            <p:pic>
              <p:nvPicPr>
                <p:cNvPr id="29" name="図 28">
                  <a:extLst>
                    <a:ext uri="{FF2B5EF4-FFF2-40B4-BE49-F238E27FC236}">
                      <a16:creationId xmlns:a16="http://schemas.microsoft.com/office/drawing/2014/main" id="{42CF7ED6-80A3-4271-9E6C-8DC85A28FE36}"/>
                    </a:ext>
                  </a:extLst>
                </p:cNvPr>
                <p:cNvPicPr>
                  <a:picLocks noChangeAspect="1"/>
                </p:cNvPicPr>
                <p:nvPr/>
              </p:nvPicPr>
              <p:blipFill>
                <a:blip r:embed="rId5"/>
                <a:stretch>
                  <a:fillRect/>
                </a:stretch>
              </p:blipFill>
              <p:spPr>
                <a:xfrm>
                  <a:off x="6379490" y="2847054"/>
                  <a:ext cx="329213" cy="310922"/>
                </a:xfrm>
                <a:prstGeom prst="rect">
                  <a:avLst/>
                </a:prstGeom>
              </p:spPr>
            </p:pic>
          </p:grpSp>
        </p:grpSp>
        <p:pic>
          <p:nvPicPr>
            <p:cNvPr id="3" name="図 2">
              <a:extLst>
                <a:ext uri="{FF2B5EF4-FFF2-40B4-BE49-F238E27FC236}">
                  <a16:creationId xmlns:a16="http://schemas.microsoft.com/office/drawing/2014/main" id="{C2F704D6-F597-40AC-9EE7-E79255AC6625}"/>
                </a:ext>
              </a:extLst>
            </p:cNvPr>
            <p:cNvPicPr>
              <a:picLocks noChangeAspect="1"/>
            </p:cNvPicPr>
            <p:nvPr/>
          </p:nvPicPr>
          <p:blipFill rotWithShape="1">
            <a:blip r:embed="rId6"/>
            <a:srcRect l="11229" t="22318" r="20863" b="70091"/>
            <a:stretch/>
          </p:blipFill>
          <p:spPr>
            <a:xfrm>
              <a:off x="1026785" y="1503834"/>
              <a:ext cx="6678455" cy="530930"/>
            </a:xfrm>
            <a:prstGeom prst="rect">
              <a:avLst/>
            </a:prstGeom>
          </p:spPr>
        </p:pic>
      </p:grpSp>
      <p:sp>
        <p:nvSpPr>
          <p:cNvPr id="5" name="テキスト ボックス 4"/>
          <p:cNvSpPr txBox="1"/>
          <p:nvPr/>
        </p:nvSpPr>
        <p:spPr>
          <a:xfrm>
            <a:off x="189020" y="46276"/>
            <a:ext cx="864096" cy="779026"/>
          </a:xfrm>
          <a:prstGeom prst="ellipse">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ja-JP" altLang="en-US" sz="3000" dirty="0">
                <a:latin typeface="ＤＦＧ極太丸ゴシック体" pitchFamily="50" charset="-128"/>
                <a:ea typeface="ＤＦＧ極太丸ゴシック体" pitchFamily="50" charset="-128"/>
              </a:rPr>
              <a:t>Ｂ</a:t>
            </a:r>
            <a:endParaRPr kumimoji="1" lang="ja-JP" altLang="en-US" sz="3000" dirty="0">
              <a:latin typeface="ＤＦＧ極太丸ゴシック体" pitchFamily="50" charset="-128"/>
              <a:ea typeface="ＤＦＧ極太丸ゴシック体" pitchFamily="50" charset="-128"/>
            </a:endParaRPr>
          </a:p>
        </p:txBody>
      </p:sp>
      <p:sp>
        <p:nvSpPr>
          <p:cNvPr id="6" name="Rectangle 15"/>
          <p:cNvSpPr>
            <a:spLocks noChangeArrowheads="1"/>
          </p:cNvSpPr>
          <p:nvPr/>
        </p:nvSpPr>
        <p:spPr bwMode="auto">
          <a:xfrm>
            <a:off x="1187624" y="81605"/>
            <a:ext cx="288032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nchor="ctr"/>
          <a:lstStyle/>
          <a:p>
            <a:pPr marL="342900" indent="-342900"/>
            <a:r>
              <a:rPr lang="ja-JP" altLang="en-US" b="0">
                <a:latin typeface="ＤＦＧ平成ゴシック体W9" pitchFamily="50" charset="-128"/>
                <a:ea typeface="ＤＦＧ平成ゴシック体W9" pitchFamily="50" charset="-128"/>
              </a:rPr>
              <a:t>出願</a:t>
            </a:r>
            <a:r>
              <a:rPr lang="ja-JP" altLang="en-US" sz="2400">
                <a:latin typeface="ＤＦＧ極太丸ゴシック体" pitchFamily="50" charset="-128"/>
                <a:ea typeface="ＤＦＧ極太丸ゴシック体" pitchFamily="50" charset="-128"/>
              </a:rPr>
              <a:t>　</a:t>
            </a:r>
            <a:r>
              <a:rPr lang="en-US" altLang="ja-JP" sz="2600"/>
              <a:t>【</a:t>
            </a:r>
            <a:r>
              <a:rPr lang="en-US" altLang="ja-JP" sz="2600" dirty="0"/>
              <a:t>P35~38】</a:t>
            </a:r>
            <a:endParaRPr lang="ja-JP" altLang="en-US" sz="2600" dirty="0">
              <a:solidFill>
                <a:srgbClr val="0033CC"/>
              </a:solidFill>
            </a:endParaRPr>
          </a:p>
        </p:txBody>
      </p:sp>
      <p:sp>
        <p:nvSpPr>
          <p:cNvPr id="2" name="正方形/長方形 1">
            <a:extLst>
              <a:ext uri="{FF2B5EF4-FFF2-40B4-BE49-F238E27FC236}">
                <a16:creationId xmlns:a16="http://schemas.microsoft.com/office/drawing/2014/main" id="{05506F08-D780-4E27-9221-B96F39BB58B9}"/>
              </a:ext>
            </a:extLst>
          </p:cNvPr>
          <p:cNvSpPr/>
          <p:nvPr/>
        </p:nvSpPr>
        <p:spPr>
          <a:xfrm>
            <a:off x="1053116" y="836712"/>
            <a:ext cx="7695348" cy="5616625"/>
          </a:xfrm>
          <a:prstGeom prst="rect">
            <a:avLst/>
          </a:prstGeom>
        </p:spPr>
        <p:txBody>
          <a:bodyPr wrap="square">
            <a:noAutofit/>
          </a:bodyPr>
          <a:lstStyle/>
          <a:p>
            <a:pPr lvl="0" fontAlgn="auto">
              <a:spcBef>
                <a:spcPts val="0"/>
              </a:spcBef>
              <a:spcAft>
                <a:spcPts val="0"/>
              </a:spcAft>
              <a:defRPr/>
            </a:pPr>
            <a:r>
              <a:rPr lang="ja-JP" altLang="en-US" sz="2200" b="0" spc="-50" dirty="0">
                <a:latin typeface="ＭＳ Ｐゴシック" panose="020B0600070205080204" pitchFamily="50" charset="-128"/>
              </a:rPr>
              <a:t>②　留意事項の確認</a:t>
            </a:r>
          </a:p>
        </p:txBody>
      </p:sp>
      <p:sp>
        <p:nvSpPr>
          <p:cNvPr id="8" name="スライド番号プレースホルダー 7">
            <a:extLst>
              <a:ext uri="{FF2B5EF4-FFF2-40B4-BE49-F238E27FC236}">
                <a16:creationId xmlns:a16="http://schemas.microsoft.com/office/drawing/2014/main" id="{90FFD693-6FE9-4DD9-B093-A0ECE25D64A6}"/>
              </a:ext>
            </a:extLst>
          </p:cNvPr>
          <p:cNvSpPr>
            <a:spLocks noGrp="1"/>
          </p:cNvSpPr>
          <p:nvPr>
            <p:ph type="sldNum" sz="quarter" idx="12"/>
          </p:nvPr>
        </p:nvSpPr>
        <p:spPr/>
        <p:txBody>
          <a:bodyPr/>
          <a:lstStyle/>
          <a:p>
            <a:fld id="{F14AF66F-3B4F-4E8B-A9F2-F8EEB7F87A3A}" type="slidenum">
              <a:rPr lang="ja-JP" altLang="en-US" smtClean="0">
                <a:solidFill>
                  <a:prstClr val="black">
                    <a:tint val="75000"/>
                  </a:prstClr>
                </a:solidFill>
              </a:rPr>
              <a:pPr/>
              <a:t>17</a:t>
            </a:fld>
            <a:endParaRPr lang="ja-JP" altLang="en-US" dirty="0">
              <a:solidFill>
                <a:prstClr val="black">
                  <a:tint val="75000"/>
                </a:prstClr>
              </a:solidFill>
            </a:endParaRPr>
          </a:p>
        </p:txBody>
      </p:sp>
      <p:sp>
        <p:nvSpPr>
          <p:cNvPr id="13" name="テキスト ボックス 2">
            <a:extLst>
              <a:ext uri="{FF2B5EF4-FFF2-40B4-BE49-F238E27FC236}">
                <a16:creationId xmlns:a16="http://schemas.microsoft.com/office/drawing/2014/main" id="{16CC4F3F-9C04-4FAC-A6F2-CFFB2FA3142D}"/>
              </a:ext>
            </a:extLst>
          </p:cNvPr>
          <p:cNvSpPr txBox="1">
            <a:spLocks noChangeArrowheads="1"/>
          </p:cNvSpPr>
          <p:nvPr/>
        </p:nvSpPr>
        <p:spPr bwMode="auto">
          <a:xfrm>
            <a:off x="222429" y="940828"/>
            <a:ext cx="605155" cy="5616624"/>
          </a:xfrm>
          <a:prstGeom prst="rect">
            <a:avLst/>
          </a:prstGeom>
          <a:solidFill>
            <a:schemeClr val="accent4"/>
          </a:solidFill>
          <a:ln w="9525">
            <a:noFill/>
            <a:miter lim="800000"/>
            <a:headEnd/>
            <a:tailEnd/>
          </a:ln>
        </p:spPr>
        <p:txBody>
          <a:bodyPr rot="0" vert="horz" wrap="square" lIns="91440" tIns="45720" rIns="91440" bIns="45720" anchor="t" anchorCtr="0">
            <a:noAutofit/>
          </a:bodyPr>
          <a:lstStyle/>
          <a:p>
            <a:pPr algn="ctr">
              <a:lnSpc>
                <a:spcPts val="1360"/>
              </a:lnSpc>
              <a:spcAft>
                <a:spcPts val="0"/>
              </a:spcAft>
            </a:pPr>
            <a:endParaRPr lang="en-US" sz="1200" b="1" kern="100" dirty="0">
              <a:solidFill>
                <a:srgbClr val="FFFFFF"/>
              </a:solidFill>
              <a:effectLst/>
              <a:latin typeface="ＤＦＧ平成丸ゴシック体W4" panose="020F0400000000000000" pitchFamily="50" charset="-128"/>
              <a:ea typeface="ＭＳ 明朝" panose="02020609040205080304" pitchFamily="17" charset="-128"/>
            </a:endParaRPr>
          </a:p>
          <a:p>
            <a:pPr algn="ctr">
              <a:lnSpc>
                <a:spcPts val="1360"/>
              </a:lnSpc>
              <a:spcAft>
                <a:spcPts val="0"/>
              </a:spcAft>
            </a:pPr>
            <a:r>
              <a:rPr lang="ja-JP" altLang="ja-JP" sz="1200" kern="100" dirty="0">
                <a:solidFill>
                  <a:srgbClr val="FFFFFF"/>
                </a:solidFill>
                <a:latin typeface="Times New Roman" panose="02020603050405020304" pitchFamily="18" charset="0"/>
                <a:ea typeface="ＤＦＧ平成丸ゴシック体W4" panose="020F0400000000000000" pitchFamily="50" charset="-128"/>
              </a:rPr>
              <a:t>▼</a:t>
            </a:r>
            <a:endParaRPr lang="ja-JP" altLang="ja-JP" sz="1200" kern="100" dirty="0">
              <a:latin typeface="Times New Roman" panose="02020603050405020304" pitchFamily="18" charset="0"/>
              <a:ea typeface="ＭＳ 明朝" panose="02020609040205080304" pitchFamily="17" charset="-128"/>
            </a:endParaRPr>
          </a:p>
          <a:p>
            <a:pPr algn="ctr">
              <a:lnSpc>
                <a:spcPts val="1360"/>
              </a:lnSpc>
              <a:spcAft>
                <a:spcPts val="0"/>
              </a:spcAft>
            </a:pPr>
            <a:r>
              <a:rPr lang="ja-JP" altLang="ja-JP" sz="1200" kern="100" dirty="0">
                <a:solidFill>
                  <a:srgbClr val="FFFFFF"/>
                </a:solidFill>
                <a:latin typeface="Times New Roman" panose="02020603050405020304" pitchFamily="18" charset="0"/>
                <a:ea typeface="ＤＦＧ平成丸ゴシック体W4" panose="020F0400000000000000" pitchFamily="50" charset="-128"/>
              </a:rPr>
              <a:t>▼</a:t>
            </a:r>
            <a:endParaRPr lang="ja-JP" altLang="ja-JP" sz="1200" kern="100" dirty="0">
              <a:latin typeface="Times New Roman" panose="02020603050405020304" pitchFamily="18" charset="0"/>
              <a:ea typeface="ＭＳ 明朝" panose="02020609040205080304" pitchFamily="17" charset="-128"/>
            </a:endParaRPr>
          </a:p>
          <a:p>
            <a:pPr algn="ctr">
              <a:lnSpc>
                <a:spcPts val="1360"/>
              </a:lnSpc>
              <a:spcAft>
                <a:spcPts val="0"/>
              </a:spcAft>
            </a:pPr>
            <a:r>
              <a:rPr lang="en-US" sz="1200" b="1" kern="100" dirty="0">
                <a:solidFill>
                  <a:srgbClr val="FFFFFF"/>
                </a:solidFill>
                <a:effectLst/>
                <a:latin typeface="ＤＦＧ平成丸ゴシック体W4" panose="020F0400000000000000" pitchFamily="50" charset="-128"/>
                <a:ea typeface="ＭＳ 明朝" panose="02020609040205080304" pitchFamily="17" charset="-128"/>
              </a:rPr>
              <a:t>STEP</a:t>
            </a:r>
            <a:endParaRPr lang="ja-JP" sz="1200" kern="100" dirty="0">
              <a:effectLst/>
              <a:latin typeface="Times New Roman" panose="02020603050405020304" pitchFamily="18" charset="0"/>
              <a:ea typeface="ＭＳ 明朝" panose="02020609040205080304" pitchFamily="17" charset="-128"/>
            </a:endParaRPr>
          </a:p>
          <a:p>
            <a:pPr algn="ctr">
              <a:spcBef>
                <a:spcPts val="600"/>
              </a:spcBef>
              <a:spcAft>
                <a:spcPts val="0"/>
              </a:spcAft>
            </a:pPr>
            <a:r>
              <a:rPr lang="en-US" altLang="ja-JP" sz="2400" kern="100" dirty="0">
                <a:solidFill>
                  <a:srgbClr val="FFFFFF"/>
                </a:solidFill>
                <a:latin typeface="ＤＦＧ平成丸ゴシック体W4" panose="020F0400000000000000" pitchFamily="50" charset="-128"/>
                <a:ea typeface="ＤＦＧ平成丸ゴシック体W4" panose="020F0400000000000000" pitchFamily="50" charset="-128"/>
              </a:rPr>
              <a:t>4</a:t>
            </a:r>
            <a:endParaRPr lang="ja-JP" sz="2400" kern="100" dirty="0">
              <a:effectLst/>
              <a:latin typeface="ＤＦＧ平成丸ゴシック体W4" panose="020F0400000000000000" pitchFamily="50" charset="-128"/>
              <a:ea typeface="ＤＦＧ平成丸ゴシック体W4" panose="020F0400000000000000" pitchFamily="50" charset="-128"/>
            </a:endParaRPr>
          </a:p>
          <a:p>
            <a:pPr algn="ctr">
              <a:lnSpc>
                <a:spcPts val="1360"/>
              </a:lnSpc>
              <a:spcAft>
                <a:spcPts val="0"/>
              </a:spcAft>
            </a:pPr>
            <a:r>
              <a:rPr lang="ja-JP" sz="1200" b="1" kern="100" dirty="0">
                <a:solidFill>
                  <a:srgbClr val="FFFFFF"/>
                </a:solidFill>
                <a:effectLst/>
                <a:latin typeface="Times New Roman" panose="02020603050405020304" pitchFamily="18" charset="0"/>
                <a:ea typeface="ＤＦＧ平成丸ゴシック体W4" panose="020F0400000000000000" pitchFamily="50" charset="-128"/>
              </a:rPr>
              <a:t>▼</a:t>
            </a:r>
            <a:endParaRPr lang="ja-JP" sz="1200" kern="100" dirty="0">
              <a:effectLst/>
              <a:latin typeface="Times New Roman" panose="02020603050405020304" pitchFamily="18" charset="0"/>
              <a:ea typeface="ＭＳ 明朝" panose="02020609040205080304" pitchFamily="17" charset="-128"/>
            </a:endParaRPr>
          </a:p>
          <a:p>
            <a:pPr algn="ctr">
              <a:lnSpc>
                <a:spcPts val="1360"/>
              </a:lnSpc>
              <a:spcAft>
                <a:spcPts val="0"/>
              </a:spcAft>
            </a:pPr>
            <a:r>
              <a:rPr lang="ja-JP" sz="1200" b="1" kern="100" dirty="0">
                <a:solidFill>
                  <a:srgbClr val="FFFFFF"/>
                </a:solidFill>
                <a:effectLst/>
                <a:latin typeface="Times New Roman" panose="02020603050405020304" pitchFamily="18" charset="0"/>
                <a:ea typeface="ＤＦＧ平成丸ゴシック体W4" panose="020F0400000000000000" pitchFamily="50" charset="-128"/>
              </a:rPr>
              <a:t>▼</a:t>
            </a:r>
            <a:endParaRPr lang="ja-JP" sz="1200" kern="100" dirty="0">
              <a:effectLst/>
              <a:latin typeface="Times New Roman" panose="02020603050405020304" pitchFamily="18" charset="0"/>
              <a:ea typeface="ＭＳ 明朝" panose="02020609040205080304" pitchFamily="17" charset="-128"/>
            </a:endParaRPr>
          </a:p>
        </p:txBody>
      </p:sp>
      <p:sp>
        <p:nvSpPr>
          <p:cNvPr id="17" name="正方形/長方形 16">
            <a:extLst>
              <a:ext uri="{FF2B5EF4-FFF2-40B4-BE49-F238E27FC236}">
                <a16:creationId xmlns:a16="http://schemas.microsoft.com/office/drawing/2014/main" id="{832092CD-2B31-4AB4-B61A-863D3F81332C}"/>
              </a:ext>
            </a:extLst>
          </p:cNvPr>
          <p:cNvSpPr/>
          <p:nvPr/>
        </p:nvSpPr>
        <p:spPr>
          <a:xfrm>
            <a:off x="1907704" y="5441333"/>
            <a:ext cx="6159021" cy="707886"/>
          </a:xfrm>
          <a:prstGeom prst="rect">
            <a:avLst/>
          </a:prstGeom>
          <a:solidFill>
            <a:schemeClr val="bg1"/>
          </a:solidFill>
          <a:ln>
            <a:solidFill>
              <a:schemeClr val="tx1"/>
            </a:solidFill>
            <a:prstDash val="dash"/>
          </a:ln>
        </p:spPr>
        <p:txBody>
          <a:bodyPr wrap="square">
            <a:spAutoFit/>
          </a:bodyPr>
          <a:lstStyle/>
          <a:p>
            <a:r>
              <a:rPr lang="ja-JP" altLang="en-US" sz="2000" b="0" dirty="0">
                <a:latin typeface="MS-Gothic"/>
              </a:rPr>
              <a:t>これらに「同意する（</a:t>
            </a:r>
            <a:r>
              <a:rPr lang="ja-JP" altLang="en-US" sz="2000" b="0" dirty="0"/>
              <a:t>チェックをする）</a:t>
            </a:r>
            <a:r>
              <a:rPr lang="ja-JP" altLang="en-US" sz="2000" b="0" dirty="0">
                <a:latin typeface="MS-Gothic"/>
              </a:rPr>
              <a:t>」ことで，共通テストの出願資格を有している，と申し出ることになる。</a:t>
            </a:r>
            <a:endParaRPr lang="ja-JP" altLang="en-US" sz="2000" b="0" dirty="0"/>
          </a:p>
        </p:txBody>
      </p:sp>
      <p:sp>
        <p:nvSpPr>
          <p:cNvPr id="18" name="Line 430">
            <a:extLst>
              <a:ext uri="{FF2B5EF4-FFF2-40B4-BE49-F238E27FC236}">
                <a16:creationId xmlns:a16="http://schemas.microsoft.com/office/drawing/2014/main" id="{3ADC0816-B8F7-4621-AEA2-D39D8B6759A4}"/>
              </a:ext>
            </a:extLst>
          </p:cNvPr>
          <p:cNvSpPr>
            <a:spLocks noChangeShapeType="1"/>
          </p:cNvSpPr>
          <p:nvPr/>
        </p:nvSpPr>
        <p:spPr bwMode="auto">
          <a:xfrm flipV="1">
            <a:off x="5624930" y="3933056"/>
            <a:ext cx="20713" cy="151200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9" name="正方形/長方形 18">
            <a:extLst>
              <a:ext uri="{FF2B5EF4-FFF2-40B4-BE49-F238E27FC236}">
                <a16:creationId xmlns:a16="http://schemas.microsoft.com/office/drawing/2014/main" id="{6B920C5C-AD0F-4AA0-831B-33F721577A66}"/>
              </a:ext>
            </a:extLst>
          </p:cNvPr>
          <p:cNvSpPr/>
          <p:nvPr/>
        </p:nvSpPr>
        <p:spPr>
          <a:xfrm>
            <a:off x="3440587" y="3228893"/>
            <a:ext cx="2982908" cy="705388"/>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328511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16="http://schemas.microsoft.com/office/drawing/2014/main" xmlns:a14="http://schemas.microsoft.com/office/drawing/2010/main"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A77AC39D-039F-44F8-A288-B38AE51A48A4}"/>
              </a:ext>
            </a:extLst>
          </p:cNvPr>
          <p:cNvPicPr>
            <a:picLocks noChangeAspect="1"/>
          </p:cNvPicPr>
          <p:nvPr/>
        </p:nvPicPr>
        <p:blipFill rotWithShape="1">
          <a:blip r:embed="rId3"/>
          <a:srcRect l="10912" t="21107" r="12406" b="12201"/>
          <a:stretch/>
        </p:blipFill>
        <p:spPr>
          <a:xfrm>
            <a:off x="1115616" y="1268760"/>
            <a:ext cx="7844892" cy="5197666"/>
          </a:xfrm>
          <a:prstGeom prst="rect">
            <a:avLst/>
          </a:prstGeom>
          <a:ln>
            <a:solidFill>
              <a:schemeClr val="tx1"/>
            </a:solidFill>
          </a:ln>
        </p:spPr>
      </p:pic>
      <p:sp>
        <p:nvSpPr>
          <p:cNvPr id="5" name="テキスト ボックス 4"/>
          <p:cNvSpPr txBox="1"/>
          <p:nvPr/>
        </p:nvSpPr>
        <p:spPr>
          <a:xfrm>
            <a:off x="189020" y="46276"/>
            <a:ext cx="864096" cy="779026"/>
          </a:xfrm>
          <a:prstGeom prst="ellipse">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ja-JP" altLang="en-US" sz="3000" dirty="0">
                <a:latin typeface="ＤＦＧ極太丸ゴシック体" pitchFamily="50" charset="-128"/>
                <a:ea typeface="ＤＦＧ極太丸ゴシック体" pitchFamily="50" charset="-128"/>
              </a:rPr>
              <a:t>Ｂ</a:t>
            </a:r>
            <a:endParaRPr kumimoji="1" lang="ja-JP" altLang="en-US" sz="3000" dirty="0">
              <a:latin typeface="ＤＦＧ極太丸ゴシック体" pitchFamily="50" charset="-128"/>
              <a:ea typeface="ＤＦＧ極太丸ゴシック体" pitchFamily="50" charset="-128"/>
            </a:endParaRPr>
          </a:p>
        </p:txBody>
      </p:sp>
      <p:sp>
        <p:nvSpPr>
          <p:cNvPr id="6" name="Rectangle 15"/>
          <p:cNvSpPr>
            <a:spLocks noChangeArrowheads="1"/>
          </p:cNvSpPr>
          <p:nvPr/>
        </p:nvSpPr>
        <p:spPr bwMode="auto">
          <a:xfrm>
            <a:off x="1187624" y="81605"/>
            <a:ext cx="288032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nchor="ctr"/>
          <a:lstStyle/>
          <a:p>
            <a:pPr marL="342900" indent="-342900"/>
            <a:r>
              <a:rPr lang="ja-JP" altLang="en-US" b="0">
                <a:latin typeface="ＤＦＧ平成ゴシック体W9" pitchFamily="50" charset="-128"/>
                <a:ea typeface="ＤＦＧ平成ゴシック体W9" pitchFamily="50" charset="-128"/>
              </a:rPr>
              <a:t>出願</a:t>
            </a:r>
            <a:r>
              <a:rPr lang="ja-JP" altLang="en-US" sz="2400">
                <a:latin typeface="ＤＦＧ極太丸ゴシック体" pitchFamily="50" charset="-128"/>
                <a:ea typeface="ＤＦＧ極太丸ゴシック体" pitchFamily="50" charset="-128"/>
              </a:rPr>
              <a:t>　</a:t>
            </a:r>
            <a:r>
              <a:rPr lang="en-US" altLang="ja-JP" sz="2600"/>
              <a:t>【</a:t>
            </a:r>
            <a:r>
              <a:rPr lang="en-US" altLang="ja-JP" sz="2600" dirty="0"/>
              <a:t>P35~38】</a:t>
            </a:r>
            <a:endParaRPr lang="ja-JP" altLang="en-US" sz="2600" dirty="0">
              <a:solidFill>
                <a:srgbClr val="0033CC"/>
              </a:solidFill>
            </a:endParaRPr>
          </a:p>
        </p:txBody>
      </p:sp>
      <p:sp>
        <p:nvSpPr>
          <p:cNvPr id="2" name="正方形/長方形 1">
            <a:extLst>
              <a:ext uri="{FF2B5EF4-FFF2-40B4-BE49-F238E27FC236}">
                <a16:creationId xmlns:a16="http://schemas.microsoft.com/office/drawing/2014/main" id="{05506F08-D780-4E27-9221-B96F39BB58B9}"/>
              </a:ext>
            </a:extLst>
          </p:cNvPr>
          <p:cNvSpPr/>
          <p:nvPr/>
        </p:nvSpPr>
        <p:spPr>
          <a:xfrm>
            <a:off x="1053116" y="836712"/>
            <a:ext cx="8287996" cy="5616625"/>
          </a:xfrm>
          <a:prstGeom prst="rect">
            <a:avLst/>
          </a:prstGeom>
        </p:spPr>
        <p:txBody>
          <a:bodyPr wrap="square">
            <a:noAutofit/>
          </a:bodyPr>
          <a:lstStyle/>
          <a:p>
            <a:pPr lvl="0" fontAlgn="auto">
              <a:spcBef>
                <a:spcPts val="0"/>
              </a:spcBef>
              <a:spcAft>
                <a:spcPts val="0"/>
              </a:spcAft>
              <a:defRPr/>
            </a:pPr>
            <a:r>
              <a:rPr lang="ja-JP" altLang="en-US" sz="2200" b="0" spc="-50" dirty="0">
                <a:latin typeface="ＭＳ Ｐゴシック" panose="020B0600070205080204" pitchFamily="50" charset="-128"/>
              </a:rPr>
              <a:t>③　志願者情報の入力</a:t>
            </a:r>
          </a:p>
        </p:txBody>
      </p:sp>
      <p:sp>
        <p:nvSpPr>
          <p:cNvPr id="8" name="スライド番号プレースホルダー 7">
            <a:extLst>
              <a:ext uri="{FF2B5EF4-FFF2-40B4-BE49-F238E27FC236}">
                <a16:creationId xmlns:a16="http://schemas.microsoft.com/office/drawing/2014/main" id="{90FFD693-6FE9-4DD9-B093-A0ECE25D64A6}"/>
              </a:ext>
            </a:extLst>
          </p:cNvPr>
          <p:cNvSpPr>
            <a:spLocks noGrp="1"/>
          </p:cNvSpPr>
          <p:nvPr>
            <p:ph type="sldNum" sz="quarter" idx="12"/>
          </p:nvPr>
        </p:nvSpPr>
        <p:spPr/>
        <p:txBody>
          <a:bodyPr/>
          <a:lstStyle/>
          <a:p>
            <a:fld id="{F14AF66F-3B4F-4E8B-A9F2-F8EEB7F87A3A}" type="slidenum">
              <a:rPr lang="ja-JP" altLang="en-US" smtClean="0">
                <a:solidFill>
                  <a:prstClr val="black">
                    <a:tint val="75000"/>
                  </a:prstClr>
                </a:solidFill>
              </a:rPr>
              <a:pPr/>
              <a:t>18</a:t>
            </a:fld>
            <a:endParaRPr lang="ja-JP" altLang="en-US" dirty="0">
              <a:solidFill>
                <a:prstClr val="black">
                  <a:tint val="75000"/>
                </a:prstClr>
              </a:solidFill>
            </a:endParaRPr>
          </a:p>
        </p:txBody>
      </p:sp>
      <p:sp>
        <p:nvSpPr>
          <p:cNvPr id="13" name="テキスト ボックス 2">
            <a:extLst>
              <a:ext uri="{FF2B5EF4-FFF2-40B4-BE49-F238E27FC236}">
                <a16:creationId xmlns:a16="http://schemas.microsoft.com/office/drawing/2014/main" id="{16CC4F3F-9C04-4FAC-A6F2-CFFB2FA3142D}"/>
              </a:ext>
            </a:extLst>
          </p:cNvPr>
          <p:cNvSpPr txBox="1">
            <a:spLocks noChangeArrowheads="1"/>
          </p:cNvSpPr>
          <p:nvPr/>
        </p:nvSpPr>
        <p:spPr bwMode="auto">
          <a:xfrm>
            <a:off x="222429" y="940828"/>
            <a:ext cx="605155" cy="5616624"/>
          </a:xfrm>
          <a:prstGeom prst="rect">
            <a:avLst/>
          </a:prstGeom>
          <a:solidFill>
            <a:schemeClr val="accent4"/>
          </a:solidFill>
          <a:ln w="9525">
            <a:noFill/>
            <a:miter lim="800000"/>
            <a:headEnd/>
            <a:tailEnd/>
          </a:ln>
        </p:spPr>
        <p:txBody>
          <a:bodyPr rot="0" vert="horz" wrap="square" lIns="91440" tIns="45720" rIns="91440" bIns="45720" anchor="t" anchorCtr="0">
            <a:noAutofit/>
          </a:bodyPr>
          <a:lstStyle/>
          <a:p>
            <a:pPr algn="ctr">
              <a:lnSpc>
                <a:spcPts val="1360"/>
              </a:lnSpc>
              <a:spcAft>
                <a:spcPts val="0"/>
              </a:spcAft>
            </a:pPr>
            <a:endParaRPr lang="en-US" sz="1200" b="1" kern="100" dirty="0">
              <a:solidFill>
                <a:srgbClr val="FFFFFF"/>
              </a:solidFill>
              <a:effectLst/>
              <a:latin typeface="ＤＦＧ平成丸ゴシック体W4" panose="020F0400000000000000" pitchFamily="50" charset="-128"/>
              <a:ea typeface="ＭＳ 明朝" panose="02020609040205080304" pitchFamily="17" charset="-128"/>
            </a:endParaRPr>
          </a:p>
          <a:p>
            <a:pPr algn="ctr">
              <a:lnSpc>
                <a:spcPts val="1360"/>
              </a:lnSpc>
              <a:spcAft>
                <a:spcPts val="0"/>
              </a:spcAft>
            </a:pPr>
            <a:r>
              <a:rPr lang="ja-JP" altLang="ja-JP" sz="1200" kern="100" dirty="0">
                <a:solidFill>
                  <a:srgbClr val="FFFFFF"/>
                </a:solidFill>
                <a:latin typeface="Times New Roman" panose="02020603050405020304" pitchFamily="18" charset="0"/>
                <a:ea typeface="ＤＦＧ平成丸ゴシック体W4" panose="020F0400000000000000" pitchFamily="50" charset="-128"/>
              </a:rPr>
              <a:t>▼</a:t>
            </a:r>
            <a:endParaRPr lang="ja-JP" altLang="ja-JP" sz="1200" kern="100" dirty="0">
              <a:latin typeface="Times New Roman" panose="02020603050405020304" pitchFamily="18" charset="0"/>
              <a:ea typeface="ＭＳ 明朝" panose="02020609040205080304" pitchFamily="17" charset="-128"/>
            </a:endParaRPr>
          </a:p>
          <a:p>
            <a:pPr algn="ctr">
              <a:lnSpc>
                <a:spcPts val="1360"/>
              </a:lnSpc>
              <a:spcAft>
                <a:spcPts val="0"/>
              </a:spcAft>
            </a:pPr>
            <a:r>
              <a:rPr lang="ja-JP" altLang="ja-JP" sz="1200" kern="100" dirty="0">
                <a:solidFill>
                  <a:srgbClr val="FFFFFF"/>
                </a:solidFill>
                <a:latin typeface="Times New Roman" panose="02020603050405020304" pitchFamily="18" charset="0"/>
                <a:ea typeface="ＤＦＧ平成丸ゴシック体W4" panose="020F0400000000000000" pitchFamily="50" charset="-128"/>
              </a:rPr>
              <a:t>▼</a:t>
            </a:r>
            <a:endParaRPr lang="ja-JP" altLang="ja-JP" sz="1200" kern="100" dirty="0">
              <a:latin typeface="Times New Roman" panose="02020603050405020304" pitchFamily="18" charset="0"/>
              <a:ea typeface="ＭＳ 明朝" panose="02020609040205080304" pitchFamily="17" charset="-128"/>
            </a:endParaRPr>
          </a:p>
          <a:p>
            <a:pPr algn="ctr">
              <a:lnSpc>
                <a:spcPts val="1360"/>
              </a:lnSpc>
              <a:spcAft>
                <a:spcPts val="0"/>
              </a:spcAft>
            </a:pPr>
            <a:r>
              <a:rPr lang="en-US" sz="1200" b="1" kern="100" dirty="0">
                <a:solidFill>
                  <a:srgbClr val="FFFFFF"/>
                </a:solidFill>
                <a:effectLst/>
                <a:latin typeface="ＤＦＧ平成丸ゴシック体W4" panose="020F0400000000000000" pitchFamily="50" charset="-128"/>
                <a:ea typeface="ＭＳ 明朝" panose="02020609040205080304" pitchFamily="17" charset="-128"/>
              </a:rPr>
              <a:t>STEP</a:t>
            </a:r>
            <a:endParaRPr lang="ja-JP" sz="1200" kern="100" dirty="0">
              <a:effectLst/>
              <a:latin typeface="Times New Roman" panose="02020603050405020304" pitchFamily="18" charset="0"/>
              <a:ea typeface="ＭＳ 明朝" panose="02020609040205080304" pitchFamily="17" charset="-128"/>
            </a:endParaRPr>
          </a:p>
          <a:p>
            <a:pPr algn="ctr">
              <a:spcBef>
                <a:spcPts val="600"/>
              </a:spcBef>
              <a:spcAft>
                <a:spcPts val="0"/>
              </a:spcAft>
            </a:pPr>
            <a:r>
              <a:rPr lang="en-US" altLang="ja-JP" sz="2400" kern="100" dirty="0">
                <a:solidFill>
                  <a:srgbClr val="FFFFFF"/>
                </a:solidFill>
                <a:latin typeface="ＤＦＧ平成丸ゴシック体W4" panose="020F0400000000000000" pitchFamily="50" charset="-128"/>
                <a:ea typeface="ＤＦＧ平成丸ゴシック体W4" panose="020F0400000000000000" pitchFamily="50" charset="-128"/>
              </a:rPr>
              <a:t>4</a:t>
            </a:r>
            <a:endParaRPr lang="ja-JP" sz="2400" kern="100" dirty="0">
              <a:effectLst/>
              <a:latin typeface="ＤＦＧ平成丸ゴシック体W4" panose="020F0400000000000000" pitchFamily="50" charset="-128"/>
              <a:ea typeface="ＤＦＧ平成丸ゴシック体W4" panose="020F0400000000000000" pitchFamily="50" charset="-128"/>
            </a:endParaRPr>
          </a:p>
          <a:p>
            <a:pPr algn="ctr">
              <a:lnSpc>
                <a:spcPts val="1360"/>
              </a:lnSpc>
              <a:spcAft>
                <a:spcPts val="0"/>
              </a:spcAft>
            </a:pPr>
            <a:r>
              <a:rPr lang="ja-JP" sz="1200" b="1" kern="100" dirty="0">
                <a:solidFill>
                  <a:srgbClr val="FFFFFF"/>
                </a:solidFill>
                <a:effectLst/>
                <a:latin typeface="Times New Roman" panose="02020603050405020304" pitchFamily="18" charset="0"/>
                <a:ea typeface="ＤＦＧ平成丸ゴシック体W4" panose="020F0400000000000000" pitchFamily="50" charset="-128"/>
              </a:rPr>
              <a:t>▼</a:t>
            </a:r>
            <a:endParaRPr lang="ja-JP" sz="1200" kern="100" dirty="0">
              <a:effectLst/>
              <a:latin typeface="Times New Roman" panose="02020603050405020304" pitchFamily="18" charset="0"/>
              <a:ea typeface="ＭＳ 明朝" panose="02020609040205080304" pitchFamily="17" charset="-128"/>
            </a:endParaRPr>
          </a:p>
          <a:p>
            <a:pPr algn="ctr">
              <a:lnSpc>
                <a:spcPts val="1360"/>
              </a:lnSpc>
              <a:spcAft>
                <a:spcPts val="0"/>
              </a:spcAft>
            </a:pPr>
            <a:r>
              <a:rPr lang="ja-JP" sz="1200" b="1" kern="100" dirty="0">
                <a:solidFill>
                  <a:srgbClr val="FFFFFF"/>
                </a:solidFill>
                <a:effectLst/>
                <a:latin typeface="Times New Roman" panose="02020603050405020304" pitchFamily="18" charset="0"/>
                <a:ea typeface="ＤＦＧ平成丸ゴシック体W4" panose="020F0400000000000000" pitchFamily="50" charset="-128"/>
              </a:rPr>
              <a:t>▼</a:t>
            </a:r>
            <a:endParaRPr lang="ja-JP" sz="1200" kern="100" dirty="0">
              <a:effectLst/>
              <a:latin typeface="Times New Roman" panose="02020603050405020304" pitchFamily="18" charset="0"/>
              <a:ea typeface="ＭＳ 明朝" panose="02020609040205080304" pitchFamily="17" charset="-128"/>
            </a:endParaRPr>
          </a:p>
        </p:txBody>
      </p:sp>
      <p:pic>
        <p:nvPicPr>
          <p:cNvPr id="18" name="図 17">
            <a:extLst>
              <a:ext uri="{FF2B5EF4-FFF2-40B4-BE49-F238E27FC236}">
                <a16:creationId xmlns:a16="http://schemas.microsoft.com/office/drawing/2014/main" id="{EF332926-6591-40DB-8C26-68239FACC82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59230" y="5877272"/>
            <a:ext cx="7956000" cy="626276"/>
          </a:xfrm>
          <a:prstGeom prst="rect">
            <a:avLst/>
          </a:prstGeom>
          <a:noFill/>
          <a:ln>
            <a:noFill/>
          </a:ln>
        </p:spPr>
      </p:pic>
      <p:sp>
        <p:nvSpPr>
          <p:cNvPr id="11" name="Rectangle 3">
            <a:extLst>
              <a:ext uri="{FF2B5EF4-FFF2-40B4-BE49-F238E27FC236}">
                <a16:creationId xmlns:a16="http://schemas.microsoft.com/office/drawing/2014/main" id="{4C00C248-A1E6-4DBC-B343-B06EEDFCC852}"/>
              </a:ext>
            </a:extLst>
          </p:cNvPr>
          <p:cNvSpPr txBox="1">
            <a:spLocks noChangeArrowheads="1"/>
          </p:cNvSpPr>
          <p:nvPr/>
        </p:nvSpPr>
        <p:spPr>
          <a:xfrm>
            <a:off x="5634750" y="4212873"/>
            <a:ext cx="3164622" cy="1025792"/>
          </a:xfrm>
          <a:prstGeom prst="rect">
            <a:avLst/>
          </a:prstGeom>
          <a:ln>
            <a:prstDash val="dash"/>
          </a:ln>
        </p:spPr>
        <p:style>
          <a:lnRef idx="2">
            <a:schemeClr val="dk1"/>
          </a:lnRef>
          <a:fillRef idx="1">
            <a:schemeClr val="lt1"/>
          </a:fillRef>
          <a:effectRef idx="0">
            <a:schemeClr val="dk1"/>
          </a:effectRef>
          <a:fontRef idx="minor">
            <a:schemeClr val="dk1"/>
          </a:fontRef>
        </p:style>
        <p:txBody>
          <a:bodyPr/>
          <a:lstStyle>
            <a:lvl1pPr marL="354421" indent="-354421" algn="l" defTabSz="945124" rtl="0" eaLnBrk="1" latinLnBrk="0" hangingPunct="1">
              <a:spcBef>
                <a:spcPct val="20000"/>
              </a:spcBef>
              <a:buFont typeface="Arial" pitchFamily="34" charset="0"/>
              <a:buChar char="•"/>
              <a:defRPr kumimoji="1" sz="3300" kern="1200">
                <a:solidFill>
                  <a:schemeClr val="tx1"/>
                </a:solidFill>
                <a:latin typeface="+mn-lt"/>
                <a:ea typeface="+mn-ea"/>
                <a:cs typeface="+mn-cs"/>
              </a:defRPr>
            </a:lvl1pPr>
            <a:lvl2pPr marL="767913" indent="-295351" algn="l" defTabSz="945124" rtl="0" eaLnBrk="1" latinLnBrk="0" hangingPunct="1">
              <a:spcBef>
                <a:spcPct val="20000"/>
              </a:spcBef>
              <a:buFont typeface="Arial" pitchFamily="34" charset="0"/>
              <a:buChar char="–"/>
              <a:defRPr kumimoji="1" sz="2900" kern="1200">
                <a:solidFill>
                  <a:schemeClr val="tx1"/>
                </a:solidFill>
                <a:latin typeface="+mn-lt"/>
                <a:ea typeface="+mn-ea"/>
                <a:cs typeface="+mn-cs"/>
              </a:defRPr>
            </a:lvl2pPr>
            <a:lvl3pPr marL="1181405" indent="-236281" algn="l" defTabSz="945124" rtl="0" eaLnBrk="1" latinLnBrk="0" hangingPunct="1">
              <a:spcBef>
                <a:spcPct val="20000"/>
              </a:spcBef>
              <a:buFont typeface="Arial" pitchFamily="34" charset="0"/>
              <a:buChar char="•"/>
              <a:defRPr kumimoji="1" sz="2500" kern="1200">
                <a:solidFill>
                  <a:schemeClr val="tx1"/>
                </a:solidFill>
                <a:latin typeface="+mn-lt"/>
                <a:ea typeface="+mn-ea"/>
                <a:cs typeface="+mn-cs"/>
              </a:defRPr>
            </a:lvl3pPr>
            <a:lvl4pPr marL="1653967" indent="-236281" algn="l" defTabSz="945124" rtl="0" eaLnBrk="1" latinLnBrk="0" hangingPunct="1">
              <a:spcBef>
                <a:spcPct val="20000"/>
              </a:spcBef>
              <a:buFont typeface="Arial" pitchFamily="34" charset="0"/>
              <a:buChar char="–"/>
              <a:defRPr kumimoji="1" sz="2100" kern="1200">
                <a:solidFill>
                  <a:schemeClr val="tx1"/>
                </a:solidFill>
                <a:latin typeface="+mn-lt"/>
                <a:ea typeface="+mn-ea"/>
                <a:cs typeface="+mn-cs"/>
              </a:defRPr>
            </a:lvl4pPr>
            <a:lvl5pPr marL="2126529" indent="-236281" algn="l" defTabSz="945124" rtl="0" eaLnBrk="1" latinLnBrk="0" hangingPunct="1">
              <a:spcBef>
                <a:spcPct val="20000"/>
              </a:spcBef>
              <a:buFont typeface="Arial" pitchFamily="34" charset="0"/>
              <a:buChar char="»"/>
              <a:defRPr kumimoji="1" sz="2100" kern="1200">
                <a:solidFill>
                  <a:schemeClr val="tx1"/>
                </a:solidFill>
                <a:latin typeface="+mn-lt"/>
                <a:ea typeface="+mn-ea"/>
                <a:cs typeface="+mn-cs"/>
              </a:defRPr>
            </a:lvl5pPr>
            <a:lvl6pPr marL="2599091" indent="-236281" algn="l" defTabSz="945124" rtl="0" eaLnBrk="1" latinLnBrk="0" hangingPunct="1">
              <a:spcBef>
                <a:spcPct val="20000"/>
              </a:spcBef>
              <a:buFont typeface="Arial" pitchFamily="34" charset="0"/>
              <a:buChar char="•"/>
              <a:defRPr kumimoji="1" sz="2100" kern="1200">
                <a:solidFill>
                  <a:schemeClr val="tx1"/>
                </a:solidFill>
                <a:latin typeface="+mn-lt"/>
                <a:ea typeface="+mn-ea"/>
                <a:cs typeface="+mn-cs"/>
              </a:defRPr>
            </a:lvl6pPr>
            <a:lvl7pPr marL="3071652" indent="-236281" algn="l" defTabSz="945124" rtl="0" eaLnBrk="1" latinLnBrk="0" hangingPunct="1">
              <a:spcBef>
                <a:spcPct val="20000"/>
              </a:spcBef>
              <a:buFont typeface="Arial" pitchFamily="34" charset="0"/>
              <a:buChar char="•"/>
              <a:defRPr kumimoji="1" sz="2100" kern="1200">
                <a:solidFill>
                  <a:schemeClr val="tx1"/>
                </a:solidFill>
                <a:latin typeface="+mn-lt"/>
                <a:ea typeface="+mn-ea"/>
                <a:cs typeface="+mn-cs"/>
              </a:defRPr>
            </a:lvl7pPr>
            <a:lvl8pPr marL="3544214" indent="-236281" algn="l" defTabSz="945124" rtl="0" eaLnBrk="1" latinLnBrk="0" hangingPunct="1">
              <a:spcBef>
                <a:spcPct val="20000"/>
              </a:spcBef>
              <a:buFont typeface="Arial" pitchFamily="34" charset="0"/>
              <a:buChar char="•"/>
              <a:defRPr kumimoji="1" sz="2100" kern="1200">
                <a:solidFill>
                  <a:schemeClr val="tx1"/>
                </a:solidFill>
                <a:latin typeface="+mn-lt"/>
                <a:ea typeface="+mn-ea"/>
                <a:cs typeface="+mn-cs"/>
              </a:defRPr>
            </a:lvl8pPr>
            <a:lvl9pPr marL="4016776" indent="-236281" algn="l" defTabSz="945124" rtl="0" eaLnBrk="1" latinLnBrk="0" hangingPunct="1">
              <a:spcBef>
                <a:spcPct val="20000"/>
              </a:spcBef>
              <a:buFont typeface="Arial" pitchFamily="34" charset="0"/>
              <a:buChar char="•"/>
              <a:defRPr kumimoji="1" sz="2100" kern="1200">
                <a:solidFill>
                  <a:schemeClr val="tx1"/>
                </a:solidFill>
                <a:latin typeface="+mn-lt"/>
                <a:ea typeface="+mn-ea"/>
                <a:cs typeface="+mn-cs"/>
              </a:defRPr>
            </a:lvl9pPr>
          </a:lstStyle>
          <a:p>
            <a:pPr marL="0" indent="-354013" fontAlgn="auto">
              <a:spcAft>
                <a:spcPts val="0"/>
              </a:spcAft>
              <a:buFontTx/>
              <a:buNone/>
            </a:pPr>
            <a:r>
              <a:rPr lang="ja-JP" altLang="en-US" sz="2000" b="0" dirty="0">
                <a:latin typeface="+mj-ea"/>
                <a:ea typeface="+mj-ea"/>
              </a:rPr>
              <a:t>　マイページ作成の際に登録した内容は，自動で入力されている。</a:t>
            </a:r>
            <a:endParaRPr lang="en-US" altLang="ja-JP" sz="1800" b="0" dirty="0"/>
          </a:p>
        </p:txBody>
      </p:sp>
      <p:sp>
        <p:nvSpPr>
          <p:cNvPr id="12" name="Line 430">
            <a:extLst>
              <a:ext uri="{FF2B5EF4-FFF2-40B4-BE49-F238E27FC236}">
                <a16:creationId xmlns:a16="http://schemas.microsoft.com/office/drawing/2014/main" id="{AF7474F8-BC7A-4DCA-A372-A1B5E68BA054}"/>
              </a:ext>
            </a:extLst>
          </p:cNvPr>
          <p:cNvSpPr>
            <a:spLocks noChangeShapeType="1"/>
          </p:cNvSpPr>
          <p:nvPr/>
        </p:nvSpPr>
        <p:spPr bwMode="auto">
          <a:xfrm flipH="1" flipV="1">
            <a:off x="4427983" y="4725143"/>
            <a:ext cx="1206764" cy="4394"/>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Tree>
    <p:extLst>
      <p:ext uri="{BB962C8B-B14F-4D97-AF65-F5344CB8AC3E}">
        <p14:creationId xmlns:p14="http://schemas.microsoft.com/office/powerpoint/2010/main" val="27094180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16="http://schemas.microsoft.com/office/drawing/2014/main" xmlns:a14="http://schemas.microsoft.com/office/drawing/2010/main"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89020" y="46276"/>
            <a:ext cx="864096" cy="779026"/>
          </a:xfrm>
          <a:prstGeom prst="ellipse">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ja-JP" altLang="en-US" sz="3000" dirty="0">
                <a:latin typeface="ＤＦＧ極太丸ゴシック体" pitchFamily="50" charset="-128"/>
                <a:ea typeface="ＤＦＧ極太丸ゴシック体" pitchFamily="50" charset="-128"/>
              </a:rPr>
              <a:t>Ｂ</a:t>
            </a:r>
            <a:endParaRPr kumimoji="1" lang="ja-JP" altLang="en-US" sz="3000" dirty="0">
              <a:latin typeface="ＤＦＧ極太丸ゴシック体" pitchFamily="50" charset="-128"/>
              <a:ea typeface="ＤＦＧ極太丸ゴシック体" pitchFamily="50" charset="-128"/>
            </a:endParaRPr>
          </a:p>
        </p:txBody>
      </p:sp>
      <p:sp>
        <p:nvSpPr>
          <p:cNvPr id="6" name="Rectangle 15"/>
          <p:cNvSpPr>
            <a:spLocks noChangeArrowheads="1"/>
          </p:cNvSpPr>
          <p:nvPr/>
        </p:nvSpPr>
        <p:spPr bwMode="auto">
          <a:xfrm>
            <a:off x="1187624" y="81605"/>
            <a:ext cx="288032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nchor="ctr"/>
          <a:lstStyle/>
          <a:p>
            <a:pPr marL="342900" indent="-342900"/>
            <a:r>
              <a:rPr lang="ja-JP" altLang="en-US" b="0" dirty="0">
                <a:latin typeface="ＤＦＧ平成ゴシック体W9" pitchFamily="50" charset="-128"/>
                <a:ea typeface="ＤＦＧ平成ゴシック体W9" pitchFamily="50" charset="-128"/>
              </a:rPr>
              <a:t>出願</a:t>
            </a:r>
            <a:r>
              <a:rPr lang="ja-JP" altLang="en-US" sz="2400" dirty="0">
                <a:latin typeface="ＤＦＧ極太丸ゴシック体" pitchFamily="50" charset="-128"/>
                <a:ea typeface="ＤＦＧ極太丸ゴシック体" pitchFamily="50" charset="-128"/>
              </a:rPr>
              <a:t>　</a:t>
            </a:r>
            <a:r>
              <a:rPr lang="en-US" altLang="ja-JP" sz="2600" dirty="0"/>
              <a:t>【P37】</a:t>
            </a:r>
            <a:endParaRPr lang="ja-JP" altLang="en-US" sz="2600" dirty="0">
              <a:solidFill>
                <a:srgbClr val="0033CC"/>
              </a:solidFill>
            </a:endParaRPr>
          </a:p>
        </p:txBody>
      </p:sp>
      <p:sp>
        <p:nvSpPr>
          <p:cNvPr id="2" name="正方形/長方形 1">
            <a:extLst>
              <a:ext uri="{FF2B5EF4-FFF2-40B4-BE49-F238E27FC236}">
                <a16:creationId xmlns:a16="http://schemas.microsoft.com/office/drawing/2014/main" id="{05506F08-D780-4E27-9221-B96F39BB58B9}"/>
              </a:ext>
            </a:extLst>
          </p:cNvPr>
          <p:cNvSpPr/>
          <p:nvPr/>
        </p:nvSpPr>
        <p:spPr>
          <a:xfrm>
            <a:off x="1053115" y="1556792"/>
            <a:ext cx="7695349" cy="4896544"/>
          </a:xfrm>
          <a:prstGeom prst="rect">
            <a:avLst/>
          </a:prstGeom>
        </p:spPr>
        <p:txBody>
          <a:bodyPr wrap="square">
            <a:noAutofit/>
          </a:bodyPr>
          <a:lstStyle/>
          <a:p>
            <a:pPr lvl="0" fontAlgn="auto">
              <a:spcBef>
                <a:spcPts val="0"/>
              </a:spcBef>
              <a:spcAft>
                <a:spcPts val="0"/>
              </a:spcAft>
              <a:defRPr/>
            </a:pPr>
            <a:endParaRPr lang="en-US" altLang="ja-JP" sz="2200" b="0" spc="-50" dirty="0">
              <a:latin typeface="ＭＳ Ｐゴシック" panose="020B0600070205080204" pitchFamily="50" charset="-128"/>
            </a:endParaRPr>
          </a:p>
          <a:p>
            <a:pPr lvl="0" fontAlgn="auto">
              <a:spcBef>
                <a:spcPts val="0"/>
              </a:spcBef>
              <a:spcAft>
                <a:spcPts val="0"/>
              </a:spcAft>
              <a:defRPr/>
            </a:pPr>
            <a:endParaRPr lang="en-US" altLang="ja-JP" sz="2000" spc="-50" dirty="0">
              <a:latin typeface="ＭＳ Ｐゴシック" panose="020B0600070205080204" pitchFamily="50" charset="-128"/>
            </a:endParaRPr>
          </a:p>
          <a:p>
            <a:pPr lvl="0" fontAlgn="auto">
              <a:spcBef>
                <a:spcPts val="0"/>
              </a:spcBef>
              <a:spcAft>
                <a:spcPts val="0"/>
              </a:spcAft>
              <a:defRPr/>
            </a:pPr>
            <a:endParaRPr lang="en-US" altLang="ja-JP" sz="2000" spc="-50" dirty="0">
              <a:latin typeface="ＭＳ Ｐゴシック" panose="020B0600070205080204" pitchFamily="50" charset="-128"/>
            </a:endParaRPr>
          </a:p>
          <a:p>
            <a:pPr lvl="0" fontAlgn="auto">
              <a:spcBef>
                <a:spcPts val="0"/>
              </a:spcBef>
              <a:spcAft>
                <a:spcPts val="0"/>
              </a:spcAft>
              <a:defRPr/>
            </a:pPr>
            <a:endParaRPr lang="en-US" altLang="ja-JP" sz="2000" b="0" spc="-50" dirty="0">
              <a:latin typeface="ＭＳ Ｐゴシック" panose="020B0600070205080204" pitchFamily="50" charset="-128"/>
            </a:endParaRPr>
          </a:p>
          <a:p>
            <a:pPr lvl="0" fontAlgn="auto">
              <a:spcBef>
                <a:spcPts val="0"/>
              </a:spcBef>
              <a:spcAft>
                <a:spcPts val="0"/>
              </a:spcAft>
              <a:defRPr/>
            </a:pPr>
            <a:endParaRPr lang="en-US" altLang="ja-JP" sz="2000" b="0" spc="-50" dirty="0">
              <a:latin typeface="ＭＳ Ｐゴシック" panose="020B0600070205080204" pitchFamily="50" charset="-128"/>
            </a:endParaRPr>
          </a:p>
          <a:p>
            <a:pPr lvl="0" fontAlgn="auto">
              <a:spcBef>
                <a:spcPts val="0"/>
              </a:spcBef>
              <a:spcAft>
                <a:spcPts val="0"/>
              </a:spcAft>
              <a:defRPr/>
            </a:pPr>
            <a:endParaRPr lang="en-US" altLang="ja-JP" sz="2000" b="0" spc="-50" dirty="0">
              <a:latin typeface="ＭＳ Ｐゴシック" panose="020B0600070205080204" pitchFamily="50" charset="-128"/>
            </a:endParaRPr>
          </a:p>
          <a:p>
            <a:pPr lvl="0" fontAlgn="auto">
              <a:spcBef>
                <a:spcPts val="0"/>
              </a:spcBef>
              <a:spcAft>
                <a:spcPts val="0"/>
              </a:spcAft>
              <a:defRPr/>
            </a:pPr>
            <a:endParaRPr lang="en-US" altLang="ja-JP" sz="2000" b="0" spc="-50" dirty="0">
              <a:latin typeface="ＭＳ Ｐゴシック" panose="020B0600070205080204" pitchFamily="50" charset="-128"/>
            </a:endParaRPr>
          </a:p>
          <a:p>
            <a:pPr lvl="0" fontAlgn="auto">
              <a:spcBef>
                <a:spcPts val="0"/>
              </a:spcBef>
              <a:spcAft>
                <a:spcPts val="0"/>
              </a:spcAft>
              <a:defRPr/>
            </a:pPr>
            <a:endParaRPr lang="en-US" altLang="ja-JP" sz="2000" b="0" spc="-50" dirty="0">
              <a:latin typeface="ＭＳ Ｐゴシック" panose="020B0600070205080204" pitchFamily="50" charset="-128"/>
            </a:endParaRPr>
          </a:p>
          <a:p>
            <a:pPr lvl="0" fontAlgn="auto">
              <a:spcBef>
                <a:spcPts val="0"/>
              </a:spcBef>
              <a:spcAft>
                <a:spcPts val="0"/>
              </a:spcAft>
              <a:defRPr/>
            </a:pPr>
            <a:endParaRPr lang="en-US" altLang="ja-JP" sz="2000" b="0" spc="-50" dirty="0">
              <a:latin typeface="ＭＳ Ｐゴシック" panose="020B0600070205080204" pitchFamily="50" charset="-128"/>
            </a:endParaRPr>
          </a:p>
          <a:p>
            <a:pPr lvl="0" fontAlgn="auto">
              <a:spcBef>
                <a:spcPts val="0"/>
              </a:spcBef>
              <a:spcAft>
                <a:spcPts val="0"/>
              </a:spcAft>
              <a:defRPr/>
            </a:pPr>
            <a:endParaRPr lang="en-US" altLang="ja-JP" sz="2000" b="0" spc="-50" dirty="0">
              <a:latin typeface="ＭＳ Ｐゴシック" panose="020B0600070205080204" pitchFamily="50" charset="-128"/>
            </a:endParaRPr>
          </a:p>
          <a:p>
            <a:pPr>
              <a:spcBef>
                <a:spcPts val="120"/>
              </a:spcBef>
              <a:spcAft>
                <a:spcPts val="0"/>
              </a:spcAft>
            </a:pPr>
            <a:endParaRPr lang="en-US" altLang="ja-JP" sz="2000" b="0" kern="100" spc="-50" dirty="0">
              <a:latin typeface="Arial" panose="020B0604020202020204" pitchFamily="34" charset="0"/>
              <a:ea typeface="ＭＳ ゴシック" panose="020B0609070205080204" pitchFamily="49" charset="-128"/>
              <a:cs typeface="Arial" panose="020B0604020202020204" pitchFamily="34" charset="0"/>
            </a:endParaRPr>
          </a:p>
          <a:p>
            <a:pPr>
              <a:spcBef>
                <a:spcPts val="600"/>
              </a:spcBef>
              <a:spcAft>
                <a:spcPts val="0"/>
              </a:spcAft>
            </a:pPr>
            <a:r>
              <a:rPr lang="ja-JP" altLang="en-US" sz="2000" b="0" kern="100" spc="-50" dirty="0">
                <a:latin typeface="Arial" panose="020B0604020202020204" pitchFamily="34" charset="0"/>
                <a:ea typeface="ＭＳ ゴシック" panose="020B0609070205080204" pitchFamily="49" charset="-128"/>
                <a:cs typeface="Arial" panose="020B0604020202020204" pitchFamily="34" charset="0"/>
              </a:rPr>
              <a:t>・ </a:t>
            </a:r>
            <a:r>
              <a:rPr lang="ja-JP" altLang="en-US" sz="2000" b="0" spc="-50" dirty="0">
                <a:latin typeface="ＭＳ Ｐゴシック" panose="020B0600070205080204" pitchFamily="50" charset="-128"/>
              </a:rPr>
              <a:t>鮮明な画像であれば，カラー・白黒は問わない。</a:t>
            </a:r>
            <a:endParaRPr lang="en-US" altLang="ja-JP" sz="2000" b="0" spc="-50" dirty="0">
              <a:latin typeface="ＭＳ Ｐゴシック" panose="020B0600070205080204" pitchFamily="50" charset="-128"/>
            </a:endParaRPr>
          </a:p>
          <a:p>
            <a:pPr>
              <a:spcBef>
                <a:spcPts val="600"/>
              </a:spcBef>
              <a:spcAft>
                <a:spcPts val="0"/>
              </a:spcAft>
            </a:pPr>
            <a:r>
              <a:rPr lang="ja-JP" altLang="en-US" sz="2000" b="0" kern="100" spc="-50" dirty="0">
                <a:latin typeface="Arial" panose="020B0604020202020204" pitchFamily="34" charset="0"/>
                <a:ea typeface="ＭＳ ゴシック" panose="020B0609070205080204" pitchFamily="49" charset="-128"/>
                <a:cs typeface="Arial" panose="020B0604020202020204" pitchFamily="34" charset="0"/>
              </a:rPr>
              <a:t>・ </a:t>
            </a:r>
            <a:r>
              <a:rPr lang="ja-JP" altLang="en-US" sz="2000" b="0" spc="-50" dirty="0">
                <a:latin typeface="ＭＳ Ｐゴシック" panose="020B0600070205080204" pitchFamily="50" charset="-128"/>
              </a:rPr>
              <a:t>スマートフォンやデジタルカメラ等で撮影した写真でも構わない。</a:t>
            </a:r>
            <a:endParaRPr lang="en-US" altLang="ja-JP" sz="2000" b="0" spc="-50" dirty="0">
              <a:latin typeface="ＭＳ Ｐゴシック" panose="020B0600070205080204" pitchFamily="50" charset="-128"/>
            </a:endParaRPr>
          </a:p>
          <a:p>
            <a:pPr>
              <a:spcBef>
                <a:spcPts val="600"/>
              </a:spcBef>
              <a:spcAft>
                <a:spcPts val="0"/>
              </a:spcAft>
            </a:pPr>
            <a:r>
              <a:rPr lang="ja-JP" altLang="en-US" sz="2000" b="0" kern="100" spc="-50" dirty="0">
                <a:latin typeface="Arial" panose="020B0604020202020204" pitchFamily="34" charset="0"/>
                <a:ea typeface="ＭＳ ゴシック" panose="020B0609070205080204" pitchFamily="49" charset="-128"/>
                <a:cs typeface="Arial" panose="020B0604020202020204" pitchFamily="34" charset="0"/>
              </a:rPr>
              <a:t>・ </a:t>
            </a:r>
            <a:r>
              <a:rPr lang="ja-JP" altLang="en-US" sz="2000" b="0" spc="-50" dirty="0">
                <a:latin typeface="ＭＳ Ｐゴシック" panose="020B0600070205080204" pitchFamily="50" charset="-128"/>
              </a:rPr>
              <a:t>アプリ等で加工・修正を施したものは使用不可。</a:t>
            </a:r>
            <a:endParaRPr lang="ja-JP" altLang="en-US" sz="2000" spc="-50" dirty="0">
              <a:latin typeface="ＭＳ Ｐゴシック" panose="020B0600070205080204" pitchFamily="50" charset="-128"/>
            </a:endParaRPr>
          </a:p>
          <a:p>
            <a:pPr lvl="0" fontAlgn="auto">
              <a:spcBef>
                <a:spcPts val="0"/>
              </a:spcBef>
              <a:spcAft>
                <a:spcPts val="0"/>
              </a:spcAft>
              <a:defRPr/>
            </a:pPr>
            <a:endParaRPr lang="ja-JP" altLang="en-US" sz="2000" spc="-50" dirty="0">
              <a:latin typeface="ＭＳ Ｐゴシック" panose="020B0600070205080204" pitchFamily="50" charset="-128"/>
            </a:endParaRPr>
          </a:p>
        </p:txBody>
      </p:sp>
      <p:sp>
        <p:nvSpPr>
          <p:cNvPr id="8" name="スライド番号プレースホルダー 7">
            <a:extLst>
              <a:ext uri="{FF2B5EF4-FFF2-40B4-BE49-F238E27FC236}">
                <a16:creationId xmlns:a16="http://schemas.microsoft.com/office/drawing/2014/main" id="{90FFD693-6FE9-4DD9-B093-A0ECE25D64A6}"/>
              </a:ext>
            </a:extLst>
          </p:cNvPr>
          <p:cNvSpPr>
            <a:spLocks noGrp="1"/>
          </p:cNvSpPr>
          <p:nvPr>
            <p:ph type="sldNum" sz="quarter" idx="12"/>
          </p:nvPr>
        </p:nvSpPr>
        <p:spPr/>
        <p:txBody>
          <a:bodyPr/>
          <a:lstStyle/>
          <a:p>
            <a:fld id="{F14AF66F-3B4F-4E8B-A9F2-F8EEB7F87A3A}" type="slidenum">
              <a:rPr lang="ja-JP" altLang="en-US" smtClean="0">
                <a:solidFill>
                  <a:prstClr val="black">
                    <a:tint val="75000"/>
                  </a:prstClr>
                </a:solidFill>
              </a:rPr>
              <a:pPr/>
              <a:t>19</a:t>
            </a:fld>
            <a:endParaRPr lang="ja-JP" altLang="en-US" dirty="0">
              <a:solidFill>
                <a:prstClr val="black">
                  <a:tint val="75000"/>
                </a:prstClr>
              </a:solidFill>
            </a:endParaRPr>
          </a:p>
        </p:txBody>
      </p:sp>
      <p:sp>
        <p:nvSpPr>
          <p:cNvPr id="13" name="テキスト ボックス 2">
            <a:extLst>
              <a:ext uri="{FF2B5EF4-FFF2-40B4-BE49-F238E27FC236}">
                <a16:creationId xmlns:a16="http://schemas.microsoft.com/office/drawing/2014/main" id="{16CC4F3F-9C04-4FAC-A6F2-CFFB2FA3142D}"/>
              </a:ext>
            </a:extLst>
          </p:cNvPr>
          <p:cNvSpPr txBox="1">
            <a:spLocks noChangeArrowheads="1"/>
          </p:cNvSpPr>
          <p:nvPr/>
        </p:nvSpPr>
        <p:spPr bwMode="auto">
          <a:xfrm>
            <a:off x="222429" y="980728"/>
            <a:ext cx="605155" cy="5616624"/>
          </a:xfrm>
          <a:prstGeom prst="rect">
            <a:avLst/>
          </a:prstGeom>
          <a:solidFill>
            <a:schemeClr val="accent4"/>
          </a:solidFill>
          <a:ln w="9525">
            <a:noFill/>
            <a:miter lim="800000"/>
            <a:headEnd/>
            <a:tailEnd/>
          </a:ln>
        </p:spPr>
        <p:txBody>
          <a:bodyPr rot="0" vert="horz" wrap="square" lIns="91440" tIns="45720" rIns="91440" bIns="45720" anchor="t" anchorCtr="0">
            <a:noAutofit/>
          </a:bodyPr>
          <a:lstStyle/>
          <a:p>
            <a:pPr algn="ctr">
              <a:lnSpc>
                <a:spcPts val="1360"/>
              </a:lnSpc>
              <a:spcAft>
                <a:spcPts val="0"/>
              </a:spcAft>
            </a:pPr>
            <a:endParaRPr lang="en-US" sz="1200" b="1" kern="100" dirty="0">
              <a:solidFill>
                <a:srgbClr val="FFFFFF"/>
              </a:solidFill>
              <a:effectLst/>
              <a:latin typeface="ＤＦＧ平成丸ゴシック体W4" panose="020F0400000000000000" pitchFamily="50" charset="-128"/>
              <a:ea typeface="ＭＳ 明朝" panose="02020609040205080304" pitchFamily="17" charset="-128"/>
            </a:endParaRPr>
          </a:p>
          <a:p>
            <a:pPr algn="ctr">
              <a:lnSpc>
                <a:spcPts val="1360"/>
              </a:lnSpc>
              <a:spcAft>
                <a:spcPts val="0"/>
              </a:spcAft>
            </a:pPr>
            <a:r>
              <a:rPr lang="ja-JP" altLang="ja-JP" sz="1200" kern="100" dirty="0">
                <a:solidFill>
                  <a:srgbClr val="FFFFFF"/>
                </a:solidFill>
                <a:latin typeface="Times New Roman" panose="02020603050405020304" pitchFamily="18" charset="0"/>
                <a:ea typeface="ＤＦＧ平成丸ゴシック体W4" panose="020F0400000000000000" pitchFamily="50" charset="-128"/>
              </a:rPr>
              <a:t>▼</a:t>
            </a:r>
            <a:endParaRPr lang="ja-JP" altLang="ja-JP" sz="1200" kern="100" dirty="0">
              <a:latin typeface="Times New Roman" panose="02020603050405020304" pitchFamily="18" charset="0"/>
              <a:ea typeface="ＭＳ 明朝" panose="02020609040205080304" pitchFamily="17" charset="-128"/>
            </a:endParaRPr>
          </a:p>
          <a:p>
            <a:pPr algn="ctr">
              <a:lnSpc>
                <a:spcPts val="1360"/>
              </a:lnSpc>
              <a:spcAft>
                <a:spcPts val="0"/>
              </a:spcAft>
            </a:pPr>
            <a:r>
              <a:rPr lang="ja-JP" altLang="ja-JP" sz="1200" kern="100" dirty="0">
                <a:solidFill>
                  <a:srgbClr val="FFFFFF"/>
                </a:solidFill>
                <a:latin typeface="Times New Roman" panose="02020603050405020304" pitchFamily="18" charset="0"/>
                <a:ea typeface="ＤＦＧ平成丸ゴシック体W4" panose="020F0400000000000000" pitchFamily="50" charset="-128"/>
              </a:rPr>
              <a:t>▼</a:t>
            </a:r>
            <a:endParaRPr lang="ja-JP" altLang="ja-JP" sz="1200" kern="100" dirty="0">
              <a:latin typeface="Times New Roman" panose="02020603050405020304" pitchFamily="18" charset="0"/>
              <a:ea typeface="ＭＳ 明朝" panose="02020609040205080304" pitchFamily="17" charset="-128"/>
            </a:endParaRPr>
          </a:p>
          <a:p>
            <a:pPr algn="ctr">
              <a:lnSpc>
                <a:spcPts val="1360"/>
              </a:lnSpc>
              <a:spcAft>
                <a:spcPts val="0"/>
              </a:spcAft>
            </a:pPr>
            <a:r>
              <a:rPr lang="en-US" sz="1200" b="1" kern="100" dirty="0">
                <a:solidFill>
                  <a:srgbClr val="FFFFFF"/>
                </a:solidFill>
                <a:effectLst/>
                <a:latin typeface="ＤＦＧ平成丸ゴシック体W4" panose="020F0400000000000000" pitchFamily="50" charset="-128"/>
                <a:ea typeface="ＭＳ 明朝" panose="02020609040205080304" pitchFamily="17" charset="-128"/>
              </a:rPr>
              <a:t>STEP</a:t>
            </a:r>
            <a:endParaRPr lang="ja-JP" sz="1200" kern="100" dirty="0">
              <a:effectLst/>
              <a:latin typeface="Times New Roman" panose="02020603050405020304" pitchFamily="18" charset="0"/>
              <a:ea typeface="ＭＳ 明朝" panose="02020609040205080304" pitchFamily="17" charset="-128"/>
            </a:endParaRPr>
          </a:p>
          <a:p>
            <a:pPr algn="ctr">
              <a:spcBef>
                <a:spcPts val="600"/>
              </a:spcBef>
              <a:spcAft>
                <a:spcPts val="0"/>
              </a:spcAft>
            </a:pPr>
            <a:r>
              <a:rPr lang="en-US" altLang="ja-JP" sz="2400" kern="100" dirty="0">
                <a:solidFill>
                  <a:srgbClr val="FFFFFF"/>
                </a:solidFill>
                <a:latin typeface="ＤＦＧ平成丸ゴシック体W4" panose="020F0400000000000000" pitchFamily="50" charset="-128"/>
                <a:ea typeface="ＤＦＧ平成丸ゴシック体W4" panose="020F0400000000000000" pitchFamily="50" charset="-128"/>
              </a:rPr>
              <a:t>4</a:t>
            </a:r>
            <a:endParaRPr lang="ja-JP" sz="2400" kern="100" dirty="0">
              <a:effectLst/>
              <a:latin typeface="ＤＦＧ平成丸ゴシック体W4" panose="020F0400000000000000" pitchFamily="50" charset="-128"/>
              <a:ea typeface="ＤＦＧ平成丸ゴシック体W4" panose="020F0400000000000000" pitchFamily="50" charset="-128"/>
            </a:endParaRPr>
          </a:p>
          <a:p>
            <a:pPr algn="ctr">
              <a:lnSpc>
                <a:spcPts val="1360"/>
              </a:lnSpc>
              <a:spcAft>
                <a:spcPts val="0"/>
              </a:spcAft>
            </a:pPr>
            <a:r>
              <a:rPr lang="ja-JP" sz="1200" b="1" kern="100" dirty="0">
                <a:solidFill>
                  <a:srgbClr val="FFFFFF"/>
                </a:solidFill>
                <a:effectLst/>
                <a:latin typeface="Times New Roman" panose="02020603050405020304" pitchFamily="18" charset="0"/>
                <a:ea typeface="ＤＦＧ平成丸ゴシック体W4" panose="020F0400000000000000" pitchFamily="50" charset="-128"/>
              </a:rPr>
              <a:t>▼</a:t>
            </a:r>
            <a:endParaRPr lang="ja-JP" sz="1200" kern="100" dirty="0">
              <a:effectLst/>
              <a:latin typeface="Times New Roman" panose="02020603050405020304" pitchFamily="18" charset="0"/>
              <a:ea typeface="ＭＳ 明朝" panose="02020609040205080304" pitchFamily="17" charset="-128"/>
            </a:endParaRPr>
          </a:p>
          <a:p>
            <a:pPr algn="ctr">
              <a:lnSpc>
                <a:spcPts val="1360"/>
              </a:lnSpc>
              <a:spcAft>
                <a:spcPts val="0"/>
              </a:spcAft>
            </a:pPr>
            <a:r>
              <a:rPr lang="ja-JP" sz="1200" b="1" kern="100" dirty="0">
                <a:solidFill>
                  <a:srgbClr val="FFFFFF"/>
                </a:solidFill>
                <a:effectLst/>
                <a:latin typeface="Times New Roman" panose="02020603050405020304" pitchFamily="18" charset="0"/>
                <a:ea typeface="ＤＦＧ平成丸ゴシック体W4" panose="020F0400000000000000" pitchFamily="50" charset="-128"/>
              </a:rPr>
              <a:t>▼</a:t>
            </a:r>
            <a:endParaRPr lang="ja-JP" sz="1200" kern="100" dirty="0">
              <a:effectLst/>
              <a:latin typeface="Times New Roman" panose="02020603050405020304" pitchFamily="18" charset="0"/>
              <a:ea typeface="ＭＳ 明朝" panose="02020609040205080304" pitchFamily="17" charset="-128"/>
            </a:endParaRPr>
          </a:p>
        </p:txBody>
      </p:sp>
      <p:sp>
        <p:nvSpPr>
          <p:cNvPr id="7" name="正方形/長方形 6">
            <a:extLst>
              <a:ext uri="{FF2B5EF4-FFF2-40B4-BE49-F238E27FC236}">
                <a16:creationId xmlns:a16="http://schemas.microsoft.com/office/drawing/2014/main" id="{EDF2481D-5498-4411-B4F7-DAE4978F91C5}"/>
              </a:ext>
            </a:extLst>
          </p:cNvPr>
          <p:cNvSpPr/>
          <p:nvPr/>
        </p:nvSpPr>
        <p:spPr>
          <a:xfrm>
            <a:off x="3871502" y="1772816"/>
            <a:ext cx="5092986" cy="3240360"/>
          </a:xfrm>
          <a:prstGeom prst="rect">
            <a:avLst/>
          </a:prstGeom>
        </p:spPr>
        <p:txBody>
          <a:bodyPr>
            <a:noAutofit/>
          </a:bodyPr>
          <a:lstStyle/>
          <a:p>
            <a:pPr>
              <a:spcAft>
                <a:spcPts val="0"/>
              </a:spcAft>
            </a:pPr>
            <a:r>
              <a:rPr lang="ja-JP" altLang="en-US" sz="2000" b="0" kern="100" spc="-50" dirty="0">
                <a:latin typeface="Arial" panose="020B0604020202020204" pitchFamily="34" charset="0"/>
                <a:ea typeface="ＭＳ ゴシック" panose="020B0609070205080204" pitchFamily="49" charset="-128"/>
                <a:cs typeface="Arial" panose="020B0604020202020204" pitchFamily="34" charset="0"/>
              </a:rPr>
              <a:t>・</a:t>
            </a:r>
            <a:r>
              <a:rPr lang="ja-JP" altLang="en-US" sz="2000" b="0" spc="-50" dirty="0">
                <a:latin typeface="ＭＳ Ｐゴシック" panose="020B0600070205080204" pitchFamily="50" charset="-128"/>
              </a:rPr>
              <a:t>令和</a:t>
            </a:r>
            <a:r>
              <a:rPr lang="en-US" altLang="ja-JP" sz="2000" b="0" spc="-50" dirty="0">
                <a:latin typeface="ＭＳ Ｐゴシック" panose="020B0600070205080204" pitchFamily="50" charset="-128"/>
              </a:rPr>
              <a:t>7</a:t>
            </a:r>
            <a:r>
              <a:rPr lang="ja-JP" altLang="en-US" sz="2000" b="0" spc="-50" dirty="0">
                <a:latin typeface="ＭＳ Ｐゴシック" panose="020B0600070205080204" pitchFamily="50" charset="-128"/>
              </a:rPr>
              <a:t>年</a:t>
            </a:r>
            <a:r>
              <a:rPr lang="en-US" altLang="ja-JP" sz="2000" b="0" spc="-50" dirty="0">
                <a:latin typeface="ＭＳ Ｐゴシック" panose="020B0600070205080204" pitchFamily="50" charset="-128"/>
              </a:rPr>
              <a:t>7</a:t>
            </a:r>
            <a:r>
              <a:rPr lang="ja-JP" altLang="en-US" sz="2000" b="0" spc="-50" dirty="0">
                <a:latin typeface="ＭＳ Ｐゴシック" panose="020B0600070205080204" pitchFamily="50" charset="-128"/>
              </a:rPr>
              <a:t>月</a:t>
            </a:r>
            <a:r>
              <a:rPr lang="en-US" altLang="ja-JP" sz="2000" b="0" spc="-50" dirty="0">
                <a:latin typeface="ＭＳ Ｐゴシック" panose="020B0600070205080204" pitchFamily="50" charset="-128"/>
              </a:rPr>
              <a:t>1</a:t>
            </a:r>
            <a:r>
              <a:rPr lang="ja-JP" altLang="en-US" sz="2000" b="0" spc="-50" dirty="0">
                <a:latin typeface="ＭＳ Ｐゴシック" panose="020B0600070205080204" pitchFamily="50" charset="-128"/>
              </a:rPr>
              <a:t>日以降に撮影</a:t>
            </a:r>
            <a:endParaRPr lang="en-US" altLang="ja-JP" sz="2000" b="0" kern="100" dirty="0">
              <a:latin typeface="Arial" panose="020B0604020202020204" pitchFamily="34" charset="0"/>
              <a:ea typeface="ＭＳ ゴシック" panose="020B0609070205080204" pitchFamily="49" charset="-128"/>
              <a:cs typeface="Arial" panose="020B0604020202020204" pitchFamily="34" charset="0"/>
            </a:endParaRPr>
          </a:p>
          <a:p>
            <a:pPr>
              <a:spcAft>
                <a:spcPts val="0"/>
              </a:spcAft>
            </a:pPr>
            <a:r>
              <a:rPr lang="ja-JP" altLang="ja-JP" sz="2000" b="0" kern="100" dirty="0">
                <a:latin typeface="Arial" panose="020B0604020202020204" pitchFamily="34" charset="0"/>
                <a:ea typeface="ＭＳ ゴシック" panose="020B0609070205080204" pitchFamily="49" charset="-128"/>
                <a:cs typeface="Arial" panose="020B0604020202020204" pitchFamily="34" charset="0"/>
              </a:rPr>
              <a:t>・上半身のみ写っている</a:t>
            </a:r>
            <a:endParaRPr lang="ja-JP" altLang="ja-JP" sz="2000" b="0" kern="100" dirty="0">
              <a:latin typeface="Times New Roman" panose="02020603050405020304" pitchFamily="18" charset="0"/>
              <a:ea typeface="ＭＳ 明朝" panose="02020609040205080304" pitchFamily="17" charset="-128"/>
            </a:endParaRPr>
          </a:p>
          <a:p>
            <a:pPr>
              <a:spcBef>
                <a:spcPts val="120"/>
              </a:spcBef>
              <a:spcAft>
                <a:spcPts val="0"/>
              </a:spcAft>
            </a:pPr>
            <a:r>
              <a:rPr lang="ja-JP" altLang="ja-JP" sz="2000" b="0" kern="100" dirty="0">
                <a:latin typeface="Arial" panose="020B0604020202020204" pitchFamily="34" charset="0"/>
                <a:ea typeface="ＭＳ ゴシック" panose="020B0609070205080204" pitchFamily="49" charset="-128"/>
                <a:cs typeface="Arial" panose="020B0604020202020204" pitchFamily="34" charset="0"/>
              </a:rPr>
              <a:t>・無帽</a:t>
            </a:r>
            <a:endParaRPr lang="ja-JP" altLang="ja-JP" sz="2000" b="0" kern="100" dirty="0">
              <a:latin typeface="Times New Roman" panose="02020603050405020304" pitchFamily="18" charset="0"/>
              <a:ea typeface="ＭＳ 明朝" panose="02020609040205080304" pitchFamily="17" charset="-128"/>
            </a:endParaRPr>
          </a:p>
          <a:p>
            <a:pPr>
              <a:spcBef>
                <a:spcPts val="120"/>
              </a:spcBef>
              <a:spcAft>
                <a:spcPts val="0"/>
              </a:spcAft>
            </a:pPr>
            <a:r>
              <a:rPr lang="ja-JP" altLang="ja-JP" sz="2000" b="0" kern="100" dirty="0">
                <a:latin typeface="Arial" panose="020B0604020202020204" pitchFamily="34" charset="0"/>
                <a:ea typeface="ＭＳ ゴシック" panose="020B0609070205080204" pitchFamily="49" charset="-128"/>
                <a:cs typeface="Arial" panose="020B0604020202020204" pitchFamily="34" charset="0"/>
              </a:rPr>
              <a:t>・無背景</a:t>
            </a:r>
            <a:endParaRPr lang="en-US" altLang="ja-JP" sz="2000" b="0" kern="100" dirty="0">
              <a:latin typeface="Arial" panose="020B0604020202020204" pitchFamily="34" charset="0"/>
              <a:ea typeface="ＭＳ ゴシック" panose="020B0609070205080204" pitchFamily="49" charset="-128"/>
              <a:cs typeface="Arial" panose="020B0604020202020204" pitchFamily="34" charset="0"/>
            </a:endParaRPr>
          </a:p>
          <a:p>
            <a:pPr lvl="0" fontAlgn="auto">
              <a:spcBef>
                <a:spcPts val="1800"/>
              </a:spcBef>
              <a:spcAft>
                <a:spcPts val="0"/>
              </a:spcAft>
              <a:defRPr/>
            </a:pPr>
            <a:r>
              <a:rPr lang="en-US" altLang="ja-JP" sz="1800" b="0" kern="100" spc="-50" dirty="0">
                <a:latin typeface="Arial" panose="020B0604020202020204" pitchFamily="34" charset="0"/>
                <a:ea typeface="ＭＳ ゴシック" panose="020B0609070205080204" pitchFamily="49" charset="-128"/>
                <a:cs typeface="Arial" panose="020B0604020202020204" pitchFamily="34" charset="0"/>
              </a:rPr>
              <a:t>※</a:t>
            </a:r>
            <a:r>
              <a:rPr lang="ja-JP" altLang="en-US" sz="1800" b="0" kern="100" spc="-50" dirty="0">
                <a:latin typeface="Arial" panose="020B0604020202020204" pitchFamily="34" charset="0"/>
                <a:ea typeface="ＭＳ ゴシック" panose="020B0609070205080204" pitchFamily="49" charset="-128"/>
                <a:cs typeface="Arial" panose="020B0604020202020204" pitchFamily="34" charset="0"/>
              </a:rPr>
              <a:t>　</a:t>
            </a:r>
            <a:r>
              <a:rPr lang="ja-JP" altLang="en-US" sz="1800" b="0" spc="-50" dirty="0">
                <a:latin typeface="ＭＳ Ｐゴシック" panose="020B0600070205080204" pitchFamily="50" charset="-128"/>
              </a:rPr>
              <a:t>データのサイズは</a:t>
            </a:r>
            <a:r>
              <a:rPr lang="en-US" altLang="ja-JP" sz="1800" b="0" spc="-50" dirty="0">
                <a:latin typeface="ＭＳ Ｐゴシック" panose="020B0600070205080204" pitchFamily="50" charset="-128"/>
              </a:rPr>
              <a:t>5MB</a:t>
            </a:r>
            <a:r>
              <a:rPr lang="ja-JP" altLang="en-US" sz="1800" b="0" spc="-50" dirty="0">
                <a:latin typeface="ＭＳ Ｐゴシック" panose="020B0600070205080204" pitchFamily="50" charset="-128"/>
              </a:rPr>
              <a:t>以内，</a:t>
            </a:r>
            <a:r>
              <a:rPr lang="ja-JP" altLang="en-US" sz="1800" b="0" kern="100" spc="-50" dirty="0">
                <a:latin typeface="Arial" panose="020B0604020202020204" pitchFamily="34" charset="0"/>
                <a:ea typeface="ＭＳ ゴシック" panose="020B0609070205080204" pitchFamily="49" charset="-128"/>
                <a:cs typeface="Arial" panose="020B0604020202020204" pitchFamily="34" charset="0"/>
              </a:rPr>
              <a:t>データ</a:t>
            </a:r>
            <a:r>
              <a:rPr lang="ja-JP" altLang="en-US" sz="1800" b="0" spc="-50" dirty="0">
                <a:latin typeface="ＭＳ Ｐゴシック" panose="020B0600070205080204" pitchFamily="50" charset="-128"/>
              </a:rPr>
              <a:t>形式は</a:t>
            </a:r>
            <a:endParaRPr lang="en-US" altLang="ja-JP" sz="1800" b="0" spc="-50" dirty="0">
              <a:latin typeface="ＭＳ Ｐゴシック" panose="020B0600070205080204" pitchFamily="50" charset="-128"/>
            </a:endParaRPr>
          </a:p>
          <a:p>
            <a:pPr lvl="0" fontAlgn="auto">
              <a:spcBef>
                <a:spcPts val="0"/>
              </a:spcBef>
              <a:spcAft>
                <a:spcPts val="0"/>
              </a:spcAft>
              <a:defRPr/>
            </a:pPr>
            <a:r>
              <a:rPr lang="ja-JP" altLang="en-US" sz="1800" b="0" spc="-50" dirty="0">
                <a:latin typeface="ＭＳ Ｐゴシック" panose="020B0600070205080204" pitchFamily="50" charset="-128"/>
              </a:rPr>
              <a:t>　　「</a:t>
            </a:r>
            <a:r>
              <a:rPr lang="en-US" altLang="ja-JP" sz="1800" b="0" spc="-50" dirty="0">
                <a:latin typeface="ＭＳ Ｐゴシック" panose="020B0600070205080204" pitchFamily="50" charset="-128"/>
              </a:rPr>
              <a:t>.jpg</a:t>
            </a:r>
            <a:r>
              <a:rPr lang="ja-JP" altLang="en-US" sz="1800" b="0" spc="-50" dirty="0">
                <a:latin typeface="ＭＳ Ｐゴシック" panose="020B0600070205080204" pitchFamily="50" charset="-128"/>
              </a:rPr>
              <a:t>」「</a:t>
            </a:r>
            <a:r>
              <a:rPr lang="en-US" altLang="ja-JP" sz="1800" b="0" spc="-50" dirty="0">
                <a:latin typeface="ＭＳ Ｐゴシック" panose="020B0600070205080204" pitchFamily="50" charset="-128"/>
              </a:rPr>
              <a:t>.jpeg</a:t>
            </a:r>
            <a:r>
              <a:rPr lang="ja-JP" altLang="en-US" sz="1800" b="0" spc="-50" dirty="0">
                <a:latin typeface="ＭＳ Ｐゴシック" panose="020B0600070205080204" pitchFamily="50" charset="-128"/>
              </a:rPr>
              <a:t>」「</a:t>
            </a:r>
            <a:r>
              <a:rPr lang="en-US" altLang="ja-JP" sz="1800" b="0" spc="-50" dirty="0">
                <a:latin typeface="ＭＳ Ｐゴシック" panose="020B0600070205080204" pitchFamily="50" charset="-128"/>
              </a:rPr>
              <a:t>.</a:t>
            </a:r>
            <a:r>
              <a:rPr lang="en-US" altLang="ja-JP" sz="1800" b="0" spc="-50" dirty="0" err="1">
                <a:latin typeface="ＭＳ Ｐゴシック" panose="020B0600070205080204" pitchFamily="50" charset="-128"/>
              </a:rPr>
              <a:t>jpe</a:t>
            </a:r>
            <a:r>
              <a:rPr lang="ja-JP" altLang="en-US" sz="1800" b="0" spc="-50" dirty="0">
                <a:latin typeface="ＭＳ Ｐゴシック" panose="020B0600070205080204" pitchFamily="50" charset="-128"/>
              </a:rPr>
              <a:t>」「</a:t>
            </a:r>
            <a:r>
              <a:rPr lang="en-US" altLang="ja-JP" sz="1800" b="0" spc="-50" dirty="0">
                <a:latin typeface="ＭＳ Ｐゴシック" panose="020B0600070205080204" pitchFamily="50" charset="-128"/>
              </a:rPr>
              <a:t>.</a:t>
            </a:r>
            <a:r>
              <a:rPr lang="en-US" altLang="ja-JP" sz="1800" b="0" spc="-50" dirty="0" err="1">
                <a:latin typeface="ＭＳ Ｐゴシック" panose="020B0600070205080204" pitchFamily="50" charset="-128"/>
              </a:rPr>
              <a:t>png</a:t>
            </a:r>
            <a:r>
              <a:rPr lang="ja-JP" altLang="en-US" sz="1800" b="0" spc="-50" dirty="0">
                <a:latin typeface="ＭＳ Ｐゴシック" panose="020B0600070205080204" pitchFamily="50" charset="-128"/>
              </a:rPr>
              <a:t>」「</a:t>
            </a:r>
            <a:r>
              <a:rPr lang="en-US" altLang="ja-JP" sz="1800" b="0" spc="-50" dirty="0">
                <a:latin typeface="ＭＳ Ｐゴシック" panose="020B0600070205080204" pitchFamily="50" charset="-128"/>
              </a:rPr>
              <a:t>.</a:t>
            </a:r>
            <a:r>
              <a:rPr lang="en-US" altLang="ja-JP" sz="1800" b="0" spc="-50" dirty="0" err="1">
                <a:latin typeface="ＭＳ Ｐゴシック" panose="020B0600070205080204" pitchFamily="50" charset="-128"/>
              </a:rPr>
              <a:t>heic</a:t>
            </a:r>
            <a:r>
              <a:rPr lang="ja-JP" altLang="en-US" sz="1800" b="0" spc="-50" dirty="0">
                <a:latin typeface="ＭＳ Ｐゴシック" panose="020B0600070205080204" pitchFamily="50" charset="-128"/>
              </a:rPr>
              <a:t>」「</a:t>
            </a:r>
            <a:r>
              <a:rPr lang="en-US" altLang="ja-JP" sz="1800" b="0" spc="-50" dirty="0">
                <a:latin typeface="ＭＳ Ｐゴシック" panose="020B0600070205080204" pitchFamily="50" charset="-128"/>
              </a:rPr>
              <a:t>.</a:t>
            </a:r>
            <a:r>
              <a:rPr lang="en-US" altLang="ja-JP" sz="1800" b="0" spc="-50" dirty="0" err="1">
                <a:latin typeface="ＭＳ Ｐゴシック" panose="020B0600070205080204" pitchFamily="50" charset="-128"/>
              </a:rPr>
              <a:t>heif</a:t>
            </a:r>
            <a:r>
              <a:rPr lang="ja-JP" altLang="en-US" sz="1800" b="0" spc="-50" dirty="0">
                <a:latin typeface="ＭＳ Ｐゴシック" panose="020B0600070205080204" pitchFamily="50" charset="-128"/>
              </a:rPr>
              <a:t>」のいずれか。　</a:t>
            </a:r>
            <a:endParaRPr lang="en-US" altLang="ja-JP" sz="1800" b="0" spc="-50" dirty="0">
              <a:latin typeface="ＭＳ Ｐゴシック" panose="020B0600070205080204" pitchFamily="50" charset="-128"/>
            </a:endParaRPr>
          </a:p>
          <a:p>
            <a:pPr lvl="0" fontAlgn="auto">
              <a:spcBef>
                <a:spcPts val="0"/>
              </a:spcBef>
              <a:spcAft>
                <a:spcPts val="0"/>
              </a:spcAft>
              <a:defRPr/>
            </a:pPr>
            <a:endParaRPr lang="en-US" altLang="ja-JP" sz="1800" b="0" spc="-50" dirty="0">
              <a:latin typeface="ＭＳ Ｐゴシック" panose="020B0600070205080204" pitchFamily="50" charset="-128"/>
            </a:endParaRPr>
          </a:p>
          <a:p>
            <a:pPr lvl="0" fontAlgn="auto">
              <a:spcBef>
                <a:spcPts val="0"/>
              </a:spcBef>
              <a:spcAft>
                <a:spcPts val="0"/>
              </a:spcAft>
              <a:defRPr/>
            </a:pPr>
            <a:r>
              <a:rPr lang="en-US" altLang="ja-JP" sz="1800" b="0" spc="-50" dirty="0">
                <a:latin typeface="ＭＳ Ｐゴシック" panose="020B0600070205080204" pitchFamily="50" charset="-128"/>
              </a:rPr>
              <a:t>※</a:t>
            </a:r>
            <a:r>
              <a:rPr lang="ja-JP" altLang="en-US" sz="1800" b="0" spc="-50" dirty="0">
                <a:latin typeface="ＭＳ Ｐゴシック" panose="020B0600070205080204" pitchFamily="50" charset="-128"/>
              </a:rPr>
              <a:t>　試験時間中に眼鏡をかける者は，眼鏡をかけて</a:t>
            </a:r>
            <a:endParaRPr lang="en-US" altLang="ja-JP" sz="1800" b="0" spc="-50" dirty="0">
              <a:latin typeface="ＭＳ Ｐゴシック" panose="020B0600070205080204" pitchFamily="50" charset="-128"/>
            </a:endParaRPr>
          </a:p>
          <a:p>
            <a:pPr>
              <a:spcBef>
                <a:spcPts val="120"/>
              </a:spcBef>
              <a:spcAft>
                <a:spcPts val="0"/>
              </a:spcAft>
            </a:pPr>
            <a:r>
              <a:rPr lang="ja-JP" altLang="en-US" sz="1800" b="0" spc="-50" dirty="0">
                <a:latin typeface="ＭＳ Ｐゴシック" panose="020B0600070205080204" pitchFamily="50" charset="-128"/>
              </a:rPr>
              <a:t>　　撮影する。</a:t>
            </a:r>
            <a:endParaRPr lang="en-US" altLang="ja-JP" sz="1800" b="0" kern="100" dirty="0">
              <a:latin typeface="Arial" panose="020B0604020202020204" pitchFamily="34" charset="0"/>
              <a:ea typeface="ＭＳ ゴシック" panose="020B0609070205080204" pitchFamily="49" charset="-128"/>
              <a:cs typeface="Arial" panose="020B0604020202020204" pitchFamily="34" charset="0"/>
            </a:endParaRPr>
          </a:p>
        </p:txBody>
      </p:sp>
      <p:sp>
        <p:nvSpPr>
          <p:cNvPr id="9" name="左中かっこ 8">
            <a:extLst>
              <a:ext uri="{FF2B5EF4-FFF2-40B4-BE49-F238E27FC236}">
                <a16:creationId xmlns:a16="http://schemas.microsoft.com/office/drawing/2014/main" id="{982DE6B9-C3AF-4C22-92C4-0782B3879708}"/>
              </a:ext>
            </a:extLst>
          </p:cNvPr>
          <p:cNvSpPr/>
          <p:nvPr/>
        </p:nvSpPr>
        <p:spPr>
          <a:xfrm>
            <a:off x="3655478" y="1772816"/>
            <a:ext cx="252000" cy="1440000"/>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2" name="Rectangle 438">
            <a:extLst>
              <a:ext uri="{FF2B5EF4-FFF2-40B4-BE49-F238E27FC236}">
                <a16:creationId xmlns:a16="http://schemas.microsoft.com/office/drawing/2014/main" id="{BF614F21-004A-4169-8337-68D95904BEF8}"/>
              </a:ext>
            </a:extLst>
          </p:cNvPr>
          <p:cNvSpPr>
            <a:spLocks noChangeArrowheads="1"/>
          </p:cNvSpPr>
          <p:nvPr/>
        </p:nvSpPr>
        <p:spPr bwMode="auto">
          <a:xfrm>
            <a:off x="1053115" y="899547"/>
            <a:ext cx="3600000" cy="504000"/>
          </a:xfrm>
          <a:prstGeom prst="rect">
            <a:avLst/>
          </a:prstGeom>
          <a:solidFill>
            <a:schemeClr val="accent4">
              <a:lumMod val="20000"/>
              <a:lumOff val="80000"/>
            </a:schemeClr>
          </a:solidFill>
          <a:ln w="28575" algn="ctr">
            <a:solidFill>
              <a:schemeClr val="accent4"/>
            </a:solidFill>
            <a:prstDash val="dash"/>
            <a:miter lim="800000"/>
            <a:headEnd/>
            <a:tailEnd/>
          </a:ln>
          <a:extLst/>
        </p:spPr>
        <p:style>
          <a:lnRef idx="2">
            <a:schemeClr val="accent4"/>
          </a:lnRef>
          <a:fillRef idx="1">
            <a:schemeClr val="lt1"/>
          </a:fillRef>
          <a:effectRef idx="0">
            <a:schemeClr val="accent4"/>
          </a:effectRef>
          <a:fontRef idx="minor">
            <a:schemeClr val="dk1"/>
          </a:fontRef>
        </p:style>
        <p:txBody>
          <a:bodyPr wrap="square" anchor="ctr">
            <a:noAutofit/>
          </a:bodyPr>
          <a:lstStyle/>
          <a:p>
            <a:pPr lvl="0" fontAlgn="auto">
              <a:spcBef>
                <a:spcPts val="0"/>
              </a:spcBef>
              <a:spcAft>
                <a:spcPts val="0"/>
              </a:spcAft>
              <a:defRPr/>
            </a:pPr>
            <a:r>
              <a:rPr lang="ja-JP" altLang="en-US" sz="2200" b="0" spc="-50" dirty="0">
                <a:latin typeface="ＭＳ Ｐゴシック" panose="020B0600070205080204" pitchFamily="50" charset="-128"/>
              </a:rPr>
              <a:t> 顔写真について</a:t>
            </a:r>
            <a:endParaRPr lang="en-US" altLang="ja-JP" sz="2200" b="0" spc="-50" dirty="0">
              <a:latin typeface="ＭＳ Ｐゴシック" panose="020B0600070205080204" pitchFamily="50" charset="-128"/>
            </a:endParaRPr>
          </a:p>
        </p:txBody>
      </p:sp>
      <p:grpSp>
        <p:nvGrpSpPr>
          <p:cNvPr id="10" name="グループ化 9">
            <a:extLst>
              <a:ext uri="{FF2B5EF4-FFF2-40B4-BE49-F238E27FC236}">
                <a16:creationId xmlns:a16="http://schemas.microsoft.com/office/drawing/2014/main" id="{A6678670-9FF2-4183-AC79-2287FEC95F48}"/>
              </a:ext>
            </a:extLst>
          </p:cNvPr>
          <p:cNvGrpSpPr>
            <a:grpSpLocks noChangeAspect="1"/>
          </p:cNvGrpSpPr>
          <p:nvPr/>
        </p:nvGrpSpPr>
        <p:grpSpPr>
          <a:xfrm>
            <a:off x="1191926" y="1700808"/>
            <a:ext cx="2387626" cy="3096344"/>
            <a:chOff x="2919412" y="1285875"/>
            <a:chExt cx="3305175" cy="4286250"/>
          </a:xfrm>
        </p:grpSpPr>
        <p:pic>
          <p:nvPicPr>
            <p:cNvPr id="3" name="図 2">
              <a:extLst>
                <a:ext uri="{FF2B5EF4-FFF2-40B4-BE49-F238E27FC236}">
                  <a16:creationId xmlns:a16="http://schemas.microsoft.com/office/drawing/2014/main" id="{951535C0-856C-42FE-B7C9-635169E195A9}"/>
                </a:ext>
              </a:extLst>
            </p:cNvPr>
            <p:cNvPicPr>
              <a:picLocks noChangeAspect="1"/>
            </p:cNvPicPr>
            <p:nvPr/>
          </p:nvPicPr>
          <p:blipFill>
            <a:blip r:embed="rId3"/>
            <a:stretch>
              <a:fillRect/>
            </a:stretch>
          </p:blipFill>
          <p:spPr>
            <a:xfrm>
              <a:off x="2919412" y="1285875"/>
              <a:ext cx="3305175" cy="4286250"/>
            </a:xfrm>
            <a:prstGeom prst="rect">
              <a:avLst/>
            </a:prstGeom>
          </p:spPr>
        </p:pic>
        <p:pic>
          <p:nvPicPr>
            <p:cNvPr id="4" name="図 3">
              <a:extLst>
                <a:ext uri="{FF2B5EF4-FFF2-40B4-BE49-F238E27FC236}">
                  <a16:creationId xmlns:a16="http://schemas.microsoft.com/office/drawing/2014/main" id="{CD46E8C6-6842-4275-A96D-3A4806049B36}"/>
                </a:ext>
              </a:extLst>
            </p:cNvPr>
            <p:cNvPicPr>
              <a:picLocks noChangeAspect="1"/>
            </p:cNvPicPr>
            <p:nvPr/>
          </p:nvPicPr>
          <p:blipFill>
            <a:blip r:embed="rId4"/>
            <a:stretch>
              <a:fillRect/>
            </a:stretch>
          </p:blipFill>
          <p:spPr>
            <a:xfrm>
              <a:off x="3085895" y="1455192"/>
              <a:ext cx="619125" cy="533400"/>
            </a:xfrm>
            <a:prstGeom prst="rect">
              <a:avLst/>
            </a:prstGeom>
          </p:spPr>
        </p:pic>
      </p:grpSp>
    </p:spTree>
    <p:extLst>
      <p:ext uri="{BB962C8B-B14F-4D97-AF65-F5344CB8AC3E}">
        <p14:creationId xmlns:p14="http://schemas.microsoft.com/office/powerpoint/2010/main" val="27181357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16="http://schemas.microsoft.com/office/drawing/2014/main" xmlns:a14="http://schemas.microsoft.com/office/drawing/2010/main"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352DBED-61F5-44A4-89C7-38B4D82A5ACF}"/>
              </a:ext>
            </a:extLst>
          </p:cNvPr>
          <p:cNvSpPr>
            <a:spLocks noGrp="1"/>
          </p:cNvSpPr>
          <p:nvPr>
            <p:ph type="sldNum" sz="quarter" idx="12"/>
          </p:nvPr>
        </p:nvSpPr>
        <p:spPr/>
        <p:txBody>
          <a:bodyPr/>
          <a:lstStyle/>
          <a:p>
            <a:fld id="{F14AF66F-3B4F-4E8B-A9F2-F8EEB7F87A3A}" type="slidenum">
              <a:rPr lang="ja-JP" altLang="en-US" smtClean="0">
                <a:solidFill>
                  <a:prstClr val="black">
                    <a:tint val="75000"/>
                  </a:prstClr>
                </a:solidFill>
              </a:rPr>
              <a:pPr/>
              <a:t>2</a:t>
            </a:fld>
            <a:endParaRPr lang="ja-JP" altLang="en-US">
              <a:solidFill>
                <a:prstClr val="black">
                  <a:tint val="75000"/>
                </a:prstClr>
              </a:solidFill>
            </a:endParaRPr>
          </a:p>
        </p:txBody>
      </p:sp>
      <p:sp>
        <p:nvSpPr>
          <p:cNvPr id="3" name="正方形/長方形 2">
            <a:extLst>
              <a:ext uri="{FF2B5EF4-FFF2-40B4-BE49-F238E27FC236}">
                <a16:creationId xmlns:a16="http://schemas.microsoft.com/office/drawing/2014/main" id="{C74EFE76-B3ED-4992-9FD8-1EE17C2A6A41}"/>
              </a:ext>
            </a:extLst>
          </p:cNvPr>
          <p:cNvSpPr/>
          <p:nvPr/>
        </p:nvSpPr>
        <p:spPr>
          <a:xfrm>
            <a:off x="719062" y="935497"/>
            <a:ext cx="8173418" cy="5593839"/>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nSpc>
                <a:spcPts val="3300"/>
              </a:lnSpc>
              <a:spcBef>
                <a:spcPts val="0"/>
              </a:spcBef>
            </a:pPr>
            <a:r>
              <a:rPr lang="ja-JP" altLang="en-US" b="0" dirty="0">
                <a:solidFill>
                  <a:schemeClr val="tx1"/>
                </a:solidFill>
                <a:latin typeface="Arial Black" panose="020B0A04020102020204" pitchFamily="34" charset="0"/>
                <a:ea typeface="HGS創英角ｺﾞｼｯｸUB" panose="020B0900000000000000" pitchFamily="50" charset="-128"/>
              </a:rPr>
              <a:t>　　</a:t>
            </a:r>
            <a:r>
              <a:rPr lang="ja-JP" altLang="en-US" b="0" dirty="0">
                <a:solidFill>
                  <a:schemeClr val="tx1"/>
                </a:solidFill>
                <a:latin typeface="HGS創英角ｺﾞｼｯｸUB" panose="020B0900000000000000" pitchFamily="50" charset="-128"/>
                <a:ea typeface="HGS創英角ｺﾞｼｯｸUB" panose="020B0900000000000000" pitchFamily="50" charset="-128"/>
              </a:rPr>
              <a:t>試験概要</a:t>
            </a:r>
            <a:r>
              <a:rPr lang="ja-JP" altLang="en-US" b="0" dirty="0">
                <a:solidFill>
                  <a:schemeClr val="tx1"/>
                </a:solidFill>
                <a:latin typeface="+mj-ea"/>
                <a:ea typeface="+mj-ea"/>
              </a:rPr>
              <a:t>・・・・・・・・・・・・・</a:t>
            </a:r>
            <a:r>
              <a:rPr lang="ja-JP" altLang="en-US" b="0" dirty="0">
                <a:solidFill>
                  <a:schemeClr val="tx1"/>
                </a:solidFill>
                <a:latin typeface="+mj-ea"/>
              </a:rPr>
              <a:t>・・・・・・・・・・・</a:t>
            </a:r>
            <a:r>
              <a:rPr lang="ja-JP" altLang="en-US" b="0" dirty="0">
                <a:solidFill>
                  <a:schemeClr val="tx1"/>
                </a:solidFill>
                <a:latin typeface="+mj-ea"/>
                <a:ea typeface="+mj-ea"/>
              </a:rPr>
              <a:t>スライド</a:t>
            </a:r>
            <a:r>
              <a:rPr lang="en-US" altLang="ja-JP" b="0" dirty="0">
                <a:solidFill>
                  <a:schemeClr val="tx1"/>
                </a:solidFill>
                <a:latin typeface="+mj-ea"/>
                <a:ea typeface="+mj-ea"/>
              </a:rPr>
              <a:t>3</a:t>
            </a:r>
          </a:p>
          <a:p>
            <a:pPr>
              <a:lnSpc>
                <a:spcPts val="3300"/>
              </a:lnSpc>
              <a:spcBef>
                <a:spcPts val="0"/>
              </a:spcBef>
            </a:pPr>
            <a:r>
              <a:rPr lang="ja-JP" altLang="en-US" sz="2400" b="0" dirty="0">
                <a:solidFill>
                  <a:schemeClr val="tx1"/>
                </a:solidFill>
                <a:latin typeface="HGS創英角ｺﾞｼｯｸUB" panose="020B0900000000000000" pitchFamily="50" charset="-128"/>
                <a:ea typeface="HGS創英角ｺﾞｼｯｸUB" panose="020B0900000000000000" pitchFamily="50" charset="-128"/>
              </a:rPr>
              <a:t>　</a:t>
            </a:r>
            <a:endParaRPr lang="en-US" altLang="ja-JP" sz="2400" b="0" dirty="0">
              <a:solidFill>
                <a:schemeClr val="tx1"/>
              </a:solidFill>
              <a:latin typeface="HGS創英角ｺﾞｼｯｸUB" panose="020B0900000000000000" pitchFamily="50" charset="-128"/>
              <a:ea typeface="HGS創英角ｺﾞｼｯｸUB" panose="020B0900000000000000" pitchFamily="50" charset="-128"/>
            </a:endParaRPr>
          </a:p>
          <a:p>
            <a:pPr>
              <a:lnSpc>
                <a:spcPts val="3300"/>
              </a:lnSpc>
              <a:spcBef>
                <a:spcPts val="0"/>
              </a:spcBef>
            </a:pPr>
            <a:r>
              <a:rPr lang="ja-JP" altLang="en-US" b="0" dirty="0">
                <a:solidFill>
                  <a:schemeClr val="tx1"/>
                </a:solidFill>
                <a:latin typeface="HGS創英角ｺﾞｼｯｸUB" panose="020B0900000000000000" pitchFamily="50" charset="-128"/>
                <a:ea typeface="HGS創英角ｺﾞｼｯｸUB" panose="020B0900000000000000" pitchFamily="50" charset="-128"/>
              </a:rPr>
              <a:t>　　出願</a:t>
            </a:r>
            <a:r>
              <a:rPr lang="ja-JP" altLang="en-US" b="0" dirty="0">
                <a:solidFill>
                  <a:schemeClr val="tx1"/>
                </a:solidFill>
                <a:latin typeface="+mj-ea"/>
              </a:rPr>
              <a:t>・・・・・・・・・・・・・・・・・・・・・・・・・・・・スライド</a:t>
            </a:r>
            <a:r>
              <a:rPr lang="en-US" altLang="ja-JP" b="0" dirty="0">
                <a:solidFill>
                  <a:schemeClr val="tx1"/>
                </a:solidFill>
                <a:latin typeface="+mj-ea"/>
              </a:rPr>
              <a:t>4</a:t>
            </a:r>
            <a:endParaRPr lang="en-US" altLang="ja-JP" b="0" dirty="0">
              <a:solidFill>
                <a:schemeClr val="tx1"/>
              </a:solidFill>
              <a:latin typeface="HGS創英角ｺﾞｼｯｸUB" panose="020B0900000000000000" pitchFamily="50" charset="-128"/>
              <a:ea typeface="HGS創英角ｺﾞｼｯｸUB" panose="020B0900000000000000" pitchFamily="50" charset="-128"/>
            </a:endParaRPr>
          </a:p>
          <a:p>
            <a:pPr>
              <a:lnSpc>
                <a:spcPts val="3300"/>
              </a:lnSpc>
              <a:spcBef>
                <a:spcPts val="0"/>
              </a:spcBef>
            </a:pPr>
            <a:endParaRPr lang="en-US" altLang="ja-JP" b="0" dirty="0">
              <a:solidFill>
                <a:schemeClr val="tx1"/>
              </a:solidFill>
              <a:latin typeface="HGS創英角ｺﾞｼｯｸUB" panose="020B0900000000000000" pitchFamily="50" charset="-128"/>
              <a:ea typeface="HGS創英角ｺﾞｼｯｸUB" panose="020B0900000000000000" pitchFamily="50" charset="-128"/>
            </a:endParaRPr>
          </a:p>
          <a:p>
            <a:pPr>
              <a:lnSpc>
                <a:spcPts val="3300"/>
              </a:lnSpc>
              <a:spcBef>
                <a:spcPts val="0"/>
              </a:spcBef>
            </a:pPr>
            <a:r>
              <a:rPr lang="ja-JP" altLang="en-US" b="0" dirty="0">
                <a:solidFill>
                  <a:schemeClr val="tx1"/>
                </a:solidFill>
                <a:latin typeface="HGS創英角ｺﾞｼｯｸUB" panose="020B0900000000000000" pitchFamily="50" charset="-128"/>
                <a:ea typeface="HGS創英角ｺﾞｼｯｸUB" panose="020B0900000000000000" pitchFamily="50" charset="-128"/>
              </a:rPr>
              <a:t>　　出願後</a:t>
            </a:r>
            <a:r>
              <a:rPr lang="ja-JP" altLang="en-US" b="0" dirty="0">
                <a:solidFill>
                  <a:schemeClr val="tx1"/>
                </a:solidFill>
                <a:latin typeface="+mj-ea"/>
              </a:rPr>
              <a:t>・・・・・・・・・・・・・・・・・・・・・・・・・・スライド</a:t>
            </a:r>
            <a:r>
              <a:rPr lang="en-US" altLang="ja-JP" b="0" dirty="0">
                <a:solidFill>
                  <a:schemeClr val="tx1"/>
                </a:solidFill>
                <a:latin typeface="+mj-ea"/>
              </a:rPr>
              <a:t>26</a:t>
            </a:r>
            <a:endParaRPr lang="en-US" altLang="ja-JP" sz="2400" b="0" dirty="0">
              <a:solidFill>
                <a:schemeClr val="tx1"/>
              </a:solidFill>
              <a:latin typeface="HGS創英角ｺﾞｼｯｸUB" panose="020B0900000000000000" pitchFamily="50" charset="-128"/>
              <a:ea typeface="HGS創英角ｺﾞｼｯｸUB" panose="020B0900000000000000" pitchFamily="50" charset="-128"/>
            </a:endParaRPr>
          </a:p>
          <a:p>
            <a:pPr>
              <a:lnSpc>
                <a:spcPts val="3300"/>
              </a:lnSpc>
              <a:spcBef>
                <a:spcPts val="0"/>
              </a:spcBef>
            </a:pPr>
            <a:endParaRPr lang="en-US" altLang="ja-JP" b="0" dirty="0">
              <a:solidFill>
                <a:schemeClr val="tx1"/>
              </a:solidFill>
              <a:latin typeface="HGS創英角ｺﾞｼｯｸUB" panose="020B0900000000000000" pitchFamily="50" charset="-128"/>
              <a:ea typeface="HGS創英角ｺﾞｼｯｸUB" panose="020B0900000000000000" pitchFamily="50" charset="-128"/>
            </a:endParaRPr>
          </a:p>
          <a:p>
            <a:pPr>
              <a:lnSpc>
                <a:spcPts val="3300"/>
              </a:lnSpc>
              <a:spcBef>
                <a:spcPts val="0"/>
              </a:spcBef>
            </a:pPr>
            <a:r>
              <a:rPr lang="ja-JP" altLang="en-US" b="0" dirty="0">
                <a:solidFill>
                  <a:schemeClr val="tx1"/>
                </a:solidFill>
                <a:latin typeface="HGS創英角ｺﾞｼｯｸUB" panose="020B0900000000000000" pitchFamily="50" charset="-128"/>
                <a:ea typeface="HGS創英角ｺﾞｼｯｸUB" panose="020B0900000000000000" pitchFamily="50" charset="-128"/>
              </a:rPr>
              <a:t>　　試験</a:t>
            </a:r>
            <a:r>
              <a:rPr lang="ja-JP" altLang="en-US" b="0" dirty="0">
                <a:solidFill>
                  <a:schemeClr val="tx1"/>
                </a:solidFill>
                <a:latin typeface="+mj-ea"/>
              </a:rPr>
              <a:t>・・・・・・・・・・・・・・・・・・・・・・・・・・・・スライド</a:t>
            </a:r>
            <a:r>
              <a:rPr lang="en-US" altLang="ja-JP" b="0" dirty="0">
                <a:solidFill>
                  <a:schemeClr val="tx1"/>
                </a:solidFill>
                <a:latin typeface="+mj-ea"/>
              </a:rPr>
              <a:t>34</a:t>
            </a:r>
            <a:endParaRPr lang="en-US" altLang="ja-JP" sz="2400" b="0" dirty="0">
              <a:solidFill>
                <a:schemeClr val="tx1"/>
              </a:solidFill>
              <a:latin typeface="HGS創英角ｺﾞｼｯｸUB" panose="020B0900000000000000" pitchFamily="50" charset="-128"/>
              <a:ea typeface="HGS創英角ｺﾞｼｯｸUB" panose="020B0900000000000000" pitchFamily="50" charset="-128"/>
            </a:endParaRPr>
          </a:p>
          <a:p>
            <a:pPr>
              <a:lnSpc>
                <a:spcPts val="3300"/>
              </a:lnSpc>
              <a:spcBef>
                <a:spcPts val="0"/>
              </a:spcBef>
            </a:pPr>
            <a:endParaRPr lang="en-US" altLang="ja-JP" b="0" dirty="0">
              <a:solidFill>
                <a:schemeClr val="tx1"/>
              </a:solidFill>
              <a:latin typeface="HGS創英角ｺﾞｼｯｸUB" panose="020B0900000000000000" pitchFamily="50" charset="-128"/>
              <a:ea typeface="HGS創英角ｺﾞｼｯｸUB" panose="020B0900000000000000" pitchFamily="50" charset="-128"/>
            </a:endParaRPr>
          </a:p>
          <a:p>
            <a:pPr>
              <a:lnSpc>
                <a:spcPts val="3300"/>
              </a:lnSpc>
              <a:spcBef>
                <a:spcPts val="0"/>
              </a:spcBef>
            </a:pPr>
            <a:r>
              <a:rPr lang="ja-JP" altLang="en-US" b="0" dirty="0">
                <a:solidFill>
                  <a:schemeClr val="tx1"/>
                </a:solidFill>
                <a:latin typeface="HGS創英角ｺﾞｼｯｸUB" panose="020B0900000000000000" pitchFamily="50" charset="-128"/>
                <a:ea typeface="HGS創英角ｺﾞｼｯｸUB" panose="020B0900000000000000" pitchFamily="50" charset="-128"/>
              </a:rPr>
              <a:t>　　</a:t>
            </a:r>
            <a:r>
              <a:rPr lang="ja-JP" altLang="en-US" b="0" dirty="0">
                <a:solidFill>
                  <a:schemeClr val="tx1"/>
                </a:solidFill>
                <a:latin typeface="Arial Black" panose="020B0A04020102020204" pitchFamily="34" charset="0"/>
                <a:ea typeface="HGS創英角ｺﾞｼｯｸUB" panose="020B0900000000000000" pitchFamily="50" charset="-128"/>
              </a:rPr>
              <a:t>志望大学への出願等に係る手続</a:t>
            </a:r>
            <a:r>
              <a:rPr lang="ja-JP" altLang="en-US" b="0" dirty="0">
                <a:solidFill>
                  <a:schemeClr val="tx1"/>
                </a:solidFill>
                <a:latin typeface="+mj-ea"/>
              </a:rPr>
              <a:t>・・・・スライド</a:t>
            </a:r>
            <a:r>
              <a:rPr lang="en-US" altLang="ja-JP" b="0" dirty="0">
                <a:solidFill>
                  <a:schemeClr val="tx1"/>
                </a:solidFill>
                <a:latin typeface="+mj-ea"/>
              </a:rPr>
              <a:t>39</a:t>
            </a:r>
            <a:endParaRPr lang="en-US" altLang="ja-JP" b="0" dirty="0">
              <a:solidFill>
                <a:schemeClr val="tx1"/>
              </a:solidFill>
              <a:latin typeface="Arial Black" panose="020B0A04020102020204" pitchFamily="34" charset="0"/>
              <a:ea typeface="HGS創英角ｺﾞｼｯｸUB" panose="020B0900000000000000" pitchFamily="50" charset="-128"/>
            </a:endParaRPr>
          </a:p>
          <a:p>
            <a:pPr>
              <a:lnSpc>
                <a:spcPts val="3300"/>
              </a:lnSpc>
              <a:spcBef>
                <a:spcPts val="0"/>
              </a:spcBef>
            </a:pPr>
            <a:endParaRPr lang="en-US" altLang="ja-JP" b="0" dirty="0">
              <a:solidFill>
                <a:schemeClr val="tx1"/>
              </a:solidFill>
              <a:latin typeface="Arial Black" panose="020B0A04020102020204" pitchFamily="34" charset="0"/>
              <a:ea typeface="HGS創英角ｺﾞｼｯｸUB" panose="020B0900000000000000" pitchFamily="50" charset="-128"/>
            </a:endParaRPr>
          </a:p>
          <a:p>
            <a:pPr>
              <a:lnSpc>
                <a:spcPts val="3300"/>
              </a:lnSpc>
              <a:spcBef>
                <a:spcPts val="0"/>
              </a:spcBef>
            </a:pPr>
            <a:r>
              <a:rPr lang="ja-JP" altLang="en-US" b="0" dirty="0">
                <a:solidFill>
                  <a:schemeClr val="tx1"/>
                </a:solidFill>
                <a:latin typeface="Arial Black" panose="020B0A04020102020204" pitchFamily="34" charset="0"/>
                <a:ea typeface="HGS創英角ｺﾞｼｯｸUB" panose="020B0900000000000000" pitchFamily="50" charset="-128"/>
              </a:rPr>
              <a:t>　　試験実施後</a:t>
            </a:r>
            <a:r>
              <a:rPr lang="ja-JP" altLang="en-US" b="0" dirty="0">
                <a:solidFill>
                  <a:schemeClr val="tx1"/>
                </a:solidFill>
                <a:latin typeface="+mj-ea"/>
              </a:rPr>
              <a:t>・・・・・・・・・・・・・・・・・・・・・・スライド</a:t>
            </a:r>
            <a:r>
              <a:rPr lang="en-US" altLang="ja-JP" b="0" dirty="0">
                <a:solidFill>
                  <a:schemeClr val="tx1"/>
                </a:solidFill>
                <a:latin typeface="+mj-ea"/>
              </a:rPr>
              <a:t>41</a:t>
            </a:r>
            <a:endParaRPr lang="en-US" altLang="ja-JP" sz="2400" b="0" dirty="0">
              <a:solidFill>
                <a:schemeClr val="tx1"/>
              </a:solidFill>
              <a:latin typeface="HGS創英角ｺﾞｼｯｸUB" panose="020B0900000000000000" pitchFamily="50" charset="-128"/>
              <a:ea typeface="HGS創英角ｺﾞｼｯｸUB" panose="020B0900000000000000" pitchFamily="50" charset="-128"/>
            </a:endParaRPr>
          </a:p>
          <a:p>
            <a:pPr>
              <a:lnSpc>
                <a:spcPts val="3300"/>
              </a:lnSpc>
              <a:spcBef>
                <a:spcPts val="0"/>
              </a:spcBef>
            </a:pPr>
            <a:r>
              <a:rPr lang="ja-JP" altLang="en-US" b="0" dirty="0">
                <a:solidFill>
                  <a:schemeClr val="tx1"/>
                </a:solidFill>
                <a:latin typeface="HGS創英角ｺﾞｼｯｸUB" panose="020B0900000000000000" pitchFamily="50" charset="-128"/>
                <a:ea typeface="HGS創英角ｺﾞｼｯｸUB" panose="020B0900000000000000" pitchFamily="50" charset="-128"/>
              </a:rPr>
              <a:t>　　</a:t>
            </a:r>
            <a:endParaRPr lang="en-US" altLang="ja-JP" b="0" dirty="0">
              <a:solidFill>
                <a:schemeClr val="tx1"/>
              </a:solidFill>
              <a:latin typeface="HGS創英角ｺﾞｼｯｸUB" panose="020B0900000000000000" pitchFamily="50" charset="-128"/>
              <a:ea typeface="HGS創英角ｺﾞｼｯｸUB" panose="020B0900000000000000" pitchFamily="50" charset="-128"/>
            </a:endParaRPr>
          </a:p>
          <a:p>
            <a:pPr>
              <a:lnSpc>
                <a:spcPts val="3300"/>
              </a:lnSpc>
              <a:spcBef>
                <a:spcPts val="0"/>
              </a:spcBef>
            </a:pPr>
            <a:r>
              <a:rPr lang="ja-JP" altLang="en-US" b="0" dirty="0">
                <a:solidFill>
                  <a:schemeClr val="tx1"/>
                </a:solidFill>
                <a:latin typeface="Arial Black" panose="020B0A04020102020204" pitchFamily="34" charset="0"/>
                <a:ea typeface="HGS創英角ｺﾞｼｯｸUB" panose="020B0900000000000000" pitchFamily="50" charset="-128"/>
              </a:rPr>
              <a:t>○　先生方へのお願い</a:t>
            </a:r>
            <a:r>
              <a:rPr lang="ja-JP" altLang="en-US" b="0" dirty="0">
                <a:solidFill>
                  <a:schemeClr val="tx1"/>
                </a:solidFill>
                <a:latin typeface="+mj-ea"/>
              </a:rPr>
              <a:t>・・・・・・・・・・・・・・・・スライド</a:t>
            </a:r>
            <a:r>
              <a:rPr lang="en-US" altLang="ja-JP" b="0">
                <a:solidFill>
                  <a:schemeClr val="tx1"/>
                </a:solidFill>
                <a:latin typeface="+mj-ea"/>
              </a:rPr>
              <a:t>43</a:t>
            </a:r>
            <a:endParaRPr lang="en-US" altLang="ja-JP" b="0" dirty="0">
              <a:solidFill>
                <a:schemeClr val="tx1"/>
              </a:solidFill>
              <a:latin typeface="HGS創英角ｺﾞｼｯｸUB" panose="020B0900000000000000" pitchFamily="50" charset="-128"/>
              <a:ea typeface="HGS創英角ｺﾞｼｯｸUB" panose="020B0900000000000000" pitchFamily="50" charset="-128"/>
            </a:endParaRPr>
          </a:p>
        </p:txBody>
      </p:sp>
      <p:sp>
        <p:nvSpPr>
          <p:cNvPr id="10" name="テキスト ボックス 2">
            <a:extLst>
              <a:ext uri="{FF2B5EF4-FFF2-40B4-BE49-F238E27FC236}">
                <a16:creationId xmlns:a16="http://schemas.microsoft.com/office/drawing/2014/main" id="{BBC0CCAA-6677-4091-8B41-F67B90021438}"/>
              </a:ext>
            </a:extLst>
          </p:cNvPr>
          <p:cNvSpPr txBox="1">
            <a:spLocks noChangeArrowheads="1"/>
          </p:cNvSpPr>
          <p:nvPr/>
        </p:nvSpPr>
        <p:spPr bwMode="auto">
          <a:xfrm>
            <a:off x="179512" y="111906"/>
            <a:ext cx="3510845" cy="530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300" b="1">
                <a:solidFill>
                  <a:schemeClr val="tx1"/>
                </a:solidFill>
                <a:latin typeface="Arial" charset="0"/>
                <a:ea typeface="ＭＳ Ｐゴシック" pitchFamily="50" charset="-128"/>
              </a:defRPr>
            </a:lvl1pPr>
            <a:lvl2pPr marL="742950" indent="-285750" eaLnBrk="0" hangingPunct="0">
              <a:defRPr kumimoji="1" sz="1300" b="1">
                <a:solidFill>
                  <a:schemeClr val="tx1"/>
                </a:solidFill>
                <a:latin typeface="Arial" charset="0"/>
                <a:ea typeface="ＭＳ Ｐゴシック" pitchFamily="50" charset="-128"/>
              </a:defRPr>
            </a:lvl2pPr>
            <a:lvl3pPr marL="1143000" indent="-228600" eaLnBrk="0" hangingPunct="0">
              <a:defRPr kumimoji="1" sz="1300" b="1">
                <a:solidFill>
                  <a:schemeClr val="tx1"/>
                </a:solidFill>
                <a:latin typeface="Arial" charset="0"/>
                <a:ea typeface="ＭＳ Ｐゴシック" pitchFamily="50" charset="-128"/>
              </a:defRPr>
            </a:lvl3pPr>
            <a:lvl4pPr marL="1600200" indent="-228600" eaLnBrk="0" hangingPunct="0">
              <a:defRPr kumimoji="1" sz="1300" b="1">
                <a:solidFill>
                  <a:schemeClr val="tx1"/>
                </a:solidFill>
                <a:latin typeface="Arial" charset="0"/>
                <a:ea typeface="ＭＳ Ｐゴシック" pitchFamily="50" charset="-128"/>
              </a:defRPr>
            </a:lvl4pPr>
            <a:lvl5pPr marL="2057400" indent="-228600" eaLnBrk="0" hangingPunct="0">
              <a:defRPr kumimoji="1" sz="1300" b="1">
                <a:solidFill>
                  <a:schemeClr val="tx1"/>
                </a:solidFill>
                <a:latin typeface="Arial" charset="0"/>
                <a:ea typeface="ＭＳ Ｐゴシック" pitchFamily="50" charset="-128"/>
              </a:defRPr>
            </a:lvl5pPr>
            <a:lvl6pPr marL="2514600" indent="-228600" eaLnBrk="0" fontAlgn="ctr" hangingPunct="0">
              <a:spcBef>
                <a:spcPct val="0"/>
              </a:spcBef>
              <a:spcAft>
                <a:spcPct val="0"/>
              </a:spcAft>
              <a:defRPr kumimoji="1" sz="1300" b="1">
                <a:solidFill>
                  <a:schemeClr val="tx1"/>
                </a:solidFill>
                <a:latin typeface="Arial" charset="0"/>
                <a:ea typeface="ＭＳ Ｐゴシック" pitchFamily="50" charset="-128"/>
              </a:defRPr>
            </a:lvl6pPr>
            <a:lvl7pPr marL="2971800" indent="-228600" eaLnBrk="0" fontAlgn="ctr" hangingPunct="0">
              <a:spcBef>
                <a:spcPct val="0"/>
              </a:spcBef>
              <a:spcAft>
                <a:spcPct val="0"/>
              </a:spcAft>
              <a:defRPr kumimoji="1" sz="1300" b="1">
                <a:solidFill>
                  <a:schemeClr val="tx1"/>
                </a:solidFill>
                <a:latin typeface="Arial" charset="0"/>
                <a:ea typeface="ＭＳ Ｐゴシック" pitchFamily="50" charset="-128"/>
              </a:defRPr>
            </a:lvl7pPr>
            <a:lvl8pPr marL="3429000" indent="-228600" eaLnBrk="0" fontAlgn="ctr" hangingPunct="0">
              <a:spcBef>
                <a:spcPct val="0"/>
              </a:spcBef>
              <a:spcAft>
                <a:spcPct val="0"/>
              </a:spcAft>
              <a:defRPr kumimoji="1" sz="1300" b="1">
                <a:solidFill>
                  <a:schemeClr val="tx1"/>
                </a:solidFill>
                <a:latin typeface="Arial" charset="0"/>
                <a:ea typeface="ＭＳ Ｐゴシック" pitchFamily="50" charset="-128"/>
              </a:defRPr>
            </a:lvl8pPr>
            <a:lvl9pPr marL="3886200" indent="-228600" eaLnBrk="0" fontAlgn="ctr" hangingPunct="0">
              <a:spcBef>
                <a:spcPct val="0"/>
              </a:spcBef>
              <a:spcAft>
                <a:spcPct val="0"/>
              </a:spcAft>
              <a:defRPr kumimoji="1" sz="1300" b="1">
                <a:solidFill>
                  <a:schemeClr val="tx1"/>
                </a:solidFill>
                <a:latin typeface="Arial" charset="0"/>
                <a:ea typeface="ＭＳ Ｐゴシック" pitchFamily="50" charset="-128"/>
              </a:defRPr>
            </a:lvl9pPr>
          </a:lstStyle>
          <a:p>
            <a:pPr eaLnBrk="1" hangingPunct="1"/>
            <a:r>
              <a:rPr lang="ja-JP" altLang="en-US" sz="2845" u="sng" dirty="0"/>
              <a:t>本日の説明内容</a:t>
            </a:r>
          </a:p>
        </p:txBody>
      </p:sp>
      <p:sp>
        <p:nvSpPr>
          <p:cNvPr id="11" name="テキスト ボックス 10">
            <a:extLst>
              <a:ext uri="{FF2B5EF4-FFF2-40B4-BE49-F238E27FC236}">
                <a16:creationId xmlns:a16="http://schemas.microsoft.com/office/drawing/2014/main" id="{EC9AF509-BCED-46EB-BD96-CCC222DF3ECC}"/>
              </a:ext>
            </a:extLst>
          </p:cNvPr>
          <p:cNvSpPr txBox="1">
            <a:spLocks noChangeAspect="1"/>
          </p:cNvSpPr>
          <p:nvPr/>
        </p:nvSpPr>
        <p:spPr>
          <a:xfrm>
            <a:off x="539557" y="908720"/>
            <a:ext cx="777686" cy="701126"/>
          </a:xfrm>
          <a:prstGeom prst="ellipse">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ja-JP" altLang="en-US" sz="3000" dirty="0">
                <a:latin typeface="ＤＦＧ極太丸ゴシック体" pitchFamily="50" charset="-128"/>
                <a:ea typeface="ＤＦＧ極太丸ゴシック体" pitchFamily="50" charset="-128"/>
              </a:rPr>
              <a:t>Ａ</a:t>
            </a:r>
            <a:endParaRPr kumimoji="1" lang="ja-JP" altLang="en-US" sz="3000" dirty="0">
              <a:latin typeface="ＤＦＧ極太丸ゴシック体" pitchFamily="50" charset="-128"/>
              <a:ea typeface="ＤＦＧ極太丸ゴシック体" pitchFamily="50" charset="-128"/>
            </a:endParaRPr>
          </a:p>
        </p:txBody>
      </p:sp>
      <p:sp>
        <p:nvSpPr>
          <p:cNvPr id="12" name="テキスト ボックス 11">
            <a:extLst>
              <a:ext uri="{FF2B5EF4-FFF2-40B4-BE49-F238E27FC236}">
                <a16:creationId xmlns:a16="http://schemas.microsoft.com/office/drawing/2014/main" id="{E828C1DA-B7A8-4A1B-B7F8-6500ABD81BEF}"/>
              </a:ext>
            </a:extLst>
          </p:cNvPr>
          <p:cNvSpPr txBox="1">
            <a:spLocks noChangeAspect="1"/>
          </p:cNvSpPr>
          <p:nvPr/>
        </p:nvSpPr>
        <p:spPr>
          <a:xfrm>
            <a:off x="539557" y="1738908"/>
            <a:ext cx="777686" cy="701126"/>
          </a:xfrm>
          <a:prstGeom prst="ellipse">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kumimoji="1" lang="en-US" altLang="ja-JP" sz="3000" dirty="0">
                <a:latin typeface="ＤＦＧ極太丸ゴシック体" pitchFamily="50" charset="-128"/>
                <a:ea typeface="ＤＦＧ極太丸ゴシック体" pitchFamily="50" charset="-128"/>
              </a:rPr>
              <a:t>B</a:t>
            </a:r>
            <a:endParaRPr kumimoji="1" lang="ja-JP" altLang="en-US" sz="3000" dirty="0">
              <a:latin typeface="ＤＦＧ極太丸ゴシック体" pitchFamily="50" charset="-128"/>
              <a:ea typeface="ＤＦＧ極太丸ゴシック体" pitchFamily="50" charset="-128"/>
            </a:endParaRPr>
          </a:p>
        </p:txBody>
      </p:sp>
      <p:sp>
        <p:nvSpPr>
          <p:cNvPr id="13" name="テキスト ボックス 12">
            <a:extLst>
              <a:ext uri="{FF2B5EF4-FFF2-40B4-BE49-F238E27FC236}">
                <a16:creationId xmlns:a16="http://schemas.microsoft.com/office/drawing/2014/main" id="{0CCA11DB-3F8A-4A02-A094-17431DEBB898}"/>
              </a:ext>
            </a:extLst>
          </p:cNvPr>
          <p:cNvSpPr txBox="1">
            <a:spLocks noChangeAspect="1"/>
          </p:cNvSpPr>
          <p:nvPr/>
        </p:nvSpPr>
        <p:spPr>
          <a:xfrm>
            <a:off x="539557" y="2564542"/>
            <a:ext cx="777686" cy="701126"/>
          </a:xfrm>
          <a:prstGeom prst="ellipse">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kumimoji="1" lang="en-US" altLang="ja-JP" sz="3000" dirty="0">
                <a:latin typeface="ＤＦＧ極太丸ゴシック体" pitchFamily="50" charset="-128"/>
                <a:ea typeface="ＤＦＧ極太丸ゴシック体" pitchFamily="50" charset="-128"/>
              </a:rPr>
              <a:t>C</a:t>
            </a:r>
          </a:p>
        </p:txBody>
      </p:sp>
      <p:sp>
        <p:nvSpPr>
          <p:cNvPr id="14" name="テキスト ボックス 13">
            <a:extLst>
              <a:ext uri="{FF2B5EF4-FFF2-40B4-BE49-F238E27FC236}">
                <a16:creationId xmlns:a16="http://schemas.microsoft.com/office/drawing/2014/main" id="{972F357F-EEB5-4388-92B2-D89CD8AC3318}"/>
              </a:ext>
            </a:extLst>
          </p:cNvPr>
          <p:cNvSpPr txBox="1">
            <a:spLocks noChangeAspect="1"/>
          </p:cNvSpPr>
          <p:nvPr/>
        </p:nvSpPr>
        <p:spPr>
          <a:xfrm>
            <a:off x="539557" y="3407430"/>
            <a:ext cx="777686" cy="701126"/>
          </a:xfrm>
          <a:prstGeom prst="ellipse">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kumimoji="1" lang="en-US" altLang="ja-JP" sz="3000" dirty="0">
                <a:latin typeface="ＤＦＧ極太丸ゴシック体" pitchFamily="50" charset="-128"/>
                <a:ea typeface="ＤＦＧ極太丸ゴシック体" pitchFamily="50" charset="-128"/>
              </a:rPr>
              <a:t>D</a:t>
            </a:r>
            <a:endParaRPr kumimoji="1" lang="ja-JP" altLang="en-US" sz="3000" dirty="0">
              <a:latin typeface="ＤＦＧ極太丸ゴシック体" pitchFamily="50" charset="-128"/>
              <a:ea typeface="ＤＦＧ極太丸ゴシック体" pitchFamily="50" charset="-128"/>
            </a:endParaRPr>
          </a:p>
        </p:txBody>
      </p:sp>
      <p:sp>
        <p:nvSpPr>
          <p:cNvPr id="15" name="テキスト ボックス 14">
            <a:extLst>
              <a:ext uri="{FF2B5EF4-FFF2-40B4-BE49-F238E27FC236}">
                <a16:creationId xmlns:a16="http://schemas.microsoft.com/office/drawing/2014/main" id="{8C8D01C5-560D-4AD4-AA9E-2C3B9D1143BA}"/>
              </a:ext>
            </a:extLst>
          </p:cNvPr>
          <p:cNvSpPr txBox="1">
            <a:spLocks noChangeAspect="1"/>
          </p:cNvSpPr>
          <p:nvPr/>
        </p:nvSpPr>
        <p:spPr>
          <a:xfrm>
            <a:off x="539557" y="4246126"/>
            <a:ext cx="777686" cy="701126"/>
          </a:xfrm>
          <a:prstGeom prst="ellipse">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altLang="ja-JP" sz="3000" dirty="0">
                <a:latin typeface="ＤＦＧ極太丸ゴシック体" pitchFamily="50" charset="-128"/>
                <a:ea typeface="ＤＦＧ極太丸ゴシック体" pitchFamily="50" charset="-128"/>
              </a:rPr>
              <a:t>E</a:t>
            </a:r>
            <a:endParaRPr kumimoji="1" lang="ja-JP" altLang="en-US" sz="3000" dirty="0">
              <a:latin typeface="ＤＦＧ極太丸ゴシック体" pitchFamily="50" charset="-128"/>
              <a:ea typeface="ＤＦＧ極太丸ゴシック体" pitchFamily="50" charset="-128"/>
            </a:endParaRPr>
          </a:p>
        </p:txBody>
      </p:sp>
      <p:sp>
        <p:nvSpPr>
          <p:cNvPr id="16" name="テキスト ボックス 15">
            <a:extLst>
              <a:ext uri="{FF2B5EF4-FFF2-40B4-BE49-F238E27FC236}">
                <a16:creationId xmlns:a16="http://schemas.microsoft.com/office/drawing/2014/main" id="{FCDA0190-0D2A-412F-8875-AE2A7A157FE5}"/>
              </a:ext>
            </a:extLst>
          </p:cNvPr>
          <p:cNvSpPr txBox="1">
            <a:spLocks noChangeAspect="1"/>
          </p:cNvSpPr>
          <p:nvPr/>
        </p:nvSpPr>
        <p:spPr>
          <a:xfrm>
            <a:off x="567041" y="5084822"/>
            <a:ext cx="777686" cy="701126"/>
          </a:xfrm>
          <a:prstGeom prst="ellipse">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altLang="ja-JP" sz="3000" dirty="0">
                <a:latin typeface="ＤＦＧ極太丸ゴシック体" pitchFamily="50" charset="-128"/>
                <a:ea typeface="ＤＦＧ極太丸ゴシック体" pitchFamily="50" charset="-128"/>
              </a:rPr>
              <a:t>F</a:t>
            </a:r>
            <a:endParaRPr kumimoji="1" lang="ja-JP" altLang="en-US" sz="3000" dirty="0">
              <a:latin typeface="ＤＦＧ極太丸ゴシック体" pitchFamily="50" charset="-128"/>
              <a:ea typeface="ＤＦＧ極太丸ゴシック体" pitchFamily="50" charset="-128"/>
            </a:endParaRPr>
          </a:p>
        </p:txBody>
      </p:sp>
    </p:spTree>
    <p:extLst>
      <p:ext uri="{BB962C8B-B14F-4D97-AF65-F5344CB8AC3E}">
        <p14:creationId xmlns:p14="http://schemas.microsoft.com/office/powerpoint/2010/main" val="4534904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89020" y="46276"/>
            <a:ext cx="864096" cy="779026"/>
          </a:xfrm>
          <a:prstGeom prst="ellipse">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ja-JP" altLang="en-US" sz="3000" dirty="0">
                <a:latin typeface="ＤＦＧ極太丸ゴシック体" pitchFamily="50" charset="-128"/>
                <a:ea typeface="ＤＦＧ極太丸ゴシック体" pitchFamily="50" charset="-128"/>
              </a:rPr>
              <a:t>Ｂ</a:t>
            </a:r>
            <a:endParaRPr kumimoji="1" lang="ja-JP" altLang="en-US" sz="3000" dirty="0">
              <a:latin typeface="ＤＦＧ極太丸ゴシック体" pitchFamily="50" charset="-128"/>
              <a:ea typeface="ＤＦＧ極太丸ゴシック体" pitchFamily="50" charset="-128"/>
            </a:endParaRPr>
          </a:p>
        </p:txBody>
      </p:sp>
      <p:sp>
        <p:nvSpPr>
          <p:cNvPr id="6" name="Rectangle 15"/>
          <p:cNvSpPr>
            <a:spLocks noChangeArrowheads="1"/>
          </p:cNvSpPr>
          <p:nvPr/>
        </p:nvSpPr>
        <p:spPr bwMode="auto">
          <a:xfrm>
            <a:off x="1187624" y="81605"/>
            <a:ext cx="288032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nchor="ctr"/>
          <a:lstStyle/>
          <a:p>
            <a:pPr marL="342900" indent="-342900"/>
            <a:r>
              <a:rPr lang="ja-JP" altLang="en-US" b="0">
                <a:latin typeface="ＤＦＧ平成ゴシック体W9" pitchFamily="50" charset="-128"/>
                <a:ea typeface="ＤＦＧ平成ゴシック体W9" pitchFamily="50" charset="-128"/>
              </a:rPr>
              <a:t>出願</a:t>
            </a:r>
            <a:r>
              <a:rPr lang="ja-JP" altLang="en-US" sz="2400">
                <a:latin typeface="ＤＦＧ極太丸ゴシック体" pitchFamily="50" charset="-128"/>
                <a:ea typeface="ＤＦＧ極太丸ゴシック体" pitchFamily="50" charset="-128"/>
              </a:rPr>
              <a:t>　</a:t>
            </a:r>
            <a:r>
              <a:rPr lang="en-US" altLang="ja-JP" sz="2600"/>
              <a:t>【</a:t>
            </a:r>
            <a:r>
              <a:rPr lang="en-US" altLang="ja-JP" sz="2600" dirty="0"/>
              <a:t>P35~38】</a:t>
            </a:r>
            <a:endParaRPr lang="ja-JP" altLang="en-US" sz="2600" dirty="0">
              <a:solidFill>
                <a:srgbClr val="0033CC"/>
              </a:solidFill>
            </a:endParaRPr>
          </a:p>
        </p:txBody>
      </p:sp>
      <p:sp>
        <p:nvSpPr>
          <p:cNvPr id="8" name="スライド番号プレースホルダー 7">
            <a:extLst>
              <a:ext uri="{FF2B5EF4-FFF2-40B4-BE49-F238E27FC236}">
                <a16:creationId xmlns:a16="http://schemas.microsoft.com/office/drawing/2014/main" id="{90FFD693-6FE9-4DD9-B093-A0ECE25D64A6}"/>
              </a:ext>
            </a:extLst>
          </p:cNvPr>
          <p:cNvSpPr>
            <a:spLocks noGrp="1"/>
          </p:cNvSpPr>
          <p:nvPr>
            <p:ph type="sldNum" sz="quarter" idx="12"/>
          </p:nvPr>
        </p:nvSpPr>
        <p:spPr/>
        <p:txBody>
          <a:bodyPr/>
          <a:lstStyle/>
          <a:p>
            <a:fld id="{F14AF66F-3B4F-4E8B-A9F2-F8EEB7F87A3A}" type="slidenum">
              <a:rPr lang="ja-JP" altLang="en-US" smtClean="0">
                <a:solidFill>
                  <a:prstClr val="black">
                    <a:tint val="75000"/>
                  </a:prstClr>
                </a:solidFill>
              </a:rPr>
              <a:pPr/>
              <a:t>20</a:t>
            </a:fld>
            <a:endParaRPr lang="ja-JP" altLang="en-US" dirty="0">
              <a:solidFill>
                <a:prstClr val="black">
                  <a:tint val="75000"/>
                </a:prstClr>
              </a:solidFill>
            </a:endParaRPr>
          </a:p>
        </p:txBody>
      </p:sp>
      <p:sp>
        <p:nvSpPr>
          <p:cNvPr id="13" name="テキスト ボックス 2">
            <a:extLst>
              <a:ext uri="{FF2B5EF4-FFF2-40B4-BE49-F238E27FC236}">
                <a16:creationId xmlns:a16="http://schemas.microsoft.com/office/drawing/2014/main" id="{16CC4F3F-9C04-4FAC-A6F2-CFFB2FA3142D}"/>
              </a:ext>
            </a:extLst>
          </p:cNvPr>
          <p:cNvSpPr txBox="1">
            <a:spLocks noChangeArrowheads="1"/>
          </p:cNvSpPr>
          <p:nvPr/>
        </p:nvSpPr>
        <p:spPr bwMode="auto">
          <a:xfrm>
            <a:off x="222429" y="940828"/>
            <a:ext cx="605155" cy="5616624"/>
          </a:xfrm>
          <a:prstGeom prst="rect">
            <a:avLst/>
          </a:prstGeom>
          <a:solidFill>
            <a:schemeClr val="accent4"/>
          </a:solidFill>
          <a:ln w="9525">
            <a:noFill/>
            <a:miter lim="800000"/>
            <a:headEnd/>
            <a:tailEnd/>
          </a:ln>
        </p:spPr>
        <p:txBody>
          <a:bodyPr rot="0" vert="horz" wrap="square" lIns="91440" tIns="45720" rIns="91440" bIns="45720" anchor="t" anchorCtr="0">
            <a:noAutofit/>
          </a:bodyPr>
          <a:lstStyle/>
          <a:p>
            <a:pPr algn="ctr">
              <a:lnSpc>
                <a:spcPts val="1360"/>
              </a:lnSpc>
              <a:spcAft>
                <a:spcPts val="0"/>
              </a:spcAft>
            </a:pPr>
            <a:endParaRPr lang="en-US" sz="1200" b="1" kern="100" dirty="0">
              <a:solidFill>
                <a:srgbClr val="FFFFFF"/>
              </a:solidFill>
              <a:effectLst/>
              <a:latin typeface="ＤＦＧ平成丸ゴシック体W4" panose="020F0400000000000000" pitchFamily="50" charset="-128"/>
              <a:ea typeface="ＭＳ 明朝" panose="02020609040205080304" pitchFamily="17" charset="-128"/>
            </a:endParaRPr>
          </a:p>
          <a:p>
            <a:pPr algn="ctr">
              <a:lnSpc>
                <a:spcPts val="1360"/>
              </a:lnSpc>
              <a:spcAft>
                <a:spcPts val="0"/>
              </a:spcAft>
            </a:pPr>
            <a:r>
              <a:rPr lang="ja-JP" altLang="ja-JP" sz="1200" kern="100" dirty="0">
                <a:solidFill>
                  <a:srgbClr val="FFFFFF"/>
                </a:solidFill>
                <a:latin typeface="Times New Roman" panose="02020603050405020304" pitchFamily="18" charset="0"/>
                <a:ea typeface="ＤＦＧ平成丸ゴシック体W4" panose="020F0400000000000000" pitchFamily="50" charset="-128"/>
              </a:rPr>
              <a:t>▼</a:t>
            </a:r>
            <a:endParaRPr lang="ja-JP" altLang="ja-JP" sz="1200" kern="100" dirty="0">
              <a:latin typeface="Times New Roman" panose="02020603050405020304" pitchFamily="18" charset="0"/>
              <a:ea typeface="ＭＳ 明朝" panose="02020609040205080304" pitchFamily="17" charset="-128"/>
            </a:endParaRPr>
          </a:p>
          <a:p>
            <a:pPr algn="ctr">
              <a:lnSpc>
                <a:spcPts val="1360"/>
              </a:lnSpc>
              <a:spcAft>
                <a:spcPts val="0"/>
              </a:spcAft>
            </a:pPr>
            <a:r>
              <a:rPr lang="ja-JP" altLang="ja-JP" sz="1200" kern="100" dirty="0">
                <a:solidFill>
                  <a:srgbClr val="FFFFFF"/>
                </a:solidFill>
                <a:latin typeface="Times New Roman" panose="02020603050405020304" pitchFamily="18" charset="0"/>
                <a:ea typeface="ＤＦＧ平成丸ゴシック体W4" panose="020F0400000000000000" pitchFamily="50" charset="-128"/>
              </a:rPr>
              <a:t>▼</a:t>
            </a:r>
            <a:endParaRPr lang="ja-JP" altLang="ja-JP" sz="1200" kern="100" dirty="0">
              <a:latin typeface="Times New Roman" panose="02020603050405020304" pitchFamily="18" charset="0"/>
              <a:ea typeface="ＭＳ 明朝" panose="02020609040205080304" pitchFamily="17" charset="-128"/>
            </a:endParaRPr>
          </a:p>
          <a:p>
            <a:pPr algn="ctr">
              <a:lnSpc>
                <a:spcPts val="1360"/>
              </a:lnSpc>
              <a:spcAft>
                <a:spcPts val="0"/>
              </a:spcAft>
            </a:pPr>
            <a:r>
              <a:rPr lang="en-US" sz="1200" b="1" kern="100" dirty="0">
                <a:solidFill>
                  <a:srgbClr val="FFFFFF"/>
                </a:solidFill>
                <a:effectLst/>
                <a:latin typeface="ＤＦＧ平成丸ゴシック体W4" panose="020F0400000000000000" pitchFamily="50" charset="-128"/>
                <a:ea typeface="ＭＳ 明朝" panose="02020609040205080304" pitchFamily="17" charset="-128"/>
              </a:rPr>
              <a:t>STEP</a:t>
            </a:r>
            <a:endParaRPr lang="ja-JP" sz="1200" kern="100" dirty="0">
              <a:effectLst/>
              <a:latin typeface="Times New Roman" panose="02020603050405020304" pitchFamily="18" charset="0"/>
              <a:ea typeface="ＭＳ 明朝" panose="02020609040205080304" pitchFamily="17" charset="-128"/>
            </a:endParaRPr>
          </a:p>
          <a:p>
            <a:pPr algn="ctr">
              <a:spcBef>
                <a:spcPts val="600"/>
              </a:spcBef>
              <a:spcAft>
                <a:spcPts val="0"/>
              </a:spcAft>
            </a:pPr>
            <a:r>
              <a:rPr lang="en-US" altLang="ja-JP" sz="2400" kern="100" dirty="0">
                <a:solidFill>
                  <a:srgbClr val="FFFFFF"/>
                </a:solidFill>
                <a:latin typeface="ＤＦＧ平成丸ゴシック体W4" panose="020F0400000000000000" pitchFamily="50" charset="-128"/>
                <a:ea typeface="ＤＦＧ平成丸ゴシック体W4" panose="020F0400000000000000" pitchFamily="50" charset="-128"/>
              </a:rPr>
              <a:t>4</a:t>
            </a:r>
            <a:endParaRPr lang="ja-JP" sz="2400" kern="100" dirty="0">
              <a:effectLst/>
              <a:latin typeface="ＤＦＧ平成丸ゴシック体W4" panose="020F0400000000000000" pitchFamily="50" charset="-128"/>
              <a:ea typeface="ＤＦＧ平成丸ゴシック体W4" panose="020F0400000000000000" pitchFamily="50" charset="-128"/>
            </a:endParaRPr>
          </a:p>
          <a:p>
            <a:pPr algn="ctr">
              <a:lnSpc>
                <a:spcPts val="1360"/>
              </a:lnSpc>
              <a:spcAft>
                <a:spcPts val="0"/>
              </a:spcAft>
            </a:pPr>
            <a:r>
              <a:rPr lang="ja-JP" sz="1200" b="1" kern="100" dirty="0">
                <a:solidFill>
                  <a:srgbClr val="FFFFFF"/>
                </a:solidFill>
                <a:effectLst/>
                <a:latin typeface="Times New Roman" panose="02020603050405020304" pitchFamily="18" charset="0"/>
                <a:ea typeface="ＤＦＧ平成丸ゴシック体W4" panose="020F0400000000000000" pitchFamily="50" charset="-128"/>
              </a:rPr>
              <a:t>▼</a:t>
            </a:r>
            <a:endParaRPr lang="ja-JP" sz="1200" kern="100" dirty="0">
              <a:effectLst/>
              <a:latin typeface="Times New Roman" panose="02020603050405020304" pitchFamily="18" charset="0"/>
              <a:ea typeface="ＭＳ 明朝" panose="02020609040205080304" pitchFamily="17" charset="-128"/>
            </a:endParaRPr>
          </a:p>
          <a:p>
            <a:pPr algn="ctr">
              <a:lnSpc>
                <a:spcPts val="1360"/>
              </a:lnSpc>
              <a:spcAft>
                <a:spcPts val="0"/>
              </a:spcAft>
            </a:pPr>
            <a:r>
              <a:rPr lang="ja-JP" sz="1200" b="1" kern="100" dirty="0">
                <a:solidFill>
                  <a:srgbClr val="FFFFFF"/>
                </a:solidFill>
                <a:effectLst/>
                <a:latin typeface="Times New Roman" panose="02020603050405020304" pitchFamily="18" charset="0"/>
                <a:ea typeface="ＤＦＧ平成丸ゴシック体W4" panose="020F0400000000000000" pitchFamily="50" charset="-128"/>
              </a:rPr>
              <a:t>▼</a:t>
            </a:r>
            <a:endParaRPr lang="ja-JP" sz="1200" kern="100" dirty="0">
              <a:effectLst/>
              <a:latin typeface="Times New Roman" panose="02020603050405020304" pitchFamily="18" charset="0"/>
              <a:ea typeface="ＭＳ 明朝" panose="02020609040205080304" pitchFamily="17" charset="-128"/>
            </a:endParaRPr>
          </a:p>
        </p:txBody>
      </p:sp>
      <p:sp>
        <p:nvSpPr>
          <p:cNvPr id="22" name="Rectangle 438">
            <a:extLst>
              <a:ext uri="{FF2B5EF4-FFF2-40B4-BE49-F238E27FC236}">
                <a16:creationId xmlns:a16="http://schemas.microsoft.com/office/drawing/2014/main" id="{7057FA7D-B172-4C56-98B5-BFDAD43FF93D}"/>
              </a:ext>
            </a:extLst>
          </p:cNvPr>
          <p:cNvSpPr>
            <a:spLocks noChangeArrowheads="1"/>
          </p:cNvSpPr>
          <p:nvPr/>
        </p:nvSpPr>
        <p:spPr bwMode="auto">
          <a:xfrm>
            <a:off x="1231658" y="920628"/>
            <a:ext cx="5572590" cy="504000"/>
          </a:xfrm>
          <a:prstGeom prst="rect">
            <a:avLst/>
          </a:prstGeom>
          <a:solidFill>
            <a:schemeClr val="accent4">
              <a:lumMod val="20000"/>
              <a:lumOff val="80000"/>
            </a:schemeClr>
          </a:solidFill>
          <a:ln w="28575" algn="ctr">
            <a:solidFill>
              <a:schemeClr val="accent4"/>
            </a:solidFill>
            <a:prstDash val="dash"/>
            <a:miter lim="800000"/>
            <a:headEnd/>
            <a:tailEnd/>
          </a:ln>
          <a:extLst/>
        </p:spPr>
        <p:style>
          <a:lnRef idx="2">
            <a:schemeClr val="accent4"/>
          </a:lnRef>
          <a:fillRef idx="1">
            <a:schemeClr val="lt1"/>
          </a:fillRef>
          <a:effectRef idx="0">
            <a:schemeClr val="accent4"/>
          </a:effectRef>
          <a:fontRef idx="minor">
            <a:schemeClr val="dk1"/>
          </a:fontRef>
        </p:style>
        <p:txBody>
          <a:bodyPr wrap="none" anchor="ctr"/>
          <a:lstStyle/>
          <a:p>
            <a:r>
              <a:rPr lang="ja-JP" altLang="en-US" sz="2200" b="0" spc="-50" dirty="0">
                <a:latin typeface="ＭＳ Ｐゴシック" panose="020B0600070205080204" pitchFamily="50" charset="-128"/>
              </a:rPr>
              <a:t>「在学する高校への出願情報の提供」について</a:t>
            </a:r>
            <a:endParaRPr lang="en-US" altLang="ja-JP" sz="2200" b="1" u="sng" dirty="0">
              <a:solidFill>
                <a:srgbClr val="0070C0"/>
              </a:solidFill>
              <a:latin typeface="+mn-ea"/>
              <a:ea typeface="+mn-ea"/>
            </a:endParaRPr>
          </a:p>
        </p:txBody>
      </p:sp>
      <p:grpSp>
        <p:nvGrpSpPr>
          <p:cNvPr id="2" name="グループ化 1">
            <a:extLst>
              <a:ext uri="{FF2B5EF4-FFF2-40B4-BE49-F238E27FC236}">
                <a16:creationId xmlns:a16="http://schemas.microsoft.com/office/drawing/2014/main" id="{C3309054-E165-4806-B5DE-D03BABEC75BE}"/>
              </a:ext>
            </a:extLst>
          </p:cNvPr>
          <p:cNvGrpSpPr/>
          <p:nvPr/>
        </p:nvGrpSpPr>
        <p:grpSpPr>
          <a:xfrm>
            <a:off x="1116985" y="1484784"/>
            <a:ext cx="7703487" cy="5068390"/>
            <a:chOff x="1186332" y="1514325"/>
            <a:chExt cx="7703487" cy="5068390"/>
          </a:xfrm>
        </p:grpSpPr>
        <p:pic>
          <p:nvPicPr>
            <p:cNvPr id="23" name="図 22">
              <a:extLst>
                <a:ext uri="{FF2B5EF4-FFF2-40B4-BE49-F238E27FC236}">
                  <a16:creationId xmlns:a16="http://schemas.microsoft.com/office/drawing/2014/main" id="{18707B58-477B-454B-8D24-D1AC1BED1278}"/>
                </a:ext>
              </a:extLst>
            </p:cNvPr>
            <p:cNvPicPr>
              <a:picLocks noChangeAspect="1"/>
            </p:cNvPicPr>
            <p:nvPr/>
          </p:nvPicPr>
          <p:blipFill rotWithShape="1">
            <a:blip r:embed="rId3"/>
            <a:srcRect l="10854" t="50304" r="11934" b="9657"/>
            <a:stretch/>
          </p:blipFill>
          <p:spPr>
            <a:xfrm>
              <a:off x="1238265" y="3725283"/>
              <a:ext cx="7592514" cy="2800061"/>
            </a:xfrm>
            <a:prstGeom prst="rect">
              <a:avLst/>
            </a:prstGeom>
            <a:ln>
              <a:solidFill>
                <a:schemeClr val="tx1"/>
              </a:solidFill>
            </a:ln>
          </p:spPr>
        </p:pic>
        <p:pic>
          <p:nvPicPr>
            <p:cNvPr id="24" name="図 23">
              <a:extLst>
                <a:ext uri="{FF2B5EF4-FFF2-40B4-BE49-F238E27FC236}">
                  <a16:creationId xmlns:a16="http://schemas.microsoft.com/office/drawing/2014/main" id="{FC27FF26-B48D-488A-9478-E2AF3293800F}"/>
                </a:ext>
              </a:extLst>
            </p:cNvPr>
            <p:cNvPicPr>
              <a:picLocks noChangeAspect="1"/>
            </p:cNvPicPr>
            <p:nvPr/>
          </p:nvPicPr>
          <p:blipFill rotWithShape="1">
            <a:blip r:embed="rId4"/>
            <a:srcRect l="10780" t="22214" r="11921" b="66059"/>
            <a:stretch/>
          </p:blipFill>
          <p:spPr>
            <a:xfrm>
              <a:off x="1232376" y="1514325"/>
              <a:ext cx="7601068" cy="820108"/>
            </a:xfrm>
            <a:prstGeom prst="rect">
              <a:avLst/>
            </a:prstGeom>
            <a:ln>
              <a:solidFill>
                <a:schemeClr val="tx1"/>
              </a:solidFill>
            </a:ln>
          </p:spPr>
        </p:pic>
        <p:pic>
          <p:nvPicPr>
            <p:cNvPr id="25" name="図 24">
              <a:extLst>
                <a:ext uri="{FF2B5EF4-FFF2-40B4-BE49-F238E27FC236}">
                  <a16:creationId xmlns:a16="http://schemas.microsoft.com/office/drawing/2014/main" id="{0A0807C2-312C-4D43-8A83-A58343301CE9}"/>
                </a:ext>
              </a:extLst>
            </p:cNvPr>
            <p:cNvPicPr>
              <a:picLocks noChangeAspect="1"/>
            </p:cNvPicPr>
            <p:nvPr/>
          </p:nvPicPr>
          <p:blipFill rotWithShape="1">
            <a:blip r:embed="rId3"/>
            <a:srcRect l="10854" t="15267" r="11934" b="59779"/>
            <a:stretch/>
          </p:blipFill>
          <p:spPr>
            <a:xfrm>
              <a:off x="1242445" y="2103654"/>
              <a:ext cx="7592514" cy="1745116"/>
            </a:xfrm>
            <a:prstGeom prst="rect">
              <a:avLst/>
            </a:prstGeom>
            <a:ln>
              <a:solidFill>
                <a:schemeClr val="tx1"/>
              </a:solidFill>
            </a:ln>
          </p:spPr>
        </p:pic>
        <p:pic>
          <p:nvPicPr>
            <p:cNvPr id="20" name="図 19">
              <a:extLst>
                <a:ext uri="{FF2B5EF4-FFF2-40B4-BE49-F238E27FC236}">
                  <a16:creationId xmlns:a16="http://schemas.microsoft.com/office/drawing/2014/main" id="{E8906350-33DF-4CB4-898C-379A9C931140}"/>
                </a:ext>
              </a:extLst>
            </p:cNvPr>
            <p:cNvPicPr>
              <a:picLocks/>
            </p:cNvPicPr>
            <p:nvPr/>
          </p:nvPicPr>
          <p:blipFill>
            <a:blip r:embed="rId5">
              <a:extLst>
                <a:ext uri="{28A0092B-C50C-407E-A947-70E740481C1C}">
                  <a14:useLocalDpi xmlns:a14="http://schemas.microsoft.com/office/drawing/2010/main" val="0"/>
                </a:ext>
              </a:extLst>
            </a:blip>
            <a:srcRect/>
            <a:stretch>
              <a:fillRect/>
            </a:stretch>
          </p:blipFill>
          <p:spPr bwMode="auto">
            <a:xfrm>
              <a:off x="1205944" y="1969790"/>
              <a:ext cx="7668000" cy="359295"/>
            </a:xfrm>
            <a:prstGeom prst="rect">
              <a:avLst/>
            </a:prstGeom>
            <a:noFill/>
            <a:ln>
              <a:noFill/>
            </a:ln>
          </p:spPr>
        </p:pic>
        <p:pic>
          <p:nvPicPr>
            <p:cNvPr id="26" name="図 25">
              <a:extLst>
                <a:ext uri="{FF2B5EF4-FFF2-40B4-BE49-F238E27FC236}">
                  <a16:creationId xmlns:a16="http://schemas.microsoft.com/office/drawing/2014/main" id="{305C57C4-8C8A-47DE-83AF-E307D1E2AEDF}"/>
                </a:ext>
              </a:extLst>
            </p:cNvPr>
            <p:cNvPicPr>
              <a:picLocks/>
            </p:cNvPicPr>
            <p:nvPr/>
          </p:nvPicPr>
          <p:blipFill>
            <a:blip r:embed="rId5">
              <a:extLst>
                <a:ext uri="{28A0092B-C50C-407E-A947-70E740481C1C}">
                  <a14:useLocalDpi xmlns:a14="http://schemas.microsoft.com/office/drawing/2010/main" val="0"/>
                </a:ext>
              </a:extLst>
            </a:blip>
            <a:srcRect/>
            <a:stretch>
              <a:fillRect/>
            </a:stretch>
          </p:blipFill>
          <p:spPr bwMode="auto">
            <a:xfrm>
              <a:off x="1221819" y="3727886"/>
              <a:ext cx="7668000" cy="359295"/>
            </a:xfrm>
            <a:prstGeom prst="rect">
              <a:avLst/>
            </a:prstGeom>
            <a:noFill/>
            <a:ln>
              <a:noFill/>
            </a:ln>
          </p:spPr>
        </p:pic>
        <p:pic>
          <p:nvPicPr>
            <p:cNvPr id="27" name="図 26">
              <a:extLst>
                <a:ext uri="{FF2B5EF4-FFF2-40B4-BE49-F238E27FC236}">
                  <a16:creationId xmlns:a16="http://schemas.microsoft.com/office/drawing/2014/main" id="{F70BA283-76B3-4FCF-B56B-3136FBE6DFE7}"/>
                </a:ext>
              </a:extLst>
            </p:cNvPr>
            <p:cNvPicPr>
              <a:picLocks/>
            </p:cNvPicPr>
            <p:nvPr/>
          </p:nvPicPr>
          <p:blipFill>
            <a:blip r:embed="rId5">
              <a:extLst>
                <a:ext uri="{28A0092B-C50C-407E-A947-70E740481C1C}">
                  <a14:useLocalDpi xmlns:a14="http://schemas.microsoft.com/office/drawing/2010/main" val="0"/>
                </a:ext>
              </a:extLst>
            </a:blip>
            <a:srcRect/>
            <a:stretch>
              <a:fillRect/>
            </a:stretch>
          </p:blipFill>
          <p:spPr bwMode="auto">
            <a:xfrm>
              <a:off x="1186332" y="6223420"/>
              <a:ext cx="7668000" cy="359295"/>
            </a:xfrm>
            <a:prstGeom prst="rect">
              <a:avLst/>
            </a:prstGeom>
            <a:noFill/>
            <a:ln>
              <a:noFill/>
            </a:ln>
          </p:spPr>
        </p:pic>
      </p:grpSp>
      <p:sp>
        <p:nvSpPr>
          <p:cNvPr id="18" name="正方形/長方形 17">
            <a:extLst>
              <a:ext uri="{FF2B5EF4-FFF2-40B4-BE49-F238E27FC236}">
                <a16:creationId xmlns:a16="http://schemas.microsoft.com/office/drawing/2014/main" id="{D23B2DCF-564C-47D5-8A53-2D1B40E39B6D}"/>
              </a:ext>
            </a:extLst>
          </p:cNvPr>
          <p:cNvSpPr/>
          <p:nvPr/>
        </p:nvSpPr>
        <p:spPr>
          <a:xfrm>
            <a:off x="1331640" y="5536769"/>
            <a:ext cx="4392488" cy="720080"/>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0" dirty="0"/>
          </a:p>
        </p:txBody>
      </p:sp>
      <p:sp>
        <p:nvSpPr>
          <p:cNvPr id="11" name="Rectangle 3">
            <a:extLst>
              <a:ext uri="{FF2B5EF4-FFF2-40B4-BE49-F238E27FC236}">
                <a16:creationId xmlns:a16="http://schemas.microsoft.com/office/drawing/2014/main" id="{4C00C248-A1E6-4DBC-B343-B06EEDFCC852}"/>
              </a:ext>
            </a:extLst>
          </p:cNvPr>
          <p:cNvSpPr txBox="1">
            <a:spLocks noChangeArrowheads="1"/>
          </p:cNvSpPr>
          <p:nvPr/>
        </p:nvSpPr>
        <p:spPr>
          <a:xfrm>
            <a:off x="4751577" y="3573016"/>
            <a:ext cx="4212911" cy="1386627"/>
          </a:xfrm>
          <a:prstGeom prst="rect">
            <a:avLst/>
          </a:prstGeom>
          <a:solidFill>
            <a:schemeClr val="bg1"/>
          </a:solidFill>
          <a:ln>
            <a:prstDash val="dash"/>
          </a:ln>
        </p:spPr>
        <p:style>
          <a:lnRef idx="2">
            <a:schemeClr val="dk1"/>
          </a:lnRef>
          <a:fillRef idx="1">
            <a:schemeClr val="lt1"/>
          </a:fillRef>
          <a:effectRef idx="0">
            <a:schemeClr val="dk1"/>
          </a:effectRef>
          <a:fontRef idx="minor">
            <a:schemeClr val="dk1"/>
          </a:fontRef>
        </p:style>
        <p:txBody>
          <a:bodyPr/>
          <a:lstStyle>
            <a:lvl1pPr marL="354421" indent="-354421" algn="l" defTabSz="945124" rtl="0" eaLnBrk="1" latinLnBrk="0" hangingPunct="1">
              <a:spcBef>
                <a:spcPct val="20000"/>
              </a:spcBef>
              <a:buFont typeface="Arial" pitchFamily="34" charset="0"/>
              <a:buChar char="•"/>
              <a:defRPr kumimoji="1" sz="3300" kern="1200">
                <a:solidFill>
                  <a:schemeClr val="tx1"/>
                </a:solidFill>
                <a:latin typeface="+mn-lt"/>
                <a:ea typeface="+mn-ea"/>
                <a:cs typeface="+mn-cs"/>
              </a:defRPr>
            </a:lvl1pPr>
            <a:lvl2pPr marL="767913" indent="-295351" algn="l" defTabSz="945124" rtl="0" eaLnBrk="1" latinLnBrk="0" hangingPunct="1">
              <a:spcBef>
                <a:spcPct val="20000"/>
              </a:spcBef>
              <a:buFont typeface="Arial" pitchFamily="34" charset="0"/>
              <a:buChar char="–"/>
              <a:defRPr kumimoji="1" sz="2900" kern="1200">
                <a:solidFill>
                  <a:schemeClr val="tx1"/>
                </a:solidFill>
                <a:latin typeface="+mn-lt"/>
                <a:ea typeface="+mn-ea"/>
                <a:cs typeface="+mn-cs"/>
              </a:defRPr>
            </a:lvl2pPr>
            <a:lvl3pPr marL="1181405" indent="-236281" algn="l" defTabSz="945124" rtl="0" eaLnBrk="1" latinLnBrk="0" hangingPunct="1">
              <a:spcBef>
                <a:spcPct val="20000"/>
              </a:spcBef>
              <a:buFont typeface="Arial" pitchFamily="34" charset="0"/>
              <a:buChar char="•"/>
              <a:defRPr kumimoji="1" sz="2500" kern="1200">
                <a:solidFill>
                  <a:schemeClr val="tx1"/>
                </a:solidFill>
                <a:latin typeface="+mn-lt"/>
                <a:ea typeface="+mn-ea"/>
                <a:cs typeface="+mn-cs"/>
              </a:defRPr>
            </a:lvl3pPr>
            <a:lvl4pPr marL="1653967" indent="-236281" algn="l" defTabSz="945124" rtl="0" eaLnBrk="1" latinLnBrk="0" hangingPunct="1">
              <a:spcBef>
                <a:spcPct val="20000"/>
              </a:spcBef>
              <a:buFont typeface="Arial" pitchFamily="34" charset="0"/>
              <a:buChar char="–"/>
              <a:defRPr kumimoji="1" sz="2100" kern="1200">
                <a:solidFill>
                  <a:schemeClr val="tx1"/>
                </a:solidFill>
                <a:latin typeface="+mn-lt"/>
                <a:ea typeface="+mn-ea"/>
                <a:cs typeface="+mn-cs"/>
              </a:defRPr>
            </a:lvl4pPr>
            <a:lvl5pPr marL="2126529" indent="-236281" algn="l" defTabSz="945124" rtl="0" eaLnBrk="1" latinLnBrk="0" hangingPunct="1">
              <a:spcBef>
                <a:spcPct val="20000"/>
              </a:spcBef>
              <a:buFont typeface="Arial" pitchFamily="34" charset="0"/>
              <a:buChar char="»"/>
              <a:defRPr kumimoji="1" sz="2100" kern="1200">
                <a:solidFill>
                  <a:schemeClr val="tx1"/>
                </a:solidFill>
                <a:latin typeface="+mn-lt"/>
                <a:ea typeface="+mn-ea"/>
                <a:cs typeface="+mn-cs"/>
              </a:defRPr>
            </a:lvl5pPr>
            <a:lvl6pPr marL="2599091" indent="-236281" algn="l" defTabSz="945124" rtl="0" eaLnBrk="1" latinLnBrk="0" hangingPunct="1">
              <a:spcBef>
                <a:spcPct val="20000"/>
              </a:spcBef>
              <a:buFont typeface="Arial" pitchFamily="34" charset="0"/>
              <a:buChar char="•"/>
              <a:defRPr kumimoji="1" sz="2100" kern="1200">
                <a:solidFill>
                  <a:schemeClr val="tx1"/>
                </a:solidFill>
                <a:latin typeface="+mn-lt"/>
                <a:ea typeface="+mn-ea"/>
                <a:cs typeface="+mn-cs"/>
              </a:defRPr>
            </a:lvl6pPr>
            <a:lvl7pPr marL="3071652" indent="-236281" algn="l" defTabSz="945124" rtl="0" eaLnBrk="1" latinLnBrk="0" hangingPunct="1">
              <a:spcBef>
                <a:spcPct val="20000"/>
              </a:spcBef>
              <a:buFont typeface="Arial" pitchFamily="34" charset="0"/>
              <a:buChar char="•"/>
              <a:defRPr kumimoji="1" sz="2100" kern="1200">
                <a:solidFill>
                  <a:schemeClr val="tx1"/>
                </a:solidFill>
                <a:latin typeface="+mn-lt"/>
                <a:ea typeface="+mn-ea"/>
                <a:cs typeface="+mn-cs"/>
              </a:defRPr>
            </a:lvl7pPr>
            <a:lvl8pPr marL="3544214" indent="-236281" algn="l" defTabSz="945124" rtl="0" eaLnBrk="1" latinLnBrk="0" hangingPunct="1">
              <a:spcBef>
                <a:spcPct val="20000"/>
              </a:spcBef>
              <a:buFont typeface="Arial" pitchFamily="34" charset="0"/>
              <a:buChar char="•"/>
              <a:defRPr kumimoji="1" sz="2100" kern="1200">
                <a:solidFill>
                  <a:schemeClr val="tx1"/>
                </a:solidFill>
                <a:latin typeface="+mn-lt"/>
                <a:ea typeface="+mn-ea"/>
                <a:cs typeface="+mn-cs"/>
              </a:defRPr>
            </a:lvl8pPr>
            <a:lvl9pPr marL="4016776" indent="-236281" algn="l" defTabSz="945124" rtl="0" eaLnBrk="1" latinLnBrk="0" hangingPunct="1">
              <a:spcBef>
                <a:spcPct val="20000"/>
              </a:spcBef>
              <a:buFont typeface="Arial" pitchFamily="34" charset="0"/>
              <a:buChar char="•"/>
              <a:defRPr kumimoji="1" sz="2100" kern="1200">
                <a:solidFill>
                  <a:schemeClr val="tx1"/>
                </a:solidFill>
                <a:latin typeface="+mn-lt"/>
                <a:ea typeface="+mn-ea"/>
                <a:cs typeface="+mn-cs"/>
              </a:defRPr>
            </a:lvl9pPr>
          </a:lstStyle>
          <a:p>
            <a:pPr marL="0" indent="-354013" fontAlgn="auto">
              <a:spcAft>
                <a:spcPts val="0"/>
              </a:spcAft>
              <a:buFontTx/>
              <a:buNone/>
            </a:pPr>
            <a:r>
              <a:rPr lang="ja-JP" altLang="en-US" sz="2000" b="0" dirty="0">
                <a:latin typeface="+mj-ea"/>
                <a:ea typeface="+mj-ea"/>
              </a:rPr>
              <a:t>この欄で「同意する」を選択した卒業見込者の</a:t>
            </a:r>
            <a:r>
              <a:rPr lang="ja-JP" altLang="en-US" sz="2000" b="0" dirty="0">
                <a:latin typeface="+mj-ea"/>
              </a:rPr>
              <a:t>出願内容の</a:t>
            </a:r>
            <a:r>
              <a:rPr lang="ja-JP" altLang="en-US" sz="2000" b="0" dirty="0">
                <a:latin typeface="+mj-ea"/>
                <a:ea typeface="+mj-ea"/>
              </a:rPr>
              <a:t>み，在学する高校が高校専用サイトで確認することができる。</a:t>
            </a:r>
            <a:endParaRPr lang="en-US" altLang="ja-JP" sz="1800" b="0" dirty="0"/>
          </a:p>
        </p:txBody>
      </p:sp>
      <p:sp>
        <p:nvSpPr>
          <p:cNvPr id="12" name="Line 430">
            <a:extLst>
              <a:ext uri="{FF2B5EF4-FFF2-40B4-BE49-F238E27FC236}">
                <a16:creationId xmlns:a16="http://schemas.microsoft.com/office/drawing/2014/main" id="{AF7474F8-BC7A-4DCA-A372-A1B5E68BA054}"/>
              </a:ext>
            </a:extLst>
          </p:cNvPr>
          <p:cNvSpPr>
            <a:spLocks noChangeShapeType="1"/>
          </p:cNvSpPr>
          <p:nvPr/>
        </p:nvSpPr>
        <p:spPr bwMode="auto">
          <a:xfrm flipH="1">
            <a:off x="5724128" y="4977431"/>
            <a:ext cx="432048" cy="517663"/>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Tree>
    <p:extLst>
      <p:ext uri="{BB962C8B-B14F-4D97-AF65-F5344CB8AC3E}">
        <p14:creationId xmlns:p14="http://schemas.microsoft.com/office/powerpoint/2010/main" val="37550987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16="http://schemas.microsoft.com/office/drawing/2014/main" xmlns:a14="http://schemas.microsoft.com/office/drawing/2010/main"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89020" y="46276"/>
            <a:ext cx="864096" cy="779026"/>
          </a:xfrm>
          <a:prstGeom prst="ellipse">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ja-JP" altLang="en-US" sz="3000" b="0" dirty="0">
                <a:latin typeface="ＤＦＧ極太丸ゴシック体" pitchFamily="50" charset="-128"/>
                <a:ea typeface="ＤＦＧ極太丸ゴシック体" pitchFamily="50" charset="-128"/>
              </a:rPr>
              <a:t>Ｂ</a:t>
            </a:r>
            <a:endParaRPr kumimoji="1" lang="ja-JP" altLang="en-US" sz="3000" b="0" dirty="0">
              <a:latin typeface="ＤＦＧ極太丸ゴシック体" pitchFamily="50" charset="-128"/>
              <a:ea typeface="ＤＦＧ極太丸ゴシック体" pitchFamily="50" charset="-128"/>
            </a:endParaRPr>
          </a:p>
        </p:txBody>
      </p:sp>
      <p:sp>
        <p:nvSpPr>
          <p:cNvPr id="6" name="Rectangle 15"/>
          <p:cNvSpPr>
            <a:spLocks noChangeArrowheads="1"/>
          </p:cNvSpPr>
          <p:nvPr/>
        </p:nvSpPr>
        <p:spPr bwMode="auto">
          <a:xfrm>
            <a:off x="1187624" y="81605"/>
            <a:ext cx="288032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nchor="ctr"/>
          <a:lstStyle/>
          <a:p>
            <a:pPr marL="342900" indent="-342900"/>
            <a:r>
              <a:rPr lang="ja-JP" altLang="en-US" b="0" dirty="0">
                <a:latin typeface="ＤＦＧ平成ゴシック体W9" pitchFamily="50" charset="-128"/>
                <a:ea typeface="ＤＦＧ平成ゴシック体W9" pitchFamily="50" charset="-128"/>
              </a:rPr>
              <a:t>出願</a:t>
            </a:r>
            <a:r>
              <a:rPr lang="ja-JP" altLang="en-US" sz="2400" b="0" dirty="0">
                <a:latin typeface="ＤＦＧ極太丸ゴシック体" pitchFamily="50" charset="-128"/>
                <a:ea typeface="ＤＦＧ極太丸ゴシック体" pitchFamily="50" charset="-128"/>
              </a:rPr>
              <a:t>　</a:t>
            </a:r>
            <a:r>
              <a:rPr lang="en-US" altLang="ja-JP" sz="2600" dirty="0"/>
              <a:t>【P35~38】</a:t>
            </a:r>
            <a:endParaRPr lang="ja-JP" altLang="en-US" sz="2600" dirty="0"/>
          </a:p>
        </p:txBody>
      </p:sp>
      <p:sp>
        <p:nvSpPr>
          <p:cNvPr id="2" name="正方形/長方形 1">
            <a:extLst>
              <a:ext uri="{FF2B5EF4-FFF2-40B4-BE49-F238E27FC236}">
                <a16:creationId xmlns:a16="http://schemas.microsoft.com/office/drawing/2014/main" id="{05506F08-D780-4E27-9221-B96F39BB58B9}"/>
              </a:ext>
            </a:extLst>
          </p:cNvPr>
          <p:cNvSpPr/>
          <p:nvPr/>
        </p:nvSpPr>
        <p:spPr>
          <a:xfrm>
            <a:off x="856004" y="840703"/>
            <a:ext cx="8287996" cy="5616625"/>
          </a:xfrm>
          <a:prstGeom prst="rect">
            <a:avLst/>
          </a:prstGeom>
        </p:spPr>
        <p:txBody>
          <a:bodyPr wrap="square">
            <a:noAutofit/>
          </a:bodyPr>
          <a:lstStyle/>
          <a:p>
            <a:pPr lvl="0" fontAlgn="auto">
              <a:spcBef>
                <a:spcPts val="0"/>
              </a:spcBef>
              <a:spcAft>
                <a:spcPts val="0"/>
              </a:spcAft>
              <a:defRPr/>
            </a:pPr>
            <a:endParaRPr lang="en-US" altLang="ja-JP" sz="2200" b="0" spc="-50" dirty="0">
              <a:latin typeface="ＭＳ Ｐゴシック" panose="020B0600070205080204" pitchFamily="50" charset="-128"/>
            </a:endParaRPr>
          </a:p>
          <a:p>
            <a:pPr lvl="0" fontAlgn="auto">
              <a:spcBef>
                <a:spcPts val="0"/>
              </a:spcBef>
              <a:spcAft>
                <a:spcPts val="0"/>
              </a:spcAft>
              <a:defRPr/>
            </a:pPr>
            <a:endParaRPr lang="en-US" altLang="ja-JP" sz="2200" b="0" spc="-50" dirty="0">
              <a:latin typeface="ＭＳ Ｐゴシック" panose="020B0600070205080204" pitchFamily="50" charset="-128"/>
            </a:endParaRPr>
          </a:p>
          <a:p>
            <a:pPr lvl="0" fontAlgn="auto">
              <a:spcBef>
                <a:spcPts val="0"/>
              </a:spcBef>
              <a:spcAft>
                <a:spcPts val="0"/>
              </a:spcAft>
              <a:defRPr/>
            </a:pPr>
            <a:endParaRPr lang="en-US" altLang="ja-JP" sz="2200" b="0" spc="-50" dirty="0">
              <a:latin typeface="ＭＳ Ｐゴシック" panose="020B0600070205080204" pitchFamily="50" charset="-128"/>
            </a:endParaRPr>
          </a:p>
          <a:p>
            <a:pPr lvl="0" fontAlgn="auto">
              <a:spcBef>
                <a:spcPts val="1200"/>
              </a:spcBef>
              <a:spcAft>
                <a:spcPts val="0"/>
              </a:spcAft>
              <a:defRPr/>
            </a:pPr>
            <a:endParaRPr lang="en-US" altLang="ja-JP" sz="2200" b="0" spc="-50" dirty="0">
              <a:latin typeface="ＭＳ Ｐゴシック" panose="020B0600070205080204" pitchFamily="50" charset="-128"/>
            </a:endParaRPr>
          </a:p>
          <a:p>
            <a:pPr lvl="0" fontAlgn="auto">
              <a:spcBef>
                <a:spcPts val="0"/>
              </a:spcBef>
              <a:spcAft>
                <a:spcPts val="0"/>
              </a:spcAft>
              <a:defRPr/>
            </a:pPr>
            <a:endParaRPr lang="en-US" altLang="ja-JP" sz="2200" b="0" spc="-50" dirty="0">
              <a:latin typeface="ＭＳ Ｐゴシック" panose="020B0600070205080204" pitchFamily="50" charset="-128"/>
            </a:endParaRPr>
          </a:p>
          <a:p>
            <a:pPr lvl="0" fontAlgn="auto">
              <a:spcBef>
                <a:spcPts val="0"/>
              </a:spcBef>
              <a:spcAft>
                <a:spcPts val="0"/>
              </a:spcAft>
              <a:defRPr/>
            </a:pPr>
            <a:endParaRPr lang="en-US" altLang="ja-JP" sz="2200" b="0" spc="-50" dirty="0">
              <a:latin typeface="ＭＳ Ｐゴシック" panose="020B0600070205080204" pitchFamily="50" charset="-128"/>
            </a:endParaRPr>
          </a:p>
          <a:p>
            <a:pPr lvl="0" fontAlgn="auto">
              <a:spcBef>
                <a:spcPts val="0"/>
              </a:spcBef>
              <a:spcAft>
                <a:spcPts val="0"/>
              </a:spcAft>
              <a:defRPr/>
            </a:pPr>
            <a:endParaRPr lang="en-US" altLang="ja-JP" sz="2200" b="0" spc="-50" dirty="0">
              <a:latin typeface="ＭＳ Ｐゴシック" panose="020B0600070205080204" pitchFamily="50" charset="-128"/>
            </a:endParaRPr>
          </a:p>
          <a:p>
            <a:pPr lvl="0" fontAlgn="auto">
              <a:spcBef>
                <a:spcPts val="0"/>
              </a:spcBef>
              <a:spcAft>
                <a:spcPts val="0"/>
              </a:spcAft>
              <a:defRPr/>
            </a:pPr>
            <a:endParaRPr lang="en-US" altLang="ja-JP" sz="2200" b="0" spc="-50" dirty="0">
              <a:latin typeface="ＭＳ Ｐゴシック" panose="020B0600070205080204" pitchFamily="50" charset="-128"/>
            </a:endParaRPr>
          </a:p>
          <a:p>
            <a:pPr lvl="0" fontAlgn="auto">
              <a:spcBef>
                <a:spcPts val="0"/>
              </a:spcBef>
              <a:spcAft>
                <a:spcPts val="0"/>
              </a:spcAft>
              <a:defRPr/>
            </a:pPr>
            <a:endParaRPr lang="en-US" altLang="ja-JP" sz="2200" b="0" spc="-50" dirty="0">
              <a:latin typeface="ＭＳ Ｐゴシック" panose="020B0600070205080204" pitchFamily="50" charset="-128"/>
            </a:endParaRPr>
          </a:p>
          <a:p>
            <a:pPr lvl="0" fontAlgn="auto">
              <a:spcBef>
                <a:spcPts val="0"/>
              </a:spcBef>
              <a:spcAft>
                <a:spcPts val="0"/>
              </a:spcAft>
              <a:defRPr/>
            </a:pPr>
            <a:endParaRPr lang="en-US" altLang="ja-JP" sz="2200" b="0" spc="-50" dirty="0">
              <a:latin typeface="ＭＳ Ｐゴシック" panose="020B0600070205080204" pitchFamily="50" charset="-128"/>
            </a:endParaRPr>
          </a:p>
          <a:p>
            <a:pPr lvl="0" fontAlgn="auto">
              <a:spcBef>
                <a:spcPts val="0"/>
              </a:spcBef>
              <a:spcAft>
                <a:spcPts val="0"/>
              </a:spcAft>
              <a:defRPr/>
            </a:pPr>
            <a:endParaRPr lang="en-US" altLang="ja-JP" sz="2200" b="0" spc="-50" dirty="0">
              <a:latin typeface="ＭＳ Ｐゴシック" panose="020B0600070205080204" pitchFamily="50" charset="-128"/>
            </a:endParaRPr>
          </a:p>
          <a:p>
            <a:pPr lvl="0" fontAlgn="auto">
              <a:spcBef>
                <a:spcPts val="0"/>
              </a:spcBef>
              <a:spcAft>
                <a:spcPts val="0"/>
              </a:spcAft>
              <a:defRPr/>
            </a:pPr>
            <a:endParaRPr lang="en-US" altLang="ja-JP" sz="2200" b="0" spc="-50" dirty="0">
              <a:latin typeface="ＭＳ Ｐゴシック" panose="020B0600070205080204" pitchFamily="50" charset="-128"/>
            </a:endParaRPr>
          </a:p>
          <a:p>
            <a:pPr lvl="0" fontAlgn="auto">
              <a:spcBef>
                <a:spcPts val="0"/>
              </a:spcBef>
              <a:spcAft>
                <a:spcPts val="0"/>
              </a:spcAft>
              <a:defRPr/>
            </a:pPr>
            <a:endParaRPr lang="en-US" altLang="ja-JP" sz="2200" b="0" spc="-50" dirty="0">
              <a:latin typeface="ＭＳ Ｐゴシック" panose="020B0600070205080204" pitchFamily="50" charset="-128"/>
            </a:endParaRPr>
          </a:p>
          <a:p>
            <a:pPr lvl="0" fontAlgn="auto">
              <a:spcBef>
                <a:spcPts val="0"/>
              </a:spcBef>
              <a:spcAft>
                <a:spcPts val="0"/>
              </a:spcAft>
              <a:defRPr/>
            </a:pPr>
            <a:endParaRPr lang="en-US" altLang="ja-JP" sz="2200" b="0" spc="-50" dirty="0">
              <a:latin typeface="ＭＳ Ｐゴシック" panose="020B0600070205080204" pitchFamily="50" charset="-128"/>
            </a:endParaRPr>
          </a:p>
          <a:p>
            <a:pPr lvl="0" fontAlgn="auto">
              <a:spcBef>
                <a:spcPts val="0"/>
              </a:spcBef>
              <a:spcAft>
                <a:spcPts val="0"/>
              </a:spcAft>
              <a:defRPr/>
            </a:pPr>
            <a:endParaRPr lang="en-US" altLang="ja-JP" sz="2200" b="0" spc="-50" dirty="0">
              <a:latin typeface="ＭＳ Ｐゴシック" panose="020B0600070205080204" pitchFamily="50" charset="-128"/>
            </a:endParaRPr>
          </a:p>
          <a:p>
            <a:pPr lvl="0" fontAlgn="auto">
              <a:spcBef>
                <a:spcPts val="600"/>
              </a:spcBef>
              <a:spcAft>
                <a:spcPts val="0"/>
              </a:spcAft>
              <a:defRPr/>
            </a:pPr>
            <a:r>
              <a:rPr lang="ja-JP" altLang="en-US" sz="2200" b="0" spc="-50" dirty="0">
                <a:latin typeface="ＭＳ Ｐゴシック" panose="020B0600070205080204" pitchFamily="50" charset="-128"/>
              </a:rPr>
              <a:t>④　志願者情報の確認</a:t>
            </a:r>
          </a:p>
        </p:txBody>
      </p:sp>
      <p:sp>
        <p:nvSpPr>
          <p:cNvPr id="8" name="スライド番号プレースホルダー 7">
            <a:extLst>
              <a:ext uri="{FF2B5EF4-FFF2-40B4-BE49-F238E27FC236}">
                <a16:creationId xmlns:a16="http://schemas.microsoft.com/office/drawing/2014/main" id="{90FFD693-6FE9-4DD9-B093-A0ECE25D64A6}"/>
              </a:ext>
            </a:extLst>
          </p:cNvPr>
          <p:cNvSpPr>
            <a:spLocks noGrp="1"/>
          </p:cNvSpPr>
          <p:nvPr>
            <p:ph type="sldNum" sz="quarter" idx="12"/>
          </p:nvPr>
        </p:nvSpPr>
        <p:spPr/>
        <p:txBody>
          <a:bodyPr/>
          <a:lstStyle/>
          <a:p>
            <a:fld id="{F14AF66F-3B4F-4E8B-A9F2-F8EEB7F87A3A}" type="slidenum">
              <a:rPr lang="ja-JP" altLang="en-US" smtClean="0">
                <a:solidFill>
                  <a:prstClr val="black">
                    <a:tint val="75000"/>
                  </a:prstClr>
                </a:solidFill>
              </a:rPr>
              <a:pPr/>
              <a:t>21</a:t>
            </a:fld>
            <a:endParaRPr lang="ja-JP" altLang="en-US" dirty="0">
              <a:solidFill>
                <a:prstClr val="black">
                  <a:tint val="75000"/>
                </a:prstClr>
              </a:solidFill>
            </a:endParaRPr>
          </a:p>
        </p:txBody>
      </p:sp>
      <p:sp>
        <p:nvSpPr>
          <p:cNvPr id="13" name="テキスト ボックス 2">
            <a:extLst>
              <a:ext uri="{FF2B5EF4-FFF2-40B4-BE49-F238E27FC236}">
                <a16:creationId xmlns:a16="http://schemas.microsoft.com/office/drawing/2014/main" id="{16CC4F3F-9C04-4FAC-A6F2-CFFB2FA3142D}"/>
              </a:ext>
            </a:extLst>
          </p:cNvPr>
          <p:cNvSpPr txBox="1">
            <a:spLocks noChangeArrowheads="1"/>
          </p:cNvSpPr>
          <p:nvPr/>
        </p:nvSpPr>
        <p:spPr bwMode="auto">
          <a:xfrm>
            <a:off x="222429" y="980728"/>
            <a:ext cx="605155" cy="5616624"/>
          </a:xfrm>
          <a:prstGeom prst="rect">
            <a:avLst/>
          </a:prstGeom>
          <a:solidFill>
            <a:schemeClr val="accent4"/>
          </a:solidFill>
          <a:ln w="9525">
            <a:noFill/>
            <a:miter lim="800000"/>
            <a:headEnd/>
            <a:tailEnd/>
          </a:ln>
        </p:spPr>
        <p:txBody>
          <a:bodyPr rot="0" vert="horz" wrap="square" lIns="91440" tIns="45720" rIns="91440" bIns="45720" anchor="t" anchorCtr="0">
            <a:noAutofit/>
          </a:bodyPr>
          <a:lstStyle/>
          <a:p>
            <a:pPr algn="ctr">
              <a:lnSpc>
                <a:spcPts val="1360"/>
              </a:lnSpc>
              <a:spcAft>
                <a:spcPts val="0"/>
              </a:spcAft>
            </a:pPr>
            <a:endParaRPr lang="en-US" sz="1200" b="0" kern="100" dirty="0">
              <a:solidFill>
                <a:srgbClr val="FFFFFF"/>
              </a:solidFill>
              <a:effectLst/>
              <a:latin typeface="ＤＦＧ平成丸ゴシック体W4" panose="020F0400000000000000" pitchFamily="50" charset="-128"/>
              <a:ea typeface="ＭＳ 明朝" panose="02020609040205080304" pitchFamily="17" charset="-128"/>
            </a:endParaRPr>
          </a:p>
          <a:p>
            <a:pPr algn="ctr">
              <a:lnSpc>
                <a:spcPts val="1360"/>
              </a:lnSpc>
              <a:spcAft>
                <a:spcPts val="0"/>
              </a:spcAft>
            </a:pPr>
            <a:r>
              <a:rPr lang="ja-JP" altLang="ja-JP" sz="1200" b="0" kern="100" dirty="0">
                <a:solidFill>
                  <a:srgbClr val="FFFFFF"/>
                </a:solidFill>
                <a:latin typeface="Times New Roman" panose="02020603050405020304" pitchFamily="18" charset="0"/>
                <a:ea typeface="ＤＦＧ平成丸ゴシック体W4" panose="020F0400000000000000" pitchFamily="50" charset="-128"/>
              </a:rPr>
              <a:t>▼</a:t>
            </a:r>
            <a:endParaRPr lang="ja-JP" altLang="ja-JP" sz="1200" b="0" kern="100" dirty="0">
              <a:latin typeface="Times New Roman" panose="02020603050405020304" pitchFamily="18" charset="0"/>
              <a:ea typeface="ＭＳ 明朝" panose="02020609040205080304" pitchFamily="17" charset="-128"/>
            </a:endParaRPr>
          </a:p>
          <a:p>
            <a:pPr algn="ctr">
              <a:lnSpc>
                <a:spcPts val="1360"/>
              </a:lnSpc>
              <a:spcAft>
                <a:spcPts val="0"/>
              </a:spcAft>
            </a:pPr>
            <a:r>
              <a:rPr lang="ja-JP" altLang="ja-JP" sz="1200" b="0" kern="100" dirty="0">
                <a:solidFill>
                  <a:srgbClr val="FFFFFF"/>
                </a:solidFill>
                <a:latin typeface="Times New Roman" panose="02020603050405020304" pitchFamily="18" charset="0"/>
                <a:ea typeface="ＤＦＧ平成丸ゴシック体W4" panose="020F0400000000000000" pitchFamily="50" charset="-128"/>
              </a:rPr>
              <a:t>▼</a:t>
            </a:r>
            <a:endParaRPr lang="ja-JP" altLang="ja-JP" sz="1200" b="0" kern="100" dirty="0">
              <a:latin typeface="Times New Roman" panose="02020603050405020304" pitchFamily="18" charset="0"/>
              <a:ea typeface="ＭＳ 明朝" panose="02020609040205080304" pitchFamily="17" charset="-128"/>
            </a:endParaRPr>
          </a:p>
          <a:p>
            <a:pPr algn="ctr">
              <a:lnSpc>
                <a:spcPts val="1360"/>
              </a:lnSpc>
              <a:spcAft>
                <a:spcPts val="0"/>
              </a:spcAft>
            </a:pPr>
            <a:r>
              <a:rPr lang="en-US" sz="1200" b="0" kern="100" dirty="0">
                <a:solidFill>
                  <a:srgbClr val="FFFFFF"/>
                </a:solidFill>
                <a:effectLst/>
                <a:latin typeface="ＤＦＧ平成丸ゴシック体W4" panose="020F0400000000000000" pitchFamily="50" charset="-128"/>
                <a:ea typeface="ＭＳ 明朝" panose="02020609040205080304" pitchFamily="17" charset="-128"/>
              </a:rPr>
              <a:t>STEP</a:t>
            </a:r>
            <a:endParaRPr lang="ja-JP" sz="1200" b="0" kern="100" dirty="0">
              <a:effectLst/>
              <a:latin typeface="Times New Roman" panose="02020603050405020304" pitchFamily="18" charset="0"/>
              <a:ea typeface="ＭＳ 明朝" panose="02020609040205080304" pitchFamily="17" charset="-128"/>
            </a:endParaRPr>
          </a:p>
          <a:p>
            <a:pPr algn="ctr">
              <a:spcBef>
                <a:spcPts val="600"/>
              </a:spcBef>
              <a:spcAft>
                <a:spcPts val="0"/>
              </a:spcAft>
            </a:pPr>
            <a:r>
              <a:rPr lang="en-US" altLang="ja-JP" sz="2400" b="0" kern="100" dirty="0">
                <a:solidFill>
                  <a:srgbClr val="FFFFFF"/>
                </a:solidFill>
                <a:latin typeface="ＤＦＧ平成丸ゴシック体W4" panose="020F0400000000000000" pitchFamily="50" charset="-128"/>
                <a:ea typeface="ＤＦＧ平成丸ゴシック体W4" panose="020F0400000000000000" pitchFamily="50" charset="-128"/>
              </a:rPr>
              <a:t>4</a:t>
            </a:r>
            <a:endParaRPr lang="ja-JP" sz="2400" b="0" kern="100" dirty="0">
              <a:effectLst/>
              <a:latin typeface="ＤＦＧ平成丸ゴシック体W4" panose="020F0400000000000000" pitchFamily="50" charset="-128"/>
              <a:ea typeface="ＤＦＧ平成丸ゴシック体W4" panose="020F0400000000000000" pitchFamily="50" charset="-128"/>
            </a:endParaRPr>
          </a:p>
          <a:p>
            <a:pPr algn="ctr">
              <a:lnSpc>
                <a:spcPts val="1360"/>
              </a:lnSpc>
              <a:spcAft>
                <a:spcPts val="0"/>
              </a:spcAft>
            </a:pPr>
            <a:r>
              <a:rPr lang="ja-JP" sz="1200" b="0" kern="100" dirty="0">
                <a:solidFill>
                  <a:srgbClr val="FFFFFF"/>
                </a:solidFill>
                <a:effectLst/>
                <a:latin typeface="Times New Roman" panose="02020603050405020304" pitchFamily="18" charset="0"/>
                <a:ea typeface="ＤＦＧ平成丸ゴシック体W4" panose="020F0400000000000000" pitchFamily="50" charset="-128"/>
              </a:rPr>
              <a:t>▼</a:t>
            </a:r>
            <a:endParaRPr lang="ja-JP" sz="1200" b="0" kern="100" dirty="0">
              <a:effectLst/>
              <a:latin typeface="Times New Roman" panose="02020603050405020304" pitchFamily="18" charset="0"/>
              <a:ea typeface="ＭＳ 明朝" panose="02020609040205080304" pitchFamily="17" charset="-128"/>
            </a:endParaRPr>
          </a:p>
          <a:p>
            <a:pPr algn="ctr">
              <a:lnSpc>
                <a:spcPts val="1360"/>
              </a:lnSpc>
              <a:spcAft>
                <a:spcPts val="0"/>
              </a:spcAft>
            </a:pPr>
            <a:r>
              <a:rPr lang="ja-JP" sz="1200" b="0" kern="100" dirty="0">
                <a:solidFill>
                  <a:srgbClr val="FFFFFF"/>
                </a:solidFill>
                <a:effectLst/>
                <a:latin typeface="Times New Roman" panose="02020603050405020304" pitchFamily="18" charset="0"/>
                <a:ea typeface="ＤＦＧ平成丸ゴシック体W4" panose="020F0400000000000000" pitchFamily="50" charset="-128"/>
              </a:rPr>
              <a:t>▼</a:t>
            </a:r>
            <a:endParaRPr lang="ja-JP" sz="1200" b="0" kern="100" dirty="0">
              <a:effectLst/>
              <a:latin typeface="Times New Roman" panose="02020603050405020304" pitchFamily="18" charset="0"/>
              <a:ea typeface="ＭＳ 明朝" panose="02020609040205080304" pitchFamily="17" charset="-128"/>
            </a:endParaRPr>
          </a:p>
        </p:txBody>
      </p:sp>
      <p:sp>
        <p:nvSpPr>
          <p:cNvPr id="16" name="Rectangle 438">
            <a:extLst>
              <a:ext uri="{FF2B5EF4-FFF2-40B4-BE49-F238E27FC236}">
                <a16:creationId xmlns:a16="http://schemas.microsoft.com/office/drawing/2014/main" id="{F371B3DC-C807-4F93-ADD1-B3C46553CBD4}"/>
              </a:ext>
            </a:extLst>
          </p:cNvPr>
          <p:cNvSpPr>
            <a:spLocks noChangeArrowheads="1"/>
          </p:cNvSpPr>
          <p:nvPr/>
        </p:nvSpPr>
        <p:spPr bwMode="auto">
          <a:xfrm>
            <a:off x="1154109" y="928309"/>
            <a:ext cx="5062604" cy="540000"/>
          </a:xfrm>
          <a:prstGeom prst="rect">
            <a:avLst/>
          </a:prstGeom>
          <a:solidFill>
            <a:schemeClr val="accent4">
              <a:lumMod val="20000"/>
              <a:lumOff val="80000"/>
            </a:schemeClr>
          </a:solidFill>
          <a:ln w="28575" algn="ctr">
            <a:solidFill>
              <a:schemeClr val="accent4"/>
            </a:solidFill>
            <a:prstDash val="dash"/>
            <a:miter lim="800000"/>
            <a:headEnd/>
            <a:tailEnd/>
          </a:ln>
          <a:extLst/>
        </p:spPr>
        <p:style>
          <a:lnRef idx="2">
            <a:schemeClr val="accent4"/>
          </a:lnRef>
          <a:fillRef idx="1">
            <a:schemeClr val="lt1"/>
          </a:fillRef>
          <a:effectRef idx="0">
            <a:schemeClr val="accent4"/>
          </a:effectRef>
          <a:fontRef idx="minor">
            <a:schemeClr val="dk1"/>
          </a:fontRef>
        </p:style>
        <p:txBody>
          <a:bodyPr wrap="none" anchor="ctr">
            <a:spAutoFit/>
          </a:bodyPr>
          <a:lstStyle/>
          <a:p>
            <a:pPr lvl="0" fontAlgn="auto">
              <a:spcBef>
                <a:spcPts val="0"/>
              </a:spcBef>
              <a:spcAft>
                <a:spcPts val="0"/>
              </a:spcAft>
              <a:defRPr/>
            </a:pPr>
            <a:r>
              <a:rPr lang="ja-JP" altLang="en-US" sz="2200" b="0" spc="-50" dirty="0">
                <a:latin typeface="ＭＳ Ｐゴシック" panose="020B0600070205080204" pitchFamily="50" charset="-128"/>
              </a:rPr>
              <a:t>「出身高等学校名」について（卒業見込者）</a:t>
            </a:r>
            <a:endParaRPr lang="en-US" altLang="ja-JP" sz="2200" b="0" spc="-50" dirty="0">
              <a:latin typeface="ＭＳ Ｐゴシック" panose="020B0600070205080204" pitchFamily="50" charset="-128"/>
            </a:endParaRPr>
          </a:p>
        </p:txBody>
      </p:sp>
      <p:grpSp>
        <p:nvGrpSpPr>
          <p:cNvPr id="9" name="グループ化 8">
            <a:extLst>
              <a:ext uri="{FF2B5EF4-FFF2-40B4-BE49-F238E27FC236}">
                <a16:creationId xmlns:a16="http://schemas.microsoft.com/office/drawing/2014/main" id="{640DE278-95D8-43FF-9331-A0794329646A}"/>
              </a:ext>
            </a:extLst>
          </p:cNvPr>
          <p:cNvGrpSpPr/>
          <p:nvPr/>
        </p:nvGrpSpPr>
        <p:grpSpPr>
          <a:xfrm>
            <a:off x="1551856" y="1571413"/>
            <a:ext cx="6264696" cy="4565316"/>
            <a:chOff x="1569610" y="1555915"/>
            <a:chExt cx="6264696" cy="4565316"/>
          </a:xfrm>
        </p:grpSpPr>
        <p:pic>
          <p:nvPicPr>
            <p:cNvPr id="7" name="図 6">
              <a:extLst>
                <a:ext uri="{FF2B5EF4-FFF2-40B4-BE49-F238E27FC236}">
                  <a16:creationId xmlns:a16="http://schemas.microsoft.com/office/drawing/2014/main" id="{67D574E4-C1B2-4100-8DA6-B745FACD5EDD}"/>
                </a:ext>
              </a:extLst>
            </p:cNvPr>
            <p:cNvPicPr>
              <a:picLocks noChangeAspect="1"/>
            </p:cNvPicPr>
            <p:nvPr/>
          </p:nvPicPr>
          <p:blipFill rotWithShape="1">
            <a:blip r:embed="rId3"/>
            <a:srcRect l="13850" t="18101" r="16561" b="15329"/>
            <a:stretch/>
          </p:blipFill>
          <p:spPr>
            <a:xfrm>
              <a:off x="1569610" y="1555915"/>
              <a:ext cx="6264696" cy="4565316"/>
            </a:xfrm>
            <a:prstGeom prst="rect">
              <a:avLst/>
            </a:prstGeom>
          </p:spPr>
        </p:pic>
        <p:pic>
          <p:nvPicPr>
            <p:cNvPr id="17" name="図 16">
              <a:extLst>
                <a:ext uri="{FF2B5EF4-FFF2-40B4-BE49-F238E27FC236}">
                  <a16:creationId xmlns:a16="http://schemas.microsoft.com/office/drawing/2014/main" id="{FA67D85B-BCC0-4758-9DFF-E658F7CAF720}"/>
                </a:ext>
              </a:extLst>
            </p:cNvPr>
            <p:cNvPicPr>
              <a:picLocks noChangeAspect="1"/>
            </p:cNvPicPr>
            <p:nvPr/>
          </p:nvPicPr>
          <p:blipFill rotWithShape="1">
            <a:blip r:embed="rId4"/>
            <a:srcRect l="23680" t="5648" r="64950" b="5646"/>
            <a:stretch/>
          </p:blipFill>
          <p:spPr>
            <a:xfrm>
              <a:off x="4373730" y="4421614"/>
              <a:ext cx="145915" cy="175638"/>
            </a:xfrm>
            <a:prstGeom prst="rect">
              <a:avLst/>
            </a:prstGeom>
          </p:spPr>
        </p:pic>
      </p:grpSp>
      <p:grpSp>
        <p:nvGrpSpPr>
          <p:cNvPr id="21" name="グループ化 20">
            <a:extLst>
              <a:ext uri="{FF2B5EF4-FFF2-40B4-BE49-F238E27FC236}">
                <a16:creationId xmlns:a16="http://schemas.microsoft.com/office/drawing/2014/main" id="{5578F780-C0AC-4CCC-AB0B-519621F64D37}"/>
              </a:ext>
            </a:extLst>
          </p:cNvPr>
          <p:cNvGrpSpPr>
            <a:grpSpLocks noChangeAspect="1"/>
          </p:cNvGrpSpPr>
          <p:nvPr/>
        </p:nvGrpSpPr>
        <p:grpSpPr>
          <a:xfrm>
            <a:off x="3734163" y="1945977"/>
            <a:ext cx="4634842" cy="2753474"/>
            <a:chOff x="3633638" y="2398148"/>
            <a:chExt cx="4888179" cy="2903978"/>
          </a:xfrm>
        </p:grpSpPr>
        <p:sp>
          <p:nvSpPr>
            <p:cNvPr id="18" name="正方形/長方形 17">
              <a:extLst>
                <a:ext uri="{FF2B5EF4-FFF2-40B4-BE49-F238E27FC236}">
                  <a16:creationId xmlns:a16="http://schemas.microsoft.com/office/drawing/2014/main" id="{E00CD2B0-A6A9-40C1-9FFE-2390E2A6B134}"/>
                </a:ext>
              </a:extLst>
            </p:cNvPr>
            <p:cNvSpPr/>
            <p:nvPr/>
          </p:nvSpPr>
          <p:spPr>
            <a:xfrm>
              <a:off x="5599859" y="2398148"/>
              <a:ext cx="2921958" cy="1424961"/>
            </a:xfrm>
            <a:prstGeom prst="rect">
              <a:avLst/>
            </a:prstGeom>
            <a:solidFill>
              <a:schemeClr val="bg1"/>
            </a:solidFill>
            <a:ln>
              <a:solidFill>
                <a:schemeClr val="tx1"/>
              </a:solidFill>
              <a:prstDash val="dash"/>
            </a:ln>
          </p:spPr>
          <p:txBody>
            <a:bodyPr wrap="square">
              <a:spAutoFit/>
            </a:bodyPr>
            <a:lstStyle/>
            <a:p>
              <a:r>
                <a:rPr lang="ja-JP" altLang="en-US" sz="2000" b="0" dirty="0">
                  <a:latin typeface="MS-Gothic"/>
                </a:rPr>
                <a:t>登録した高等学校等の名称が表示されるので，選択を誤っていないか必ず確認する。</a:t>
              </a:r>
              <a:endParaRPr lang="ja-JP" altLang="en-US" sz="2000" b="0" dirty="0"/>
            </a:p>
          </p:txBody>
        </p:sp>
        <p:sp>
          <p:nvSpPr>
            <p:cNvPr id="19" name="Line 430">
              <a:extLst>
                <a:ext uri="{FF2B5EF4-FFF2-40B4-BE49-F238E27FC236}">
                  <a16:creationId xmlns:a16="http://schemas.microsoft.com/office/drawing/2014/main" id="{FDB0D45D-F9F2-40DB-A612-DF1F2278BB19}"/>
                </a:ext>
              </a:extLst>
            </p:cNvPr>
            <p:cNvSpPr>
              <a:spLocks noChangeShapeType="1"/>
            </p:cNvSpPr>
            <p:nvPr/>
          </p:nvSpPr>
          <p:spPr bwMode="auto">
            <a:xfrm flipH="1">
              <a:off x="6060661" y="3881853"/>
              <a:ext cx="1114646" cy="922294"/>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b="0"/>
            </a:p>
          </p:txBody>
        </p:sp>
        <p:sp>
          <p:nvSpPr>
            <p:cNvPr id="20" name="正方形/長方形 19">
              <a:extLst>
                <a:ext uri="{FF2B5EF4-FFF2-40B4-BE49-F238E27FC236}">
                  <a16:creationId xmlns:a16="http://schemas.microsoft.com/office/drawing/2014/main" id="{26D1D654-13CF-4BCF-9D73-8CBC2C7F760D}"/>
                </a:ext>
              </a:extLst>
            </p:cNvPr>
            <p:cNvSpPr/>
            <p:nvPr/>
          </p:nvSpPr>
          <p:spPr>
            <a:xfrm>
              <a:off x="3633638" y="4447033"/>
              <a:ext cx="2398603" cy="855093"/>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0" dirty="0"/>
            </a:p>
          </p:txBody>
        </p:sp>
      </p:grpSp>
    </p:spTree>
    <p:extLst>
      <p:ext uri="{BB962C8B-B14F-4D97-AF65-F5344CB8AC3E}">
        <p14:creationId xmlns:p14="http://schemas.microsoft.com/office/powerpoint/2010/main" val="38818159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16="http://schemas.microsoft.com/office/drawing/2014/main" xmlns:a14="http://schemas.microsoft.com/office/drawing/2010/main" xmlns="">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グループ化 8">
            <a:extLst>
              <a:ext uri="{FF2B5EF4-FFF2-40B4-BE49-F238E27FC236}">
                <a16:creationId xmlns:a16="http://schemas.microsoft.com/office/drawing/2014/main" id="{113DA1ED-A173-4C6B-B7E4-2969FB507CDF}"/>
              </a:ext>
            </a:extLst>
          </p:cNvPr>
          <p:cNvGrpSpPr/>
          <p:nvPr/>
        </p:nvGrpSpPr>
        <p:grpSpPr>
          <a:xfrm>
            <a:off x="1036539" y="1226018"/>
            <a:ext cx="7380000" cy="4651254"/>
            <a:chOff x="-1764704" y="1551777"/>
            <a:chExt cx="7380000" cy="4651254"/>
          </a:xfrm>
        </p:grpSpPr>
        <p:pic>
          <p:nvPicPr>
            <p:cNvPr id="22" name="図 21">
              <a:extLst>
                <a:ext uri="{FF2B5EF4-FFF2-40B4-BE49-F238E27FC236}">
                  <a16:creationId xmlns:a16="http://schemas.microsoft.com/office/drawing/2014/main" id="{383C9B38-DB82-46BF-9B38-0FC9735A197F}"/>
                </a:ext>
              </a:extLst>
            </p:cNvPr>
            <p:cNvPicPr>
              <a:picLocks noChangeAspect="1"/>
            </p:cNvPicPr>
            <p:nvPr/>
          </p:nvPicPr>
          <p:blipFill rotWithShape="1">
            <a:blip r:embed="rId3"/>
            <a:srcRect l="10713" t="22024" r="11854" b="34129"/>
            <a:stretch/>
          </p:blipFill>
          <p:spPr>
            <a:xfrm>
              <a:off x="-1749660" y="1551777"/>
              <a:ext cx="7308000" cy="2943037"/>
            </a:xfrm>
            <a:prstGeom prst="rect">
              <a:avLst/>
            </a:prstGeom>
            <a:ln>
              <a:solidFill>
                <a:schemeClr val="tx1"/>
              </a:solidFill>
            </a:ln>
          </p:spPr>
        </p:pic>
        <p:grpSp>
          <p:nvGrpSpPr>
            <p:cNvPr id="23" name="グループ化 22">
              <a:extLst>
                <a:ext uri="{FF2B5EF4-FFF2-40B4-BE49-F238E27FC236}">
                  <a16:creationId xmlns:a16="http://schemas.microsoft.com/office/drawing/2014/main" id="{C3D3BF37-AE96-4287-A35D-43D0F5E3D4CB}"/>
                </a:ext>
              </a:extLst>
            </p:cNvPr>
            <p:cNvGrpSpPr>
              <a:grpSpLocks noChangeAspect="1"/>
            </p:cNvGrpSpPr>
            <p:nvPr/>
          </p:nvGrpSpPr>
          <p:grpSpPr>
            <a:xfrm>
              <a:off x="-1740981" y="4251240"/>
              <a:ext cx="7308000" cy="1848100"/>
              <a:chOff x="0" y="4852571"/>
              <a:chExt cx="10864580" cy="2737651"/>
            </a:xfrm>
          </p:grpSpPr>
          <p:pic>
            <p:nvPicPr>
              <p:cNvPr id="24" name="図 23">
                <a:extLst>
                  <a:ext uri="{FF2B5EF4-FFF2-40B4-BE49-F238E27FC236}">
                    <a16:creationId xmlns:a16="http://schemas.microsoft.com/office/drawing/2014/main" id="{CE6A3365-C2F7-432D-813E-25639EA5D793}"/>
                  </a:ext>
                </a:extLst>
              </p:cNvPr>
              <p:cNvPicPr>
                <a:picLocks noChangeAspect="1"/>
              </p:cNvPicPr>
              <p:nvPr/>
            </p:nvPicPr>
            <p:blipFill rotWithShape="1">
              <a:blip r:embed="rId4"/>
              <a:srcRect l="10714" t="45439" r="11853" b="27275"/>
              <a:stretch/>
            </p:blipFill>
            <p:spPr>
              <a:xfrm>
                <a:off x="0" y="4852571"/>
                <a:ext cx="10864580" cy="2737651"/>
              </a:xfrm>
              <a:prstGeom prst="rect">
                <a:avLst/>
              </a:prstGeom>
              <a:ln>
                <a:solidFill>
                  <a:schemeClr val="tx1"/>
                </a:solidFill>
              </a:ln>
            </p:spPr>
          </p:pic>
          <p:pic>
            <p:nvPicPr>
              <p:cNvPr id="25" name="図 24">
                <a:extLst>
                  <a:ext uri="{FF2B5EF4-FFF2-40B4-BE49-F238E27FC236}">
                    <a16:creationId xmlns:a16="http://schemas.microsoft.com/office/drawing/2014/main" id="{BB0555D2-E6D9-47DC-ACCF-A34B0A61383D}"/>
                  </a:ext>
                </a:extLst>
              </p:cNvPr>
              <p:cNvPicPr>
                <a:picLocks noChangeAspect="1"/>
              </p:cNvPicPr>
              <p:nvPr/>
            </p:nvPicPr>
            <p:blipFill rotWithShape="1">
              <a:blip r:embed="rId5"/>
              <a:srcRect l="13222" t="61646" r="67996" b="31736"/>
              <a:stretch/>
            </p:blipFill>
            <p:spPr>
              <a:xfrm>
                <a:off x="340734" y="6480260"/>
                <a:ext cx="2635184" cy="662486"/>
              </a:xfrm>
              <a:prstGeom prst="rect">
                <a:avLst/>
              </a:prstGeom>
              <a:ln>
                <a:noFill/>
              </a:ln>
            </p:spPr>
          </p:pic>
        </p:grpSp>
        <p:pic>
          <p:nvPicPr>
            <p:cNvPr id="91" name="図 90">
              <a:extLst>
                <a:ext uri="{FF2B5EF4-FFF2-40B4-BE49-F238E27FC236}">
                  <a16:creationId xmlns:a16="http://schemas.microsoft.com/office/drawing/2014/main" id="{37C06D4B-A85C-40CE-8B36-009FF520F2E7}"/>
                </a:ext>
              </a:extLst>
            </p:cNvPr>
            <p:cNvPicPr>
              <a:picLocks/>
            </p:cNvPicPr>
            <p:nvPr/>
          </p:nvPicPr>
          <p:blipFill>
            <a:blip r:embed="rId6">
              <a:extLst>
                <a:ext uri="{28A0092B-C50C-407E-A947-70E740481C1C}">
                  <a14:useLocalDpi xmlns:a14="http://schemas.microsoft.com/office/drawing/2010/main" val="0"/>
                </a:ext>
              </a:extLst>
            </a:blip>
            <a:srcRect/>
            <a:stretch>
              <a:fillRect/>
            </a:stretch>
          </p:blipFill>
          <p:spPr bwMode="auto">
            <a:xfrm>
              <a:off x="-1764704" y="4170206"/>
              <a:ext cx="7380000" cy="387730"/>
            </a:xfrm>
            <a:prstGeom prst="rect">
              <a:avLst/>
            </a:prstGeom>
            <a:noFill/>
            <a:ln>
              <a:noFill/>
            </a:ln>
          </p:spPr>
        </p:pic>
        <p:pic>
          <p:nvPicPr>
            <p:cNvPr id="28" name="図 27">
              <a:extLst>
                <a:ext uri="{FF2B5EF4-FFF2-40B4-BE49-F238E27FC236}">
                  <a16:creationId xmlns:a16="http://schemas.microsoft.com/office/drawing/2014/main" id="{5C0E9896-2962-4949-A4D1-AD5C4006B02E}"/>
                </a:ext>
              </a:extLst>
            </p:cNvPr>
            <p:cNvPicPr>
              <a:picLocks/>
            </p:cNvPicPr>
            <p:nvPr/>
          </p:nvPicPr>
          <p:blipFill>
            <a:blip r:embed="rId6">
              <a:extLst>
                <a:ext uri="{28A0092B-C50C-407E-A947-70E740481C1C}">
                  <a14:useLocalDpi xmlns:a14="http://schemas.microsoft.com/office/drawing/2010/main" val="0"/>
                </a:ext>
              </a:extLst>
            </a:blip>
            <a:srcRect/>
            <a:stretch>
              <a:fillRect/>
            </a:stretch>
          </p:blipFill>
          <p:spPr bwMode="auto">
            <a:xfrm>
              <a:off x="-1764704" y="5815301"/>
              <a:ext cx="7380000" cy="387730"/>
            </a:xfrm>
            <a:prstGeom prst="rect">
              <a:avLst/>
            </a:prstGeom>
            <a:noFill/>
            <a:ln>
              <a:noFill/>
            </a:ln>
          </p:spPr>
        </p:pic>
      </p:grpSp>
      <p:sp>
        <p:nvSpPr>
          <p:cNvPr id="5" name="テキスト ボックス 4"/>
          <p:cNvSpPr txBox="1"/>
          <p:nvPr/>
        </p:nvSpPr>
        <p:spPr>
          <a:xfrm>
            <a:off x="189020" y="46276"/>
            <a:ext cx="864096" cy="779026"/>
          </a:xfrm>
          <a:prstGeom prst="ellipse">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ja-JP" altLang="en-US" sz="3000" dirty="0">
                <a:latin typeface="ＤＦＧ極太丸ゴシック体" pitchFamily="50" charset="-128"/>
                <a:ea typeface="ＤＦＧ極太丸ゴシック体" pitchFamily="50" charset="-128"/>
              </a:rPr>
              <a:t>Ｂ</a:t>
            </a:r>
            <a:endParaRPr kumimoji="1" lang="ja-JP" altLang="en-US" sz="3000" dirty="0">
              <a:latin typeface="ＤＦＧ極太丸ゴシック体" pitchFamily="50" charset="-128"/>
              <a:ea typeface="ＤＦＧ極太丸ゴシック体" pitchFamily="50" charset="-128"/>
            </a:endParaRPr>
          </a:p>
        </p:txBody>
      </p:sp>
      <p:sp>
        <p:nvSpPr>
          <p:cNvPr id="6" name="Rectangle 15"/>
          <p:cNvSpPr>
            <a:spLocks noChangeArrowheads="1"/>
          </p:cNvSpPr>
          <p:nvPr/>
        </p:nvSpPr>
        <p:spPr bwMode="auto">
          <a:xfrm>
            <a:off x="1187624" y="81605"/>
            <a:ext cx="288032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nchor="ctr"/>
          <a:lstStyle/>
          <a:p>
            <a:pPr marL="342900" indent="-342900"/>
            <a:r>
              <a:rPr lang="ja-JP" altLang="en-US" b="0">
                <a:latin typeface="ＤＦＧ平成ゴシック体W9" pitchFamily="50" charset="-128"/>
                <a:ea typeface="ＤＦＧ平成ゴシック体W9" pitchFamily="50" charset="-128"/>
              </a:rPr>
              <a:t>出願</a:t>
            </a:r>
            <a:r>
              <a:rPr lang="ja-JP" altLang="en-US" sz="2400">
                <a:latin typeface="ＤＦＧ極太丸ゴシック体" pitchFamily="50" charset="-128"/>
                <a:ea typeface="ＤＦＧ極太丸ゴシック体" pitchFamily="50" charset="-128"/>
              </a:rPr>
              <a:t>　</a:t>
            </a:r>
            <a:r>
              <a:rPr lang="en-US" altLang="ja-JP" sz="2600"/>
              <a:t>【</a:t>
            </a:r>
            <a:r>
              <a:rPr lang="en-US" altLang="ja-JP" sz="2600" dirty="0"/>
              <a:t>P35~38】</a:t>
            </a:r>
            <a:endParaRPr lang="ja-JP" altLang="en-US" sz="2600" dirty="0">
              <a:solidFill>
                <a:srgbClr val="0033CC"/>
              </a:solidFill>
            </a:endParaRPr>
          </a:p>
        </p:txBody>
      </p:sp>
      <p:sp>
        <p:nvSpPr>
          <p:cNvPr id="8" name="スライド番号プレースホルダー 7">
            <a:extLst>
              <a:ext uri="{FF2B5EF4-FFF2-40B4-BE49-F238E27FC236}">
                <a16:creationId xmlns:a16="http://schemas.microsoft.com/office/drawing/2014/main" id="{90FFD693-6FE9-4DD9-B093-A0ECE25D64A6}"/>
              </a:ext>
            </a:extLst>
          </p:cNvPr>
          <p:cNvSpPr>
            <a:spLocks noGrp="1"/>
          </p:cNvSpPr>
          <p:nvPr>
            <p:ph type="sldNum" sz="quarter" idx="12"/>
          </p:nvPr>
        </p:nvSpPr>
        <p:spPr/>
        <p:txBody>
          <a:bodyPr/>
          <a:lstStyle/>
          <a:p>
            <a:fld id="{F14AF66F-3B4F-4E8B-A9F2-F8EEB7F87A3A}" type="slidenum">
              <a:rPr lang="ja-JP" altLang="en-US" smtClean="0">
                <a:solidFill>
                  <a:prstClr val="black">
                    <a:tint val="75000"/>
                  </a:prstClr>
                </a:solidFill>
              </a:rPr>
              <a:pPr/>
              <a:t>22</a:t>
            </a:fld>
            <a:endParaRPr lang="ja-JP" altLang="en-US">
              <a:solidFill>
                <a:prstClr val="black">
                  <a:tint val="75000"/>
                </a:prstClr>
              </a:solidFill>
            </a:endParaRPr>
          </a:p>
        </p:txBody>
      </p:sp>
      <p:sp>
        <p:nvSpPr>
          <p:cNvPr id="13" name="テキスト ボックス 2">
            <a:extLst>
              <a:ext uri="{FF2B5EF4-FFF2-40B4-BE49-F238E27FC236}">
                <a16:creationId xmlns:a16="http://schemas.microsoft.com/office/drawing/2014/main" id="{16CC4F3F-9C04-4FAC-A6F2-CFFB2FA3142D}"/>
              </a:ext>
            </a:extLst>
          </p:cNvPr>
          <p:cNvSpPr txBox="1">
            <a:spLocks noChangeArrowheads="1"/>
          </p:cNvSpPr>
          <p:nvPr/>
        </p:nvSpPr>
        <p:spPr bwMode="auto">
          <a:xfrm>
            <a:off x="222429" y="980728"/>
            <a:ext cx="605155" cy="5616624"/>
          </a:xfrm>
          <a:prstGeom prst="rect">
            <a:avLst/>
          </a:prstGeom>
          <a:solidFill>
            <a:schemeClr val="accent4"/>
          </a:solidFill>
          <a:ln w="9525">
            <a:noFill/>
            <a:miter lim="800000"/>
            <a:headEnd/>
            <a:tailEnd/>
          </a:ln>
        </p:spPr>
        <p:txBody>
          <a:bodyPr rot="0" vert="horz" wrap="square" lIns="91440" tIns="45720" rIns="91440" bIns="45720" anchor="t" anchorCtr="0">
            <a:noAutofit/>
          </a:bodyPr>
          <a:lstStyle/>
          <a:p>
            <a:pPr algn="ctr">
              <a:lnSpc>
                <a:spcPts val="1360"/>
              </a:lnSpc>
              <a:spcAft>
                <a:spcPts val="0"/>
              </a:spcAft>
            </a:pPr>
            <a:endParaRPr lang="en-US" sz="1200" b="1" kern="100" dirty="0">
              <a:solidFill>
                <a:srgbClr val="FFFFFF"/>
              </a:solidFill>
              <a:effectLst/>
              <a:latin typeface="ＤＦＧ平成丸ゴシック体W4" panose="020F0400000000000000" pitchFamily="50" charset="-128"/>
              <a:ea typeface="ＭＳ 明朝" panose="02020609040205080304" pitchFamily="17" charset="-128"/>
            </a:endParaRPr>
          </a:p>
          <a:p>
            <a:pPr algn="ctr">
              <a:lnSpc>
                <a:spcPts val="1360"/>
              </a:lnSpc>
              <a:spcAft>
                <a:spcPts val="0"/>
              </a:spcAft>
            </a:pPr>
            <a:r>
              <a:rPr lang="ja-JP" altLang="ja-JP" sz="1200" kern="100" dirty="0">
                <a:solidFill>
                  <a:srgbClr val="FFFFFF"/>
                </a:solidFill>
                <a:latin typeface="Times New Roman" panose="02020603050405020304" pitchFamily="18" charset="0"/>
                <a:ea typeface="ＤＦＧ平成丸ゴシック体W4" panose="020F0400000000000000" pitchFamily="50" charset="-128"/>
              </a:rPr>
              <a:t>▼</a:t>
            </a:r>
            <a:endParaRPr lang="ja-JP" altLang="ja-JP" sz="1200" kern="100" dirty="0">
              <a:latin typeface="Times New Roman" panose="02020603050405020304" pitchFamily="18" charset="0"/>
              <a:ea typeface="ＭＳ 明朝" panose="02020609040205080304" pitchFamily="17" charset="-128"/>
            </a:endParaRPr>
          </a:p>
          <a:p>
            <a:pPr algn="ctr">
              <a:lnSpc>
                <a:spcPts val="1360"/>
              </a:lnSpc>
              <a:spcAft>
                <a:spcPts val="0"/>
              </a:spcAft>
            </a:pPr>
            <a:r>
              <a:rPr lang="ja-JP" altLang="ja-JP" sz="1200" kern="100" dirty="0">
                <a:solidFill>
                  <a:srgbClr val="FFFFFF"/>
                </a:solidFill>
                <a:latin typeface="Times New Roman" panose="02020603050405020304" pitchFamily="18" charset="0"/>
                <a:ea typeface="ＤＦＧ平成丸ゴシック体W4" panose="020F0400000000000000" pitchFamily="50" charset="-128"/>
              </a:rPr>
              <a:t>▼</a:t>
            </a:r>
            <a:endParaRPr lang="ja-JP" altLang="ja-JP" sz="1200" kern="100" dirty="0">
              <a:latin typeface="Times New Roman" panose="02020603050405020304" pitchFamily="18" charset="0"/>
              <a:ea typeface="ＭＳ 明朝" panose="02020609040205080304" pitchFamily="17" charset="-128"/>
            </a:endParaRPr>
          </a:p>
          <a:p>
            <a:pPr algn="ctr">
              <a:lnSpc>
                <a:spcPts val="1360"/>
              </a:lnSpc>
              <a:spcAft>
                <a:spcPts val="0"/>
              </a:spcAft>
            </a:pPr>
            <a:r>
              <a:rPr lang="en-US" sz="1200" b="1" kern="100" dirty="0">
                <a:solidFill>
                  <a:srgbClr val="FFFFFF"/>
                </a:solidFill>
                <a:effectLst/>
                <a:latin typeface="ＤＦＧ平成丸ゴシック体W4" panose="020F0400000000000000" pitchFamily="50" charset="-128"/>
                <a:ea typeface="ＭＳ 明朝" panose="02020609040205080304" pitchFamily="17" charset="-128"/>
              </a:rPr>
              <a:t>STEP</a:t>
            </a:r>
            <a:endParaRPr lang="ja-JP" sz="1200" kern="100" dirty="0">
              <a:effectLst/>
              <a:latin typeface="Times New Roman" panose="02020603050405020304" pitchFamily="18" charset="0"/>
              <a:ea typeface="ＭＳ 明朝" panose="02020609040205080304" pitchFamily="17" charset="-128"/>
            </a:endParaRPr>
          </a:p>
          <a:p>
            <a:pPr algn="ctr">
              <a:spcBef>
                <a:spcPts val="600"/>
              </a:spcBef>
              <a:spcAft>
                <a:spcPts val="0"/>
              </a:spcAft>
            </a:pPr>
            <a:r>
              <a:rPr lang="en-US" altLang="ja-JP" sz="2400" kern="100" dirty="0">
                <a:solidFill>
                  <a:srgbClr val="FFFFFF"/>
                </a:solidFill>
                <a:latin typeface="ＤＦＧ平成丸ゴシック体W4" panose="020F0400000000000000" pitchFamily="50" charset="-128"/>
                <a:ea typeface="ＤＦＧ平成丸ゴシック体W4" panose="020F0400000000000000" pitchFamily="50" charset="-128"/>
              </a:rPr>
              <a:t>4</a:t>
            </a:r>
            <a:endParaRPr lang="ja-JP" sz="2400" kern="100" dirty="0">
              <a:effectLst/>
              <a:latin typeface="ＤＦＧ平成丸ゴシック体W4" panose="020F0400000000000000" pitchFamily="50" charset="-128"/>
              <a:ea typeface="ＤＦＧ平成丸ゴシック体W4" panose="020F0400000000000000" pitchFamily="50" charset="-128"/>
            </a:endParaRPr>
          </a:p>
          <a:p>
            <a:pPr algn="ctr">
              <a:lnSpc>
                <a:spcPts val="1360"/>
              </a:lnSpc>
              <a:spcAft>
                <a:spcPts val="0"/>
              </a:spcAft>
            </a:pPr>
            <a:r>
              <a:rPr lang="ja-JP" sz="1200" b="1" kern="100" dirty="0">
                <a:solidFill>
                  <a:srgbClr val="FFFFFF"/>
                </a:solidFill>
                <a:effectLst/>
                <a:latin typeface="Times New Roman" panose="02020603050405020304" pitchFamily="18" charset="0"/>
                <a:ea typeface="ＤＦＧ平成丸ゴシック体W4" panose="020F0400000000000000" pitchFamily="50" charset="-128"/>
              </a:rPr>
              <a:t>▼</a:t>
            </a:r>
            <a:endParaRPr lang="ja-JP" sz="1200" kern="100" dirty="0">
              <a:effectLst/>
              <a:latin typeface="Times New Roman" panose="02020603050405020304" pitchFamily="18" charset="0"/>
              <a:ea typeface="ＭＳ 明朝" panose="02020609040205080304" pitchFamily="17" charset="-128"/>
            </a:endParaRPr>
          </a:p>
          <a:p>
            <a:pPr algn="ctr">
              <a:lnSpc>
                <a:spcPts val="1360"/>
              </a:lnSpc>
              <a:spcAft>
                <a:spcPts val="0"/>
              </a:spcAft>
            </a:pPr>
            <a:r>
              <a:rPr lang="ja-JP" sz="1200" b="1" kern="100" dirty="0">
                <a:solidFill>
                  <a:srgbClr val="FFFFFF"/>
                </a:solidFill>
                <a:effectLst/>
                <a:latin typeface="Times New Roman" panose="02020603050405020304" pitchFamily="18" charset="0"/>
                <a:ea typeface="ＤＦＧ平成丸ゴシック体W4" panose="020F0400000000000000" pitchFamily="50" charset="-128"/>
              </a:rPr>
              <a:t>▼</a:t>
            </a:r>
            <a:endParaRPr lang="ja-JP" sz="1200" kern="100" dirty="0">
              <a:effectLst/>
              <a:latin typeface="Times New Roman" panose="02020603050405020304" pitchFamily="18" charset="0"/>
              <a:ea typeface="ＭＳ 明朝" panose="02020609040205080304" pitchFamily="17" charset="-128"/>
            </a:endParaRPr>
          </a:p>
        </p:txBody>
      </p:sp>
      <p:sp>
        <p:nvSpPr>
          <p:cNvPr id="11" name="Rectangle 3">
            <a:extLst>
              <a:ext uri="{FF2B5EF4-FFF2-40B4-BE49-F238E27FC236}">
                <a16:creationId xmlns:a16="http://schemas.microsoft.com/office/drawing/2014/main" id="{4C00C248-A1E6-4DBC-B343-B06EEDFCC852}"/>
              </a:ext>
            </a:extLst>
          </p:cNvPr>
          <p:cNvSpPr txBox="1">
            <a:spLocks noChangeArrowheads="1"/>
          </p:cNvSpPr>
          <p:nvPr/>
        </p:nvSpPr>
        <p:spPr>
          <a:xfrm>
            <a:off x="5796137" y="1084420"/>
            <a:ext cx="2952328" cy="2632612"/>
          </a:xfrm>
          <a:prstGeom prst="rect">
            <a:avLst/>
          </a:prstGeom>
          <a:solidFill>
            <a:schemeClr val="bg1"/>
          </a:solidFill>
          <a:ln w="12700">
            <a:solidFill>
              <a:schemeClr val="tx1"/>
            </a:solidFill>
            <a:prstDash val="lgDash"/>
          </a:ln>
        </p:spPr>
        <p:txBody>
          <a:bodyPr/>
          <a:lstStyle>
            <a:lvl1pPr marL="354421" indent="-354421" algn="l" defTabSz="945124" rtl="0" eaLnBrk="1" latinLnBrk="0" hangingPunct="1">
              <a:spcBef>
                <a:spcPct val="20000"/>
              </a:spcBef>
              <a:buFont typeface="Arial" pitchFamily="34" charset="0"/>
              <a:buChar char="•"/>
              <a:defRPr kumimoji="1" sz="3300" kern="1200">
                <a:solidFill>
                  <a:schemeClr val="tx1"/>
                </a:solidFill>
                <a:latin typeface="+mn-lt"/>
                <a:ea typeface="+mn-ea"/>
                <a:cs typeface="+mn-cs"/>
              </a:defRPr>
            </a:lvl1pPr>
            <a:lvl2pPr marL="767913" indent="-295351" algn="l" defTabSz="945124" rtl="0" eaLnBrk="1" latinLnBrk="0" hangingPunct="1">
              <a:spcBef>
                <a:spcPct val="20000"/>
              </a:spcBef>
              <a:buFont typeface="Arial" pitchFamily="34" charset="0"/>
              <a:buChar char="–"/>
              <a:defRPr kumimoji="1" sz="2900" kern="1200">
                <a:solidFill>
                  <a:schemeClr val="tx1"/>
                </a:solidFill>
                <a:latin typeface="+mn-lt"/>
                <a:ea typeface="+mn-ea"/>
                <a:cs typeface="+mn-cs"/>
              </a:defRPr>
            </a:lvl2pPr>
            <a:lvl3pPr marL="1181405" indent="-236281" algn="l" defTabSz="945124" rtl="0" eaLnBrk="1" latinLnBrk="0" hangingPunct="1">
              <a:spcBef>
                <a:spcPct val="20000"/>
              </a:spcBef>
              <a:buFont typeface="Arial" pitchFamily="34" charset="0"/>
              <a:buChar char="•"/>
              <a:defRPr kumimoji="1" sz="2500" kern="1200">
                <a:solidFill>
                  <a:schemeClr val="tx1"/>
                </a:solidFill>
                <a:latin typeface="+mn-lt"/>
                <a:ea typeface="+mn-ea"/>
                <a:cs typeface="+mn-cs"/>
              </a:defRPr>
            </a:lvl3pPr>
            <a:lvl4pPr marL="1653967" indent="-236281" algn="l" defTabSz="945124" rtl="0" eaLnBrk="1" latinLnBrk="0" hangingPunct="1">
              <a:spcBef>
                <a:spcPct val="20000"/>
              </a:spcBef>
              <a:buFont typeface="Arial" pitchFamily="34" charset="0"/>
              <a:buChar char="–"/>
              <a:defRPr kumimoji="1" sz="2100" kern="1200">
                <a:solidFill>
                  <a:schemeClr val="tx1"/>
                </a:solidFill>
                <a:latin typeface="+mn-lt"/>
                <a:ea typeface="+mn-ea"/>
                <a:cs typeface="+mn-cs"/>
              </a:defRPr>
            </a:lvl4pPr>
            <a:lvl5pPr marL="2126529" indent="-236281" algn="l" defTabSz="945124" rtl="0" eaLnBrk="1" latinLnBrk="0" hangingPunct="1">
              <a:spcBef>
                <a:spcPct val="20000"/>
              </a:spcBef>
              <a:buFont typeface="Arial" pitchFamily="34" charset="0"/>
              <a:buChar char="»"/>
              <a:defRPr kumimoji="1" sz="2100" kern="1200">
                <a:solidFill>
                  <a:schemeClr val="tx1"/>
                </a:solidFill>
                <a:latin typeface="+mn-lt"/>
                <a:ea typeface="+mn-ea"/>
                <a:cs typeface="+mn-cs"/>
              </a:defRPr>
            </a:lvl5pPr>
            <a:lvl6pPr marL="2599091" indent="-236281" algn="l" defTabSz="945124" rtl="0" eaLnBrk="1" latinLnBrk="0" hangingPunct="1">
              <a:spcBef>
                <a:spcPct val="20000"/>
              </a:spcBef>
              <a:buFont typeface="Arial" pitchFamily="34" charset="0"/>
              <a:buChar char="•"/>
              <a:defRPr kumimoji="1" sz="2100" kern="1200">
                <a:solidFill>
                  <a:schemeClr val="tx1"/>
                </a:solidFill>
                <a:latin typeface="+mn-lt"/>
                <a:ea typeface="+mn-ea"/>
                <a:cs typeface="+mn-cs"/>
              </a:defRPr>
            </a:lvl6pPr>
            <a:lvl7pPr marL="3071652" indent="-236281" algn="l" defTabSz="945124" rtl="0" eaLnBrk="1" latinLnBrk="0" hangingPunct="1">
              <a:spcBef>
                <a:spcPct val="20000"/>
              </a:spcBef>
              <a:buFont typeface="Arial" pitchFamily="34" charset="0"/>
              <a:buChar char="•"/>
              <a:defRPr kumimoji="1" sz="2100" kern="1200">
                <a:solidFill>
                  <a:schemeClr val="tx1"/>
                </a:solidFill>
                <a:latin typeface="+mn-lt"/>
                <a:ea typeface="+mn-ea"/>
                <a:cs typeface="+mn-cs"/>
              </a:defRPr>
            </a:lvl7pPr>
            <a:lvl8pPr marL="3544214" indent="-236281" algn="l" defTabSz="945124" rtl="0" eaLnBrk="1" latinLnBrk="0" hangingPunct="1">
              <a:spcBef>
                <a:spcPct val="20000"/>
              </a:spcBef>
              <a:buFont typeface="Arial" pitchFamily="34" charset="0"/>
              <a:buChar char="•"/>
              <a:defRPr kumimoji="1" sz="2100" kern="1200">
                <a:solidFill>
                  <a:schemeClr val="tx1"/>
                </a:solidFill>
                <a:latin typeface="+mn-lt"/>
                <a:ea typeface="+mn-ea"/>
                <a:cs typeface="+mn-cs"/>
              </a:defRPr>
            </a:lvl8pPr>
            <a:lvl9pPr marL="4016776" indent="-236281" algn="l" defTabSz="945124" rtl="0" eaLnBrk="1" latinLnBrk="0" hangingPunct="1">
              <a:spcBef>
                <a:spcPct val="20000"/>
              </a:spcBef>
              <a:buFont typeface="Arial" pitchFamily="34" charset="0"/>
              <a:buChar char="•"/>
              <a:defRPr kumimoji="1" sz="2100" kern="1200">
                <a:solidFill>
                  <a:schemeClr val="tx1"/>
                </a:solidFill>
                <a:latin typeface="+mn-lt"/>
                <a:ea typeface="+mn-ea"/>
                <a:cs typeface="+mn-cs"/>
              </a:defRPr>
            </a:lvl9pPr>
          </a:lstStyle>
          <a:p>
            <a:pPr marL="0" indent="-354013" fontAlgn="auto">
              <a:spcAft>
                <a:spcPts val="0"/>
              </a:spcAft>
              <a:buFontTx/>
              <a:buNone/>
            </a:pPr>
            <a:r>
              <a:rPr lang="ja-JP" altLang="en-US" sz="2000" b="0" dirty="0">
                <a:latin typeface="+mj-ea"/>
                <a:ea typeface="+mj-ea"/>
              </a:rPr>
              <a:t>　画面の表示に従って，全ての教科について</a:t>
            </a:r>
            <a:r>
              <a:rPr lang="en-US" altLang="ja-JP" sz="2000" b="0" dirty="0">
                <a:latin typeface="+mj-ea"/>
                <a:ea typeface="+mj-ea"/>
              </a:rPr>
              <a:t>,</a:t>
            </a:r>
            <a:r>
              <a:rPr lang="ja-JP" altLang="en-US" sz="2000" b="0" dirty="0">
                <a:latin typeface="+mj-ea"/>
                <a:ea typeface="+mj-ea"/>
              </a:rPr>
              <a:t>それぞれ該当する回答を選択する。</a:t>
            </a:r>
            <a:endParaRPr lang="en-US" altLang="ja-JP" sz="2000" b="0" dirty="0">
              <a:latin typeface="+mj-ea"/>
              <a:ea typeface="+mj-ea"/>
            </a:endParaRPr>
          </a:p>
          <a:p>
            <a:pPr marL="0" indent="-354013" fontAlgn="auto">
              <a:spcAft>
                <a:spcPts val="0"/>
              </a:spcAft>
              <a:buFontTx/>
              <a:buNone/>
            </a:pPr>
            <a:endParaRPr lang="en-US" altLang="ja-JP" sz="2000" dirty="0"/>
          </a:p>
          <a:p>
            <a:pPr marL="0" indent="-354013" fontAlgn="auto">
              <a:spcBef>
                <a:spcPts val="0"/>
              </a:spcBef>
              <a:spcAft>
                <a:spcPts val="0"/>
              </a:spcAft>
              <a:buFontTx/>
              <a:buNone/>
            </a:pPr>
            <a:r>
              <a:rPr lang="en-US" altLang="ja-JP" sz="2000" dirty="0">
                <a:solidFill>
                  <a:srgbClr val="FF0000"/>
                </a:solidFill>
              </a:rPr>
              <a:t>※</a:t>
            </a:r>
            <a:r>
              <a:rPr lang="ja-JP" altLang="en-US" sz="2000" dirty="0">
                <a:solidFill>
                  <a:srgbClr val="FF0000"/>
                </a:solidFill>
              </a:rPr>
              <a:t>　志望大学の指定する</a:t>
            </a:r>
            <a:endParaRPr lang="en-US" altLang="ja-JP" sz="2000" dirty="0">
              <a:solidFill>
                <a:srgbClr val="FF0000"/>
              </a:solidFill>
            </a:endParaRPr>
          </a:p>
          <a:p>
            <a:pPr marL="0" indent="-354013" fontAlgn="auto">
              <a:spcBef>
                <a:spcPts val="0"/>
              </a:spcBef>
              <a:spcAft>
                <a:spcPts val="0"/>
              </a:spcAft>
              <a:buFontTx/>
              <a:buNone/>
            </a:pPr>
            <a:r>
              <a:rPr lang="ja-JP" altLang="en-US" sz="2000" dirty="0">
                <a:solidFill>
                  <a:srgbClr val="FF0000"/>
                </a:solidFill>
              </a:rPr>
              <a:t>　教科を必ず確認のうえ，</a:t>
            </a:r>
            <a:endParaRPr lang="en-US" altLang="ja-JP" sz="2000" dirty="0">
              <a:solidFill>
                <a:srgbClr val="FF0000"/>
              </a:solidFill>
            </a:endParaRPr>
          </a:p>
          <a:p>
            <a:pPr marL="0" indent="-354013" fontAlgn="auto">
              <a:spcBef>
                <a:spcPts val="0"/>
              </a:spcBef>
              <a:spcAft>
                <a:spcPts val="0"/>
              </a:spcAft>
              <a:buFontTx/>
              <a:buNone/>
            </a:pPr>
            <a:r>
              <a:rPr lang="ja-JP" altLang="en-US" sz="2000" dirty="0">
                <a:solidFill>
                  <a:srgbClr val="FF0000"/>
                </a:solidFill>
              </a:rPr>
              <a:t>　選択すること。</a:t>
            </a:r>
            <a:endParaRPr lang="en-US" altLang="ja-JP" sz="1800" b="0" dirty="0"/>
          </a:p>
        </p:txBody>
      </p:sp>
      <p:sp>
        <p:nvSpPr>
          <p:cNvPr id="14" name="Rectangle 3">
            <a:extLst>
              <a:ext uri="{FF2B5EF4-FFF2-40B4-BE49-F238E27FC236}">
                <a16:creationId xmlns:a16="http://schemas.microsoft.com/office/drawing/2014/main" id="{028C0516-8DCB-4F96-86B3-4ABC64F9DD4E}"/>
              </a:ext>
            </a:extLst>
          </p:cNvPr>
          <p:cNvSpPr txBox="1">
            <a:spLocks noChangeArrowheads="1"/>
          </p:cNvSpPr>
          <p:nvPr/>
        </p:nvSpPr>
        <p:spPr>
          <a:xfrm>
            <a:off x="5875841" y="4365104"/>
            <a:ext cx="2671564" cy="790324"/>
          </a:xfrm>
          <a:prstGeom prst="rect">
            <a:avLst/>
          </a:prstGeom>
          <a:solidFill>
            <a:schemeClr val="bg1"/>
          </a:solidFill>
          <a:ln w="12700">
            <a:solidFill>
              <a:schemeClr val="tx1"/>
            </a:solidFill>
            <a:prstDash val="lgDash"/>
          </a:ln>
        </p:spPr>
        <p:txBody>
          <a:bodyPr/>
          <a:lstStyle>
            <a:lvl1pPr marL="354421" indent="-354421" algn="l" defTabSz="945124" rtl="0" eaLnBrk="1" latinLnBrk="0" hangingPunct="1">
              <a:spcBef>
                <a:spcPct val="20000"/>
              </a:spcBef>
              <a:buFont typeface="Arial" pitchFamily="34" charset="0"/>
              <a:buChar char="•"/>
              <a:defRPr kumimoji="1" sz="3300" kern="1200">
                <a:solidFill>
                  <a:schemeClr val="tx1"/>
                </a:solidFill>
                <a:latin typeface="+mn-lt"/>
                <a:ea typeface="+mn-ea"/>
                <a:cs typeface="+mn-cs"/>
              </a:defRPr>
            </a:lvl1pPr>
            <a:lvl2pPr marL="767913" indent="-295351" algn="l" defTabSz="945124" rtl="0" eaLnBrk="1" latinLnBrk="0" hangingPunct="1">
              <a:spcBef>
                <a:spcPct val="20000"/>
              </a:spcBef>
              <a:buFont typeface="Arial" pitchFamily="34" charset="0"/>
              <a:buChar char="–"/>
              <a:defRPr kumimoji="1" sz="2900" kern="1200">
                <a:solidFill>
                  <a:schemeClr val="tx1"/>
                </a:solidFill>
                <a:latin typeface="+mn-lt"/>
                <a:ea typeface="+mn-ea"/>
                <a:cs typeface="+mn-cs"/>
              </a:defRPr>
            </a:lvl2pPr>
            <a:lvl3pPr marL="1181405" indent="-236281" algn="l" defTabSz="945124" rtl="0" eaLnBrk="1" latinLnBrk="0" hangingPunct="1">
              <a:spcBef>
                <a:spcPct val="20000"/>
              </a:spcBef>
              <a:buFont typeface="Arial" pitchFamily="34" charset="0"/>
              <a:buChar char="•"/>
              <a:defRPr kumimoji="1" sz="2500" kern="1200">
                <a:solidFill>
                  <a:schemeClr val="tx1"/>
                </a:solidFill>
                <a:latin typeface="+mn-lt"/>
                <a:ea typeface="+mn-ea"/>
                <a:cs typeface="+mn-cs"/>
              </a:defRPr>
            </a:lvl3pPr>
            <a:lvl4pPr marL="1653967" indent="-236281" algn="l" defTabSz="945124" rtl="0" eaLnBrk="1" latinLnBrk="0" hangingPunct="1">
              <a:spcBef>
                <a:spcPct val="20000"/>
              </a:spcBef>
              <a:buFont typeface="Arial" pitchFamily="34" charset="0"/>
              <a:buChar char="–"/>
              <a:defRPr kumimoji="1" sz="2100" kern="1200">
                <a:solidFill>
                  <a:schemeClr val="tx1"/>
                </a:solidFill>
                <a:latin typeface="+mn-lt"/>
                <a:ea typeface="+mn-ea"/>
                <a:cs typeface="+mn-cs"/>
              </a:defRPr>
            </a:lvl4pPr>
            <a:lvl5pPr marL="2126529" indent="-236281" algn="l" defTabSz="945124" rtl="0" eaLnBrk="1" latinLnBrk="0" hangingPunct="1">
              <a:spcBef>
                <a:spcPct val="20000"/>
              </a:spcBef>
              <a:buFont typeface="Arial" pitchFamily="34" charset="0"/>
              <a:buChar char="»"/>
              <a:defRPr kumimoji="1" sz="2100" kern="1200">
                <a:solidFill>
                  <a:schemeClr val="tx1"/>
                </a:solidFill>
                <a:latin typeface="+mn-lt"/>
                <a:ea typeface="+mn-ea"/>
                <a:cs typeface="+mn-cs"/>
              </a:defRPr>
            </a:lvl5pPr>
            <a:lvl6pPr marL="2599091" indent="-236281" algn="l" defTabSz="945124" rtl="0" eaLnBrk="1" latinLnBrk="0" hangingPunct="1">
              <a:spcBef>
                <a:spcPct val="20000"/>
              </a:spcBef>
              <a:buFont typeface="Arial" pitchFamily="34" charset="0"/>
              <a:buChar char="•"/>
              <a:defRPr kumimoji="1" sz="2100" kern="1200">
                <a:solidFill>
                  <a:schemeClr val="tx1"/>
                </a:solidFill>
                <a:latin typeface="+mn-lt"/>
                <a:ea typeface="+mn-ea"/>
                <a:cs typeface="+mn-cs"/>
              </a:defRPr>
            </a:lvl6pPr>
            <a:lvl7pPr marL="3071652" indent="-236281" algn="l" defTabSz="945124" rtl="0" eaLnBrk="1" latinLnBrk="0" hangingPunct="1">
              <a:spcBef>
                <a:spcPct val="20000"/>
              </a:spcBef>
              <a:buFont typeface="Arial" pitchFamily="34" charset="0"/>
              <a:buChar char="•"/>
              <a:defRPr kumimoji="1" sz="2100" kern="1200">
                <a:solidFill>
                  <a:schemeClr val="tx1"/>
                </a:solidFill>
                <a:latin typeface="+mn-lt"/>
                <a:ea typeface="+mn-ea"/>
                <a:cs typeface="+mn-cs"/>
              </a:defRPr>
            </a:lvl7pPr>
            <a:lvl8pPr marL="3544214" indent="-236281" algn="l" defTabSz="945124" rtl="0" eaLnBrk="1" latinLnBrk="0" hangingPunct="1">
              <a:spcBef>
                <a:spcPct val="20000"/>
              </a:spcBef>
              <a:buFont typeface="Arial" pitchFamily="34" charset="0"/>
              <a:buChar char="•"/>
              <a:defRPr kumimoji="1" sz="2100" kern="1200">
                <a:solidFill>
                  <a:schemeClr val="tx1"/>
                </a:solidFill>
                <a:latin typeface="+mn-lt"/>
                <a:ea typeface="+mn-ea"/>
                <a:cs typeface="+mn-cs"/>
              </a:defRPr>
            </a:lvl8pPr>
            <a:lvl9pPr marL="4016776" indent="-236281" algn="l" defTabSz="945124" rtl="0" eaLnBrk="1" latinLnBrk="0" hangingPunct="1">
              <a:spcBef>
                <a:spcPct val="20000"/>
              </a:spcBef>
              <a:buFont typeface="Arial" pitchFamily="34" charset="0"/>
              <a:buChar char="•"/>
              <a:defRPr kumimoji="1" sz="2100" kern="1200">
                <a:solidFill>
                  <a:schemeClr val="tx1"/>
                </a:solidFill>
                <a:latin typeface="+mn-lt"/>
                <a:ea typeface="+mn-ea"/>
                <a:cs typeface="+mn-cs"/>
              </a:defRPr>
            </a:lvl9pPr>
          </a:lstStyle>
          <a:p>
            <a:pPr marL="0" indent="-354013" fontAlgn="auto">
              <a:spcAft>
                <a:spcPts val="0"/>
              </a:spcAft>
              <a:buFontTx/>
              <a:buNone/>
            </a:pPr>
            <a:r>
              <a:rPr lang="ja-JP" altLang="en-US" sz="2000" b="0" dirty="0">
                <a:latin typeface="+mj-ea"/>
              </a:rPr>
              <a:t>　成績の閲覧の希望の有無もここで選択する。</a:t>
            </a:r>
          </a:p>
        </p:txBody>
      </p:sp>
      <p:sp>
        <p:nvSpPr>
          <p:cNvPr id="17" name="Line 430">
            <a:extLst>
              <a:ext uri="{FF2B5EF4-FFF2-40B4-BE49-F238E27FC236}">
                <a16:creationId xmlns:a16="http://schemas.microsoft.com/office/drawing/2014/main" id="{08000CFD-D6D6-44BA-9221-45A0F3458EBC}"/>
              </a:ext>
            </a:extLst>
          </p:cNvPr>
          <p:cNvSpPr>
            <a:spLocks noChangeShapeType="1"/>
          </p:cNvSpPr>
          <p:nvPr/>
        </p:nvSpPr>
        <p:spPr bwMode="auto">
          <a:xfrm flipH="1">
            <a:off x="5125057" y="4678268"/>
            <a:ext cx="728155" cy="440782"/>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0" name="Line 430">
            <a:extLst>
              <a:ext uri="{FF2B5EF4-FFF2-40B4-BE49-F238E27FC236}">
                <a16:creationId xmlns:a16="http://schemas.microsoft.com/office/drawing/2014/main" id="{4A55EA4E-5560-441E-8B68-D2305A73EE9F}"/>
              </a:ext>
            </a:extLst>
          </p:cNvPr>
          <p:cNvSpPr>
            <a:spLocks noChangeShapeType="1"/>
          </p:cNvSpPr>
          <p:nvPr/>
        </p:nvSpPr>
        <p:spPr bwMode="auto">
          <a:xfrm flipH="1">
            <a:off x="4365330" y="2759135"/>
            <a:ext cx="1413892" cy="64752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nvGrpSpPr>
          <p:cNvPr id="3" name="グループ化 2">
            <a:extLst>
              <a:ext uri="{FF2B5EF4-FFF2-40B4-BE49-F238E27FC236}">
                <a16:creationId xmlns:a16="http://schemas.microsoft.com/office/drawing/2014/main" id="{7AB5B4E9-0A9B-4514-A334-E463ADD09926}"/>
              </a:ext>
            </a:extLst>
          </p:cNvPr>
          <p:cNvGrpSpPr/>
          <p:nvPr/>
        </p:nvGrpSpPr>
        <p:grpSpPr>
          <a:xfrm>
            <a:off x="1051583" y="766286"/>
            <a:ext cx="7967577" cy="6047090"/>
            <a:chOff x="-2289856" y="167772"/>
            <a:chExt cx="7967577" cy="6047090"/>
          </a:xfrm>
        </p:grpSpPr>
        <p:sp>
          <p:nvSpPr>
            <p:cNvPr id="2" name="正方形/長方形 1">
              <a:extLst>
                <a:ext uri="{FF2B5EF4-FFF2-40B4-BE49-F238E27FC236}">
                  <a16:creationId xmlns:a16="http://schemas.microsoft.com/office/drawing/2014/main" id="{05506F08-D780-4E27-9221-B96F39BB58B9}"/>
                </a:ext>
              </a:extLst>
            </p:cNvPr>
            <p:cNvSpPr/>
            <p:nvPr/>
          </p:nvSpPr>
          <p:spPr>
            <a:xfrm>
              <a:off x="-2289856" y="167772"/>
              <a:ext cx="7967577" cy="6047090"/>
            </a:xfrm>
            <a:prstGeom prst="rect">
              <a:avLst/>
            </a:prstGeom>
          </p:spPr>
          <p:txBody>
            <a:bodyPr wrap="square">
              <a:noAutofit/>
            </a:bodyPr>
            <a:lstStyle/>
            <a:p>
              <a:pPr lvl="0" fontAlgn="auto">
                <a:spcBef>
                  <a:spcPts val="0"/>
                </a:spcBef>
                <a:spcAft>
                  <a:spcPts val="0"/>
                </a:spcAft>
                <a:defRPr/>
              </a:pPr>
              <a:r>
                <a:rPr lang="ja-JP" altLang="en-US" sz="2200" b="0" spc="-50" dirty="0">
                  <a:latin typeface="ＭＳ Ｐゴシック" panose="020B0600070205080204" pitchFamily="50" charset="-128"/>
                </a:rPr>
                <a:t>⑤　教科等の選択</a:t>
              </a:r>
              <a:endParaRPr lang="en-US" altLang="ja-JP" sz="2200" b="0" spc="-50" dirty="0">
                <a:latin typeface="ＭＳ Ｐゴシック" panose="020B0600070205080204" pitchFamily="50" charset="-128"/>
              </a:endParaRPr>
            </a:p>
            <a:p>
              <a:pPr lvl="0" fontAlgn="auto">
                <a:spcBef>
                  <a:spcPts val="0"/>
                </a:spcBef>
                <a:spcAft>
                  <a:spcPts val="0"/>
                </a:spcAft>
                <a:defRPr/>
              </a:pPr>
              <a:endParaRPr lang="en-US" altLang="ja-JP" sz="2200" b="0" spc="-50" dirty="0">
                <a:latin typeface="ＭＳ Ｐゴシック" panose="020B0600070205080204" pitchFamily="50" charset="-128"/>
              </a:endParaRPr>
            </a:p>
            <a:p>
              <a:pPr lvl="0" fontAlgn="auto">
                <a:spcBef>
                  <a:spcPts val="0"/>
                </a:spcBef>
                <a:spcAft>
                  <a:spcPts val="0"/>
                </a:spcAft>
                <a:defRPr/>
              </a:pPr>
              <a:endParaRPr lang="en-US" altLang="ja-JP" sz="2200" b="0" spc="-50" dirty="0">
                <a:latin typeface="ＭＳ Ｐゴシック" panose="020B0600070205080204" pitchFamily="50" charset="-128"/>
              </a:endParaRPr>
            </a:p>
            <a:p>
              <a:pPr lvl="0" fontAlgn="auto">
                <a:spcBef>
                  <a:spcPts val="0"/>
                </a:spcBef>
                <a:spcAft>
                  <a:spcPts val="0"/>
                </a:spcAft>
                <a:defRPr/>
              </a:pPr>
              <a:endParaRPr lang="en-US" altLang="ja-JP" sz="2200" b="0" spc="-50" dirty="0">
                <a:latin typeface="ＭＳ Ｐゴシック" panose="020B0600070205080204" pitchFamily="50" charset="-128"/>
              </a:endParaRPr>
            </a:p>
            <a:p>
              <a:pPr lvl="0" fontAlgn="auto">
                <a:spcBef>
                  <a:spcPts val="0"/>
                </a:spcBef>
                <a:spcAft>
                  <a:spcPts val="0"/>
                </a:spcAft>
                <a:defRPr/>
              </a:pPr>
              <a:endParaRPr lang="en-US" altLang="ja-JP" sz="2200" b="0" spc="-50" dirty="0">
                <a:latin typeface="ＭＳ Ｐゴシック" panose="020B0600070205080204" pitchFamily="50" charset="-128"/>
              </a:endParaRPr>
            </a:p>
            <a:p>
              <a:pPr lvl="0" fontAlgn="auto">
                <a:spcBef>
                  <a:spcPts val="0"/>
                </a:spcBef>
                <a:spcAft>
                  <a:spcPts val="0"/>
                </a:spcAft>
                <a:defRPr/>
              </a:pPr>
              <a:endParaRPr lang="en-US" altLang="ja-JP" sz="2200" b="0" spc="-50" dirty="0">
                <a:latin typeface="ＭＳ Ｐゴシック" panose="020B0600070205080204" pitchFamily="50" charset="-128"/>
              </a:endParaRPr>
            </a:p>
            <a:p>
              <a:pPr lvl="0" fontAlgn="auto">
                <a:spcBef>
                  <a:spcPts val="0"/>
                </a:spcBef>
                <a:spcAft>
                  <a:spcPts val="0"/>
                </a:spcAft>
                <a:defRPr/>
              </a:pPr>
              <a:endParaRPr lang="en-US" altLang="ja-JP" sz="2200" b="0" spc="-50" dirty="0">
                <a:latin typeface="ＭＳ Ｐゴシック" panose="020B0600070205080204" pitchFamily="50" charset="-128"/>
              </a:endParaRPr>
            </a:p>
            <a:p>
              <a:pPr lvl="0" fontAlgn="auto">
                <a:spcBef>
                  <a:spcPts val="0"/>
                </a:spcBef>
                <a:spcAft>
                  <a:spcPts val="0"/>
                </a:spcAft>
                <a:defRPr/>
              </a:pPr>
              <a:endParaRPr lang="en-US" altLang="ja-JP" sz="2200" b="0" spc="-50" dirty="0">
                <a:latin typeface="ＭＳ Ｐゴシック" panose="020B0600070205080204" pitchFamily="50" charset="-128"/>
              </a:endParaRPr>
            </a:p>
            <a:p>
              <a:pPr lvl="0" fontAlgn="auto">
                <a:spcBef>
                  <a:spcPts val="0"/>
                </a:spcBef>
                <a:spcAft>
                  <a:spcPts val="0"/>
                </a:spcAft>
                <a:defRPr/>
              </a:pPr>
              <a:endParaRPr lang="en-US" altLang="ja-JP" sz="2200" b="0" spc="-50" dirty="0">
                <a:latin typeface="ＭＳ Ｐゴシック" panose="020B0600070205080204" pitchFamily="50" charset="-128"/>
              </a:endParaRPr>
            </a:p>
            <a:p>
              <a:pPr lvl="0" fontAlgn="auto">
                <a:spcBef>
                  <a:spcPts val="0"/>
                </a:spcBef>
                <a:spcAft>
                  <a:spcPts val="0"/>
                </a:spcAft>
                <a:defRPr/>
              </a:pPr>
              <a:endParaRPr lang="en-US" altLang="ja-JP" sz="2200" b="0" spc="-50" dirty="0">
                <a:latin typeface="ＭＳ Ｐゴシック" panose="020B0600070205080204" pitchFamily="50" charset="-128"/>
              </a:endParaRPr>
            </a:p>
            <a:p>
              <a:pPr lvl="0" fontAlgn="auto">
                <a:spcBef>
                  <a:spcPts val="0"/>
                </a:spcBef>
                <a:spcAft>
                  <a:spcPts val="0"/>
                </a:spcAft>
                <a:defRPr/>
              </a:pPr>
              <a:endParaRPr lang="en-US" altLang="ja-JP" sz="2200" b="0" spc="-50" dirty="0">
                <a:latin typeface="ＭＳ Ｐゴシック" panose="020B0600070205080204" pitchFamily="50" charset="-128"/>
              </a:endParaRPr>
            </a:p>
            <a:p>
              <a:pPr lvl="0" fontAlgn="auto">
                <a:spcBef>
                  <a:spcPts val="0"/>
                </a:spcBef>
                <a:spcAft>
                  <a:spcPts val="0"/>
                </a:spcAft>
                <a:defRPr/>
              </a:pPr>
              <a:endParaRPr lang="en-US" altLang="ja-JP" sz="2200" b="0" spc="-50" dirty="0">
                <a:latin typeface="ＭＳ Ｐゴシック" panose="020B0600070205080204" pitchFamily="50" charset="-128"/>
              </a:endParaRPr>
            </a:p>
            <a:p>
              <a:pPr lvl="0" fontAlgn="auto">
                <a:spcBef>
                  <a:spcPts val="0"/>
                </a:spcBef>
                <a:spcAft>
                  <a:spcPts val="0"/>
                </a:spcAft>
                <a:defRPr/>
              </a:pPr>
              <a:endParaRPr lang="en-US" altLang="ja-JP" sz="2200" b="0" spc="-50" dirty="0">
                <a:latin typeface="ＭＳ Ｐゴシック" panose="020B0600070205080204" pitchFamily="50" charset="-128"/>
              </a:endParaRPr>
            </a:p>
            <a:p>
              <a:pPr lvl="0" fontAlgn="auto">
                <a:spcBef>
                  <a:spcPts val="0"/>
                </a:spcBef>
                <a:spcAft>
                  <a:spcPts val="0"/>
                </a:spcAft>
                <a:defRPr/>
              </a:pPr>
              <a:endParaRPr lang="en-US" altLang="ja-JP" sz="2200" b="0" spc="-50" dirty="0">
                <a:latin typeface="ＭＳ Ｐゴシック" panose="020B0600070205080204" pitchFamily="50" charset="-128"/>
              </a:endParaRPr>
            </a:p>
            <a:p>
              <a:pPr lvl="0" fontAlgn="auto">
                <a:spcBef>
                  <a:spcPts val="0"/>
                </a:spcBef>
                <a:spcAft>
                  <a:spcPts val="0"/>
                </a:spcAft>
                <a:defRPr/>
              </a:pPr>
              <a:endParaRPr lang="en-US" altLang="ja-JP" sz="2200" b="0" spc="-50" dirty="0">
                <a:latin typeface="ＭＳ Ｐゴシック" panose="020B0600070205080204" pitchFamily="50" charset="-128"/>
              </a:endParaRPr>
            </a:p>
            <a:p>
              <a:pPr lvl="0" fontAlgn="auto">
                <a:spcBef>
                  <a:spcPts val="0"/>
                </a:spcBef>
                <a:spcAft>
                  <a:spcPts val="0"/>
                </a:spcAft>
                <a:defRPr/>
              </a:pPr>
              <a:r>
                <a:rPr lang="ja-JP" altLang="en-US" sz="2200" b="0" spc="-50" dirty="0">
                  <a:latin typeface="ＭＳ Ｐゴシック" panose="020B0600070205080204" pitchFamily="50" charset="-128"/>
                </a:rPr>
                <a:t>⑥　教科等の確認</a:t>
              </a:r>
              <a:endParaRPr lang="en-US" altLang="ja-JP" sz="2200" b="0" spc="-50" dirty="0">
                <a:latin typeface="ＭＳ Ｐゴシック" panose="020B0600070205080204" pitchFamily="50" charset="-128"/>
              </a:endParaRPr>
            </a:p>
            <a:p>
              <a:pPr lvl="0" fontAlgn="auto">
                <a:spcBef>
                  <a:spcPts val="0"/>
                </a:spcBef>
                <a:spcAft>
                  <a:spcPts val="0"/>
                </a:spcAft>
                <a:defRPr/>
              </a:pPr>
              <a:r>
                <a:rPr lang="ja-JP" altLang="en-US" sz="2200" b="0" spc="-50" dirty="0">
                  <a:latin typeface="ＭＳ Ｐゴシック" panose="020B0600070205080204" pitchFamily="50" charset="-128"/>
                </a:rPr>
                <a:t>　　</a:t>
              </a:r>
              <a:r>
                <a:rPr lang="ja-JP" altLang="en-US" sz="2000" b="0" spc="-50" dirty="0">
                  <a:latin typeface="ＭＳ Ｐゴシック" panose="020B0600070205080204" pitchFamily="50" charset="-128"/>
                </a:rPr>
                <a:t>「次へ」進むと入力内容が一時保存される。</a:t>
              </a:r>
              <a:endParaRPr lang="en-US" altLang="ja-JP" sz="2000" b="0" spc="-50" dirty="0">
                <a:latin typeface="ＭＳ Ｐゴシック" panose="020B0600070205080204" pitchFamily="50" charset="-128"/>
              </a:endParaRPr>
            </a:p>
            <a:p>
              <a:pPr lvl="0" fontAlgn="auto">
                <a:spcBef>
                  <a:spcPts val="0"/>
                </a:spcBef>
                <a:spcAft>
                  <a:spcPts val="0"/>
                </a:spcAft>
                <a:defRPr/>
              </a:pPr>
              <a:r>
                <a:rPr lang="ja-JP" altLang="en-US" sz="2000" b="0" spc="-50" dirty="0">
                  <a:latin typeface="ＭＳ Ｐゴシック" panose="020B0600070205080204" pitchFamily="50" charset="-128"/>
                </a:rPr>
                <a:t>                                                →高校専用サイトに情報が連携される。</a:t>
              </a:r>
            </a:p>
          </p:txBody>
        </p:sp>
        <p:sp>
          <p:nvSpPr>
            <p:cNvPr id="15" name="正方形/長方形 14">
              <a:extLst>
                <a:ext uri="{FF2B5EF4-FFF2-40B4-BE49-F238E27FC236}">
                  <a16:creationId xmlns:a16="http://schemas.microsoft.com/office/drawing/2014/main" id="{02BC23D8-82EF-47D9-820B-3950C233E791}"/>
                </a:ext>
              </a:extLst>
            </p:cNvPr>
            <p:cNvSpPr>
              <a:spLocks noChangeAspect="1"/>
            </p:cNvSpPr>
            <p:nvPr/>
          </p:nvSpPr>
          <p:spPr>
            <a:xfrm>
              <a:off x="-2153815" y="4414662"/>
              <a:ext cx="3950566" cy="469539"/>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37918845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16="http://schemas.microsoft.com/office/drawing/2014/main" xmlns:a14="http://schemas.microsoft.com/office/drawing/2010/main" xmlns="">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89020" y="46276"/>
            <a:ext cx="864096" cy="779026"/>
          </a:xfrm>
          <a:prstGeom prst="ellipse">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ja-JP" altLang="en-US" sz="3000" dirty="0">
                <a:latin typeface="ＤＦＧ極太丸ゴシック体" pitchFamily="50" charset="-128"/>
                <a:ea typeface="ＤＦＧ極太丸ゴシック体" pitchFamily="50" charset="-128"/>
              </a:rPr>
              <a:t>Ｂ</a:t>
            </a:r>
            <a:endParaRPr kumimoji="1" lang="ja-JP" altLang="en-US" sz="3000" dirty="0">
              <a:latin typeface="ＤＦＧ極太丸ゴシック体" pitchFamily="50" charset="-128"/>
              <a:ea typeface="ＤＦＧ極太丸ゴシック体" pitchFamily="50" charset="-128"/>
            </a:endParaRPr>
          </a:p>
        </p:txBody>
      </p:sp>
      <p:sp>
        <p:nvSpPr>
          <p:cNvPr id="6" name="Rectangle 15"/>
          <p:cNvSpPr>
            <a:spLocks noChangeArrowheads="1"/>
          </p:cNvSpPr>
          <p:nvPr/>
        </p:nvSpPr>
        <p:spPr bwMode="auto">
          <a:xfrm>
            <a:off x="1187624" y="81605"/>
            <a:ext cx="288032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nchor="ctr"/>
          <a:lstStyle/>
          <a:p>
            <a:pPr marL="342900" indent="-342900"/>
            <a:r>
              <a:rPr lang="ja-JP" altLang="en-US" b="0">
                <a:latin typeface="ＤＦＧ平成ゴシック体W9" pitchFamily="50" charset="-128"/>
                <a:ea typeface="ＤＦＧ平成ゴシック体W9" pitchFamily="50" charset="-128"/>
              </a:rPr>
              <a:t>出願</a:t>
            </a:r>
            <a:r>
              <a:rPr lang="ja-JP" altLang="en-US" sz="2400">
                <a:latin typeface="ＤＦＧ極太丸ゴシック体" pitchFamily="50" charset="-128"/>
                <a:ea typeface="ＤＦＧ極太丸ゴシック体" pitchFamily="50" charset="-128"/>
              </a:rPr>
              <a:t>　</a:t>
            </a:r>
            <a:r>
              <a:rPr lang="en-US" altLang="ja-JP" sz="2600"/>
              <a:t>【</a:t>
            </a:r>
            <a:r>
              <a:rPr lang="en-US" altLang="ja-JP" sz="2600" dirty="0"/>
              <a:t>P35~38】</a:t>
            </a:r>
            <a:endParaRPr lang="ja-JP" altLang="en-US" sz="2600" dirty="0">
              <a:solidFill>
                <a:srgbClr val="0033CC"/>
              </a:solidFill>
            </a:endParaRPr>
          </a:p>
        </p:txBody>
      </p:sp>
      <p:sp>
        <p:nvSpPr>
          <p:cNvPr id="2" name="正方形/長方形 1">
            <a:extLst>
              <a:ext uri="{FF2B5EF4-FFF2-40B4-BE49-F238E27FC236}">
                <a16:creationId xmlns:a16="http://schemas.microsoft.com/office/drawing/2014/main" id="{05506F08-D780-4E27-9221-B96F39BB58B9}"/>
              </a:ext>
            </a:extLst>
          </p:cNvPr>
          <p:cNvSpPr/>
          <p:nvPr/>
        </p:nvSpPr>
        <p:spPr>
          <a:xfrm>
            <a:off x="1027601" y="836712"/>
            <a:ext cx="7893970" cy="5616625"/>
          </a:xfrm>
          <a:prstGeom prst="rect">
            <a:avLst/>
          </a:prstGeom>
        </p:spPr>
        <p:txBody>
          <a:bodyPr wrap="square">
            <a:noAutofit/>
          </a:bodyPr>
          <a:lstStyle/>
          <a:p>
            <a:pPr fontAlgn="auto">
              <a:spcBef>
                <a:spcPts val="600"/>
              </a:spcBef>
              <a:spcAft>
                <a:spcPts val="0"/>
              </a:spcAft>
              <a:defRPr/>
            </a:pPr>
            <a:r>
              <a:rPr lang="ja-JP" altLang="en-US" sz="2200" b="0" spc="-50" dirty="0">
                <a:latin typeface="ＭＳ Ｐゴシック" panose="020B0600070205080204" pitchFamily="50" charset="-128"/>
              </a:rPr>
              <a:t>⑦　支払方法の選択</a:t>
            </a:r>
            <a:endParaRPr lang="en-US" altLang="ja-JP" sz="2200" b="0" spc="-50" dirty="0">
              <a:latin typeface="ＭＳ Ｐゴシック" panose="020B0600070205080204" pitchFamily="50" charset="-128"/>
            </a:endParaRPr>
          </a:p>
        </p:txBody>
      </p:sp>
      <p:sp>
        <p:nvSpPr>
          <p:cNvPr id="8" name="スライド番号プレースホルダー 7">
            <a:extLst>
              <a:ext uri="{FF2B5EF4-FFF2-40B4-BE49-F238E27FC236}">
                <a16:creationId xmlns:a16="http://schemas.microsoft.com/office/drawing/2014/main" id="{90FFD693-6FE9-4DD9-B093-A0ECE25D64A6}"/>
              </a:ext>
            </a:extLst>
          </p:cNvPr>
          <p:cNvSpPr>
            <a:spLocks noGrp="1"/>
          </p:cNvSpPr>
          <p:nvPr>
            <p:ph type="sldNum" sz="quarter" idx="12"/>
          </p:nvPr>
        </p:nvSpPr>
        <p:spPr/>
        <p:txBody>
          <a:bodyPr/>
          <a:lstStyle/>
          <a:p>
            <a:fld id="{F14AF66F-3B4F-4E8B-A9F2-F8EEB7F87A3A}" type="slidenum">
              <a:rPr lang="ja-JP" altLang="en-US" smtClean="0">
                <a:solidFill>
                  <a:prstClr val="black">
                    <a:tint val="75000"/>
                  </a:prstClr>
                </a:solidFill>
              </a:rPr>
              <a:pPr/>
              <a:t>23</a:t>
            </a:fld>
            <a:endParaRPr lang="ja-JP" altLang="en-US">
              <a:solidFill>
                <a:prstClr val="black">
                  <a:tint val="75000"/>
                </a:prstClr>
              </a:solidFill>
            </a:endParaRPr>
          </a:p>
        </p:txBody>
      </p:sp>
      <p:sp>
        <p:nvSpPr>
          <p:cNvPr id="13" name="テキスト ボックス 2">
            <a:extLst>
              <a:ext uri="{FF2B5EF4-FFF2-40B4-BE49-F238E27FC236}">
                <a16:creationId xmlns:a16="http://schemas.microsoft.com/office/drawing/2014/main" id="{16CC4F3F-9C04-4FAC-A6F2-CFFB2FA3142D}"/>
              </a:ext>
            </a:extLst>
          </p:cNvPr>
          <p:cNvSpPr txBox="1">
            <a:spLocks noChangeArrowheads="1"/>
          </p:cNvSpPr>
          <p:nvPr/>
        </p:nvSpPr>
        <p:spPr bwMode="auto">
          <a:xfrm>
            <a:off x="222429" y="980728"/>
            <a:ext cx="605155" cy="5616624"/>
          </a:xfrm>
          <a:prstGeom prst="rect">
            <a:avLst/>
          </a:prstGeom>
          <a:solidFill>
            <a:schemeClr val="accent4"/>
          </a:solidFill>
          <a:ln w="9525">
            <a:noFill/>
            <a:miter lim="800000"/>
            <a:headEnd/>
            <a:tailEnd/>
          </a:ln>
        </p:spPr>
        <p:txBody>
          <a:bodyPr rot="0" vert="horz" wrap="square" lIns="91440" tIns="45720" rIns="91440" bIns="45720" anchor="t" anchorCtr="0">
            <a:noAutofit/>
          </a:bodyPr>
          <a:lstStyle/>
          <a:p>
            <a:pPr algn="ctr">
              <a:lnSpc>
                <a:spcPts val="1360"/>
              </a:lnSpc>
              <a:spcAft>
                <a:spcPts val="0"/>
              </a:spcAft>
            </a:pPr>
            <a:endParaRPr lang="en-US" sz="1200" b="1" kern="100" dirty="0">
              <a:solidFill>
                <a:srgbClr val="FFFFFF"/>
              </a:solidFill>
              <a:effectLst/>
              <a:latin typeface="ＤＦＧ平成丸ゴシック体W4" panose="020F0400000000000000" pitchFamily="50" charset="-128"/>
              <a:ea typeface="ＭＳ 明朝" panose="02020609040205080304" pitchFamily="17" charset="-128"/>
            </a:endParaRPr>
          </a:p>
          <a:p>
            <a:pPr algn="ctr">
              <a:lnSpc>
                <a:spcPts val="1360"/>
              </a:lnSpc>
              <a:spcAft>
                <a:spcPts val="0"/>
              </a:spcAft>
            </a:pPr>
            <a:r>
              <a:rPr lang="ja-JP" altLang="ja-JP" sz="1200" kern="100" dirty="0">
                <a:solidFill>
                  <a:srgbClr val="FFFFFF"/>
                </a:solidFill>
                <a:latin typeface="Times New Roman" panose="02020603050405020304" pitchFamily="18" charset="0"/>
                <a:ea typeface="ＤＦＧ平成丸ゴシック体W4" panose="020F0400000000000000" pitchFamily="50" charset="-128"/>
              </a:rPr>
              <a:t>▼</a:t>
            </a:r>
            <a:endParaRPr lang="ja-JP" altLang="ja-JP" sz="1200" kern="100" dirty="0">
              <a:latin typeface="Times New Roman" panose="02020603050405020304" pitchFamily="18" charset="0"/>
              <a:ea typeface="ＭＳ 明朝" panose="02020609040205080304" pitchFamily="17" charset="-128"/>
            </a:endParaRPr>
          </a:p>
          <a:p>
            <a:pPr algn="ctr">
              <a:lnSpc>
                <a:spcPts val="1360"/>
              </a:lnSpc>
              <a:spcAft>
                <a:spcPts val="0"/>
              </a:spcAft>
            </a:pPr>
            <a:r>
              <a:rPr lang="ja-JP" altLang="ja-JP" sz="1200" kern="100" dirty="0">
                <a:solidFill>
                  <a:srgbClr val="FFFFFF"/>
                </a:solidFill>
                <a:latin typeface="Times New Roman" panose="02020603050405020304" pitchFamily="18" charset="0"/>
                <a:ea typeface="ＤＦＧ平成丸ゴシック体W4" panose="020F0400000000000000" pitchFamily="50" charset="-128"/>
              </a:rPr>
              <a:t>▼</a:t>
            </a:r>
            <a:endParaRPr lang="ja-JP" altLang="ja-JP" sz="1200" kern="100" dirty="0">
              <a:latin typeface="Times New Roman" panose="02020603050405020304" pitchFamily="18" charset="0"/>
              <a:ea typeface="ＭＳ 明朝" panose="02020609040205080304" pitchFamily="17" charset="-128"/>
            </a:endParaRPr>
          </a:p>
          <a:p>
            <a:pPr algn="ctr">
              <a:lnSpc>
                <a:spcPts val="1360"/>
              </a:lnSpc>
              <a:spcAft>
                <a:spcPts val="0"/>
              </a:spcAft>
            </a:pPr>
            <a:r>
              <a:rPr lang="en-US" sz="1200" b="1" kern="100" dirty="0">
                <a:solidFill>
                  <a:srgbClr val="FFFFFF"/>
                </a:solidFill>
                <a:effectLst/>
                <a:latin typeface="ＤＦＧ平成丸ゴシック体W4" panose="020F0400000000000000" pitchFamily="50" charset="-128"/>
                <a:ea typeface="ＭＳ 明朝" panose="02020609040205080304" pitchFamily="17" charset="-128"/>
              </a:rPr>
              <a:t>STEP</a:t>
            </a:r>
            <a:endParaRPr lang="ja-JP" sz="1200" kern="100" dirty="0">
              <a:effectLst/>
              <a:latin typeface="Times New Roman" panose="02020603050405020304" pitchFamily="18" charset="0"/>
              <a:ea typeface="ＭＳ 明朝" panose="02020609040205080304" pitchFamily="17" charset="-128"/>
            </a:endParaRPr>
          </a:p>
          <a:p>
            <a:pPr algn="ctr">
              <a:spcBef>
                <a:spcPts val="600"/>
              </a:spcBef>
              <a:spcAft>
                <a:spcPts val="0"/>
              </a:spcAft>
            </a:pPr>
            <a:r>
              <a:rPr lang="en-US" altLang="ja-JP" sz="2400" kern="100" dirty="0">
                <a:solidFill>
                  <a:srgbClr val="FFFFFF"/>
                </a:solidFill>
                <a:latin typeface="ＤＦＧ平成丸ゴシック体W4" panose="020F0400000000000000" pitchFamily="50" charset="-128"/>
                <a:ea typeface="ＤＦＧ平成丸ゴシック体W4" panose="020F0400000000000000" pitchFamily="50" charset="-128"/>
              </a:rPr>
              <a:t>4</a:t>
            </a:r>
            <a:endParaRPr lang="ja-JP" sz="2400" kern="100" dirty="0">
              <a:effectLst/>
              <a:latin typeface="ＤＦＧ平成丸ゴシック体W4" panose="020F0400000000000000" pitchFamily="50" charset="-128"/>
              <a:ea typeface="ＤＦＧ平成丸ゴシック体W4" panose="020F0400000000000000" pitchFamily="50" charset="-128"/>
            </a:endParaRPr>
          </a:p>
          <a:p>
            <a:pPr algn="ctr">
              <a:lnSpc>
                <a:spcPts val="1360"/>
              </a:lnSpc>
              <a:spcAft>
                <a:spcPts val="0"/>
              </a:spcAft>
            </a:pPr>
            <a:endParaRPr lang="ja-JP" sz="1200" kern="100" dirty="0">
              <a:effectLst/>
              <a:latin typeface="Times New Roman" panose="02020603050405020304" pitchFamily="18" charset="0"/>
              <a:ea typeface="ＭＳ 明朝" panose="02020609040205080304" pitchFamily="17" charset="-128"/>
            </a:endParaRPr>
          </a:p>
        </p:txBody>
      </p:sp>
      <p:grpSp>
        <p:nvGrpSpPr>
          <p:cNvPr id="7" name="グループ化 6">
            <a:extLst>
              <a:ext uri="{FF2B5EF4-FFF2-40B4-BE49-F238E27FC236}">
                <a16:creationId xmlns:a16="http://schemas.microsoft.com/office/drawing/2014/main" id="{EAFA1B90-52EA-4E64-A957-E520BA958752}"/>
              </a:ext>
            </a:extLst>
          </p:cNvPr>
          <p:cNvGrpSpPr/>
          <p:nvPr/>
        </p:nvGrpSpPr>
        <p:grpSpPr>
          <a:xfrm>
            <a:off x="971600" y="1304474"/>
            <a:ext cx="4964291" cy="5220870"/>
            <a:chOff x="943604" y="1304474"/>
            <a:chExt cx="4964291" cy="5220870"/>
          </a:xfrm>
        </p:grpSpPr>
        <p:grpSp>
          <p:nvGrpSpPr>
            <p:cNvPr id="21" name="グループ化 20">
              <a:extLst>
                <a:ext uri="{FF2B5EF4-FFF2-40B4-BE49-F238E27FC236}">
                  <a16:creationId xmlns:a16="http://schemas.microsoft.com/office/drawing/2014/main" id="{18FC098E-2218-4A6B-92CF-D11ACFCAC19B}"/>
                </a:ext>
              </a:extLst>
            </p:cNvPr>
            <p:cNvGrpSpPr>
              <a:grpSpLocks noChangeAspect="1"/>
            </p:cNvGrpSpPr>
            <p:nvPr/>
          </p:nvGrpSpPr>
          <p:grpSpPr>
            <a:xfrm>
              <a:off x="943604" y="1304474"/>
              <a:ext cx="4964291" cy="5220870"/>
              <a:chOff x="0" y="0"/>
              <a:chExt cx="9093654" cy="9563660"/>
            </a:xfrm>
          </p:grpSpPr>
          <p:grpSp>
            <p:nvGrpSpPr>
              <p:cNvPr id="22" name="グループ化 21">
                <a:extLst>
                  <a:ext uri="{FF2B5EF4-FFF2-40B4-BE49-F238E27FC236}">
                    <a16:creationId xmlns:a16="http://schemas.microsoft.com/office/drawing/2014/main" id="{26A7844A-B6C5-4F86-A1D7-4FC54BB7AAB6}"/>
                  </a:ext>
                </a:extLst>
              </p:cNvPr>
              <p:cNvGrpSpPr/>
              <p:nvPr/>
            </p:nvGrpSpPr>
            <p:grpSpPr>
              <a:xfrm>
                <a:off x="0" y="0"/>
                <a:ext cx="9093654" cy="9563660"/>
                <a:chOff x="0" y="0"/>
                <a:chExt cx="9093654" cy="9563660"/>
              </a:xfrm>
            </p:grpSpPr>
            <p:pic>
              <p:nvPicPr>
                <p:cNvPr id="24" name="図 23">
                  <a:extLst>
                    <a:ext uri="{FF2B5EF4-FFF2-40B4-BE49-F238E27FC236}">
                      <a16:creationId xmlns:a16="http://schemas.microsoft.com/office/drawing/2014/main" id="{2107F632-743D-4454-BF82-CAE9C76C7FC9}"/>
                    </a:ext>
                  </a:extLst>
                </p:cNvPr>
                <p:cNvPicPr>
                  <a:picLocks noChangeAspect="1"/>
                </p:cNvPicPr>
                <p:nvPr/>
              </p:nvPicPr>
              <p:blipFill rotWithShape="1">
                <a:blip r:embed="rId3"/>
                <a:srcRect l="1989" t="3948" r="854"/>
                <a:stretch/>
              </p:blipFill>
              <p:spPr>
                <a:xfrm>
                  <a:off x="125186" y="0"/>
                  <a:ext cx="8854168" cy="6413210"/>
                </a:xfrm>
                <a:prstGeom prst="rect">
                  <a:avLst/>
                </a:prstGeom>
                <a:ln w="6350">
                  <a:solidFill>
                    <a:sysClr val="windowText" lastClr="000000"/>
                  </a:solidFill>
                </a:ln>
              </p:spPr>
            </p:pic>
            <p:pic>
              <p:nvPicPr>
                <p:cNvPr id="25" name="図 24">
                  <a:extLst>
                    <a:ext uri="{FF2B5EF4-FFF2-40B4-BE49-F238E27FC236}">
                      <a16:creationId xmlns:a16="http://schemas.microsoft.com/office/drawing/2014/main" id="{46C3D185-C5E0-4666-AB65-4D81DF031298}"/>
                    </a:ext>
                  </a:extLst>
                </p:cNvPr>
                <p:cNvPicPr>
                  <a:picLocks noChangeAspect="1"/>
                </p:cNvPicPr>
                <p:nvPr/>
              </p:nvPicPr>
              <p:blipFill rotWithShape="1">
                <a:blip r:embed="rId4"/>
                <a:srcRect l="2026" r="5994" b="12860"/>
                <a:stretch/>
              </p:blipFill>
              <p:spPr>
                <a:xfrm>
                  <a:off x="125186" y="2589441"/>
                  <a:ext cx="8854169" cy="6660698"/>
                </a:xfrm>
                <a:prstGeom prst="rect">
                  <a:avLst/>
                </a:prstGeom>
                <a:ln w="6350">
                  <a:solidFill>
                    <a:sysClr val="windowText" lastClr="000000"/>
                  </a:solidFill>
                </a:ln>
              </p:spPr>
            </p:pic>
            <p:pic>
              <p:nvPicPr>
                <p:cNvPr id="26" name="図 25">
                  <a:extLst>
                    <a:ext uri="{FF2B5EF4-FFF2-40B4-BE49-F238E27FC236}">
                      <a16:creationId xmlns:a16="http://schemas.microsoft.com/office/drawing/2014/main" id="{6930FF80-3B2D-4CEA-B1EE-D378518A2678}"/>
                    </a:ext>
                  </a:extLst>
                </p:cNvPr>
                <p:cNvPicPr>
                  <a:picLocks/>
                </p:cNvPicPr>
                <p:nvPr/>
              </p:nvPicPr>
              <p:blipFill>
                <a:blip r:embed="rId5">
                  <a:extLst>
                    <a:ext uri="{28A0092B-C50C-407E-A947-70E740481C1C}">
                      <a14:useLocalDpi xmlns:a14="http://schemas.microsoft.com/office/drawing/2010/main" val="0"/>
                    </a:ext>
                  </a:extLst>
                </a:blip>
                <a:srcRect/>
                <a:stretch>
                  <a:fillRect/>
                </a:stretch>
              </p:blipFill>
              <p:spPr bwMode="auto">
                <a:xfrm>
                  <a:off x="0" y="2446567"/>
                  <a:ext cx="9073243" cy="513546"/>
                </a:xfrm>
                <a:prstGeom prst="rect">
                  <a:avLst/>
                </a:prstGeom>
                <a:noFill/>
                <a:ln>
                  <a:noFill/>
                </a:ln>
              </p:spPr>
            </p:pic>
            <p:pic>
              <p:nvPicPr>
                <p:cNvPr id="27" name="図 26">
                  <a:extLst>
                    <a:ext uri="{FF2B5EF4-FFF2-40B4-BE49-F238E27FC236}">
                      <a16:creationId xmlns:a16="http://schemas.microsoft.com/office/drawing/2014/main" id="{16F95C93-E160-4DFA-8ABA-FF051E1CE919}"/>
                    </a:ext>
                  </a:extLst>
                </p:cNvPr>
                <p:cNvPicPr>
                  <a:picLocks/>
                </p:cNvPicPr>
                <p:nvPr/>
              </p:nvPicPr>
              <p:blipFill>
                <a:blip r:embed="rId5">
                  <a:extLst>
                    <a:ext uri="{28A0092B-C50C-407E-A947-70E740481C1C}">
                      <a14:useLocalDpi xmlns:a14="http://schemas.microsoft.com/office/drawing/2010/main" val="0"/>
                    </a:ext>
                  </a:extLst>
                </a:blip>
                <a:srcRect/>
                <a:stretch>
                  <a:fillRect/>
                </a:stretch>
              </p:blipFill>
              <p:spPr bwMode="auto">
                <a:xfrm>
                  <a:off x="20411" y="9050114"/>
                  <a:ext cx="9073243" cy="513546"/>
                </a:xfrm>
                <a:prstGeom prst="rect">
                  <a:avLst/>
                </a:prstGeom>
                <a:noFill/>
                <a:ln>
                  <a:noFill/>
                </a:ln>
              </p:spPr>
            </p:pic>
          </p:grpSp>
          <p:pic>
            <p:nvPicPr>
              <p:cNvPr id="23" name="図 22">
                <a:extLst>
                  <a:ext uri="{FF2B5EF4-FFF2-40B4-BE49-F238E27FC236}">
                    <a16:creationId xmlns:a16="http://schemas.microsoft.com/office/drawing/2014/main" id="{5AABE5B0-3C1A-4D77-8FA3-70AD33B5C625}"/>
                  </a:ext>
                </a:extLst>
              </p:cNvPr>
              <p:cNvPicPr>
                <a:picLocks noChangeAspect="1"/>
              </p:cNvPicPr>
              <p:nvPr/>
            </p:nvPicPr>
            <p:blipFill>
              <a:blip r:embed="rId6"/>
              <a:stretch>
                <a:fillRect/>
              </a:stretch>
            </p:blipFill>
            <p:spPr>
              <a:xfrm>
                <a:off x="2027464" y="3570518"/>
                <a:ext cx="975445" cy="256054"/>
              </a:xfrm>
              <a:prstGeom prst="rect">
                <a:avLst/>
              </a:prstGeom>
            </p:spPr>
          </p:pic>
        </p:grpSp>
        <p:pic>
          <p:nvPicPr>
            <p:cNvPr id="4" name="図 3">
              <a:extLst>
                <a:ext uri="{FF2B5EF4-FFF2-40B4-BE49-F238E27FC236}">
                  <a16:creationId xmlns:a16="http://schemas.microsoft.com/office/drawing/2014/main" id="{E73A0F77-C186-4DFF-B158-0F892A5382D4}"/>
                </a:ext>
              </a:extLst>
            </p:cNvPr>
            <p:cNvPicPr>
              <a:picLocks noChangeAspect="1"/>
            </p:cNvPicPr>
            <p:nvPr/>
          </p:nvPicPr>
          <p:blipFill>
            <a:blip r:embed="rId7"/>
            <a:stretch>
              <a:fillRect/>
            </a:stretch>
          </p:blipFill>
          <p:spPr>
            <a:xfrm>
              <a:off x="1014876" y="1324187"/>
              <a:ext cx="4486966" cy="362332"/>
            </a:xfrm>
            <a:prstGeom prst="rect">
              <a:avLst/>
            </a:prstGeom>
          </p:spPr>
        </p:pic>
      </p:grpSp>
      <p:sp>
        <p:nvSpPr>
          <p:cNvPr id="12" name="正方形/長方形 11">
            <a:extLst>
              <a:ext uri="{FF2B5EF4-FFF2-40B4-BE49-F238E27FC236}">
                <a16:creationId xmlns:a16="http://schemas.microsoft.com/office/drawing/2014/main" id="{BD0BD6A1-E682-4B3E-91FD-EC2E9852720C}"/>
              </a:ext>
            </a:extLst>
          </p:cNvPr>
          <p:cNvSpPr/>
          <p:nvPr/>
        </p:nvSpPr>
        <p:spPr>
          <a:xfrm>
            <a:off x="4764209" y="2077250"/>
            <a:ext cx="4230216" cy="2554545"/>
          </a:xfrm>
          <a:prstGeom prst="rect">
            <a:avLst/>
          </a:prstGeom>
          <a:solidFill>
            <a:schemeClr val="bg1"/>
          </a:solidFill>
          <a:ln>
            <a:solidFill>
              <a:schemeClr val="tx1"/>
            </a:solidFill>
            <a:prstDash val="dash"/>
          </a:ln>
        </p:spPr>
        <p:txBody>
          <a:bodyPr wrap="square">
            <a:spAutoFit/>
          </a:bodyPr>
          <a:lstStyle/>
          <a:p>
            <a:pPr>
              <a:spcBef>
                <a:spcPts val="0"/>
              </a:spcBef>
            </a:pPr>
            <a:r>
              <a:rPr lang="ja-JP" altLang="en-US" sz="2000" b="0" dirty="0">
                <a:latin typeface="+mn-lt"/>
              </a:rPr>
              <a:t>登録された出願内容に基づいて計算された支払金額が表示される。</a:t>
            </a:r>
            <a:endParaRPr lang="en-US" altLang="ja-JP" sz="2000" b="0" dirty="0">
              <a:latin typeface="+mn-lt"/>
            </a:endParaRPr>
          </a:p>
          <a:p>
            <a:pPr>
              <a:spcBef>
                <a:spcPts val="0"/>
              </a:spcBef>
            </a:pPr>
            <a:endParaRPr lang="en-US" altLang="ja-JP" sz="2000" b="0" dirty="0">
              <a:latin typeface="+mn-lt"/>
            </a:endParaRPr>
          </a:p>
          <a:p>
            <a:pPr>
              <a:spcBef>
                <a:spcPts val="0"/>
              </a:spcBef>
            </a:pPr>
            <a:r>
              <a:rPr lang="ja-JP" altLang="en-US" sz="2000" b="0" dirty="0">
                <a:latin typeface="+mn-lt"/>
              </a:rPr>
              <a:t>クレジットカード，コンビニエンスストア，</a:t>
            </a:r>
            <a:r>
              <a:rPr lang="en-US" altLang="ja-JP" sz="2000" b="0" dirty="0">
                <a:latin typeface="+mn-lt"/>
              </a:rPr>
              <a:t>Pay-easy</a:t>
            </a:r>
            <a:r>
              <a:rPr lang="ja-JP" altLang="en-US" sz="2000" b="0" dirty="0">
                <a:latin typeface="+mn-lt"/>
              </a:rPr>
              <a:t>から支払方法を選択。</a:t>
            </a:r>
            <a:endParaRPr lang="en-US" altLang="ja-JP" sz="2000" b="0" dirty="0">
              <a:latin typeface="+mn-lt"/>
            </a:endParaRPr>
          </a:p>
          <a:p>
            <a:pPr>
              <a:spcBef>
                <a:spcPts val="0"/>
              </a:spcBef>
            </a:pPr>
            <a:endParaRPr lang="en-US" altLang="ja-JP" sz="2000" b="0" dirty="0">
              <a:latin typeface="+mn-lt"/>
            </a:endParaRPr>
          </a:p>
          <a:p>
            <a:pPr>
              <a:spcBef>
                <a:spcPts val="0"/>
              </a:spcBef>
            </a:pPr>
            <a:r>
              <a:rPr lang="ja-JP" altLang="en-US" sz="2000" b="0" dirty="0">
                <a:latin typeface="+mn-lt"/>
              </a:rPr>
              <a:t>決済代行事業者の専用サイトへ移動し，手続を行う。</a:t>
            </a:r>
            <a:endParaRPr lang="en-US" altLang="ja-JP" sz="4000" b="0" dirty="0">
              <a:solidFill>
                <a:schemeClr val="accent4"/>
              </a:solidFill>
              <a:latin typeface="+mn-lt"/>
            </a:endParaRPr>
          </a:p>
        </p:txBody>
      </p:sp>
      <p:sp>
        <p:nvSpPr>
          <p:cNvPr id="14" name="正方形/長方形 13">
            <a:extLst>
              <a:ext uri="{FF2B5EF4-FFF2-40B4-BE49-F238E27FC236}">
                <a16:creationId xmlns:a16="http://schemas.microsoft.com/office/drawing/2014/main" id="{6A0709E0-744F-4FE6-9F33-4AA487F4B964}"/>
              </a:ext>
            </a:extLst>
          </p:cNvPr>
          <p:cNvSpPr/>
          <p:nvPr/>
        </p:nvSpPr>
        <p:spPr>
          <a:xfrm>
            <a:off x="1403647" y="4703802"/>
            <a:ext cx="3590483" cy="1589793"/>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Line 430">
            <a:extLst>
              <a:ext uri="{FF2B5EF4-FFF2-40B4-BE49-F238E27FC236}">
                <a16:creationId xmlns:a16="http://schemas.microsoft.com/office/drawing/2014/main" id="{ABA44C4A-4BC3-4520-B65C-19883F188F88}"/>
              </a:ext>
            </a:extLst>
          </p:cNvPr>
          <p:cNvSpPr>
            <a:spLocks noChangeShapeType="1"/>
          </p:cNvSpPr>
          <p:nvPr/>
        </p:nvSpPr>
        <p:spPr bwMode="auto">
          <a:xfrm flipH="1">
            <a:off x="5031810" y="4643205"/>
            <a:ext cx="1844446" cy="860384"/>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9" name="Line 430">
            <a:extLst>
              <a:ext uri="{FF2B5EF4-FFF2-40B4-BE49-F238E27FC236}">
                <a16:creationId xmlns:a16="http://schemas.microsoft.com/office/drawing/2014/main" id="{BA40C8DA-5FC5-40A7-AAFD-D70B677651AB}"/>
              </a:ext>
            </a:extLst>
          </p:cNvPr>
          <p:cNvSpPr>
            <a:spLocks noChangeShapeType="1"/>
          </p:cNvSpPr>
          <p:nvPr/>
        </p:nvSpPr>
        <p:spPr bwMode="auto">
          <a:xfrm flipH="1">
            <a:off x="2698933" y="3483242"/>
            <a:ext cx="2065276" cy="172418"/>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Tree>
    <p:extLst>
      <p:ext uri="{BB962C8B-B14F-4D97-AF65-F5344CB8AC3E}">
        <p14:creationId xmlns:p14="http://schemas.microsoft.com/office/powerpoint/2010/main" val="37708336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16="http://schemas.microsoft.com/office/drawing/2014/main" xmlns:a14="http://schemas.microsoft.com/office/drawing/2010/main" xmlns="">
      <p:transitio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89020" y="46276"/>
            <a:ext cx="864096" cy="779026"/>
          </a:xfrm>
          <a:prstGeom prst="ellipse">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ja-JP" altLang="en-US" sz="3000" dirty="0">
                <a:latin typeface="ＤＦＧ極太丸ゴシック体" pitchFamily="50" charset="-128"/>
                <a:ea typeface="ＤＦＧ極太丸ゴシック体" pitchFamily="50" charset="-128"/>
              </a:rPr>
              <a:t>Ｂ</a:t>
            </a:r>
            <a:endParaRPr kumimoji="1" lang="ja-JP" altLang="en-US" sz="3000" dirty="0">
              <a:latin typeface="ＤＦＧ極太丸ゴシック体" pitchFamily="50" charset="-128"/>
              <a:ea typeface="ＤＦＧ極太丸ゴシック体" pitchFamily="50" charset="-128"/>
            </a:endParaRPr>
          </a:p>
        </p:txBody>
      </p:sp>
      <p:sp>
        <p:nvSpPr>
          <p:cNvPr id="6" name="Rectangle 15"/>
          <p:cNvSpPr>
            <a:spLocks noChangeArrowheads="1"/>
          </p:cNvSpPr>
          <p:nvPr/>
        </p:nvSpPr>
        <p:spPr bwMode="auto">
          <a:xfrm>
            <a:off x="1187624" y="81605"/>
            <a:ext cx="288032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nchor="ctr"/>
          <a:lstStyle/>
          <a:p>
            <a:pPr marL="342900" indent="-342900"/>
            <a:r>
              <a:rPr lang="ja-JP" altLang="en-US" b="0">
                <a:latin typeface="ＤＦＧ平成ゴシック体W9" pitchFamily="50" charset="-128"/>
                <a:ea typeface="ＤＦＧ平成ゴシック体W9" pitchFamily="50" charset="-128"/>
              </a:rPr>
              <a:t>出願</a:t>
            </a:r>
            <a:r>
              <a:rPr lang="ja-JP" altLang="en-US" sz="2400">
                <a:latin typeface="ＤＦＧ極太丸ゴシック体" pitchFamily="50" charset="-128"/>
                <a:ea typeface="ＤＦＧ極太丸ゴシック体" pitchFamily="50" charset="-128"/>
              </a:rPr>
              <a:t>　</a:t>
            </a:r>
            <a:r>
              <a:rPr lang="en-US" altLang="ja-JP" sz="2600"/>
              <a:t>【</a:t>
            </a:r>
            <a:r>
              <a:rPr lang="en-US" altLang="ja-JP" sz="2600" dirty="0"/>
              <a:t>P35~38】</a:t>
            </a:r>
            <a:endParaRPr lang="ja-JP" altLang="en-US" sz="2600" dirty="0">
              <a:solidFill>
                <a:srgbClr val="0033CC"/>
              </a:solidFill>
            </a:endParaRPr>
          </a:p>
        </p:txBody>
      </p:sp>
      <p:sp>
        <p:nvSpPr>
          <p:cNvPr id="2" name="正方形/長方形 1">
            <a:extLst>
              <a:ext uri="{FF2B5EF4-FFF2-40B4-BE49-F238E27FC236}">
                <a16:creationId xmlns:a16="http://schemas.microsoft.com/office/drawing/2014/main" id="{05506F08-D780-4E27-9221-B96F39BB58B9}"/>
              </a:ext>
            </a:extLst>
          </p:cNvPr>
          <p:cNvSpPr/>
          <p:nvPr/>
        </p:nvSpPr>
        <p:spPr>
          <a:xfrm>
            <a:off x="1027600" y="867920"/>
            <a:ext cx="7893971" cy="5990080"/>
          </a:xfrm>
          <a:prstGeom prst="rect">
            <a:avLst/>
          </a:prstGeom>
        </p:spPr>
        <p:txBody>
          <a:bodyPr wrap="square">
            <a:noAutofit/>
          </a:bodyPr>
          <a:lstStyle/>
          <a:p>
            <a:pPr fontAlgn="auto">
              <a:spcBef>
                <a:spcPts val="600"/>
              </a:spcBef>
              <a:spcAft>
                <a:spcPts val="0"/>
              </a:spcAft>
              <a:defRPr/>
            </a:pPr>
            <a:endParaRPr lang="en-US" altLang="ja-JP" sz="2400" spc="-50" dirty="0">
              <a:latin typeface="ＭＳ Ｐゴシック" panose="020B0600070205080204" pitchFamily="50" charset="-128"/>
            </a:endParaRPr>
          </a:p>
          <a:p>
            <a:pPr fontAlgn="auto">
              <a:spcBef>
                <a:spcPts val="600"/>
              </a:spcBef>
              <a:spcAft>
                <a:spcPts val="0"/>
              </a:spcAft>
              <a:defRPr/>
            </a:pPr>
            <a:r>
              <a:rPr lang="ja-JP" altLang="en-US" sz="2400" spc="-50" dirty="0">
                <a:latin typeface="ＭＳ Ｐゴシック" panose="020B0600070205080204" pitchFamily="50" charset="-128"/>
              </a:rPr>
              <a:t>○　検定料等の支払期間</a:t>
            </a:r>
            <a:endParaRPr lang="en-US" altLang="ja-JP" sz="2400" spc="-50" dirty="0">
              <a:latin typeface="ＭＳ Ｐゴシック" panose="020B0600070205080204" pitchFamily="50" charset="-128"/>
            </a:endParaRPr>
          </a:p>
          <a:p>
            <a:pPr lvl="0" fontAlgn="auto">
              <a:spcBef>
                <a:spcPts val="600"/>
              </a:spcBef>
              <a:spcAft>
                <a:spcPts val="0"/>
              </a:spcAft>
              <a:defRPr/>
            </a:pPr>
            <a:r>
              <a:rPr lang="ja-JP" altLang="en-US" sz="2400" spc="-50" dirty="0">
                <a:latin typeface="ＭＳ Ｐゴシック" panose="020B0600070205080204" pitchFamily="50" charset="-128"/>
              </a:rPr>
              <a:t>　 </a:t>
            </a:r>
            <a:r>
              <a:rPr lang="en-US" altLang="ja-JP" spc="-50" dirty="0">
                <a:latin typeface="ＭＳ Ｐゴシック" panose="020B0600070205080204" pitchFamily="50" charset="-128"/>
              </a:rPr>
              <a:t>9</a:t>
            </a:r>
            <a:r>
              <a:rPr lang="ja-JP" altLang="en-US" spc="-50" dirty="0">
                <a:latin typeface="ＭＳ Ｐゴシック" panose="020B0600070205080204" pitchFamily="50" charset="-128"/>
              </a:rPr>
              <a:t>月</a:t>
            </a:r>
            <a:r>
              <a:rPr lang="en-US" altLang="ja-JP" spc="-50" dirty="0">
                <a:latin typeface="ＭＳ Ｐゴシック" panose="020B0600070205080204" pitchFamily="50" charset="-128"/>
              </a:rPr>
              <a:t>16</a:t>
            </a:r>
            <a:r>
              <a:rPr lang="ja-JP" altLang="en-US" spc="-50" dirty="0">
                <a:latin typeface="ＭＳ Ｐゴシック" panose="020B0600070205080204" pitchFamily="50" charset="-128"/>
              </a:rPr>
              <a:t>日（火）</a:t>
            </a:r>
            <a:r>
              <a:rPr lang="en-US" altLang="ja-JP" spc="-50" dirty="0">
                <a:latin typeface="ＭＳ Ｐゴシック" panose="020B0600070205080204" pitchFamily="50" charset="-128"/>
              </a:rPr>
              <a:t>10</a:t>
            </a:r>
            <a:r>
              <a:rPr lang="ja-JP" altLang="en-US" spc="-50" dirty="0">
                <a:latin typeface="ＭＳ Ｐゴシック" panose="020B0600070205080204" pitchFamily="50" charset="-128"/>
              </a:rPr>
              <a:t>：</a:t>
            </a:r>
            <a:r>
              <a:rPr lang="en-US" altLang="ja-JP" spc="-50" dirty="0">
                <a:latin typeface="ＭＳ Ｐゴシック" panose="020B0600070205080204" pitchFamily="50" charset="-128"/>
              </a:rPr>
              <a:t>00 </a:t>
            </a:r>
            <a:r>
              <a:rPr lang="ja-JP" altLang="en-US" spc="-50" dirty="0">
                <a:latin typeface="ＭＳ Ｐゴシック" panose="020B0600070205080204" pitchFamily="50" charset="-128"/>
              </a:rPr>
              <a:t>～ </a:t>
            </a:r>
            <a:r>
              <a:rPr lang="en-US" altLang="ja-JP" u="sng" spc="-50" dirty="0">
                <a:latin typeface="ＭＳ Ｐゴシック" panose="020B0600070205080204" pitchFamily="50" charset="-128"/>
              </a:rPr>
              <a:t>10</a:t>
            </a:r>
            <a:r>
              <a:rPr lang="ja-JP" altLang="en-US" u="sng" spc="-50" dirty="0">
                <a:latin typeface="ＭＳ Ｐゴシック" panose="020B0600070205080204" pitchFamily="50" charset="-128"/>
              </a:rPr>
              <a:t>月</a:t>
            </a:r>
            <a:r>
              <a:rPr lang="en-US" altLang="ja-JP" u="sng" spc="-50" dirty="0">
                <a:latin typeface="ＭＳ Ｐゴシック" panose="020B0600070205080204" pitchFamily="50" charset="-128"/>
              </a:rPr>
              <a:t>3</a:t>
            </a:r>
            <a:r>
              <a:rPr lang="ja-JP" altLang="en-US" u="sng" spc="-50" dirty="0">
                <a:latin typeface="ＭＳ Ｐゴシック" panose="020B0600070205080204" pitchFamily="50" charset="-128"/>
              </a:rPr>
              <a:t>日（金）</a:t>
            </a:r>
            <a:r>
              <a:rPr lang="en-US" altLang="ja-JP" u="sng" spc="-50" dirty="0">
                <a:latin typeface="ＭＳ Ｐゴシック" panose="020B0600070205080204" pitchFamily="50" charset="-128"/>
              </a:rPr>
              <a:t>23</a:t>
            </a:r>
            <a:r>
              <a:rPr lang="ja-JP" altLang="en-US" u="sng" spc="-50" dirty="0">
                <a:latin typeface="ＭＳ Ｐゴシック" panose="020B0600070205080204" pitchFamily="50" charset="-128"/>
              </a:rPr>
              <a:t>：</a:t>
            </a:r>
            <a:r>
              <a:rPr lang="en-US" altLang="ja-JP" u="sng" spc="-50" dirty="0">
                <a:latin typeface="ＭＳ Ｐゴシック" panose="020B0600070205080204" pitchFamily="50" charset="-128"/>
              </a:rPr>
              <a:t>59</a:t>
            </a:r>
          </a:p>
          <a:p>
            <a:pPr fontAlgn="auto">
              <a:spcBef>
                <a:spcPts val="600"/>
              </a:spcBef>
              <a:spcAft>
                <a:spcPts val="0"/>
              </a:spcAft>
              <a:defRPr/>
            </a:pPr>
            <a:r>
              <a:rPr lang="ja-JP" altLang="en-US" sz="2400" spc="-50" dirty="0">
                <a:latin typeface="ＭＳ Ｐゴシック" panose="020B0600070205080204" pitchFamily="50" charset="-128"/>
              </a:rPr>
              <a:t>　</a:t>
            </a:r>
            <a:r>
              <a:rPr lang="en-US" altLang="ja-JP" sz="2400" spc="-50" dirty="0">
                <a:latin typeface="ＭＳ Ｐゴシック" panose="020B0600070205080204" pitchFamily="50" charset="-128"/>
              </a:rPr>
              <a:t> </a:t>
            </a:r>
            <a:r>
              <a:rPr lang="en-US" altLang="ja-JP" sz="2400" b="0" spc="-50" dirty="0">
                <a:latin typeface="ＭＳ Ｐゴシック" panose="020B0600070205080204" pitchFamily="50" charset="-128"/>
              </a:rPr>
              <a:t>【</a:t>
            </a:r>
            <a:r>
              <a:rPr lang="ja-JP" altLang="en-US" sz="2400" b="0" spc="-50" dirty="0">
                <a:latin typeface="ＭＳ Ｐゴシック" panose="020B0600070205080204" pitchFamily="50" charset="-128"/>
              </a:rPr>
              <a:t>検定料の支払方法</a:t>
            </a:r>
            <a:r>
              <a:rPr lang="en-US" altLang="ja-JP" sz="2400" b="0" spc="-50" dirty="0">
                <a:latin typeface="ＭＳ Ｐゴシック" panose="020B0600070205080204" pitchFamily="50" charset="-128"/>
              </a:rPr>
              <a:t>】</a:t>
            </a:r>
          </a:p>
          <a:p>
            <a:pPr fontAlgn="auto">
              <a:spcBef>
                <a:spcPts val="1200"/>
              </a:spcBef>
              <a:spcAft>
                <a:spcPts val="0"/>
              </a:spcAft>
              <a:defRPr/>
            </a:pPr>
            <a:endParaRPr lang="en-US" altLang="ja-JP" sz="2400" b="0" spc="-50" dirty="0">
              <a:latin typeface="ＭＳ Ｐゴシック" panose="020B0600070205080204" pitchFamily="50" charset="-128"/>
            </a:endParaRPr>
          </a:p>
          <a:p>
            <a:pPr fontAlgn="auto">
              <a:spcBef>
                <a:spcPts val="1200"/>
              </a:spcBef>
              <a:spcAft>
                <a:spcPts val="0"/>
              </a:spcAft>
              <a:defRPr/>
            </a:pPr>
            <a:endParaRPr lang="en-US" altLang="ja-JP" sz="2400" b="0" spc="-50" dirty="0">
              <a:latin typeface="ＭＳ Ｐゴシック" panose="020B0600070205080204" pitchFamily="50" charset="-128"/>
            </a:endParaRPr>
          </a:p>
          <a:p>
            <a:pPr fontAlgn="auto">
              <a:spcBef>
                <a:spcPts val="1200"/>
              </a:spcBef>
              <a:spcAft>
                <a:spcPts val="0"/>
              </a:spcAft>
              <a:defRPr/>
            </a:pPr>
            <a:endParaRPr lang="en-US" altLang="ja-JP" sz="2400" b="0" spc="-50" dirty="0">
              <a:latin typeface="ＭＳ Ｐゴシック" panose="020B0600070205080204" pitchFamily="50" charset="-128"/>
            </a:endParaRPr>
          </a:p>
          <a:p>
            <a:pPr fontAlgn="auto">
              <a:spcBef>
                <a:spcPts val="1200"/>
              </a:spcBef>
              <a:spcAft>
                <a:spcPts val="0"/>
              </a:spcAft>
              <a:defRPr/>
            </a:pPr>
            <a:endParaRPr lang="en-US" altLang="ja-JP" sz="2400" b="0" spc="-50" dirty="0">
              <a:latin typeface="ＭＳ Ｐゴシック" panose="020B0600070205080204" pitchFamily="50" charset="-128"/>
            </a:endParaRPr>
          </a:p>
          <a:p>
            <a:pPr fontAlgn="auto">
              <a:spcBef>
                <a:spcPts val="1200"/>
              </a:spcBef>
              <a:spcAft>
                <a:spcPts val="0"/>
              </a:spcAft>
              <a:defRPr/>
            </a:pPr>
            <a:endParaRPr lang="en-US" altLang="ja-JP" sz="2400" b="0" spc="-50" dirty="0">
              <a:latin typeface="ＭＳ Ｐゴシック" panose="020B0600070205080204" pitchFamily="50" charset="-128"/>
            </a:endParaRPr>
          </a:p>
          <a:p>
            <a:pPr fontAlgn="auto">
              <a:spcBef>
                <a:spcPts val="1200"/>
              </a:spcBef>
              <a:spcAft>
                <a:spcPts val="0"/>
              </a:spcAft>
              <a:defRPr/>
            </a:pPr>
            <a:endParaRPr lang="en-US" altLang="ja-JP" sz="2400" b="0" spc="-50" dirty="0">
              <a:latin typeface="ＭＳ Ｐゴシック" panose="020B0600070205080204" pitchFamily="50" charset="-128"/>
            </a:endParaRPr>
          </a:p>
          <a:p>
            <a:pPr fontAlgn="auto">
              <a:spcBef>
                <a:spcPts val="1200"/>
              </a:spcBef>
              <a:spcAft>
                <a:spcPts val="0"/>
              </a:spcAft>
              <a:defRPr/>
            </a:pPr>
            <a:endParaRPr lang="en-US" altLang="ja-JP" sz="2400" b="0" spc="-50" dirty="0">
              <a:latin typeface="ＭＳ Ｐゴシック" panose="020B0600070205080204" pitchFamily="50" charset="-128"/>
            </a:endParaRPr>
          </a:p>
          <a:p>
            <a:pPr fontAlgn="auto">
              <a:spcBef>
                <a:spcPts val="1200"/>
              </a:spcBef>
              <a:spcAft>
                <a:spcPts val="0"/>
              </a:spcAft>
              <a:defRPr/>
            </a:pPr>
            <a:r>
              <a:rPr lang="ja-JP" altLang="en-US" sz="1800" b="0" spc="-50" dirty="0">
                <a:latin typeface="ＭＳ Ｐゴシック" panose="020B0600070205080204" pitchFamily="50" charset="-128"/>
              </a:rPr>
              <a:t>　</a:t>
            </a:r>
            <a:r>
              <a:rPr lang="en-US" altLang="ja-JP" sz="1800" b="0" spc="-50" dirty="0">
                <a:latin typeface="ＭＳ Ｐゴシック" panose="020B0600070205080204" pitchFamily="50" charset="-128"/>
              </a:rPr>
              <a:t>※</a:t>
            </a:r>
            <a:r>
              <a:rPr lang="ja-JP" altLang="en-US" sz="1800" b="0" spc="-50" dirty="0">
                <a:latin typeface="ＭＳ Ｐゴシック" panose="020B0600070205080204" pitchFamily="50" charset="-128"/>
              </a:rPr>
              <a:t>　検定料等のほか，支払方法を問わず一律で「</a:t>
            </a:r>
            <a:r>
              <a:rPr lang="en-US" altLang="ja-JP" sz="1800" b="0" spc="-50" dirty="0">
                <a:latin typeface="ＭＳ Ｐゴシック" panose="020B0600070205080204" pitchFamily="50" charset="-128"/>
              </a:rPr>
              <a:t>188</a:t>
            </a:r>
            <a:r>
              <a:rPr lang="ja-JP" altLang="en-US" sz="1800" b="0" spc="-50" dirty="0">
                <a:latin typeface="ＭＳ Ｐゴシック" panose="020B0600070205080204" pitchFamily="50" charset="-128"/>
              </a:rPr>
              <a:t>円」の手数料がかかる。</a:t>
            </a:r>
          </a:p>
          <a:p>
            <a:pPr fontAlgn="auto">
              <a:spcBef>
                <a:spcPts val="1200"/>
              </a:spcBef>
              <a:spcAft>
                <a:spcPts val="0"/>
              </a:spcAft>
              <a:defRPr/>
            </a:pPr>
            <a:endParaRPr lang="en-US" altLang="ja-JP" sz="2200" spc="-50" dirty="0">
              <a:latin typeface="ＭＳ Ｐゴシック" panose="020B0600070205080204" pitchFamily="50" charset="-128"/>
            </a:endParaRPr>
          </a:p>
        </p:txBody>
      </p:sp>
      <p:sp>
        <p:nvSpPr>
          <p:cNvPr id="8" name="スライド番号プレースホルダー 7">
            <a:extLst>
              <a:ext uri="{FF2B5EF4-FFF2-40B4-BE49-F238E27FC236}">
                <a16:creationId xmlns:a16="http://schemas.microsoft.com/office/drawing/2014/main" id="{90FFD693-6FE9-4DD9-B093-A0ECE25D64A6}"/>
              </a:ext>
            </a:extLst>
          </p:cNvPr>
          <p:cNvSpPr>
            <a:spLocks noGrp="1"/>
          </p:cNvSpPr>
          <p:nvPr>
            <p:ph type="sldNum" sz="quarter" idx="12"/>
          </p:nvPr>
        </p:nvSpPr>
        <p:spPr/>
        <p:txBody>
          <a:bodyPr/>
          <a:lstStyle/>
          <a:p>
            <a:fld id="{F14AF66F-3B4F-4E8B-A9F2-F8EEB7F87A3A}" type="slidenum">
              <a:rPr lang="ja-JP" altLang="en-US" smtClean="0">
                <a:solidFill>
                  <a:prstClr val="black">
                    <a:tint val="75000"/>
                  </a:prstClr>
                </a:solidFill>
              </a:rPr>
              <a:pPr/>
              <a:t>24</a:t>
            </a:fld>
            <a:endParaRPr lang="ja-JP" altLang="en-US" dirty="0">
              <a:solidFill>
                <a:prstClr val="black">
                  <a:tint val="75000"/>
                </a:prstClr>
              </a:solidFill>
            </a:endParaRPr>
          </a:p>
        </p:txBody>
      </p:sp>
      <p:sp>
        <p:nvSpPr>
          <p:cNvPr id="13" name="テキスト ボックス 2">
            <a:extLst>
              <a:ext uri="{FF2B5EF4-FFF2-40B4-BE49-F238E27FC236}">
                <a16:creationId xmlns:a16="http://schemas.microsoft.com/office/drawing/2014/main" id="{16CC4F3F-9C04-4FAC-A6F2-CFFB2FA3142D}"/>
              </a:ext>
            </a:extLst>
          </p:cNvPr>
          <p:cNvSpPr txBox="1">
            <a:spLocks noChangeArrowheads="1"/>
          </p:cNvSpPr>
          <p:nvPr/>
        </p:nvSpPr>
        <p:spPr bwMode="auto">
          <a:xfrm>
            <a:off x="222429" y="980728"/>
            <a:ext cx="605155" cy="5616000"/>
          </a:xfrm>
          <a:prstGeom prst="rect">
            <a:avLst/>
          </a:prstGeom>
          <a:solidFill>
            <a:schemeClr val="accent4"/>
          </a:solidFill>
          <a:ln w="9525">
            <a:noFill/>
            <a:miter lim="800000"/>
            <a:headEnd/>
            <a:tailEnd/>
          </a:ln>
        </p:spPr>
        <p:txBody>
          <a:bodyPr rot="0" vert="horz" wrap="square" lIns="91440" tIns="45720" rIns="91440" bIns="45720" anchor="t" anchorCtr="0">
            <a:noAutofit/>
          </a:bodyPr>
          <a:lstStyle/>
          <a:p>
            <a:pPr algn="ctr">
              <a:lnSpc>
                <a:spcPts val="1360"/>
              </a:lnSpc>
              <a:spcAft>
                <a:spcPts val="0"/>
              </a:spcAft>
            </a:pPr>
            <a:endParaRPr lang="en-US" sz="1200" b="1" kern="100" dirty="0">
              <a:solidFill>
                <a:srgbClr val="FFFFFF"/>
              </a:solidFill>
              <a:effectLst/>
              <a:latin typeface="ＤＦＧ平成丸ゴシック体W4" panose="020F0400000000000000" pitchFamily="50" charset="-128"/>
              <a:ea typeface="ＭＳ 明朝" panose="02020609040205080304" pitchFamily="17" charset="-128"/>
            </a:endParaRPr>
          </a:p>
          <a:p>
            <a:pPr algn="ctr">
              <a:lnSpc>
                <a:spcPts val="1360"/>
              </a:lnSpc>
              <a:spcAft>
                <a:spcPts val="0"/>
              </a:spcAft>
            </a:pPr>
            <a:r>
              <a:rPr lang="en-US" sz="1200" b="1" kern="100" dirty="0">
                <a:solidFill>
                  <a:srgbClr val="FFFFFF"/>
                </a:solidFill>
                <a:effectLst/>
                <a:latin typeface="ＤＦＧ平成丸ゴシック体W4" panose="020F0400000000000000" pitchFamily="50" charset="-128"/>
                <a:ea typeface="ＭＳ 明朝" panose="02020609040205080304" pitchFamily="17" charset="-128"/>
              </a:rPr>
              <a:t>STEP</a:t>
            </a:r>
            <a:endParaRPr lang="ja-JP" sz="1200" kern="100" dirty="0">
              <a:effectLst/>
              <a:latin typeface="Times New Roman" panose="02020603050405020304" pitchFamily="18" charset="0"/>
              <a:ea typeface="ＭＳ 明朝" panose="02020609040205080304" pitchFamily="17" charset="-128"/>
            </a:endParaRPr>
          </a:p>
          <a:p>
            <a:pPr algn="ctr">
              <a:spcBef>
                <a:spcPts val="600"/>
              </a:spcBef>
              <a:spcAft>
                <a:spcPts val="0"/>
              </a:spcAft>
            </a:pPr>
            <a:r>
              <a:rPr lang="en-US" altLang="ja-JP" sz="2400" kern="100" dirty="0">
                <a:solidFill>
                  <a:srgbClr val="FFFFFF"/>
                </a:solidFill>
                <a:latin typeface="ＤＦＧ平成丸ゴシック体W4" panose="020F0400000000000000" pitchFamily="50" charset="-128"/>
                <a:ea typeface="ＤＦＧ平成丸ゴシック体W4" panose="020F0400000000000000" pitchFamily="50" charset="-128"/>
              </a:rPr>
              <a:t>5</a:t>
            </a:r>
            <a:endParaRPr lang="ja-JP" sz="2400" kern="100" dirty="0">
              <a:effectLst/>
              <a:latin typeface="ＤＦＧ平成丸ゴシック体W4" panose="020F0400000000000000" pitchFamily="50" charset="-128"/>
              <a:ea typeface="ＤＦＧ平成丸ゴシック体W4" panose="020F0400000000000000" pitchFamily="50" charset="-128"/>
            </a:endParaRPr>
          </a:p>
          <a:p>
            <a:pPr algn="ctr">
              <a:lnSpc>
                <a:spcPts val="1360"/>
              </a:lnSpc>
              <a:spcAft>
                <a:spcPts val="0"/>
              </a:spcAft>
            </a:pPr>
            <a:endParaRPr lang="ja-JP" sz="1200" kern="100" dirty="0">
              <a:effectLst/>
              <a:latin typeface="Times New Roman" panose="02020603050405020304" pitchFamily="18" charset="0"/>
              <a:ea typeface="ＭＳ 明朝" panose="02020609040205080304" pitchFamily="17" charset="-128"/>
            </a:endParaRPr>
          </a:p>
        </p:txBody>
      </p:sp>
      <p:sp>
        <p:nvSpPr>
          <p:cNvPr id="10" name="Rectangle 7">
            <a:extLst>
              <a:ext uri="{FF2B5EF4-FFF2-40B4-BE49-F238E27FC236}">
                <a16:creationId xmlns:a16="http://schemas.microsoft.com/office/drawing/2014/main" id="{2E8DC453-BC54-406A-BBA0-27C98D719E26}"/>
              </a:ext>
            </a:extLst>
          </p:cNvPr>
          <p:cNvSpPr>
            <a:spLocks noChangeArrowheads="1"/>
          </p:cNvSpPr>
          <p:nvPr/>
        </p:nvSpPr>
        <p:spPr bwMode="auto">
          <a:xfrm>
            <a:off x="1027601" y="836712"/>
            <a:ext cx="2590774" cy="461665"/>
          </a:xfrm>
          <a:prstGeom prst="rect">
            <a:avLst/>
          </a:prstGeom>
          <a:noFill/>
          <a:ln w="28575" algn="ctr">
            <a:solidFill>
              <a:schemeClr val="tx1"/>
            </a:solidFill>
            <a:miter lim="800000"/>
            <a:headEnd/>
            <a:tailEnd/>
          </a:ln>
        </p:spPr>
        <p:txBody>
          <a:bodyPr wrap="none" anchor="ctr">
            <a:spAutoFit/>
          </a:bodyPr>
          <a:lstStyle/>
          <a:p>
            <a:pPr fontAlgn="auto">
              <a:spcBef>
                <a:spcPts val="600"/>
              </a:spcBef>
              <a:spcAft>
                <a:spcPts val="0"/>
              </a:spcAft>
              <a:defRPr/>
            </a:pPr>
            <a:r>
              <a:rPr lang="ja-JP" altLang="en-US" sz="2400" spc="-50" dirty="0">
                <a:latin typeface="ＭＳ Ｐゴシック" panose="020B0600070205080204" pitchFamily="50" charset="-128"/>
              </a:rPr>
              <a:t>検定料等の支払い</a:t>
            </a:r>
            <a:endParaRPr lang="en-US" altLang="ja-JP" sz="2400" spc="-50" dirty="0">
              <a:latin typeface="ＭＳ Ｐゴシック" panose="020B0600070205080204" pitchFamily="50" charset="-128"/>
            </a:endParaRPr>
          </a:p>
        </p:txBody>
      </p:sp>
      <p:sp>
        <p:nvSpPr>
          <p:cNvPr id="3" name="正方形/長方形 2">
            <a:extLst>
              <a:ext uri="{FF2B5EF4-FFF2-40B4-BE49-F238E27FC236}">
                <a16:creationId xmlns:a16="http://schemas.microsoft.com/office/drawing/2014/main" id="{1B118D9A-C022-46B6-8D59-B53BDC28B34F}"/>
              </a:ext>
            </a:extLst>
          </p:cNvPr>
          <p:cNvSpPr/>
          <p:nvPr/>
        </p:nvSpPr>
        <p:spPr>
          <a:xfrm>
            <a:off x="1187625" y="2780342"/>
            <a:ext cx="7733946" cy="3600986"/>
          </a:xfrm>
          <a:prstGeom prst="rect">
            <a:avLst/>
          </a:prstGeom>
          <a:noFill/>
          <a:ln w="38100">
            <a:prstDash val="lgDash"/>
          </a:ln>
        </p:spPr>
        <p:style>
          <a:lnRef idx="2">
            <a:schemeClr val="accent4"/>
          </a:lnRef>
          <a:fillRef idx="1">
            <a:schemeClr val="lt1"/>
          </a:fillRef>
          <a:effectRef idx="0">
            <a:schemeClr val="accent4"/>
          </a:effectRef>
          <a:fontRef idx="minor">
            <a:schemeClr val="dk1"/>
          </a:fontRef>
        </p:style>
        <p:txBody>
          <a:bodyPr wrap="square">
            <a:spAutoFit/>
          </a:bodyPr>
          <a:lstStyle/>
          <a:p>
            <a:pPr lvl="0" fontAlgn="auto">
              <a:spcBef>
                <a:spcPts val="2400"/>
              </a:spcBef>
              <a:spcAft>
                <a:spcPts val="0"/>
              </a:spcAft>
              <a:defRPr/>
            </a:pPr>
            <a:r>
              <a:rPr lang="ja-JP" altLang="en-US" sz="2400" b="0" spc="-50" dirty="0">
                <a:latin typeface="ＭＳ Ｐゴシック" panose="020B0600070205080204" pitchFamily="50" charset="-128"/>
              </a:rPr>
              <a:t>① クレジットカード　</a:t>
            </a:r>
            <a:r>
              <a:rPr lang="ja-JP" altLang="en-US" sz="2000" b="0" spc="-50" dirty="0">
                <a:latin typeface="ＭＳ Ｐゴシック" panose="020B0600070205080204" pitchFamily="50" charset="-128"/>
              </a:rPr>
              <a:t>専用サイトで必要な情報を入力して支払い</a:t>
            </a:r>
            <a:endParaRPr lang="en-US" altLang="ja-JP" sz="2000" b="0" spc="-50" dirty="0">
              <a:latin typeface="ＭＳ Ｐゴシック" panose="020B0600070205080204" pitchFamily="50" charset="-128"/>
            </a:endParaRPr>
          </a:p>
          <a:p>
            <a:pPr lvl="0" fontAlgn="auto">
              <a:spcBef>
                <a:spcPts val="600"/>
              </a:spcBef>
              <a:spcAft>
                <a:spcPts val="0"/>
              </a:spcAft>
              <a:defRPr/>
            </a:pPr>
            <a:r>
              <a:rPr lang="ja-JP" altLang="en-US" sz="2000" b="0" spc="-50" dirty="0">
                <a:latin typeface="ＭＳ Ｐゴシック" panose="020B0600070205080204" pitchFamily="50" charset="-128"/>
              </a:rPr>
              <a:t>　　</a:t>
            </a:r>
            <a:r>
              <a:rPr lang="en-US" altLang="ja-JP" sz="2000" b="0" spc="-50" dirty="0">
                <a:latin typeface="ＭＳ Ｐゴシック" panose="020B0600070205080204" pitchFamily="50" charset="-128"/>
              </a:rPr>
              <a:t>VISA</a:t>
            </a:r>
            <a:r>
              <a:rPr lang="ja-JP" altLang="en-US" sz="2000" b="0" spc="-50" dirty="0" err="1">
                <a:latin typeface="ＭＳ Ｐゴシック" panose="020B0600070205080204" pitchFamily="50" charset="-128"/>
              </a:rPr>
              <a:t>，</a:t>
            </a:r>
            <a:r>
              <a:rPr lang="en-US" altLang="ja-JP" sz="2000" b="0" spc="-50" dirty="0">
                <a:latin typeface="ＭＳ Ｐゴシック" panose="020B0600070205080204" pitchFamily="50" charset="-128"/>
              </a:rPr>
              <a:t>Mastercard</a:t>
            </a:r>
            <a:r>
              <a:rPr lang="ja-JP" altLang="en-US" sz="2000" b="0" spc="-50" dirty="0" err="1">
                <a:latin typeface="ＭＳ Ｐゴシック" panose="020B0600070205080204" pitchFamily="50" charset="-128"/>
              </a:rPr>
              <a:t>，</a:t>
            </a:r>
            <a:r>
              <a:rPr lang="en-US" altLang="ja-JP" sz="2000" b="0" spc="-50" dirty="0">
                <a:latin typeface="ＭＳ Ｐゴシック" panose="020B0600070205080204" pitchFamily="50" charset="-128"/>
              </a:rPr>
              <a:t>JCB</a:t>
            </a:r>
            <a:r>
              <a:rPr lang="ja-JP" altLang="en-US" sz="2000" b="0" spc="-50" dirty="0" err="1">
                <a:latin typeface="ＭＳ Ｐゴシック" panose="020B0600070205080204" pitchFamily="50" charset="-128"/>
              </a:rPr>
              <a:t>，</a:t>
            </a:r>
            <a:r>
              <a:rPr lang="en-US" altLang="ja-JP" sz="2000" b="0" spc="-50" dirty="0">
                <a:latin typeface="ＭＳ Ｐゴシック" panose="020B0600070205080204" pitchFamily="50" charset="-128"/>
              </a:rPr>
              <a:t>AMERICAN EXPRESS</a:t>
            </a:r>
            <a:r>
              <a:rPr lang="ja-JP" altLang="en-US" sz="2000" b="0" spc="-50" dirty="0" err="1">
                <a:latin typeface="ＭＳ Ｐゴシック" panose="020B0600070205080204" pitchFamily="50" charset="-128"/>
              </a:rPr>
              <a:t>，</a:t>
            </a:r>
            <a:r>
              <a:rPr lang="en-US" altLang="ja-JP" sz="2000" b="0" spc="-50" dirty="0">
                <a:latin typeface="ＭＳ Ｐゴシック" panose="020B0600070205080204" pitchFamily="50" charset="-128"/>
              </a:rPr>
              <a:t>Diners Club</a:t>
            </a:r>
          </a:p>
          <a:p>
            <a:pPr lvl="0" fontAlgn="auto">
              <a:spcBef>
                <a:spcPts val="1200"/>
              </a:spcBef>
              <a:spcAft>
                <a:spcPts val="0"/>
              </a:spcAft>
              <a:defRPr/>
            </a:pPr>
            <a:r>
              <a:rPr lang="ja-JP" altLang="en-US" sz="2400" b="0" spc="-50" dirty="0">
                <a:latin typeface="ＭＳ Ｐゴシック" panose="020B0600070205080204" pitchFamily="50" charset="-128"/>
              </a:rPr>
              <a:t>② コンビニエンスストア　</a:t>
            </a:r>
            <a:endParaRPr lang="en-US" altLang="ja-JP" sz="2400" b="0" spc="-50" dirty="0">
              <a:latin typeface="ＭＳ Ｐゴシック" panose="020B0600070205080204" pitchFamily="50" charset="-128"/>
            </a:endParaRPr>
          </a:p>
          <a:p>
            <a:pPr lvl="0" fontAlgn="auto">
              <a:spcBef>
                <a:spcPts val="0"/>
              </a:spcBef>
              <a:spcAft>
                <a:spcPts val="0"/>
              </a:spcAft>
              <a:defRPr/>
            </a:pPr>
            <a:r>
              <a:rPr lang="ja-JP" altLang="en-US" sz="2400" b="0" spc="-50" dirty="0">
                <a:latin typeface="ＭＳ Ｐゴシック" panose="020B0600070205080204" pitchFamily="50" charset="-128"/>
              </a:rPr>
              <a:t>　　</a:t>
            </a:r>
            <a:r>
              <a:rPr lang="ja-JP" altLang="en-US" sz="2000" b="0" spc="-50" dirty="0">
                <a:latin typeface="ＭＳ Ｐゴシック" panose="020B0600070205080204" pitchFamily="50" charset="-128"/>
              </a:rPr>
              <a:t>専用サイトで必要な番号を取得し，コンビニエンスストアで支払い</a:t>
            </a:r>
            <a:endParaRPr lang="en-US" altLang="ja-JP" sz="2000" b="0" spc="-50" dirty="0">
              <a:latin typeface="ＭＳ Ｐゴシック" panose="020B0600070205080204" pitchFamily="50" charset="-128"/>
            </a:endParaRPr>
          </a:p>
          <a:p>
            <a:pPr lvl="0" fontAlgn="auto">
              <a:spcBef>
                <a:spcPts val="600"/>
              </a:spcBef>
              <a:spcAft>
                <a:spcPts val="0"/>
              </a:spcAft>
              <a:defRPr/>
            </a:pPr>
            <a:r>
              <a:rPr lang="ja-JP" altLang="en-US" sz="2000" b="0" spc="-50" dirty="0">
                <a:latin typeface="ＭＳ Ｐゴシック" panose="020B0600070205080204" pitchFamily="50" charset="-128"/>
              </a:rPr>
              <a:t>    セブン</a:t>
            </a:r>
            <a:r>
              <a:rPr lang="en-US" altLang="ja-JP" sz="2000" b="0" spc="-50" dirty="0">
                <a:latin typeface="ＭＳ Ｐゴシック" panose="020B0600070205080204" pitchFamily="50" charset="-128"/>
              </a:rPr>
              <a:t>-</a:t>
            </a:r>
            <a:r>
              <a:rPr lang="ja-JP" altLang="en-US" sz="2000" b="0" spc="-50" dirty="0">
                <a:latin typeface="ＭＳ Ｐゴシック" panose="020B0600070205080204" pitchFamily="50" charset="-128"/>
              </a:rPr>
              <a:t>イレブン，ローソン，ファミリーマート，ミニストップ，</a:t>
            </a:r>
            <a:endParaRPr lang="en-US" altLang="ja-JP" sz="2000" b="0" spc="-50" dirty="0">
              <a:latin typeface="ＭＳ Ｐゴシック" panose="020B0600070205080204" pitchFamily="50" charset="-128"/>
            </a:endParaRPr>
          </a:p>
          <a:p>
            <a:pPr lvl="0" fontAlgn="auto">
              <a:spcBef>
                <a:spcPts val="0"/>
              </a:spcBef>
              <a:spcAft>
                <a:spcPts val="0"/>
              </a:spcAft>
              <a:defRPr/>
            </a:pPr>
            <a:r>
              <a:rPr lang="ja-JP" altLang="en-US" sz="2000" b="0" spc="-50" dirty="0">
                <a:latin typeface="ＭＳ Ｐゴシック" panose="020B0600070205080204" pitchFamily="50" charset="-128"/>
              </a:rPr>
              <a:t>    デイリーヤマザキ，セイコーマート</a:t>
            </a:r>
            <a:endParaRPr lang="en-US" altLang="ja-JP" sz="2000" b="0" spc="-50" dirty="0">
              <a:latin typeface="ＭＳ Ｐゴシック" panose="020B0600070205080204" pitchFamily="50" charset="-128"/>
            </a:endParaRPr>
          </a:p>
          <a:p>
            <a:pPr lvl="0" fontAlgn="auto">
              <a:spcBef>
                <a:spcPts val="1200"/>
              </a:spcBef>
              <a:spcAft>
                <a:spcPts val="0"/>
              </a:spcAft>
              <a:defRPr/>
            </a:pPr>
            <a:r>
              <a:rPr lang="ja-JP" altLang="en-US" sz="2400" b="0" spc="-50" dirty="0">
                <a:latin typeface="ＭＳ Ｐゴシック" panose="020B0600070205080204" pitchFamily="50" charset="-128"/>
              </a:rPr>
              <a:t>③ </a:t>
            </a:r>
            <a:r>
              <a:rPr lang="en-US" altLang="ja-JP" sz="2400" b="0" spc="-50" dirty="0">
                <a:latin typeface="ＭＳ Ｐゴシック" panose="020B0600070205080204" pitchFamily="50" charset="-128"/>
              </a:rPr>
              <a:t>Pay-easy</a:t>
            </a:r>
            <a:r>
              <a:rPr lang="ja-JP" altLang="en-US" sz="2400" b="0" spc="-50" dirty="0">
                <a:latin typeface="ＭＳ Ｐゴシック" panose="020B0600070205080204" pitchFamily="50" charset="-128"/>
              </a:rPr>
              <a:t>（ペイジー）</a:t>
            </a:r>
            <a:endParaRPr lang="en-US" altLang="ja-JP" sz="2400" spc="-50" dirty="0">
              <a:latin typeface="ＭＳ Ｐゴシック" panose="020B0600070205080204" pitchFamily="50" charset="-128"/>
            </a:endParaRPr>
          </a:p>
          <a:p>
            <a:pPr lvl="0" fontAlgn="auto">
              <a:spcBef>
                <a:spcPts val="0"/>
              </a:spcBef>
              <a:spcAft>
                <a:spcPts val="0"/>
              </a:spcAft>
              <a:defRPr/>
            </a:pPr>
            <a:r>
              <a:rPr lang="ja-JP" altLang="en-US" sz="2200" b="0" spc="-50" dirty="0">
                <a:latin typeface="ＭＳ Ｐゴシック" panose="020B0600070205080204" pitchFamily="50" charset="-128"/>
              </a:rPr>
              <a:t>　　</a:t>
            </a:r>
            <a:r>
              <a:rPr lang="ja-JP" altLang="en-US" sz="2000" b="0" spc="-50" dirty="0">
                <a:latin typeface="ＭＳ Ｐゴシック" panose="020B0600070205080204" pitchFamily="50" charset="-128"/>
              </a:rPr>
              <a:t>専用サイトで必要な番号を取得し，利用可能な金融機関の</a:t>
            </a:r>
            <a:r>
              <a:rPr lang="en-US" altLang="ja-JP" sz="2000" b="0" spc="-50" dirty="0">
                <a:latin typeface="ＭＳ Ｐゴシック" panose="020B0600070205080204" pitchFamily="50" charset="-128"/>
              </a:rPr>
              <a:t>ATM</a:t>
            </a:r>
            <a:r>
              <a:rPr lang="ja-JP" altLang="en-US" sz="2000" b="0" spc="-50" dirty="0">
                <a:latin typeface="ＭＳ Ｐゴシック" panose="020B0600070205080204" pitchFamily="50" charset="-128"/>
              </a:rPr>
              <a:t>又はインターネットバンキングで支払い</a:t>
            </a:r>
          </a:p>
        </p:txBody>
      </p:sp>
    </p:spTree>
    <p:extLst>
      <p:ext uri="{BB962C8B-B14F-4D97-AF65-F5344CB8AC3E}">
        <p14:creationId xmlns:p14="http://schemas.microsoft.com/office/powerpoint/2010/main" val="31541487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16="http://schemas.microsoft.com/office/drawing/2014/main" xmlns:a14="http://schemas.microsoft.com/office/drawing/2010/main" xmlns="">
      <p:transition>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89020" y="46276"/>
            <a:ext cx="864096" cy="779026"/>
          </a:xfrm>
          <a:prstGeom prst="ellipse">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ja-JP" altLang="en-US" sz="3000" dirty="0">
                <a:latin typeface="ＤＦＧ極太丸ゴシック体" pitchFamily="50" charset="-128"/>
                <a:ea typeface="ＤＦＧ極太丸ゴシック体" pitchFamily="50" charset="-128"/>
              </a:rPr>
              <a:t>Ｂ</a:t>
            </a:r>
            <a:endParaRPr kumimoji="1" lang="ja-JP" altLang="en-US" sz="3000" dirty="0">
              <a:latin typeface="ＤＦＧ極太丸ゴシック体" pitchFamily="50" charset="-128"/>
              <a:ea typeface="ＤＦＧ極太丸ゴシック体" pitchFamily="50" charset="-128"/>
            </a:endParaRPr>
          </a:p>
        </p:txBody>
      </p:sp>
      <p:sp>
        <p:nvSpPr>
          <p:cNvPr id="6" name="Rectangle 15"/>
          <p:cNvSpPr>
            <a:spLocks noChangeArrowheads="1"/>
          </p:cNvSpPr>
          <p:nvPr/>
        </p:nvSpPr>
        <p:spPr bwMode="auto">
          <a:xfrm>
            <a:off x="1187624" y="81605"/>
            <a:ext cx="288032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nchor="ctr"/>
          <a:lstStyle/>
          <a:p>
            <a:pPr marL="342900" indent="-342900"/>
            <a:r>
              <a:rPr lang="ja-JP" altLang="en-US" b="0">
                <a:latin typeface="ＤＦＧ平成ゴシック体W9" pitchFamily="50" charset="-128"/>
                <a:ea typeface="ＤＦＧ平成ゴシック体W9" pitchFamily="50" charset="-128"/>
              </a:rPr>
              <a:t>出願</a:t>
            </a:r>
            <a:r>
              <a:rPr lang="ja-JP" altLang="en-US" sz="2400">
                <a:latin typeface="ＤＦＧ極太丸ゴシック体" pitchFamily="50" charset="-128"/>
                <a:ea typeface="ＤＦＧ極太丸ゴシック体" pitchFamily="50" charset="-128"/>
              </a:rPr>
              <a:t>　</a:t>
            </a:r>
            <a:r>
              <a:rPr lang="en-US" altLang="ja-JP" sz="2600"/>
              <a:t>【</a:t>
            </a:r>
            <a:r>
              <a:rPr lang="en-US" altLang="ja-JP" sz="2600" dirty="0"/>
              <a:t>P39】</a:t>
            </a:r>
            <a:endParaRPr lang="ja-JP" altLang="en-US" sz="2600" dirty="0">
              <a:solidFill>
                <a:srgbClr val="0033CC"/>
              </a:solidFill>
            </a:endParaRPr>
          </a:p>
        </p:txBody>
      </p:sp>
      <p:sp>
        <p:nvSpPr>
          <p:cNvPr id="8" name="スライド番号プレースホルダー 7">
            <a:extLst>
              <a:ext uri="{FF2B5EF4-FFF2-40B4-BE49-F238E27FC236}">
                <a16:creationId xmlns:a16="http://schemas.microsoft.com/office/drawing/2014/main" id="{90FFD693-6FE9-4DD9-B093-A0ECE25D64A6}"/>
              </a:ext>
            </a:extLst>
          </p:cNvPr>
          <p:cNvSpPr>
            <a:spLocks noGrp="1"/>
          </p:cNvSpPr>
          <p:nvPr>
            <p:ph type="sldNum" sz="quarter" idx="12"/>
          </p:nvPr>
        </p:nvSpPr>
        <p:spPr/>
        <p:txBody>
          <a:bodyPr/>
          <a:lstStyle/>
          <a:p>
            <a:fld id="{F14AF66F-3B4F-4E8B-A9F2-F8EEB7F87A3A}" type="slidenum">
              <a:rPr lang="ja-JP" altLang="en-US" smtClean="0">
                <a:solidFill>
                  <a:prstClr val="black">
                    <a:tint val="75000"/>
                  </a:prstClr>
                </a:solidFill>
              </a:rPr>
              <a:pPr/>
              <a:t>25</a:t>
            </a:fld>
            <a:endParaRPr lang="ja-JP" altLang="en-US" dirty="0">
              <a:solidFill>
                <a:prstClr val="black">
                  <a:tint val="75000"/>
                </a:prstClr>
              </a:solidFill>
            </a:endParaRPr>
          </a:p>
        </p:txBody>
      </p:sp>
      <p:sp>
        <p:nvSpPr>
          <p:cNvPr id="16" name="テキスト ボックス 2">
            <a:extLst>
              <a:ext uri="{FF2B5EF4-FFF2-40B4-BE49-F238E27FC236}">
                <a16:creationId xmlns:a16="http://schemas.microsoft.com/office/drawing/2014/main" id="{BE1B41E3-FDE4-4197-AA3E-A3B47843DE90}"/>
              </a:ext>
            </a:extLst>
          </p:cNvPr>
          <p:cNvSpPr txBox="1">
            <a:spLocks noChangeArrowheads="1"/>
          </p:cNvSpPr>
          <p:nvPr/>
        </p:nvSpPr>
        <p:spPr bwMode="auto">
          <a:xfrm>
            <a:off x="222429" y="1003673"/>
            <a:ext cx="605155" cy="5713957"/>
          </a:xfrm>
          <a:prstGeom prst="rect">
            <a:avLst/>
          </a:prstGeom>
          <a:solidFill>
            <a:schemeClr val="accent4"/>
          </a:solidFill>
          <a:ln w="9525">
            <a:noFill/>
            <a:miter lim="800000"/>
            <a:headEnd/>
            <a:tailEnd/>
          </a:ln>
        </p:spPr>
        <p:txBody>
          <a:bodyPr rot="0" vert="horz" wrap="square" lIns="91440" tIns="45720" rIns="91440" bIns="45720" anchor="t" anchorCtr="0">
            <a:noAutofit/>
          </a:bodyPr>
          <a:lstStyle/>
          <a:p>
            <a:pPr algn="ctr">
              <a:lnSpc>
                <a:spcPts val="1360"/>
              </a:lnSpc>
              <a:spcAft>
                <a:spcPts val="0"/>
              </a:spcAft>
            </a:pPr>
            <a:endParaRPr lang="en-US" altLang="ja-JP" sz="1050" b="1" kern="100" dirty="0">
              <a:solidFill>
                <a:schemeClr val="bg1"/>
              </a:solidFill>
              <a:effectLst/>
              <a:latin typeface="Times New Roman" panose="02020603050405020304" pitchFamily="18" charset="0"/>
              <a:ea typeface="ＤＦＧ平成丸ゴシック体W4" panose="020F0400000000000000" pitchFamily="50" charset="-128"/>
            </a:endParaRPr>
          </a:p>
          <a:p>
            <a:pPr algn="ctr">
              <a:lnSpc>
                <a:spcPts val="1360"/>
              </a:lnSpc>
              <a:spcAft>
                <a:spcPts val="0"/>
              </a:spcAft>
            </a:pPr>
            <a:r>
              <a:rPr lang="ja-JP" sz="1200" b="1" kern="100">
                <a:solidFill>
                  <a:schemeClr val="bg1"/>
                </a:solidFill>
                <a:effectLst/>
                <a:latin typeface="Times New Roman" panose="02020603050405020304" pitchFamily="18" charset="0"/>
                <a:ea typeface="ＤＦＧ平成丸ゴシック体W4" panose="020F0400000000000000" pitchFamily="50" charset="-128"/>
              </a:rPr>
              <a:t>出　願</a:t>
            </a:r>
            <a:endParaRPr lang="ja-JP" sz="1200" kern="100" dirty="0">
              <a:solidFill>
                <a:schemeClr val="bg1"/>
              </a:solidFill>
              <a:effectLst/>
              <a:latin typeface="Times New Roman" panose="02020603050405020304" pitchFamily="18" charset="0"/>
              <a:ea typeface="ＭＳ 明朝" panose="02020609040205080304" pitchFamily="17" charset="-128"/>
            </a:endParaRPr>
          </a:p>
          <a:p>
            <a:pPr algn="ctr">
              <a:lnSpc>
                <a:spcPts val="1360"/>
              </a:lnSpc>
              <a:spcAft>
                <a:spcPts val="0"/>
              </a:spcAft>
            </a:pPr>
            <a:r>
              <a:rPr lang="ja-JP" sz="1200" b="1" kern="100">
                <a:solidFill>
                  <a:schemeClr val="bg1"/>
                </a:solidFill>
                <a:effectLst/>
                <a:latin typeface="Times New Roman" panose="02020603050405020304" pitchFamily="18" charset="0"/>
                <a:ea typeface="ＤＦＧ平成丸ゴシック体W4" panose="020F0400000000000000" pitchFamily="50" charset="-128"/>
              </a:rPr>
              <a:t>完　了</a:t>
            </a:r>
            <a:endParaRPr lang="ja-JP" sz="1200" kern="100" dirty="0">
              <a:solidFill>
                <a:schemeClr val="bg1"/>
              </a:solidFill>
              <a:effectLst/>
              <a:latin typeface="Times New Roman" panose="02020603050405020304" pitchFamily="18" charset="0"/>
              <a:ea typeface="ＭＳ 明朝" panose="02020609040205080304" pitchFamily="17" charset="-128"/>
            </a:endParaRPr>
          </a:p>
        </p:txBody>
      </p:sp>
      <p:sp>
        <p:nvSpPr>
          <p:cNvPr id="17" name="テキスト ボックス 2">
            <a:extLst>
              <a:ext uri="{FF2B5EF4-FFF2-40B4-BE49-F238E27FC236}">
                <a16:creationId xmlns:a16="http://schemas.microsoft.com/office/drawing/2014/main" id="{C9D5C066-0494-4E43-A036-18BF994F0C20}"/>
              </a:ext>
            </a:extLst>
          </p:cNvPr>
          <p:cNvSpPr txBox="1">
            <a:spLocks noChangeArrowheads="1"/>
          </p:cNvSpPr>
          <p:nvPr/>
        </p:nvSpPr>
        <p:spPr bwMode="auto">
          <a:xfrm>
            <a:off x="1053116" y="1003674"/>
            <a:ext cx="7623339" cy="3577454"/>
          </a:xfrm>
          <a:prstGeom prst="rect">
            <a:avLst/>
          </a:prstGeom>
          <a:solidFill>
            <a:srgbClr val="FFFFFF"/>
          </a:solidFill>
          <a:ln w="50800" cmpd="dbl">
            <a:solidFill>
              <a:srgbClr val="7030A0"/>
            </a:solidFill>
            <a:prstDash val="solid"/>
            <a:bevel/>
            <a:headEnd/>
            <a:tailEnd/>
          </a:ln>
        </p:spPr>
        <p:txBody>
          <a:bodyPr rot="0" vert="horz" wrap="square" lIns="91440" tIns="45720" rIns="91440" bIns="45720" anchor="t" anchorCtr="0">
            <a:noAutofit/>
          </a:bodyPr>
          <a:lstStyle/>
          <a:p>
            <a:pPr algn="ctr">
              <a:spcBef>
                <a:spcPts val="0"/>
              </a:spcBef>
              <a:spcAft>
                <a:spcPts val="0"/>
              </a:spcAft>
            </a:pPr>
            <a:endParaRPr lang="en-US" altLang="ja-JP" sz="1600" b="1" kern="100" dirty="0">
              <a:solidFill>
                <a:schemeClr val="accent4"/>
              </a:solidFill>
              <a:effectLst/>
              <a:latin typeface="Times New Roman" panose="02020603050405020304" pitchFamily="18" charset="0"/>
              <a:ea typeface="ＤＦＧ平成丸ゴシック体W4" panose="020F0400000000000000" pitchFamily="50" charset="-128"/>
            </a:endParaRPr>
          </a:p>
          <a:p>
            <a:pPr algn="ctr">
              <a:spcBef>
                <a:spcPts val="0"/>
              </a:spcBef>
              <a:spcAft>
                <a:spcPts val="0"/>
              </a:spcAft>
            </a:pPr>
            <a:r>
              <a:rPr lang="ja-JP" sz="3600" b="1" kern="100" dirty="0">
                <a:solidFill>
                  <a:schemeClr val="accent4"/>
                </a:solidFill>
                <a:effectLst/>
                <a:latin typeface="Times New Roman" panose="02020603050405020304" pitchFamily="18" charset="0"/>
                <a:ea typeface="ＤＦＧ平成丸ゴシック体W4" panose="020F0400000000000000" pitchFamily="50" charset="-128"/>
              </a:rPr>
              <a:t>≪出願完了≫</a:t>
            </a:r>
            <a:endParaRPr lang="ja-JP" sz="3600" kern="100" dirty="0">
              <a:solidFill>
                <a:schemeClr val="accent4"/>
              </a:solidFill>
              <a:effectLst/>
              <a:latin typeface="Times New Roman" panose="02020603050405020304" pitchFamily="18" charset="0"/>
              <a:ea typeface="ＭＳ 明朝" panose="02020609040205080304" pitchFamily="17" charset="-128"/>
            </a:endParaRPr>
          </a:p>
          <a:p>
            <a:pPr marL="133985" indent="-133985" algn="ctr">
              <a:lnSpc>
                <a:spcPct val="150000"/>
              </a:lnSpc>
              <a:spcAft>
                <a:spcPts val="0"/>
              </a:spcAft>
            </a:pPr>
            <a:r>
              <a:rPr lang="ja-JP" sz="2000" b="0" kern="100" dirty="0">
                <a:solidFill>
                  <a:srgbClr val="FF0000"/>
                </a:solidFill>
                <a:effectLst/>
                <a:latin typeface="+mn-lt"/>
                <a:ea typeface="+mj-ea"/>
              </a:rPr>
              <a:t>出願が完了したら，メール及びマイページの「お知らせ」で通知</a:t>
            </a:r>
          </a:p>
          <a:p>
            <a:pPr>
              <a:spcBef>
                <a:spcPts val="1200"/>
              </a:spcBef>
              <a:spcAft>
                <a:spcPts val="0"/>
              </a:spcAft>
            </a:pPr>
            <a:r>
              <a:rPr lang="ja-JP" sz="2000" b="0" kern="100" dirty="0">
                <a:effectLst/>
                <a:latin typeface="+mn-lt"/>
                <a:ea typeface="+mj-ea"/>
              </a:rPr>
              <a:t>※　出願は，共通テスト出願サイトでの出願内容の登録後，</a:t>
            </a:r>
            <a:r>
              <a:rPr lang="ja-JP" altLang="en-US" sz="2000" b="0" kern="100" dirty="0">
                <a:effectLst/>
                <a:latin typeface="+mn-lt"/>
                <a:ea typeface="+mj-ea"/>
              </a:rPr>
              <a:t>期限まで</a:t>
            </a:r>
            <a:endParaRPr lang="en-US" altLang="ja-JP" sz="2000" b="0" kern="100" dirty="0">
              <a:effectLst/>
              <a:latin typeface="+mn-lt"/>
              <a:ea typeface="+mj-ea"/>
            </a:endParaRPr>
          </a:p>
          <a:p>
            <a:pPr>
              <a:spcBef>
                <a:spcPts val="600"/>
              </a:spcBef>
              <a:spcAft>
                <a:spcPts val="0"/>
              </a:spcAft>
            </a:pPr>
            <a:r>
              <a:rPr lang="ja-JP" altLang="en-US" sz="2000" b="0" kern="100" dirty="0">
                <a:effectLst/>
                <a:latin typeface="+mn-lt"/>
                <a:ea typeface="+mj-ea"/>
              </a:rPr>
              <a:t>　</a:t>
            </a:r>
            <a:r>
              <a:rPr lang="ja-JP" altLang="en-US" sz="2000" b="0" kern="100" dirty="0">
                <a:latin typeface="+mn-lt"/>
                <a:ea typeface="+mj-ea"/>
              </a:rPr>
              <a:t>に</a:t>
            </a:r>
            <a:r>
              <a:rPr lang="ja-JP" sz="2000" b="0" kern="100" dirty="0">
                <a:effectLst/>
                <a:latin typeface="+mn-lt"/>
                <a:ea typeface="+mj-ea"/>
              </a:rPr>
              <a:t>検定料等を支払うことにより完了と</a:t>
            </a:r>
            <a:r>
              <a:rPr lang="ja-JP" altLang="en-US" sz="2000" b="0" kern="100" dirty="0">
                <a:effectLst/>
                <a:latin typeface="+mn-lt"/>
                <a:ea typeface="+mj-ea"/>
              </a:rPr>
              <a:t>なる。</a:t>
            </a:r>
            <a:endParaRPr lang="en-US" altLang="ja-JP" sz="2000" b="0" kern="100" dirty="0">
              <a:effectLst/>
              <a:latin typeface="+mn-lt"/>
              <a:ea typeface="+mj-ea"/>
            </a:endParaRPr>
          </a:p>
          <a:p>
            <a:pPr>
              <a:spcBef>
                <a:spcPts val="1800"/>
              </a:spcBef>
              <a:spcAft>
                <a:spcPts val="0"/>
              </a:spcAft>
            </a:pPr>
            <a:r>
              <a:rPr lang="ja-JP" sz="2000" b="0" kern="100" dirty="0">
                <a:effectLst/>
                <a:latin typeface="+mn-lt"/>
                <a:ea typeface="+mj-ea"/>
              </a:rPr>
              <a:t>※　出願内容の登録</a:t>
            </a:r>
            <a:r>
              <a:rPr lang="ja-JP" altLang="en-US" sz="2000" b="0" kern="100" dirty="0">
                <a:effectLst/>
                <a:latin typeface="+mn-lt"/>
                <a:ea typeface="+mj-ea"/>
              </a:rPr>
              <a:t>を</a:t>
            </a:r>
            <a:r>
              <a:rPr lang="ja-JP" sz="2000" b="0" kern="100" dirty="0">
                <a:effectLst/>
                <a:latin typeface="+mn-lt"/>
                <a:ea typeface="+mj-ea"/>
              </a:rPr>
              <a:t>しても，</a:t>
            </a:r>
            <a:r>
              <a:rPr lang="en-US" sz="2000" b="0" kern="100" dirty="0">
                <a:effectLst/>
                <a:latin typeface="Arial" panose="020B0604020202020204" pitchFamily="34" charset="0"/>
                <a:ea typeface="+mj-ea"/>
                <a:cs typeface="Arial" panose="020B0604020202020204" pitchFamily="34" charset="0"/>
              </a:rPr>
              <a:t>10</a:t>
            </a:r>
            <a:r>
              <a:rPr lang="ja-JP" sz="2000" b="0" kern="100" dirty="0">
                <a:effectLst/>
                <a:latin typeface="Arial" panose="020B0604020202020204" pitchFamily="34" charset="0"/>
                <a:ea typeface="+mj-ea"/>
                <a:cs typeface="Arial" panose="020B0604020202020204" pitchFamily="34" charset="0"/>
              </a:rPr>
              <a:t>月</a:t>
            </a:r>
            <a:r>
              <a:rPr lang="en-US" sz="2000" b="0" kern="100" dirty="0">
                <a:effectLst/>
                <a:latin typeface="Arial" panose="020B0604020202020204" pitchFamily="34" charset="0"/>
                <a:ea typeface="+mj-ea"/>
                <a:cs typeface="Arial" panose="020B0604020202020204" pitchFamily="34" charset="0"/>
              </a:rPr>
              <a:t>3</a:t>
            </a:r>
            <a:r>
              <a:rPr lang="ja-JP" sz="2000" b="0" kern="100" dirty="0">
                <a:effectLst/>
                <a:latin typeface="Arial" panose="020B0604020202020204" pitchFamily="34" charset="0"/>
                <a:ea typeface="+mj-ea"/>
                <a:cs typeface="Arial" panose="020B0604020202020204" pitchFamily="34" charset="0"/>
              </a:rPr>
              <a:t>日</a:t>
            </a:r>
            <a:r>
              <a:rPr lang="en-US" sz="2000" b="0" kern="100" dirty="0">
                <a:effectLst/>
                <a:latin typeface="+mj-ea"/>
                <a:ea typeface="+mj-ea"/>
              </a:rPr>
              <a:t>(</a:t>
            </a:r>
            <a:r>
              <a:rPr lang="ja-JP" sz="2000" b="0" kern="100" dirty="0">
                <a:effectLst/>
                <a:latin typeface="+mj-ea"/>
                <a:ea typeface="+mj-ea"/>
              </a:rPr>
              <a:t>金</a:t>
            </a:r>
            <a:r>
              <a:rPr lang="en-US" sz="2000" b="0" kern="100" dirty="0">
                <a:effectLst/>
                <a:latin typeface="+mj-ea"/>
                <a:ea typeface="+mj-ea"/>
              </a:rPr>
              <a:t>)</a:t>
            </a:r>
            <a:r>
              <a:rPr lang="en-US" sz="2000" b="0" kern="100" dirty="0">
                <a:effectLst/>
                <a:latin typeface="Arial" panose="020B0604020202020204" pitchFamily="34" charset="0"/>
                <a:ea typeface="+mj-ea"/>
                <a:cs typeface="Arial" panose="020B0604020202020204" pitchFamily="34" charset="0"/>
              </a:rPr>
              <a:t>23</a:t>
            </a:r>
            <a:r>
              <a:rPr lang="ja-JP" sz="2000" b="0" kern="100" dirty="0">
                <a:effectLst/>
                <a:latin typeface="Arial" panose="020B0604020202020204" pitchFamily="34" charset="0"/>
                <a:ea typeface="+mj-ea"/>
                <a:cs typeface="Arial" panose="020B0604020202020204" pitchFamily="34" charset="0"/>
              </a:rPr>
              <a:t>：</a:t>
            </a:r>
            <a:r>
              <a:rPr lang="en-US" sz="2000" b="0" kern="100" dirty="0">
                <a:effectLst/>
                <a:latin typeface="Arial" panose="020B0604020202020204" pitchFamily="34" charset="0"/>
                <a:ea typeface="+mj-ea"/>
                <a:cs typeface="Arial" panose="020B0604020202020204" pitchFamily="34" charset="0"/>
              </a:rPr>
              <a:t>59</a:t>
            </a:r>
            <a:r>
              <a:rPr lang="ja-JP" sz="2000" b="0" kern="100" dirty="0" err="1">
                <a:effectLst/>
                <a:latin typeface="+mn-lt"/>
                <a:ea typeface="+mj-ea"/>
              </a:rPr>
              <a:t>までに</a:t>
            </a:r>
            <a:r>
              <a:rPr lang="ja-JP" sz="2000" b="0" kern="100" dirty="0">
                <a:effectLst/>
                <a:latin typeface="+mn-lt"/>
                <a:ea typeface="+mj-ea"/>
              </a:rPr>
              <a:t>検定料</a:t>
            </a:r>
            <a:r>
              <a:rPr lang="ja-JP" altLang="en-US" sz="2000" b="0" kern="100" dirty="0"/>
              <a:t>が</a:t>
            </a:r>
            <a:r>
              <a:rPr lang="ja-JP" altLang="ja-JP" sz="2000" b="0" kern="100" dirty="0"/>
              <a:t>支</a:t>
            </a:r>
            <a:endParaRPr lang="en-US" altLang="ja-JP" sz="2000" b="0" kern="100" dirty="0">
              <a:effectLst/>
              <a:latin typeface="+mn-lt"/>
              <a:ea typeface="+mj-ea"/>
            </a:endParaRPr>
          </a:p>
          <a:p>
            <a:pPr>
              <a:spcBef>
                <a:spcPts val="600"/>
              </a:spcBef>
              <a:spcAft>
                <a:spcPts val="0"/>
              </a:spcAft>
            </a:pPr>
            <a:r>
              <a:rPr lang="ja-JP" altLang="en-US" sz="2000" b="0" kern="100" dirty="0">
                <a:effectLst/>
                <a:latin typeface="+mn-lt"/>
                <a:ea typeface="+mj-ea"/>
              </a:rPr>
              <a:t>　 </a:t>
            </a:r>
            <a:r>
              <a:rPr lang="ja-JP" sz="2000" b="0" kern="100" dirty="0">
                <a:effectLst/>
                <a:latin typeface="+mn-lt"/>
                <a:ea typeface="+mj-ea"/>
              </a:rPr>
              <a:t>払われなかった場合は，出願は受理されず，大学入学共通</a:t>
            </a:r>
            <a:r>
              <a:rPr lang="ja-JP" altLang="en-US" sz="2000" b="0" kern="100" dirty="0">
                <a:latin typeface="+mn-lt"/>
                <a:ea typeface="+mj-ea"/>
              </a:rPr>
              <a:t>テ</a:t>
            </a:r>
            <a:r>
              <a:rPr lang="ja-JP" altLang="en-US" sz="2000" b="0" kern="100" dirty="0"/>
              <a:t>ス</a:t>
            </a:r>
            <a:r>
              <a:rPr lang="ja-JP" altLang="ja-JP" sz="2000" b="0" kern="100" dirty="0"/>
              <a:t>ト</a:t>
            </a:r>
            <a:endParaRPr lang="en-US" altLang="ja-JP" sz="2000" b="0" kern="100" dirty="0">
              <a:effectLst/>
              <a:latin typeface="+mn-lt"/>
              <a:ea typeface="+mj-ea"/>
            </a:endParaRPr>
          </a:p>
          <a:p>
            <a:pPr>
              <a:spcBef>
                <a:spcPts val="600"/>
              </a:spcBef>
              <a:spcAft>
                <a:spcPts val="0"/>
              </a:spcAft>
            </a:pPr>
            <a:r>
              <a:rPr lang="ja-JP" altLang="en-US" sz="2000" b="0" kern="100" dirty="0">
                <a:effectLst/>
                <a:latin typeface="+mn-lt"/>
                <a:ea typeface="+mj-ea"/>
              </a:rPr>
              <a:t>　 </a:t>
            </a:r>
            <a:r>
              <a:rPr lang="ja-JP" sz="2000" b="0" kern="100" dirty="0">
                <a:effectLst/>
                <a:latin typeface="+mn-lt"/>
                <a:ea typeface="+mj-ea"/>
              </a:rPr>
              <a:t>は受験で</a:t>
            </a:r>
            <a:r>
              <a:rPr lang="ja-JP" altLang="en-US" sz="2000" b="0" kern="100" dirty="0">
                <a:effectLst/>
                <a:latin typeface="+mn-lt"/>
                <a:ea typeface="+mj-ea"/>
              </a:rPr>
              <a:t>きない。</a:t>
            </a:r>
            <a:endParaRPr lang="ja-JP" sz="2000" b="0" kern="100" dirty="0">
              <a:effectLst/>
              <a:latin typeface="+mn-lt"/>
              <a:ea typeface="+mj-ea"/>
            </a:endParaRPr>
          </a:p>
        </p:txBody>
      </p:sp>
      <p:grpSp>
        <p:nvGrpSpPr>
          <p:cNvPr id="7" name="グループ化 6">
            <a:extLst>
              <a:ext uri="{FF2B5EF4-FFF2-40B4-BE49-F238E27FC236}">
                <a16:creationId xmlns:a16="http://schemas.microsoft.com/office/drawing/2014/main" id="{1FC55435-1353-49C8-AD5E-23B36D36DFB7}"/>
              </a:ext>
            </a:extLst>
          </p:cNvPr>
          <p:cNvGrpSpPr>
            <a:grpSpLocks noChangeAspect="1"/>
          </p:cNvGrpSpPr>
          <p:nvPr/>
        </p:nvGrpSpPr>
        <p:grpSpPr>
          <a:xfrm>
            <a:off x="1053116" y="4822581"/>
            <a:ext cx="7120186" cy="1733361"/>
            <a:chOff x="0" y="2"/>
            <a:chExt cx="13606325" cy="3312368"/>
          </a:xfrm>
        </p:grpSpPr>
        <p:pic>
          <p:nvPicPr>
            <p:cNvPr id="9" name="図 8">
              <a:extLst>
                <a:ext uri="{FF2B5EF4-FFF2-40B4-BE49-F238E27FC236}">
                  <a16:creationId xmlns:a16="http://schemas.microsoft.com/office/drawing/2014/main" id="{E9B79C4A-CBAC-7043-A4FF-0CB52873D42F}"/>
                </a:ext>
              </a:extLst>
            </p:cNvPr>
            <p:cNvPicPr>
              <a:picLocks noChangeAspect="1"/>
            </p:cNvPicPr>
            <p:nvPr/>
          </p:nvPicPr>
          <p:blipFill rotWithShape="1">
            <a:blip r:embed="rId3"/>
            <a:srcRect b="59870"/>
            <a:stretch/>
          </p:blipFill>
          <p:spPr>
            <a:xfrm>
              <a:off x="0" y="2"/>
              <a:ext cx="13606325" cy="3312368"/>
            </a:xfrm>
            <a:prstGeom prst="rect">
              <a:avLst/>
            </a:prstGeom>
            <a:ln>
              <a:solidFill>
                <a:schemeClr val="tx1"/>
              </a:solidFill>
            </a:ln>
          </p:spPr>
        </p:pic>
        <p:pic>
          <p:nvPicPr>
            <p:cNvPr id="10" name="図 9">
              <a:extLst>
                <a:ext uri="{FF2B5EF4-FFF2-40B4-BE49-F238E27FC236}">
                  <a16:creationId xmlns:a16="http://schemas.microsoft.com/office/drawing/2014/main" id="{7123D001-36AF-4F42-AAB7-89EDB6DCB3BF}"/>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8693727" y="51953"/>
              <a:ext cx="3631141" cy="600077"/>
            </a:xfrm>
            <a:prstGeom prst="rect">
              <a:avLst/>
            </a:prstGeom>
            <a:noFill/>
            <a:ln>
              <a:noFill/>
            </a:ln>
            <a:extLst>
              <a:ext uri="{909E8E84-426E-40DD-AFC4-6F175D3DCCD1}">
                <a14:hiddenFill xmlns:a14="http://schemas.microsoft.com/office/drawing/2010/main">
                  <a:solidFill>
                    <a:srgbClr val="FFFFFF"/>
                  </a:solidFill>
                </a14:hiddenFill>
              </a:ext>
            </a:extLst>
          </p:spPr>
        </p:pic>
      </p:grpSp>
      <p:sp>
        <p:nvSpPr>
          <p:cNvPr id="11" name="正方形/長方形 10">
            <a:extLst>
              <a:ext uri="{FF2B5EF4-FFF2-40B4-BE49-F238E27FC236}">
                <a16:creationId xmlns:a16="http://schemas.microsoft.com/office/drawing/2014/main" id="{EE04EE47-C375-47E6-897C-983099B08588}"/>
              </a:ext>
            </a:extLst>
          </p:cNvPr>
          <p:cNvSpPr/>
          <p:nvPr/>
        </p:nvSpPr>
        <p:spPr>
          <a:xfrm>
            <a:off x="5004049" y="4748729"/>
            <a:ext cx="4074528" cy="707886"/>
          </a:xfrm>
          <a:prstGeom prst="rect">
            <a:avLst/>
          </a:prstGeom>
          <a:solidFill>
            <a:schemeClr val="bg1"/>
          </a:solidFill>
          <a:ln>
            <a:solidFill>
              <a:schemeClr val="tx1"/>
            </a:solidFill>
            <a:prstDash val="dash"/>
          </a:ln>
        </p:spPr>
        <p:txBody>
          <a:bodyPr wrap="square">
            <a:spAutoFit/>
          </a:bodyPr>
          <a:lstStyle/>
          <a:p>
            <a:pPr>
              <a:spcBef>
                <a:spcPts val="0"/>
              </a:spcBef>
            </a:pPr>
            <a:r>
              <a:rPr lang="ja-JP" altLang="en-US" sz="2000" b="0" dirty="0">
                <a:latin typeface="+mn-lt"/>
              </a:rPr>
              <a:t>マイページ</a:t>
            </a:r>
            <a:r>
              <a:rPr lang="en-US" altLang="ja-JP" sz="2000" b="0" dirty="0">
                <a:latin typeface="+mn-lt"/>
              </a:rPr>
              <a:t>TOP</a:t>
            </a:r>
            <a:r>
              <a:rPr lang="ja-JP" altLang="en-US" sz="2000" b="0" dirty="0">
                <a:latin typeface="+mn-lt"/>
              </a:rPr>
              <a:t>画面の「手続状況」のステータスが「出願完了」になる。</a:t>
            </a:r>
            <a:endParaRPr lang="en-US" altLang="ja-JP" sz="4000" b="0" dirty="0">
              <a:latin typeface="+mn-lt"/>
            </a:endParaRPr>
          </a:p>
        </p:txBody>
      </p:sp>
      <p:sp>
        <p:nvSpPr>
          <p:cNvPr id="12" name="正方形/長方形 11">
            <a:extLst>
              <a:ext uri="{FF2B5EF4-FFF2-40B4-BE49-F238E27FC236}">
                <a16:creationId xmlns:a16="http://schemas.microsoft.com/office/drawing/2014/main" id="{B541A096-0D19-446B-86E3-AF3D96A2F950}"/>
              </a:ext>
            </a:extLst>
          </p:cNvPr>
          <p:cNvSpPr/>
          <p:nvPr/>
        </p:nvSpPr>
        <p:spPr>
          <a:xfrm>
            <a:off x="2915816" y="5628930"/>
            <a:ext cx="2520281" cy="439269"/>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Line 430">
            <a:extLst>
              <a:ext uri="{FF2B5EF4-FFF2-40B4-BE49-F238E27FC236}">
                <a16:creationId xmlns:a16="http://schemas.microsoft.com/office/drawing/2014/main" id="{606E829F-85C6-4F59-9AC9-AEB9913CAE62}"/>
              </a:ext>
            </a:extLst>
          </p:cNvPr>
          <p:cNvSpPr>
            <a:spLocks noChangeShapeType="1"/>
          </p:cNvSpPr>
          <p:nvPr/>
        </p:nvSpPr>
        <p:spPr bwMode="auto">
          <a:xfrm flipH="1">
            <a:off x="5457582" y="5483801"/>
            <a:ext cx="770602" cy="43927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Tree>
    <p:extLst>
      <p:ext uri="{BB962C8B-B14F-4D97-AF65-F5344CB8AC3E}">
        <p14:creationId xmlns:p14="http://schemas.microsoft.com/office/powerpoint/2010/main" val="19052495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16="http://schemas.microsoft.com/office/drawing/2014/main" xmlns:a14="http://schemas.microsoft.com/office/drawing/2010/main" xmlns="">
      <p:transition>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5"/>
          <p:cNvSpPr>
            <a:spLocks noChangeArrowheads="1"/>
          </p:cNvSpPr>
          <p:nvPr/>
        </p:nvSpPr>
        <p:spPr bwMode="auto">
          <a:xfrm>
            <a:off x="374862" y="908720"/>
            <a:ext cx="8123387" cy="576063"/>
          </a:xfrm>
          <a:prstGeom prst="roundRect">
            <a:avLst>
              <a:gd name="adj" fmla="val 24537"/>
            </a:avLst>
          </a:prstGeom>
          <a:solidFill>
            <a:srgbClr val="FFC000"/>
          </a:solidFill>
          <a:ln w="28575">
            <a:solidFill>
              <a:srgbClr val="FF6600"/>
            </a:solidFill>
          </a:ln>
          <a:extLst/>
        </p:spPr>
        <p:txBody>
          <a:bodyPr anchor="b"/>
          <a:lstStyle/>
          <a:p>
            <a:pPr>
              <a:spcBef>
                <a:spcPct val="0"/>
              </a:spcBef>
            </a:pPr>
            <a:r>
              <a:rPr lang="ja-JP" altLang="en-US" sz="2400" dirty="0">
                <a:latin typeface="+mn-ea"/>
                <a:ea typeface="+mn-ea"/>
              </a:rPr>
              <a:t>出願内容の確認・訂正方法</a:t>
            </a:r>
          </a:p>
        </p:txBody>
      </p:sp>
      <p:sp>
        <p:nvSpPr>
          <p:cNvPr id="12" name="テキスト ボックス 11"/>
          <p:cNvSpPr txBox="1"/>
          <p:nvPr/>
        </p:nvSpPr>
        <p:spPr>
          <a:xfrm>
            <a:off x="193923" y="44624"/>
            <a:ext cx="864096" cy="822305"/>
          </a:xfrm>
          <a:prstGeom prst="ellipse">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ja-JP" altLang="en-US" sz="3200" dirty="0">
                <a:latin typeface="ＤＦＧ極太丸ゴシック体" pitchFamily="50" charset="-128"/>
                <a:ea typeface="ＤＦＧ極太丸ゴシック体" pitchFamily="50" charset="-128"/>
              </a:rPr>
              <a:t>Ｃ</a:t>
            </a:r>
            <a:endParaRPr kumimoji="1" lang="ja-JP" altLang="en-US" sz="3200" dirty="0">
              <a:latin typeface="ＤＦＧ極太丸ゴシック体" pitchFamily="50" charset="-128"/>
              <a:ea typeface="ＤＦＧ極太丸ゴシック体" pitchFamily="50" charset="-128"/>
            </a:endParaRPr>
          </a:p>
        </p:txBody>
      </p:sp>
      <p:sp>
        <p:nvSpPr>
          <p:cNvPr id="13" name="Rectangle 15"/>
          <p:cNvSpPr>
            <a:spLocks noChangeArrowheads="1"/>
          </p:cNvSpPr>
          <p:nvPr/>
        </p:nvSpPr>
        <p:spPr bwMode="auto">
          <a:xfrm>
            <a:off x="1187624" y="101337"/>
            <a:ext cx="2285255" cy="55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nchor="ctr"/>
          <a:lstStyle/>
          <a:p>
            <a:pPr marL="342900" indent="-342900"/>
            <a:r>
              <a:rPr lang="ja-JP" altLang="en-US" b="0">
                <a:latin typeface="ＤＦＧ平成ゴシック体W9" pitchFamily="50" charset="-128"/>
                <a:ea typeface="ＤＦＧ平成ゴシック体W9" pitchFamily="50" charset="-128"/>
              </a:rPr>
              <a:t>出願後</a:t>
            </a:r>
            <a:r>
              <a:rPr lang="ja-JP" altLang="en-US">
                <a:latin typeface="ＤＦＧ極太丸ゴシック体" pitchFamily="50" charset="-128"/>
                <a:ea typeface="ＤＦＧ極太丸ゴシック体" pitchFamily="50" charset="-128"/>
              </a:rPr>
              <a:t>　</a:t>
            </a:r>
            <a:r>
              <a:rPr lang="en-US" altLang="ja-JP" sz="2600"/>
              <a:t>【</a:t>
            </a:r>
            <a:r>
              <a:rPr lang="en-US" altLang="ja-JP" sz="2600" dirty="0"/>
              <a:t>P40</a:t>
            </a:r>
            <a:r>
              <a:rPr lang="ja-JP" altLang="en-US" sz="2600" dirty="0"/>
              <a:t>・</a:t>
            </a:r>
            <a:r>
              <a:rPr lang="en-US" altLang="ja-JP" sz="2600" dirty="0"/>
              <a:t>41】</a:t>
            </a:r>
            <a:endParaRPr lang="ja-JP" altLang="en-US" sz="2600" dirty="0">
              <a:solidFill>
                <a:srgbClr val="0033CC"/>
              </a:solidFill>
            </a:endParaRPr>
          </a:p>
        </p:txBody>
      </p:sp>
      <p:sp>
        <p:nvSpPr>
          <p:cNvPr id="8" name="スライド番号プレースホルダー 7">
            <a:extLst>
              <a:ext uri="{FF2B5EF4-FFF2-40B4-BE49-F238E27FC236}">
                <a16:creationId xmlns:a16="http://schemas.microsoft.com/office/drawing/2014/main" id="{395D8D43-0863-4AA2-96F6-5B1D46D320BF}"/>
              </a:ext>
            </a:extLst>
          </p:cNvPr>
          <p:cNvSpPr>
            <a:spLocks noGrp="1"/>
          </p:cNvSpPr>
          <p:nvPr>
            <p:ph type="sldNum" sz="quarter" idx="12"/>
          </p:nvPr>
        </p:nvSpPr>
        <p:spPr/>
        <p:txBody>
          <a:bodyPr/>
          <a:lstStyle/>
          <a:p>
            <a:fld id="{F14AF66F-3B4F-4E8B-A9F2-F8EEB7F87A3A}" type="slidenum">
              <a:rPr lang="ja-JP" altLang="en-US" smtClean="0">
                <a:solidFill>
                  <a:prstClr val="black">
                    <a:tint val="75000"/>
                  </a:prstClr>
                </a:solidFill>
              </a:rPr>
              <a:pPr/>
              <a:t>26</a:t>
            </a:fld>
            <a:endParaRPr lang="ja-JP" altLang="en-US" dirty="0">
              <a:solidFill>
                <a:prstClr val="black">
                  <a:tint val="75000"/>
                </a:prstClr>
              </a:solidFill>
            </a:endParaRPr>
          </a:p>
        </p:txBody>
      </p:sp>
      <p:sp>
        <p:nvSpPr>
          <p:cNvPr id="14" name="正方形/長方形 13">
            <a:extLst>
              <a:ext uri="{FF2B5EF4-FFF2-40B4-BE49-F238E27FC236}">
                <a16:creationId xmlns:a16="http://schemas.microsoft.com/office/drawing/2014/main" id="{8C27FDA8-6064-44E3-BC06-BF4423183E83}"/>
              </a:ext>
            </a:extLst>
          </p:cNvPr>
          <p:cNvSpPr/>
          <p:nvPr/>
        </p:nvSpPr>
        <p:spPr>
          <a:xfrm>
            <a:off x="374862" y="1556792"/>
            <a:ext cx="8661634" cy="4721050"/>
          </a:xfrm>
          <a:prstGeom prst="rect">
            <a:avLst/>
          </a:prstGeom>
        </p:spPr>
        <p:txBody>
          <a:bodyPr wrap="square">
            <a:noAutofit/>
          </a:bodyPr>
          <a:lstStyle/>
          <a:p>
            <a:pPr fontAlgn="auto">
              <a:spcBef>
                <a:spcPts val="600"/>
              </a:spcBef>
              <a:spcAft>
                <a:spcPts val="0"/>
              </a:spcAft>
              <a:defRPr/>
            </a:pPr>
            <a:r>
              <a:rPr lang="ja-JP" altLang="en-US" sz="2400" spc="-50" dirty="0">
                <a:latin typeface="ＭＳ Ｐゴシック" panose="020B0600070205080204" pitchFamily="50" charset="-128"/>
              </a:rPr>
              <a:t>○　出願内容の確認・訂正期間</a:t>
            </a:r>
            <a:endParaRPr lang="en-US" altLang="ja-JP" sz="2400" spc="-50" dirty="0">
              <a:latin typeface="ＭＳ Ｐゴシック" panose="020B0600070205080204" pitchFamily="50" charset="-128"/>
            </a:endParaRPr>
          </a:p>
          <a:p>
            <a:pPr lvl="0" fontAlgn="auto">
              <a:spcBef>
                <a:spcPts val="600"/>
              </a:spcBef>
              <a:spcAft>
                <a:spcPts val="0"/>
              </a:spcAft>
              <a:defRPr/>
            </a:pPr>
            <a:r>
              <a:rPr lang="ja-JP" altLang="en-US" sz="1900" spc="-50" dirty="0">
                <a:latin typeface="ＭＳ Ｐゴシック" panose="020B0600070205080204" pitchFamily="50" charset="-128"/>
              </a:rPr>
              <a:t>　</a:t>
            </a:r>
            <a:r>
              <a:rPr lang="ja-JP" altLang="en-US" sz="2400" b="0" spc="-50" dirty="0">
                <a:latin typeface="ＭＳ Ｐゴシック" panose="020B0600070205080204" pitchFamily="50" charset="-128"/>
              </a:rPr>
              <a:t>　　</a:t>
            </a:r>
            <a:r>
              <a:rPr lang="en-US" altLang="ja-JP" sz="2400" b="0" spc="-50" dirty="0">
                <a:latin typeface="ＭＳ Ｐゴシック" panose="020B0600070205080204" pitchFamily="50" charset="-128"/>
              </a:rPr>
              <a:t>10</a:t>
            </a:r>
            <a:r>
              <a:rPr lang="ja-JP" altLang="en-US" sz="2400" b="0" spc="-50" dirty="0">
                <a:latin typeface="ＭＳ Ｐゴシック" panose="020B0600070205080204" pitchFamily="50" charset="-128"/>
              </a:rPr>
              <a:t>月</a:t>
            </a:r>
            <a:r>
              <a:rPr lang="en-US" altLang="ja-JP" sz="2400" b="0" spc="-50" dirty="0">
                <a:latin typeface="ＭＳ Ｐゴシック" panose="020B0600070205080204" pitchFamily="50" charset="-128"/>
              </a:rPr>
              <a:t>10</a:t>
            </a:r>
            <a:r>
              <a:rPr lang="ja-JP" altLang="en-US" sz="2400" b="0" spc="-50" dirty="0">
                <a:latin typeface="ＭＳ Ｐゴシック" panose="020B0600070205080204" pitchFamily="50" charset="-128"/>
              </a:rPr>
              <a:t>日（金）</a:t>
            </a:r>
            <a:r>
              <a:rPr lang="en-US" altLang="ja-JP" sz="2400" b="0" spc="-50" dirty="0">
                <a:latin typeface="ＭＳ Ｐゴシック" panose="020B0600070205080204" pitchFamily="50" charset="-128"/>
              </a:rPr>
              <a:t>10</a:t>
            </a:r>
            <a:r>
              <a:rPr lang="ja-JP" altLang="en-US" sz="2400" b="0" spc="-50" dirty="0">
                <a:latin typeface="ＭＳ Ｐゴシック" panose="020B0600070205080204" pitchFamily="50" charset="-128"/>
              </a:rPr>
              <a:t>：</a:t>
            </a:r>
            <a:r>
              <a:rPr lang="en-US" altLang="ja-JP" sz="2400" b="0" spc="-50" dirty="0">
                <a:latin typeface="ＭＳ Ｐゴシック" panose="020B0600070205080204" pitchFamily="50" charset="-128"/>
              </a:rPr>
              <a:t>00</a:t>
            </a:r>
            <a:r>
              <a:rPr lang="ja-JP" altLang="en-US" sz="2400" b="0" spc="-50" dirty="0">
                <a:latin typeface="ＭＳ Ｐゴシック" panose="020B0600070205080204" pitchFamily="50" charset="-128"/>
              </a:rPr>
              <a:t>～</a:t>
            </a:r>
            <a:r>
              <a:rPr lang="en-US" altLang="ja-JP" sz="2400" b="0" spc="-50" dirty="0">
                <a:latin typeface="ＭＳ Ｐゴシック" panose="020B0600070205080204" pitchFamily="50" charset="-128"/>
              </a:rPr>
              <a:t>10</a:t>
            </a:r>
            <a:r>
              <a:rPr lang="ja-JP" altLang="en-US" sz="2400" b="0" spc="-50" dirty="0">
                <a:latin typeface="ＭＳ Ｐゴシック" panose="020B0600070205080204" pitchFamily="50" charset="-128"/>
              </a:rPr>
              <a:t>月</a:t>
            </a:r>
            <a:r>
              <a:rPr lang="en-US" altLang="ja-JP" sz="2400" b="0" spc="-50" dirty="0">
                <a:latin typeface="ＭＳ Ｐゴシック" panose="020B0600070205080204" pitchFamily="50" charset="-128"/>
              </a:rPr>
              <a:t>17</a:t>
            </a:r>
            <a:r>
              <a:rPr lang="ja-JP" altLang="en-US" sz="2400" b="0" spc="-50" dirty="0">
                <a:latin typeface="ＭＳ Ｐゴシック" panose="020B0600070205080204" pitchFamily="50" charset="-128"/>
              </a:rPr>
              <a:t>日（金）</a:t>
            </a:r>
            <a:r>
              <a:rPr lang="en-US" altLang="ja-JP" sz="2400" b="0" spc="-50" dirty="0">
                <a:latin typeface="ＭＳ Ｐゴシック" panose="020B0600070205080204" pitchFamily="50" charset="-128"/>
              </a:rPr>
              <a:t>17</a:t>
            </a:r>
            <a:r>
              <a:rPr lang="ja-JP" altLang="en-US" sz="2400" b="0" spc="-50" dirty="0">
                <a:latin typeface="ＭＳ Ｐゴシック" panose="020B0600070205080204" pitchFamily="50" charset="-128"/>
              </a:rPr>
              <a:t>：</a:t>
            </a:r>
            <a:r>
              <a:rPr lang="en-US" altLang="ja-JP" sz="2400" b="0" spc="-50" dirty="0">
                <a:latin typeface="ＭＳ Ｐゴシック" panose="020B0600070205080204" pitchFamily="50" charset="-128"/>
              </a:rPr>
              <a:t>00</a:t>
            </a:r>
          </a:p>
          <a:p>
            <a:pPr fontAlgn="auto">
              <a:spcBef>
                <a:spcPts val="600"/>
              </a:spcBef>
              <a:spcAft>
                <a:spcPts val="0"/>
              </a:spcAft>
              <a:defRPr/>
            </a:pPr>
            <a:r>
              <a:rPr lang="ja-JP" altLang="en-US" sz="1900" spc="-50" dirty="0">
                <a:latin typeface="ＭＳ Ｐゴシック" panose="020B0600070205080204" pitchFamily="50" charset="-128"/>
              </a:rPr>
              <a:t>　　　 登録教科等の全ての出願内容の訂正が可能（</a:t>
            </a:r>
            <a:r>
              <a:rPr lang="ja-JP" altLang="en-US" sz="1900" u="sng" spc="-50" dirty="0">
                <a:latin typeface="ＭＳ Ｐゴシック" panose="020B0600070205080204" pitchFamily="50" charset="-128"/>
              </a:rPr>
              <a:t>承認済みの「顔写真」除く</a:t>
            </a:r>
            <a:r>
              <a:rPr lang="ja-JP" altLang="en-US" sz="1900" spc="-50" dirty="0">
                <a:latin typeface="ＭＳ Ｐゴシック" panose="020B0600070205080204" pitchFamily="50" charset="-128"/>
              </a:rPr>
              <a:t>。） </a:t>
            </a:r>
            <a:endParaRPr lang="en-US" altLang="ja-JP" sz="1900" spc="-50" dirty="0">
              <a:latin typeface="ＭＳ Ｐゴシック" panose="020B0600070205080204" pitchFamily="50" charset="-128"/>
            </a:endParaRPr>
          </a:p>
          <a:p>
            <a:pPr lvl="0" fontAlgn="auto">
              <a:spcBef>
                <a:spcPts val="600"/>
              </a:spcBef>
              <a:spcAft>
                <a:spcPts val="0"/>
              </a:spcAft>
              <a:defRPr/>
            </a:pPr>
            <a:r>
              <a:rPr lang="ja-JP" altLang="en-US" sz="2000" spc="-50" dirty="0">
                <a:latin typeface="ＭＳ Ｐゴシック" panose="020B0600070205080204" pitchFamily="50" charset="-128"/>
              </a:rPr>
              <a:t>　  </a:t>
            </a:r>
            <a:r>
              <a:rPr lang="en-US" altLang="ja-JP" sz="1800" spc="-50" dirty="0">
                <a:latin typeface="ＭＳ Ｐゴシック" panose="020B0600070205080204" pitchFamily="50" charset="-128"/>
              </a:rPr>
              <a:t>※</a:t>
            </a:r>
            <a:r>
              <a:rPr lang="ja-JP" altLang="en-US" sz="1800" spc="-50" dirty="0">
                <a:latin typeface="ＭＳ Ｐゴシック" panose="020B0600070205080204" pitchFamily="50" charset="-128"/>
              </a:rPr>
              <a:t>　</a:t>
            </a:r>
            <a:r>
              <a:rPr lang="ja-JP" altLang="en-US" sz="1800" b="0" spc="-50" dirty="0">
                <a:latin typeface="ＭＳ Ｐゴシック" panose="020B0600070205080204" pitchFamily="50" charset="-128"/>
              </a:rPr>
              <a:t>出願内容の登録期間中（</a:t>
            </a:r>
            <a:r>
              <a:rPr lang="en-US" altLang="ja-JP" sz="1800" b="0" spc="-50" dirty="0">
                <a:latin typeface="ＭＳ Ｐゴシック" panose="020B0600070205080204" pitchFamily="50" charset="-128"/>
              </a:rPr>
              <a:t>9</a:t>
            </a:r>
            <a:r>
              <a:rPr lang="ja-JP" altLang="en-US" sz="1800" b="0" spc="-50" dirty="0">
                <a:latin typeface="ＭＳ Ｐゴシック" panose="020B0600070205080204" pitchFamily="50" charset="-128"/>
              </a:rPr>
              <a:t>月</a:t>
            </a:r>
            <a:r>
              <a:rPr lang="en-US" altLang="ja-JP" sz="1800" b="0" spc="-50" dirty="0">
                <a:latin typeface="ＭＳ Ｐゴシック" panose="020B0600070205080204" pitchFamily="50" charset="-128"/>
              </a:rPr>
              <a:t>16</a:t>
            </a:r>
            <a:r>
              <a:rPr lang="ja-JP" altLang="en-US" sz="1800" b="0" spc="-50" dirty="0">
                <a:latin typeface="ＭＳ Ｐゴシック" panose="020B0600070205080204" pitchFamily="50" charset="-128"/>
              </a:rPr>
              <a:t>日</a:t>
            </a:r>
            <a:r>
              <a:rPr lang="en-US" altLang="ja-JP" sz="1800" b="0" spc="-50" dirty="0">
                <a:latin typeface="ＭＳ Ｐゴシック" panose="020B0600070205080204" pitchFamily="50" charset="-128"/>
              </a:rPr>
              <a:t>(</a:t>
            </a:r>
            <a:r>
              <a:rPr lang="ja-JP" altLang="en-US" sz="1800" b="0" spc="-50" dirty="0">
                <a:latin typeface="ＭＳ Ｐゴシック" panose="020B0600070205080204" pitchFamily="50" charset="-128"/>
              </a:rPr>
              <a:t>火</a:t>
            </a:r>
            <a:r>
              <a:rPr lang="en-US" altLang="ja-JP" sz="1800" b="0" spc="-50" dirty="0">
                <a:latin typeface="ＭＳ Ｐゴシック" panose="020B0600070205080204" pitchFamily="50" charset="-128"/>
              </a:rPr>
              <a:t>)10</a:t>
            </a:r>
            <a:r>
              <a:rPr lang="ja-JP" altLang="en-US" sz="1800" b="0" spc="-50" dirty="0">
                <a:latin typeface="ＭＳ Ｐゴシック" panose="020B0600070205080204" pitchFamily="50" charset="-128"/>
              </a:rPr>
              <a:t>：</a:t>
            </a:r>
            <a:r>
              <a:rPr lang="en-US" altLang="ja-JP" sz="1800" b="0" spc="-50" dirty="0">
                <a:latin typeface="ＭＳ Ｐゴシック" panose="020B0600070205080204" pitchFamily="50" charset="-128"/>
              </a:rPr>
              <a:t>00</a:t>
            </a:r>
            <a:r>
              <a:rPr lang="ja-JP" altLang="en-US" sz="1800" b="0" spc="-50" dirty="0">
                <a:latin typeface="ＭＳ Ｐゴシック" panose="020B0600070205080204" pitchFamily="50" charset="-128"/>
              </a:rPr>
              <a:t>～</a:t>
            </a:r>
            <a:r>
              <a:rPr lang="en-US" altLang="ja-JP" sz="1800" b="0" spc="-50" dirty="0">
                <a:latin typeface="ＭＳ Ｐゴシック" panose="020B0600070205080204" pitchFamily="50" charset="-128"/>
              </a:rPr>
              <a:t>10</a:t>
            </a:r>
            <a:r>
              <a:rPr lang="ja-JP" altLang="en-US" sz="1800" b="0" spc="-50" dirty="0">
                <a:latin typeface="ＭＳ Ｐゴシック" panose="020B0600070205080204" pitchFamily="50" charset="-128"/>
              </a:rPr>
              <a:t>月</a:t>
            </a:r>
            <a:r>
              <a:rPr lang="en-US" altLang="ja-JP" sz="1800" b="0" spc="-50" dirty="0">
                <a:latin typeface="ＭＳ Ｐゴシック" panose="020B0600070205080204" pitchFamily="50" charset="-128"/>
              </a:rPr>
              <a:t>3</a:t>
            </a:r>
            <a:r>
              <a:rPr lang="ja-JP" altLang="en-US" sz="1800" b="0" spc="-50" dirty="0">
                <a:latin typeface="ＭＳ Ｐゴシック" panose="020B0600070205080204" pitchFamily="50" charset="-128"/>
              </a:rPr>
              <a:t>日</a:t>
            </a:r>
            <a:r>
              <a:rPr lang="en-US" altLang="ja-JP" sz="1800" b="0" spc="-50" dirty="0">
                <a:latin typeface="ＭＳ Ｐゴシック" panose="020B0600070205080204" pitchFamily="50" charset="-128"/>
              </a:rPr>
              <a:t>(</a:t>
            </a:r>
            <a:r>
              <a:rPr lang="ja-JP" altLang="en-US" sz="1800" b="0" spc="-50" dirty="0">
                <a:latin typeface="ＭＳ Ｐゴシック" panose="020B0600070205080204" pitchFamily="50" charset="-128"/>
              </a:rPr>
              <a:t>金</a:t>
            </a:r>
            <a:r>
              <a:rPr lang="en-US" altLang="ja-JP" sz="1800" b="0" spc="-50" dirty="0">
                <a:latin typeface="ＭＳ Ｐゴシック" panose="020B0600070205080204" pitchFamily="50" charset="-128"/>
              </a:rPr>
              <a:t>)17:00</a:t>
            </a:r>
            <a:r>
              <a:rPr lang="ja-JP" altLang="en-US" sz="1800" b="0" spc="-50" dirty="0">
                <a:latin typeface="ＭＳ Ｐゴシック" panose="020B0600070205080204" pitchFamily="50" charset="-128"/>
              </a:rPr>
              <a:t>）も確認・訂正可能。</a:t>
            </a:r>
            <a:endParaRPr lang="en-US" altLang="ja-JP" sz="1800" b="0" spc="-50" dirty="0">
              <a:latin typeface="ＭＳ Ｐゴシック" panose="020B0600070205080204" pitchFamily="50" charset="-128"/>
            </a:endParaRPr>
          </a:p>
          <a:p>
            <a:pPr lvl="0" fontAlgn="auto">
              <a:spcBef>
                <a:spcPts val="600"/>
              </a:spcBef>
              <a:spcAft>
                <a:spcPts val="0"/>
              </a:spcAft>
              <a:defRPr/>
            </a:pPr>
            <a:r>
              <a:rPr lang="ja-JP" altLang="en-US" sz="1800" b="0" spc="-50" dirty="0">
                <a:solidFill>
                  <a:srgbClr val="FF0000"/>
                </a:solidFill>
                <a:latin typeface="ＭＳ Ｐゴシック" panose="020B0600070205080204" pitchFamily="50" charset="-128"/>
              </a:rPr>
              <a:t>　　</a:t>
            </a:r>
            <a:r>
              <a:rPr lang="en-US" altLang="ja-JP" sz="1800" b="0" spc="-50" dirty="0">
                <a:solidFill>
                  <a:srgbClr val="FF0000"/>
                </a:solidFill>
                <a:latin typeface="ＭＳ Ｐゴシック" panose="020B0600070205080204" pitchFamily="50" charset="-128"/>
              </a:rPr>
              <a:t>※</a:t>
            </a:r>
            <a:r>
              <a:rPr lang="ja-JP" altLang="en-US" sz="1800" b="0" spc="-50" dirty="0">
                <a:solidFill>
                  <a:srgbClr val="FF0000"/>
                </a:solidFill>
                <a:latin typeface="ＭＳ Ｐゴシック" panose="020B0600070205080204" pitchFamily="50" charset="-128"/>
              </a:rPr>
              <a:t>　出願内容の確認・訂正期間経過後は，以下の項目を除いて一切訂正できない。</a:t>
            </a:r>
            <a:endParaRPr lang="en-US" altLang="ja-JP" sz="1800" b="0" spc="-50" dirty="0">
              <a:solidFill>
                <a:srgbClr val="FF0000"/>
              </a:solidFill>
              <a:latin typeface="ＭＳ Ｐゴシック" panose="020B0600070205080204" pitchFamily="50" charset="-128"/>
            </a:endParaRPr>
          </a:p>
          <a:p>
            <a:pPr lvl="0" fontAlgn="auto">
              <a:spcBef>
                <a:spcPts val="0"/>
              </a:spcBef>
              <a:spcAft>
                <a:spcPts val="0"/>
              </a:spcAft>
              <a:defRPr/>
            </a:pPr>
            <a:endParaRPr lang="en-US" altLang="ja-JP" sz="2200" spc="-50" dirty="0">
              <a:latin typeface="ＭＳ Ｐゴシック" panose="020B0600070205080204" pitchFamily="50" charset="-128"/>
            </a:endParaRPr>
          </a:p>
        </p:txBody>
      </p:sp>
      <p:sp>
        <p:nvSpPr>
          <p:cNvPr id="15" name="大かっこ 14">
            <a:extLst>
              <a:ext uri="{FF2B5EF4-FFF2-40B4-BE49-F238E27FC236}">
                <a16:creationId xmlns:a16="http://schemas.microsoft.com/office/drawing/2014/main" id="{0E54858E-411A-42CA-8385-FA16A1043474}"/>
              </a:ext>
            </a:extLst>
          </p:cNvPr>
          <p:cNvSpPr/>
          <p:nvPr/>
        </p:nvSpPr>
        <p:spPr>
          <a:xfrm>
            <a:off x="4659982" y="5517232"/>
            <a:ext cx="3384000" cy="792000"/>
          </a:xfrm>
          <a:prstGeom prst="bracketPair">
            <a:avLst/>
          </a:prstGeom>
        </p:spPr>
        <p:style>
          <a:lnRef idx="1">
            <a:schemeClr val="dk1"/>
          </a:lnRef>
          <a:fillRef idx="0">
            <a:schemeClr val="dk1"/>
          </a:fillRef>
          <a:effectRef idx="0">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dirty="0"/>
          </a:p>
        </p:txBody>
      </p:sp>
      <p:graphicFrame>
        <p:nvGraphicFramePr>
          <p:cNvPr id="4" name="表 3">
            <a:extLst>
              <a:ext uri="{FF2B5EF4-FFF2-40B4-BE49-F238E27FC236}">
                <a16:creationId xmlns:a16="http://schemas.microsoft.com/office/drawing/2014/main" id="{4CB726D5-0580-4BF0-BC42-9B64E5C07539}"/>
              </a:ext>
            </a:extLst>
          </p:cNvPr>
          <p:cNvGraphicFramePr>
            <a:graphicFrameLocks noGrp="1"/>
          </p:cNvGraphicFramePr>
          <p:nvPr>
            <p:extLst>
              <p:ext uri="{D42A27DB-BD31-4B8C-83A1-F6EECF244321}">
                <p14:modId xmlns:p14="http://schemas.microsoft.com/office/powerpoint/2010/main" val="3660849929"/>
              </p:ext>
            </p:extLst>
          </p:nvPr>
        </p:nvGraphicFramePr>
        <p:xfrm>
          <a:off x="1218921" y="3656285"/>
          <a:ext cx="6882121" cy="2797051"/>
        </p:xfrm>
        <a:graphic>
          <a:graphicData uri="http://schemas.openxmlformats.org/drawingml/2006/table">
            <a:tbl>
              <a:tblPr firstRow="1" bandRow="1">
                <a:tableStyleId>{073A0DAA-6AF3-43AB-8588-CEC1D06C72B9}</a:tableStyleId>
              </a:tblPr>
              <a:tblGrid>
                <a:gridCol w="1713548">
                  <a:extLst>
                    <a:ext uri="{9D8B030D-6E8A-4147-A177-3AD203B41FA5}">
                      <a16:colId xmlns:a16="http://schemas.microsoft.com/office/drawing/2014/main" val="4092466364"/>
                    </a:ext>
                  </a:extLst>
                </a:gridCol>
                <a:gridCol w="1584960">
                  <a:extLst>
                    <a:ext uri="{9D8B030D-6E8A-4147-A177-3AD203B41FA5}">
                      <a16:colId xmlns:a16="http://schemas.microsoft.com/office/drawing/2014/main" val="1592541754"/>
                    </a:ext>
                  </a:extLst>
                </a:gridCol>
                <a:gridCol w="3583613">
                  <a:extLst>
                    <a:ext uri="{9D8B030D-6E8A-4147-A177-3AD203B41FA5}">
                      <a16:colId xmlns:a16="http://schemas.microsoft.com/office/drawing/2014/main" val="2840820226"/>
                    </a:ext>
                  </a:extLst>
                </a:gridCol>
              </a:tblGrid>
              <a:tr h="432048">
                <a:tc>
                  <a:txBody>
                    <a:bodyPr/>
                    <a:lstStyle/>
                    <a:p>
                      <a:pPr algn="ctr">
                        <a:lnSpc>
                          <a:spcPts val="1360"/>
                        </a:lnSpc>
                        <a:spcAft>
                          <a:spcPts val="0"/>
                        </a:spcAft>
                      </a:pPr>
                      <a:r>
                        <a:rPr lang="ja-JP" sz="1200" kern="100" dirty="0">
                          <a:solidFill>
                            <a:schemeClr val="tx1"/>
                          </a:solidFill>
                          <a:effectLst/>
                          <a:latin typeface="+mj-ea"/>
                          <a:ea typeface="+mj-ea"/>
                        </a:rPr>
                        <a:t>項目</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ja-JP" sz="1200" kern="100" dirty="0">
                          <a:solidFill>
                            <a:schemeClr val="tx1"/>
                          </a:solidFill>
                          <a:effectLst/>
                          <a:latin typeface="ＭＳ ゴシック" panose="020B0609070205080204" pitchFamily="49" charset="-128"/>
                          <a:ea typeface="ＭＳ ゴシック" panose="020B0609070205080204" pitchFamily="49" charset="-128"/>
                        </a:rPr>
                        <a:t>マイページでの</a:t>
                      </a:r>
                      <a:endParaRPr lang="en-US" altLang="ja-JP" sz="1200" kern="100" dirty="0">
                        <a:solidFill>
                          <a:schemeClr val="tx1"/>
                        </a:solidFill>
                        <a:effectLst/>
                        <a:latin typeface="ＭＳ ゴシック" panose="020B0609070205080204" pitchFamily="49" charset="-128"/>
                        <a:ea typeface="ＭＳ ゴシック" panose="020B0609070205080204" pitchFamily="49" charset="-128"/>
                      </a:endParaRPr>
                    </a:p>
                    <a:p>
                      <a:pPr algn="ctr">
                        <a:lnSpc>
                          <a:spcPct val="100000"/>
                        </a:lnSpc>
                        <a:spcAft>
                          <a:spcPts val="0"/>
                        </a:spcAft>
                      </a:pPr>
                      <a:r>
                        <a:rPr lang="ja-JP" sz="1200" kern="100" dirty="0">
                          <a:solidFill>
                            <a:schemeClr val="tx1"/>
                          </a:solidFill>
                          <a:effectLst/>
                          <a:latin typeface="ＭＳ ゴシック" panose="020B0609070205080204" pitchFamily="49" charset="-128"/>
                          <a:ea typeface="ＭＳ ゴシック" panose="020B0609070205080204" pitchFamily="49" charset="-128"/>
                        </a:rPr>
                        <a:t>訂正方法</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lnSpc>
                          <a:spcPts val="1360"/>
                        </a:lnSpc>
                        <a:spcAft>
                          <a:spcPts val="0"/>
                        </a:spcAft>
                      </a:pPr>
                      <a:r>
                        <a:rPr lang="ja-JP" sz="1200" kern="100" dirty="0">
                          <a:solidFill>
                            <a:schemeClr val="tx1"/>
                          </a:solidFill>
                          <a:effectLst/>
                          <a:latin typeface="+mj-ea"/>
                          <a:ea typeface="+mj-ea"/>
                        </a:rPr>
                        <a:t>訂正可能な期間</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338208932"/>
                  </a:ext>
                </a:extLst>
              </a:tr>
              <a:tr h="476099">
                <a:tc>
                  <a:txBody>
                    <a:bodyPr/>
                    <a:lstStyle/>
                    <a:p>
                      <a:pPr algn="l">
                        <a:lnSpc>
                          <a:spcPts val="1360"/>
                        </a:lnSpc>
                        <a:spcAft>
                          <a:spcPts val="0"/>
                        </a:spcAft>
                      </a:pPr>
                      <a:r>
                        <a:rPr lang="ja-JP" sz="1200" kern="100" dirty="0">
                          <a:solidFill>
                            <a:schemeClr val="tx1"/>
                          </a:solidFill>
                          <a:effectLst/>
                          <a:latin typeface="+mj-ea"/>
                          <a:ea typeface="+mj-ea"/>
                        </a:rPr>
                        <a:t>メールアドレス</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ts val="1360"/>
                        </a:lnSpc>
                        <a:spcAft>
                          <a:spcPts val="0"/>
                        </a:spcAft>
                      </a:pPr>
                      <a:r>
                        <a:rPr lang="ja-JP" sz="1200" kern="100" dirty="0">
                          <a:effectLst/>
                          <a:latin typeface="ＭＳ ゴシック" panose="020B0609070205080204" pitchFamily="49" charset="-128"/>
                          <a:ea typeface="ＭＳ ゴシック" panose="020B0609070205080204" pitchFamily="49" charset="-128"/>
                        </a:rPr>
                        <a:t>メールアドレス変更</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just">
                        <a:lnSpc>
                          <a:spcPts val="1360"/>
                        </a:lnSpc>
                        <a:spcAft>
                          <a:spcPts val="0"/>
                        </a:spcAft>
                      </a:pPr>
                      <a:r>
                        <a:rPr lang="ja-JP" sz="1200" kern="100" dirty="0">
                          <a:solidFill>
                            <a:schemeClr val="tx1"/>
                          </a:solidFill>
                          <a:effectLst/>
                          <a:latin typeface="+mj-ea"/>
                          <a:ea typeface="+mj-ea"/>
                        </a:rPr>
                        <a:t>マイページ作成後，随時。</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20782665"/>
                  </a:ext>
                </a:extLst>
              </a:tr>
              <a:tr h="458674">
                <a:tc>
                  <a:txBody>
                    <a:bodyPr/>
                    <a:lstStyle/>
                    <a:p>
                      <a:pPr algn="l">
                        <a:lnSpc>
                          <a:spcPts val="1360"/>
                        </a:lnSpc>
                        <a:spcAft>
                          <a:spcPts val="0"/>
                        </a:spcAft>
                      </a:pPr>
                      <a:r>
                        <a:rPr lang="ja-JP" sz="1200" kern="100" dirty="0">
                          <a:solidFill>
                            <a:schemeClr val="tx1"/>
                          </a:solidFill>
                          <a:effectLst/>
                          <a:latin typeface="+mj-ea"/>
                          <a:ea typeface="+mj-ea"/>
                        </a:rPr>
                        <a:t>マイページのパスワード</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ts val="1360"/>
                        </a:lnSpc>
                        <a:spcAft>
                          <a:spcPts val="0"/>
                        </a:spcAft>
                      </a:pPr>
                      <a:r>
                        <a:rPr lang="ja-JP" sz="1200" kern="100" dirty="0">
                          <a:effectLst/>
                          <a:latin typeface="ＭＳ ゴシック" panose="020B0609070205080204" pitchFamily="49" charset="-128"/>
                          <a:ea typeface="ＭＳ ゴシック" panose="020B0609070205080204" pitchFamily="49" charset="-128"/>
                        </a:rPr>
                        <a:t>パスワード変更</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3528077"/>
                  </a:ext>
                </a:extLst>
              </a:tr>
              <a:tr h="441249">
                <a:tc>
                  <a:txBody>
                    <a:bodyPr/>
                    <a:lstStyle/>
                    <a:p>
                      <a:pPr algn="l">
                        <a:lnSpc>
                          <a:spcPts val="1360"/>
                        </a:lnSpc>
                        <a:spcAft>
                          <a:spcPts val="0"/>
                        </a:spcAft>
                      </a:pPr>
                      <a:r>
                        <a:rPr lang="ja-JP" sz="1200" kern="100" dirty="0">
                          <a:solidFill>
                            <a:schemeClr val="tx1"/>
                          </a:solidFill>
                          <a:effectLst/>
                          <a:latin typeface="+mj-ea"/>
                          <a:ea typeface="+mj-ea"/>
                        </a:rPr>
                        <a:t>氏名（漢字</a:t>
                      </a:r>
                      <a:r>
                        <a:rPr lang="ja-JP" altLang="en-US" sz="1200" kern="100" dirty="0">
                          <a:solidFill>
                            <a:schemeClr val="tx1"/>
                          </a:solidFill>
                          <a:effectLst/>
                          <a:latin typeface="+mj-ea"/>
                          <a:ea typeface="+mj-ea"/>
                        </a:rPr>
                        <a:t>等</a:t>
                      </a:r>
                      <a:r>
                        <a:rPr lang="ja-JP" sz="1200" kern="100" dirty="0">
                          <a:solidFill>
                            <a:schemeClr val="tx1"/>
                          </a:solidFill>
                          <a:effectLst/>
                          <a:latin typeface="+mj-ea"/>
                          <a:ea typeface="+mj-ea"/>
                        </a:rPr>
                        <a:t>・カナ）</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algn="just">
                        <a:lnSpc>
                          <a:spcPts val="1360"/>
                        </a:lnSpc>
                        <a:spcAft>
                          <a:spcPts val="240"/>
                        </a:spcAft>
                      </a:pPr>
                      <a:r>
                        <a:rPr lang="ja-JP" sz="1200" kern="100" dirty="0">
                          <a:effectLst/>
                          <a:latin typeface="ＭＳ ゴシック" panose="020B0609070205080204" pitchFamily="49" charset="-128"/>
                          <a:ea typeface="ＭＳ ゴシック" panose="020B0609070205080204" pitchFamily="49" charset="-128"/>
                        </a:rPr>
                        <a:t>登録情報変更</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algn="l">
                        <a:lnSpc>
                          <a:spcPts val="1360"/>
                        </a:lnSpc>
                        <a:spcBef>
                          <a:spcPts val="600"/>
                        </a:spcBef>
                        <a:spcAft>
                          <a:spcPts val="240"/>
                        </a:spcAft>
                      </a:pPr>
                      <a:r>
                        <a:rPr lang="ja-JP" sz="1200" kern="100" dirty="0">
                          <a:solidFill>
                            <a:schemeClr val="tx1"/>
                          </a:solidFill>
                          <a:effectLst/>
                          <a:latin typeface="+mj-ea"/>
                          <a:ea typeface="+mj-ea"/>
                        </a:rPr>
                        <a:t>マイページ作成後，随時。ただし，以下の期間を除く。</a:t>
                      </a:r>
                    </a:p>
                    <a:p>
                      <a:pPr indent="133350" algn="just">
                        <a:lnSpc>
                          <a:spcPts val="1360"/>
                        </a:lnSpc>
                        <a:spcBef>
                          <a:spcPts val="1200"/>
                        </a:spcBef>
                        <a:spcAft>
                          <a:spcPts val="0"/>
                        </a:spcAft>
                      </a:pPr>
                      <a:r>
                        <a:rPr lang="ja-JP" altLang="en-US" sz="1200" kern="100" dirty="0">
                          <a:solidFill>
                            <a:schemeClr val="tx1"/>
                          </a:solidFill>
                          <a:effectLst/>
                          <a:latin typeface="Arial" panose="020B0604020202020204" pitchFamily="34" charset="0"/>
                          <a:ea typeface="+mj-ea"/>
                          <a:cs typeface="Arial" panose="020B0604020202020204" pitchFamily="34" charset="0"/>
                        </a:rPr>
                        <a:t>令和</a:t>
                      </a:r>
                      <a:r>
                        <a:rPr lang="en-US" altLang="ja-JP" sz="1200" kern="100" dirty="0">
                          <a:solidFill>
                            <a:schemeClr val="tx1"/>
                          </a:solidFill>
                          <a:effectLst/>
                          <a:latin typeface="Arial" panose="020B0604020202020204" pitchFamily="34" charset="0"/>
                          <a:ea typeface="+mj-ea"/>
                          <a:cs typeface="Arial" panose="020B0604020202020204" pitchFamily="34" charset="0"/>
                        </a:rPr>
                        <a:t>7</a:t>
                      </a:r>
                      <a:r>
                        <a:rPr lang="ja-JP" altLang="en-US" sz="1200" kern="100" dirty="0">
                          <a:solidFill>
                            <a:schemeClr val="tx1"/>
                          </a:solidFill>
                          <a:effectLst/>
                          <a:latin typeface="Arial" panose="020B0604020202020204" pitchFamily="34" charset="0"/>
                          <a:ea typeface="+mj-ea"/>
                          <a:cs typeface="Arial" panose="020B0604020202020204" pitchFamily="34" charset="0"/>
                        </a:rPr>
                        <a:t>年</a:t>
                      </a:r>
                      <a:r>
                        <a:rPr lang="en-US" altLang="ja-JP" sz="1200" kern="100" dirty="0">
                          <a:solidFill>
                            <a:schemeClr val="tx1"/>
                          </a:solidFill>
                          <a:effectLst/>
                          <a:latin typeface="Arial" panose="020B0604020202020204" pitchFamily="34" charset="0"/>
                          <a:ea typeface="+mj-ea"/>
                          <a:cs typeface="Arial" panose="020B0604020202020204" pitchFamily="34" charset="0"/>
                        </a:rPr>
                        <a:t>10</a:t>
                      </a:r>
                      <a:r>
                        <a:rPr lang="ja-JP" altLang="en-US" sz="1200" kern="100" dirty="0">
                          <a:solidFill>
                            <a:schemeClr val="tx1"/>
                          </a:solidFill>
                          <a:effectLst/>
                          <a:latin typeface="Arial" panose="020B0604020202020204" pitchFamily="34" charset="0"/>
                          <a:ea typeface="+mj-ea"/>
                          <a:cs typeface="Arial" panose="020B0604020202020204" pitchFamily="34" charset="0"/>
                        </a:rPr>
                        <a:t>月</a:t>
                      </a:r>
                      <a:r>
                        <a:rPr lang="en-US" altLang="ja-JP" sz="1200" kern="100" dirty="0">
                          <a:solidFill>
                            <a:schemeClr val="tx1"/>
                          </a:solidFill>
                          <a:effectLst/>
                          <a:latin typeface="Arial" panose="020B0604020202020204" pitchFamily="34" charset="0"/>
                          <a:ea typeface="+mj-ea"/>
                          <a:cs typeface="Arial" panose="020B0604020202020204" pitchFamily="34" charset="0"/>
                        </a:rPr>
                        <a:t>3</a:t>
                      </a:r>
                      <a:r>
                        <a:rPr lang="ja-JP" altLang="en-US" sz="1200" kern="100" dirty="0">
                          <a:solidFill>
                            <a:schemeClr val="tx1"/>
                          </a:solidFill>
                          <a:effectLst/>
                          <a:latin typeface="Arial" panose="020B0604020202020204" pitchFamily="34" charset="0"/>
                          <a:ea typeface="+mj-ea"/>
                          <a:cs typeface="Arial" panose="020B0604020202020204" pitchFamily="34" charset="0"/>
                        </a:rPr>
                        <a:t>日</a:t>
                      </a:r>
                      <a:r>
                        <a:rPr lang="en-US" altLang="ja-JP" sz="1200" kern="100" dirty="0">
                          <a:solidFill>
                            <a:schemeClr val="tx1"/>
                          </a:solidFill>
                          <a:effectLst/>
                          <a:latin typeface="Arial" panose="020B0604020202020204" pitchFamily="34" charset="0"/>
                          <a:ea typeface="+mj-ea"/>
                          <a:cs typeface="Arial" panose="020B0604020202020204" pitchFamily="34" charset="0"/>
                        </a:rPr>
                        <a:t>(</a:t>
                      </a:r>
                      <a:r>
                        <a:rPr lang="ja-JP" altLang="en-US" sz="1200" kern="100" dirty="0">
                          <a:solidFill>
                            <a:schemeClr val="tx1"/>
                          </a:solidFill>
                          <a:effectLst/>
                          <a:latin typeface="Arial" panose="020B0604020202020204" pitchFamily="34" charset="0"/>
                          <a:ea typeface="+mj-ea"/>
                          <a:cs typeface="Arial" panose="020B0604020202020204" pitchFamily="34" charset="0"/>
                        </a:rPr>
                        <a:t>金</a:t>
                      </a:r>
                      <a:r>
                        <a:rPr lang="en-US" altLang="ja-JP" sz="1200" kern="100" dirty="0">
                          <a:solidFill>
                            <a:schemeClr val="tx1"/>
                          </a:solidFill>
                          <a:effectLst/>
                          <a:latin typeface="Arial" panose="020B0604020202020204" pitchFamily="34" charset="0"/>
                          <a:ea typeface="+mj-ea"/>
                          <a:cs typeface="Arial" panose="020B0604020202020204" pitchFamily="34" charset="0"/>
                        </a:rPr>
                        <a:t>)17</a:t>
                      </a:r>
                      <a:r>
                        <a:rPr lang="ja-JP" altLang="en-US" sz="1200" kern="100" dirty="0">
                          <a:solidFill>
                            <a:schemeClr val="tx1"/>
                          </a:solidFill>
                          <a:effectLst/>
                          <a:latin typeface="Arial" panose="020B0604020202020204" pitchFamily="34" charset="0"/>
                          <a:ea typeface="+mj-ea"/>
                          <a:cs typeface="Arial" panose="020B0604020202020204" pitchFamily="34" charset="0"/>
                        </a:rPr>
                        <a:t>：</a:t>
                      </a:r>
                      <a:r>
                        <a:rPr lang="en-US" altLang="ja-JP" sz="1200" kern="100" dirty="0">
                          <a:solidFill>
                            <a:schemeClr val="tx1"/>
                          </a:solidFill>
                          <a:effectLst/>
                          <a:latin typeface="Arial" panose="020B0604020202020204" pitchFamily="34" charset="0"/>
                          <a:ea typeface="+mj-ea"/>
                          <a:cs typeface="Arial" panose="020B0604020202020204" pitchFamily="34" charset="0"/>
                        </a:rPr>
                        <a:t>00</a:t>
                      </a:r>
                      <a:r>
                        <a:rPr lang="ja-JP" altLang="en-US" sz="1200" kern="100" dirty="0">
                          <a:solidFill>
                            <a:schemeClr val="tx1"/>
                          </a:solidFill>
                          <a:effectLst/>
                          <a:latin typeface="Arial" panose="020B0604020202020204" pitchFamily="34" charset="0"/>
                          <a:ea typeface="+mj-ea"/>
                          <a:cs typeface="Arial" panose="020B0604020202020204" pitchFamily="34" charset="0"/>
                        </a:rPr>
                        <a:t>～</a:t>
                      </a:r>
                      <a:r>
                        <a:rPr lang="en-US" altLang="ja-JP" sz="1200" kern="100" dirty="0">
                          <a:solidFill>
                            <a:schemeClr val="tx1"/>
                          </a:solidFill>
                          <a:effectLst/>
                          <a:latin typeface="Arial" panose="020B0604020202020204" pitchFamily="34" charset="0"/>
                          <a:ea typeface="+mj-ea"/>
                          <a:cs typeface="Arial" panose="020B0604020202020204" pitchFamily="34" charset="0"/>
                        </a:rPr>
                        <a:t>10</a:t>
                      </a:r>
                      <a:r>
                        <a:rPr lang="ja-JP" altLang="en-US" sz="1200" kern="100" dirty="0">
                          <a:solidFill>
                            <a:schemeClr val="tx1"/>
                          </a:solidFill>
                          <a:effectLst/>
                          <a:latin typeface="Arial" panose="020B0604020202020204" pitchFamily="34" charset="0"/>
                          <a:ea typeface="+mj-ea"/>
                          <a:cs typeface="Arial" panose="020B0604020202020204" pitchFamily="34" charset="0"/>
                        </a:rPr>
                        <a:t>月</a:t>
                      </a:r>
                      <a:r>
                        <a:rPr lang="en-US" altLang="ja-JP" sz="1200" kern="100" dirty="0">
                          <a:solidFill>
                            <a:schemeClr val="tx1"/>
                          </a:solidFill>
                          <a:effectLst/>
                          <a:latin typeface="Arial" panose="020B0604020202020204" pitchFamily="34" charset="0"/>
                          <a:ea typeface="+mj-ea"/>
                          <a:cs typeface="Arial" panose="020B0604020202020204" pitchFamily="34" charset="0"/>
                        </a:rPr>
                        <a:t>10</a:t>
                      </a:r>
                      <a:r>
                        <a:rPr lang="ja-JP" altLang="en-US" sz="1200" kern="100" dirty="0">
                          <a:solidFill>
                            <a:schemeClr val="tx1"/>
                          </a:solidFill>
                          <a:effectLst/>
                          <a:latin typeface="Arial" panose="020B0604020202020204" pitchFamily="34" charset="0"/>
                          <a:ea typeface="+mj-ea"/>
                          <a:cs typeface="Arial" panose="020B0604020202020204" pitchFamily="34" charset="0"/>
                        </a:rPr>
                        <a:t>日</a:t>
                      </a:r>
                      <a:r>
                        <a:rPr lang="en-US" altLang="ja-JP" sz="1200" kern="100" dirty="0">
                          <a:solidFill>
                            <a:schemeClr val="tx1"/>
                          </a:solidFill>
                          <a:effectLst/>
                          <a:latin typeface="Arial" panose="020B0604020202020204" pitchFamily="34" charset="0"/>
                          <a:ea typeface="+mj-ea"/>
                          <a:cs typeface="Arial" panose="020B0604020202020204" pitchFamily="34" charset="0"/>
                        </a:rPr>
                        <a:t>(</a:t>
                      </a:r>
                      <a:r>
                        <a:rPr lang="ja-JP" altLang="en-US" sz="1200" kern="100" dirty="0">
                          <a:solidFill>
                            <a:schemeClr val="tx1"/>
                          </a:solidFill>
                          <a:effectLst/>
                          <a:latin typeface="Arial" panose="020B0604020202020204" pitchFamily="34" charset="0"/>
                          <a:ea typeface="+mj-ea"/>
                          <a:cs typeface="Arial" panose="020B0604020202020204" pitchFamily="34" charset="0"/>
                        </a:rPr>
                        <a:t>金</a:t>
                      </a:r>
                      <a:r>
                        <a:rPr lang="en-US" altLang="ja-JP" sz="1200" kern="100" dirty="0">
                          <a:solidFill>
                            <a:schemeClr val="tx1"/>
                          </a:solidFill>
                          <a:effectLst/>
                          <a:latin typeface="Arial" panose="020B0604020202020204" pitchFamily="34" charset="0"/>
                          <a:ea typeface="+mj-ea"/>
                          <a:cs typeface="Arial" panose="020B0604020202020204" pitchFamily="34" charset="0"/>
                        </a:rPr>
                        <a:t>)10</a:t>
                      </a:r>
                      <a:r>
                        <a:rPr lang="ja-JP" altLang="en-US" sz="1200" kern="100" dirty="0">
                          <a:solidFill>
                            <a:schemeClr val="tx1"/>
                          </a:solidFill>
                          <a:effectLst/>
                          <a:latin typeface="Arial" panose="020B0604020202020204" pitchFamily="34" charset="0"/>
                          <a:ea typeface="+mj-ea"/>
                          <a:cs typeface="Arial" panose="020B0604020202020204" pitchFamily="34" charset="0"/>
                        </a:rPr>
                        <a:t>：</a:t>
                      </a:r>
                      <a:r>
                        <a:rPr lang="en-US" altLang="ja-JP" sz="1200" kern="100" dirty="0">
                          <a:solidFill>
                            <a:schemeClr val="tx1"/>
                          </a:solidFill>
                          <a:effectLst/>
                          <a:latin typeface="Arial" panose="020B0604020202020204" pitchFamily="34" charset="0"/>
                          <a:ea typeface="+mj-ea"/>
                          <a:cs typeface="Arial" panose="020B0604020202020204" pitchFamily="34" charset="0"/>
                        </a:rPr>
                        <a:t>00</a:t>
                      </a:r>
                    </a:p>
                    <a:p>
                      <a:pPr indent="133350" algn="just">
                        <a:lnSpc>
                          <a:spcPts val="1360"/>
                        </a:lnSpc>
                        <a:spcBef>
                          <a:spcPts val="600"/>
                        </a:spcBef>
                        <a:spcAft>
                          <a:spcPts val="0"/>
                        </a:spcAft>
                      </a:pPr>
                      <a:r>
                        <a:rPr lang="ja-JP" sz="1200" kern="100" dirty="0">
                          <a:solidFill>
                            <a:schemeClr val="tx1"/>
                          </a:solidFill>
                          <a:effectLst/>
                          <a:latin typeface="+mj-ea"/>
                          <a:ea typeface="+mj-ea"/>
                        </a:rPr>
                        <a:t>令和</a:t>
                      </a:r>
                      <a:r>
                        <a:rPr lang="en-US" altLang="ja-JP" sz="1200" kern="100" dirty="0">
                          <a:solidFill>
                            <a:schemeClr val="tx1"/>
                          </a:solidFill>
                          <a:effectLst/>
                          <a:latin typeface="Arial" panose="020B0604020202020204" pitchFamily="34" charset="0"/>
                          <a:ea typeface="+mj-ea"/>
                          <a:cs typeface="Arial" panose="020B0604020202020204" pitchFamily="34" charset="0"/>
                        </a:rPr>
                        <a:t>7</a:t>
                      </a:r>
                      <a:r>
                        <a:rPr lang="ja-JP" sz="1200" kern="100" dirty="0">
                          <a:solidFill>
                            <a:schemeClr val="tx1"/>
                          </a:solidFill>
                          <a:effectLst/>
                          <a:latin typeface="+mj-ea"/>
                          <a:ea typeface="+mj-ea"/>
                        </a:rPr>
                        <a:t>年</a:t>
                      </a:r>
                      <a:r>
                        <a:rPr lang="en-US" sz="1200" kern="100" dirty="0">
                          <a:solidFill>
                            <a:schemeClr val="tx1"/>
                          </a:solidFill>
                          <a:effectLst/>
                          <a:latin typeface="+mj-ea"/>
                          <a:ea typeface="+mj-ea"/>
                        </a:rPr>
                        <a:t>11</a:t>
                      </a:r>
                      <a:r>
                        <a:rPr lang="ja-JP" sz="1200" kern="100" dirty="0">
                          <a:solidFill>
                            <a:schemeClr val="tx1"/>
                          </a:solidFill>
                          <a:effectLst/>
                          <a:latin typeface="+mj-ea"/>
                          <a:ea typeface="+mj-ea"/>
                        </a:rPr>
                        <a:t>月</a:t>
                      </a:r>
                      <a:r>
                        <a:rPr lang="en-US" altLang="ja-JP" sz="1200" kern="100" dirty="0">
                          <a:solidFill>
                            <a:schemeClr val="tx1"/>
                          </a:solidFill>
                          <a:effectLst/>
                          <a:latin typeface="Arial" panose="020B0604020202020204" pitchFamily="34" charset="0"/>
                          <a:ea typeface="+mj-ea"/>
                          <a:cs typeface="Arial" panose="020B0604020202020204" pitchFamily="34" charset="0"/>
                        </a:rPr>
                        <a:t>26</a:t>
                      </a:r>
                      <a:r>
                        <a:rPr lang="ja-JP" sz="1200" kern="100" dirty="0">
                          <a:solidFill>
                            <a:schemeClr val="tx1"/>
                          </a:solidFill>
                          <a:effectLst/>
                          <a:latin typeface="Arial" panose="020B0604020202020204" pitchFamily="34" charset="0"/>
                          <a:ea typeface="+mj-ea"/>
                          <a:cs typeface="Arial" panose="020B0604020202020204" pitchFamily="34" charset="0"/>
                        </a:rPr>
                        <a:t>日</a:t>
                      </a:r>
                      <a:r>
                        <a:rPr lang="en-US" sz="1200" kern="100" dirty="0">
                          <a:solidFill>
                            <a:schemeClr val="tx1"/>
                          </a:solidFill>
                          <a:effectLst/>
                          <a:latin typeface="Arial" panose="020B0604020202020204" pitchFamily="34" charset="0"/>
                          <a:ea typeface="+mj-ea"/>
                          <a:cs typeface="Arial" panose="020B0604020202020204" pitchFamily="34" charset="0"/>
                        </a:rPr>
                        <a:t>(</a:t>
                      </a:r>
                      <a:r>
                        <a:rPr lang="ja-JP" altLang="en-US" sz="1200" kern="100" dirty="0">
                          <a:solidFill>
                            <a:schemeClr val="tx1"/>
                          </a:solidFill>
                          <a:effectLst/>
                          <a:latin typeface="Arial" panose="020B0604020202020204" pitchFamily="34" charset="0"/>
                          <a:ea typeface="+mj-ea"/>
                          <a:cs typeface="Arial" panose="020B0604020202020204" pitchFamily="34" charset="0"/>
                        </a:rPr>
                        <a:t>水</a:t>
                      </a:r>
                      <a:r>
                        <a:rPr lang="en-US" sz="1200" kern="100" dirty="0">
                          <a:solidFill>
                            <a:schemeClr val="tx1"/>
                          </a:solidFill>
                          <a:effectLst/>
                          <a:latin typeface="Arial" panose="020B0604020202020204" pitchFamily="34" charset="0"/>
                          <a:ea typeface="+mj-ea"/>
                          <a:cs typeface="Arial" panose="020B0604020202020204" pitchFamily="34" charset="0"/>
                        </a:rPr>
                        <a:t>) </a:t>
                      </a:r>
                      <a:r>
                        <a:rPr lang="en-US" altLang="ja-JP" sz="1200" kern="100" dirty="0">
                          <a:solidFill>
                            <a:schemeClr val="tx1"/>
                          </a:solidFill>
                          <a:effectLst/>
                          <a:latin typeface="Arial" panose="020B0604020202020204" pitchFamily="34" charset="0"/>
                          <a:ea typeface="+mj-ea"/>
                          <a:cs typeface="Arial" panose="020B0604020202020204" pitchFamily="34" charset="0"/>
                        </a:rPr>
                        <a:t>17:00</a:t>
                      </a:r>
                      <a:r>
                        <a:rPr lang="ja-JP" sz="1200" kern="100" dirty="0">
                          <a:solidFill>
                            <a:schemeClr val="tx1"/>
                          </a:solidFill>
                          <a:effectLst/>
                          <a:latin typeface="Arial" panose="020B0604020202020204" pitchFamily="34" charset="0"/>
                          <a:ea typeface="+mj-ea"/>
                          <a:cs typeface="Arial" panose="020B0604020202020204" pitchFamily="34" charset="0"/>
                        </a:rPr>
                        <a:t>～</a:t>
                      </a:r>
                      <a:r>
                        <a:rPr lang="en-US" sz="1200" kern="100" dirty="0">
                          <a:solidFill>
                            <a:schemeClr val="tx1"/>
                          </a:solidFill>
                          <a:effectLst/>
                          <a:latin typeface="Arial" panose="020B0604020202020204" pitchFamily="34" charset="0"/>
                          <a:ea typeface="+mj-ea"/>
                          <a:cs typeface="Arial" panose="020B0604020202020204" pitchFamily="34" charset="0"/>
                        </a:rPr>
                        <a:t>12</a:t>
                      </a:r>
                      <a:r>
                        <a:rPr lang="ja-JP" sz="1200" kern="100" dirty="0">
                          <a:solidFill>
                            <a:schemeClr val="tx1"/>
                          </a:solidFill>
                          <a:effectLst/>
                          <a:latin typeface="Arial" panose="020B0604020202020204" pitchFamily="34" charset="0"/>
                          <a:ea typeface="+mj-ea"/>
                          <a:cs typeface="Arial" panose="020B0604020202020204" pitchFamily="34" charset="0"/>
                        </a:rPr>
                        <a:t>月</a:t>
                      </a:r>
                      <a:r>
                        <a:rPr lang="en-US" sz="1200" kern="100" dirty="0">
                          <a:solidFill>
                            <a:schemeClr val="tx1"/>
                          </a:solidFill>
                          <a:effectLst/>
                          <a:latin typeface="Arial" panose="020B0604020202020204" pitchFamily="34" charset="0"/>
                          <a:ea typeface="+mj-ea"/>
                          <a:cs typeface="Arial" panose="020B0604020202020204" pitchFamily="34" charset="0"/>
                        </a:rPr>
                        <a:t>10</a:t>
                      </a:r>
                      <a:r>
                        <a:rPr lang="ja-JP" sz="1200" kern="100" dirty="0">
                          <a:solidFill>
                            <a:schemeClr val="tx1"/>
                          </a:solidFill>
                          <a:effectLst/>
                          <a:latin typeface="Arial" panose="020B0604020202020204" pitchFamily="34" charset="0"/>
                          <a:ea typeface="+mj-ea"/>
                          <a:cs typeface="Arial" panose="020B0604020202020204" pitchFamily="34" charset="0"/>
                        </a:rPr>
                        <a:t>日</a:t>
                      </a:r>
                      <a:r>
                        <a:rPr lang="en-US" sz="1200" kern="100" dirty="0">
                          <a:solidFill>
                            <a:schemeClr val="tx1"/>
                          </a:solidFill>
                          <a:effectLst/>
                          <a:latin typeface="Arial" panose="020B0604020202020204" pitchFamily="34" charset="0"/>
                          <a:ea typeface="+mj-ea"/>
                          <a:cs typeface="Arial" panose="020B0604020202020204" pitchFamily="34" charset="0"/>
                        </a:rPr>
                        <a:t>(</a:t>
                      </a:r>
                      <a:r>
                        <a:rPr lang="ja-JP" altLang="en-US" sz="1200" kern="100" dirty="0">
                          <a:solidFill>
                            <a:schemeClr val="tx1"/>
                          </a:solidFill>
                          <a:effectLst/>
                          <a:latin typeface="Arial" panose="020B0604020202020204" pitchFamily="34" charset="0"/>
                          <a:ea typeface="+mj-ea"/>
                          <a:cs typeface="Arial" panose="020B0604020202020204" pitchFamily="34" charset="0"/>
                        </a:rPr>
                        <a:t>水</a:t>
                      </a:r>
                      <a:r>
                        <a:rPr lang="en-US" sz="1200" kern="100" dirty="0">
                          <a:solidFill>
                            <a:schemeClr val="tx1"/>
                          </a:solidFill>
                          <a:effectLst/>
                          <a:latin typeface="Arial" panose="020B0604020202020204" pitchFamily="34" charset="0"/>
                          <a:ea typeface="+mj-ea"/>
                          <a:cs typeface="Arial" panose="020B0604020202020204" pitchFamily="34" charset="0"/>
                        </a:rPr>
                        <a:t>)</a:t>
                      </a:r>
                      <a:r>
                        <a:rPr lang="en-US" altLang="ja-JP" sz="1200" kern="100" dirty="0">
                          <a:solidFill>
                            <a:schemeClr val="tx1"/>
                          </a:solidFill>
                          <a:effectLst/>
                          <a:latin typeface="Arial" panose="020B0604020202020204" pitchFamily="34" charset="0"/>
                          <a:ea typeface="+mj-ea"/>
                          <a:cs typeface="Arial" panose="020B0604020202020204" pitchFamily="34" charset="0"/>
                        </a:rPr>
                        <a:t>10:00</a:t>
                      </a:r>
                      <a:endParaRPr lang="ja-JP" sz="1200" kern="100" dirty="0">
                        <a:solidFill>
                          <a:schemeClr val="tx1"/>
                        </a:solidFill>
                        <a:effectLst/>
                        <a:latin typeface="Arial" panose="020B0604020202020204" pitchFamily="34" charset="0"/>
                        <a:ea typeface="+mj-ea"/>
                        <a:cs typeface="Arial" panose="020B0604020202020204" pitchFamily="34" charset="0"/>
                      </a:endParaRPr>
                    </a:p>
                    <a:p>
                      <a:pPr indent="127000" algn="just">
                        <a:lnSpc>
                          <a:spcPts val="1360"/>
                        </a:lnSpc>
                        <a:spcBef>
                          <a:spcPts val="600"/>
                        </a:spcBef>
                        <a:spcAft>
                          <a:spcPts val="0"/>
                        </a:spcAft>
                      </a:pPr>
                      <a:r>
                        <a:rPr lang="ja-JP" sz="1200" kern="100" dirty="0">
                          <a:solidFill>
                            <a:schemeClr val="tx1"/>
                          </a:solidFill>
                          <a:effectLst/>
                          <a:latin typeface="Arial" panose="020B0604020202020204" pitchFamily="34" charset="0"/>
                          <a:ea typeface="+mj-ea"/>
                          <a:cs typeface="Arial" panose="020B0604020202020204" pitchFamily="34" charset="0"/>
                        </a:rPr>
                        <a:t>令和</a:t>
                      </a:r>
                      <a:r>
                        <a:rPr lang="en-US" sz="1200" kern="100" dirty="0">
                          <a:solidFill>
                            <a:schemeClr val="tx1"/>
                          </a:solidFill>
                          <a:effectLst/>
                          <a:latin typeface="Arial" panose="020B0604020202020204" pitchFamily="34" charset="0"/>
                          <a:ea typeface="+mj-ea"/>
                          <a:cs typeface="Arial" panose="020B0604020202020204" pitchFamily="34" charset="0"/>
                        </a:rPr>
                        <a:t>8</a:t>
                      </a:r>
                      <a:r>
                        <a:rPr lang="ja-JP" sz="1200" kern="100" dirty="0">
                          <a:solidFill>
                            <a:schemeClr val="tx1"/>
                          </a:solidFill>
                          <a:effectLst/>
                          <a:latin typeface="Arial" panose="020B0604020202020204" pitchFamily="34" charset="0"/>
                          <a:ea typeface="+mj-ea"/>
                          <a:cs typeface="Arial" panose="020B0604020202020204" pitchFamily="34" charset="0"/>
                        </a:rPr>
                        <a:t>年</a:t>
                      </a:r>
                      <a:r>
                        <a:rPr lang="en-US" sz="1200" kern="100" dirty="0">
                          <a:solidFill>
                            <a:schemeClr val="tx1"/>
                          </a:solidFill>
                          <a:effectLst/>
                          <a:latin typeface="Arial" panose="020B0604020202020204" pitchFamily="34" charset="0"/>
                          <a:ea typeface="+mj-ea"/>
                          <a:cs typeface="Arial" panose="020B0604020202020204" pitchFamily="34" charset="0"/>
                        </a:rPr>
                        <a:t>1</a:t>
                      </a:r>
                      <a:r>
                        <a:rPr lang="ja-JP" sz="1200" kern="100" dirty="0">
                          <a:solidFill>
                            <a:schemeClr val="tx1"/>
                          </a:solidFill>
                          <a:effectLst/>
                          <a:latin typeface="Arial" panose="020B0604020202020204" pitchFamily="34" charset="0"/>
                          <a:ea typeface="+mj-ea"/>
                          <a:cs typeface="Arial" panose="020B0604020202020204" pitchFamily="34" charset="0"/>
                        </a:rPr>
                        <a:t>月</a:t>
                      </a:r>
                      <a:r>
                        <a:rPr lang="en-US" altLang="ja-JP" sz="1200" kern="100" dirty="0">
                          <a:solidFill>
                            <a:schemeClr val="tx1"/>
                          </a:solidFill>
                          <a:effectLst/>
                          <a:latin typeface="Arial" panose="020B0604020202020204" pitchFamily="34" charset="0"/>
                          <a:ea typeface="+mj-ea"/>
                          <a:cs typeface="Arial" panose="020B0604020202020204" pitchFamily="34" charset="0"/>
                        </a:rPr>
                        <a:t>8</a:t>
                      </a:r>
                      <a:r>
                        <a:rPr lang="ja-JP" sz="1200" kern="100" dirty="0">
                          <a:solidFill>
                            <a:schemeClr val="tx1"/>
                          </a:solidFill>
                          <a:effectLst/>
                          <a:latin typeface="Arial" panose="020B0604020202020204" pitchFamily="34" charset="0"/>
                          <a:ea typeface="+mj-ea"/>
                          <a:cs typeface="Arial" panose="020B0604020202020204" pitchFamily="34" charset="0"/>
                        </a:rPr>
                        <a:t>日</a:t>
                      </a:r>
                      <a:r>
                        <a:rPr lang="en-US" sz="1200" kern="100" dirty="0">
                          <a:solidFill>
                            <a:schemeClr val="tx1"/>
                          </a:solidFill>
                          <a:effectLst/>
                          <a:latin typeface="Arial" panose="020B0604020202020204" pitchFamily="34" charset="0"/>
                          <a:ea typeface="+mj-ea"/>
                          <a:cs typeface="Arial" panose="020B0604020202020204" pitchFamily="34" charset="0"/>
                        </a:rPr>
                        <a:t>(</a:t>
                      </a:r>
                      <a:r>
                        <a:rPr lang="ja-JP" altLang="en-US" sz="1200" kern="100" dirty="0">
                          <a:solidFill>
                            <a:schemeClr val="tx1"/>
                          </a:solidFill>
                          <a:effectLst/>
                          <a:latin typeface="Arial" panose="020B0604020202020204" pitchFamily="34" charset="0"/>
                          <a:ea typeface="+mj-ea"/>
                          <a:cs typeface="Arial" panose="020B0604020202020204" pitchFamily="34" charset="0"/>
                        </a:rPr>
                        <a:t>木</a:t>
                      </a:r>
                      <a:r>
                        <a:rPr lang="en-US" sz="1200" kern="100" dirty="0">
                          <a:solidFill>
                            <a:schemeClr val="tx1"/>
                          </a:solidFill>
                          <a:effectLst/>
                          <a:latin typeface="Arial" panose="020B0604020202020204" pitchFamily="34" charset="0"/>
                          <a:ea typeface="+mj-ea"/>
                          <a:cs typeface="Arial" panose="020B0604020202020204" pitchFamily="34" charset="0"/>
                        </a:rPr>
                        <a:t>)</a:t>
                      </a:r>
                      <a:r>
                        <a:rPr lang="en-US" altLang="ja-JP" sz="1200" kern="100" dirty="0">
                          <a:solidFill>
                            <a:schemeClr val="tx1"/>
                          </a:solidFill>
                          <a:effectLst/>
                          <a:latin typeface="Arial" panose="020B0604020202020204" pitchFamily="34" charset="0"/>
                          <a:ea typeface="+mj-ea"/>
                          <a:cs typeface="Arial" panose="020B0604020202020204" pitchFamily="34" charset="0"/>
                        </a:rPr>
                        <a:t>17:00</a:t>
                      </a:r>
                      <a:r>
                        <a:rPr lang="ja-JP" sz="1200" kern="100" dirty="0">
                          <a:solidFill>
                            <a:schemeClr val="tx1"/>
                          </a:solidFill>
                          <a:effectLst/>
                          <a:latin typeface="Arial" panose="020B0604020202020204" pitchFamily="34" charset="0"/>
                          <a:ea typeface="+mj-ea"/>
                          <a:cs typeface="Arial" panose="020B0604020202020204" pitchFamily="34" charset="0"/>
                        </a:rPr>
                        <a:t>～</a:t>
                      </a:r>
                      <a:r>
                        <a:rPr lang="en-US" sz="1200" kern="100" dirty="0">
                          <a:solidFill>
                            <a:schemeClr val="tx1"/>
                          </a:solidFill>
                          <a:effectLst/>
                          <a:latin typeface="Arial" panose="020B0604020202020204" pitchFamily="34" charset="0"/>
                          <a:ea typeface="+mj-ea"/>
                          <a:cs typeface="Arial" panose="020B0604020202020204" pitchFamily="34" charset="0"/>
                        </a:rPr>
                        <a:t>1</a:t>
                      </a:r>
                      <a:r>
                        <a:rPr lang="ja-JP" sz="1200" kern="100" dirty="0">
                          <a:solidFill>
                            <a:schemeClr val="tx1"/>
                          </a:solidFill>
                          <a:effectLst/>
                          <a:latin typeface="Arial" panose="020B0604020202020204" pitchFamily="34" charset="0"/>
                          <a:ea typeface="+mj-ea"/>
                          <a:cs typeface="Arial" panose="020B0604020202020204" pitchFamily="34" charset="0"/>
                        </a:rPr>
                        <a:t>月</a:t>
                      </a:r>
                      <a:r>
                        <a:rPr lang="en-US" sz="1200" kern="100" dirty="0">
                          <a:solidFill>
                            <a:schemeClr val="tx1"/>
                          </a:solidFill>
                          <a:effectLst/>
                          <a:latin typeface="Arial" panose="020B0604020202020204" pitchFamily="34" charset="0"/>
                          <a:ea typeface="+mj-ea"/>
                          <a:cs typeface="Arial" panose="020B0604020202020204" pitchFamily="34" charset="0"/>
                        </a:rPr>
                        <a:t>2</a:t>
                      </a:r>
                      <a:r>
                        <a:rPr lang="en-US" altLang="ja-JP" sz="1200" kern="100" dirty="0">
                          <a:solidFill>
                            <a:schemeClr val="tx1"/>
                          </a:solidFill>
                          <a:effectLst/>
                          <a:latin typeface="Arial" panose="020B0604020202020204" pitchFamily="34" charset="0"/>
                          <a:ea typeface="+mj-ea"/>
                          <a:cs typeface="Arial" panose="020B0604020202020204" pitchFamily="34" charset="0"/>
                        </a:rPr>
                        <a:t>6</a:t>
                      </a:r>
                      <a:r>
                        <a:rPr lang="ja-JP" sz="1200" kern="100" dirty="0">
                          <a:solidFill>
                            <a:schemeClr val="tx1"/>
                          </a:solidFill>
                          <a:effectLst/>
                          <a:latin typeface="Arial" panose="020B0604020202020204" pitchFamily="34" charset="0"/>
                          <a:ea typeface="+mj-ea"/>
                          <a:cs typeface="Arial" panose="020B0604020202020204" pitchFamily="34" charset="0"/>
                        </a:rPr>
                        <a:t>日</a:t>
                      </a:r>
                      <a:r>
                        <a:rPr lang="en-US" sz="1200" kern="100" dirty="0">
                          <a:solidFill>
                            <a:schemeClr val="tx1"/>
                          </a:solidFill>
                          <a:effectLst/>
                          <a:latin typeface="+mj-ea"/>
                          <a:ea typeface="+mj-ea"/>
                          <a:cs typeface="Arial" panose="020B0604020202020204" pitchFamily="34" charset="0"/>
                        </a:rPr>
                        <a:t>(</a:t>
                      </a:r>
                      <a:r>
                        <a:rPr lang="ja-JP" altLang="en-US" sz="1200" kern="100" dirty="0">
                          <a:solidFill>
                            <a:schemeClr val="tx1"/>
                          </a:solidFill>
                          <a:effectLst/>
                          <a:latin typeface="+mj-ea"/>
                          <a:ea typeface="+mj-ea"/>
                          <a:cs typeface="Arial" panose="020B0604020202020204" pitchFamily="34" charset="0"/>
                        </a:rPr>
                        <a:t>月</a:t>
                      </a:r>
                      <a:r>
                        <a:rPr lang="en-US" sz="1200" kern="100" dirty="0">
                          <a:solidFill>
                            <a:schemeClr val="tx1"/>
                          </a:solidFill>
                          <a:effectLst/>
                          <a:latin typeface="+mj-ea"/>
                          <a:ea typeface="+mj-ea"/>
                          <a:cs typeface="Arial" panose="020B0604020202020204" pitchFamily="34" charset="0"/>
                        </a:rPr>
                        <a:t>) </a:t>
                      </a:r>
                      <a:r>
                        <a:rPr lang="en-US" altLang="ja-JP" sz="1200" kern="100" dirty="0">
                          <a:solidFill>
                            <a:schemeClr val="tx1"/>
                          </a:solidFill>
                          <a:effectLst/>
                          <a:latin typeface="Arial" panose="020B0604020202020204" pitchFamily="34" charset="0"/>
                          <a:ea typeface="+mj-ea"/>
                          <a:cs typeface="Arial" panose="020B0604020202020204" pitchFamily="34" charset="0"/>
                        </a:rPr>
                        <a:t>10:00 </a:t>
                      </a:r>
                      <a:endParaRPr lang="ja-JP" sz="1200" kern="100" dirty="0">
                        <a:solidFill>
                          <a:schemeClr val="tx1"/>
                        </a:solidFill>
                        <a:effectLst/>
                        <a:latin typeface="Arial" panose="020B0604020202020204" pitchFamily="34" charset="0"/>
                        <a:ea typeface="+mj-ea"/>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034859"/>
                  </a:ext>
                </a:extLst>
              </a:tr>
              <a:tr h="495832">
                <a:tc>
                  <a:txBody>
                    <a:bodyPr/>
                    <a:lstStyle/>
                    <a:p>
                      <a:pPr algn="l">
                        <a:lnSpc>
                          <a:spcPts val="1360"/>
                        </a:lnSpc>
                        <a:spcAft>
                          <a:spcPts val="0"/>
                        </a:spcAft>
                      </a:pPr>
                      <a:r>
                        <a:rPr lang="ja-JP" sz="1200" kern="100" dirty="0">
                          <a:solidFill>
                            <a:schemeClr val="tx1"/>
                          </a:solidFill>
                          <a:effectLst/>
                          <a:latin typeface="+mj-ea"/>
                          <a:ea typeface="+mj-ea"/>
                        </a:rPr>
                        <a:t>生年月日</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62972711"/>
                  </a:ext>
                </a:extLst>
              </a:tr>
              <a:tr h="493149">
                <a:tc>
                  <a:txBody>
                    <a:bodyPr/>
                    <a:lstStyle/>
                    <a:p>
                      <a:pPr algn="l">
                        <a:lnSpc>
                          <a:spcPts val="1360"/>
                        </a:lnSpc>
                        <a:spcAft>
                          <a:spcPts val="0"/>
                        </a:spcAft>
                      </a:pPr>
                      <a:r>
                        <a:rPr lang="ja-JP" sz="1200" kern="100" dirty="0">
                          <a:solidFill>
                            <a:schemeClr val="tx1"/>
                          </a:solidFill>
                          <a:effectLst/>
                          <a:latin typeface="+mj-ea"/>
                          <a:ea typeface="+mj-ea"/>
                        </a:rPr>
                        <a:t>電話番号</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28423371"/>
                  </a:ext>
                </a:extLst>
              </a:tr>
            </a:tbl>
          </a:graphicData>
        </a:graphic>
      </p:graphicFrame>
    </p:spTree>
    <p:extLst>
      <p:ext uri="{BB962C8B-B14F-4D97-AF65-F5344CB8AC3E}">
        <p14:creationId xmlns:p14="http://schemas.microsoft.com/office/powerpoint/2010/main" val="23684221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14="http://schemas.microsoft.com/office/drawing/2010/main" xmlns="">
      <p:transition>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p:cNvSpPr txBox="1"/>
          <p:nvPr/>
        </p:nvSpPr>
        <p:spPr>
          <a:xfrm>
            <a:off x="193923" y="44624"/>
            <a:ext cx="864096" cy="822305"/>
          </a:xfrm>
          <a:prstGeom prst="ellipse">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ja-JP" altLang="en-US" sz="3200" dirty="0">
                <a:latin typeface="ＤＦＧ極太丸ゴシック体" pitchFamily="50" charset="-128"/>
                <a:ea typeface="ＤＦＧ極太丸ゴシック体" pitchFamily="50" charset="-128"/>
              </a:rPr>
              <a:t>Ｃ</a:t>
            </a:r>
            <a:endParaRPr kumimoji="1" lang="ja-JP" altLang="en-US" sz="3200" dirty="0">
              <a:latin typeface="ＤＦＧ極太丸ゴシック体" pitchFamily="50" charset="-128"/>
              <a:ea typeface="ＤＦＧ極太丸ゴシック体" pitchFamily="50" charset="-128"/>
            </a:endParaRPr>
          </a:p>
        </p:txBody>
      </p:sp>
      <p:sp>
        <p:nvSpPr>
          <p:cNvPr id="13" name="Rectangle 15"/>
          <p:cNvSpPr>
            <a:spLocks noChangeArrowheads="1"/>
          </p:cNvSpPr>
          <p:nvPr/>
        </p:nvSpPr>
        <p:spPr bwMode="auto">
          <a:xfrm>
            <a:off x="1187624" y="101337"/>
            <a:ext cx="2285255" cy="55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nchor="ctr"/>
          <a:lstStyle/>
          <a:p>
            <a:pPr marL="342900" indent="-342900"/>
            <a:r>
              <a:rPr lang="ja-JP" altLang="en-US" b="0">
                <a:latin typeface="ＤＦＧ平成ゴシック体W9" pitchFamily="50" charset="-128"/>
                <a:ea typeface="ＤＦＧ平成ゴシック体W9" pitchFamily="50" charset="-128"/>
              </a:rPr>
              <a:t>出願後</a:t>
            </a:r>
            <a:r>
              <a:rPr lang="ja-JP" altLang="en-US">
                <a:latin typeface="ＤＦＧ極太丸ゴシック体" pitchFamily="50" charset="-128"/>
                <a:ea typeface="ＤＦＧ極太丸ゴシック体" pitchFamily="50" charset="-128"/>
              </a:rPr>
              <a:t>　</a:t>
            </a:r>
            <a:r>
              <a:rPr lang="en-US" altLang="ja-JP" sz="2600"/>
              <a:t>【</a:t>
            </a:r>
            <a:r>
              <a:rPr lang="en-US" altLang="ja-JP" sz="2600" dirty="0"/>
              <a:t>P40</a:t>
            </a:r>
            <a:r>
              <a:rPr lang="ja-JP" altLang="en-US" sz="2600" dirty="0"/>
              <a:t>・</a:t>
            </a:r>
            <a:r>
              <a:rPr lang="en-US" altLang="ja-JP" sz="2600" dirty="0"/>
              <a:t>41】</a:t>
            </a:r>
            <a:endParaRPr lang="ja-JP" altLang="en-US" sz="2600" dirty="0">
              <a:solidFill>
                <a:srgbClr val="0033CC"/>
              </a:solidFill>
            </a:endParaRPr>
          </a:p>
        </p:txBody>
      </p:sp>
      <p:sp>
        <p:nvSpPr>
          <p:cNvPr id="8" name="スライド番号プレースホルダー 7">
            <a:extLst>
              <a:ext uri="{FF2B5EF4-FFF2-40B4-BE49-F238E27FC236}">
                <a16:creationId xmlns:a16="http://schemas.microsoft.com/office/drawing/2014/main" id="{395D8D43-0863-4AA2-96F6-5B1D46D320BF}"/>
              </a:ext>
            </a:extLst>
          </p:cNvPr>
          <p:cNvSpPr>
            <a:spLocks noGrp="1"/>
          </p:cNvSpPr>
          <p:nvPr>
            <p:ph type="sldNum" sz="quarter" idx="12"/>
          </p:nvPr>
        </p:nvSpPr>
        <p:spPr/>
        <p:txBody>
          <a:bodyPr/>
          <a:lstStyle/>
          <a:p>
            <a:fld id="{F14AF66F-3B4F-4E8B-A9F2-F8EEB7F87A3A}" type="slidenum">
              <a:rPr lang="ja-JP" altLang="en-US" smtClean="0">
                <a:solidFill>
                  <a:prstClr val="black">
                    <a:tint val="75000"/>
                  </a:prstClr>
                </a:solidFill>
              </a:rPr>
              <a:pPr/>
              <a:t>27</a:t>
            </a:fld>
            <a:endParaRPr lang="ja-JP" altLang="en-US" dirty="0">
              <a:solidFill>
                <a:prstClr val="black">
                  <a:tint val="75000"/>
                </a:prstClr>
              </a:solidFill>
            </a:endParaRPr>
          </a:p>
        </p:txBody>
      </p:sp>
      <p:sp>
        <p:nvSpPr>
          <p:cNvPr id="14" name="正方形/長方形 13">
            <a:extLst>
              <a:ext uri="{FF2B5EF4-FFF2-40B4-BE49-F238E27FC236}">
                <a16:creationId xmlns:a16="http://schemas.microsoft.com/office/drawing/2014/main" id="{8C27FDA8-6064-44E3-BC06-BF4423183E83}"/>
              </a:ext>
            </a:extLst>
          </p:cNvPr>
          <p:cNvSpPr/>
          <p:nvPr/>
        </p:nvSpPr>
        <p:spPr>
          <a:xfrm>
            <a:off x="374862" y="1052736"/>
            <a:ext cx="7893970" cy="5404593"/>
          </a:xfrm>
          <a:prstGeom prst="rect">
            <a:avLst/>
          </a:prstGeom>
        </p:spPr>
        <p:txBody>
          <a:bodyPr wrap="square">
            <a:noAutofit/>
          </a:bodyPr>
          <a:lstStyle/>
          <a:p>
            <a:pPr marL="457200" lvl="0" indent="-457200" fontAlgn="auto">
              <a:spcBef>
                <a:spcPts val="0"/>
              </a:spcBef>
              <a:spcAft>
                <a:spcPts val="0"/>
              </a:spcAft>
              <a:buAutoNum type="circleNumDbPlain" startAt="2"/>
              <a:defRPr/>
            </a:pPr>
            <a:endParaRPr lang="en-US" altLang="ja-JP" sz="2200" spc="-50" dirty="0">
              <a:latin typeface="ＭＳ Ｐゴシック" panose="020B0600070205080204" pitchFamily="50" charset="-128"/>
            </a:endParaRPr>
          </a:p>
        </p:txBody>
      </p:sp>
      <p:sp>
        <p:nvSpPr>
          <p:cNvPr id="6" name="正方形/長方形 5">
            <a:extLst>
              <a:ext uri="{FF2B5EF4-FFF2-40B4-BE49-F238E27FC236}">
                <a16:creationId xmlns:a16="http://schemas.microsoft.com/office/drawing/2014/main" id="{7BC3D233-A5FC-4974-9957-196046FF4B4D}"/>
              </a:ext>
            </a:extLst>
          </p:cNvPr>
          <p:cNvSpPr/>
          <p:nvPr/>
        </p:nvSpPr>
        <p:spPr>
          <a:xfrm>
            <a:off x="395536" y="848904"/>
            <a:ext cx="8373602" cy="5820456"/>
          </a:xfrm>
          <a:prstGeom prst="rect">
            <a:avLst/>
          </a:prstGeom>
        </p:spPr>
        <p:txBody>
          <a:bodyPr wrap="square">
            <a:noAutofit/>
          </a:bodyPr>
          <a:lstStyle/>
          <a:p>
            <a:pPr lvl="0" fontAlgn="auto">
              <a:lnSpc>
                <a:spcPct val="150000"/>
              </a:lnSpc>
              <a:spcBef>
                <a:spcPts val="0"/>
              </a:spcBef>
              <a:spcAft>
                <a:spcPts val="0"/>
              </a:spcAft>
              <a:defRPr/>
            </a:pPr>
            <a:r>
              <a:rPr lang="ja-JP" altLang="en-US" sz="2400" spc="-50" dirty="0">
                <a:latin typeface="ＭＳ Ｐゴシック" panose="020B0600070205080204" pitchFamily="50" charset="-128"/>
              </a:rPr>
              <a:t>○　出願内容の確認・訂正方法</a:t>
            </a:r>
            <a:endParaRPr lang="en-US" altLang="ja-JP" sz="2400" spc="-50" dirty="0">
              <a:latin typeface="ＭＳ Ｐゴシック" panose="020B0600070205080204" pitchFamily="50" charset="-128"/>
            </a:endParaRPr>
          </a:p>
          <a:p>
            <a:pPr lvl="0" fontAlgn="auto">
              <a:spcBef>
                <a:spcPts val="0"/>
              </a:spcBef>
              <a:spcAft>
                <a:spcPts val="0"/>
              </a:spcAft>
              <a:defRPr/>
            </a:pPr>
            <a:r>
              <a:rPr lang="ja-JP" altLang="en-US" sz="2200" spc="-50" dirty="0">
                <a:latin typeface="ＭＳ Ｐゴシック" panose="020B0600070205080204" pitchFamily="50" charset="-128"/>
              </a:rPr>
              <a:t>　</a:t>
            </a:r>
            <a:r>
              <a:rPr lang="ja-JP" altLang="en-US" sz="2200" b="0" spc="-50" dirty="0">
                <a:latin typeface="ＭＳ Ｐゴシック" panose="020B0600070205080204" pitchFamily="50" charset="-128"/>
              </a:rPr>
              <a:t>①　共通テスト出願サイトのマイページにログインし，「出願内容の確</a:t>
            </a:r>
            <a:endParaRPr lang="en-US" altLang="ja-JP" sz="2200" b="0" spc="-50" dirty="0">
              <a:latin typeface="ＭＳ Ｐゴシック" panose="020B0600070205080204" pitchFamily="50" charset="-128"/>
            </a:endParaRPr>
          </a:p>
          <a:p>
            <a:pPr lvl="0" fontAlgn="auto">
              <a:spcBef>
                <a:spcPts val="0"/>
              </a:spcBef>
              <a:spcAft>
                <a:spcPts val="0"/>
              </a:spcAft>
              <a:defRPr/>
            </a:pPr>
            <a:r>
              <a:rPr lang="ja-JP" altLang="en-US" sz="2200" b="0" spc="-50" dirty="0">
                <a:latin typeface="ＭＳ Ｐゴシック" panose="020B0600070205080204" pitchFamily="50" charset="-128"/>
              </a:rPr>
              <a:t>　   認・訂正」を選択。</a:t>
            </a:r>
            <a:endParaRPr lang="en-US" altLang="ja-JP" sz="2200" b="0" spc="-50" dirty="0">
              <a:latin typeface="ＭＳ Ｐゴシック" panose="020B0600070205080204" pitchFamily="50" charset="-128"/>
            </a:endParaRPr>
          </a:p>
          <a:p>
            <a:pPr lvl="0" fontAlgn="auto">
              <a:spcBef>
                <a:spcPts val="0"/>
              </a:spcBef>
              <a:spcAft>
                <a:spcPts val="0"/>
              </a:spcAft>
              <a:defRPr/>
            </a:pPr>
            <a:endParaRPr lang="en-US" altLang="ja-JP" sz="2200" spc="-50" dirty="0">
              <a:latin typeface="ＭＳ Ｐゴシック" panose="020B0600070205080204" pitchFamily="50" charset="-128"/>
            </a:endParaRPr>
          </a:p>
          <a:p>
            <a:pPr lvl="0" fontAlgn="auto">
              <a:spcBef>
                <a:spcPts val="0"/>
              </a:spcBef>
              <a:spcAft>
                <a:spcPts val="0"/>
              </a:spcAft>
              <a:defRPr/>
            </a:pPr>
            <a:endParaRPr lang="en-US" altLang="ja-JP" sz="2200" b="0" spc="-50" dirty="0">
              <a:latin typeface="ＭＳ Ｐゴシック" panose="020B0600070205080204" pitchFamily="50" charset="-128"/>
            </a:endParaRPr>
          </a:p>
          <a:p>
            <a:pPr lvl="0" fontAlgn="auto">
              <a:spcBef>
                <a:spcPts val="0"/>
              </a:spcBef>
              <a:spcAft>
                <a:spcPts val="0"/>
              </a:spcAft>
              <a:defRPr/>
            </a:pPr>
            <a:endParaRPr lang="en-US" altLang="ja-JP" sz="2200" b="0" spc="-50" dirty="0">
              <a:latin typeface="ＭＳ Ｐゴシック" panose="020B0600070205080204" pitchFamily="50" charset="-128"/>
            </a:endParaRPr>
          </a:p>
          <a:p>
            <a:pPr lvl="0" fontAlgn="auto">
              <a:spcBef>
                <a:spcPts val="0"/>
              </a:spcBef>
              <a:spcAft>
                <a:spcPts val="0"/>
              </a:spcAft>
              <a:defRPr/>
            </a:pPr>
            <a:endParaRPr lang="en-US" altLang="ja-JP" sz="2200" b="0" spc="-50" dirty="0">
              <a:latin typeface="ＭＳ Ｐゴシック" panose="020B0600070205080204" pitchFamily="50" charset="-128"/>
            </a:endParaRPr>
          </a:p>
          <a:p>
            <a:pPr lvl="0" fontAlgn="auto">
              <a:spcBef>
                <a:spcPts val="0"/>
              </a:spcBef>
              <a:spcAft>
                <a:spcPts val="0"/>
              </a:spcAft>
              <a:defRPr/>
            </a:pPr>
            <a:endParaRPr lang="en-US" altLang="ja-JP" sz="2200" b="0" spc="-50" dirty="0">
              <a:latin typeface="ＭＳ Ｐゴシック" panose="020B0600070205080204" pitchFamily="50" charset="-128"/>
            </a:endParaRPr>
          </a:p>
          <a:p>
            <a:pPr lvl="0" fontAlgn="auto">
              <a:spcBef>
                <a:spcPts val="0"/>
              </a:spcBef>
              <a:spcAft>
                <a:spcPts val="0"/>
              </a:spcAft>
              <a:defRPr/>
            </a:pPr>
            <a:endParaRPr lang="en-US" altLang="ja-JP" sz="2200" b="0" spc="-50" dirty="0">
              <a:latin typeface="ＭＳ Ｐゴシック" panose="020B0600070205080204" pitchFamily="50" charset="-128"/>
            </a:endParaRPr>
          </a:p>
          <a:p>
            <a:pPr marL="457200" lvl="0" indent="-457200" fontAlgn="auto">
              <a:spcBef>
                <a:spcPts val="0"/>
              </a:spcBef>
              <a:spcAft>
                <a:spcPts val="0"/>
              </a:spcAft>
              <a:buAutoNum type="circleNumDbPlain" startAt="2"/>
              <a:defRPr/>
            </a:pPr>
            <a:endParaRPr lang="en-US" altLang="ja-JP" sz="2200" b="0" spc="-50" dirty="0">
              <a:latin typeface="ＭＳ Ｐゴシック" panose="020B0600070205080204" pitchFamily="50" charset="-128"/>
            </a:endParaRPr>
          </a:p>
          <a:p>
            <a:pPr lvl="0" fontAlgn="auto">
              <a:spcBef>
                <a:spcPts val="0"/>
              </a:spcBef>
              <a:spcAft>
                <a:spcPts val="0"/>
              </a:spcAft>
              <a:defRPr/>
            </a:pPr>
            <a:r>
              <a:rPr lang="ja-JP" altLang="en-US" sz="2200" b="0" spc="-50" dirty="0">
                <a:latin typeface="ＭＳ Ｐゴシック" panose="020B0600070205080204" pitchFamily="50" charset="-128"/>
              </a:rPr>
              <a:t>　②　表示された出願内容を確認。</a:t>
            </a:r>
            <a:endParaRPr lang="en-US" altLang="ja-JP" sz="2200" b="0" spc="-50" dirty="0">
              <a:latin typeface="ＭＳ Ｐゴシック" panose="020B0600070205080204" pitchFamily="50" charset="-128"/>
            </a:endParaRPr>
          </a:p>
          <a:p>
            <a:pPr lvl="0" fontAlgn="auto">
              <a:spcBef>
                <a:spcPts val="0"/>
              </a:spcBef>
              <a:spcAft>
                <a:spcPts val="0"/>
              </a:spcAft>
              <a:defRPr/>
            </a:pPr>
            <a:r>
              <a:rPr lang="en-US" altLang="ja-JP" sz="2200" b="0" spc="-50" dirty="0">
                <a:latin typeface="ＭＳ Ｐゴシック" panose="020B0600070205080204" pitchFamily="50" charset="-128"/>
              </a:rPr>
              <a:t> </a:t>
            </a:r>
            <a:r>
              <a:rPr lang="ja-JP" altLang="en-US" sz="2200" b="0" spc="-50" dirty="0">
                <a:latin typeface="ＭＳ Ｐゴシック" panose="020B0600070205080204" pitchFamily="50" charset="-128"/>
              </a:rPr>
              <a:t>　</a:t>
            </a:r>
            <a:r>
              <a:rPr lang="en-US" altLang="ja-JP" sz="2200" b="0" spc="-50" dirty="0">
                <a:latin typeface="ＭＳ Ｐゴシック" panose="020B0600070205080204" pitchFamily="50" charset="-128"/>
              </a:rPr>
              <a:t>     </a:t>
            </a:r>
            <a:r>
              <a:rPr lang="ja-JP" altLang="en-US" sz="2200" b="0" spc="-50" dirty="0">
                <a:latin typeface="ＭＳ Ｐゴシック" panose="020B0600070205080204" pitchFamily="50" charset="-128"/>
              </a:rPr>
              <a:t>確認の結果，訂正等が必要な場合は，期間内に訂正や再登録を</a:t>
            </a:r>
            <a:endParaRPr lang="en-US" altLang="ja-JP" sz="2200" b="0" spc="-50" dirty="0">
              <a:latin typeface="ＭＳ Ｐゴシック" panose="020B0600070205080204" pitchFamily="50" charset="-128"/>
            </a:endParaRPr>
          </a:p>
          <a:p>
            <a:pPr lvl="0" fontAlgn="auto">
              <a:spcBef>
                <a:spcPts val="0"/>
              </a:spcBef>
              <a:spcAft>
                <a:spcPts val="0"/>
              </a:spcAft>
              <a:defRPr/>
            </a:pPr>
            <a:r>
              <a:rPr lang="ja-JP" altLang="en-US" sz="2200" b="0" spc="-50" dirty="0">
                <a:latin typeface="ＭＳ Ｐゴシック" panose="020B0600070205080204" pitchFamily="50" charset="-128"/>
              </a:rPr>
              <a:t>　　すること。</a:t>
            </a:r>
            <a:endParaRPr lang="en-US" altLang="ja-JP" sz="2200" b="0" spc="-50" dirty="0">
              <a:latin typeface="ＭＳ Ｐゴシック" panose="020B0600070205080204" pitchFamily="50" charset="-128"/>
            </a:endParaRPr>
          </a:p>
          <a:p>
            <a:pPr marL="457200" lvl="0" indent="-1080000" fontAlgn="auto">
              <a:spcBef>
                <a:spcPts val="0"/>
              </a:spcBef>
              <a:spcAft>
                <a:spcPts val="0"/>
              </a:spcAft>
              <a:defRPr/>
            </a:pPr>
            <a:r>
              <a:rPr lang="ja-JP" altLang="en-US" sz="2200" b="0" spc="-50" dirty="0">
                <a:latin typeface="ＭＳ Ｐゴシック" panose="020B0600070205080204" pitchFamily="50" charset="-128"/>
              </a:rPr>
              <a:t>　　 </a:t>
            </a:r>
            <a:r>
              <a:rPr lang="en-US" altLang="ja-JP" sz="1800" b="0" spc="-50" dirty="0">
                <a:latin typeface="ＭＳ Ｐゴシック" panose="020B0600070205080204" pitchFamily="50" charset="-128"/>
              </a:rPr>
              <a:t>※</a:t>
            </a:r>
            <a:r>
              <a:rPr lang="ja-JP" altLang="en-US" sz="1800" b="0" spc="-50" dirty="0">
                <a:latin typeface="ＭＳ Ｐゴシック" panose="020B0600070205080204" pitchFamily="50" charset="-128"/>
              </a:rPr>
              <a:t>　登録教科等の変更に伴い，検定料等に差額が生じた場合の追加検定料等の</a:t>
            </a:r>
            <a:endParaRPr lang="en-US" altLang="ja-JP" sz="1800" b="0" spc="-50" dirty="0">
              <a:latin typeface="ＭＳ Ｐゴシック" panose="020B0600070205080204" pitchFamily="50" charset="-128"/>
            </a:endParaRPr>
          </a:p>
          <a:p>
            <a:pPr marL="457200" lvl="0" indent="-1080000" fontAlgn="auto">
              <a:spcBef>
                <a:spcPts val="0"/>
              </a:spcBef>
              <a:spcAft>
                <a:spcPts val="0"/>
              </a:spcAft>
              <a:defRPr/>
            </a:pPr>
            <a:r>
              <a:rPr lang="ja-JP" altLang="en-US" sz="1800" b="0" spc="-50" dirty="0">
                <a:latin typeface="ＭＳ Ｐゴシック" panose="020B0600070205080204" pitchFamily="50" charset="-128"/>
              </a:rPr>
              <a:t>　　　　支払期間は，</a:t>
            </a:r>
            <a:r>
              <a:rPr lang="en-US" altLang="ja-JP" sz="1800" b="0" u="sng" spc="-50" dirty="0">
                <a:latin typeface="ＭＳ Ｐゴシック" panose="020B0600070205080204" pitchFamily="50" charset="-128"/>
              </a:rPr>
              <a:t>10</a:t>
            </a:r>
            <a:r>
              <a:rPr lang="ja-JP" altLang="en-US" sz="1800" b="0" u="sng" spc="-50" dirty="0">
                <a:latin typeface="ＭＳ Ｐゴシック" panose="020B0600070205080204" pitchFamily="50" charset="-128"/>
              </a:rPr>
              <a:t>月</a:t>
            </a:r>
            <a:r>
              <a:rPr lang="en-US" altLang="ja-JP" sz="1800" b="0" u="sng" spc="-50" dirty="0">
                <a:latin typeface="ＭＳ Ｐゴシック" panose="020B0600070205080204" pitchFamily="50" charset="-128"/>
              </a:rPr>
              <a:t>10</a:t>
            </a:r>
            <a:r>
              <a:rPr lang="ja-JP" altLang="en-US" sz="1800" b="0" u="sng" spc="-50" dirty="0">
                <a:latin typeface="ＭＳ Ｐゴシック" panose="020B0600070205080204" pitchFamily="50" charset="-128"/>
              </a:rPr>
              <a:t>日</a:t>
            </a:r>
            <a:r>
              <a:rPr lang="en-US" altLang="ja-JP" sz="1800" b="0" u="sng" spc="-50" dirty="0">
                <a:latin typeface="ＭＳ Ｐゴシック" panose="020B0600070205080204" pitchFamily="50" charset="-128"/>
              </a:rPr>
              <a:t>(</a:t>
            </a:r>
            <a:r>
              <a:rPr lang="ja-JP" altLang="en-US" sz="1800" b="0" u="sng" spc="-50" dirty="0">
                <a:latin typeface="ＭＳ Ｐゴシック" panose="020B0600070205080204" pitchFamily="50" charset="-128"/>
              </a:rPr>
              <a:t>金</a:t>
            </a:r>
            <a:r>
              <a:rPr lang="en-US" altLang="ja-JP" sz="1800" b="0" u="sng" spc="-50" dirty="0">
                <a:latin typeface="ＭＳ Ｐゴシック" panose="020B0600070205080204" pitchFamily="50" charset="-128"/>
              </a:rPr>
              <a:t>)10</a:t>
            </a:r>
            <a:r>
              <a:rPr lang="ja-JP" altLang="en-US" sz="1800" b="0" u="sng" spc="-50" dirty="0">
                <a:latin typeface="ＭＳ Ｐゴシック" panose="020B0600070205080204" pitchFamily="50" charset="-128"/>
              </a:rPr>
              <a:t>：</a:t>
            </a:r>
            <a:r>
              <a:rPr lang="en-US" altLang="ja-JP" sz="1800" b="0" u="sng" spc="-50" dirty="0">
                <a:latin typeface="ＭＳ Ｐゴシック" panose="020B0600070205080204" pitchFamily="50" charset="-128"/>
              </a:rPr>
              <a:t>00</a:t>
            </a:r>
            <a:r>
              <a:rPr lang="ja-JP" altLang="en-US" sz="1800" b="0" u="sng" spc="-50" dirty="0">
                <a:latin typeface="ＭＳ Ｐゴシック" panose="020B0600070205080204" pitchFamily="50" charset="-128"/>
              </a:rPr>
              <a:t>～</a:t>
            </a:r>
            <a:r>
              <a:rPr lang="en-US" altLang="ja-JP" sz="1800" b="0" u="sng" spc="-50" dirty="0">
                <a:latin typeface="ＭＳ Ｐゴシック" panose="020B0600070205080204" pitchFamily="50" charset="-128"/>
              </a:rPr>
              <a:t>10</a:t>
            </a:r>
            <a:r>
              <a:rPr lang="ja-JP" altLang="en-US" sz="1800" b="0" u="sng" spc="-50" dirty="0">
                <a:latin typeface="ＭＳ Ｐゴシック" panose="020B0600070205080204" pitchFamily="50" charset="-128"/>
              </a:rPr>
              <a:t>月</a:t>
            </a:r>
            <a:r>
              <a:rPr lang="en-US" altLang="ja-JP" sz="1800" b="0" u="sng" spc="-50" dirty="0">
                <a:latin typeface="ＭＳ Ｐゴシック" panose="020B0600070205080204" pitchFamily="50" charset="-128"/>
              </a:rPr>
              <a:t>17</a:t>
            </a:r>
            <a:r>
              <a:rPr lang="ja-JP" altLang="en-US" sz="1800" b="0" u="sng" spc="-50" dirty="0">
                <a:latin typeface="ＭＳ Ｐゴシック" panose="020B0600070205080204" pitchFamily="50" charset="-128"/>
              </a:rPr>
              <a:t>日</a:t>
            </a:r>
            <a:r>
              <a:rPr lang="en-US" altLang="ja-JP" sz="1800" b="0" u="sng" spc="-50" dirty="0">
                <a:latin typeface="ＭＳ Ｐゴシック" panose="020B0600070205080204" pitchFamily="50" charset="-128"/>
              </a:rPr>
              <a:t>(</a:t>
            </a:r>
            <a:r>
              <a:rPr lang="ja-JP" altLang="en-US" sz="1800" b="0" u="sng" spc="-50" dirty="0">
                <a:latin typeface="ＭＳ Ｐゴシック" panose="020B0600070205080204" pitchFamily="50" charset="-128"/>
              </a:rPr>
              <a:t>金</a:t>
            </a:r>
            <a:r>
              <a:rPr lang="en-US" altLang="ja-JP" sz="1800" b="0" u="sng" spc="-50" dirty="0">
                <a:latin typeface="ＭＳ Ｐゴシック" panose="020B0600070205080204" pitchFamily="50" charset="-128"/>
              </a:rPr>
              <a:t>)23</a:t>
            </a:r>
            <a:r>
              <a:rPr lang="ja-JP" altLang="en-US" sz="1800" b="0" u="sng" spc="-50" dirty="0">
                <a:latin typeface="ＭＳ Ｐゴシック" panose="020B0600070205080204" pitchFamily="50" charset="-128"/>
              </a:rPr>
              <a:t>：</a:t>
            </a:r>
            <a:r>
              <a:rPr lang="en-US" altLang="ja-JP" sz="1800" b="0" u="sng" spc="-50" dirty="0">
                <a:latin typeface="ＭＳ Ｐゴシック" panose="020B0600070205080204" pitchFamily="50" charset="-128"/>
              </a:rPr>
              <a:t>59</a:t>
            </a:r>
            <a:r>
              <a:rPr lang="ja-JP" altLang="en-US" sz="1800" b="0" spc="-50" dirty="0">
                <a:latin typeface="ＭＳ Ｐゴシック" panose="020B0600070205080204" pitchFamily="50" charset="-128"/>
              </a:rPr>
              <a:t>である。支払期限までに支</a:t>
            </a:r>
            <a:endParaRPr lang="en-US" altLang="ja-JP" sz="1800" b="0" spc="-50" dirty="0">
              <a:latin typeface="ＭＳ Ｐゴシック" panose="020B0600070205080204" pitchFamily="50" charset="-128"/>
            </a:endParaRPr>
          </a:p>
          <a:p>
            <a:pPr marL="457200" lvl="0" indent="-1080000" fontAlgn="auto">
              <a:spcBef>
                <a:spcPts val="0"/>
              </a:spcBef>
              <a:spcAft>
                <a:spcPts val="0"/>
              </a:spcAft>
              <a:defRPr/>
            </a:pPr>
            <a:r>
              <a:rPr lang="ja-JP" altLang="en-US" sz="1800" b="0" spc="-50" dirty="0">
                <a:latin typeface="ＭＳ Ｐゴシック" panose="020B0600070205080204" pitchFamily="50" charset="-128"/>
              </a:rPr>
              <a:t>　　　　払いが完了しない場合，登録教科数や成績閲覧の希望の有無は，訂正する前の</a:t>
            </a:r>
            <a:endParaRPr lang="en-US" altLang="ja-JP" sz="1800" b="0" spc="-50" dirty="0">
              <a:latin typeface="ＭＳ Ｐゴシック" panose="020B0600070205080204" pitchFamily="50" charset="-128"/>
            </a:endParaRPr>
          </a:p>
          <a:p>
            <a:pPr marL="457200" lvl="0" indent="-1080000" fontAlgn="auto">
              <a:spcBef>
                <a:spcPts val="0"/>
              </a:spcBef>
              <a:spcAft>
                <a:spcPts val="0"/>
              </a:spcAft>
              <a:defRPr/>
            </a:pPr>
            <a:r>
              <a:rPr lang="ja-JP" altLang="en-US" sz="1800" b="0" spc="-50" dirty="0">
                <a:latin typeface="ＭＳ Ｐゴシック" panose="020B0600070205080204" pitchFamily="50" charset="-128"/>
              </a:rPr>
              <a:t>　　　　登録内容のままとなる。</a:t>
            </a:r>
            <a:endParaRPr lang="en-US" altLang="ja-JP" sz="1800" b="0" spc="-50" dirty="0">
              <a:latin typeface="ＭＳ Ｐゴシック" panose="020B0600070205080204" pitchFamily="50" charset="-128"/>
            </a:endParaRPr>
          </a:p>
          <a:p>
            <a:pPr marL="457200" lvl="0" indent="-457200" fontAlgn="auto">
              <a:spcBef>
                <a:spcPts val="0"/>
              </a:spcBef>
              <a:spcAft>
                <a:spcPts val="0"/>
              </a:spcAft>
              <a:buAutoNum type="circleNumDbPlain" startAt="2"/>
              <a:defRPr/>
            </a:pPr>
            <a:endParaRPr lang="en-US" altLang="ja-JP" sz="2200" spc="-50" dirty="0">
              <a:latin typeface="ＭＳ Ｐゴシック" panose="020B0600070205080204" pitchFamily="50" charset="-128"/>
            </a:endParaRPr>
          </a:p>
        </p:txBody>
      </p:sp>
      <p:grpSp>
        <p:nvGrpSpPr>
          <p:cNvPr id="10" name="グループ化 9">
            <a:extLst>
              <a:ext uri="{FF2B5EF4-FFF2-40B4-BE49-F238E27FC236}">
                <a16:creationId xmlns:a16="http://schemas.microsoft.com/office/drawing/2014/main" id="{1FC55435-1353-49C8-AD5E-23B36D36DFB7}"/>
              </a:ext>
            </a:extLst>
          </p:cNvPr>
          <p:cNvGrpSpPr>
            <a:grpSpLocks noChangeAspect="1"/>
          </p:cNvGrpSpPr>
          <p:nvPr/>
        </p:nvGrpSpPr>
        <p:grpSpPr>
          <a:xfrm>
            <a:off x="4283968" y="1888668"/>
            <a:ext cx="4303256" cy="2610513"/>
            <a:chOff x="0" y="0"/>
            <a:chExt cx="13606325" cy="8254098"/>
          </a:xfrm>
        </p:grpSpPr>
        <p:pic>
          <p:nvPicPr>
            <p:cNvPr id="11" name="図 10">
              <a:extLst>
                <a:ext uri="{FF2B5EF4-FFF2-40B4-BE49-F238E27FC236}">
                  <a16:creationId xmlns:a16="http://schemas.microsoft.com/office/drawing/2014/main" id="{E9B79C4A-CBAC-7043-A4FF-0CB52873D42F}"/>
                </a:ext>
              </a:extLst>
            </p:cNvPr>
            <p:cNvPicPr>
              <a:picLocks noChangeAspect="1"/>
            </p:cNvPicPr>
            <p:nvPr/>
          </p:nvPicPr>
          <p:blipFill>
            <a:blip r:embed="rId3"/>
            <a:stretch>
              <a:fillRect/>
            </a:stretch>
          </p:blipFill>
          <p:spPr>
            <a:xfrm>
              <a:off x="0" y="0"/>
              <a:ext cx="13606325" cy="8254098"/>
            </a:xfrm>
            <a:prstGeom prst="rect">
              <a:avLst/>
            </a:prstGeom>
            <a:ln>
              <a:solidFill>
                <a:schemeClr val="tx1"/>
              </a:solidFill>
            </a:ln>
          </p:spPr>
        </p:pic>
        <p:pic>
          <p:nvPicPr>
            <p:cNvPr id="15" name="図 14">
              <a:extLst>
                <a:ext uri="{FF2B5EF4-FFF2-40B4-BE49-F238E27FC236}">
                  <a16:creationId xmlns:a16="http://schemas.microsoft.com/office/drawing/2014/main" id="{7123D001-36AF-4F42-AAB7-89EDB6DCB3BF}"/>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8693728" y="51953"/>
              <a:ext cx="3631139" cy="600075"/>
            </a:xfrm>
            <a:prstGeom prst="rect">
              <a:avLst/>
            </a:prstGeom>
            <a:noFill/>
            <a:ln>
              <a:noFill/>
            </a:ln>
            <a:extLst>
              <a:ext uri="{909E8E84-426E-40DD-AFC4-6F175D3DCCD1}">
                <a14:hiddenFill xmlns:a14="http://schemas.microsoft.com/office/drawing/2010/main">
                  <a:solidFill>
                    <a:srgbClr val="FFFFFF"/>
                  </a:solidFill>
                </a14:hiddenFill>
              </a:ext>
            </a:extLst>
          </p:spPr>
        </p:pic>
      </p:grpSp>
      <p:sp>
        <p:nvSpPr>
          <p:cNvPr id="9" name="正方形/長方形 8">
            <a:extLst>
              <a:ext uri="{FF2B5EF4-FFF2-40B4-BE49-F238E27FC236}">
                <a16:creationId xmlns:a16="http://schemas.microsoft.com/office/drawing/2014/main" id="{69E26AA2-E1E3-436D-A477-9DA40DA4077C}"/>
              </a:ext>
            </a:extLst>
          </p:cNvPr>
          <p:cNvSpPr/>
          <p:nvPr/>
        </p:nvSpPr>
        <p:spPr>
          <a:xfrm>
            <a:off x="7593754" y="3193925"/>
            <a:ext cx="735353" cy="523107"/>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9515673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14="http://schemas.microsoft.com/office/drawing/2010/main" xmlns="">
      <p:transition>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p:cNvSpPr txBox="1"/>
          <p:nvPr/>
        </p:nvSpPr>
        <p:spPr>
          <a:xfrm>
            <a:off x="193923" y="44624"/>
            <a:ext cx="864096" cy="822305"/>
          </a:xfrm>
          <a:prstGeom prst="ellipse">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ja-JP" altLang="en-US" sz="3200" dirty="0">
                <a:latin typeface="ＤＦＧ極太丸ゴシック体" pitchFamily="50" charset="-128"/>
                <a:ea typeface="ＤＦＧ極太丸ゴシック体" pitchFamily="50" charset="-128"/>
              </a:rPr>
              <a:t>Ｃ</a:t>
            </a:r>
            <a:endParaRPr kumimoji="1" lang="ja-JP" altLang="en-US" sz="3200" dirty="0">
              <a:latin typeface="ＤＦＧ極太丸ゴシック体" pitchFamily="50" charset="-128"/>
              <a:ea typeface="ＤＦＧ極太丸ゴシック体" pitchFamily="50" charset="-128"/>
            </a:endParaRPr>
          </a:p>
        </p:txBody>
      </p:sp>
      <p:sp>
        <p:nvSpPr>
          <p:cNvPr id="13" name="Rectangle 15"/>
          <p:cNvSpPr>
            <a:spLocks noChangeArrowheads="1"/>
          </p:cNvSpPr>
          <p:nvPr/>
        </p:nvSpPr>
        <p:spPr bwMode="auto">
          <a:xfrm>
            <a:off x="1187624" y="101337"/>
            <a:ext cx="2285255" cy="55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nchor="ctr"/>
          <a:lstStyle/>
          <a:p>
            <a:pPr marL="342900" indent="-342900"/>
            <a:r>
              <a:rPr lang="ja-JP" altLang="en-US" b="0">
                <a:latin typeface="ＤＦＧ平成ゴシック体W9" pitchFamily="50" charset="-128"/>
                <a:ea typeface="ＤＦＧ平成ゴシック体W9" pitchFamily="50" charset="-128"/>
              </a:rPr>
              <a:t>出願後</a:t>
            </a:r>
            <a:r>
              <a:rPr lang="ja-JP" altLang="en-US">
                <a:latin typeface="ＤＦＧ極太丸ゴシック体" pitchFamily="50" charset="-128"/>
                <a:ea typeface="ＤＦＧ極太丸ゴシック体" pitchFamily="50" charset="-128"/>
              </a:rPr>
              <a:t>　</a:t>
            </a:r>
            <a:r>
              <a:rPr lang="en-US" altLang="ja-JP" sz="2600"/>
              <a:t>【</a:t>
            </a:r>
            <a:r>
              <a:rPr lang="en-US" altLang="ja-JP" sz="2600" dirty="0"/>
              <a:t>P40</a:t>
            </a:r>
            <a:r>
              <a:rPr lang="ja-JP" altLang="en-US" sz="2600" dirty="0"/>
              <a:t>・</a:t>
            </a:r>
            <a:r>
              <a:rPr lang="en-US" altLang="ja-JP" sz="2600" dirty="0"/>
              <a:t>41】</a:t>
            </a:r>
            <a:endParaRPr lang="ja-JP" altLang="en-US" sz="2600" dirty="0">
              <a:solidFill>
                <a:srgbClr val="0033CC"/>
              </a:solidFill>
            </a:endParaRPr>
          </a:p>
        </p:txBody>
      </p:sp>
      <p:sp>
        <p:nvSpPr>
          <p:cNvPr id="8" name="スライド番号プレースホルダー 7">
            <a:extLst>
              <a:ext uri="{FF2B5EF4-FFF2-40B4-BE49-F238E27FC236}">
                <a16:creationId xmlns:a16="http://schemas.microsoft.com/office/drawing/2014/main" id="{395D8D43-0863-4AA2-96F6-5B1D46D320BF}"/>
              </a:ext>
            </a:extLst>
          </p:cNvPr>
          <p:cNvSpPr>
            <a:spLocks noGrp="1"/>
          </p:cNvSpPr>
          <p:nvPr>
            <p:ph type="sldNum" sz="quarter" idx="12"/>
          </p:nvPr>
        </p:nvSpPr>
        <p:spPr/>
        <p:txBody>
          <a:bodyPr/>
          <a:lstStyle/>
          <a:p>
            <a:fld id="{F14AF66F-3B4F-4E8B-A9F2-F8EEB7F87A3A}" type="slidenum">
              <a:rPr lang="ja-JP" altLang="en-US" smtClean="0">
                <a:solidFill>
                  <a:prstClr val="black">
                    <a:tint val="75000"/>
                  </a:prstClr>
                </a:solidFill>
              </a:rPr>
              <a:pPr/>
              <a:t>28</a:t>
            </a:fld>
            <a:endParaRPr lang="ja-JP" altLang="en-US" dirty="0">
              <a:solidFill>
                <a:prstClr val="black">
                  <a:tint val="75000"/>
                </a:prstClr>
              </a:solidFill>
            </a:endParaRPr>
          </a:p>
        </p:txBody>
      </p:sp>
      <p:sp>
        <p:nvSpPr>
          <p:cNvPr id="6" name="正方形/長方形 5">
            <a:extLst>
              <a:ext uri="{FF2B5EF4-FFF2-40B4-BE49-F238E27FC236}">
                <a16:creationId xmlns:a16="http://schemas.microsoft.com/office/drawing/2014/main" id="{7BC3D233-A5FC-4974-9957-196046FF4B4D}"/>
              </a:ext>
            </a:extLst>
          </p:cNvPr>
          <p:cNvSpPr/>
          <p:nvPr/>
        </p:nvSpPr>
        <p:spPr>
          <a:xfrm>
            <a:off x="395536" y="6059624"/>
            <a:ext cx="8373602" cy="825760"/>
          </a:xfrm>
          <a:prstGeom prst="rect">
            <a:avLst/>
          </a:prstGeom>
        </p:spPr>
        <p:txBody>
          <a:bodyPr wrap="square">
            <a:noAutofit/>
          </a:bodyPr>
          <a:lstStyle/>
          <a:p>
            <a:pPr marL="360000" lvl="0" fontAlgn="auto">
              <a:spcBef>
                <a:spcPts val="0"/>
              </a:spcBef>
              <a:spcAft>
                <a:spcPts val="0"/>
              </a:spcAft>
              <a:defRPr/>
            </a:pPr>
            <a:r>
              <a:rPr lang="en-US" altLang="ja-JP" sz="2000" b="0" spc="-50" dirty="0">
                <a:latin typeface="ＭＳ Ｐゴシック" panose="020B0600070205080204" pitchFamily="50" charset="-128"/>
              </a:rPr>
              <a:t>※</a:t>
            </a:r>
            <a:r>
              <a:rPr lang="ja-JP" altLang="en-US" sz="2000" b="0" spc="-50" dirty="0">
                <a:latin typeface="ＭＳ Ｐゴシック" panose="020B0600070205080204" pitchFamily="50" charset="-128"/>
              </a:rPr>
              <a:t> 　出願期間内に検定料等の支払いまで完了していれば，これらの不備が　</a:t>
            </a:r>
            <a:endParaRPr lang="en-US" altLang="ja-JP" sz="2000" b="0" spc="-50" dirty="0">
              <a:latin typeface="ＭＳ Ｐゴシック" panose="020B0600070205080204" pitchFamily="50" charset="-128"/>
            </a:endParaRPr>
          </a:p>
          <a:p>
            <a:pPr marL="360000" lvl="0" fontAlgn="auto">
              <a:spcBef>
                <a:spcPts val="0"/>
              </a:spcBef>
              <a:spcAft>
                <a:spcPts val="0"/>
              </a:spcAft>
              <a:defRPr/>
            </a:pPr>
            <a:r>
              <a:rPr lang="ja-JP" altLang="en-US" sz="2000" b="0" spc="-50" dirty="0">
                <a:latin typeface="ＭＳ Ｐゴシック" panose="020B0600070205080204" pitchFamily="50" charset="-128"/>
              </a:rPr>
              <a:t>　　あっても出願は受理される。</a:t>
            </a:r>
            <a:endParaRPr lang="en-US" altLang="ja-JP" sz="2000" b="0" spc="-50" dirty="0">
              <a:latin typeface="ＭＳ Ｐゴシック" panose="020B0600070205080204" pitchFamily="50" charset="-128"/>
            </a:endParaRPr>
          </a:p>
        </p:txBody>
      </p:sp>
      <p:graphicFrame>
        <p:nvGraphicFramePr>
          <p:cNvPr id="3" name="表 2">
            <a:extLst>
              <a:ext uri="{FF2B5EF4-FFF2-40B4-BE49-F238E27FC236}">
                <a16:creationId xmlns:a16="http://schemas.microsoft.com/office/drawing/2014/main" id="{C2904D48-AF98-4CFB-B788-C2C1788F7BE0}"/>
              </a:ext>
            </a:extLst>
          </p:cNvPr>
          <p:cNvGraphicFramePr>
            <a:graphicFrameLocks noGrp="1"/>
          </p:cNvGraphicFramePr>
          <p:nvPr>
            <p:extLst>
              <p:ext uri="{D42A27DB-BD31-4B8C-83A1-F6EECF244321}">
                <p14:modId xmlns:p14="http://schemas.microsoft.com/office/powerpoint/2010/main" val="1730400235"/>
              </p:ext>
            </p:extLst>
          </p:nvPr>
        </p:nvGraphicFramePr>
        <p:xfrm>
          <a:off x="876014" y="1542275"/>
          <a:ext cx="7728434" cy="4517348"/>
        </p:xfrm>
        <a:graphic>
          <a:graphicData uri="http://schemas.openxmlformats.org/drawingml/2006/table">
            <a:tbl>
              <a:tblPr firstRow="1" firstCol="1" bandRow="1">
                <a:tableStyleId>{5C22544A-7EE6-4342-B048-85BDC9FD1C3A}</a:tableStyleId>
              </a:tblPr>
              <a:tblGrid>
                <a:gridCol w="2027052">
                  <a:extLst>
                    <a:ext uri="{9D8B030D-6E8A-4147-A177-3AD203B41FA5}">
                      <a16:colId xmlns:a16="http://schemas.microsoft.com/office/drawing/2014/main" val="2806865477"/>
                    </a:ext>
                  </a:extLst>
                </a:gridCol>
                <a:gridCol w="3301132">
                  <a:extLst>
                    <a:ext uri="{9D8B030D-6E8A-4147-A177-3AD203B41FA5}">
                      <a16:colId xmlns:a16="http://schemas.microsoft.com/office/drawing/2014/main" val="3655737720"/>
                    </a:ext>
                  </a:extLst>
                </a:gridCol>
                <a:gridCol w="2400250">
                  <a:extLst>
                    <a:ext uri="{9D8B030D-6E8A-4147-A177-3AD203B41FA5}">
                      <a16:colId xmlns:a16="http://schemas.microsoft.com/office/drawing/2014/main" val="338450970"/>
                    </a:ext>
                  </a:extLst>
                </a:gridCol>
              </a:tblGrid>
              <a:tr h="719302">
                <a:tc>
                  <a:txBody>
                    <a:bodyPr/>
                    <a:lstStyle/>
                    <a:p>
                      <a:pPr algn="ctr">
                        <a:lnSpc>
                          <a:spcPct val="100000"/>
                        </a:lnSpc>
                        <a:spcAft>
                          <a:spcPts val="0"/>
                        </a:spcAft>
                      </a:pPr>
                      <a:r>
                        <a:rPr lang="ja-JP" sz="2000" b="1" kern="100" dirty="0">
                          <a:solidFill>
                            <a:schemeClr val="tx1"/>
                          </a:solidFill>
                          <a:effectLst/>
                          <a:latin typeface="+mj-ea"/>
                          <a:ea typeface="+mj-ea"/>
                        </a:rPr>
                        <a:t>不備項目</a:t>
                      </a:r>
                    </a:p>
                  </a:txBody>
                  <a:tcPr marL="64200" marR="642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00000"/>
                        </a:lnSpc>
                        <a:spcAft>
                          <a:spcPts val="0"/>
                        </a:spcAft>
                      </a:pPr>
                      <a:r>
                        <a:rPr lang="ja-JP" altLang="en-US" sz="2000" b="1" kern="100" dirty="0">
                          <a:solidFill>
                            <a:schemeClr val="tx1"/>
                          </a:solidFill>
                          <a:effectLst/>
                          <a:latin typeface="+mj-ea"/>
                          <a:ea typeface="+mj-ea"/>
                        </a:rPr>
                        <a:t>再登録可能な</a:t>
                      </a:r>
                      <a:r>
                        <a:rPr lang="ja-JP" sz="2000" b="1" kern="100" dirty="0">
                          <a:solidFill>
                            <a:schemeClr val="tx1"/>
                          </a:solidFill>
                          <a:effectLst/>
                          <a:latin typeface="+mj-ea"/>
                          <a:ea typeface="+mj-ea"/>
                        </a:rPr>
                        <a:t>期間</a:t>
                      </a:r>
                    </a:p>
                  </a:txBody>
                  <a:tcPr marL="64200" marR="642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00000"/>
                        </a:lnSpc>
                        <a:spcBef>
                          <a:spcPts val="360"/>
                        </a:spcBef>
                        <a:spcAft>
                          <a:spcPts val="0"/>
                        </a:spcAft>
                      </a:pPr>
                      <a:r>
                        <a:rPr lang="ja-JP" sz="2000" b="1" kern="100" dirty="0">
                          <a:solidFill>
                            <a:schemeClr val="tx1"/>
                          </a:solidFill>
                          <a:effectLst/>
                          <a:latin typeface="+mj-ea"/>
                          <a:ea typeface="+mj-ea"/>
                        </a:rPr>
                        <a:t>期間内に</a:t>
                      </a:r>
                      <a:r>
                        <a:rPr lang="ja-JP" altLang="en-US" sz="2000" b="1" kern="100" dirty="0">
                          <a:solidFill>
                            <a:schemeClr val="tx1"/>
                          </a:solidFill>
                          <a:effectLst/>
                          <a:latin typeface="+mj-ea"/>
                          <a:ea typeface="+mj-ea"/>
                        </a:rPr>
                        <a:t>再登録</a:t>
                      </a:r>
                      <a:endParaRPr lang="en-US" altLang="ja-JP" sz="2000" b="1" kern="100" dirty="0">
                        <a:solidFill>
                          <a:schemeClr val="tx1"/>
                        </a:solidFill>
                        <a:effectLst/>
                        <a:latin typeface="+mj-ea"/>
                        <a:ea typeface="+mj-ea"/>
                      </a:endParaRPr>
                    </a:p>
                    <a:p>
                      <a:pPr algn="ctr">
                        <a:lnSpc>
                          <a:spcPct val="100000"/>
                        </a:lnSpc>
                        <a:spcBef>
                          <a:spcPts val="360"/>
                        </a:spcBef>
                        <a:spcAft>
                          <a:spcPts val="0"/>
                        </a:spcAft>
                      </a:pPr>
                      <a:r>
                        <a:rPr lang="ja-JP" sz="2000" b="1" kern="100" dirty="0">
                          <a:solidFill>
                            <a:schemeClr val="tx1"/>
                          </a:solidFill>
                          <a:effectLst/>
                          <a:latin typeface="+mj-ea"/>
                          <a:ea typeface="+mj-ea"/>
                        </a:rPr>
                        <a:t>しなかった場合</a:t>
                      </a:r>
                    </a:p>
                  </a:txBody>
                  <a:tcPr marL="64200" marR="642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590531237"/>
                  </a:ext>
                </a:extLst>
              </a:tr>
              <a:tr h="1664446">
                <a:tc>
                  <a:txBody>
                    <a:bodyPr/>
                    <a:lstStyle/>
                    <a:p>
                      <a:pPr algn="just">
                        <a:lnSpc>
                          <a:spcPct val="100000"/>
                        </a:lnSpc>
                        <a:spcBef>
                          <a:spcPts val="600"/>
                        </a:spcBef>
                        <a:spcAft>
                          <a:spcPts val="0"/>
                        </a:spcAft>
                      </a:pPr>
                      <a:r>
                        <a:rPr lang="ja-JP" sz="2000" b="1" kern="100" dirty="0">
                          <a:solidFill>
                            <a:schemeClr val="tx1"/>
                          </a:solidFill>
                          <a:effectLst/>
                          <a:latin typeface="+mj-ea"/>
                          <a:ea typeface="+mj-ea"/>
                        </a:rPr>
                        <a:t>顔写真</a:t>
                      </a:r>
                    </a:p>
                    <a:p>
                      <a:pPr algn="just">
                        <a:lnSpc>
                          <a:spcPct val="100000"/>
                        </a:lnSpc>
                        <a:spcAft>
                          <a:spcPts val="0"/>
                        </a:spcAft>
                      </a:pPr>
                      <a:r>
                        <a:rPr lang="en-US" sz="2000" b="0" kern="100" dirty="0">
                          <a:solidFill>
                            <a:schemeClr val="tx1"/>
                          </a:solidFill>
                          <a:effectLst/>
                          <a:latin typeface="+mj-ea"/>
                          <a:ea typeface="+mj-ea"/>
                        </a:rPr>
                        <a:t> </a:t>
                      </a:r>
                      <a:endParaRPr lang="ja-JP" sz="2000" b="0" kern="100" dirty="0">
                        <a:solidFill>
                          <a:schemeClr val="tx1"/>
                        </a:solidFill>
                        <a:effectLst/>
                        <a:latin typeface="+mj-ea"/>
                        <a:ea typeface="+mj-ea"/>
                      </a:endParaRPr>
                    </a:p>
                    <a:p>
                      <a:pPr algn="just">
                        <a:lnSpc>
                          <a:spcPct val="100000"/>
                        </a:lnSpc>
                        <a:spcAft>
                          <a:spcPts val="0"/>
                        </a:spcAft>
                      </a:pPr>
                      <a:r>
                        <a:rPr lang="en-US" sz="2000" b="0" kern="100" dirty="0">
                          <a:solidFill>
                            <a:schemeClr val="tx1"/>
                          </a:solidFill>
                          <a:effectLst/>
                          <a:latin typeface="+mj-ea"/>
                          <a:ea typeface="+mj-ea"/>
                        </a:rPr>
                        <a:t> </a:t>
                      </a:r>
                      <a:endParaRPr lang="ja-JP" sz="2000" b="0" kern="100" dirty="0">
                        <a:solidFill>
                          <a:schemeClr val="tx1"/>
                        </a:solidFill>
                        <a:effectLst/>
                        <a:latin typeface="+mj-ea"/>
                        <a:ea typeface="+mj-ea"/>
                      </a:endParaRPr>
                    </a:p>
                    <a:p>
                      <a:pPr algn="just">
                        <a:lnSpc>
                          <a:spcPct val="100000"/>
                        </a:lnSpc>
                        <a:spcAft>
                          <a:spcPts val="0"/>
                        </a:spcAft>
                      </a:pPr>
                      <a:r>
                        <a:rPr lang="en-US" sz="2000" b="0" kern="100" dirty="0">
                          <a:solidFill>
                            <a:schemeClr val="tx1"/>
                          </a:solidFill>
                          <a:effectLst/>
                          <a:latin typeface="+mj-ea"/>
                          <a:ea typeface="+mj-ea"/>
                        </a:rPr>
                        <a:t> </a:t>
                      </a:r>
                      <a:endParaRPr lang="ja-JP" sz="2000" b="0" kern="100" dirty="0">
                        <a:solidFill>
                          <a:schemeClr val="tx1"/>
                        </a:solidFill>
                        <a:effectLst/>
                        <a:latin typeface="+mj-ea"/>
                        <a:ea typeface="+mj-ea"/>
                      </a:endParaRPr>
                    </a:p>
                    <a:p>
                      <a:pPr algn="just">
                        <a:lnSpc>
                          <a:spcPct val="100000"/>
                        </a:lnSpc>
                        <a:spcAft>
                          <a:spcPts val="0"/>
                        </a:spcAft>
                      </a:pPr>
                      <a:r>
                        <a:rPr lang="en-US" sz="2000" b="0" kern="100" dirty="0">
                          <a:solidFill>
                            <a:schemeClr val="tx1"/>
                          </a:solidFill>
                          <a:effectLst/>
                          <a:latin typeface="+mj-ea"/>
                          <a:ea typeface="+mj-ea"/>
                        </a:rPr>
                        <a:t> </a:t>
                      </a:r>
                      <a:endParaRPr lang="ja-JP" sz="2000" b="0" kern="100" dirty="0">
                        <a:solidFill>
                          <a:schemeClr val="tx1"/>
                        </a:solidFill>
                        <a:effectLst/>
                        <a:latin typeface="+mj-ea"/>
                        <a:ea typeface="+mj-ea"/>
                      </a:endParaRPr>
                    </a:p>
                  </a:txBody>
                  <a:tcPr marL="64200" marR="642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just">
                        <a:lnSpc>
                          <a:spcPct val="100000"/>
                        </a:lnSpc>
                        <a:spcAft>
                          <a:spcPts val="360"/>
                        </a:spcAft>
                      </a:pPr>
                      <a:br>
                        <a:rPr lang="ja-JP" sz="1800" b="0" dirty="0">
                          <a:solidFill>
                            <a:schemeClr val="tx1"/>
                          </a:solidFill>
                          <a:effectLst/>
                          <a:latin typeface="+mj-ea"/>
                          <a:ea typeface="+mj-ea"/>
                        </a:rPr>
                      </a:br>
                      <a:r>
                        <a:rPr lang="en-US" sz="2000" b="0" kern="100" dirty="0">
                          <a:solidFill>
                            <a:schemeClr val="tx1"/>
                          </a:solidFill>
                          <a:effectLst/>
                          <a:latin typeface="+mj-ea"/>
                          <a:ea typeface="+mj-ea"/>
                        </a:rPr>
                        <a:t>10</a:t>
                      </a:r>
                      <a:r>
                        <a:rPr lang="ja-JP" sz="2000" b="0" kern="100" dirty="0">
                          <a:solidFill>
                            <a:schemeClr val="tx1"/>
                          </a:solidFill>
                          <a:effectLst/>
                          <a:latin typeface="+mj-ea"/>
                          <a:ea typeface="+mj-ea"/>
                        </a:rPr>
                        <a:t>月</a:t>
                      </a:r>
                      <a:r>
                        <a:rPr lang="en-US" sz="2000" b="0" kern="100" dirty="0">
                          <a:solidFill>
                            <a:schemeClr val="tx1"/>
                          </a:solidFill>
                          <a:effectLst/>
                          <a:latin typeface="+mj-ea"/>
                          <a:ea typeface="+mj-ea"/>
                        </a:rPr>
                        <a:t>10</a:t>
                      </a:r>
                      <a:r>
                        <a:rPr lang="ja-JP" sz="2000" b="0" kern="100" dirty="0">
                          <a:solidFill>
                            <a:schemeClr val="tx1"/>
                          </a:solidFill>
                          <a:effectLst/>
                          <a:latin typeface="+mj-ea"/>
                          <a:ea typeface="+mj-ea"/>
                        </a:rPr>
                        <a:t>日</a:t>
                      </a:r>
                      <a:r>
                        <a:rPr lang="en-US" sz="2000" b="0" kern="100" dirty="0">
                          <a:solidFill>
                            <a:schemeClr val="tx1"/>
                          </a:solidFill>
                          <a:effectLst/>
                          <a:latin typeface="+mj-ea"/>
                          <a:ea typeface="+mj-ea"/>
                        </a:rPr>
                        <a:t>(</a:t>
                      </a:r>
                      <a:r>
                        <a:rPr lang="ja-JP" sz="2000" b="0" kern="100" dirty="0">
                          <a:solidFill>
                            <a:schemeClr val="tx1"/>
                          </a:solidFill>
                          <a:effectLst/>
                          <a:latin typeface="+mj-ea"/>
                          <a:ea typeface="+mj-ea"/>
                        </a:rPr>
                        <a:t>金</a:t>
                      </a:r>
                      <a:r>
                        <a:rPr lang="en-US" sz="2000" b="0" kern="100" dirty="0">
                          <a:solidFill>
                            <a:schemeClr val="tx1"/>
                          </a:solidFill>
                          <a:effectLst/>
                          <a:latin typeface="+mj-ea"/>
                          <a:ea typeface="+mj-ea"/>
                        </a:rPr>
                        <a:t>)10</a:t>
                      </a:r>
                      <a:r>
                        <a:rPr lang="ja-JP" sz="2000" b="0" kern="100" dirty="0">
                          <a:solidFill>
                            <a:schemeClr val="tx1"/>
                          </a:solidFill>
                          <a:effectLst/>
                          <a:latin typeface="+mj-ea"/>
                          <a:ea typeface="+mj-ea"/>
                        </a:rPr>
                        <a:t>：</a:t>
                      </a:r>
                      <a:r>
                        <a:rPr lang="en-US" sz="2000" b="0" kern="100" dirty="0">
                          <a:solidFill>
                            <a:schemeClr val="tx1"/>
                          </a:solidFill>
                          <a:effectLst/>
                          <a:latin typeface="+mj-ea"/>
                          <a:ea typeface="+mj-ea"/>
                        </a:rPr>
                        <a:t>00</a:t>
                      </a:r>
                      <a:r>
                        <a:rPr lang="ja-JP" sz="2000" b="0" kern="100" dirty="0">
                          <a:solidFill>
                            <a:schemeClr val="tx1"/>
                          </a:solidFill>
                          <a:effectLst/>
                          <a:latin typeface="+mj-ea"/>
                          <a:ea typeface="+mj-ea"/>
                        </a:rPr>
                        <a:t>～</a:t>
                      </a:r>
                      <a:endParaRPr lang="en-US" altLang="ja-JP" sz="2000" b="0" kern="100" dirty="0">
                        <a:solidFill>
                          <a:schemeClr val="tx1"/>
                        </a:solidFill>
                        <a:effectLst/>
                        <a:latin typeface="+mj-ea"/>
                        <a:ea typeface="+mj-ea"/>
                      </a:endParaRPr>
                    </a:p>
                    <a:p>
                      <a:pPr algn="r">
                        <a:lnSpc>
                          <a:spcPct val="100000"/>
                        </a:lnSpc>
                        <a:spcAft>
                          <a:spcPts val="360"/>
                        </a:spcAft>
                      </a:pPr>
                      <a:r>
                        <a:rPr lang="en-US" sz="2000" b="0" kern="100" dirty="0">
                          <a:solidFill>
                            <a:schemeClr val="tx1"/>
                          </a:solidFill>
                          <a:effectLst/>
                          <a:latin typeface="+mj-ea"/>
                          <a:ea typeface="+mj-ea"/>
                        </a:rPr>
                        <a:t>     10</a:t>
                      </a:r>
                      <a:r>
                        <a:rPr lang="ja-JP" sz="2000" b="0" kern="100" dirty="0">
                          <a:solidFill>
                            <a:schemeClr val="tx1"/>
                          </a:solidFill>
                          <a:effectLst/>
                          <a:latin typeface="+mj-ea"/>
                          <a:ea typeface="+mj-ea"/>
                        </a:rPr>
                        <a:t>月</a:t>
                      </a:r>
                      <a:r>
                        <a:rPr lang="en-US" sz="2000" b="0" kern="100" dirty="0">
                          <a:solidFill>
                            <a:schemeClr val="tx1"/>
                          </a:solidFill>
                          <a:effectLst/>
                          <a:latin typeface="+mj-ea"/>
                          <a:ea typeface="+mj-ea"/>
                        </a:rPr>
                        <a:t>17</a:t>
                      </a:r>
                      <a:r>
                        <a:rPr lang="ja-JP" sz="2000" b="0" kern="100" dirty="0">
                          <a:solidFill>
                            <a:schemeClr val="tx1"/>
                          </a:solidFill>
                          <a:effectLst/>
                          <a:latin typeface="+mj-ea"/>
                          <a:ea typeface="+mj-ea"/>
                        </a:rPr>
                        <a:t>日</a:t>
                      </a:r>
                      <a:r>
                        <a:rPr lang="en-US" sz="2000" b="0" kern="100" dirty="0">
                          <a:solidFill>
                            <a:schemeClr val="tx1"/>
                          </a:solidFill>
                          <a:effectLst/>
                          <a:latin typeface="+mj-ea"/>
                          <a:ea typeface="+mj-ea"/>
                        </a:rPr>
                        <a:t>(</a:t>
                      </a:r>
                      <a:r>
                        <a:rPr lang="ja-JP" sz="2000" b="0" kern="100" dirty="0">
                          <a:solidFill>
                            <a:schemeClr val="tx1"/>
                          </a:solidFill>
                          <a:effectLst/>
                          <a:latin typeface="+mj-ea"/>
                          <a:ea typeface="+mj-ea"/>
                        </a:rPr>
                        <a:t>金</a:t>
                      </a:r>
                      <a:r>
                        <a:rPr lang="en-US" sz="2000" b="0" kern="100" dirty="0">
                          <a:solidFill>
                            <a:schemeClr val="tx1"/>
                          </a:solidFill>
                          <a:effectLst/>
                          <a:latin typeface="+mj-ea"/>
                          <a:ea typeface="+mj-ea"/>
                        </a:rPr>
                        <a:t>)17</a:t>
                      </a:r>
                      <a:r>
                        <a:rPr lang="ja-JP" sz="2000" b="0" kern="100" dirty="0">
                          <a:solidFill>
                            <a:schemeClr val="tx1"/>
                          </a:solidFill>
                          <a:effectLst/>
                          <a:latin typeface="+mj-ea"/>
                          <a:ea typeface="+mj-ea"/>
                        </a:rPr>
                        <a:t>：</a:t>
                      </a:r>
                      <a:r>
                        <a:rPr lang="en-US" sz="2000" b="0" kern="100" dirty="0">
                          <a:solidFill>
                            <a:schemeClr val="tx1"/>
                          </a:solidFill>
                          <a:effectLst/>
                          <a:latin typeface="+mj-ea"/>
                          <a:ea typeface="+mj-ea"/>
                        </a:rPr>
                        <a:t>00</a:t>
                      </a:r>
                      <a:endParaRPr lang="ja-JP" sz="2000" b="0" kern="100" dirty="0">
                        <a:solidFill>
                          <a:schemeClr val="tx1"/>
                        </a:solidFill>
                        <a:effectLst/>
                        <a:latin typeface="+mj-ea"/>
                        <a:ea typeface="+mj-ea"/>
                      </a:endParaRPr>
                    </a:p>
                    <a:p>
                      <a:pPr marL="266700" indent="-133350" algn="just">
                        <a:lnSpc>
                          <a:spcPct val="100000"/>
                        </a:lnSpc>
                        <a:spcBef>
                          <a:spcPts val="1200"/>
                        </a:spcBef>
                        <a:spcAft>
                          <a:spcPts val="0"/>
                        </a:spcAft>
                      </a:pPr>
                      <a:r>
                        <a:rPr lang="ja-JP" sz="2000" b="0" kern="100" dirty="0">
                          <a:solidFill>
                            <a:schemeClr val="tx1"/>
                          </a:solidFill>
                          <a:effectLst/>
                          <a:latin typeface="+mj-ea"/>
                          <a:ea typeface="+mj-ea"/>
                        </a:rPr>
                        <a:t>※　出願内容の登録期間中（</a:t>
                      </a:r>
                      <a:r>
                        <a:rPr lang="en-US" sz="2000" b="0" kern="100" dirty="0">
                          <a:solidFill>
                            <a:schemeClr val="tx1"/>
                          </a:solidFill>
                          <a:effectLst/>
                          <a:latin typeface="+mj-ea"/>
                          <a:ea typeface="+mj-ea"/>
                        </a:rPr>
                        <a:t>9</a:t>
                      </a:r>
                      <a:r>
                        <a:rPr lang="ja-JP" sz="2000" b="0" kern="100" dirty="0">
                          <a:solidFill>
                            <a:schemeClr val="tx1"/>
                          </a:solidFill>
                          <a:effectLst/>
                          <a:latin typeface="+mj-ea"/>
                          <a:ea typeface="+mj-ea"/>
                        </a:rPr>
                        <a:t>月</a:t>
                      </a:r>
                      <a:r>
                        <a:rPr lang="en-US" sz="2000" b="0" kern="100" dirty="0">
                          <a:solidFill>
                            <a:schemeClr val="tx1"/>
                          </a:solidFill>
                          <a:effectLst/>
                          <a:latin typeface="+mj-ea"/>
                          <a:ea typeface="+mj-ea"/>
                        </a:rPr>
                        <a:t>16</a:t>
                      </a:r>
                      <a:r>
                        <a:rPr lang="ja-JP" sz="2000" b="0" kern="100" dirty="0">
                          <a:solidFill>
                            <a:schemeClr val="tx1"/>
                          </a:solidFill>
                          <a:effectLst/>
                          <a:latin typeface="+mj-ea"/>
                          <a:ea typeface="+mj-ea"/>
                        </a:rPr>
                        <a:t>日</a:t>
                      </a:r>
                      <a:r>
                        <a:rPr lang="en-US" sz="2000" b="0" kern="100" dirty="0">
                          <a:solidFill>
                            <a:schemeClr val="tx1"/>
                          </a:solidFill>
                          <a:effectLst/>
                          <a:latin typeface="+mj-ea"/>
                          <a:ea typeface="+mj-ea"/>
                        </a:rPr>
                        <a:t>(</a:t>
                      </a:r>
                      <a:r>
                        <a:rPr lang="ja-JP" sz="2000" b="0" kern="100" dirty="0">
                          <a:solidFill>
                            <a:schemeClr val="tx1"/>
                          </a:solidFill>
                          <a:effectLst/>
                          <a:latin typeface="+mj-ea"/>
                          <a:ea typeface="+mj-ea"/>
                        </a:rPr>
                        <a:t>火</a:t>
                      </a:r>
                      <a:r>
                        <a:rPr lang="en-US" sz="2000" b="0" kern="100" dirty="0">
                          <a:solidFill>
                            <a:schemeClr val="tx1"/>
                          </a:solidFill>
                          <a:effectLst/>
                          <a:latin typeface="+mj-ea"/>
                          <a:ea typeface="+mj-ea"/>
                        </a:rPr>
                        <a:t>)10</a:t>
                      </a:r>
                      <a:r>
                        <a:rPr lang="ja-JP" sz="2000" b="0" kern="100" dirty="0">
                          <a:solidFill>
                            <a:schemeClr val="tx1"/>
                          </a:solidFill>
                          <a:effectLst/>
                          <a:latin typeface="+mj-ea"/>
                          <a:ea typeface="+mj-ea"/>
                        </a:rPr>
                        <a:t>：</a:t>
                      </a:r>
                      <a:r>
                        <a:rPr lang="en-US" sz="2000" b="0" kern="100" dirty="0">
                          <a:solidFill>
                            <a:schemeClr val="tx1"/>
                          </a:solidFill>
                          <a:effectLst/>
                          <a:latin typeface="+mj-ea"/>
                          <a:ea typeface="+mj-ea"/>
                        </a:rPr>
                        <a:t>00</a:t>
                      </a:r>
                      <a:r>
                        <a:rPr lang="ja-JP" sz="2000" b="0" kern="100" dirty="0">
                          <a:solidFill>
                            <a:schemeClr val="tx1"/>
                          </a:solidFill>
                          <a:effectLst/>
                          <a:latin typeface="+mj-ea"/>
                          <a:ea typeface="+mj-ea"/>
                        </a:rPr>
                        <a:t>～</a:t>
                      </a:r>
                      <a:r>
                        <a:rPr lang="en-US" sz="2000" b="0" kern="100" dirty="0">
                          <a:solidFill>
                            <a:schemeClr val="tx1"/>
                          </a:solidFill>
                          <a:effectLst/>
                          <a:latin typeface="+mj-ea"/>
                          <a:ea typeface="+mj-ea"/>
                        </a:rPr>
                        <a:t>10</a:t>
                      </a:r>
                      <a:r>
                        <a:rPr lang="ja-JP" sz="2000" b="0" kern="100" dirty="0">
                          <a:solidFill>
                            <a:schemeClr val="tx1"/>
                          </a:solidFill>
                          <a:effectLst/>
                          <a:latin typeface="+mj-ea"/>
                          <a:ea typeface="+mj-ea"/>
                        </a:rPr>
                        <a:t>月</a:t>
                      </a:r>
                      <a:r>
                        <a:rPr lang="en-US" sz="2000" b="0" kern="100" dirty="0">
                          <a:solidFill>
                            <a:schemeClr val="tx1"/>
                          </a:solidFill>
                          <a:effectLst/>
                          <a:latin typeface="+mj-ea"/>
                          <a:ea typeface="+mj-ea"/>
                        </a:rPr>
                        <a:t>3</a:t>
                      </a:r>
                      <a:r>
                        <a:rPr lang="ja-JP" sz="2000" b="0" kern="100" dirty="0">
                          <a:solidFill>
                            <a:schemeClr val="tx1"/>
                          </a:solidFill>
                          <a:effectLst/>
                          <a:latin typeface="+mj-ea"/>
                          <a:ea typeface="+mj-ea"/>
                        </a:rPr>
                        <a:t>日</a:t>
                      </a:r>
                      <a:r>
                        <a:rPr lang="en-US" sz="2000" b="0" kern="100" dirty="0">
                          <a:solidFill>
                            <a:schemeClr val="tx1"/>
                          </a:solidFill>
                          <a:effectLst/>
                          <a:latin typeface="+mj-ea"/>
                          <a:ea typeface="+mj-ea"/>
                        </a:rPr>
                        <a:t>(</a:t>
                      </a:r>
                      <a:r>
                        <a:rPr lang="ja-JP" sz="2000" b="0" kern="100" dirty="0">
                          <a:solidFill>
                            <a:schemeClr val="tx1"/>
                          </a:solidFill>
                          <a:effectLst/>
                          <a:latin typeface="+mj-ea"/>
                          <a:ea typeface="+mj-ea"/>
                        </a:rPr>
                        <a:t>金</a:t>
                      </a:r>
                      <a:r>
                        <a:rPr lang="en-US" sz="2000" b="0" kern="100" dirty="0">
                          <a:solidFill>
                            <a:schemeClr val="tx1"/>
                          </a:solidFill>
                          <a:effectLst/>
                          <a:latin typeface="+mj-ea"/>
                          <a:ea typeface="+mj-ea"/>
                        </a:rPr>
                        <a:t>)17</a:t>
                      </a:r>
                      <a:r>
                        <a:rPr lang="ja-JP" sz="2000" b="0" kern="100" dirty="0">
                          <a:solidFill>
                            <a:schemeClr val="tx1"/>
                          </a:solidFill>
                          <a:effectLst/>
                          <a:latin typeface="+mj-ea"/>
                          <a:ea typeface="+mj-ea"/>
                        </a:rPr>
                        <a:t>：</a:t>
                      </a:r>
                      <a:r>
                        <a:rPr lang="en-US" sz="2000" b="0" kern="100" dirty="0">
                          <a:solidFill>
                            <a:schemeClr val="tx1"/>
                          </a:solidFill>
                          <a:effectLst/>
                          <a:latin typeface="+mj-ea"/>
                          <a:ea typeface="+mj-ea"/>
                        </a:rPr>
                        <a:t>00</a:t>
                      </a:r>
                      <a:r>
                        <a:rPr lang="ja-JP" sz="2000" b="0" kern="100" dirty="0">
                          <a:solidFill>
                            <a:schemeClr val="tx1"/>
                          </a:solidFill>
                          <a:effectLst/>
                          <a:latin typeface="+mj-ea"/>
                          <a:ea typeface="+mj-ea"/>
                        </a:rPr>
                        <a:t>）も再登録可能</a:t>
                      </a:r>
                    </a:p>
                  </a:txBody>
                  <a:tcPr marL="64200" marR="642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r>
                        <a:rPr lang="ja-JP" altLang="en-US" sz="2000" b="0" kern="100" dirty="0">
                          <a:solidFill>
                            <a:schemeClr val="tx1"/>
                          </a:solidFill>
                          <a:effectLst/>
                          <a:latin typeface="+mj-ea"/>
                          <a:ea typeface="+mj-ea"/>
                        </a:rPr>
                        <a:t>マイページから取得した受験票は試験当日使用不可</a:t>
                      </a:r>
                      <a:endParaRPr lang="ja-JP" sz="2000" b="0" kern="100" dirty="0">
                        <a:solidFill>
                          <a:schemeClr val="tx1"/>
                        </a:solidFill>
                        <a:effectLst/>
                        <a:latin typeface="+mj-ea"/>
                        <a:ea typeface="+mj-ea"/>
                      </a:endParaRPr>
                    </a:p>
                  </a:txBody>
                  <a:tcPr marL="64200" marR="642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30418599"/>
                  </a:ext>
                </a:extLst>
              </a:tr>
              <a:tr h="1609470">
                <a:tc>
                  <a:txBody>
                    <a:bodyPr/>
                    <a:lstStyle/>
                    <a:p>
                      <a:pPr algn="just">
                        <a:lnSpc>
                          <a:spcPct val="100000"/>
                        </a:lnSpc>
                        <a:spcAft>
                          <a:spcPts val="0"/>
                        </a:spcAft>
                      </a:pPr>
                      <a:r>
                        <a:rPr lang="ja-JP" altLang="ja-JP" sz="2000" b="1" kern="100" dirty="0">
                          <a:solidFill>
                            <a:schemeClr val="tx1"/>
                          </a:solidFill>
                          <a:effectLst/>
                          <a:latin typeface="+mj-ea"/>
                          <a:ea typeface="+mj-ea"/>
                        </a:rPr>
                        <a:t>イヤホン不適合</a:t>
                      </a:r>
                    </a:p>
                    <a:p>
                      <a:pPr algn="just">
                        <a:lnSpc>
                          <a:spcPct val="100000"/>
                        </a:lnSpc>
                        <a:spcAft>
                          <a:spcPts val="0"/>
                        </a:spcAft>
                      </a:pPr>
                      <a:r>
                        <a:rPr lang="ja-JP" altLang="ja-JP" sz="2000" b="1" kern="100" dirty="0">
                          <a:solidFill>
                            <a:schemeClr val="tx1"/>
                          </a:solidFill>
                          <a:effectLst/>
                          <a:latin typeface="+mj-ea"/>
                          <a:ea typeface="+mj-ea"/>
                        </a:rPr>
                        <a:t>措置申請</a:t>
                      </a:r>
                      <a:endParaRPr lang="en-US" altLang="ja-JP" sz="2000" b="1" kern="100" dirty="0">
                        <a:solidFill>
                          <a:schemeClr val="tx1"/>
                        </a:solidFill>
                        <a:effectLst/>
                        <a:latin typeface="+mj-ea"/>
                        <a:ea typeface="+mj-ea"/>
                      </a:endParaRPr>
                    </a:p>
                    <a:p>
                      <a:pPr algn="just">
                        <a:lnSpc>
                          <a:spcPct val="100000"/>
                        </a:lnSpc>
                        <a:spcAft>
                          <a:spcPts val="0"/>
                        </a:spcAft>
                      </a:pPr>
                      <a:endParaRPr lang="ja-JP" altLang="ja-JP" sz="2000" b="1" kern="100" dirty="0">
                        <a:solidFill>
                          <a:schemeClr val="tx1"/>
                        </a:solidFill>
                        <a:effectLst/>
                        <a:latin typeface="+mj-ea"/>
                        <a:ea typeface="+mj-ea"/>
                      </a:endParaRPr>
                    </a:p>
                    <a:p>
                      <a:pPr algn="just">
                        <a:lnSpc>
                          <a:spcPct val="100000"/>
                        </a:lnSpc>
                        <a:spcAft>
                          <a:spcPts val="0"/>
                        </a:spcAft>
                      </a:pPr>
                      <a:endParaRPr lang="ja-JP" sz="2000" b="0" kern="100" dirty="0">
                        <a:solidFill>
                          <a:schemeClr val="tx1"/>
                        </a:solidFill>
                        <a:effectLst/>
                        <a:latin typeface="+mj-ea"/>
                        <a:ea typeface="+mj-ea"/>
                      </a:endParaRPr>
                    </a:p>
                    <a:p>
                      <a:pPr algn="just">
                        <a:lnSpc>
                          <a:spcPct val="100000"/>
                        </a:lnSpc>
                        <a:spcAft>
                          <a:spcPts val="0"/>
                        </a:spcAft>
                      </a:pPr>
                      <a:r>
                        <a:rPr lang="en-US" sz="2000" b="0" kern="100" dirty="0">
                          <a:solidFill>
                            <a:schemeClr val="tx1"/>
                          </a:solidFill>
                          <a:effectLst/>
                          <a:latin typeface="+mj-ea"/>
                          <a:ea typeface="+mj-ea"/>
                        </a:rPr>
                        <a:t> </a:t>
                      </a:r>
                      <a:endParaRPr lang="ja-JP" sz="2000" b="0" kern="100" dirty="0">
                        <a:solidFill>
                          <a:schemeClr val="tx1"/>
                        </a:solidFill>
                        <a:effectLst/>
                        <a:latin typeface="+mj-ea"/>
                        <a:ea typeface="+mj-ea"/>
                      </a:endParaRPr>
                    </a:p>
                    <a:p>
                      <a:pPr algn="just">
                        <a:lnSpc>
                          <a:spcPct val="100000"/>
                        </a:lnSpc>
                        <a:spcAft>
                          <a:spcPts val="0"/>
                        </a:spcAft>
                      </a:pPr>
                      <a:r>
                        <a:rPr lang="en-US" sz="2000" b="0" kern="100" dirty="0">
                          <a:solidFill>
                            <a:schemeClr val="tx1"/>
                          </a:solidFill>
                          <a:effectLst/>
                          <a:latin typeface="+mj-ea"/>
                          <a:ea typeface="+mj-ea"/>
                        </a:rPr>
                        <a:t> </a:t>
                      </a:r>
                      <a:endParaRPr lang="ja-JP" sz="2000" b="0" kern="100" dirty="0">
                        <a:solidFill>
                          <a:schemeClr val="tx1"/>
                        </a:solidFill>
                        <a:effectLst/>
                        <a:latin typeface="+mj-ea"/>
                        <a:ea typeface="+mj-ea"/>
                      </a:endParaRPr>
                    </a:p>
                    <a:p>
                      <a:pPr algn="just">
                        <a:lnSpc>
                          <a:spcPct val="100000"/>
                        </a:lnSpc>
                        <a:spcAft>
                          <a:spcPts val="0"/>
                        </a:spcAft>
                      </a:pPr>
                      <a:r>
                        <a:rPr lang="en-US" sz="2000" b="0" kern="100" dirty="0">
                          <a:solidFill>
                            <a:schemeClr val="tx1"/>
                          </a:solidFill>
                          <a:effectLst/>
                          <a:latin typeface="+mj-ea"/>
                          <a:ea typeface="+mj-ea"/>
                        </a:rPr>
                        <a:t> </a:t>
                      </a:r>
                      <a:endParaRPr lang="ja-JP" sz="2000" b="0" kern="100" dirty="0">
                        <a:solidFill>
                          <a:schemeClr val="tx1"/>
                        </a:solidFill>
                        <a:effectLst/>
                        <a:latin typeface="+mj-ea"/>
                        <a:ea typeface="+mj-ea"/>
                      </a:endParaRPr>
                    </a:p>
                  </a:txBody>
                  <a:tcPr marL="64200" marR="6420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just">
                        <a:lnSpc>
                          <a:spcPct val="100000"/>
                        </a:lnSpc>
                        <a:spcAft>
                          <a:spcPts val="0"/>
                        </a:spcAft>
                      </a:pPr>
                      <a:br>
                        <a:rPr lang="ja-JP" sz="1800" b="0" dirty="0">
                          <a:solidFill>
                            <a:schemeClr val="tx1"/>
                          </a:solidFill>
                          <a:effectLst/>
                          <a:latin typeface="+mj-ea"/>
                          <a:ea typeface="+mj-ea"/>
                        </a:rPr>
                      </a:br>
                      <a:r>
                        <a:rPr lang="ja-JP" sz="2000" b="0" kern="100" dirty="0">
                          <a:solidFill>
                            <a:schemeClr val="tx1"/>
                          </a:solidFill>
                          <a:effectLst/>
                          <a:latin typeface="+mj-ea"/>
                          <a:ea typeface="+mj-ea"/>
                        </a:rPr>
                        <a:t>イヤホン不適合措置「申請なし」で登録</a:t>
                      </a:r>
                      <a:endParaRPr lang="en-US" altLang="ja-JP" sz="2000" b="0" kern="100" dirty="0">
                        <a:solidFill>
                          <a:schemeClr val="tx1"/>
                        </a:solidFill>
                        <a:effectLst/>
                        <a:latin typeface="+mj-ea"/>
                        <a:ea typeface="+mj-ea"/>
                      </a:endParaRPr>
                    </a:p>
                    <a:p>
                      <a:pPr algn="just">
                        <a:lnSpc>
                          <a:spcPct val="100000"/>
                        </a:lnSpc>
                        <a:spcAft>
                          <a:spcPts val="0"/>
                        </a:spcAft>
                      </a:pPr>
                      <a:r>
                        <a:rPr lang="ja-JP" altLang="en-US" sz="2000" b="0" kern="100" dirty="0">
                          <a:solidFill>
                            <a:schemeClr val="tx1"/>
                          </a:solidFill>
                          <a:effectLst/>
                          <a:latin typeface="+mj-ea"/>
                          <a:ea typeface="+mj-ea"/>
                        </a:rPr>
                        <a:t>（試験当日にヘッドホンは貸与されない）</a:t>
                      </a:r>
                      <a:endParaRPr lang="ja-JP" sz="2000" b="0" kern="100" dirty="0">
                        <a:solidFill>
                          <a:schemeClr val="tx1"/>
                        </a:solidFill>
                        <a:effectLst/>
                        <a:latin typeface="+mj-ea"/>
                        <a:ea typeface="+mj-ea"/>
                      </a:endParaRPr>
                    </a:p>
                  </a:txBody>
                  <a:tcPr marL="64200" marR="642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02425599"/>
                  </a:ext>
                </a:extLst>
              </a:tr>
            </a:tbl>
          </a:graphicData>
        </a:graphic>
      </p:graphicFrame>
      <p:sp>
        <p:nvSpPr>
          <p:cNvPr id="16" name="大かっこ 15">
            <a:extLst>
              <a:ext uri="{FF2B5EF4-FFF2-40B4-BE49-F238E27FC236}">
                <a16:creationId xmlns:a16="http://schemas.microsoft.com/office/drawing/2014/main" id="{F3D08791-5C30-41B7-B552-D35AF5CBB395}"/>
              </a:ext>
            </a:extLst>
          </p:cNvPr>
          <p:cNvSpPr/>
          <p:nvPr/>
        </p:nvSpPr>
        <p:spPr>
          <a:xfrm>
            <a:off x="941198" y="2681513"/>
            <a:ext cx="1896584" cy="1143357"/>
          </a:xfrm>
          <a:prstGeom prst="bracketPair">
            <a:avLst>
              <a:gd name="adj" fmla="val 4249"/>
            </a:avLst>
          </a:prstGeom>
          <a:ln w="3175"/>
        </p:spPr>
        <p:style>
          <a:lnRef idx="1">
            <a:schemeClr val="dk1"/>
          </a:lnRef>
          <a:fillRef idx="0">
            <a:schemeClr val="dk1"/>
          </a:fillRef>
          <a:effectRef idx="0">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ts val="1800"/>
              </a:lnSpc>
              <a:spcAft>
                <a:spcPts val="0"/>
              </a:spcAft>
            </a:pPr>
            <a:r>
              <a:rPr lang="ja-JP" sz="1800" b="0" kern="100" dirty="0">
                <a:solidFill>
                  <a:srgbClr val="000000"/>
                </a:solidFill>
                <a:effectLst/>
                <a:latin typeface="ＭＳ Ｐゴシック" panose="020B0600070205080204" pitchFamily="50" charset="-128"/>
                <a:ea typeface="ＭＳ Ｐゴシック" panose="020B0600070205080204" pitchFamily="50" charset="-128"/>
                <a:cs typeface="Arial" panose="020B0604020202020204" pitchFamily="34" charset="0"/>
              </a:rPr>
              <a:t>登録された顔写真が</a:t>
            </a:r>
            <a:r>
              <a:rPr lang="ja-JP" altLang="en-US" sz="1800" b="0" kern="100"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否認（</a:t>
            </a:r>
            <a:r>
              <a:rPr lang="ja-JP" sz="1800" b="0" kern="100" dirty="0">
                <a:solidFill>
                  <a:srgbClr val="000000"/>
                </a:solidFill>
                <a:effectLst/>
                <a:latin typeface="ＭＳ Ｐゴシック" panose="020B0600070205080204" pitchFamily="50" charset="-128"/>
                <a:ea typeface="ＭＳ Ｐゴシック" panose="020B0600070205080204" pitchFamily="50" charset="-128"/>
                <a:cs typeface="Arial" panose="020B0604020202020204" pitchFamily="34" charset="0"/>
              </a:rPr>
              <a:t>「受付できない写真」と判定</a:t>
            </a:r>
            <a:r>
              <a:rPr lang="ja-JP" altLang="en-US" sz="1800" b="0" kern="100" dirty="0">
                <a:solidFill>
                  <a:srgbClr val="000000"/>
                </a:solidFill>
                <a:effectLst/>
                <a:latin typeface="ＭＳ Ｐゴシック" panose="020B0600070205080204" pitchFamily="50" charset="-128"/>
                <a:ea typeface="ＭＳ Ｐゴシック" panose="020B0600070205080204" pitchFamily="50" charset="-128"/>
                <a:cs typeface="Arial" panose="020B0604020202020204" pitchFamily="34" charset="0"/>
              </a:rPr>
              <a:t>）</a:t>
            </a:r>
            <a:r>
              <a:rPr lang="ja-JP" sz="1800" b="0" kern="100" dirty="0">
                <a:solidFill>
                  <a:srgbClr val="000000"/>
                </a:solidFill>
                <a:effectLst/>
                <a:latin typeface="ＭＳ Ｐゴシック" panose="020B0600070205080204" pitchFamily="50" charset="-128"/>
                <a:ea typeface="ＭＳ Ｐゴシック" panose="020B0600070205080204" pitchFamily="50" charset="-128"/>
                <a:cs typeface="Arial" panose="020B0604020202020204" pitchFamily="34" charset="0"/>
              </a:rPr>
              <a:t>された場合</a:t>
            </a:r>
            <a:endParaRPr lang="ja-JP" sz="2000" b="0" kern="100" dirty="0">
              <a:effectLst/>
              <a:latin typeface="ＭＳ Ｐゴシック" panose="020B0600070205080204" pitchFamily="50" charset="-128"/>
              <a:ea typeface="ＭＳ Ｐゴシック" panose="020B0600070205080204" pitchFamily="50" charset="-128"/>
            </a:endParaRPr>
          </a:p>
        </p:txBody>
      </p:sp>
      <p:sp>
        <p:nvSpPr>
          <p:cNvPr id="17" name="大かっこ 16">
            <a:extLst>
              <a:ext uri="{FF2B5EF4-FFF2-40B4-BE49-F238E27FC236}">
                <a16:creationId xmlns:a16="http://schemas.microsoft.com/office/drawing/2014/main" id="{91543EA1-E97E-40E8-B612-2AEA6A61E54A}"/>
              </a:ext>
            </a:extLst>
          </p:cNvPr>
          <p:cNvSpPr/>
          <p:nvPr/>
        </p:nvSpPr>
        <p:spPr>
          <a:xfrm>
            <a:off x="941198" y="4584030"/>
            <a:ext cx="1896584" cy="1365250"/>
          </a:xfrm>
          <a:prstGeom prst="bracketPair">
            <a:avLst>
              <a:gd name="adj" fmla="val 7659"/>
            </a:avLst>
          </a:prstGeom>
          <a:ln w="3175"/>
        </p:spPr>
        <p:style>
          <a:lnRef idx="1">
            <a:schemeClr val="dk1"/>
          </a:lnRef>
          <a:fillRef idx="0">
            <a:schemeClr val="dk1"/>
          </a:fillRef>
          <a:effectRef idx="0">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ts val="1800"/>
              </a:lnSpc>
              <a:spcBef>
                <a:spcPts val="600"/>
              </a:spcBef>
              <a:spcAft>
                <a:spcPts val="0"/>
              </a:spcAft>
            </a:pPr>
            <a:r>
              <a:rPr lang="ja-JP" sz="1800" b="0" kern="1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登録された「イヤホン不適合措置申請書」の内容に不備があり，</a:t>
            </a:r>
            <a:r>
              <a:rPr lang="ja-JP" altLang="en-US" sz="1800" b="0" kern="1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否認され</a:t>
            </a:r>
            <a:r>
              <a:rPr lang="ja-JP" sz="1800" b="0" kern="1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た場合</a:t>
            </a:r>
            <a:endParaRPr lang="ja-JP" sz="2000" b="0" kern="100" dirty="0">
              <a:effectLst/>
              <a:latin typeface="ＭＳ ゴシック" panose="020B0609070205080204" pitchFamily="49" charset="-128"/>
              <a:ea typeface="ＭＳ ゴシック" panose="020B0609070205080204" pitchFamily="49" charset="-128"/>
            </a:endParaRPr>
          </a:p>
        </p:txBody>
      </p:sp>
      <p:sp>
        <p:nvSpPr>
          <p:cNvPr id="9" name="Rectangle 438">
            <a:extLst>
              <a:ext uri="{FF2B5EF4-FFF2-40B4-BE49-F238E27FC236}">
                <a16:creationId xmlns:a16="http://schemas.microsoft.com/office/drawing/2014/main" id="{FFB50DDB-7D33-4F9B-85D7-0C4069BA7E6A}"/>
              </a:ext>
            </a:extLst>
          </p:cNvPr>
          <p:cNvSpPr>
            <a:spLocks noChangeArrowheads="1"/>
          </p:cNvSpPr>
          <p:nvPr/>
        </p:nvSpPr>
        <p:spPr bwMode="auto">
          <a:xfrm>
            <a:off x="611560" y="908720"/>
            <a:ext cx="3600000" cy="504000"/>
          </a:xfrm>
          <a:prstGeom prst="rect">
            <a:avLst/>
          </a:prstGeom>
          <a:solidFill>
            <a:schemeClr val="accent4">
              <a:lumMod val="20000"/>
              <a:lumOff val="80000"/>
            </a:schemeClr>
          </a:solidFill>
          <a:ln w="28575" algn="ctr">
            <a:solidFill>
              <a:schemeClr val="accent4"/>
            </a:solidFill>
            <a:prstDash val="dash"/>
            <a:miter lim="800000"/>
            <a:headEnd/>
            <a:tailEnd/>
          </a:ln>
          <a:extLst/>
        </p:spPr>
        <p:style>
          <a:lnRef idx="2">
            <a:schemeClr val="accent4"/>
          </a:lnRef>
          <a:fillRef idx="1">
            <a:schemeClr val="lt1"/>
          </a:fillRef>
          <a:effectRef idx="0">
            <a:schemeClr val="accent4"/>
          </a:effectRef>
          <a:fontRef idx="minor">
            <a:schemeClr val="dk1"/>
          </a:fontRef>
        </p:style>
        <p:txBody>
          <a:bodyPr wrap="square" anchor="ctr">
            <a:noAutofit/>
          </a:bodyPr>
          <a:lstStyle/>
          <a:p>
            <a:pPr lvl="0" fontAlgn="auto">
              <a:spcBef>
                <a:spcPts val="0"/>
              </a:spcBef>
              <a:spcAft>
                <a:spcPts val="0"/>
              </a:spcAft>
              <a:defRPr/>
            </a:pPr>
            <a:r>
              <a:rPr lang="ja-JP" altLang="en-US" sz="2200" b="0" spc="-50" dirty="0">
                <a:latin typeface="ＭＳ Ｐゴシック" panose="020B0600070205080204" pitchFamily="50" charset="-128"/>
              </a:rPr>
              <a:t>出願内容に不備がある場合</a:t>
            </a:r>
            <a:endParaRPr lang="en-US" altLang="ja-JP" sz="2200" b="0" spc="-50" dirty="0">
              <a:latin typeface="ＭＳ Ｐゴシック" panose="020B0600070205080204" pitchFamily="50" charset="-128"/>
            </a:endParaRPr>
          </a:p>
        </p:txBody>
      </p:sp>
    </p:spTree>
    <p:extLst>
      <p:ext uri="{BB962C8B-B14F-4D97-AF65-F5344CB8AC3E}">
        <p14:creationId xmlns:p14="http://schemas.microsoft.com/office/powerpoint/2010/main" val="3529604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14="http://schemas.microsoft.com/office/drawing/2010/main" xmlns="">
      <p:transition>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ChangeArrowheads="1"/>
          </p:cNvSpPr>
          <p:nvPr/>
        </p:nvSpPr>
        <p:spPr bwMode="auto">
          <a:xfrm>
            <a:off x="409053" y="1844824"/>
            <a:ext cx="8123387" cy="4338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indent="-342900">
              <a:spcBef>
                <a:spcPts val="0"/>
              </a:spcBef>
            </a:pPr>
            <a:r>
              <a:rPr lang="ja-JP" altLang="en-US" sz="2400" dirty="0"/>
              <a:t>○　</a:t>
            </a:r>
            <a:r>
              <a:rPr lang="ja-JP" altLang="en-US" sz="2400" b="0" dirty="0"/>
              <a:t>受験票は，共通テスト出願サイトの</a:t>
            </a:r>
            <a:r>
              <a:rPr lang="ja-JP" altLang="en-US" sz="2400" b="0" u="sng" dirty="0"/>
              <a:t>マイページから各自で</a:t>
            </a:r>
            <a:endParaRPr lang="en-US" altLang="ja-JP" sz="2400" b="0" u="sng" dirty="0"/>
          </a:p>
          <a:p>
            <a:pPr indent="-342900">
              <a:spcBef>
                <a:spcPts val="0"/>
              </a:spcBef>
            </a:pPr>
            <a:r>
              <a:rPr lang="ja-JP" altLang="en-US" sz="2400" b="0" dirty="0"/>
              <a:t>　</a:t>
            </a:r>
            <a:r>
              <a:rPr lang="ja-JP" altLang="en-US" sz="2400" b="0" u="sng" dirty="0"/>
              <a:t>取得・印刷し，試験当日に持参</a:t>
            </a:r>
            <a:r>
              <a:rPr lang="ja-JP" altLang="en-US" sz="2400" b="0" dirty="0"/>
              <a:t>する。</a:t>
            </a:r>
            <a:endParaRPr lang="en-US" altLang="ja-JP" sz="2400" b="0" dirty="0"/>
          </a:p>
          <a:p>
            <a:pPr indent="-342900">
              <a:spcBef>
                <a:spcPts val="0"/>
              </a:spcBef>
            </a:pPr>
            <a:endParaRPr lang="en-US" altLang="ja-JP" sz="2400" dirty="0"/>
          </a:p>
          <a:p>
            <a:pPr indent="-342900">
              <a:spcBef>
                <a:spcPts val="0"/>
              </a:spcBef>
            </a:pPr>
            <a:r>
              <a:rPr lang="ja-JP" altLang="en-US" sz="2400" dirty="0"/>
              <a:t>○　</a:t>
            </a:r>
            <a:r>
              <a:rPr lang="ja-JP" altLang="en-US" sz="2400" b="0" dirty="0"/>
              <a:t>スマートフォン等での画面表示では試験場に入場できな</a:t>
            </a:r>
            <a:endParaRPr lang="en-US" altLang="ja-JP" sz="2400" b="0" dirty="0"/>
          </a:p>
          <a:p>
            <a:pPr indent="-342900">
              <a:spcBef>
                <a:spcPts val="0"/>
              </a:spcBef>
            </a:pPr>
            <a:r>
              <a:rPr lang="ja-JP" altLang="en-US" sz="2400" b="0" dirty="0"/>
              <a:t>　いので，必ず紙に印刷された受験票を試験当日に持参する。</a:t>
            </a:r>
            <a:endParaRPr lang="en-US" altLang="ja-JP" sz="2400" b="0" dirty="0"/>
          </a:p>
          <a:p>
            <a:pPr marL="342900" indent="-342900">
              <a:lnSpc>
                <a:spcPct val="95000"/>
              </a:lnSpc>
              <a:spcBef>
                <a:spcPts val="600"/>
              </a:spcBef>
            </a:pPr>
            <a:endParaRPr lang="en-US" altLang="ja-JP" sz="2400" dirty="0"/>
          </a:p>
          <a:p>
            <a:pPr marL="342900" indent="-342900">
              <a:lnSpc>
                <a:spcPct val="95000"/>
              </a:lnSpc>
              <a:spcBef>
                <a:spcPts val="600"/>
              </a:spcBef>
            </a:pPr>
            <a:r>
              <a:rPr lang="ja-JP" altLang="en-US" sz="2400" dirty="0"/>
              <a:t>○　取得期間</a:t>
            </a:r>
            <a:endParaRPr lang="ja-JP" altLang="ja-JP" sz="2400" dirty="0"/>
          </a:p>
          <a:p>
            <a:r>
              <a:rPr lang="ja-JP" altLang="en-US" sz="2400" dirty="0"/>
              <a:t>　</a:t>
            </a:r>
            <a:r>
              <a:rPr lang="ja-JP" altLang="en-US" sz="2400" b="0" dirty="0"/>
              <a:t>令和</a:t>
            </a:r>
            <a:r>
              <a:rPr lang="en-US" altLang="ja-JP" sz="2400" b="0" dirty="0"/>
              <a:t>7</a:t>
            </a:r>
            <a:r>
              <a:rPr lang="ja-JP" altLang="en-US" sz="2400" b="0" dirty="0"/>
              <a:t>年</a:t>
            </a:r>
            <a:r>
              <a:rPr lang="en-US" altLang="ja-JP" sz="2400" b="0" u="sng" dirty="0"/>
              <a:t>12</a:t>
            </a:r>
            <a:r>
              <a:rPr lang="ja-JP" altLang="en-US" sz="2400" b="0" u="sng" dirty="0"/>
              <a:t>月</a:t>
            </a:r>
            <a:r>
              <a:rPr lang="en-US" altLang="ja-JP" sz="2400" b="0" u="sng" dirty="0"/>
              <a:t>10</a:t>
            </a:r>
            <a:r>
              <a:rPr lang="ja-JP" altLang="en-US" sz="2400" b="0" u="sng" dirty="0"/>
              <a:t>日</a:t>
            </a:r>
            <a:r>
              <a:rPr lang="en-US" altLang="ja-JP" sz="2400" b="0" u="sng" dirty="0"/>
              <a:t>(</a:t>
            </a:r>
            <a:r>
              <a:rPr lang="ja-JP" altLang="en-US" sz="2400" b="0" u="sng" dirty="0"/>
              <a:t>水</a:t>
            </a:r>
            <a:r>
              <a:rPr lang="en-US" altLang="ja-JP" sz="2400" b="0" u="sng" dirty="0"/>
              <a:t>)10</a:t>
            </a:r>
            <a:r>
              <a:rPr lang="ja-JP" altLang="en-US" sz="2400" b="0" u="sng" dirty="0"/>
              <a:t>：</a:t>
            </a:r>
            <a:r>
              <a:rPr lang="en-US" altLang="ja-JP" sz="2400" b="0" u="sng" dirty="0"/>
              <a:t>00</a:t>
            </a:r>
            <a:r>
              <a:rPr lang="ja-JP" altLang="en-US" sz="2400" b="0" dirty="0"/>
              <a:t>～令和</a:t>
            </a:r>
            <a:r>
              <a:rPr lang="en-US" altLang="ja-JP" sz="2400" b="0" dirty="0"/>
              <a:t>8</a:t>
            </a:r>
            <a:r>
              <a:rPr lang="ja-JP" altLang="en-US" sz="2400" b="0" dirty="0"/>
              <a:t>年</a:t>
            </a:r>
            <a:r>
              <a:rPr lang="en-US" altLang="ja-JP" sz="2400" b="0" dirty="0"/>
              <a:t>4</a:t>
            </a:r>
            <a:r>
              <a:rPr lang="ja-JP" altLang="en-US" sz="2400" b="0" dirty="0"/>
              <a:t>月</a:t>
            </a:r>
            <a:r>
              <a:rPr lang="en-US" altLang="ja-JP" sz="2400" b="0" dirty="0"/>
              <a:t>30</a:t>
            </a:r>
            <a:r>
              <a:rPr lang="ja-JP" altLang="en-US" sz="2400" b="0" dirty="0"/>
              <a:t>日</a:t>
            </a:r>
            <a:r>
              <a:rPr lang="en-US" altLang="ja-JP" sz="2400" b="0" dirty="0"/>
              <a:t>(</a:t>
            </a:r>
            <a:r>
              <a:rPr lang="ja-JP" altLang="en-US" sz="2400" b="0" dirty="0"/>
              <a:t>木</a:t>
            </a:r>
            <a:r>
              <a:rPr lang="en-US" altLang="ja-JP" sz="2400" b="0" dirty="0"/>
              <a:t>)23</a:t>
            </a:r>
            <a:r>
              <a:rPr lang="ja-JP" altLang="en-US" sz="2400" b="0" dirty="0"/>
              <a:t>：</a:t>
            </a:r>
            <a:r>
              <a:rPr lang="en-US" altLang="ja-JP" sz="2400" b="0" dirty="0"/>
              <a:t>59</a:t>
            </a:r>
            <a:endParaRPr lang="ja-JP" altLang="ja-JP" sz="2400" b="0" dirty="0"/>
          </a:p>
        </p:txBody>
      </p:sp>
      <p:sp>
        <p:nvSpPr>
          <p:cNvPr id="12" name="Rectangle 5"/>
          <p:cNvSpPr>
            <a:spLocks noChangeArrowheads="1"/>
          </p:cNvSpPr>
          <p:nvPr/>
        </p:nvSpPr>
        <p:spPr bwMode="auto">
          <a:xfrm>
            <a:off x="275538" y="945257"/>
            <a:ext cx="8123387" cy="611535"/>
          </a:xfrm>
          <a:prstGeom prst="roundRect">
            <a:avLst>
              <a:gd name="adj" fmla="val 24537"/>
            </a:avLst>
          </a:prstGeom>
          <a:solidFill>
            <a:srgbClr val="FFC000"/>
          </a:solidFill>
          <a:ln w="28575">
            <a:solidFill>
              <a:srgbClr val="FF6600"/>
            </a:solidFill>
          </a:ln>
          <a:extLst/>
        </p:spPr>
        <p:txBody>
          <a:bodyPr anchor="b"/>
          <a:lstStyle/>
          <a:p>
            <a:pPr>
              <a:spcBef>
                <a:spcPct val="0"/>
              </a:spcBef>
            </a:pPr>
            <a:r>
              <a:rPr lang="ja-JP" altLang="en-US">
                <a:latin typeface="+mn-ea"/>
                <a:ea typeface="+mn-ea"/>
              </a:rPr>
              <a:t>　受験票</a:t>
            </a:r>
            <a:endParaRPr lang="ja-JP" altLang="en-US" dirty="0">
              <a:latin typeface="+mn-ea"/>
              <a:ea typeface="+mn-ea"/>
            </a:endParaRPr>
          </a:p>
        </p:txBody>
      </p:sp>
      <p:sp>
        <p:nvSpPr>
          <p:cNvPr id="13" name="テキスト ボックス 12"/>
          <p:cNvSpPr txBox="1"/>
          <p:nvPr/>
        </p:nvSpPr>
        <p:spPr>
          <a:xfrm>
            <a:off x="193923" y="44624"/>
            <a:ext cx="864096" cy="822305"/>
          </a:xfrm>
          <a:prstGeom prst="ellipse">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ja-JP" altLang="en-US" sz="3200" dirty="0">
                <a:latin typeface="ＤＦＧ極太丸ゴシック体" pitchFamily="50" charset="-128"/>
                <a:ea typeface="ＤＦＧ極太丸ゴシック体" pitchFamily="50" charset="-128"/>
              </a:rPr>
              <a:t>Ｃ</a:t>
            </a:r>
            <a:endParaRPr kumimoji="1" lang="ja-JP" altLang="en-US" sz="3200" dirty="0">
              <a:latin typeface="ＤＦＧ極太丸ゴシック体" pitchFamily="50" charset="-128"/>
              <a:ea typeface="ＤＦＧ極太丸ゴシック体" pitchFamily="50" charset="-128"/>
            </a:endParaRPr>
          </a:p>
        </p:txBody>
      </p:sp>
      <p:sp>
        <p:nvSpPr>
          <p:cNvPr id="14" name="Rectangle 15"/>
          <p:cNvSpPr>
            <a:spLocks noChangeArrowheads="1"/>
          </p:cNvSpPr>
          <p:nvPr/>
        </p:nvSpPr>
        <p:spPr bwMode="auto">
          <a:xfrm>
            <a:off x="1187624" y="101337"/>
            <a:ext cx="3096344" cy="55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nchor="ctr"/>
          <a:lstStyle/>
          <a:p>
            <a:pPr marL="342900" indent="-342900"/>
            <a:r>
              <a:rPr lang="ja-JP" altLang="en-US" b="0">
                <a:latin typeface="ＤＦＧ平成ゴシック体W9" pitchFamily="50" charset="-128"/>
                <a:ea typeface="ＤＦＧ平成ゴシック体W9" pitchFamily="50" charset="-128"/>
              </a:rPr>
              <a:t>出願後</a:t>
            </a:r>
            <a:r>
              <a:rPr lang="ja-JP" altLang="en-US">
                <a:latin typeface="ＤＦＧ極太丸ゴシック体" pitchFamily="50" charset="-128"/>
                <a:ea typeface="ＤＦＧ極太丸ゴシック体" pitchFamily="50" charset="-128"/>
              </a:rPr>
              <a:t>　</a:t>
            </a:r>
            <a:r>
              <a:rPr lang="en-US" altLang="ja-JP" sz="2600"/>
              <a:t>【</a:t>
            </a:r>
            <a:r>
              <a:rPr lang="en-US" altLang="ja-JP" sz="2600" dirty="0"/>
              <a:t>P42~44】</a:t>
            </a:r>
            <a:endParaRPr lang="ja-JP" altLang="en-US" sz="2600" dirty="0">
              <a:solidFill>
                <a:srgbClr val="0033CC"/>
              </a:solidFill>
            </a:endParaRPr>
          </a:p>
        </p:txBody>
      </p:sp>
      <p:sp>
        <p:nvSpPr>
          <p:cNvPr id="2" name="スライド番号プレースホルダー 1">
            <a:extLst>
              <a:ext uri="{FF2B5EF4-FFF2-40B4-BE49-F238E27FC236}">
                <a16:creationId xmlns:a16="http://schemas.microsoft.com/office/drawing/2014/main" id="{11D3E1E1-55C1-4209-8316-89412BCDA422}"/>
              </a:ext>
            </a:extLst>
          </p:cNvPr>
          <p:cNvSpPr>
            <a:spLocks noGrp="1"/>
          </p:cNvSpPr>
          <p:nvPr>
            <p:ph type="sldNum" sz="quarter" idx="12"/>
          </p:nvPr>
        </p:nvSpPr>
        <p:spPr/>
        <p:txBody>
          <a:bodyPr/>
          <a:lstStyle/>
          <a:p>
            <a:fld id="{F14AF66F-3B4F-4E8B-A9F2-F8EEB7F87A3A}" type="slidenum">
              <a:rPr lang="ja-JP" altLang="en-US" smtClean="0">
                <a:solidFill>
                  <a:prstClr val="black">
                    <a:tint val="75000"/>
                  </a:prstClr>
                </a:solidFill>
              </a:rPr>
              <a:pPr/>
              <a:t>29</a:t>
            </a:fld>
            <a:endParaRPr lang="ja-JP" altLang="en-US" dirty="0">
              <a:solidFill>
                <a:prstClr val="black">
                  <a:tint val="75000"/>
                </a:prstClr>
              </a:solidFill>
            </a:endParaRPr>
          </a:p>
        </p:txBody>
      </p:sp>
    </p:spTree>
    <p:extLst>
      <p:ext uri="{BB962C8B-B14F-4D97-AF65-F5344CB8AC3E}">
        <p14:creationId xmlns:p14="http://schemas.microsoft.com/office/powerpoint/2010/main" val="34107941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14="http://schemas.microsoft.com/office/drawing/2010/main"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
          <p:cNvSpPr>
            <a:spLocks noChangeArrowheads="1"/>
          </p:cNvSpPr>
          <p:nvPr/>
        </p:nvSpPr>
        <p:spPr bwMode="auto">
          <a:xfrm>
            <a:off x="611559" y="3789040"/>
            <a:ext cx="7632849" cy="2232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5000"/>
              </a:lnSpc>
              <a:spcBef>
                <a:spcPct val="50000"/>
              </a:spcBef>
            </a:pPr>
            <a:r>
              <a:rPr lang="ja-JP" altLang="en-US" b="0" dirty="0"/>
              <a:t>○　追試験実施</a:t>
            </a:r>
          </a:p>
          <a:p>
            <a:pPr marL="342900" indent="-342900">
              <a:lnSpc>
                <a:spcPct val="95000"/>
              </a:lnSpc>
              <a:spcBef>
                <a:spcPct val="50000"/>
              </a:spcBef>
            </a:pPr>
            <a:r>
              <a:rPr lang="ja-JP" altLang="en-US" b="0" dirty="0"/>
              <a:t>　 令和</a:t>
            </a:r>
            <a:r>
              <a:rPr lang="en-US" altLang="ja-JP" b="0" dirty="0"/>
              <a:t>8</a:t>
            </a:r>
            <a:r>
              <a:rPr lang="ja-JP" altLang="en-US" b="0" dirty="0"/>
              <a:t>年１月</a:t>
            </a:r>
            <a:r>
              <a:rPr lang="en-US" altLang="ja-JP" b="0" dirty="0"/>
              <a:t>24</a:t>
            </a:r>
            <a:r>
              <a:rPr lang="ja-JP" altLang="en-US" b="0" dirty="0"/>
              <a:t>日（土）・</a:t>
            </a:r>
            <a:r>
              <a:rPr lang="en-US" altLang="ja-JP" b="0" dirty="0"/>
              <a:t>25</a:t>
            </a:r>
            <a:r>
              <a:rPr lang="ja-JP" altLang="en-US" b="0" dirty="0"/>
              <a:t>日（日）</a:t>
            </a:r>
            <a:endParaRPr lang="en-US" altLang="ja-JP" b="0" dirty="0"/>
          </a:p>
          <a:p>
            <a:pPr marL="324000">
              <a:lnSpc>
                <a:spcPct val="95000"/>
              </a:lnSpc>
              <a:spcBef>
                <a:spcPts val="1200"/>
              </a:spcBef>
            </a:pPr>
            <a:r>
              <a:rPr lang="ja-JP" altLang="en-US" b="0" dirty="0"/>
              <a:t>　 追試験場は，原則として全国を</a:t>
            </a:r>
            <a:r>
              <a:rPr lang="en-US" altLang="ja-JP" b="0" dirty="0"/>
              <a:t>2</a:t>
            </a:r>
            <a:r>
              <a:rPr lang="ja-JP" altLang="en-US" b="0" dirty="0"/>
              <a:t>地区に分け，地区ごとに設定。</a:t>
            </a:r>
            <a:endParaRPr lang="en-US" altLang="ja-JP" b="0" dirty="0"/>
          </a:p>
          <a:p>
            <a:pPr marL="342900" indent="-342900">
              <a:lnSpc>
                <a:spcPct val="95000"/>
              </a:lnSpc>
              <a:spcBef>
                <a:spcPct val="50000"/>
              </a:spcBef>
            </a:pPr>
            <a:endParaRPr lang="en-US" altLang="ja-JP" b="0" dirty="0"/>
          </a:p>
          <a:p>
            <a:pPr marL="342900" indent="-342900">
              <a:lnSpc>
                <a:spcPct val="95000"/>
              </a:lnSpc>
              <a:spcBef>
                <a:spcPct val="50000"/>
              </a:spcBef>
            </a:pPr>
            <a:endParaRPr lang="en-US" altLang="ja-JP" b="0" dirty="0"/>
          </a:p>
        </p:txBody>
      </p:sp>
      <p:sp>
        <p:nvSpPr>
          <p:cNvPr id="11" name="Rectangle 15"/>
          <p:cNvSpPr>
            <a:spLocks noChangeArrowheads="1"/>
          </p:cNvSpPr>
          <p:nvPr/>
        </p:nvSpPr>
        <p:spPr bwMode="auto">
          <a:xfrm>
            <a:off x="1187624" y="81605"/>
            <a:ext cx="257787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nchor="ctr"/>
          <a:lstStyle/>
          <a:p>
            <a:pPr marL="342900" indent="-342900"/>
            <a:r>
              <a:rPr lang="ja-JP" altLang="en-US" b="0">
                <a:latin typeface="ＤＦＧ平成ゴシック体W9" pitchFamily="50" charset="-128"/>
                <a:ea typeface="ＤＦＧ平成ゴシック体W9" pitchFamily="50" charset="-128"/>
              </a:rPr>
              <a:t>試験概要</a:t>
            </a:r>
            <a:r>
              <a:rPr lang="ja-JP" altLang="en-US" sz="2400">
                <a:latin typeface="ＤＦＧ極太丸ゴシック体" pitchFamily="50" charset="-128"/>
                <a:ea typeface="ＤＦＧ極太丸ゴシック体" pitchFamily="50" charset="-128"/>
              </a:rPr>
              <a:t>　</a:t>
            </a:r>
            <a:r>
              <a:rPr lang="en-US" altLang="ja-JP" sz="2600"/>
              <a:t>【</a:t>
            </a:r>
            <a:r>
              <a:rPr lang="en-US" altLang="ja-JP" sz="2600" dirty="0"/>
              <a:t>P5】</a:t>
            </a:r>
            <a:endParaRPr lang="ja-JP" altLang="en-US" sz="2600" dirty="0"/>
          </a:p>
        </p:txBody>
      </p:sp>
      <p:sp>
        <p:nvSpPr>
          <p:cNvPr id="12" name="テキスト ボックス 11"/>
          <p:cNvSpPr txBox="1"/>
          <p:nvPr/>
        </p:nvSpPr>
        <p:spPr>
          <a:xfrm>
            <a:off x="184366" y="44624"/>
            <a:ext cx="864096" cy="779026"/>
          </a:xfrm>
          <a:prstGeom prst="ellipse">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ja-JP" altLang="en-US" sz="3000" dirty="0">
                <a:latin typeface="ＤＦＧ極太丸ゴシック体" pitchFamily="50" charset="-128"/>
                <a:ea typeface="ＤＦＧ極太丸ゴシック体" pitchFamily="50" charset="-128"/>
              </a:rPr>
              <a:t>Ａ</a:t>
            </a:r>
            <a:endParaRPr kumimoji="1" lang="ja-JP" altLang="en-US" sz="3000" dirty="0">
              <a:latin typeface="ＤＦＧ極太丸ゴシック体" pitchFamily="50" charset="-128"/>
              <a:ea typeface="ＤＦＧ極太丸ゴシック体" pitchFamily="50" charset="-128"/>
            </a:endParaRPr>
          </a:p>
        </p:txBody>
      </p:sp>
      <p:sp>
        <p:nvSpPr>
          <p:cNvPr id="14" name="スライド番号プレースホルダー 1"/>
          <p:cNvSpPr txBox="1">
            <a:spLocks/>
          </p:cNvSpPr>
          <p:nvPr/>
        </p:nvSpPr>
        <p:spPr bwMode="auto">
          <a:xfrm>
            <a:off x="7055296" y="6419428"/>
            <a:ext cx="1981200" cy="33223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ja-JP"/>
            </a:defPPr>
            <a:lvl1pPr algn="r" rtl="0" fontAlgn="base">
              <a:spcBef>
                <a:spcPct val="0"/>
              </a:spcBef>
              <a:spcAft>
                <a:spcPct val="0"/>
              </a:spcAft>
              <a:defRPr kumimoji="0" sz="1800" b="0" kern="1200">
                <a:solidFill>
                  <a:schemeClr val="tx1"/>
                </a:solidFill>
                <a:latin typeface="Verdana" pitchFamily="34" charset="0"/>
                <a:ea typeface="ＭＳ Ｐゴシック" pitchFamily="50" charset="-128"/>
                <a:cs typeface="+mn-cs"/>
              </a:defRPr>
            </a:lvl1pPr>
            <a:lvl2pPr marL="457200" algn="l" rtl="0" fontAlgn="base">
              <a:spcBef>
                <a:spcPct val="20000"/>
              </a:spcBef>
              <a:spcAft>
                <a:spcPct val="0"/>
              </a:spcAft>
              <a:defRPr kumimoji="1" sz="2800" b="1" kern="1200">
                <a:solidFill>
                  <a:schemeClr val="tx1"/>
                </a:solidFill>
                <a:latin typeface="Arial" charset="0"/>
                <a:ea typeface="ＭＳ Ｐゴシック" pitchFamily="50" charset="-128"/>
                <a:cs typeface="+mn-cs"/>
              </a:defRPr>
            </a:lvl2pPr>
            <a:lvl3pPr marL="914400" algn="l" rtl="0" fontAlgn="base">
              <a:spcBef>
                <a:spcPct val="20000"/>
              </a:spcBef>
              <a:spcAft>
                <a:spcPct val="0"/>
              </a:spcAft>
              <a:defRPr kumimoji="1" sz="2800" b="1" kern="1200">
                <a:solidFill>
                  <a:schemeClr val="tx1"/>
                </a:solidFill>
                <a:latin typeface="Arial" charset="0"/>
                <a:ea typeface="ＭＳ Ｐゴシック" pitchFamily="50" charset="-128"/>
                <a:cs typeface="+mn-cs"/>
              </a:defRPr>
            </a:lvl3pPr>
            <a:lvl4pPr marL="1371600" algn="l" rtl="0" fontAlgn="base">
              <a:spcBef>
                <a:spcPct val="20000"/>
              </a:spcBef>
              <a:spcAft>
                <a:spcPct val="0"/>
              </a:spcAft>
              <a:defRPr kumimoji="1" sz="2800" b="1" kern="1200">
                <a:solidFill>
                  <a:schemeClr val="tx1"/>
                </a:solidFill>
                <a:latin typeface="Arial" charset="0"/>
                <a:ea typeface="ＭＳ Ｐゴシック" pitchFamily="50" charset="-128"/>
                <a:cs typeface="+mn-cs"/>
              </a:defRPr>
            </a:lvl4pPr>
            <a:lvl5pPr marL="1828800" algn="l" rtl="0" fontAlgn="base">
              <a:spcBef>
                <a:spcPct val="20000"/>
              </a:spcBef>
              <a:spcAft>
                <a:spcPct val="0"/>
              </a:spcAft>
              <a:defRPr kumimoji="1" sz="2800" b="1" kern="1200">
                <a:solidFill>
                  <a:schemeClr val="tx1"/>
                </a:solidFill>
                <a:latin typeface="Arial" charset="0"/>
                <a:ea typeface="ＭＳ Ｐゴシック" pitchFamily="50" charset="-128"/>
                <a:cs typeface="+mn-cs"/>
              </a:defRPr>
            </a:lvl5pPr>
            <a:lvl6pPr marL="2286000" algn="l" defTabSz="914400" rtl="0" eaLnBrk="1" latinLnBrk="0" hangingPunct="1">
              <a:defRPr kumimoji="1" sz="2800" b="1" kern="1200">
                <a:solidFill>
                  <a:schemeClr val="tx1"/>
                </a:solidFill>
                <a:latin typeface="Arial" charset="0"/>
                <a:ea typeface="ＭＳ Ｐゴシック" pitchFamily="50" charset="-128"/>
                <a:cs typeface="+mn-cs"/>
              </a:defRPr>
            </a:lvl6pPr>
            <a:lvl7pPr marL="2743200" algn="l" defTabSz="914400" rtl="0" eaLnBrk="1" latinLnBrk="0" hangingPunct="1">
              <a:defRPr kumimoji="1" sz="2800" b="1" kern="1200">
                <a:solidFill>
                  <a:schemeClr val="tx1"/>
                </a:solidFill>
                <a:latin typeface="Arial" charset="0"/>
                <a:ea typeface="ＭＳ Ｐゴシック" pitchFamily="50" charset="-128"/>
                <a:cs typeface="+mn-cs"/>
              </a:defRPr>
            </a:lvl7pPr>
            <a:lvl8pPr marL="3200400" algn="l" defTabSz="914400" rtl="0" eaLnBrk="1" latinLnBrk="0" hangingPunct="1">
              <a:defRPr kumimoji="1" sz="2800" b="1" kern="1200">
                <a:solidFill>
                  <a:schemeClr val="tx1"/>
                </a:solidFill>
                <a:latin typeface="Arial" charset="0"/>
                <a:ea typeface="ＭＳ Ｐゴシック" pitchFamily="50" charset="-128"/>
                <a:cs typeface="+mn-cs"/>
              </a:defRPr>
            </a:lvl8pPr>
            <a:lvl9pPr marL="3657600" algn="l" defTabSz="914400" rtl="0" eaLnBrk="1" latinLnBrk="0" hangingPunct="1">
              <a:defRPr kumimoji="1" sz="2800" b="1" kern="1200">
                <a:solidFill>
                  <a:schemeClr val="tx1"/>
                </a:solidFill>
                <a:latin typeface="Arial" charset="0"/>
                <a:ea typeface="ＭＳ Ｐゴシック"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altLang="ja-JP" sz="1800" b="0" i="0" u="none" strike="noStrike" kern="1200" cap="none" spc="0" normalizeH="0" baseline="0" noProof="0" dirty="0">
              <a:ln>
                <a:noFill/>
              </a:ln>
              <a:solidFill>
                <a:srgbClr val="000000"/>
              </a:solidFill>
              <a:effectLst/>
              <a:uLnTx/>
              <a:uFillTx/>
              <a:latin typeface="Verdana" pitchFamily="34" charset="0"/>
              <a:ea typeface="ＭＳ Ｐゴシック" pitchFamily="50" charset="-128"/>
              <a:cs typeface="+mn-cs"/>
            </a:endParaRPr>
          </a:p>
        </p:txBody>
      </p:sp>
      <p:grpSp>
        <p:nvGrpSpPr>
          <p:cNvPr id="4" name="グループ化 3">
            <a:extLst>
              <a:ext uri="{FF2B5EF4-FFF2-40B4-BE49-F238E27FC236}">
                <a16:creationId xmlns:a16="http://schemas.microsoft.com/office/drawing/2014/main" id="{DE55FCE5-B7DC-4FD3-A8AE-49BA64EFB611}"/>
              </a:ext>
            </a:extLst>
          </p:cNvPr>
          <p:cNvGrpSpPr/>
          <p:nvPr/>
        </p:nvGrpSpPr>
        <p:grpSpPr>
          <a:xfrm>
            <a:off x="611559" y="1916832"/>
            <a:ext cx="7632849" cy="1368152"/>
            <a:chOff x="611559" y="1916832"/>
            <a:chExt cx="7632849" cy="1368152"/>
          </a:xfrm>
        </p:grpSpPr>
        <p:sp>
          <p:nvSpPr>
            <p:cNvPr id="8" name="Rectangle 4"/>
            <p:cNvSpPr>
              <a:spLocks noChangeArrowheads="1"/>
            </p:cNvSpPr>
            <p:nvPr/>
          </p:nvSpPr>
          <p:spPr bwMode="auto">
            <a:xfrm>
              <a:off x="611559" y="1988840"/>
              <a:ext cx="7632849" cy="1296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5000"/>
                </a:lnSpc>
                <a:spcBef>
                  <a:spcPct val="50000"/>
                </a:spcBef>
              </a:pPr>
              <a:r>
                <a:rPr lang="ja-JP" altLang="en-US" sz="3200"/>
                <a:t>○　本試験</a:t>
              </a:r>
              <a:r>
                <a:rPr lang="ja-JP" altLang="en-US" sz="3200" dirty="0"/>
                <a:t>実施</a:t>
              </a:r>
            </a:p>
            <a:p>
              <a:pPr marL="342900" indent="-342900">
                <a:lnSpc>
                  <a:spcPct val="95000"/>
                </a:lnSpc>
                <a:spcBef>
                  <a:spcPct val="50000"/>
                </a:spcBef>
              </a:pPr>
              <a:r>
                <a:rPr lang="ja-JP" altLang="en-US" sz="3200"/>
                <a:t>　　令和</a:t>
              </a:r>
              <a:r>
                <a:rPr lang="ja-JP" altLang="en-US" sz="3200" dirty="0"/>
                <a:t>８年</a:t>
              </a:r>
              <a:r>
                <a:rPr lang="en-US" altLang="ja-JP" sz="3200" dirty="0"/>
                <a:t>1</a:t>
              </a:r>
              <a:r>
                <a:rPr lang="ja-JP" altLang="en-US" sz="3200" dirty="0"/>
                <a:t>月</a:t>
              </a:r>
              <a:r>
                <a:rPr lang="en-US" altLang="ja-JP" sz="3200" dirty="0"/>
                <a:t>17</a:t>
              </a:r>
              <a:r>
                <a:rPr lang="ja-JP" altLang="en-US" sz="3200" dirty="0"/>
                <a:t>日（土）・</a:t>
              </a:r>
              <a:r>
                <a:rPr lang="en-US" altLang="ja-JP" sz="3200" dirty="0"/>
                <a:t>18</a:t>
              </a:r>
              <a:r>
                <a:rPr lang="ja-JP" altLang="en-US" sz="3200" dirty="0"/>
                <a:t>日（日）</a:t>
              </a:r>
              <a:endParaRPr lang="en-US" altLang="ja-JP" sz="3200" dirty="0"/>
            </a:p>
          </p:txBody>
        </p:sp>
        <p:sp>
          <p:nvSpPr>
            <p:cNvPr id="3" name="正方形/長方形 2"/>
            <p:cNvSpPr/>
            <p:nvPr/>
          </p:nvSpPr>
          <p:spPr>
            <a:xfrm>
              <a:off x="621068" y="1916832"/>
              <a:ext cx="6831252" cy="1368152"/>
            </a:xfrm>
            <a:prstGeom prst="rect">
              <a:avLst/>
            </a:prstGeom>
            <a:noFill/>
            <a:ln w="76200" cmpd="dbl">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5" name="スライド番号プレースホルダー 4">
            <a:extLst>
              <a:ext uri="{FF2B5EF4-FFF2-40B4-BE49-F238E27FC236}">
                <a16:creationId xmlns:a16="http://schemas.microsoft.com/office/drawing/2014/main" id="{07100A10-ABBE-45E9-95E3-D38FAA57C669}"/>
              </a:ext>
            </a:extLst>
          </p:cNvPr>
          <p:cNvSpPr>
            <a:spLocks noGrp="1"/>
          </p:cNvSpPr>
          <p:nvPr>
            <p:ph type="sldNum" sz="quarter" idx="12"/>
          </p:nvPr>
        </p:nvSpPr>
        <p:spPr/>
        <p:txBody>
          <a:bodyPr/>
          <a:lstStyle/>
          <a:p>
            <a:fld id="{F14AF66F-3B4F-4E8B-A9F2-F8EEB7F87A3A}" type="slidenum">
              <a:rPr lang="ja-JP" altLang="en-US" smtClean="0">
                <a:solidFill>
                  <a:prstClr val="black">
                    <a:tint val="75000"/>
                  </a:prstClr>
                </a:solidFill>
              </a:rPr>
              <a:pPr/>
              <a:t>3</a:t>
            </a:fld>
            <a:endParaRPr lang="ja-JP" altLang="en-US" dirty="0">
              <a:solidFill>
                <a:prstClr val="black">
                  <a:tint val="75000"/>
                </a:prstClr>
              </a:solidFill>
            </a:endParaRPr>
          </a:p>
        </p:txBody>
      </p:sp>
      <p:sp>
        <p:nvSpPr>
          <p:cNvPr id="10" name="Rectangle 5">
            <a:extLst>
              <a:ext uri="{FF2B5EF4-FFF2-40B4-BE49-F238E27FC236}">
                <a16:creationId xmlns:a16="http://schemas.microsoft.com/office/drawing/2014/main" id="{524EFEF3-929C-40D1-B056-A44A600E896C}"/>
              </a:ext>
            </a:extLst>
          </p:cNvPr>
          <p:cNvSpPr>
            <a:spLocks noChangeArrowheads="1"/>
          </p:cNvSpPr>
          <p:nvPr/>
        </p:nvSpPr>
        <p:spPr bwMode="auto">
          <a:xfrm>
            <a:off x="510306" y="957640"/>
            <a:ext cx="8123387" cy="611535"/>
          </a:xfrm>
          <a:prstGeom prst="roundRect">
            <a:avLst>
              <a:gd name="adj" fmla="val 24537"/>
            </a:avLst>
          </a:prstGeom>
          <a:solidFill>
            <a:srgbClr val="FFC000"/>
          </a:solidFill>
          <a:ln w="28575">
            <a:solidFill>
              <a:srgbClr val="FF6600"/>
            </a:solidFill>
          </a:ln>
          <a:extLst/>
        </p:spPr>
        <p:txBody>
          <a:bodyPr anchor="b"/>
          <a:lstStyle/>
          <a:p>
            <a:pPr>
              <a:spcBef>
                <a:spcPct val="0"/>
              </a:spcBef>
            </a:pPr>
            <a:r>
              <a:rPr lang="ja-JP" altLang="en-US" dirty="0">
                <a:latin typeface="+mn-ea"/>
              </a:rPr>
              <a:t>令和８年度大学入学共通テスト実施日程</a:t>
            </a:r>
          </a:p>
        </p:txBody>
      </p:sp>
    </p:spTree>
    <p:extLst>
      <p:ext uri="{BB962C8B-B14F-4D97-AF65-F5344CB8AC3E}">
        <p14:creationId xmlns:p14="http://schemas.microsoft.com/office/powerpoint/2010/main" val="25912091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ChangeArrowheads="1"/>
          </p:cNvSpPr>
          <p:nvPr/>
        </p:nvSpPr>
        <p:spPr bwMode="auto">
          <a:xfrm>
            <a:off x="275538" y="908720"/>
            <a:ext cx="8328910" cy="5847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indent="-342900">
              <a:lnSpc>
                <a:spcPct val="95000"/>
              </a:lnSpc>
              <a:spcBef>
                <a:spcPts val="600"/>
              </a:spcBef>
            </a:pPr>
            <a:r>
              <a:rPr lang="ja-JP" altLang="en-US" sz="2400" dirty="0"/>
              <a:t>○　受験票取得の流れ</a:t>
            </a:r>
            <a:endParaRPr lang="en-US" altLang="ja-JP" sz="2400" dirty="0"/>
          </a:p>
          <a:p>
            <a:pPr indent="-342900">
              <a:lnSpc>
                <a:spcPct val="95000"/>
              </a:lnSpc>
              <a:spcBef>
                <a:spcPts val="600"/>
              </a:spcBef>
            </a:pPr>
            <a:r>
              <a:rPr lang="ja-JP" altLang="en-US" sz="2400" dirty="0"/>
              <a:t>　</a:t>
            </a:r>
            <a:r>
              <a:rPr lang="ja-JP" altLang="en-US" sz="2200" b="0" dirty="0"/>
              <a:t>① 　共通テスト出願サイトのマイページにログインし，トップページの</a:t>
            </a:r>
            <a:endParaRPr lang="en-US" altLang="ja-JP" sz="2200" b="0" dirty="0"/>
          </a:p>
          <a:p>
            <a:pPr indent="-342900">
              <a:lnSpc>
                <a:spcPct val="95000"/>
              </a:lnSpc>
              <a:spcBef>
                <a:spcPts val="600"/>
              </a:spcBef>
            </a:pPr>
            <a:r>
              <a:rPr lang="ja-JP" altLang="en-US" sz="2200" b="0" dirty="0"/>
              <a:t>　 　「受験票」を選択。</a:t>
            </a:r>
            <a:endParaRPr lang="en-US" altLang="ja-JP" sz="2200" b="0" dirty="0"/>
          </a:p>
          <a:p>
            <a:pPr indent="-342900">
              <a:lnSpc>
                <a:spcPct val="95000"/>
              </a:lnSpc>
              <a:spcBef>
                <a:spcPts val="600"/>
              </a:spcBef>
            </a:pPr>
            <a:endParaRPr lang="en-US" altLang="ja-JP" sz="2200" b="0" dirty="0"/>
          </a:p>
          <a:p>
            <a:pPr indent="-342900">
              <a:lnSpc>
                <a:spcPct val="95000"/>
              </a:lnSpc>
              <a:spcBef>
                <a:spcPts val="600"/>
              </a:spcBef>
            </a:pPr>
            <a:endParaRPr lang="en-US" altLang="ja-JP" sz="2200" b="0" dirty="0"/>
          </a:p>
          <a:p>
            <a:pPr indent="-342900">
              <a:lnSpc>
                <a:spcPct val="95000"/>
              </a:lnSpc>
              <a:spcBef>
                <a:spcPts val="600"/>
              </a:spcBef>
            </a:pPr>
            <a:endParaRPr lang="en-US" altLang="ja-JP" sz="2200" b="0" dirty="0"/>
          </a:p>
          <a:p>
            <a:pPr indent="-342900">
              <a:lnSpc>
                <a:spcPct val="95000"/>
              </a:lnSpc>
              <a:spcBef>
                <a:spcPts val="600"/>
              </a:spcBef>
            </a:pPr>
            <a:endParaRPr lang="en-US" altLang="ja-JP" sz="2200" b="0" dirty="0"/>
          </a:p>
          <a:p>
            <a:pPr indent="-342900">
              <a:lnSpc>
                <a:spcPct val="95000"/>
              </a:lnSpc>
              <a:spcBef>
                <a:spcPts val="600"/>
              </a:spcBef>
            </a:pPr>
            <a:endParaRPr lang="en-US" altLang="ja-JP" sz="2200" b="0" dirty="0"/>
          </a:p>
          <a:p>
            <a:pPr indent="-342900">
              <a:lnSpc>
                <a:spcPct val="95000"/>
              </a:lnSpc>
              <a:spcBef>
                <a:spcPts val="600"/>
              </a:spcBef>
            </a:pPr>
            <a:endParaRPr lang="en-US" altLang="ja-JP" sz="2200" b="0" dirty="0"/>
          </a:p>
          <a:p>
            <a:pPr indent="-342900">
              <a:lnSpc>
                <a:spcPct val="95000"/>
              </a:lnSpc>
              <a:spcBef>
                <a:spcPts val="600"/>
              </a:spcBef>
            </a:pPr>
            <a:endParaRPr lang="en-US" altLang="ja-JP" sz="2200" b="0" dirty="0"/>
          </a:p>
          <a:p>
            <a:pPr>
              <a:lnSpc>
                <a:spcPct val="95000"/>
              </a:lnSpc>
              <a:spcBef>
                <a:spcPts val="0"/>
              </a:spcBef>
            </a:pPr>
            <a:r>
              <a:rPr lang="ja-JP" altLang="en-US" sz="2200" b="0" dirty="0"/>
              <a:t> 　</a:t>
            </a:r>
            <a:endParaRPr lang="en-US" altLang="ja-JP" sz="2200" b="0" dirty="0"/>
          </a:p>
          <a:p>
            <a:pPr>
              <a:lnSpc>
                <a:spcPct val="95000"/>
              </a:lnSpc>
              <a:spcBef>
                <a:spcPts val="1200"/>
              </a:spcBef>
            </a:pPr>
            <a:r>
              <a:rPr lang="ja-JP" altLang="en-US" sz="2200" b="0" dirty="0"/>
              <a:t>　②　表示された</a:t>
            </a:r>
            <a:r>
              <a:rPr lang="en-US" altLang="ja-JP" sz="2200" b="0" dirty="0">
                <a:latin typeface="+mj-ea"/>
                <a:ea typeface="+mj-ea"/>
              </a:rPr>
              <a:t>PDF </a:t>
            </a:r>
            <a:r>
              <a:rPr lang="ja-JP" altLang="en-US" sz="2200" b="0" dirty="0">
                <a:latin typeface="+mj-ea"/>
                <a:ea typeface="+mj-ea"/>
              </a:rPr>
              <a:t>ファイルをページの拡大・縮小はせずに，</a:t>
            </a:r>
            <a:r>
              <a:rPr lang="en-US" altLang="ja-JP" sz="2200" b="0" u="sng" dirty="0">
                <a:latin typeface="+mj-ea"/>
                <a:ea typeface="+mj-ea"/>
              </a:rPr>
              <a:t>A4 </a:t>
            </a:r>
            <a:r>
              <a:rPr lang="ja-JP" altLang="en-US" sz="2200" b="0" u="sng" dirty="0">
                <a:latin typeface="+mj-ea"/>
                <a:ea typeface="+mj-ea"/>
              </a:rPr>
              <a:t>サ</a:t>
            </a:r>
            <a:endParaRPr lang="en-US" altLang="ja-JP" sz="2200" b="0" u="sng" dirty="0">
              <a:latin typeface="+mj-ea"/>
              <a:ea typeface="+mj-ea"/>
            </a:endParaRPr>
          </a:p>
          <a:p>
            <a:pPr>
              <a:lnSpc>
                <a:spcPct val="95000"/>
              </a:lnSpc>
              <a:spcBef>
                <a:spcPts val="0"/>
              </a:spcBef>
            </a:pPr>
            <a:r>
              <a:rPr lang="ja-JP" altLang="en-US" sz="2200" b="0" dirty="0">
                <a:latin typeface="+mj-ea"/>
                <a:ea typeface="+mj-ea"/>
              </a:rPr>
              <a:t>　　</a:t>
            </a:r>
            <a:r>
              <a:rPr lang="ja-JP" altLang="en-US" sz="2200" b="0" u="sng" dirty="0">
                <a:latin typeface="+mj-ea"/>
                <a:ea typeface="+mj-ea"/>
              </a:rPr>
              <a:t>イズの白色の</a:t>
            </a:r>
            <a:r>
              <a:rPr lang="ja-JP" altLang="en-US" sz="2200" b="0" u="sng" dirty="0"/>
              <a:t>用紙に印刷</a:t>
            </a:r>
            <a:r>
              <a:rPr lang="ja-JP" altLang="en-US" sz="2200" b="0" dirty="0"/>
              <a:t>する。</a:t>
            </a:r>
            <a:r>
              <a:rPr lang="ja-JP" altLang="en-US" sz="2200" b="0" u="sng" dirty="0"/>
              <a:t>カラー・白黒は問わない</a:t>
            </a:r>
            <a:r>
              <a:rPr lang="ja-JP" altLang="en-US" sz="2200" b="0" dirty="0"/>
              <a:t>が，余白や</a:t>
            </a:r>
            <a:endParaRPr lang="en-US" altLang="ja-JP" sz="2200" b="0" dirty="0"/>
          </a:p>
          <a:p>
            <a:pPr>
              <a:lnSpc>
                <a:spcPct val="95000"/>
              </a:lnSpc>
              <a:spcBef>
                <a:spcPts val="0"/>
              </a:spcBef>
            </a:pPr>
            <a:r>
              <a:rPr lang="ja-JP" altLang="en-US" sz="2200" b="0" dirty="0"/>
              <a:t>　　裏面に何らかの記載がある受験票は使用不可。</a:t>
            </a:r>
            <a:endParaRPr lang="ja-JP" altLang="ja-JP" sz="2200" b="0" dirty="0"/>
          </a:p>
        </p:txBody>
      </p:sp>
      <p:sp>
        <p:nvSpPr>
          <p:cNvPr id="13" name="テキスト ボックス 12"/>
          <p:cNvSpPr txBox="1"/>
          <p:nvPr/>
        </p:nvSpPr>
        <p:spPr>
          <a:xfrm>
            <a:off x="193923" y="44624"/>
            <a:ext cx="864096" cy="822305"/>
          </a:xfrm>
          <a:prstGeom prst="ellipse">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ja-JP" altLang="en-US" sz="3200" dirty="0">
                <a:latin typeface="ＤＦＧ極太丸ゴシック体" pitchFamily="50" charset="-128"/>
                <a:ea typeface="ＤＦＧ極太丸ゴシック体" pitchFamily="50" charset="-128"/>
              </a:rPr>
              <a:t>Ｃ</a:t>
            </a:r>
            <a:endParaRPr kumimoji="1" lang="ja-JP" altLang="en-US" sz="3200" dirty="0">
              <a:latin typeface="ＤＦＧ極太丸ゴシック体" pitchFamily="50" charset="-128"/>
              <a:ea typeface="ＤＦＧ極太丸ゴシック体" pitchFamily="50" charset="-128"/>
            </a:endParaRPr>
          </a:p>
        </p:txBody>
      </p:sp>
      <p:sp>
        <p:nvSpPr>
          <p:cNvPr id="14" name="Rectangle 15"/>
          <p:cNvSpPr>
            <a:spLocks noChangeArrowheads="1"/>
          </p:cNvSpPr>
          <p:nvPr/>
        </p:nvSpPr>
        <p:spPr bwMode="auto">
          <a:xfrm>
            <a:off x="1187624" y="101337"/>
            <a:ext cx="3096344" cy="55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nchor="ctr"/>
          <a:lstStyle/>
          <a:p>
            <a:pPr marL="342900" indent="-342900"/>
            <a:r>
              <a:rPr lang="ja-JP" altLang="en-US" b="0">
                <a:latin typeface="ＤＦＧ平成ゴシック体W9" pitchFamily="50" charset="-128"/>
                <a:ea typeface="ＤＦＧ平成ゴシック体W9" pitchFamily="50" charset="-128"/>
              </a:rPr>
              <a:t>出願後</a:t>
            </a:r>
            <a:r>
              <a:rPr lang="ja-JP" altLang="en-US">
                <a:latin typeface="ＤＦＧ極太丸ゴシック体" pitchFamily="50" charset="-128"/>
                <a:ea typeface="ＤＦＧ極太丸ゴシック体" pitchFamily="50" charset="-128"/>
              </a:rPr>
              <a:t>　</a:t>
            </a:r>
            <a:r>
              <a:rPr lang="en-US" altLang="ja-JP" sz="2600"/>
              <a:t>【</a:t>
            </a:r>
            <a:r>
              <a:rPr lang="en-US" altLang="ja-JP" sz="2600" dirty="0"/>
              <a:t>P42~44】</a:t>
            </a:r>
            <a:endParaRPr lang="ja-JP" altLang="en-US" sz="2600" dirty="0">
              <a:solidFill>
                <a:srgbClr val="0033CC"/>
              </a:solidFill>
            </a:endParaRPr>
          </a:p>
        </p:txBody>
      </p:sp>
      <p:sp>
        <p:nvSpPr>
          <p:cNvPr id="2" name="スライド番号プレースホルダー 1">
            <a:extLst>
              <a:ext uri="{FF2B5EF4-FFF2-40B4-BE49-F238E27FC236}">
                <a16:creationId xmlns:a16="http://schemas.microsoft.com/office/drawing/2014/main" id="{11D3E1E1-55C1-4209-8316-89412BCDA422}"/>
              </a:ext>
            </a:extLst>
          </p:cNvPr>
          <p:cNvSpPr>
            <a:spLocks noGrp="1"/>
          </p:cNvSpPr>
          <p:nvPr>
            <p:ph type="sldNum" sz="quarter" idx="12"/>
          </p:nvPr>
        </p:nvSpPr>
        <p:spPr/>
        <p:txBody>
          <a:bodyPr/>
          <a:lstStyle/>
          <a:p>
            <a:fld id="{F14AF66F-3B4F-4E8B-A9F2-F8EEB7F87A3A}" type="slidenum">
              <a:rPr lang="ja-JP" altLang="en-US" smtClean="0">
                <a:solidFill>
                  <a:prstClr val="black">
                    <a:tint val="75000"/>
                  </a:prstClr>
                </a:solidFill>
              </a:rPr>
              <a:pPr/>
              <a:t>30</a:t>
            </a:fld>
            <a:endParaRPr lang="ja-JP" altLang="en-US" dirty="0">
              <a:solidFill>
                <a:prstClr val="black">
                  <a:tint val="75000"/>
                </a:prstClr>
              </a:solidFill>
            </a:endParaRPr>
          </a:p>
        </p:txBody>
      </p:sp>
      <p:grpSp>
        <p:nvGrpSpPr>
          <p:cNvPr id="9" name="グループ化 8">
            <a:extLst>
              <a:ext uri="{FF2B5EF4-FFF2-40B4-BE49-F238E27FC236}">
                <a16:creationId xmlns:a16="http://schemas.microsoft.com/office/drawing/2014/main" id="{429A74FB-79FF-4FC1-86B3-70C2A219ADD2}"/>
              </a:ext>
            </a:extLst>
          </p:cNvPr>
          <p:cNvGrpSpPr>
            <a:grpSpLocks noChangeAspect="1"/>
          </p:cNvGrpSpPr>
          <p:nvPr/>
        </p:nvGrpSpPr>
        <p:grpSpPr>
          <a:xfrm>
            <a:off x="1732768" y="2204864"/>
            <a:ext cx="4999472" cy="3076048"/>
            <a:chOff x="0" y="0"/>
            <a:chExt cx="13514924" cy="8315389"/>
          </a:xfrm>
        </p:grpSpPr>
        <p:pic>
          <p:nvPicPr>
            <p:cNvPr id="10" name="図 9">
              <a:extLst>
                <a:ext uri="{FF2B5EF4-FFF2-40B4-BE49-F238E27FC236}">
                  <a16:creationId xmlns:a16="http://schemas.microsoft.com/office/drawing/2014/main" id="{B97F248C-59F1-9616-4282-5A80F4DE94A7}"/>
                </a:ext>
              </a:extLst>
            </p:cNvPr>
            <p:cNvPicPr>
              <a:picLocks noChangeAspect="1"/>
            </p:cNvPicPr>
            <p:nvPr/>
          </p:nvPicPr>
          <p:blipFill>
            <a:blip r:embed="rId3"/>
            <a:stretch>
              <a:fillRect/>
            </a:stretch>
          </p:blipFill>
          <p:spPr>
            <a:xfrm>
              <a:off x="0" y="0"/>
              <a:ext cx="13514924" cy="8315389"/>
            </a:xfrm>
            <a:prstGeom prst="rect">
              <a:avLst/>
            </a:prstGeom>
            <a:ln>
              <a:solidFill>
                <a:schemeClr val="tx1"/>
              </a:solidFill>
            </a:ln>
          </p:spPr>
        </p:pic>
        <p:pic>
          <p:nvPicPr>
            <p:cNvPr id="11" name="図 10">
              <a:extLst>
                <a:ext uri="{FF2B5EF4-FFF2-40B4-BE49-F238E27FC236}">
                  <a16:creationId xmlns:a16="http://schemas.microsoft.com/office/drawing/2014/main" id="{F3EBBFB4-60BB-461E-BACF-036E5AFE8F3F}"/>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8667752" y="84669"/>
              <a:ext cx="3631141" cy="600077"/>
            </a:xfrm>
            <a:prstGeom prst="rect">
              <a:avLst/>
            </a:prstGeom>
            <a:noFill/>
            <a:ln>
              <a:noFill/>
            </a:ln>
            <a:extLst>
              <a:ext uri="{909E8E84-426E-40DD-AFC4-6F175D3DCCD1}">
                <a14:hiddenFill xmlns:a14="http://schemas.microsoft.com/office/drawing/2010/main">
                  <a:solidFill>
                    <a:srgbClr val="FFFFFF"/>
                  </a:solidFill>
                </a14:hiddenFill>
              </a:ext>
            </a:extLst>
          </p:spPr>
        </p:pic>
      </p:grpSp>
      <p:sp>
        <p:nvSpPr>
          <p:cNvPr id="8" name="正方形/長方形 7">
            <a:extLst>
              <a:ext uri="{FF2B5EF4-FFF2-40B4-BE49-F238E27FC236}">
                <a16:creationId xmlns:a16="http://schemas.microsoft.com/office/drawing/2014/main" id="{562BD34C-D918-42BD-A907-C088FEFC2E76}"/>
              </a:ext>
            </a:extLst>
          </p:cNvPr>
          <p:cNvSpPr/>
          <p:nvPr/>
        </p:nvSpPr>
        <p:spPr>
          <a:xfrm>
            <a:off x="2904930" y="4385411"/>
            <a:ext cx="863534" cy="595107"/>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3447341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14="http://schemas.microsoft.com/office/drawing/2010/main" xmlns="">
      <p:transition>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A2B4D26D-476F-4328-8E4D-DCCF4E8D5DFF}"/>
              </a:ext>
            </a:extLst>
          </p:cNvPr>
          <p:cNvPicPr>
            <a:picLocks noChangeAspect="1"/>
          </p:cNvPicPr>
          <p:nvPr/>
        </p:nvPicPr>
        <p:blipFill>
          <a:blip r:embed="rId3"/>
          <a:stretch>
            <a:fillRect/>
          </a:stretch>
        </p:blipFill>
        <p:spPr>
          <a:xfrm>
            <a:off x="403766" y="1265141"/>
            <a:ext cx="6300788" cy="5272088"/>
          </a:xfrm>
          <a:prstGeom prst="rect">
            <a:avLst/>
          </a:prstGeom>
        </p:spPr>
      </p:pic>
      <p:sp>
        <p:nvSpPr>
          <p:cNvPr id="13" name="テキスト ボックス 12"/>
          <p:cNvSpPr txBox="1"/>
          <p:nvPr/>
        </p:nvSpPr>
        <p:spPr>
          <a:xfrm>
            <a:off x="193923" y="44624"/>
            <a:ext cx="864096" cy="822305"/>
          </a:xfrm>
          <a:prstGeom prst="ellipse">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ja-JP" altLang="en-US" sz="3200" dirty="0">
                <a:latin typeface="ＤＦＧ極太丸ゴシック体" pitchFamily="50" charset="-128"/>
                <a:ea typeface="ＤＦＧ極太丸ゴシック体" pitchFamily="50" charset="-128"/>
              </a:rPr>
              <a:t>Ｃ</a:t>
            </a:r>
            <a:endParaRPr kumimoji="1" lang="ja-JP" altLang="en-US" sz="3200" dirty="0">
              <a:latin typeface="ＤＦＧ極太丸ゴシック体" pitchFamily="50" charset="-128"/>
              <a:ea typeface="ＤＦＧ極太丸ゴシック体" pitchFamily="50" charset="-128"/>
            </a:endParaRPr>
          </a:p>
        </p:txBody>
      </p:sp>
      <p:sp>
        <p:nvSpPr>
          <p:cNvPr id="14" name="Rectangle 15"/>
          <p:cNvSpPr>
            <a:spLocks noChangeArrowheads="1"/>
          </p:cNvSpPr>
          <p:nvPr/>
        </p:nvSpPr>
        <p:spPr bwMode="auto">
          <a:xfrm>
            <a:off x="1187624" y="101337"/>
            <a:ext cx="3096344" cy="55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nchor="ctr"/>
          <a:lstStyle/>
          <a:p>
            <a:pPr marL="342900" indent="-342900"/>
            <a:r>
              <a:rPr lang="ja-JP" altLang="en-US" b="0">
                <a:latin typeface="ＤＦＧ平成ゴシック体W9" pitchFamily="50" charset="-128"/>
                <a:ea typeface="ＤＦＧ平成ゴシック体W9" pitchFamily="50" charset="-128"/>
              </a:rPr>
              <a:t>出願後</a:t>
            </a:r>
            <a:r>
              <a:rPr lang="ja-JP" altLang="en-US">
                <a:latin typeface="ＤＦＧ極太丸ゴシック体" pitchFamily="50" charset="-128"/>
                <a:ea typeface="ＤＦＧ極太丸ゴシック体" pitchFamily="50" charset="-128"/>
              </a:rPr>
              <a:t>　</a:t>
            </a:r>
            <a:r>
              <a:rPr lang="en-US" altLang="ja-JP" sz="2600"/>
              <a:t>【</a:t>
            </a:r>
            <a:r>
              <a:rPr lang="en-US" altLang="ja-JP" sz="2600" dirty="0"/>
              <a:t>P42~44】</a:t>
            </a:r>
            <a:endParaRPr lang="ja-JP" altLang="en-US" sz="2600" dirty="0">
              <a:solidFill>
                <a:srgbClr val="0033CC"/>
              </a:solidFill>
            </a:endParaRPr>
          </a:p>
        </p:txBody>
      </p:sp>
      <p:sp>
        <p:nvSpPr>
          <p:cNvPr id="2" name="スライド番号プレースホルダー 1">
            <a:extLst>
              <a:ext uri="{FF2B5EF4-FFF2-40B4-BE49-F238E27FC236}">
                <a16:creationId xmlns:a16="http://schemas.microsoft.com/office/drawing/2014/main" id="{11D3E1E1-55C1-4209-8316-89412BCDA422}"/>
              </a:ext>
            </a:extLst>
          </p:cNvPr>
          <p:cNvSpPr>
            <a:spLocks noGrp="1"/>
          </p:cNvSpPr>
          <p:nvPr>
            <p:ph type="sldNum" sz="quarter" idx="12"/>
          </p:nvPr>
        </p:nvSpPr>
        <p:spPr/>
        <p:txBody>
          <a:bodyPr/>
          <a:lstStyle/>
          <a:p>
            <a:fld id="{F14AF66F-3B4F-4E8B-A9F2-F8EEB7F87A3A}" type="slidenum">
              <a:rPr lang="ja-JP" altLang="en-US" smtClean="0">
                <a:solidFill>
                  <a:prstClr val="black">
                    <a:tint val="75000"/>
                  </a:prstClr>
                </a:solidFill>
              </a:rPr>
              <a:pPr/>
              <a:t>31</a:t>
            </a:fld>
            <a:endParaRPr lang="ja-JP" altLang="en-US" dirty="0">
              <a:solidFill>
                <a:prstClr val="black">
                  <a:tint val="75000"/>
                </a:prstClr>
              </a:solidFill>
            </a:endParaRPr>
          </a:p>
        </p:txBody>
      </p:sp>
      <p:sp>
        <p:nvSpPr>
          <p:cNvPr id="10" name="Rectangle 37">
            <a:extLst>
              <a:ext uri="{FF2B5EF4-FFF2-40B4-BE49-F238E27FC236}">
                <a16:creationId xmlns:a16="http://schemas.microsoft.com/office/drawing/2014/main" id="{327FA68E-ECFF-4ACB-A7BB-E9F5FBCC37D6}"/>
              </a:ext>
            </a:extLst>
          </p:cNvPr>
          <p:cNvSpPr>
            <a:spLocks noChangeArrowheads="1"/>
          </p:cNvSpPr>
          <p:nvPr/>
        </p:nvSpPr>
        <p:spPr bwMode="auto">
          <a:xfrm>
            <a:off x="7031789" y="3627920"/>
            <a:ext cx="1979896" cy="828000"/>
          </a:xfrm>
          <a:prstGeom prst="rect">
            <a:avLst/>
          </a:prstGeom>
          <a:solidFill>
            <a:schemeClr val="bg1"/>
          </a:solidFill>
          <a:ln>
            <a:solidFill>
              <a:schemeClr val="tx1"/>
            </a:solidFill>
            <a:prstDash val="lgDash"/>
          </a:ln>
          <a:extLst/>
        </p:spPr>
        <p:txBody>
          <a:bodyPr wrap="square" anchor="ctr"/>
          <a:lstStyle/>
          <a:p>
            <a:pPr marL="342900" indent="-342900"/>
            <a:r>
              <a:rPr lang="ja-JP" altLang="en-US" sz="2000" dirty="0"/>
              <a:t>登録教科等に</a:t>
            </a:r>
            <a:endParaRPr lang="en-US" altLang="ja-JP" sz="2000" dirty="0"/>
          </a:p>
          <a:p>
            <a:pPr marL="342900" indent="-342900"/>
            <a:r>
              <a:rPr lang="ja-JP" altLang="en-US" sz="2000" dirty="0"/>
              <a:t>関わる部分。</a:t>
            </a:r>
            <a:endParaRPr lang="en-US" altLang="ja-JP" sz="2000" dirty="0"/>
          </a:p>
        </p:txBody>
      </p:sp>
      <p:sp>
        <p:nvSpPr>
          <p:cNvPr id="9" name="Line 40">
            <a:extLst>
              <a:ext uri="{FF2B5EF4-FFF2-40B4-BE49-F238E27FC236}">
                <a16:creationId xmlns:a16="http://schemas.microsoft.com/office/drawing/2014/main" id="{953C8DA4-D44E-465E-9EEF-09EFDD31EBCC}"/>
              </a:ext>
            </a:extLst>
          </p:cNvPr>
          <p:cNvSpPr>
            <a:spLocks noChangeShapeType="1"/>
          </p:cNvSpPr>
          <p:nvPr/>
        </p:nvSpPr>
        <p:spPr bwMode="auto">
          <a:xfrm rot="5400000">
            <a:off x="6677011" y="3692583"/>
            <a:ext cx="11822" cy="703812"/>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dirty="0"/>
          </a:p>
        </p:txBody>
      </p:sp>
      <p:sp>
        <p:nvSpPr>
          <p:cNvPr id="11" name="Rectangle 5">
            <a:extLst>
              <a:ext uri="{FF2B5EF4-FFF2-40B4-BE49-F238E27FC236}">
                <a16:creationId xmlns:a16="http://schemas.microsoft.com/office/drawing/2014/main" id="{2AA1B034-6E86-47B7-8918-6CC494A6BC89}"/>
              </a:ext>
            </a:extLst>
          </p:cNvPr>
          <p:cNvSpPr>
            <a:spLocks noChangeArrowheads="1"/>
          </p:cNvSpPr>
          <p:nvPr/>
        </p:nvSpPr>
        <p:spPr bwMode="auto">
          <a:xfrm>
            <a:off x="768649" y="1988840"/>
            <a:ext cx="4752000" cy="1044000"/>
          </a:xfrm>
          <a:prstGeom prst="rect">
            <a:avLst/>
          </a:prstGeom>
          <a:noFill/>
          <a:ln w="50800" algn="ctr">
            <a:solidFill>
              <a:srgbClr val="0033CC"/>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dirty="0"/>
          </a:p>
        </p:txBody>
      </p:sp>
      <p:sp>
        <p:nvSpPr>
          <p:cNvPr id="15" name="Line 40">
            <a:extLst>
              <a:ext uri="{FF2B5EF4-FFF2-40B4-BE49-F238E27FC236}">
                <a16:creationId xmlns:a16="http://schemas.microsoft.com/office/drawing/2014/main" id="{11558FB4-2DEF-4421-AEAB-D46E28CBC864}"/>
              </a:ext>
            </a:extLst>
          </p:cNvPr>
          <p:cNvSpPr>
            <a:spLocks noChangeShapeType="1"/>
          </p:cNvSpPr>
          <p:nvPr/>
        </p:nvSpPr>
        <p:spPr bwMode="auto">
          <a:xfrm rot="5400000">
            <a:off x="6290739" y="1813041"/>
            <a:ext cx="19464" cy="1485005"/>
          </a:xfrm>
          <a:prstGeom prst="line">
            <a:avLst/>
          </a:prstGeom>
          <a:noFill/>
          <a:ln w="76200">
            <a:solidFill>
              <a:srgbClr val="0033CC"/>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dirty="0"/>
          </a:p>
        </p:txBody>
      </p:sp>
      <p:sp>
        <p:nvSpPr>
          <p:cNvPr id="16" name="Rectangle 37">
            <a:extLst>
              <a:ext uri="{FF2B5EF4-FFF2-40B4-BE49-F238E27FC236}">
                <a16:creationId xmlns:a16="http://schemas.microsoft.com/office/drawing/2014/main" id="{2AB51110-00E9-4116-86C3-2BA10CDEC739}"/>
              </a:ext>
            </a:extLst>
          </p:cNvPr>
          <p:cNvSpPr>
            <a:spLocks noChangeArrowheads="1"/>
          </p:cNvSpPr>
          <p:nvPr/>
        </p:nvSpPr>
        <p:spPr bwMode="auto">
          <a:xfrm>
            <a:off x="7031685" y="2115752"/>
            <a:ext cx="1980000" cy="828000"/>
          </a:xfrm>
          <a:prstGeom prst="rect">
            <a:avLst/>
          </a:prstGeom>
          <a:solidFill>
            <a:schemeClr val="bg1"/>
          </a:solidFill>
          <a:ln>
            <a:solidFill>
              <a:schemeClr val="tx1"/>
            </a:solidFill>
            <a:prstDash val="lgDash"/>
          </a:ln>
          <a:extLst/>
        </p:spPr>
        <p:txBody>
          <a:bodyPr wrap="none" anchor="ctr">
            <a:normAutofit/>
          </a:bodyPr>
          <a:lstStyle/>
          <a:p>
            <a:pPr marL="342900" indent="-342900"/>
            <a:r>
              <a:rPr lang="ja-JP" altLang="en-US" sz="2000" dirty="0"/>
              <a:t>試験場に関わる</a:t>
            </a:r>
            <a:endParaRPr lang="en-US" altLang="ja-JP" sz="2000" dirty="0"/>
          </a:p>
          <a:p>
            <a:pPr marL="342900" indent="-342900"/>
            <a:r>
              <a:rPr lang="ja-JP" altLang="en-US" sz="2000" dirty="0"/>
              <a:t>部分。</a:t>
            </a:r>
          </a:p>
        </p:txBody>
      </p:sp>
      <p:sp>
        <p:nvSpPr>
          <p:cNvPr id="20" name="Rectangle 3">
            <a:extLst>
              <a:ext uri="{FF2B5EF4-FFF2-40B4-BE49-F238E27FC236}">
                <a16:creationId xmlns:a16="http://schemas.microsoft.com/office/drawing/2014/main" id="{6EF9497A-558F-4B7D-84F5-9343F6FE053A}"/>
              </a:ext>
            </a:extLst>
          </p:cNvPr>
          <p:cNvSpPr>
            <a:spLocks noChangeArrowheads="1"/>
          </p:cNvSpPr>
          <p:nvPr/>
        </p:nvSpPr>
        <p:spPr bwMode="auto">
          <a:xfrm>
            <a:off x="141643" y="768357"/>
            <a:ext cx="3673866" cy="493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a:spcBef>
                <a:spcPct val="0"/>
              </a:spcBef>
            </a:pPr>
            <a:r>
              <a:rPr lang="ja-JP" altLang="en-US" sz="2400">
                <a:latin typeface="+mn-ea"/>
                <a:ea typeface="+mn-ea"/>
              </a:rPr>
              <a:t>○　受験票</a:t>
            </a:r>
            <a:r>
              <a:rPr lang="ja-JP" altLang="en-US" sz="2400" dirty="0">
                <a:latin typeface="+mn-ea"/>
                <a:ea typeface="+mn-ea"/>
              </a:rPr>
              <a:t>の確認ポイント</a:t>
            </a:r>
          </a:p>
        </p:txBody>
      </p:sp>
      <p:sp>
        <p:nvSpPr>
          <p:cNvPr id="23" name="Rectangle 37">
            <a:extLst>
              <a:ext uri="{FF2B5EF4-FFF2-40B4-BE49-F238E27FC236}">
                <a16:creationId xmlns:a16="http://schemas.microsoft.com/office/drawing/2014/main" id="{F72371A3-7CE3-4667-8EA1-9C0FA73DEBB3}"/>
              </a:ext>
            </a:extLst>
          </p:cNvPr>
          <p:cNvSpPr>
            <a:spLocks noChangeArrowheads="1"/>
          </p:cNvSpPr>
          <p:nvPr/>
        </p:nvSpPr>
        <p:spPr bwMode="auto">
          <a:xfrm>
            <a:off x="6984592" y="5147297"/>
            <a:ext cx="2051904" cy="1090015"/>
          </a:xfrm>
          <a:prstGeom prst="rect">
            <a:avLst/>
          </a:prstGeom>
          <a:solidFill>
            <a:schemeClr val="bg1"/>
          </a:solidFill>
          <a:ln>
            <a:solidFill>
              <a:schemeClr val="tx1"/>
            </a:solidFill>
            <a:prstDash val="lgDash"/>
          </a:ln>
          <a:extLst/>
        </p:spPr>
        <p:txBody>
          <a:bodyPr wrap="square" anchor="ctr"/>
          <a:lstStyle/>
          <a:p>
            <a:r>
              <a:rPr lang="ja-JP" altLang="en-US" sz="2000" dirty="0"/>
              <a:t>試験時間中は点線部で山折りにして机上に置く。</a:t>
            </a:r>
            <a:endParaRPr lang="en-US" altLang="ja-JP" sz="2000" dirty="0"/>
          </a:p>
        </p:txBody>
      </p:sp>
      <p:sp>
        <p:nvSpPr>
          <p:cNvPr id="24" name="Line 40">
            <a:extLst>
              <a:ext uri="{FF2B5EF4-FFF2-40B4-BE49-F238E27FC236}">
                <a16:creationId xmlns:a16="http://schemas.microsoft.com/office/drawing/2014/main" id="{7175D622-2724-4687-8382-90E27417946C}"/>
              </a:ext>
            </a:extLst>
          </p:cNvPr>
          <p:cNvSpPr>
            <a:spLocks noChangeShapeType="1"/>
          </p:cNvSpPr>
          <p:nvPr/>
        </p:nvSpPr>
        <p:spPr bwMode="auto">
          <a:xfrm rot="5400000">
            <a:off x="6732564" y="5521808"/>
            <a:ext cx="2" cy="504055"/>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dirty="0"/>
          </a:p>
        </p:txBody>
      </p:sp>
      <p:pic>
        <p:nvPicPr>
          <p:cNvPr id="21" name="図 20">
            <a:extLst>
              <a:ext uri="{FF2B5EF4-FFF2-40B4-BE49-F238E27FC236}">
                <a16:creationId xmlns:a16="http://schemas.microsoft.com/office/drawing/2014/main" id="{B85B4648-A72D-41E9-BB99-DB7108080901}"/>
              </a:ext>
            </a:extLst>
          </p:cNvPr>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355582" y="6157129"/>
            <a:ext cx="6336000" cy="493958"/>
          </a:xfrm>
          <a:prstGeom prst="rect">
            <a:avLst/>
          </a:prstGeom>
          <a:noFill/>
          <a:ln>
            <a:noFill/>
          </a:ln>
        </p:spPr>
      </p:pic>
    </p:spTree>
    <p:extLst>
      <p:ext uri="{BB962C8B-B14F-4D97-AF65-F5344CB8AC3E}">
        <p14:creationId xmlns:p14="http://schemas.microsoft.com/office/powerpoint/2010/main" val="30628364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14="http://schemas.microsoft.com/office/drawing/2010/main" xmlns="">
      <p:transition>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txBox="1">
            <a:spLocks noChangeArrowheads="1"/>
          </p:cNvSpPr>
          <p:nvPr/>
        </p:nvSpPr>
        <p:spPr>
          <a:xfrm>
            <a:off x="631032" y="2028980"/>
            <a:ext cx="7834202" cy="1136510"/>
          </a:xfrm>
          <a:prstGeom prst="rect">
            <a:avLst/>
          </a:prstGeom>
          <a:noFill/>
        </p:spPr>
        <p:txBody>
          <a:bodyPr/>
          <a:lstStyle>
            <a:lvl1pPr marL="354421" indent="-354421" algn="l" defTabSz="945124" rtl="0" eaLnBrk="1" latinLnBrk="0" hangingPunct="1">
              <a:spcBef>
                <a:spcPct val="20000"/>
              </a:spcBef>
              <a:buFont typeface="Arial" pitchFamily="34" charset="0"/>
              <a:buChar char="•"/>
              <a:defRPr kumimoji="1" sz="3300" kern="1200">
                <a:solidFill>
                  <a:schemeClr val="tx1"/>
                </a:solidFill>
                <a:latin typeface="+mn-lt"/>
                <a:ea typeface="+mn-ea"/>
                <a:cs typeface="+mn-cs"/>
              </a:defRPr>
            </a:lvl1pPr>
            <a:lvl2pPr marL="767913" indent="-295351" algn="l" defTabSz="945124" rtl="0" eaLnBrk="1" latinLnBrk="0" hangingPunct="1">
              <a:spcBef>
                <a:spcPct val="20000"/>
              </a:spcBef>
              <a:buFont typeface="Arial" pitchFamily="34" charset="0"/>
              <a:buChar char="–"/>
              <a:defRPr kumimoji="1" sz="2900" kern="1200">
                <a:solidFill>
                  <a:schemeClr val="tx1"/>
                </a:solidFill>
                <a:latin typeface="+mn-lt"/>
                <a:ea typeface="+mn-ea"/>
                <a:cs typeface="+mn-cs"/>
              </a:defRPr>
            </a:lvl2pPr>
            <a:lvl3pPr marL="1181405" indent="-236281" algn="l" defTabSz="945124" rtl="0" eaLnBrk="1" latinLnBrk="0" hangingPunct="1">
              <a:spcBef>
                <a:spcPct val="20000"/>
              </a:spcBef>
              <a:buFont typeface="Arial" pitchFamily="34" charset="0"/>
              <a:buChar char="•"/>
              <a:defRPr kumimoji="1" sz="2500" kern="1200">
                <a:solidFill>
                  <a:schemeClr val="tx1"/>
                </a:solidFill>
                <a:latin typeface="+mn-lt"/>
                <a:ea typeface="+mn-ea"/>
                <a:cs typeface="+mn-cs"/>
              </a:defRPr>
            </a:lvl3pPr>
            <a:lvl4pPr marL="1653967" indent="-236281" algn="l" defTabSz="945124" rtl="0" eaLnBrk="1" latinLnBrk="0" hangingPunct="1">
              <a:spcBef>
                <a:spcPct val="20000"/>
              </a:spcBef>
              <a:buFont typeface="Arial" pitchFamily="34" charset="0"/>
              <a:buChar char="–"/>
              <a:defRPr kumimoji="1" sz="2100" kern="1200">
                <a:solidFill>
                  <a:schemeClr val="tx1"/>
                </a:solidFill>
                <a:latin typeface="+mn-lt"/>
                <a:ea typeface="+mn-ea"/>
                <a:cs typeface="+mn-cs"/>
              </a:defRPr>
            </a:lvl4pPr>
            <a:lvl5pPr marL="2126529" indent="-236281" algn="l" defTabSz="945124" rtl="0" eaLnBrk="1" latinLnBrk="0" hangingPunct="1">
              <a:spcBef>
                <a:spcPct val="20000"/>
              </a:spcBef>
              <a:buFont typeface="Arial" pitchFamily="34" charset="0"/>
              <a:buChar char="»"/>
              <a:defRPr kumimoji="1" sz="2100" kern="1200">
                <a:solidFill>
                  <a:schemeClr val="tx1"/>
                </a:solidFill>
                <a:latin typeface="+mn-lt"/>
                <a:ea typeface="+mn-ea"/>
                <a:cs typeface="+mn-cs"/>
              </a:defRPr>
            </a:lvl5pPr>
            <a:lvl6pPr marL="2599091" indent="-236281" algn="l" defTabSz="945124" rtl="0" eaLnBrk="1" latinLnBrk="0" hangingPunct="1">
              <a:spcBef>
                <a:spcPct val="20000"/>
              </a:spcBef>
              <a:buFont typeface="Arial" pitchFamily="34" charset="0"/>
              <a:buChar char="•"/>
              <a:defRPr kumimoji="1" sz="2100" kern="1200">
                <a:solidFill>
                  <a:schemeClr val="tx1"/>
                </a:solidFill>
                <a:latin typeface="+mn-lt"/>
                <a:ea typeface="+mn-ea"/>
                <a:cs typeface="+mn-cs"/>
              </a:defRPr>
            </a:lvl6pPr>
            <a:lvl7pPr marL="3071652" indent="-236281" algn="l" defTabSz="945124" rtl="0" eaLnBrk="1" latinLnBrk="0" hangingPunct="1">
              <a:spcBef>
                <a:spcPct val="20000"/>
              </a:spcBef>
              <a:buFont typeface="Arial" pitchFamily="34" charset="0"/>
              <a:buChar char="•"/>
              <a:defRPr kumimoji="1" sz="2100" kern="1200">
                <a:solidFill>
                  <a:schemeClr val="tx1"/>
                </a:solidFill>
                <a:latin typeface="+mn-lt"/>
                <a:ea typeface="+mn-ea"/>
                <a:cs typeface="+mn-cs"/>
              </a:defRPr>
            </a:lvl7pPr>
            <a:lvl8pPr marL="3544214" indent="-236281" algn="l" defTabSz="945124" rtl="0" eaLnBrk="1" latinLnBrk="0" hangingPunct="1">
              <a:spcBef>
                <a:spcPct val="20000"/>
              </a:spcBef>
              <a:buFont typeface="Arial" pitchFamily="34" charset="0"/>
              <a:buChar char="•"/>
              <a:defRPr kumimoji="1" sz="2100" kern="1200">
                <a:solidFill>
                  <a:schemeClr val="tx1"/>
                </a:solidFill>
                <a:latin typeface="+mn-lt"/>
                <a:ea typeface="+mn-ea"/>
                <a:cs typeface="+mn-cs"/>
              </a:defRPr>
            </a:lvl8pPr>
            <a:lvl9pPr marL="4016776" indent="-236281" algn="l" defTabSz="945124" rtl="0" eaLnBrk="1" latinLnBrk="0" hangingPunct="1">
              <a:spcBef>
                <a:spcPct val="20000"/>
              </a:spcBef>
              <a:buFont typeface="Arial" pitchFamily="34" charset="0"/>
              <a:buChar char="•"/>
              <a:defRPr kumimoji="1" sz="2100" kern="1200">
                <a:solidFill>
                  <a:schemeClr val="tx1"/>
                </a:solidFill>
                <a:latin typeface="+mn-lt"/>
                <a:ea typeface="+mn-ea"/>
                <a:cs typeface="+mn-cs"/>
              </a:defRPr>
            </a:lvl9pPr>
          </a:lstStyle>
          <a:p>
            <a:pPr marL="0" indent="0" fontAlgn="auto">
              <a:spcBef>
                <a:spcPts val="0"/>
              </a:spcBef>
              <a:spcAft>
                <a:spcPts val="0"/>
              </a:spcAft>
              <a:buNone/>
            </a:pPr>
            <a:r>
              <a:rPr lang="ja-JP" altLang="en-US" sz="2000" b="0" dirty="0"/>
              <a:t>〇　各志願者の試験場は，原則として都道府県を単位とする「試験地区</a:t>
            </a:r>
            <a:endParaRPr lang="en-US" altLang="ja-JP" sz="2000" b="0" dirty="0"/>
          </a:p>
          <a:p>
            <a:pPr marL="0" indent="0" fontAlgn="auto">
              <a:spcBef>
                <a:spcPts val="0"/>
              </a:spcBef>
              <a:spcAft>
                <a:spcPts val="0"/>
              </a:spcAft>
              <a:buNone/>
            </a:pPr>
            <a:r>
              <a:rPr lang="en-US" altLang="ja-JP" sz="2000" b="0" dirty="0"/>
              <a:t>    </a:t>
            </a:r>
            <a:r>
              <a:rPr lang="ja-JP" altLang="en-US" sz="2000" b="0" dirty="0"/>
              <a:t>区分表（</a:t>
            </a:r>
            <a:r>
              <a:rPr lang="en-US" altLang="ja-JP" sz="2000" b="0" dirty="0"/>
              <a:t>p.46</a:t>
            </a:r>
            <a:r>
              <a:rPr lang="ja-JP" altLang="en-US" sz="2000" b="0" dirty="0"/>
              <a:t>）」に基づき設定。</a:t>
            </a:r>
            <a:endParaRPr lang="en-US" altLang="ja-JP" sz="2000" b="0" dirty="0"/>
          </a:p>
          <a:p>
            <a:pPr marL="0" indent="0" fontAlgn="auto">
              <a:spcBef>
                <a:spcPts val="0"/>
              </a:spcBef>
              <a:spcAft>
                <a:spcPts val="0"/>
              </a:spcAft>
              <a:buNone/>
            </a:pPr>
            <a:endParaRPr lang="ja-JP" altLang="en-US" sz="800" b="0" dirty="0"/>
          </a:p>
          <a:p>
            <a:pPr marL="0" indent="0" fontAlgn="auto">
              <a:spcBef>
                <a:spcPts val="0"/>
              </a:spcBef>
              <a:spcAft>
                <a:spcPts val="0"/>
              </a:spcAft>
              <a:buNone/>
            </a:pPr>
            <a:r>
              <a:rPr lang="ja-JP" altLang="en-US" sz="2000" b="0" dirty="0"/>
              <a:t>〇　下表のとおり出願資格によって指定する試験場は異なる。</a:t>
            </a:r>
            <a:endParaRPr lang="en-US" altLang="ja-JP" sz="2000" b="0" dirty="0"/>
          </a:p>
          <a:p>
            <a:pPr marL="0" indent="0" fontAlgn="auto">
              <a:spcBef>
                <a:spcPts val="600"/>
              </a:spcBef>
              <a:spcAft>
                <a:spcPts val="0"/>
              </a:spcAft>
              <a:buNone/>
            </a:pPr>
            <a:r>
              <a:rPr lang="ja-JP" altLang="en-US" sz="2000" b="0" dirty="0"/>
              <a:t>　</a:t>
            </a:r>
            <a:endParaRPr lang="en-US" altLang="ja-JP" sz="2000" b="0" dirty="0"/>
          </a:p>
        </p:txBody>
      </p:sp>
      <p:sp>
        <p:nvSpPr>
          <p:cNvPr id="10" name="Rectangle 5"/>
          <p:cNvSpPr>
            <a:spLocks noChangeArrowheads="1"/>
          </p:cNvSpPr>
          <p:nvPr/>
        </p:nvSpPr>
        <p:spPr bwMode="auto">
          <a:xfrm>
            <a:off x="365137" y="908720"/>
            <a:ext cx="8123387" cy="611535"/>
          </a:xfrm>
          <a:prstGeom prst="roundRect">
            <a:avLst>
              <a:gd name="adj" fmla="val 24537"/>
            </a:avLst>
          </a:prstGeom>
          <a:solidFill>
            <a:srgbClr val="FFC000"/>
          </a:solidFill>
          <a:ln w="28575">
            <a:solidFill>
              <a:srgbClr val="FF6600"/>
            </a:solidFill>
          </a:ln>
          <a:extLst/>
        </p:spPr>
        <p:txBody>
          <a:bodyPr anchor="b"/>
          <a:lstStyle/>
          <a:p>
            <a:pPr>
              <a:spcBef>
                <a:spcPct val="0"/>
              </a:spcBef>
            </a:pPr>
            <a:r>
              <a:rPr lang="ja-JP" altLang="en-US" dirty="0">
                <a:latin typeface="+mn-ea"/>
                <a:ea typeface="+mn-ea"/>
              </a:rPr>
              <a:t>試験場の指定</a:t>
            </a:r>
          </a:p>
        </p:txBody>
      </p:sp>
      <p:sp>
        <p:nvSpPr>
          <p:cNvPr id="11" name="テキスト ボックス 10"/>
          <p:cNvSpPr txBox="1"/>
          <p:nvPr/>
        </p:nvSpPr>
        <p:spPr>
          <a:xfrm>
            <a:off x="193923" y="44624"/>
            <a:ext cx="864096" cy="822305"/>
          </a:xfrm>
          <a:prstGeom prst="ellipse">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ja-JP" altLang="en-US" sz="3200" dirty="0">
                <a:latin typeface="ＤＦＧ極太丸ゴシック体" pitchFamily="50" charset="-128"/>
                <a:ea typeface="ＤＦＧ極太丸ゴシック体" pitchFamily="50" charset="-128"/>
              </a:rPr>
              <a:t>Ｃ</a:t>
            </a:r>
            <a:endParaRPr kumimoji="1" lang="ja-JP" altLang="en-US" sz="3200" dirty="0">
              <a:latin typeface="ＤＦＧ極太丸ゴシック体" pitchFamily="50" charset="-128"/>
              <a:ea typeface="ＤＦＧ極太丸ゴシック体" pitchFamily="50" charset="-128"/>
            </a:endParaRPr>
          </a:p>
        </p:txBody>
      </p:sp>
      <p:sp>
        <p:nvSpPr>
          <p:cNvPr id="12" name="Rectangle 15"/>
          <p:cNvSpPr>
            <a:spLocks noChangeArrowheads="1"/>
          </p:cNvSpPr>
          <p:nvPr/>
        </p:nvSpPr>
        <p:spPr bwMode="auto">
          <a:xfrm>
            <a:off x="1187624" y="101337"/>
            <a:ext cx="2952328" cy="55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nchor="ctr"/>
          <a:lstStyle/>
          <a:p>
            <a:pPr marL="342900" indent="-342900"/>
            <a:r>
              <a:rPr lang="ja-JP" altLang="en-US" b="0">
                <a:latin typeface="ＤＦＧ平成ゴシック体W9" pitchFamily="50" charset="-128"/>
                <a:ea typeface="ＤＦＧ平成ゴシック体W9" pitchFamily="50" charset="-128"/>
              </a:rPr>
              <a:t>出願後</a:t>
            </a:r>
            <a:r>
              <a:rPr lang="ja-JP" altLang="en-US">
                <a:latin typeface="ＤＦＧ極太丸ゴシック体" pitchFamily="50" charset="-128"/>
                <a:ea typeface="ＤＦＧ極太丸ゴシック体" pitchFamily="50" charset="-128"/>
              </a:rPr>
              <a:t>　</a:t>
            </a:r>
            <a:r>
              <a:rPr lang="en-US" altLang="ja-JP" sz="2600"/>
              <a:t>【</a:t>
            </a:r>
            <a:r>
              <a:rPr lang="en-US" altLang="ja-JP" sz="2600" dirty="0"/>
              <a:t>P45</a:t>
            </a:r>
            <a:r>
              <a:rPr lang="ja-JP" altLang="en-US" sz="2600" dirty="0"/>
              <a:t>・</a:t>
            </a:r>
            <a:r>
              <a:rPr lang="en-US" altLang="ja-JP" sz="2600" dirty="0"/>
              <a:t>46】</a:t>
            </a:r>
            <a:endParaRPr lang="ja-JP" altLang="en-US" sz="2600" dirty="0">
              <a:solidFill>
                <a:srgbClr val="0033CC"/>
              </a:solidFill>
            </a:endParaRPr>
          </a:p>
        </p:txBody>
      </p:sp>
      <p:sp>
        <p:nvSpPr>
          <p:cNvPr id="8" name="Rectangle 7"/>
          <p:cNvSpPr>
            <a:spLocks noChangeArrowheads="1"/>
          </p:cNvSpPr>
          <p:nvPr/>
        </p:nvSpPr>
        <p:spPr bwMode="auto">
          <a:xfrm>
            <a:off x="601259" y="1628800"/>
            <a:ext cx="859342" cy="360039"/>
          </a:xfrm>
          <a:prstGeom prst="rect">
            <a:avLst/>
          </a:prstGeom>
          <a:solidFill>
            <a:schemeClr val="tx1"/>
          </a:solidFill>
          <a:ln w="76200" algn="ctr">
            <a:solidFill>
              <a:schemeClr val="tx1"/>
            </a:solidFill>
            <a:miter lim="800000"/>
            <a:headEnd/>
            <a:tailEnd/>
          </a:ln>
        </p:spPr>
        <p:txBody>
          <a:bodyPr wrap="none" anchor="ctr"/>
          <a:lstStyle/>
          <a:p>
            <a:pPr marL="342900" indent="-342900" algn="ctr"/>
            <a:r>
              <a:rPr lang="ja-JP" altLang="en-US" sz="2000" dirty="0">
                <a:solidFill>
                  <a:schemeClr val="bg1"/>
                </a:solidFill>
                <a:latin typeface="+mn-ea"/>
                <a:ea typeface="+mn-ea"/>
              </a:rPr>
              <a:t>原 則</a:t>
            </a:r>
          </a:p>
        </p:txBody>
      </p:sp>
      <p:sp>
        <p:nvSpPr>
          <p:cNvPr id="15" name="Rectangle 3"/>
          <p:cNvSpPr txBox="1">
            <a:spLocks noChangeArrowheads="1"/>
          </p:cNvSpPr>
          <p:nvPr/>
        </p:nvSpPr>
        <p:spPr>
          <a:xfrm>
            <a:off x="675275" y="5412188"/>
            <a:ext cx="8073189" cy="1344475"/>
          </a:xfrm>
          <a:prstGeom prst="rect">
            <a:avLst/>
          </a:prstGeom>
          <a:noFill/>
        </p:spPr>
        <p:txBody>
          <a:bodyPr/>
          <a:lstStyle>
            <a:lvl1pPr marL="354421" indent="-354421" algn="l" defTabSz="945124" rtl="0" eaLnBrk="1" latinLnBrk="0" hangingPunct="1">
              <a:spcBef>
                <a:spcPct val="20000"/>
              </a:spcBef>
              <a:buFont typeface="Arial" pitchFamily="34" charset="0"/>
              <a:buChar char="•"/>
              <a:defRPr kumimoji="1" sz="3300" kern="1200">
                <a:solidFill>
                  <a:schemeClr val="tx1"/>
                </a:solidFill>
                <a:latin typeface="+mn-lt"/>
                <a:ea typeface="+mn-ea"/>
                <a:cs typeface="+mn-cs"/>
              </a:defRPr>
            </a:lvl1pPr>
            <a:lvl2pPr marL="767913" indent="-295351" algn="l" defTabSz="945124" rtl="0" eaLnBrk="1" latinLnBrk="0" hangingPunct="1">
              <a:spcBef>
                <a:spcPct val="20000"/>
              </a:spcBef>
              <a:buFont typeface="Arial" pitchFamily="34" charset="0"/>
              <a:buChar char="–"/>
              <a:defRPr kumimoji="1" sz="2900" kern="1200">
                <a:solidFill>
                  <a:schemeClr val="tx1"/>
                </a:solidFill>
                <a:latin typeface="+mn-lt"/>
                <a:ea typeface="+mn-ea"/>
                <a:cs typeface="+mn-cs"/>
              </a:defRPr>
            </a:lvl2pPr>
            <a:lvl3pPr marL="1181405" indent="-236281" algn="l" defTabSz="945124" rtl="0" eaLnBrk="1" latinLnBrk="0" hangingPunct="1">
              <a:spcBef>
                <a:spcPct val="20000"/>
              </a:spcBef>
              <a:buFont typeface="Arial" pitchFamily="34" charset="0"/>
              <a:buChar char="•"/>
              <a:defRPr kumimoji="1" sz="2500" kern="1200">
                <a:solidFill>
                  <a:schemeClr val="tx1"/>
                </a:solidFill>
                <a:latin typeface="+mn-lt"/>
                <a:ea typeface="+mn-ea"/>
                <a:cs typeface="+mn-cs"/>
              </a:defRPr>
            </a:lvl3pPr>
            <a:lvl4pPr marL="1653967" indent="-236281" algn="l" defTabSz="945124" rtl="0" eaLnBrk="1" latinLnBrk="0" hangingPunct="1">
              <a:spcBef>
                <a:spcPct val="20000"/>
              </a:spcBef>
              <a:buFont typeface="Arial" pitchFamily="34" charset="0"/>
              <a:buChar char="–"/>
              <a:defRPr kumimoji="1" sz="2100" kern="1200">
                <a:solidFill>
                  <a:schemeClr val="tx1"/>
                </a:solidFill>
                <a:latin typeface="+mn-lt"/>
                <a:ea typeface="+mn-ea"/>
                <a:cs typeface="+mn-cs"/>
              </a:defRPr>
            </a:lvl4pPr>
            <a:lvl5pPr marL="2126529" indent="-236281" algn="l" defTabSz="945124" rtl="0" eaLnBrk="1" latinLnBrk="0" hangingPunct="1">
              <a:spcBef>
                <a:spcPct val="20000"/>
              </a:spcBef>
              <a:buFont typeface="Arial" pitchFamily="34" charset="0"/>
              <a:buChar char="»"/>
              <a:defRPr kumimoji="1" sz="2100" kern="1200">
                <a:solidFill>
                  <a:schemeClr val="tx1"/>
                </a:solidFill>
                <a:latin typeface="+mn-lt"/>
                <a:ea typeface="+mn-ea"/>
                <a:cs typeface="+mn-cs"/>
              </a:defRPr>
            </a:lvl5pPr>
            <a:lvl6pPr marL="2599091" indent="-236281" algn="l" defTabSz="945124" rtl="0" eaLnBrk="1" latinLnBrk="0" hangingPunct="1">
              <a:spcBef>
                <a:spcPct val="20000"/>
              </a:spcBef>
              <a:buFont typeface="Arial" pitchFamily="34" charset="0"/>
              <a:buChar char="•"/>
              <a:defRPr kumimoji="1" sz="2100" kern="1200">
                <a:solidFill>
                  <a:schemeClr val="tx1"/>
                </a:solidFill>
                <a:latin typeface="+mn-lt"/>
                <a:ea typeface="+mn-ea"/>
                <a:cs typeface="+mn-cs"/>
              </a:defRPr>
            </a:lvl6pPr>
            <a:lvl7pPr marL="3071652" indent="-236281" algn="l" defTabSz="945124" rtl="0" eaLnBrk="1" latinLnBrk="0" hangingPunct="1">
              <a:spcBef>
                <a:spcPct val="20000"/>
              </a:spcBef>
              <a:buFont typeface="Arial" pitchFamily="34" charset="0"/>
              <a:buChar char="•"/>
              <a:defRPr kumimoji="1" sz="2100" kern="1200">
                <a:solidFill>
                  <a:schemeClr val="tx1"/>
                </a:solidFill>
                <a:latin typeface="+mn-lt"/>
                <a:ea typeface="+mn-ea"/>
                <a:cs typeface="+mn-cs"/>
              </a:defRPr>
            </a:lvl7pPr>
            <a:lvl8pPr marL="3544214" indent="-236281" algn="l" defTabSz="945124" rtl="0" eaLnBrk="1" latinLnBrk="0" hangingPunct="1">
              <a:spcBef>
                <a:spcPct val="20000"/>
              </a:spcBef>
              <a:buFont typeface="Arial" pitchFamily="34" charset="0"/>
              <a:buChar char="•"/>
              <a:defRPr kumimoji="1" sz="2100" kern="1200">
                <a:solidFill>
                  <a:schemeClr val="tx1"/>
                </a:solidFill>
                <a:latin typeface="+mn-lt"/>
                <a:ea typeface="+mn-ea"/>
                <a:cs typeface="+mn-cs"/>
              </a:defRPr>
            </a:lvl8pPr>
            <a:lvl9pPr marL="4016776" indent="-236281" algn="l" defTabSz="945124" rtl="0" eaLnBrk="1" latinLnBrk="0" hangingPunct="1">
              <a:spcBef>
                <a:spcPct val="20000"/>
              </a:spcBef>
              <a:buFont typeface="Arial" pitchFamily="34" charset="0"/>
              <a:buChar char="•"/>
              <a:defRPr kumimoji="1" sz="2100" kern="1200">
                <a:solidFill>
                  <a:schemeClr val="tx1"/>
                </a:solidFill>
                <a:latin typeface="+mn-lt"/>
                <a:ea typeface="+mn-ea"/>
                <a:cs typeface="+mn-cs"/>
              </a:defRPr>
            </a:lvl9pPr>
          </a:lstStyle>
          <a:p>
            <a:pPr marL="0" indent="0" fontAlgn="auto">
              <a:spcBef>
                <a:spcPts val="0"/>
              </a:spcBef>
              <a:spcAft>
                <a:spcPts val="0"/>
              </a:spcAft>
              <a:buNone/>
            </a:pPr>
            <a:r>
              <a:rPr lang="ja-JP" altLang="en-US" sz="1400" b="0" dirty="0">
                <a:latin typeface="+mj-ea"/>
                <a:ea typeface="+mj-ea"/>
              </a:rPr>
              <a:t>（注）　出願内容の確認・訂正期間（</a:t>
            </a:r>
            <a:r>
              <a:rPr lang="en-US" altLang="ja-JP" sz="1400" b="0" dirty="0">
                <a:latin typeface="+mj-ea"/>
                <a:ea typeface="+mj-ea"/>
              </a:rPr>
              <a:t>10 </a:t>
            </a:r>
            <a:r>
              <a:rPr lang="ja-JP" altLang="en-US" sz="1400" b="0" dirty="0">
                <a:latin typeface="+mj-ea"/>
                <a:ea typeface="+mj-ea"/>
              </a:rPr>
              <a:t>月</a:t>
            </a:r>
            <a:r>
              <a:rPr lang="en-US" altLang="ja-JP" sz="1400" b="0" dirty="0">
                <a:latin typeface="+mj-ea"/>
                <a:ea typeface="+mj-ea"/>
              </a:rPr>
              <a:t>10 </a:t>
            </a:r>
            <a:r>
              <a:rPr lang="ja-JP" altLang="en-US" sz="1400" b="0" dirty="0">
                <a:latin typeface="+mj-ea"/>
                <a:ea typeface="+mj-ea"/>
              </a:rPr>
              <a:t>日</a:t>
            </a:r>
            <a:r>
              <a:rPr lang="en-US" altLang="ja-JP" sz="1400" b="0" dirty="0">
                <a:latin typeface="+mj-ea"/>
                <a:ea typeface="+mj-ea"/>
              </a:rPr>
              <a:t>(</a:t>
            </a:r>
            <a:r>
              <a:rPr lang="ja-JP" altLang="en-US" sz="1400" b="0" dirty="0">
                <a:latin typeface="+mj-ea"/>
                <a:ea typeface="+mj-ea"/>
              </a:rPr>
              <a:t>金</a:t>
            </a:r>
            <a:r>
              <a:rPr lang="en-US" altLang="ja-JP" sz="1400" b="0" dirty="0">
                <a:latin typeface="+mj-ea"/>
                <a:ea typeface="+mj-ea"/>
              </a:rPr>
              <a:t>)10</a:t>
            </a:r>
            <a:r>
              <a:rPr lang="ja-JP" altLang="en-US" sz="1400" b="0" dirty="0">
                <a:latin typeface="+mj-ea"/>
                <a:ea typeface="+mj-ea"/>
              </a:rPr>
              <a:t>：</a:t>
            </a:r>
            <a:r>
              <a:rPr lang="en-US" altLang="ja-JP" sz="1400" b="0" dirty="0">
                <a:latin typeface="+mj-ea"/>
                <a:ea typeface="+mj-ea"/>
              </a:rPr>
              <a:t>00</a:t>
            </a:r>
            <a:r>
              <a:rPr lang="ja-JP" altLang="en-US" sz="1400" b="0" dirty="0">
                <a:latin typeface="+mj-ea"/>
                <a:ea typeface="+mj-ea"/>
              </a:rPr>
              <a:t>～</a:t>
            </a:r>
            <a:r>
              <a:rPr lang="en-US" altLang="ja-JP" sz="1400" b="0" dirty="0">
                <a:latin typeface="+mj-ea"/>
                <a:ea typeface="+mj-ea"/>
              </a:rPr>
              <a:t>10 </a:t>
            </a:r>
            <a:r>
              <a:rPr lang="ja-JP" altLang="en-US" sz="1400" b="0" dirty="0">
                <a:latin typeface="+mj-ea"/>
                <a:ea typeface="+mj-ea"/>
              </a:rPr>
              <a:t>月</a:t>
            </a:r>
            <a:r>
              <a:rPr lang="en-US" altLang="ja-JP" sz="1400" b="0" dirty="0">
                <a:latin typeface="+mj-ea"/>
                <a:ea typeface="+mj-ea"/>
              </a:rPr>
              <a:t>17 </a:t>
            </a:r>
            <a:r>
              <a:rPr lang="ja-JP" altLang="en-US" sz="1400" b="0" dirty="0">
                <a:latin typeface="+mj-ea"/>
                <a:ea typeface="+mj-ea"/>
              </a:rPr>
              <a:t>日</a:t>
            </a:r>
            <a:r>
              <a:rPr lang="en-US" altLang="ja-JP" sz="1400" b="0" dirty="0">
                <a:latin typeface="+mj-ea"/>
                <a:ea typeface="+mj-ea"/>
              </a:rPr>
              <a:t>(</a:t>
            </a:r>
            <a:r>
              <a:rPr lang="ja-JP" altLang="en-US" sz="1400" b="0" dirty="0">
                <a:latin typeface="+mj-ea"/>
                <a:ea typeface="+mj-ea"/>
              </a:rPr>
              <a:t>金</a:t>
            </a:r>
            <a:r>
              <a:rPr lang="en-US" altLang="ja-JP" sz="1400" b="0" dirty="0">
                <a:latin typeface="+mj-ea"/>
                <a:ea typeface="+mj-ea"/>
              </a:rPr>
              <a:t>)17</a:t>
            </a:r>
            <a:r>
              <a:rPr lang="ja-JP" altLang="en-US" sz="1400" b="0" dirty="0">
                <a:latin typeface="+mj-ea"/>
                <a:ea typeface="+mj-ea"/>
              </a:rPr>
              <a:t>：</a:t>
            </a:r>
            <a:r>
              <a:rPr lang="en-US" altLang="ja-JP" sz="1400" b="0" dirty="0">
                <a:latin typeface="+mj-ea"/>
                <a:ea typeface="+mj-ea"/>
              </a:rPr>
              <a:t>00</a:t>
            </a:r>
            <a:r>
              <a:rPr lang="ja-JP" altLang="en-US" sz="1400" b="0" dirty="0">
                <a:latin typeface="+mj-ea"/>
                <a:ea typeface="+mj-ea"/>
              </a:rPr>
              <a:t>）に訂正した</a:t>
            </a:r>
            <a:r>
              <a:rPr lang="ja-JP" altLang="en-US" sz="1400" b="0" dirty="0">
                <a:latin typeface="+mj-ea"/>
              </a:rPr>
              <a:t>場合は，訂正</a:t>
            </a:r>
            <a:r>
              <a:rPr lang="ja-JP" altLang="en-US" sz="1400" b="0" dirty="0">
                <a:latin typeface="+mj-ea"/>
                <a:ea typeface="+mj-ea"/>
              </a:rPr>
              <a:t>　　 </a:t>
            </a:r>
            <a:endParaRPr lang="en-US" altLang="ja-JP" sz="1400" b="0" dirty="0">
              <a:latin typeface="+mj-ea"/>
              <a:ea typeface="+mj-ea"/>
            </a:endParaRPr>
          </a:p>
          <a:p>
            <a:pPr marL="0" indent="0" fontAlgn="auto">
              <a:spcBef>
                <a:spcPts val="0"/>
              </a:spcBef>
              <a:spcAft>
                <a:spcPts val="1200"/>
              </a:spcAft>
              <a:buNone/>
            </a:pPr>
            <a:r>
              <a:rPr lang="en-US" altLang="ja-JP" sz="1400" b="0" dirty="0">
                <a:latin typeface="+mj-ea"/>
                <a:ea typeface="+mj-ea"/>
              </a:rPr>
              <a:t>     </a:t>
            </a:r>
            <a:r>
              <a:rPr lang="ja-JP" altLang="en-US" sz="1400" b="0" dirty="0">
                <a:latin typeface="+mj-ea"/>
              </a:rPr>
              <a:t>後の</a:t>
            </a:r>
            <a:r>
              <a:rPr lang="ja-JP" altLang="en-US" sz="1400" b="0" dirty="0">
                <a:latin typeface="+mj-ea"/>
                <a:ea typeface="+mj-ea"/>
              </a:rPr>
              <a:t>学校又は現住所</a:t>
            </a:r>
            <a:endParaRPr lang="en-US" altLang="ja-JP" sz="1400" b="0" dirty="0">
              <a:latin typeface="+mj-ea"/>
              <a:ea typeface="+mj-ea"/>
            </a:endParaRPr>
          </a:p>
          <a:p>
            <a:pPr marL="0" indent="0" fontAlgn="auto">
              <a:spcBef>
                <a:spcPts val="0"/>
              </a:spcBef>
              <a:spcAft>
                <a:spcPts val="0"/>
              </a:spcAft>
              <a:buNone/>
            </a:pPr>
            <a:r>
              <a:rPr lang="en-US" altLang="ja-JP" sz="2000" b="0" dirty="0">
                <a:latin typeface="+mj-ea"/>
                <a:ea typeface="+mj-ea"/>
              </a:rPr>
              <a:t>※</a:t>
            </a:r>
            <a:r>
              <a:rPr lang="ja-JP" altLang="en-US" sz="2000" b="0" dirty="0">
                <a:latin typeface="+mj-ea"/>
                <a:ea typeface="+mj-ea"/>
              </a:rPr>
              <a:t>　学校の最寄り（通信制課程の場合，各志願者の現住所の最寄り）の</a:t>
            </a:r>
            <a:endParaRPr lang="en-US" altLang="ja-JP" sz="2000" b="0" dirty="0">
              <a:latin typeface="+mj-ea"/>
              <a:ea typeface="+mj-ea"/>
            </a:endParaRPr>
          </a:p>
          <a:p>
            <a:pPr marL="0" indent="0" fontAlgn="auto">
              <a:spcBef>
                <a:spcPts val="0"/>
              </a:spcBef>
              <a:spcAft>
                <a:spcPts val="0"/>
              </a:spcAft>
              <a:buNone/>
            </a:pPr>
            <a:r>
              <a:rPr lang="ja-JP" altLang="en-US" sz="2000" b="0" dirty="0">
                <a:latin typeface="+mj-ea"/>
                <a:ea typeface="+mj-ea"/>
              </a:rPr>
              <a:t>　 試験場が指定されるとは限らない。</a:t>
            </a:r>
            <a:endParaRPr lang="en-US" altLang="ja-JP" sz="2000" b="0" dirty="0">
              <a:latin typeface="+mj-ea"/>
              <a:ea typeface="+mj-ea"/>
            </a:endParaRPr>
          </a:p>
        </p:txBody>
      </p:sp>
      <p:graphicFrame>
        <p:nvGraphicFramePr>
          <p:cNvPr id="3" name="表 2">
            <a:extLst>
              <a:ext uri="{FF2B5EF4-FFF2-40B4-BE49-F238E27FC236}">
                <a16:creationId xmlns:a16="http://schemas.microsoft.com/office/drawing/2014/main" id="{52500CE5-288E-47E0-9465-DD249D054B3D}"/>
              </a:ext>
            </a:extLst>
          </p:cNvPr>
          <p:cNvGraphicFramePr>
            <a:graphicFrameLocks noGrp="1"/>
          </p:cNvGraphicFramePr>
          <p:nvPr>
            <p:extLst>
              <p:ext uri="{D42A27DB-BD31-4B8C-83A1-F6EECF244321}">
                <p14:modId xmlns:p14="http://schemas.microsoft.com/office/powerpoint/2010/main" val="2805511048"/>
              </p:ext>
            </p:extLst>
          </p:nvPr>
        </p:nvGraphicFramePr>
        <p:xfrm>
          <a:off x="698239" y="3150417"/>
          <a:ext cx="7834201" cy="2282107"/>
        </p:xfrm>
        <a:graphic>
          <a:graphicData uri="http://schemas.openxmlformats.org/drawingml/2006/table">
            <a:tbl>
              <a:tblPr firstRow="1" bandRow="1">
                <a:tableStyleId>{5940675A-B579-460E-94D1-54222C63F5DA}</a:tableStyleId>
              </a:tblPr>
              <a:tblGrid>
                <a:gridCol w="4305809">
                  <a:extLst>
                    <a:ext uri="{9D8B030D-6E8A-4147-A177-3AD203B41FA5}">
                      <a16:colId xmlns:a16="http://schemas.microsoft.com/office/drawing/2014/main" val="3313435813"/>
                    </a:ext>
                  </a:extLst>
                </a:gridCol>
                <a:gridCol w="3528392">
                  <a:extLst>
                    <a:ext uri="{9D8B030D-6E8A-4147-A177-3AD203B41FA5}">
                      <a16:colId xmlns:a16="http://schemas.microsoft.com/office/drawing/2014/main" val="211640138"/>
                    </a:ext>
                  </a:extLst>
                </a:gridCol>
              </a:tblGrid>
              <a:tr h="243027">
                <a:tc>
                  <a:txBody>
                    <a:bodyPr/>
                    <a:lstStyle/>
                    <a:p>
                      <a:pPr algn="ctr">
                        <a:lnSpc>
                          <a:spcPts val="1800"/>
                        </a:lnSpc>
                        <a:spcAft>
                          <a:spcPts val="0"/>
                        </a:spcAft>
                      </a:pPr>
                      <a:r>
                        <a:rPr lang="ja-JP" sz="1600" kern="0" spc="825" dirty="0">
                          <a:effectLst/>
                        </a:rPr>
                        <a:t>出願資格</a:t>
                      </a:r>
                      <a:endParaRPr lang="ja-JP" sz="1600" b="1" kern="100" dirty="0">
                        <a:effectLst/>
                        <a:latin typeface="+mn-ea"/>
                        <a:ea typeface="+mn-ea"/>
                      </a:endParaRPr>
                    </a:p>
                  </a:txBody>
                  <a:tcPr marL="53975" marR="53975" marT="108000" marB="53975" anchor="b"/>
                </a:tc>
                <a:tc>
                  <a:txBody>
                    <a:bodyPr/>
                    <a:lstStyle/>
                    <a:p>
                      <a:pPr algn="ctr">
                        <a:lnSpc>
                          <a:spcPts val="1800"/>
                        </a:lnSpc>
                        <a:spcAft>
                          <a:spcPts val="0"/>
                        </a:spcAft>
                      </a:pPr>
                      <a:r>
                        <a:rPr lang="ja-JP" sz="1600" kern="0" spc="75" dirty="0">
                          <a:effectLst/>
                        </a:rPr>
                        <a:t>指定する試験場</a:t>
                      </a:r>
                      <a:endParaRPr lang="ja-JP" sz="1600" b="1" kern="100" dirty="0">
                        <a:effectLst/>
                        <a:latin typeface="+mn-ea"/>
                        <a:ea typeface="+mn-ea"/>
                      </a:endParaRPr>
                    </a:p>
                  </a:txBody>
                  <a:tcPr marL="53975" marR="53975" marT="108000" marB="53975" anchor="b"/>
                </a:tc>
                <a:extLst>
                  <a:ext uri="{0D108BD9-81ED-4DB2-BD59-A6C34878D82A}">
                    <a16:rowId xmlns:a16="http://schemas.microsoft.com/office/drawing/2014/main" val="2099653084"/>
                  </a:ext>
                </a:extLst>
              </a:tr>
              <a:tr h="861803">
                <a:tc>
                  <a:txBody>
                    <a:bodyPr/>
                    <a:lstStyle/>
                    <a:p>
                      <a:pPr algn="l">
                        <a:lnSpc>
                          <a:spcPts val="1800"/>
                        </a:lnSpc>
                        <a:spcAft>
                          <a:spcPts val="0"/>
                        </a:spcAft>
                      </a:pPr>
                      <a:r>
                        <a:rPr lang="ja-JP" sz="1600" kern="100" spc="-5" dirty="0">
                          <a:effectLst/>
                        </a:rPr>
                        <a:t>高等学校</a:t>
                      </a:r>
                      <a:r>
                        <a:rPr lang="ja-JP" sz="1600" kern="0" dirty="0">
                          <a:effectLst/>
                        </a:rPr>
                        <a:t>（特別支援学校の高等部を含む。）</a:t>
                      </a:r>
                      <a:r>
                        <a:rPr lang="ja-JP" sz="1600" kern="100" spc="-5" dirty="0">
                          <a:effectLst/>
                        </a:rPr>
                        <a:t>又は中等教育学校を令和</a:t>
                      </a:r>
                      <a:r>
                        <a:rPr lang="en-US" altLang="ja-JP" sz="1600" kern="100" spc="-5" dirty="0">
                          <a:effectLst/>
                        </a:rPr>
                        <a:t>8</a:t>
                      </a:r>
                      <a:r>
                        <a:rPr lang="ja-JP" sz="1600" kern="100" spc="-5" dirty="0">
                          <a:effectLst/>
                        </a:rPr>
                        <a:t>年</a:t>
                      </a:r>
                      <a:r>
                        <a:rPr lang="en-US" sz="1600" kern="100" spc="-5" dirty="0">
                          <a:effectLst/>
                        </a:rPr>
                        <a:t>3</a:t>
                      </a:r>
                      <a:r>
                        <a:rPr lang="ja-JP" sz="1600" kern="100" spc="-5" dirty="0">
                          <a:effectLst/>
                        </a:rPr>
                        <a:t>月に卒業見込みの者</a:t>
                      </a:r>
                      <a:endParaRPr lang="ja-JP" sz="1600" kern="100" dirty="0">
                        <a:effectLst/>
                      </a:endParaRPr>
                    </a:p>
                    <a:p>
                      <a:pPr marR="133350" algn="l">
                        <a:lnSpc>
                          <a:spcPts val="1800"/>
                        </a:lnSpc>
                        <a:spcBef>
                          <a:spcPts val="600"/>
                        </a:spcBef>
                        <a:spcAft>
                          <a:spcPts val="0"/>
                        </a:spcAft>
                      </a:pPr>
                      <a:r>
                        <a:rPr lang="ja-JP" sz="1600" kern="100" spc="-5" dirty="0">
                          <a:effectLst/>
                        </a:rPr>
                        <a:t>＊ただし，下欄②を除く。</a:t>
                      </a:r>
                      <a:endParaRPr lang="ja-JP" sz="1600" b="1" kern="100" dirty="0">
                        <a:effectLst/>
                        <a:latin typeface="+mn-ea"/>
                        <a:ea typeface="+mn-ea"/>
                      </a:endParaRPr>
                    </a:p>
                  </a:txBody>
                  <a:tcPr marL="53975" marR="53975" marT="108000" marB="53975"/>
                </a:tc>
                <a:tc>
                  <a:txBody>
                    <a:bodyPr/>
                    <a:lstStyle/>
                    <a:p>
                      <a:pPr algn="just">
                        <a:lnSpc>
                          <a:spcPts val="1800"/>
                        </a:lnSpc>
                        <a:spcAft>
                          <a:spcPts val="0"/>
                        </a:spcAft>
                      </a:pPr>
                      <a:r>
                        <a:rPr lang="ja-JP" sz="1600" kern="100" dirty="0">
                          <a:effectLst/>
                        </a:rPr>
                        <a:t>出願時に</a:t>
                      </a:r>
                      <a:r>
                        <a:rPr lang="ja-JP" altLang="en-US" sz="1600" kern="100" dirty="0">
                          <a:effectLst/>
                        </a:rPr>
                        <a:t>登録された</a:t>
                      </a:r>
                      <a:r>
                        <a:rPr lang="ja-JP" sz="1600" kern="100" dirty="0">
                          <a:effectLst/>
                        </a:rPr>
                        <a:t>学校</a:t>
                      </a:r>
                      <a:r>
                        <a:rPr lang="ja-JP" altLang="en-US" sz="1600" kern="100" dirty="0">
                          <a:effectLst/>
                        </a:rPr>
                        <a:t>（注）</a:t>
                      </a:r>
                      <a:r>
                        <a:rPr lang="ja-JP" sz="1600" kern="100" dirty="0">
                          <a:effectLst/>
                        </a:rPr>
                        <a:t>が所在する試験地区内の試験場</a:t>
                      </a:r>
                      <a:endParaRPr lang="ja-JP" sz="1600" b="1" kern="100" dirty="0">
                        <a:effectLst/>
                        <a:latin typeface="+mn-ea"/>
                        <a:ea typeface="+mn-ea"/>
                      </a:endParaRPr>
                    </a:p>
                  </a:txBody>
                  <a:tcPr marL="53975" marR="53975" marT="108000" marB="53975" anchor="ctr"/>
                </a:tc>
                <a:extLst>
                  <a:ext uri="{0D108BD9-81ED-4DB2-BD59-A6C34878D82A}">
                    <a16:rowId xmlns:a16="http://schemas.microsoft.com/office/drawing/2014/main" val="2775323524"/>
                  </a:ext>
                </a:extLst>
              </a:tr>
              <a:tr h="967557">
                <a:tc>
                  <a:txBody>
                    <a:bodyPr/>
                    <a:lstStyle/>
                    <a:p>
                      <a:pPr marL="342900" lvl="0" indent="-342900" algn="just">
                        <a:lnSpc>
                          <a:spcPts val="1800"/>
                        </a:lnSpc>
                        <a:spcAft>
                          <a:spcPts val="0"/>
                        </a:spcAft>
                        <a:buFont typeface="+mj-ea"/>
                        <a:buAutoNum type="circleNumDbPlain"/>
                      </a:pPr>
                      <a:r>
                        <a:rPr lang="ja-JP" sz="1600" kern="100" spc="-5" dirty="0">
                          <a:effectLst/>
                        </a:rPr>
                        <a:t>上欄以外の者</a:t>
                      </a:r>
                      <a:endParaRPr lang="ja-JP" sz="1600" kern="100" dirty="0">
                        <a:effectLst/>
                      </a:endParaRPr>
                    </a:p>
                    <a:p>
                      <a:pPr marL="132080" indent="-132080" algn="just">
                        <a:lnSpc>
                          <a:spcPts val="1800"/>
                        </a:lnSpc>
                        <a:spcBef>
                          <a:spcPts val="600"/>
                        </a:spcBef>
                        <a:spcAft>
                          <a:spcPts val="0"/>
                        </a:spcAft>
                      </a:pPr>
                      <a:r>
                        <a:rPr lang="ja-JP" sz="1600" kern="100" spc="-5" dirty="0">
                          <a:effectLst/>
                        </a:rPr>
                        <a:t>②　高等学校の通信制課程を令和</a:t>
                      </a:r>
                      <a:r>
                        <a:rPr lang="en-US" altLang="ja-JP" sz="1600" kern="100" spc="-5" dirty="0">
                          <a:effectLst/>
                        </a:rPr>
                        <a:t>8</a:t>
                      </a:r>
                      <a:r>
                        <a:rPr lang="ja-JP" sz="1600" kern="100" spc="-5" dirty="0">
                          <a:effectLst/>
                        </a:rPr>
                        <a:t>年</a:t>
                      </a:r>
                      <a:r>
                        <a:rPr lang="en-US" sz="1600" kern="100" spc="-5" dirty="0">
                          <a:effectLst/>
                        </a:rPr>
                        <a:t>3</a:t>
                      </a:r>
                      <a:r>
                        <a:rPr lang="ja-JP" sz="1600" kern="100" spc="-5" dirty="0">
                          <a:effectLst/>
                        </a:rPr>
                        <a:t>月に卒業見込みの者</a:t>
                      </a:r>
                      <a:endParaRPr lang="ja-JP" sz="1600" b="1" kern="100" dirty="0">
                        <a:effectLst/>
                        <a:latin typeface="+mn-ea"/>
                        <a:ea typeface="+mn-ea"/>
                      </a:endParaRPr>
                    </a:p>
                  </a:txBody>
                  <a:tcPr marL="53975" marR="53975" marT="108000" marB="53975"/>
                </a:tc>
                <a:tc>
                  <a:txBody>
                    <a:bodyPr/>
                    <a:lstStyle/>
                    <a:p>
                      <a:pPr algn="just">
                        <a:lnSpc>
                          <a:spcPts val="1800"/>
                        </a:lnSpc>
                        <a:spcAft>
                          <a:spcPts val="0"/>
                        </a:spcAft>
                      </a:pPr>
                      <a:r>
                        <a:rPr lang="ja-JP" altLang="ja-JP" sz="1600" kern="100" dirty="0">
                          <a:effectLst/>
                        </a:rPr>
                        <a:t>出願時に</a:t>
                      </a:r>
                      <a:r>
                        <a:rPr lang="ja-JP" altLang="en-US" sz="1600" kern="100" dirty="0">
                          <a:effectLst/>
                        </a:rPr>
                        <a:t>登録された</a:t>
                      </a:r>
                      <a:r>
                        <a:rPr lang="ja-JP" sz="1600" kern="100" dirty="0">
                          <a:effectLst/>
                        </a:rPr>
                        <a:t>現住所の試験地区内の試験場</a:t>
                      </a:r>
                      <a:endParaRPr lang="ja-JP" sz="1600" b="1" kern="100" dirty="0">
                        <a:effectLst/>
                        <a:latin typeface="+mn-ea"/>
                        <a:ea typeface="+mn-ea"/>
                      </a:endParaRPr>
                    </a:p>
                  </a:txBody>
                  <a:tcPr marL="53975" marR="53975" marT="108000" marB="53975" anchor="ctr"/>
                </a:tc>
                <a:extLst>
                  <a:ext uri="{0D108BD9-81ED-4DB2-BD59-A6C34878D82A}">
                    <a16:rowId xmlns:a16="http://schemas.microsoft.com/office/drawing/2014/main" val="1655166924"/>
                  </a:ext>
                </a:extLst>
              </a:tr>
            </a:tbl>
          </a:graphicData>
        </a:graphic>
      </p:graphicFrame>
      <p:sp>
        <p:nvSpPr>
          <p:cNvPr id="4" name="スライド番号プレースホルダー 3">
            <a:extLst>
              <a:ext uri="{FF2B5EF4-FFF2-40B4-BE49-F238E27FC236}">
                <a16:creationId xmlns:a16="http://schemas.microsoft.com/office/drawing/2014/main" id="{87D53713-C35A-4736-A364-B0DF88C5FAA5}"/>
              </a:ext>
            </a:extLst>
          </p:cNvPr>
          <p:cNvSpPr>
            <a:spLocks noGrp="1"/>
          </p:cNvSpPr>
          <p:nvPr>
            <p:ph type="sldNum" sz="quarter" idx="12"/>
          </p:nvPr>
        </p:nvSpPr>
        <p:spPr/>
        <p:txBody>
          <a:bodyPr/>
          <a:lstStyle/>
          <a:p>
            <a:fld id="{F14AF66F-3B4F-4E8B-A9F2-F8EEB7F87A3A}" type="slidenum">
              <a:rPr lang="ja-JP" altLang="en-US" smtClean="0">
                <a:solidFill>
                  <a:prstClr val="black">
                    <a:tint val="75000"/>
                  </a:prstClr>
                </a:solidFill>
              </a:rPr>
              <a:pPr/>
              <a:t>32</a:t>
            </a:fld>
            <a:endParaRPr lang="ja-JP" altLang="en-US" dirty="0">
              <a:solidFill>
                <a:prstClr val="black">
                  <a:tint val="75000"/>
                </a:prstClr>
              </a:solidFill>
            </a:endParaRPr>
          </a:p>
        </p:txBody>
      </p:sp>
    </p:spTree>
    <p:extLst>
      <p:ext uri="{BB962C8B-B14F-4D97-AF65-F5344CB8AC3E}">
        <p14:creationId xmlns:p14="http://schemas.microsoft.com/office/powerpoint/2010/main" val="19793166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16="http://schemas.microsoft.com/office/drawing/2014/main" xmlns:a14="http://schemas.microsoft.com/office/drawing/2010/main" xmlns="">
      <p:transition>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txBox="1">
            <a:spLocks noChangeArrowheads="1"/>
          </p:cNvSpPr>
          <p:nvPr/>
        </p:nvSpPr>
        <p:spPr>
          <a:xfrm>
            <a:off x="336885" y="1628800"/>
            <a:ext cx="8482096" cy="1622386"/>
          </a:xfrm>
          <a:prstGeom prst="rect">
            <a:avLst/>
          </a:prstGeom>
          <a:noFill/>
        </p:spPr>
        <p:txBody>
          <a:bodyPr/>
          <a:lstStyle>
            <a:lvl1pPr marL="354421" indent="-354421" algn="l" defTabSz="945124" rtl="0" eaLnBrk="1" latinLnBrk="0" hangingPunct="1">
              <a:spcBef>
                <a:spcPct val="20000"/>
              </a:spcBef>
              <a:buFont typeface="Arial" pitchFamily="34" charset="0"/>
              <a:buChar char="•"/>
              <a:defRPr kumimoji="1" sz="3300" kern="1200">
                <a:solidFill>
                  <a:schemeClr val="tx1"/>
                </a:solidFill>
                <a:latin typeface="+mn-lt"/>
                <a:ea typeface="+mn-ea"/>
                <a:cs typeface="+mn-cs"/>
              </a:defRPr>
            </a:lvl1pPr>
            <a:lvl2pPr marL="767913" indent="-295351" algn="l" defTabSz="945124" rtl="0" eaLnBrk="1" latinLnBrk="0" hangingPunct="1">
              <a:spcBef>
                <a:spcPct val="20000"/>
              </a:spcBef>
              <a:buFont typeface="Arial" pitchFamily="34" charset="0"/>
              <a:buChar char="–"/>
              <a:defRPr kumimoji="1" sz="2900" kern="1200">
                <a:solidFill>
                  <a:schemeClr val="tx1"/>
                </a:solidFill>
                <a:latin typeface="+mn-lt"/>
                <a:ea typeface="+mn-ea"/>
                <a:cs typeface="+mn-cs"/>
              </a:defRPr>
            </a:lvl2pPr>
            <a:lvl3pPr marL="1181405" indent="-236281" algn="l" defTabSz="945124" rtl="0" eaLnBrk="1" latinLnBrk="0" hangingPunct="1">
              <a:spcBef>
                <a:spcPct val="20000"/>
              </a:spcBef>
              <a:buFont typeface="Arial" pitchFamily="34" charset="0"/>
              <a:buChar char="•"/>
              <a:defRPr kumimoji="1" sz="2500" kern="1200">
                <a:solidFill>
                  <a:schemeClr val="tx1"/>
                </a:solidFill>
                <a:latin typeface="+mn-lt"/>
                <a:ea typeface="+mn-ea"/>
                <a:cs typeface="+mn-cs"/>
              </a:defRPr>
            </a:lvl3pPr>
            <a:lvl4pPr marL="1653967" indent="-236281" algn="l" defTabSz="945124" rtl="0" eaLnBrk="1" latinLnBrk="0" hangingPunct="1">
              <a:spcBef>
                <a:spcPct val="20000"/>
              </a:spcBef>
              <a:buFont typeface="Arial" pitchFamily="34" charset="0"/>
              <a:buChar char="–"/>
              <a:defRPr kumimoji="1" sz="2100" kern="1200">
                <a:solidFill>
                  <a:schemeClr val="tx1"/>
                </a:solidFill>
                <a:latin typeface="+mn-lt"/>
                <a:ea typeface="+mn-ea"/>
                <a:cs typeface="+mn-cs"/>
              </a:defRPr>
            </a:lvl4pPr>
            <a:lvl5pPr marL="2126529" indent="-236281" algn="l" defTabSz="945124" rtl="0" eaLnBrk="1" latinLnBrk="0" hangingPunct="1">
              <a:spcBef>
                <a:spcPct val="20000"/>
              </a:spcBef>
              <a:buFont typeface="Arial" pitchFamily="34" charset="0"/>
              <a:buChar char="»"/>
              <a:defRPr kumimoji="1" sz="2100" kern="1200">
                <a:solidFill>
                  <a:schemeClr val="tx1"/>
                </a:solidFill>
                <a:latin typeface="+mn-lt"/>
                <a:ea typeface="+mn-ea"/>
                <a:cs typeface="+mn-cs"/>
              </a:defRPr>
            </a:lvl5pPr>
            <a:lvl6pPr marL="2599091" indent="-236281" algn="l" defTabSz="945124" rtl="0" eaLnBrk="1" latinLnBrk="0" hangingPunct="1">
              <a:spcBef>
                <a:spcPct val="20000"/>
              </a:spcBef>
              <a:buFont typeface="Arial" pitchFamily="34" charset="0"/>
              <a:buChar char="•"/>
              <a:defRPr kumimoji="1" sz="2100" kern="1200">
                <a:solidFill>
                  <a:schemeClr val="tx1"/>
                </a:solidFill>
                <a:latin typeface="+mn-lt"/>
                <a:ea typeface="+mn-ea"/>
                <a:cs typeface="+mn-cs"/>
              </a:defRPr>
            </a:lvl6pPr>
            <a:lvl7pPr marL="3071652" indent="-236281" algn="l" defTabSz="945124" rtl="0" eaLnBrk="1" latinLnBrk="0" hangingPunct="1">
              <a:spcBef>
                <a:spcPct val="20000"/>
              </a:spcBef>
              <a:buFont typeface="Arial" pitchFamily="34" charset="0"/>
              <a:buChar char="•"/>
              <a:defRPr kumimoji="1" sz="2100" kern="1200">
                <a:solidFill>
                  <a:schemeClr val="tx1"/>
                </a:solidFill>
                <a:latin typeface="+mn-lt"/>
                <a:ea typeface="+mn-ea"/>
                <a:cs typeface="+mn-cs"/>
              </a:defRPr>
            </a:lvl7pPr>
            <a:lvl8pPr marL="3544214" indent="-236281" algn="l" defTabSz="945124" rtl="0" eaLnBrk="1" latinLnBrk="0" hangingPunct="1">
              <a:spcBef>
                <a:spcPct val="20000"/>
              </a:spcBef>
              <a:buFont typeface="Arial" pitchFamily="34" charset="0"/>
              <a:buChar char="•"/>
              <a:defRPr kumimoji="1" sz="2100" kern="1200">
                <a:solidFill>
                  <a:schemeClr val="tx1"/>
                </a:solidFill>
                <a:latin typeface="+mn-lt"/>
                <a:ea typeface="+mn-ea"/>
                <a:cs typeface="+mn-cs"/>
              </a:defRPr>
            </a:lvl8pPr>
            <a:lvl9pPr marL="4016776" indent="-236281" algn="l" defTabSz="945124" rtl="0" eaLnBrk="1" latinLnBrk="0" hangingPunct="1">
              <a:spcBef>
                <a:spcPct val="20000"/>
              </a:spcBef>
              <a:buFont typeface="Arial" pitchFamily="34" charset="0"/>
              <a:buChar char="•"/>
              <a:defRPr kumimoji="1" sz="2100" kern="1200">
                <a:solidFill>
                  <a:schemeClr val="tx1"/>
                </a:solidFill>
                <a:latin typeface="+mn-lt"/>
                <a:ea typeface="+mn-ea"/>
                <a:cs typeface="+mn-cs"/>
              </a:defRPr>
            </a:lvl9pPr>
          </a:lstStyle>
          <a:p>
            <a:pPr marL="0" indent="0" fontAlgn="auto">
              <a:spcBef>
                <a:spcPts val="0"/>
              </a:spcBef>
              <a:spcAft>
                <a:spcPts val="0"/>
              </a:spcAft>
              <a:buFont typeface="Arial" pitchFamily="34" charset="0"/>
              <a:buNone/>
            </a:pPr>
            <a:r>
              <a:rPr lang="ja-JP" altLang="en-US" sz="1800" b="0" dirty="0"/>
              <a:t>○　同じ高等学校等の卒業見込者（通信制課程を除く）は同じ試験場に指定する</a:t>
            </a:r>
            <a:br>
              <a:rPr lang="en-US" altLang="ja-JP" sz="1800" b="0" dirty="0"/>
            </a:br>
            <a:r>
              <a:rPr lang="ja-JP" altLang="en-US" sz="1800" b="0" dirty="0"/>
              <a:t>　 よう考慮するが，以下の理由により別々の試験場に指定されることがある。</a:t>
            </a:r>
            <a:endParaRPr lang="en-US" altLang="ja-JP" sz="1800" b="0" dirty="0"/>
          </a:p>
          <a:p>
            <a:pPr marL="0" indent="0" fontAlgn="auto">
              <a:spcBef>
                <a:spcPts val="600"/>
              </a:spcBef>
              <a:spcAft>
                <a:spcPts val="0"/>
              </a:spcAft>
              <a:buFont typeface="Arial" pitchFamily="34" charset="0"/>
              <a:buNone/>
            </a:pPr>
            <a:r>
              <a:rPr lang="en-US" altLang="ja-JP" sz="1800" b="0" dirty="0"/>
              <a:t> </a:t>
            </a:r>
            <a:r>
              <a:rPr lang="ja-JP" altLang="en-US" sz="1800" b="0" dirty="0"/>
              <a:t>  　・　「地理歴史，公民」及び「理科」の受験科目数の組合せ</a:t>
            </a:r>
            <a:endParaRPr lang="en-US" altLang="ja-JP" sz="1800" b="0" dirty="0"/>
          </a:p>
          <a:p>
            <a:pPr marL="0" indent="0" fontAlgn="auto">
              <a:spcBef>
                <a:spcPts val="0"/>
              </a:spcBef>
              <a:spcAft>
                <a:spcPts val="0"/>
              </a:spcAft>
              <a:buFont typeface="Arial" pitchFamily="34" charset="0"/>
              <a:buNone/>
            </a:pPr>
            <a:r>
              <a:rPr lang="ja-JP" altLang="en-US" sz="1800" b="0" dirty="0"/>
              <a:t>　　・　試験場のトイレ等の設備　</a:t>
            </a:r>
            <a:endParaRPr lang="en-US" altLang="ja-JP" sz="1800" b="0" dirty="0"/>
          </a:p>
          <a:p>
            <a:pPr marL="0" indent="0" fontAlgn="auto">
              <a:spcBef>
                <a:spcPts val="0"/>
              </a:spcBef>
              <a:spcAft>
                <a:spcPts val="0"/>
              </a:spcAft>
              <a:buFont typeface="Arial" pitchFamily="34" charset="0"/>
              <a:buNone/>
            </a:pPr>
            <a:r>
              <a:rPr lang="ja-JP" altLang="en-US" sz="1800" b="0" dirty="0"/>
              <a:t>　　・　受験上の配慮を申請した志願者</a:t>
            </a:r>
            <a:endParaRPr lang="ja-JP" altLang="en-US" sz="1800" b="0" strike="sngStrike" dirty="0">
              <a:solidFill>
                <a:srgbClr val="00B050"/>
              </a:solidFill>
            </a:endParaRPr>
          </a:p>
          <a:p>
            <a:pPr fontAlgn="auto">
              <a:spcAft>
                <a:spcPts val="0"/>
              </a:spcAft>
              <a:buFont typeface="Arial" pitchFamily="34" charset="0"/>
              <a:buNone/>
            </a:pPr>
            <a:endParaRPr lang="en-US" altLang="ja-JP" sz="1800" b="0" dirty="0"/>
          </a:p>
        </p:txBody>
      </p:sp>
      <p:sp>
        <p:nvSpPr>
          <p:cNvPr id="10" name="Rectangle 5"/>
          <p:cNvSpPr>
            <a:spLocks noChangeArrowheads="1"/>
          </p:cNvSpPr>
          <p:nvPr/>
        </p:nvSpPr>
        <p:spPr bwMode="auto">
          <a:xfrm>
            <a:off x="365137" y="945257"/>
            <a:ext cx="8123387" cy="611535"/>
          </a:xfrm>
          <a:prstGeom prst="roundRect">
            <a:avLst>
              <a:gd name="adj" fmla="val 24537"/>
            </a:avLst>
          </a:prstGeom>
          <a:solidFill>
            <a:srgbClr val="FFC000"/>
          </a:solidFill>
          <a:ln w="28575">
            <a:solidFill>
              <a:srgbClr val="FF6600"/>
            </a:solidFill>
          </a:ln>
          <a:extLst/>
        </p:spPr>
        <p:txBody>
          <a:bodyPr anchor="b"/>
          <a:lstStyle/>
          <a:p>
            <a:pPr>
              <a:spcBef>
                <a:spcPct val="0"/>
              </a:spcBef>
            </a:pPr>
            <a:r>
              <a:rPr lang="ja-JP" altLang="en-US" dirty="0">
                <a:latin typeface="+mn-ea"/>
                <a:ea typeface="+mn-ea"/>
              </a:rPr>
              <a:t>高等学校等の卒業見込者の試験場の指定</a:t>
            </a:r>
          </a:p>
        </p:txBody>
      </p:sp>
      <p:sp>
        <p:nvSpPr>
          <p:cNvPr id="11" name="テキスト ボックス 10"/>
          <p:cNvSpPr txBox="1"/>
          <p:nvPr/>
        </p:nvSpPr>
        <p:spPr>
          <a:xfrm>
            <a:off x="193923" y="44624"/>
            <a:ext cx="864096" cy="822305"/>
          </a:xfrm>
          <a:prstGeom prst="ellipse">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ja-JP" altLang="en-US" sz="3200" dirty="0">
                <a:latin typeface="ＤＦＧ極太丸ゴシック体" pitchFamily="50" charset="-128"/>
                <a:ea typeface="ＤＦＧ極太丸ゴシック体" pitchFamily="50" charset="-128"/>
              </a:rPr>
              <a:t>Ｃ</a:t>
            </a:r>
            <a:endParaRPr kumimoji="1" lang="ja-JP" altLang="en-US" sz="3200" dirty="0">
              <a:latin typeface="ＤＦＧ極太丸ゴシック体" pitchFamily="50" charset="-128"/>
              <a:ea typeface="ＤＦＧ極太丸ゴシック体" pitchFamily="50" charset="-128"/>
            </a:endParaRPr>
          </a:p>
        </p:txBody>
      </p:sp>
      <p:sp>
        <p:nvSpPr>
          <p:cNvPr id="12" name="Rectangle 15"/>
          <p:cNvSpPr>
            <a:spLocks noChangeArrowheads="1"/>
          </p:cNvSpPr>
          <p:nvPr/>
        </p:nvSpPr>
        <p:spPr bwMode="auto">
          <a:xfrm>
            <a:off x="1187624" y="101337"/>
            <a:ext cx="2285255" cy="55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nchor="ctr"/>
          <a:lstStyle/>
          <a:p>
            <a:pPr marL="342900" indent="-342900"/>
            <a:r>
              <a:rPr lang="ja-JP" altLang="en-US" b="0">
                <a:latin typeface="ＤＦＧ平成ゴシック体W9" pitchFamily="50" charset="-128"/>
                <a:ea typeface="ＤＦＧ平成ゴシック体W9" pitchFamily="50" charset="-128"/>
              </a:rPr>
              <a:t>出願後</a:t>
            </a:r>
            <a:r>
              <a:rPr lang="ja-JP" altLang="en-US">
                <a:latin typeface="ＤＦＧ極太丸ゴシック体" pitchFamily="50" charset="-128"/>
                <a:ea typeface="ＤＦＧ極太丸ゴシック体" pitchFamily="50" charset="-128"/>
              </a:rPr>
              <a:t>　</a:t>
            </a:r>
            <a:r>
              <a:rPr lang="en-US" altLang="ja-JP" sz="2600"/>
              <a:t>【 </a:t>
            </a:r>
            <a:r>
              <a:rPr lang="en-US" altLang="ja-JP" sz="2600" dirty="0"/>
              <a:t>P45</a:t>
            </a:r>
            <a:r>
              <a:rPr lang="ja-JP" altLang="en-US" sz="2600" dirty="0"/>
              <a:t>・</a:t>
            </a:r>
            <a:r>
              <a:rPr lang="en-US" altLang="ja-JP" sz="2600" dirty="0"/>
              <a:t>46</a:t>
            </a:r>
            <a:r>
              <a:rPr lang="ja-JP" altLang="en-US" sz="2600" dirty="0"/>
              <a:t> </a:t>
            </a:r>
            <a:r>
              <a:rPr lang="en-US" altLang="ja-JP" sz="2600" dirty="0"/>
              <a:t>】</a:t>
            </a:r>
            <a:endParaRPr lang="ja-JP" altLang="en-US" sz="2600" dirty="0">
              <a:solidFill>
                <a:srgbClr val="0033CC"/>
              </a:solidFill>
            </a:endParaRPr>
          </a:p>
        </p:txBody>
      </p:sp>
      <p:sp>
        <p:nvSpPr>
          <p:cNvPr id="4" name="スライド番号プレースホルダー 3">
            <a:extLst>
              <a:ext uri="{FF2B5EF4-FFF2-40B4-BE49-F238E27FC236}">
                <a16:creationId xmlns:a16="http://schemas.microsoft.com/office/drawing/2014/main" id="{8236E592-8EB6-4A51-A1B8-3EC2FA4F0E73}"/>
              </a:ext>
            </a:extLst>
          </p:cNvPr>
          <p:cNvSpPr>
            <a:spLocks noGrp="1"/>
          </p:cNvSpPr>
          <p:nvPr>
            <p:ph type="sldNum" sz="quarter" idx="12"/>
          </p:nvPr>
        </p:nvSpPr>
        <p:spPr/>
        <p:txBody>
          <a:bodyPr/>
          <a:lstStyle/>
          <a:p>
            <a:fld id="{F14AF66F-3B4F-4E8B-A9F2-F8EEB7F87A3A}" type="slidenum">
              <a:rPr lang="ja-JP" altLang="en-US" smtClean="0">
                <a:solidFill>
                  <a:prstClr val="black">
                    <a:tint val="75000"/>
                  </a:prstClr>
                </a:solidFill>
              </a:rPr>
              <a:pPr/>
              <a:t>33</a:t>
            </a:fld>
            <a:endParaRPr lang="ja-JP" altLang="en-US" dirty="0">
              <a:solidFill>
                <a:prstClr val="black">
                  <a:tint val="75000"/>
                </a:prstClr>
              </a:solidFill>
            </a:endParaRPr>
          </a:p>
        </p:txBody>
      </p:sp>
      <p:sp>
        <p:nvSpPr>
          <p:cNvPr id="14" name="Rectangle 3">
            <a:extLst>
              <a:ext uri="{FF2B5EF4-FFF2-40B4-BE49-F238E27FC236}">
                <a16:creationId xmlns:a16="http://schemas.microsoft.com/office/drawing/2014/main" id="{14E6A3ED-6F15-4366-9290-D8B85BFA3480}"/>
              </a:ext>
            </a:extLst>
          </p:cNvPr>
          <p:cNvSpPr txBox="1">
            <a:spLocks noChangeArrowheads="1"/>
          </p:cNvSpPr>
          <p:nvPr/>
        </p:nvSpPr>
        <p:spPr>
          <a:xfrm>
            <a:off x="330952" y="3284984"/>
            <a:ext cx="8482096" cy="2304256"/>
          </a:xfrm>
          <a:prstGeom prst="rect">
            <a:avLst/>
          </a:prstGeom>
          <a:noFill/>
        </p:spPr>
        <p:txBody>
          <a:bodyPr/>
          <a:lstStyle>
            <a:lvl1pPr marL="354421" indent="-354421" algn="l" defTabSz="945124" rtl="0" eaLnBrk="1" latinLnBrk="0" hangingPunct="1">
              <a:spcBef>
                <a:spcPct val="20000"/>
              </a:spcBef>
              <a:buFont typeface="Arial" pitchFamily="34" charset="0"/>
              <a:buChar char="•"/>
              <a:defRPr kumimoji="1" sz="3300" kern="1200">
                <a:solidFill>
                  <a:schemeClr val="tx1"/>
                </a:solidFill>
                <a:latin typeface="+mn-lt"/>
                <a:ea typeface="+mn-ea"/>
                <a:cs typeface="+mn-cs"/>
              </a:defRPr>
            </a:lvl1pPr>
            <a:lvl2pPr marL="767913" indent="-295351" algn="l" defTabSz="945124" rtl="0" eaLnBrk="1" latinLnBrk="0" hangingPunct="1">
              <a:spcBef>
                <a:spcPct val="20000"/>
              </a:spcBef>
              <a:buFont typeface="Arial" pitchFamily="34" charset="0"/>
              <a:buChar char="–"/>
              <a:defRPr kumimoji="1" sz="2900" kern="1200">
                <a:solidFill>
                  <a:schemeClr val="tx1"/>
                </a:solidFill>
                <a:latin typeface="+mn-lt"/>
                <a:ea typeface="+mn-ea"/>
                <a:cs typeface="+mn-cs"/>
              </a:defRPr>
            </a:lvl2pPr>
            <a:lvl3pPr marL="1181405" indent="-236281" algn="l" defTabSz="945124" rtl="0" eaLnBrk="1" latinLnBrk="0" hangingPunct="1">
              <a:spcBef>
                <a:spcPct val="20000"/>
              </a:spcBef>
              <a:buFont typeface="Arial" pitchFamily="34" charset="0"/>
              <a:buChar char="•"/>
              <a:defRPr kumimoji="1" sz="2500" kern="1200">
                <a:solidFill>
                  <a:schemeClr val="tx1"/>
                </a:solidFill>
                <a:latin typeface="+mn-lt"/>
                <a:ea typeface="+mn-ea"/>
                <a:cs typeface="+mn-cs"/>
              </a:defRPr>
            </a:lvl3pPr>
            <a:lvl4pPr marL="1653967" indent="-236281" algn="l" defTabSz="945124" rtl="0" eaLnBrk="1" latinLnBrk="0" hangingPunct="1">
              <a:spcBef>
                <a:spcPct val="20000"/>
              </a:spcBef>
              <a:buFont typeface="Arial" pitchFamily="34" charset="0"/>
              <a:buChar char="–"/>
              <a:defRPr kumimoji="1" sz="2100" kern="1200">
                <a:solidFill>
                  <a:schemeClr val="tx1"/>
                </a:solidFill>
                <a:latin typeface="+mn-lt"/>
                <a:ea typeface="+mn-ea"/>
                <a:cs typeface="+mn-cs"/>
              </a:defRPr>
            </a:lvl4pPr>
            <a:lvl5pPr marL="2126529" indent="-236281" algn="l" defTabSz="945124" rtl="0" eaLnBrk="1" latinLnBrk="0" hangingPunct="1">
              <a:spcBef>
                <a:spcPct val="20000"/>
              </a:spcBef>
              <a:buFont typeface="Arial" pitchFamily="34" charset="0"/>
              <a:buChar char="»"/>
              <a:defRPr kumimoji="1" sz="2100" kern="1200">
                <a:solidFill>
                  <a:schemeClr val="tx1"/>
                </a:solidFill>
                <a:latin typeface="+mn-lt"/>
                <a:ea typeface="+mn-ea"/>
                <a:cs typeface="+mn-cs"/>
              </a:defRPr>
            </a:lvl5pPr>
            <a:lvl6pPr marL="2599091" indent="-236281" algn="l" defTabSz="945124" rtl="0" eaLnBrk="1" latinLnBrk="0" hangingPunct="1">
              <a:spcBef>
                <a:spcPct val="20000"/>
              </a:spcBef>
              <a:buFont typeface="Arial" pitchFamily="34" charset="0"/>
              <a:buChar char="•"/>
              <a:defRPr kumimoji="1" sz="2100" kern="1200">
                <a:solidFill>
                  <a:schemeClr val="tx1"/>
                </a:solidFill>
                <a:latin typeface="+mn-lt"/>
                <a:ea typeface="+mn-ea"/>
                <a:cs typeface="+mn-cs"/>
              </a:defRPr>
            </a:lvl6pPr>
            <a:lvl7pPr marL="3071652" indent="-236281" algn="l" defTabSz="945124" rtl="0" eaLnBrk="1" latinLnBrk="0" hangingPunct="1">
              <a:spcBef>
                <a:spcPct val="20000"/>
              </a:spcBef>
              <a:buFont typeface="Arial" pitchFamily="34" charset="0"/>
              <a:buChar char="•"/>
              <a:defRPr kumimoji="1" sz="2100" kern="1200">
                <a:solidFill>
                  <a:schemeClr val="tx1"/>
                </a:solidFill>
                <a:latin typeface="+mn-lt"/>
                <a:ea typeface="+mn-ea"/>
                <a:cs typeface="+mn-cs"/>
              </a:defRPr>
            </a:lvl7pPr>
            <a:lvl8pPr marL="3544214" indent="-236281" algn="l" defTabSz="945124" rtl="0" eaLnBrk="1" latinLnBrk="0" hangingPunct="1">
              <a:spcBef>
                <a:spcPct val="20000"/>
              </a:spcBef>
              <a:buFont typeface="Arial" pitchFamily="34" charset="0"/>
              <a:buChar char="•"/>
              <a:defRPr kumimoji="1" sz="2100" kern="1200">
                <a:solidFill>
                  <a:schemeClr val="tx1"/>
                </a:solidFill>
                <a:latin typeface="+mn-lt"/>
                <a:ea typeface="+mn-ea"/>
                <a:cs typeface="+mn-cs"/>
              </a:defRPr>
            </a:lvl8pPr>
            <a:lvl9pPr marL="4016776" indent="-236281" algn="l" defTabSz="945124" rtl="0" eaLnBrk="1" latinLnBrk="0" hangingPunct="1">
              <a:spcBef>
                <a:spcPct val="20000"/>
              </a:spcBef>
              <a:buFont typeface="Arial" pitchFamily="34" charset="0"/>
              <a:buChar char="•"/>
              <a:defRPr kumimoji="1" sz="2100" kern="1200">
                <a:solidFill>
                  <a:schemeClr val="tx1"/>
                </a:solidFill>
                <a:latin typeface="+mn-lt"/>
                <a:ea typeface="+mn-ea"/>
                <a:cs typeface="+mn-cs"/>
              </a:defRPr>
            </a:lvl9pPr>
          </a:lstStyle>
          <a:p>
            <a:pPr marL="0" indent="0" fontAlgn="auto">
              <a:spcBef>
                <a:spcPts val="0"/>
              </a:spcBef>
              <a:spcAft>
                <a:spcPts val="0"/>
              </a:spcAft>
              <a:buFont typeface="Arial" pitchFamily="34" charset="0"/>
              <a:buNone/>
            </a:pPr>
            <a:r>
              <a:rPr lang="ja-JP" altLang="en-US" sz="1800" b="0" dirty="0"/>
              <a:t>○　出願後の転校等により，「登録した高等学校の卒業見込者」でなくなった場合</a:t>
            </a:r>
            <a:endParaRPr lang="en-US" altLang="ja-JP" sz="1800" b="0" dirty="0"/>
          </a:p>
          <a:p>
            <a:pPr marL="0" indent="0">
              <a:spcBef>
                <a:spcPts val="600"/>
              </a:spcBef>
              <a:buNone/>
            </a:pPr>
            <a:r>
              <a:rPr lang="ja-JP" altLang="en-US" sz="1800" b="0" dirty="0"/>
              <a:t>　　・　 </a:t>
            </a:r>
            <a:r>
              <a:rPr lang="ja-JP" altLang="en-US" sz="1800" b="0" u="sng" dirty="0">
                <a:latin typeface="+mn-ea"/>
              </a:rPr>
              <a:t>出願内容の確認・訂正期間まで</a:t>
            </a:r>
            <a:r>
              <a:rPr lang="ja-JP" altLang="en-US" sz="1800" b="0" dirty="0">
                <a:latin typeface="+mn-ea"/>
              </a:rPr>
              <a:t>，志願者はマイページ上で高等学校の登録</a:t>
            </a:r>
            <a:r>
              <a:rPr lang="ja-JP" altLang="en-US" sz="1800" b="0" u="sng" dirty="0">
                <a:latin typeface="+mn-ea"/>
              </a:rPr>
              <a:t>変更</a:t>
            </a:r>
            <a:endParaRPr lang="en-US" altLang="ja-JP" sz="1800" b="0" u="sng" dirty="0">
              <a:latin typeface="+mn-ea"/>
            </a:endParaRPr>
          </a:p>
          <a:p>
            <a:pPr marL="0" indent="0">
              <a:spcBef>
                <a:spcPts val="0"/>
              </a:spcBef>
              <a:buNone/>
            </a:pPr>
            <a:r>
              <a:rPr lang="ja-JP" altLang="en-US" sz="1800" b="0" dirty="0">
                <a:latin typeface="+mn-ea"/>
              </a:rPr>
              <a:t>　　　</a:t>
            </a:r>
            <a:r>
              <a:rPr lang="ja-JP" altLang="en-US" sz="1800" b="0" u="sng" dirty="0">
                <a:latin typeface="+mn-ea"/>
              </a:rPr>
              <a:t>が可能</a:t>
            </a:r>
            <a:r>
              <a:rPr lang="ja-JP" altLang="en-US" sz="1800" b="0" dirty="0">
                <a:latin typeface="+mn-ea"/>
              </a:rPr>
              <a:t>。（期間終了後は変更できない。）</a:t>
            </a:r>
            <a:endParaRPr lang="en-US" altLang="ja-JP" sz="1800" b="0" dirty="0">
              <a:latin typeface="+mn-ea"/>
            </a:endParaRPr>
          </a:p>
          <a:p>
            <a:pPr marL="0" indent="0">
              <a:spcBef>
                <a:spcPts val="600"/>
              </a:spcBef>
              <a:buNone/>
            </a:pPr>
            <a:r>
              <a:rPr lang="ja-JP" altLang="en-US" sz="1800" b="0" dirty="0"/>
              <a:t>　　・   </a:t>
            </a:r>
            <a:r>
              <a:rPr lang="ja-JP" altLang="en-US" sz="1800" b="0" dirty="0">
                <a:solidFill>
                  <a:srgbClr val="FF0000"/>
                </a:solidFill>
              </a:rPr>
              <a:t>試験場は</a:t>
            </a:r>
            <a:r>
              <a:rPr lang="ja-JP" altLang="en-US" sz="1800" b="0" u="sng" dirty="0">
                <a:solidFill>
                  <a:srgbClr val="FF0000"/>
                </a:solidFill>
              </a:rPr>
              <a:t>「出願内容の確認・訂正期間終了時点で登録されている高等学校の卒</a:t>
            </a:r>
            <a:endParaRPr lang="en-US" altLang="ja-JP" sz="1800" b="0" u="sng" dirty="0">
              <a:solidFill>
                <a:srgbClr val="FF0000"/>
              </a:solidFill>
            </a:endParaRPr>
          </a:p>
          <a:p>
            <a:pPr marL="0" indent="0">
              <a:spcBef>
                <a:spcPts val="0"/>
              </a:spcBef>
              <a:buNone/>
            </a:pPr>
            <a:r>
              <a:rPr lang="ja-JP" altLang="en-US" sz="1800" b="0" dirty="0">
                <a:solidFill>
                  <a:srgbClr val="FF0000"/>
                </a:solidFill>
              </a:rPr>
              <a:t>　　　</a:t>
            </a:r>
            <a:r>
              <a:rPr lang="ja-JP" altLang="en-US" sz="1800" b="0" u="sng" dirty="0">
                <a:solidFill>
                  <a:srgbClr val="FF0000"/>
                </a:solidFill>
              </a:rPr>
              <a:t>業見込者」</a:t>
            </a:r>
            <a:r>
              <a:rPr lang="ja-JP" altLang="en-US" sz="1800" b="0" dirty="0">
                <a:solidFill>
                  <a:srgbClr val="FF0000"/>
                </a:solidFill>
              </a:rPr>
              <a:t>として指定</a:t>
            </a:r>
            <a:endParaRPr lang="en-US" altLang="ja-JP" sz="1800" b="0" u="sng" dirty="0"/>
          </a:p>
          <a:p>
            <a:pPr marL="0" indent="0">
              <a:spcBef>
                <a:spcPts val="600"/>
              </a:spcBef>
              <a:buNone/>
            </a:pPr>
            <a:r>
              <a:rPr lang="ja-JP" altLang="en-US" sz="1800" b="0" dirty="0"/>
              <a:t>      　➡　期間終了後に転校し登録を変更できなかったとしても、</a:t>
            </a:r>
            <a:r>
              <a:rPr lang="ja-JP" altLang="en-US" sz="1800" b="0" u="sng" dirty="0"/>
              <a:t>共通テストはこのまま</a:t>
            </a:r>
            <a:endParaRPr lang="en-US" altLang="ja-JP" sz="1800" b="0" u="sng" dirty="0"/>
          </a:p>
          <a:p>
            <a:pPr marL="0" indent="0">
              <a:spcBef>
                <a:spcPts val="0"/>
              </a:spcBef>
              <a:buNone/>
            </a:pPr>
            <a:r>
              <a:rPr lang="ja-JP" altLang="en-US" sz="1800" b="0" dirty="0"/>
              <a:t>　　　　　</a:t>
            </a:r>
            <a:r>
              <a:rPr lang="ja-JP" altLang="en-US" sz="1800" b="0" u="sng" dirty="0"/>
              <a:t>受験可能</a:t>
            </a:r>
            <a:r>
              <a:rPr lang="ja-JP" altLang="en-US" sz="1800" b="0" dirty="0"/>
              <a:t>。 　</a:t>
            </a:r>
            <a:endParaRPr lang="en-US" altLang="ja-JP" sz="1800" b="0" dirty="0"/>
          </a:p>
        </p:txBody>
      </p:sp>
      <p:sp>
        <p:nvSpPr>
          <p:cNvPr id="15" name="Rectangle 3">
            <a:extLst>
              <a:ext uri="{FF2B5EF4-FFF2-40B4-BE49-F238E27FC236}">
                <a16:creationId xmlns:a16="http://schemas.microsoft.com/office/drawing/2014/main" id="{618D1D20-6B77-4B23-B8B1-8855AFFEEF08}"/>
              </a:ext>
            </a:extLst>
          </p:cNvPr>
          <p:cNvSpPr txBox="1">
            <a:spLocks noChangeArrowheads="1"/>
          </p:cNvSpPr>
          <p:nvPr/>
        </p:nvSpPr>
        <p:spPr>
          <a:xfrm>
            <a:off x="362876" y="5709346"/>
            <a:ext cx="8482096" cy="743990"/>
          </a:xfrm>
          <a:prstGeom prst="rect">
            <a:avLst/>
          </a:prstGeom>
          <a:noFill/>
        </p:spPr>
        <p:txBody>
          <a:bodyPr/>
          <a:lstStyle>
            <a:lvl1pPr marL="354421" indent="-354421" algn="l" defTabSz="945124" rtl="0" eaLnBrk="1" latinLnBrk="0" hangingPunct="1">
              <a:spcBef>
                <a:spcPct val="20000"/>
              </a:spcBef>
              <a:buFont typeface="Arial" pitchFamily="34" charset="0"/>
              <a:buChar char="•"/>
              <a:defRPr kumimoji="1" sz="3300" kern="1200">
                <a:solidFill>
                  <a:schemeClr val="tx1"/>
                </a:solidFill>
                <a:latin typeface="+mn-lt"/>
                <a:ea typeface="+mn-ea"/>
                <a:cs typeface="+mn-cs"/>
              </a:defRPr>
            </a:lvl1pPr>
            <a:lvl2pPr marL="767913" indent="-295351" algn="l" defTabSz="945124" rtl="0" eaLnBrk="1" latinLnBrk="0" hangingPunct="1">
              <a:spcBef>
                <a:spcPct val="20000"/>
              </a:spcBef>
              <a:buFont typeface="Arial" pitchFamily="34" charset="0"/>
              <a:buChar char="–"/>
              <a:defRPr kumimoji="1" sz="2900" kern="1200">
                <a:solidFill>
                  <a:schemeClr val="tx1"/>
                </a:solidFill>
                <a:latin typeface="+mn-lt"/>
                <a:ea typeface="+mn-ea"/>
                <a:cs typeface="+mn-cs"/>
              </a:defRPr>
            </a:lvl2pPr>
            <a:lvl3pPr marL="1181405" indent="-236281" algn="l" defTabSz="945124" rtl="0" eaLnBrk="1" latinLnBrk="0" hangingPunct="1">
              <a:spcBef>
                <a:spcPct val="20000"/>
              </a:spcBef>
              <a:buFont typeface="Arial" pitchFamily="34" charset="0"/>
              <a:buChar char="•"/>
              <a:defRPr kumimoji="1" sz="2500" kern="1200">
                <a:solidFill>
                  <a:schemeClr val="tx1"/>
                </a:solidFill>
                <a:latin typeface="+mn-lt"/>
                <a:ea typeface="+mn-ea"/>
                <a:cs typeface="+mn-cs"/>
              </a:defRPr>
            </a:lvl3pPr>
            <a:lvl4pPr marL="1653967" indent="-236281" algn="l" defTabSz="945124" rtl="0" eaLnBrk="1" latinLnBrk="0" hangingPunct="1">
              <a:spcBef>
                <a:spcPct val="20000"/>
              </a:spcBef>
              <a:buFont typeface="Arial" pitchFamily="34" charset="0"/>
              <a:buChar char="–"/>
              <a:defRPr kumimoji="1" sz="2100" kern="1200">
                <a:solidFill>
                  <a:schemeClr val="tx1"/>
                </a:solidFill>
                <a:latin typeface="+mn-lt"/>
                <a:ea typeface="+mn-ea"/>
                <a:cs typeface="+mn-cs"/>
              </a:defRPr>
            </a:lvl4pPr>
            <a:lvl5pPr marL="2126529" indent="-236281" algn="l" defTabSz="945124" rtl="0" eaLnBrk="1" latinLnBrk="0" hangingPunct="1">
              <a:spcBef>
                <a:spcPct val="20000"/>
              </a:spcBef>
              <a:buFont typeface="Arial" pitchFamily="34" charset="0"/>
              <a:buChar char="»"/>
              <a:defRPr kumimoji="1" sz="2100" kern="1200">
                <a:solidFill>
                  <a:schemeClr val="tx1"/>
                </a:solidFill>
                <a:latin typeface="+mn-lt"/>
                <a:ea typeface="+mn-ea"/>
                <a:cs typeface="+mn-cs"/>
              </a:defRPr>
            </a:lvl5pPr>
            <a:lvl6pPr marL="2599091" indent="-236281" algn="l" defTabSz="945124" rtl="0" eaLnBrk="1" latinLnBrk="0" hangingPunct="1">
              <a:spcBef>
                <a:spcPct val="20000"/>
              </a:spcBef>
              <a:buFont typeface="Arial" pitchFamily="34" charset="0"/>
              <a:buChar char="•"/>
              <a:defRPr kumimoji="1" sz="2100" kern="1200">
                <a:solidFill>
                  <a:schemeClr val="tx1"/>
                </a:solidFill>
                <a:latin typeface="+mn-lt"/>
                <a:ea typeface="+mn-ea"/>
                <a:cs typeface="+mn-cs"/>
              </a:defRPr>
            </a:lvl6pPr>
            <a:lvl7pPr marL="3071652" indent="-236281" algn="l" defTabSz="945124" rtl="0" eaLnBrk="1" latinLnBrk="0" hangingPunct="1">
              <a:spcBef>
                <a:spcPct val="20000"/>
              </a:spcBef>
              <a:buFont typeface="Arial" pitchFamily="34" charset="0"/>
              <a:buChar char="•"/>
              <a:defRPr kumimoji="1" sz="2100" kern="1200">
                <a:solidFill>
                  <a:schemeClr val="tx1"/>
                </a:solidFill>
                <a:latin typeface="+mn-lt"/>
                <a:ea typeface="+mn-ea"/>
                <a:cs typeface="+mn-cs"/>
              </a:defRPr>
            </a:lvl7pPr>
            <a:lvl8pPr marL="3544214" indent="-236281" algn="l" defTabSz="945124" rtl="0" eaLnBrk="1" latinLnBrk="0" hangingPunct="1">
              <a:spcBef>
                <a:spcPct val="20000"/>
              </a:spcBef>
              <a:buFont typeface="Arial" pitchFamily="34" charset="0"/>
              <a:buChar char="•"/>
              <a:defRPr kumimoji="1" sz="2100" kern="1200">
                <a:solidFill>
                  <a:schemeClr val="tx1"/>
                </a:solidFill>
                <a:latin typeface="+mn-lt"/>
                <a:ea typeface="+mn-ea"/>
                <a:cs typeface="+mn-cs"/>
              </a:defRPr>
            </a:lvl8pPr>
            <a:lvl9pPr marL="4016776" indent="-236281" algn="l" defTabSz="945124" rtl="0" eaLnBrk="1" latinLnBrk="0" hangingPunct="1">
              <a:spcBef>
                <a:spcPct val="20000"/>
              </a:spcBef>
              <a:buFont typeface="Arial" pitchFamily="34" charset="0"/>
              <a:buChar char="•"/>
              <a:defRPr kumimoji="1" sz="2100" kern="1200">
                <a:solidFill>
                  <a:schemeClr val="tx1"/>
                </a:solidFill>
                <a:latin typeface="+mn-lt"/>
                <a:ea typeface="+mn-ea"/>
                <a:cs typeface="+mn-cs"/>
              </a:defRPr>
            </a:lvl9pPr>
          </a:lstStyle>
          <a:p>
            <a:pPr marL="0" indent="0" fontAlgn="auto">
              <a:spcBef>
                <a:spcPts val="0"/>
              </a:spcBef>
              <a:spcAft>
                <a:spcPts val="600"/>
              </a:spcAft>
              <a:buFont typeface="Arial" pitchFamily="34" charset="0"/>
              <a:buNone/>
            </a:pPr>
            <a:r>
              <a:rPr lang="ja-JP" altLang="en-US" sz="1800" b="0" dirty="0"/>
              <a:t>○　生徒指導上の事情等による試験場の指定について</a:t>
            </a:r>
            <a:endParaRPr lang="en-US" altLang="ja-JP" sz="1800" b="0" dirty="0"/>
          </a:p>
          <a:p>
            <a:pPr marL="0" indent="0" fontAlgn="auto">
              <a:spcBef>
                <a:spcPts val="0"/>
              </a:spcBef>
              <a:spcAft>
                <a:spcPts val="0"/>
              </a:spcAft>
              <a:buFont typeface="Arial" pitchFamily="34" charset="0"/>
              <a:buNone/>
            </a:pPr>
            <a:r>
              <a:rPr lang="ja-JP" altLang="en-US" sz="1800" b="0" dirty="0"/>
              <a:t>　　・　試験場の指定について配慮が必要な志願者がいる場合には、出願期間最終日　　</a:t>
            </a:r>
            <a:endParaRPr lang="en-US" altLang="ja-JP" sz="1800" b="0" dirty="0"/>
          </a:p>
          <a:p>
            <a:pPr marL="0" indent="0" fontAlgn="auto">
              <a:spcBef>
                <a:spcPts val="0"/>
              </a:spcBef>
              <a:spcAft>
                <a:spcPts val="0"/>
              </a:spcAft>
              <a:buFont typeface="Arial" pitchFamily="34" charset="0"/>
              <a:buNone/>
            </a:pPr>
            <a:r>
              <a:rPr lang="ja-JP" altLang="en-US" sz="1800" b="0" dirty="0"/>
              <a:t>　　　（１０月３日（金））までに大学入試センターにご相談ください。</a:t>
            </a:r>
            <a:endParaRPr lang="en-US" altLang="ja-JP" sz="1800" b="0" dirty="0"/>
          </a:p>
        </p:txBody>
      </p:sp>
    </p:spTree>
    <p:extLst>
      <p:ext uri="{BB962C8B-B14F-4D97-AF65-F5344CB8AC3E}">
        <p14:creationId xmlns:p14="http://schemas.microsoft.com/office/powerpoint/2010/main" val="27455423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16="http://schemas.microsoft.com/office/drawing/2014/main" xmlns:a14="http://schemas.microsoft.com/office/drawing/2010/main" xmlns="">
      <p:transition>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6"/>
          <p:cNvSpPr>
            <a:spLocks noChangeArrowheads="1"/>
          </p:cNvSpPr>
          <p:nvPr/>
        </p:nvSpPr>
        <p:spPr bwMode="auto">
          <a:xfrm>
            <a:off x="302314" y="1772816"/>
            <a:ext cx="8575883" cy="4684512"/>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round/>
                <a:headEnd/>
                <a:tailEnd/>
              </a14:hiddenLine>
            </a:ext>
          </a:extLst>
        </p:spPr>
        <p:txBody>
          <a:bodyPr lIns="94512" tIns="47256" rIns="94512" bIns="47256"/>
          <a:lstStyle/>
          <a:p>
            <a:pPr>
              <a:lnSpc>
                <a:spcPts val="2400"/>
              </a:lnSpc>
            </a:pPr>
            <a:r>
              <a:rPr lang="ja-JP" altLang="en-US" sz="2000" b="0" dirty="0">
                <a:solidFill>
                  <a:srgbClr val="000000"/>
                </a:solidFill>
                <a:ea typeface="ＭＳ Ｐゴシック" charset="-128"/>
              </a:rPr>
              <a:t>（１）　</a:t>
            </a:r>
            <a:r>
              <a:rPr lang="ja-JP" altLang="en-US" sz="2000" b="0" dirty="0">
                <a:ea typeface="ＭＳ Ｐゴシック" charset="-128"/>
              </a:rPr>
              <a:t>受験者入室終了時刻から試験終了までは，</a:t>
            </a:r>
            <a:r>
              <a:rPr lang="ja-JP" altLang="en-US" sz="2000" b="0" u="sng" dirty="0">
                <a:solidFill>
                  <a:srgbClr val="FF0000"/>
                </a:solidFill>
                <a:ea typeface="ＭＳ Ｐゴシック" charset="-128"/>
              </a:rPr>
              <a:t>退室できない。</a:t>
            </a:r>
            <a:endParaRPr lang="en-US" altLang="ja-JP" sz="2000" b="0" u="sng" dirty="0">
              <a:solidFill>
                <a:srgbClr val="FF0000"/>
              </a:solidFill>
              <a:ea typeface="ＭＳ Ｐゴシック" charset="-128"/>
            </a:endParaRPr>
          </a:p>
          <a:p>
            <a:pPr>
              <a:lnSpc>
                <a:spcPts val="2400"/>
              </a:lnSpc>
            </a:pPr>
            <a:r>
              <a:rPr lang="ja-JP" altLang="en-US" sz="1800" b="0" dirty="0">
                <a:ea typeface="ＭＳ Ｐゴシック" charset="-128"/>
              </a:rPr>
              <a:t>　　　（体調不良，トイレ等によりやむを得ない場合は手を挙げて監督者に知らせ，</a:t>
            </a:r>
            <a:br>
              <a:rPr lang="en-US" altLang="ja-JP" sz="1800" b="0" dirty="0">
                <a:ea typeface="ＭＳ Ｐゴシック" charset="-128"/>
              </a:rPr>
            </a:br>
            <a:r>
              <a:rPr lang="ja-JP" altLang="en-US" sz="1800" b="0" dirty="0">
                <a:ea typeface="ＭＳ Ｐゴシック" charset="-128"/>
              </a:rPr>
              <a:t>　　　　その指示に従うこと。）</a:t>
            </a:r>
            <a:endParaRPr lang="en-US" altLang="ja-JP" sz="1800" b="0" dirty="0">
              <a:ea typeface="ＭＳ Ｐゴシック" charset="-128"/>
            </a:endParaRPr>
          </a:p>
          <a:p>
            <a:pPr>
              <a:spcBef>
                <a:spcPts val="400"/>
              </a:spcBef>
              <a:spcAft>
                <a:spcPts val="300"/>
              </a:spcAft>
            </a:pPr>
            <a:br>
              <a:rPr lang="en-US" altLang="ja-JP" sz="1800" b="0" dirty="0">
                <a:ea typeface="ＭＳ Ｐゴシック" charset="-128"/>
              </a:rPr>
            </a:br>
            <a:r>
              <a:rPr lang="ja-JP" altLang="en-US" sz="2000" b="0" dirty="0">
                <a:solidFill>
                  <a:srgbClr val="000000"/>
                </a:solidFill>
                <a:ea typeface="ＭＳ Ｐゴシック" charset="-128"/>
              </a:rPr>
              <a:t>（２）　</a:t>
            </a:r>
            <a:r>
              <a:rPr lang="ja-JP" altLang="en-US" sz="2000" b="0" dirty="0">
                <a:latin typeface="+mn-ea"/>
              </a:rPr>
              <a:t>インフルエンザ，ノロウイルス，新型コロナウイルス等の感染症に罹患</a:t>
            </a:r>
            <a:endParaRPr lang="en-US" altLang="ja-JP" sz="2000" b="0" dirty="0">
              <a:latin typeface="+mn-ea"/>
            </a:endParaRPr>
          </a:p>
          <a:p>
            <a:pPr>
              <a:spcBef>
                <a:spcPts val="400"/>
              </a:spcBef>
              <a:spcAft>
                <a:spcPts val="300"/>
              </a:spcAft>
            </a:pPr>
            <a:r>
              <a:rPr lang="ja-JP" altLang="en-US" sz="2000" b="0" dirty="0">
                <a:latin typeface="+mn-ea"/>
              </a:rPr>
              <a:t>　　し治癒していない場合又は発熱・咳等の症状があるなど体調が万全でな</a:t>
            </a:r>
            <a:endParaRPr lang="en-US" altLang="ja-JP" sz="2000" b="0" dirty="0">
              <a:latin typeface="+mn-ea"/>
            </a:endParaRPr>
          </a:p>
          <a:p>
            <a:pPr>
              <a:spcBef>
                <a:spcPts val="400"/>
              </a:spcBef>
              <a:spcAft>
                <a:spcPts val="300"/>
              </a:spcAft>
            </a:pPr>
            <a:r>
              <a:rPr lang="ja-JP" altLang="en-US" sz="2000" b="0" dirty="0">
                <a:latin typeface="+mn-ea"/>
              </a:rPr>
              <a:t>　　</a:t>
            </a:r>
            <a:r>
              <a:rPr lang="ja-JP" altLang="en-US" sz="2000" b="0" dirty="0" err="1">
                <a:latin typeface="+mn-ea"/>
              </a:rPr>
              <a:t>い</a:t>
            </a:r>
            <a:r>
              <a:rPr lang="ja-JP" altLang="en-US" sz="2000" b="0" dirty="0">
                <a:latin typeface="+mn-ea"/>
              </a:rPr>
              <a:t>場合は，追試験の受験を申請すること。</a:t>
            </a:r>
            <a:endParaRPr lang="en-US" altLang="ja-JP" sz="2000" b="0" dirty="0">
              <a:latin typeface="+mn-ea"/>
            </a:endParaRPr>
          </a:p>
          <a:p>
            <a:pPr>
              <a:lnSpc>
                <a:spcPts val="2584"/>
              </a:lnSpc>
              <a:spcBef>
                <a:spcPts val="600"/>
              </a:spcBef>
              <a:spcAft>
                <a:spcPts val="0"/>
              </a:spcAft>
            </a:pPr>
            <a:r>
              <a:rPr lang="ja-JP" altLang="en-US" sz="2000" b="0" dirty="0">
                <a:solidFill>
                  <a:srgbClr val="00B050"/>
                </a:solidFill>
                <a:latin typeface="+mn-ea"/>
              </a:rPr>
              <a:t>　　</a:t>
            </a:r>
            <a:r>
              <a:rPr lang="en-US" altLang="ja-JP" sz="2000" b="0" dirty="0">
                <a:latin typeface="+mn-ea"/>
              </a:rPr>
              <a:t>※</a:t>
            </a:r>
            <a:r>
              <a:rPr lang="ja-JP" altLang="en-US" sz="2000" b="0" dirty="0">
                <a:latin typeface="+mn-ea"/>
              </a:rPr>
              <a:t>　追試験の受験申請方法等については，</a:t>
            </a:r>
            <a:r>
              <a:rPr lang="en-US" altLang="ja-JP" sz="2000" b="0" dirty="0">
                <a:latin typeface="ＭＳ Ｐゴシック" pitchFamily="50" charset="-128"/>
              </a:rPr>
              <a:t>12</a:t>
            </a:r>
            <a:r>
              <a:rPr lang="ja-JP" altLang="en-US" sz="2000" b="0" dirty="0">
                <a:latin typeface="ＭＳ Ｐゴシック" pitchFamily="50" charset="-128"/>
              </a:rPr>
              <a:t>月上旬に大学入試センター</a:t>
            </a:r>
            <a:endParaRPr lang="en-US" altLang="ja-JP" sz="2000" b="0" dirty="0">
              <a:latin typeface="ＭＳ Ｐゴシック" pitchFamily="50" charset="-128"/>
            </a:endParaRPr>
          </a:p>
          <a:p>
            <a:pPr>
              <a:lnSpc>
                <a:spcPts val="2584"/>
              </a:lnSpc>
              <a:spcBef>
                <a:spcPts val="0"/>
              </a:spcBef>
              <a:spcAft>
                <a:spcPts val="300"/>
              </a:spcAft>
            </a:pPr>
            <a:r>
              <a:rPr lang="ja-JP" altLang="en-US" sz="2000" b="0" dirty="0">
                <a:latin typeface="ＭＳ Ｐゴシック" pitchFamily="50" charset="-128"/>
              </a:rPr>
              <a:t>　　　 ウェブサイトに掲載する </a:t>
            </a:r>
            <a:r>
              <a:rPr lang="ja-JP" altLang="en-US" sz="2000" b="0" dirty="0">
                <a:latin typeface="+mn-ea"/>
              </a:rPr>
              <a:t>「受験上の注意」に明示。</a:t>
            </a:r>
            <a:endParaRPr lang="en-US" altLang="ja-JP" sz="2000" b="0" dirty="0">
              <a:latin typeface="+mn-ea"/>
            </a:endParaRPr>
          </a:p>
          <a:p>
            <a:pPr>
              <a:lnSpc>
                <a:spcPts val="2400"/>
              </a:lnSpc>
            </a:pPr>
            <a:endParaRPr lang="en-US" altLang="ja-JP" sz="2000" b="0" u="sng" dirty="0">
              <a:solidFill>
                <a:srgbClr val="FF0000"/>
              </a:solidFill>
              <a:ea typeface="ＭＳ Ｐゴシック" charset="-128"/>
            </a:endParaRPr>
          </a:p>
        </p:txBody>
      </p:sp>
      <p:sp>
        <p:nvSpPr>
          <p:cNvPr id="15" name="テキスト ボックス 14"/>
          <p:cNvSpPr txBox="1"/>
          <p:nvPr/>
        </p:nvSpPr>
        <p:spPr>
          <a:xfrm>
            <a:off x="193923" y="44624"/>
            <a:ext cx="864096" cy="822305"/>
          </a:xfrm>
          <a:prstGeom prst="ellipse">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kumimoji="1" lang="en-US" altLang="ja-JP" sz="3200" dirty="0">
                <a:latin typeface="ＤＦＧ極太丸ゴシック体" pitchFamily="50" charset="-128"/>
                <a:ea typeface="ＤＦＧ極太丸ゴシック体" pitchFamily="50" charset="-128"/>
              </a:rPr>
              <a:t>D</a:t>
            </a:r>
            <a:endParaRPr kumimoji="1" lang="ja-JP" altLang="en-US" sz="3200" dirty="0">
              <a:latin typeface="ＤＦＧ極太丸ゴシック体" pitchFamily="50" charset="-128"/>
              <a:ea typeface="ＤＦＧ極太丸ゴシック体" pitchFamily="50" charset="-128"/>
            </a:endParaRPr>
          </a:p>
        </p:txBody>
      </p:sp>
      <p:sp>
        <p:nvSpPr>
          <p:cNvPr id="16" name="Rectangle 15"/>
          <p:cNvSpPr>
            <a:spLocks noChangeArrowheads="1"/>
          </p:cNvSpPr>
          <p:nvPr/>
        </p:nvSpPr>
        <p:spPr bwMode="auto">
          <a:xfrm>
            <a:off x="1187624" y="101337"/>
            <a:ext cx="3402632" cy="55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nchor="ctr"/>
          <a:lstStyle/>
          <a:p>
            <a:pPr marL="342900" indent="-342900"/>
            <a:r>
              <a:rPr lang="ja-JP" altLang="en-US" b="0">
                <a:latin typeface="ＤＦＧ平成ゴシック体W9" pitchFamily="50" charset="-128"/>
                <a:ea typeface="ＤＦＧ平成ゴシック体W9" pitchFamily="50" charset="-128"/>
              </a:rPr>
              <a:t>試験</a:t>
            </a:r>
            <a:r>
              <a:rPr lang="ja-JP" altLang="en-US">
                <a:latin typeface="ＤＦＧ極太丸ゴシック体" pitchFamily="50" charset="-128"/>
                <a:ea typeface="ＤＦＧ極太丸ゴシック体" pitchFamily="50" charset="-128"/>
              </a:rPr>
              <a:t>　</a:t>
            </a:r>
            <a:r>
              <a:rPr lang="en-US" altLang="ja-JP" sz="2600"/>
              <a:t>【 </a:t>
            </a:r>
            <a:r>
              <a:rPr lang="en-US" altLang="ja-JP" sz="2600" dirty="0"/>
              <a:t>P48</a:t>
            </a:r>
            <a:r>
              <a:rPr lang="ja-JP" altLang="en-US" sz="2600" dirty="0"/>
              <a:t> </a:t>
            </a:r>
            <a:r>
              <a:rPr lang="en-US" altLang="ja-JP" sz="2600" dirty="0"/>
              <a:t>】</a:t>
            </a:r>
            <a:endParaRPr lang="ja-JP" altLang="en-US" sz="2600" dirty="0">
              <a:solidFill>
                <a:srgbClr val="0033CC"/>
              </a:solidFill>
            </a:endParaRPr>
          </a:p>
        </p:txBody>
      </p:sp>
      <p:sp>
        <p:nvSpPr>
          <p:cNvPr id="17" name="Rectangle 5"/>
          <p:cNvSpPr>
            <a:spLocks noChangeArrowheads="1"/>
          </p:cNvSpPr>
          <p:nvPr/>
        </p:nvSpPr>
        <p:spPr bwMode="auto">
          <a:xfrm>
            <a:off x="193029" y="980728"/>
            <a:ext cx="8123387" cy="611535"/>
          </a:xfrm>
          <a:prstGeom prst="roundRect">
            <a:avLst>
              <a:gd name="adj" fmla="val 24537"/>
            </a:avLst>
          </a:prstGeom>
          <a:solidFill>
            <a:srgbClr val="FFC000"/>
          </a:solidFill>
          <a:ln w="28575">
            <a:solidFill>
              <a:srgbClr val="FF6600"/>
            </a:solidFill>
          </a:ln>
          <a:extLst/>
        </p:spPr>
        <p:txBody>
          <a:bodyPr anchor="b"/>
          <a:lstStyle/>
          <a:p>
            <a:pPr>
              <a:spcBef>
                <a:spcPct val="0"/>
              </a:spcBef>
            </a:pPr>
            <a:r>
              <a:rPr lang="ja-JP" altLang="en-US" dirty="0">
                <a:latin typeface="+mn-ea"/>
                <a:ea typeface="+mn-ea"/>
              </a:rPr>
              <a:t>受験に当たっての主な注意事項</a:t>
            </a:r>
          </a:p>
        </p:txBody>
      </p:sp>
      <p:sp>
        <p:nvSpPr>
          <p:cNvPr id="3" name="正方形/長方形 2"/>
          <p:cNvSpPr/>
          <p:nvPr/>
        </p:nvSpPr>
        <p:spPr>
          <a:xfrm>
            <a:off x="287802" y="4293096"/>
            <a:ext cx="8532669" cy="1323439"/>
          </a:xfrm>
          <a:prstGeom prst="rect">
            <a:avLst/>
          </a:prstGeom>
        </p:spPr>
        <p:txBody>
          <a:bodyPr wrap="square">
            <a:spAutoFit/>
          </a:bodyPr>
          <a:lstStyle/>
          <a:p>
            <a:pPr>
              <a:lnSpc>
                <a:spcPts val="2584"/>
              </a:lnSpc>
              <a:spcBef>
                <a:spcPts val="620"/>
              </a:spcBef>
              <a:spcAft>
                <a:spcPts val="300"/>
              </a:spcAft>
            </a:pPr>
            <a:endParaRPr lang="en-US" altLang="ja-JP" b="0" dirty="0">
              <a:latin typeface="+mn-ea"/>
            </a:endParaRPr>
          </a:p>
          <a:p>
            <a:pPr>
              <a:lnSpc>
                <a:spcPts val="2584"/>
              </a:lnSpc>
              <a:spcBef>
                <a:spcPts val="620"/>
              </a:spcBef>
              <a:spcAft>
                <a:spcPts val="300"/>
              </a:spcAft>
            </a:pPr>
            <a:endParaRPr lang="en-US" altLang="ja-JP" b="0" dirty="0">
              <a:latin typeface="+mn-ea"/>
            </a:endParaRPr>
          </a:p>
          <a:p>
            <a:pPr>
              <a:lnSpc>
                <a:spcPts val="2584"/>
              </a:lnSpc>
              <a:spcBef>
                <a:spcPts val="620"/>
              </a:spcBef>
            </a:pPr>
            <a:r>
              <a:rPr lang="ja-JP" altLang="en-US" b="0">
                <a:latin typeface="+mn-ea"/>
              </a:rPr>
              <a:t>　　　　</a:t>
            </a:r>
            <a:endParaRPr lang="en-US" altLang="ja-JP" b="0" dirty="0">
              <a:latin typeface="+mn-ea"/>
            </a:endParaRPr>
          </a:p>
        </p:txBody>
      </p:sp>
      <p:sp>
        <p:nvSpPr>
          <p:cNvPr id="4" name="スライド番号プレースホルダー 3">
            <a:extLst>
              <a:ext uri="{FF2B5EF4-FFF2-40B4-BE49-F238E27FC236}">
                <a16:creationId xmlns:a16="http://schemas.microsoft.com/office/drawing/2014/main" id="{20963234-468A-4C26-B119-1026A2A5904D}"/>
              </a:ext>
            </a:extLst>
          </p:cNvPr>
          <p:cNvSpPr>
            <a:spLocks noGrp="1"/>
          </p:cNvSpPr>
          <p:nvPr>
            <p:ph type="sldNum" sz="quarter" idx="12"/>
          </p:nvPr>
        </p:nvSpPr>
        <p:spPr/>
        <p:txBody>
          <a:bodyPr/>
          <a:lstStyle/>
          <a:p>
            <a:fld id="{F14AF66F-3B4F-4E8B-A9F2-F8EEB7F87A3A}" type="slidenum">
              <a:rPr lang="ja-JP" altLang="en-US" smtClean="0">
                <a:solidFill>
                  <a:prstClr val="black">
                    <a:tint val="75000"/>
                  </a:prstClr>
                </a:solidFill>
              </a:rPr>
              <a:pPr/>
              <a:t>34</a:t>
            </a:fld>
            <a:endParaRPr lang="ja-JP" altLang="en-US">
              <a:solidFill>
                <a:prstClr val="black">
                  <a:tint val="75000"/>
                </a:prstClr>
              </a:solidFill>
            </a:endParaRPr>
          </a:p>
        </p:txBody>
      </p:sp>
    </p:spTree>
    <p:extLst>
      <p:ext uri="{BB962C8B-B14F-4D97-AF65-F5344CB8AC3E}">
        <p14:creationId xmlns:p14="http://schemas.microsoft.com/office/powerpoint/2010/main" val="22332465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xmlns:a14="http://schemas.microsoft.com/office/drawing/2010/main">
      <p:transition>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ChangeArrowheads="1"/>
          </p:cNvSpPr>
          <p:nvPr/>
        </p:nvSpPr>
        <p:spPr bwMode="auto">
          <a:xfrm>
            <a:off x="395537" y="2403393"/>
            <a:ext cx="7992888" cy="3235984"/>
          </a:xfrm>
          <a:prstGeom prst="rect">
            <a:avLst/>
          </a:prstGeo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2">
            <a:schemeClr val="dk1"/>
          </a:lnRef>
          <a:fillRef idx="1">
            <a:schemeClr val="lt1"/>
          </a:fillRef>
          <a:effectRef idx="0">
            <a:schemeClr val="dk1"/>
          </a:effectRef>
          <a:fontRef idx="minor">
            <a:schemeClr val="dk1"/>
          </a:fontRef>
        </p:style>
        <p:txBody>
          <a:bodyPr anchor="ctr" anchorCtr="0"/>
          <a:lstStyle/>
          <a:p>
            <a:pPr eaLnBrk="1" hangingPunct="1">
              <a:spcBef>
                <a:spcPts val="600"/>
              </a:spcBef>
              <a:spcAft>
                <a:spcPts val="0"/>
              </a:spcAft>
            </a:pPr>
            <a:r>
              <a:rPr lang="ja-JP" altLang="en-US" sz="2000" b="0" dirty="0">
                <a:solidFill>
                  <a:srgbClr val="000000"/>
                </a:solidFill>
                <a:latin typeface="HG丸ｺﾞｼｯｸM-PRO" panose="020F0600000000000000" pitchFamily="50" charset="-128"/>
                <a:ea typeface="HG丸ｺﾞｼｯｸM-PRO" panose="020F0600000000000000" pitchFamily="50" charset="-128"/>
              </a:rPr>
              <a:t>・</a:t>
            </a:r>
            <a:r>
              <a:rPr lang="ja-JP" altLang="en-US" sz="2000" b="0" dirty="0">
                <a:latin typeface="ＭＳ ゴシック" panose="020B0609070205080204" pitchFamily="49" charset="-128"/>
                <a:ea typeface="ＭＳ ゴシック" panose="020B0609070205080204" pitchFamily="49" charset="-128"/>
              </a:rPr>
              <a:t> 「定規（定規の機能を備えた鉛筆等を含む。）」</a:t>
            </a:r>
            <a:endParaRPr lang="en-US" altLang="ja-JP" sz="2000" b="0" dirty="0">
              <a:latin typeface="ＭＳ ゴシック" panose="020B0609070205080204" pitchFamily="49" charset="-128"/>
              <a:ea typeface="ＭＳ ゴシック" panose="020B0609070205080204" pitchFamily="49" charset="-128"/>
            </a:endParaRPr>
          </a:p>
          <a:p>
            <a:pPr eaLnBrk="1" hangingPunct="1">
              <a:spcBef>
                <a:spcPts val="600"/>
              </a:spcBef>
              <a:spcAft>
                <a:spcPts val="0"/>
              </a:spcAft>
            </a:pPr>
            <a:r>
              <a:rPr lang="ja-JP" altLang="en-US" sz="2000" b="0">
                <a:latin typeface="ＭＳ ゴシック" panose="020B0609070205080204" pitchFamily="49" charset="-128"/>
                <a:ea typeface="ＭＳ ゴシック" panose="020B0609070205080204" pitchFamily="49" charset="-128"/>
              </a:rPr>
              <a:t>　 </a:t>
            </a:r>
            <a:r>
              <a:rPr lang="ja-JP" altLang="en-US" sz="2000" b="0" dirty="0">
                <a:latin typeface="ＭＳ ゴシック" panose="020B0609070205080204" pitchFamily="49" charset="-128"/>
                <a:ea typeface="ＭＳ ゴシック" panose="020B0609070205080204" pitchFamily="49" charset="-128"/>
              </a:rPr>
              <a:t>「コンパス」「電卓」「そろばん」「グラフ用紙」等の補助具</a:t>
            </a:r>
            <a:r>
              <a:rPr lang="ja-JP" altLang="en-US" sz="2000" b="0" dirty="0">
                <a:solidFill>
                  <a:srgbClr val="000000"/>
                </a:solidFill>
                <a:latin typeface="HG丸ｺﾞｼｯｸM-PRO" panose="020F0600000000000000" pitchFamily="50" charset="-128"/>
                <a:ea typeface="HG丸ｺﾞｼｯｸM-PRO" panose="020F0600000000000000" pitchFamily="50" charset="-128"/>
              </a:rPr>
              <a:t> </a:t>
            </a:r>
            <a:endParaRPr lang="en-US" altLang="ja-JP" sz="2000" b="0" dirty="0">
              <a:solidFill>
                <a:srgbClr val="000000"/>
              </a:solidFill>
              <a:latin typeface="HG丸ｺﾞｼｯｸM-PRO" panose="020F0600000000000000" pitchFamily="50" charset="-128"/>
              <a:ea typeface="HG丸ｺﾞｼｯｸM-PRO" panose="020F0600000000000000" pitchFamily="50" charset="-128"/>
            </a:endParaRPr>
          </a:p>
          <a:p>
            <a:pPr eaLnBrk="1" hangingPunct="1">
              <a:spcBef>
                <a:spcPts val="600"/>
              </a:spcBef>
              <a:spcAft>
                <a:spcPts val="0"/>
              </a:spcAft>
            </a:pPr>
            <a:br>
              <a:rPr lang="en-US" altLang="ja-JP" sz="2000" b="0" dirty="0">
                <a:solidFill>
                  <a:srgbClr val="000000"/>
                </a:solidFill>
                <a:latin typeface="HG丸ｺﾞｼｯｸM-PRO" panose="020F0600000000000000" pitchFamily="50" charset="-128"/>
                <a:ea typeface="HG丸ｺﾞｼｯｸM-PRO" panose="020F0600000000000000" pitchFamily="50" charset="-128"/>
              </a:rPr>
            </a:br>
            <a:r>
              <a:rPr lang="ja-JP" altLang="en-US" sz="2000" b="0" dirty="0">
                <a:solidFill>
                  <a:srgbClr val="000000"/>
                </a:solidFill>
                <a:latin typeface="HG丸ｺﾞｼｯｸM-PRO" panose="020F0600000000000000" pitchFamily="50" charset="-128"/>
                <a:ea typeface="HG丸ｺﾞｼｯｸM-PRO" panose="020F0600000000000000" pitchFamily="50" charset="-128"/>
              </a:rPr>
              <a:t>・ </a:t>
            </a:r>
            <a:r>
              <a:rPr lang="ja-JP" altLang="en-US" sz="2000" b="0" dirty="0">
                <a:latin typeface="ＭＳ ゴシック" panose="020B0609070205080204" pitchFamily="49" charset="-128"/>
                <a:ea typeface="ＭＳ ゴシック" panose="020B0609070205080204" pitchFamily="49" charset="-128"/>
              </a:rPr>
              <a:t>「携帯電話」「スマートフォン」</a:t>
            </a:r>
            <a:endParaRPr lang="en-US" altLang="ja-JP" sz="2000" b="0" dirty="0">
              <a:latin typeface="ＭＳ ゴシック" panose="020B0609070205080204" pitchFamily="49" charset="-128"/>
              <a:ea typeface="ＭＳ ゴシック" panose="020B0609070205080204" pitchFamily="49" charset="-128"/>
            </a:endParaRPr>
          </a:p>
          <a:p>
            <a:pPr eaLnBrk="1" hangingPunct="1">
              <a:spcBef>
                <a:spcPts val="600"/>
              </a:spcBef>
              <a:spcAft>
                <a:spcPts val="0"/>
              </a:spcAft>
            </a:pPr>
            <a:r>
              <a:rPr lang="ja-JP" altLang="en-US" sz="2000" b="0">
                <a:latin typeface="ＭＳ ゴシック" panose="020B0609070205080204" pitchFamily="49" charset="-128"/>
                <a:ea typeface="ＭＳ ゴシック" panose="020B0609070205080204" pitchFamily="49" charset="-128"/>
              </a:rPr>
              <a:t>　 </a:t>
            </a:r>
            <a:r>
              <a:rPr lang="ja-JP" altLang="en-US" sz="2000" b="0" dirty="0">
                <a:latin typeface="ＭＳ ゴシック" panose="020B0609070205080204" pitchFamily="49" charset="-128"/>
                <a:ea typeface="ＭＳ ゴシック" panose="020B0609070205080204" pitchFamily="49" charset="-128"/>
              </a:rPr>
              <a:t>スマートウォッチやスマートグラス等の「ウェアラブル端末」</a:t>
            </a:r>
            <a:endParaRPr lang="en-US" altLang="ja-JP" sz="2000" b="0" dirty="0">
              <a:latin typeface="ＭＳ ゴシック" panose="020B0609070205080204" pitchFamily="49" charset="-128"/>
              <a:ea typeface="ＭＳ ゴシック" panose="020B0609070205080204" pitchFamily="49" charset="-128"/>
            </a:endParaRPr>
          </a:p>
          <a:p>
            <a:pPr eaLnBrk="1" hangingPunct="1">
              <a:spcBef>
                <a:spcPts val="600"/>
              </a:spcBef>
              <a:spcAft>
                <a:spcPts val="0"/>
              </a:spcAft>
            </a:pPr>
            <a:r>
              <a:rPr lang="en-US" altLang="ja-JP" sz="2000" b="0">
                <a:latin typeface="ＭＳ ゴシック" panose="020B0609070205080204" pitchFamily="49" charset="-128"/>
                <a:ea typeface="ＭＳ ゴシック" panose="020B0609070205080204" pitchFamily="49" charset="-128"/>
              </a:rPr>
              <a:t> </a:t>
            </a:r>
            <a:r>
              <a:rPr lang="ja-JP" altLang="en-US" sz="2000" b="0">
                <a:latin typeface="ＭＳ ゴシック" panose="020B0609070205080204" pitchFamily="49" charset="-128"/>
                <a:ea typeface="ＭＳ ゴシック" panose="020B0609070205080204" pitchFamily="49" charset="-128"/>
              </a:rPr>
              <a:t>　「</a:t>
            </a:r>
            <a:r>
              <a:rPr lang="ja-JP" altLang="en-US" sz="2000" b="0" dirty="0">
                <a:latin typeface="ＭＳ ゴシック" panose="020B0609070205080204" pitchFamily="49" charset="-128"/>
                <a:ea typeface="ＭＳ ゴシック" panose="020B0609070205080204" pitchFamily="49" charset="-128"/>
              </a:rPr>
              <a:t>タブレット端末」「電子辞書」「</a:t>
            </a:r>
            <a:r>
              <a:rPr lang="en-US" altLang="ja-JP" sz="2000" b="0" dirty="0">
                <a:latin typeface="ＭＳ ゴシック" panose="020B0609070205080204" pitchFamily="49" charset="-128"/>
                <a:ea typeface="ＭＳ ゴシック" panose="020B0609070205080204" pitchFamily="49" charset="-128"/>
              </a:rPr>
              <a:t>IC</a:t>
            </a:r>
            <a:r>
              <a:rPr lang="ja-JP" altLang="en-US" sz="2000" b="0" dirty="0">
                <a:latin typeface="ＭＳ ゴシック" panose="020B0609070205080204" pitchFamily="49" charset="-128"/>
                <a:ea typeface="ＭＳ ゴシック" panose="020B0609070205080204" pitchFamily="49" charset="-128"/>
              </a:rPr>
              <a:t>レコーダー」「イヤホン」</a:t>
            </a:r>
            <a:endParaRPr lang="en-US" altLang="ja-JP" sz="2000" b="0" dirty="0">
              <a:latin typeface="ＭＳ ゴシック" panose="020B0609070205080204" pitchFamily="49" charset="-128"/>
              <a:ea typeface="ＭＳ ゴシック" panose="020B0609070205080204" pitchFamily="49" charset="-128"/>
            </a:endParaRPr>
          </a:p>
          <a:p>
            <a:pPr eaLnBrk="1" hangingPunct="1">
              <a:spcBef>
                <a:spcPts val="600"/>
              </a:spcBef>
              <a:spcAft>
                <a:spcPts val="0"/>
              </a:spcAft>
            </a:pPr>
            <a:r>
              <a:rPr lang="ja-JP" altLang="en-US" sz="2000" b="0">
                <a:latin typeface="ＭＳ ゴシック" panose="020B0609070205080204" pitchFamily="49" charset="-128"/>
                <a:ea typeface="ＭＳ ゴシック" panose="020B0609070205080204" pitchFamily="49" charset="-128"/>
              </a:rPr>
              <a:t>　 </a:t>
            </a:r>
            <a:r>
              <a:rPr lang="ja-JP" altLang="en-US" sz="2000" b="0" dirty="0">
                <a:latin typeface="ＭＳ ゴシック" panose="020B0609070205080204" pitchFamily="49" charset="-128"/>
                <a:ea typeface="ＭＳ ゴシック" panose="020B0609070205080204" pitchFamily="49" charset="-128"/>
              </a:rPr>
              <a:t>音楽プレーヤー等の「電子機器類」（リスニングの試験時間に</a:t>
            </a:r>
            <a:endParaRPr lang="en-US" altLang="ja-JP" sz="2000" b="0" dirty="0">
              <a:latin typeface="ＭＳ ゴシック" panose="020B0609070205080204" pitchFamily="49" charset="-128"/>
              <a:ea typeface="ＭＳ ゴシック" panose="020B0609070205080204" pitchFamily="49" charset="-128"/>
            </a:endParaRPr>
          </a:p>
          <a:p>
            <a:pPr eaLnBrk="1" hangingPunct="1">
              <a:spcBef>
                <a:spcPts val="600"/>
              </a:spcBef>
              <a:spcAft>
                <a:spcPts val="0"/>
              </a:spcAft>
            </a:pPr>
            <a:r>
              <a:rPr lang="en-US" altLang="ja-JP" sz="2000" b="0">
                <a:latin typeface="ＭＳ ゴシック" panose="020B0609070205080204" pitchFamily="49" charset="-128"/>
                <a:ea typeface="ＭＳ ゴシック" panose="020B0609070205080204" pitchFamily="49" charset="-128"/>
              </a:rPr>
              <a:t> </a:t>
            </a:r>
            <a:r>
              <a:rPr lang="ja-JP" altLang="en-US" sz="2000" b="0">
                <a:latin typeface="ＭＳ ゴシック" panose="020B0609070205080204" pitchFamily="49" charset="-128"/>
                <a:ea typeface="ＭＳ ゴシック" panose="020B0609070205080204" pitchFamily="49" charset="-128"/>
              </a:rPr>
              <a:t>　配付</a:t>
            </a:r>
            <a:r>
              <a:rPr lang="ja-JP" altLang="en-US" sz="2000" b="0" dirty="0">
                <a:latin typeface="ＭＳ ゴシック" panose="020B0609070205080204" pitchFamily="49" charset="-128"/>
                <a:ea typeface="ＭＳ ゴシック" panose="020B0609070205080204" pitchFamily="49" charset="-128"/>
              </a:rPr>
              <a:t>する</a:t>
            </a:r>
            <a:r>
              <a:rPr lang="en-US" altLang="ja-JP" sz="2000" b="0" dirty="0">
                <a:latin typeface="ＭＳ ゴシック" panose="020B0609070205080204" pitchFamily="49" charset="-128"/>
                <a:ea typeface="ＭＳ ゴシック" panose="020B0609070205080204" pitchFamily="49" charset="-128"/>
              </a:rPr>
              <a:t>IC</a:t>
            </a:r>
            <a:r>
              <a:rPr lang="ja-JP" altLang="en-US" sz="2000" b="0" dirty="0">
                <a:latin typeface="ＭＳ ゴシック" panose="020B0609070205080204" pitchFamily="49" charset="-128"/>
                <a:ea typeface="ＭＳ ゴシック" panose="020B0609070205080204" pitchFamily="49" charset="-128"/>
              </a:rPr>
              <a:t>プレーヤー，イヤホン及び音声メモリーは除く</a:t>
            </a:r>
            <a:r>
              <a:rPr lang="ja-JP" altLang="en-US" sz="2000" b="0">
                <a:latin typeface="ＭＳ ゴシック" panose="020B0609070205080204" pitchFamily="49" charset="-128"/>
                <a:ea typeface="ＭＳ ゴシック" panose="020B0609070205080204" pitchFamily="49" charset="-128"/>
              </a:rPr>
              <a:t>。）　</a:t>
            </a:r>
            <a:r>
              <a:rPr lang="ja-JP" altLang="en-US" sz="2000" b="0">
                <a:solidFill>
                  <a:srgbClr val="FF0000"/>
                </a:solidFill>
                <a:latin typeface="ＭＳ ゴシック" panose="020B0609070205080204" pitchFamily="49" charset="-128"/>
                <a:ea typeface="ＭＳ ゴシック" panose="020B0609070205080204" pitchFamily="49" charset="-128"/>
              </a:rPr>
              <a:t>　</a:t>
            </a:r>
            <a:endParaRPr lang="ja-JP" altLang="en-US" sz="2000" b="0" u="sng" dirty="0">
              <a:solidFill>
                <a:srgbClr val="FF0000"/>
              </a:solidFill>
              <a:latin typeface="ＭＳ ゴシック" panose="020B0609070205080204" pitchFamily="49" charset="-128"/>
              <a:ea typeface="ＭＳ ゴシック" panose="020B0609070205080204" pitchFamily="49" charset="-128"/>
            </a:endParaRPr>
          </a:p>
        </p:txBody>
      </p:sp>
      <p:sp>
        <p:nvSpPr>
          <p:cNvPr id="13" name="テキスト ボックス 12"/>
          <p:cNvSpPr txBox="1"/>
          <p:nvPr/>
        </p:nvSpPr>
        <p:spPr>
          <a:xfrm>
            <a:off x="193923" y="44624"/>
            <a:ext cx="864096" cy="822305"/>
          </a:xfrm>
          <a:prstGeom prst="ellipse">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kumimoji="1" lang="en-US" altLang="ja-JP" sz="3200" dirty="0">
                <a:latin typeface="ＤＦＧ極太丸ゴシック体" pitchFamily="50" charset="-128"/>
                <a:ea typeface="ＤＦＧ極太丸ゴシック体" pitchFamily="50" charset="-128"/>
              </a:rPr>
              <a:t>D</a:t>
            </a:r>
            <a:endParaRPr kumimoji="1" lang="ja-JP" altLang="en-US" sz="3200" dirty="0">
              <a:latin typeface="ＤＦＧ極太丸ゴシック体" pitchFamily="50" charset="-128"/>
              <a:ea typeface="ＤＦＧ極太丸ゴシック体" pitchFamily="50" charset="-128"/>
            </a:endParaRPr>
          </a:p>
        </p:txBody>
      </p:sp>
      <p:sp>
        <p:nvSpPr>
          <p:cNvPr id="14" name="Rectangle 15"/>
          <p:cNvSpPr>
            <a:spLocks noChangeArrowheads="1"/>
          </p:cNvSpPr>
          <p:nvPr/>
        </p:nvSpPr>
        <p:spPr bwMode="auto">
          <a:xfrm>
            <a:off x="1187624" y="101337"/>
            <a:ext cx="3402632" cy="55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nchor="ctr"/>
          <a:lstStyle/>
          <a:p>
            <a:pPr marL="342900" indent="-342900"/>
            <a:r>
              <a:rPr lang="ja-JP" altLang="en-US" b="0">
                <a:latin typeface="ＤＦＧ平成ゴシック体W9" pitchFamily="50" charset="-128"/>
                <a:ea typeface="ＤＦＧ平成ゴシック体W9" pitchFamily="50" charset="-128"/>
              </a:rPr>
              <a:t>試験</a:t>
            </a:r>
            <a:r>
              <a:rPr lang="ja-JP" altLang="en-US">
                <a:latin typeface="ＤＦＧ極太丸ゴシック体" pitchFamily="50" charset="-128"/>
                <a:ea typeface="ＤＦＧ極太丸ゴシック体" pitchFamily="50" charset="-128"/>
              </a:rPr>
              <a:t>　</a:t>
            </a:r>
            <a:r>
              <a:rPr lang="en-US" altLang="ja-JP" sz="2600"/>
              <a:t>【 </a:t>
            </a:r>
            <a:r>
              <a:rPr lang="en-US" altLang="ja-JP" sz="2600" dirty="0"/>
              <a:t>P48</a:t>
            </a:r>
            <a:r>
              <a:rPr lang="ja-JP" altLang="en-US" sz="2600" dirty="0"/>
              <a:t>・</a:t>
            </a:r>
            <a:r>
              <a:rPr lang="en-US" altLang="ja-JP" sz="2600" dirty="0"/>
              <a:t>49</a:t>
            </a:r>
            <a:r>
              <a:rPr lang="ja-JP" altLang="en-US" sz="2600" dirty="0"/>
              <a:t> </a:t>
            </a:r>
            <a:r>
              <a:rPr lang="en-US" altLang="ja-JP" sz="2600" dirty="0"/>
              <a:t>】</a:t>
            </a:r>
            <a:endParaRPr lang="ja-JP" altLang="en-US" sz="2600" dirty="0">
              <a:solidFill>
                <a:srgbClr val="0033CC"/>
              </a:solidFill>
            </a:endParaRPr>
          </a:p>
        </p:txBody>
      </p:sp>
      <p:sp>
        <p:nvSpPr>
          <p:cNvPr id="17" name="Rectangle 5">
            <a:extLst>
              <a:ext uri="{FF2B5EF4-FFF2-40B4-BE49-F238E27FC236}">
                <a16:creationId xmlns:a16="http://schemas.microsoft.com/office/drawing/2014/main" id="{F5F53706-5C5B-4304-9D24-4D87981BEAE8}"/>
              </a:ext>
            </a:extLst>
          </p:cNvPr>
          <p:cNvSpPr>
            <a:spLocks noChangeArrowheads="1"/>
          </p:cNvSpPr>
          <p:nvPr/>
        </p:nvSpPr>
        <p:spPr bwMode="auto">
          <a:xfrm>
            <a:off x="265037" y="995476"/>
            <a:ext cx="8123387" cy="503960"/>
          </a:xfrm>
          <a:prstGeom prst="roundRect">
            <a:avLst>
              <a:gd name="adj" fmla="val 24537"/>
            </a:avLst>
          </a:prstGeom>
          <a:solidFill>
            <a:srgbClr val="FFC000"/>
          </a:solidFill>
          <a:ln w="28575">
            <a:solidFill>
              <a:srgbClr val="FF6600"/>
            </a:solidFill>
          </a:ln>
          <a:extLst/>
        </p:spPr>
        <p:txBody>
          <a:bodyPr anchor="b"/>
          <a:lstStyle/>
          <a:p>
            <a:pPr>
              <a:spcBef>
                <a:spcPct val="0"/>
              </a:spcBef>
            </a:pPr>
            <a:r>
              <a:rPr lang="ja-JP" altLang="en-US" sz="2600" dirty="0">
                <a:latin typeface="+mn-ea"/>
                <a:ea typeface="+mn-ea"/>
              </a:rPr>
              <a:t>試験時間中の主な注意事項</a:t>
            </a:r>
          </a:p>
        </p:txBody>
      </p:sp>
      <p:sp>
        <p:nvSpPr>
          <p:cNvPr id="3" name="正方形/長方形 2">
            <a:extLst>
              <a:ext uri="{FF2B5EF4-FFF2-40B4-BE49-F238E27FC236}">
                <a16:creationId xmlns:a16="http://schemas.microsoft.com/office/drawing/2014/main" id="{1E2B7D57-3DBE-415C-876E-7E136F663CAD}"/>
              </a:ext>
            </a:extLst>
          </p:cNvPr>
          <p:cNvSpPr/>
          <p:nvPr/>
        </p:nvSpPr>
        <p:spPr>
          <a:xfrm>
            <a:off x="144015" y="1781671"/>
            <a:ext cx="8820473" cy="423193"/>
          </a:xfrm>
          <a:prstGeom prst="rect">
            <a:avLst/>
          </a:prstGeom>
        </p:spPr>
        <p:txBody>
          <a:bodyPr wrap="square">
            <a:spAutoFit/>
          </a:bodyPr>
          <a:lstStyle/>
          <a:p>
            <a:pPr eaLnBrk="1" hangingPunct="1">
              <a:lnSpc>
                <a:spcPts val="2880"/>
              </a:lnSpc>
              <a:spcBef>
                <a:spcPct val="50000"/>
              </a:spcBef>
              <a:spcAft>
                <a:spcPts val="1800"/>
              </a:spcAft>
            </a:pPr>
            <a:r>
              <a:rPr lang="ja-JP" altLang="en-US" sz="2000" dirty="0">
                <a:solidFill>
                  <a:srgbClr val="000000"/>
                </a:solidFill>
                <a:latin typeface="+mn-ea"/>
              </a:rPr>
              <a:t>（</a:t>
            </a:r>
            <a:r>
              <a:rPr lang="ja-JP" altLang="en-US" sz="2000">
                <a:solidFill>
                  <a:srgbClr val="000000"/>
                </a:solidFill>
                <a:latin typeface="+mn-ea"/>
              </a:rPr>
              <a:t>１）　</a:t>
            </a:r>
            <a:r>
              <a:rPr lang="ja-JP" altLang="en-US" sz="2000" u="sng">
                <a:solidFill>
                  <a:srgbClr val="FF0000"/>
                </a:solidFill>
                <a:latin typeface="+mn-ea"/>
              </a:rPr>
              <a:t>全て</a:t>
            </a:r>
            <a:r>
              <a:rPr lang="ja-JP" altLang="en-US" sz="2000" u="sng" dirty="0">
                <a:solidFill>
                  <a:srgbClr val="FF0000"/>
                </a:solidFill>
                <a:latin typeface="+mn-ea"/>
              </a:rPr>
              <a:t>の試験時間において</a:t>
            </a:r>
            <a:r>
              <a:rPr lang="ja-JP" altLang="en-US" sz="2000" dirty="0">
                <a:solidFill>
                  <a:srgbClr val="000000"/>
                </a:solidFill>
                <a:latin typeface="+mn-ea"/>
              </a:rPr>
              <a:t>以下のものを使用</a:t>
            </a:r>
            <a:r>
              <a:rPr lang="ja-JP" altLang="en-US" sz="2000" dirty="0">
                <a:latin typeface="+mn-ea"/>
              </a:rPr>
              <a:t>してはいけない。</a:t>
            </a:r>
            <a:endParaRPr lang="en-US" altLang="ja-JP" sz="2000" dirty="0">
              <a:solidFill>
                <a:srgbClr val="000000"/>
              </a:solidFill>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a:extLst>
              <a:ext uri="{FF2B5EF4-FFF2-40B4-BE49-F238E27FC236}">
                <a16:creationId xmlns:a16="http://schemas.microsoft.com/office/drawing/2014/main" id="{7D1DBBD1-D654-4ADD-AEFA-897AAB610EEC}"/>
              </a:ext>
            </a:extLst>
          </p:cNvPr>
          <p:cNvSpPr>
            <a:spLocks noGrp="1"/>
          </p:cNvSpPr>
          <p:nvPr>
            <p:ph type="sldNum" sz="quarter" idx="12"/>
          </p:nvPr>
        </p:nvSpPr>
        <p:spPr/>
        <p:txBody>
          <a:bodyPr/>
          <a:lstStyle/>
          <a:p>
            <a:fld id="{F14AF66F-3B4F-4E8B-A9F2-F8EEB7F87A3A}" type="slidenum">
              <a:rPr lang="ja-JP" altLang="en-US" smtClean="0">
                <a:solidFill>
                  <a:prstClr val="black">
                    <a:tint val="75000"/>
                  </a:prstClr>
                </a:solidFill>
              </a:rPr>
              <a:pPr/>
              <a:t>35</a:t>
            </a:fld>
            <a:endParaRPr lang="ja-JP" altLang="en-US">
              <a:solidFill>
                <a:prstClr val="black">
                  <a:tint val="75000"/>
                </a:prstClr>
              </a:solidFill>
            </a:endParaRPr>
          </a:p>
        </p:txBody>
      </p:sp>
    </p:spTree>
    <p:extLst>
      <p:ext uri="{BB962C8B-B14F-4D97-AF65-F5344CB8AC3E}">
        <p14:creationId xmlns:p14="http://schemas.microsoft.com/office/powerpoint/2010/main" val="16343542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16="http://schemas.microsoft.com/office/drawing/2014/main" xmlns:a14="http://schemas.microsoft.com/office/drawing/2010/main" xmlns="">
      <p:transition>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p:cNvSpPr txBox="1"/>
          <p:nvPr/>
        </p:nvSpPr>
        <p:spPr>
          <a:xfrm>
            <a:off x="193923" y="44624"/>
            <a:ext cx="864096" cy="822305"/>
          </a:xfrm>
          <a:prstGeom prst="ellipse">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kumimoji="1" lang="en-US" altLang="ja-JP" sz="3200" dirty="0">
                <a:latin typeface="ＤＦＧ極太丸ゴシック体" pitchFamily="50" charset="-128"/>
                <a:ea typeface="ＤＦＧ極太丸ゴシック体" pitchFamily="50" charset="-128"/>
              </a:rPr>
              <a:t>D</a:t>
            </a:r>
            <a:endParaRPr kumimoji="1" lang="ja-JP" altLang="en-US" sz="3200" dirty="0">
              <a:latin typeface="ＤＦＧ極太丸ゴシック体" pitchFamily="50" charset="-128"/>
              <a:ea typeface="ＤＦＧ極太丸ゴシック体" pitchFamily="50" charset="-128"/>
            </a:endParaRPr>
          </a:p>
        </p:txBody>
      </p:sp>
      <p:sp>
        <p:nvSpPr>
          <p:cNvPr id="14" name="Rectangle 15"/>
          <p:cNvSpPr>
            <a:spLocks noChangeArrowheads="1"/>
          </p:cNvSpPr>
          <p:nvPr/>
        </p:nvSpPr>
        <p:spPr bwMode="auto">
          <a:xfrm>
            <a:off x="1187624" y="101337"/>
            <a:ext cx="3402632" cy="55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nchor="ctr"/>
          <a:lstStyle/>
          <a:p>
            <a:pPr marL="342900" indent="-342900"/>
            <a:r>
              <a:rPr lang="ja-JP" altLang="en-US" b="0">
                <a:latin typeface="ＤＦＧ平成ゴシック体W9" pitchFamily="50" charset="-128"/>
                <a:ea typeface="ＤＦＧ平成ゴシック体W9" pitchFamily="50" charset="-128"/>
              </a:rPr>
              <a:t>試験</a:t>
            </a:r>
            <a:r>
              <a:rPr lang="ja-JP" altLang="en-US">
                <a:latin typeface="ＤＦＧ極太丸ゴシック体" pitchFamily="50" charset="-128"/>
                <a:ea typeface="ＤＦＧ極太丸ゴシック体" pitchFamily="50" charset="-128"/>
              </a:rPr>
              <a:t>　</a:t>
            </a:r>
            <a:r>
              <a:rPr lang="en-US" altLang="ja-JP" sz="2600"/>
              <a:t>【 </a:t>
            </a:r>
            <a:r>
              <a:rPr lang="en-US" altLang="ja-JP" sz="2600" dirty="0"/>
              <a:t>P48</a:t>
            </a:r>
            <a:r>
              <a:rPr lang="ja-JP" altLang="en-US" sz="2600" dirty="0"/>
              <a:t>・</a:t>
            </a:r>
            <a:r>
              <a:rPr lang="en-US" altLang="ja-JP" sz="2600" dirty="0"/>
              <a:t>49</a:t>
            </a:r>
            <a:r>
              <a:rPr lang="ja-JP" altLang="en-US" sz="2600" dirty="0"/>
              <a:t> </a:t>
            </a:r>
            <a:r>
              <a:rPr lang="en-US" altLang="ja-JP" sz="2600" dirty="0"/>
              <a:t>】</a:t>
            </a:r>
            <a:endParaRPr lang="ja-JP" altLang="en-US" sz="2600" dirty="0">
              <a:solidFill>
                <a:srgbClr val="0033CC"/>
              </a:solidFill>
            </a:endParaRPr>
          </a:p>
        </p:txBody>
      </p:sp>
      <p:sp>
        <p:nvSpPr>
          <p:cNvPr id="3" name="正方形/長方形 2">
            <a:extLst>
              <a:ext uri="{FF2B5EF4-FFF2-40B4-BE49-F238E27FC236}">
                <a16:creationId xmlns:a16="http://schemas.microsoft.com/office/drawing/2014/main" id="{C7C8AC80-C10B-4F44-9B80-B0F6E795330B}"/>
              </a:ext>
            </a:extLst>
          </p:cNvPr>
          <p:cNvSpPr/>
          <p:nvPr/>
        </p:nvSpPr>
        <p:spPr>
          <a:xfrm>
            <a:off x="57523" y="3848286"/>
            <a:ext cx="8906965" cy="2554545"/>
          </a:xfrm>
          <a:prstGeom prst="rect">
            <a:avLst/>
          </a:prstGeom>
        </p:spPr>
        <p:txBody>
          <a:bodyPr wrap="square">
            <a:spAutoFit/>
          </a:bodyPr>
          <a:lstStyle/>
          <a:p>
            <a:pPr>
              <a:lnSpc>
                <a:spcPct val="150000"/>
              </a:lnSpc>
              <a:spcBef>
                <a:spcPts val="1200"/>
              </a:spcBef>
            </a:pPr>
            <a:r>
              <a:rPr lang="ja-JP" altLang="en-US" sz="2000" dirty="0">
                <a:latin typeface="+mn-ea"/>
              </a:rPr>
              <a:t>（２）　英文字や地図等がプリントされた服等は着用しない。</a:t>
            </a:r>
            <a:endParaRPr lang="ja-JP" altLang="en-US" sz="2000" dirty="0"/>
          </a:p>
          <a:p>
            <a:pPr>
              <a:lnSpc>
                <a:spcPct val="150000"/>
              </a:lnSpc>
              <a:spcBef>
                <a:spcPts val="1200"/>
              </a:spcBef>
            </a:pPr>
            <a:r>
              <a:rPr lang="ja-JP" altLang="en-US" sz="2000" dirty="0">
                <a:latin typeface="+mn-ea"/>
              </a:rPr>
              <a:t>（３）　試験時間中，監督者が試験室内の巡視を行う。</a:t>
            </a:r>
            <a:endParaRPr lang="en-US" altLang="ja-JP" sz="2000" b="0" dirty="0">
              <a:latin typeface="+mn-ea"/>
            </a:endParaRPr>
          </a:p>
          <a:p>
            <a:pPr marL="216000" indent="-457200">
              <a:spcBef>
                <a:spcPts val="0"/>
              </a:spcBef>
            </a:pPr>
            <a:r>
              <a:rPr lang="ja-JP" altLang="en-US" sz="2000" b="0" dirty="0">
                <a:latin typeface="+mn-ea"/>
              </a:rPr>
              <a:t>　　 ○ 　監督者が顔を上げるよう指示することや，マスクや眼鏡，帽子等を一時的</a:t>
            </a:r>
            <a:endParaRPr lang="en-US" altLang="ja-JP" sz="2000" b="0" dirty="0">
              <a:latin typeface="+mn-ea"/>
            </a:endParaRPr>
          </a:p>
          <a:p>
            <a:pPr marL="216000" indent="-457200">
              <a:spcBef>
                <a:spcPts val="0"/>
              </a:spcBef>
            </a:pPr>
            <a:r>
              <a:rPr lang="ja-JP" altLang="en-US" sz="2000" b="0" dirty="0">
                <a:latin typeface="+mn-ea"/>
              </a:rPr>
              <a:t>　　　　に外すよう指示することなどがある。</a:t>
            </a:r>
            <a:endParaRPr lang="en-US" altLang="ja-JP" sz="2000" b="0" dirty="0">
              <a:latin typeface="+mn-ea"/>
            </a:endParaRPr>
          </a:p>
          <a:p>
            <a:pPr>
              <a:spcBef>
                <a:spcPts val="600"/>
              </a:spcBef>
            </a:pPr>
            <a:r>
              <a:rPr lang="ja-JP" altLang="en-US" sz="2000" b="0" dirty="0">
                <a:latin typeface="+mn-ea"/>
              </a:rPr>
              <a:t>　 　○ 　不正行為に見えるような行為は，監督者が注意する場合がある。</a:t>
            </a:r>
            <a:endParaRPr lang="en-US" altLang="ja-JP" sz="2000" b="0" dirty="0">
              <a:latin typeface="+mn-ea"/>
            </a:endParaRPr>
          </a:p>
          <a:p>
            <a:pPr>
              <a:spcBef>
                <a:spcPts val="600"/>
              </a:spcBef>
            </a:pPr>
            <a:endParaRPr lang="en-US" altLang="ja-JP" sz="2000" b="0" dirty="0">
              <a:latin typeface="+mn-ea"/>
            </a:endParaRPr>
          </a:p>
        </p:txBody>
      </p:sp>
      <p:sp>
        <p:nvSpPr>
          <p:cNvPr id="10" name="正方形/長方形 9">
            <a:extLst>
              <a:ext uri="{FF2B5EF4-FFF2-40B4-BE49-F238E27FC236}">
                <a16:creationId xmlns:a16="http://schemas.microsoft.com/office/drawing/2014/main" id="{4E5D866D-511B-4E23-9834-E2D41F156EDF}"/>
              </a:ext>
            </a:extLst>
          </p:cNvPr>
          <p:cNvSpPr/>
          <p:nvPr/>
        </p:nvSpPr>
        <p:spPr>
          <a:xfrm>
            <a:off x="478725" y="1041707"/>
            <a:ext cx="8485764" cy="2610651"/>
          </a:xfrm>
          <a:prstGeom prst="rect">
            <a:avLst/>
          </a:prstGeom>
        </p:spPr>
        <p:txBody>
          <a:bodyPr wrap="square">
            <a:spAutoFit/>
          </a:bodyPr>
          <a:lstStyle/>
          <a:p>
            <a:pPr marL="180000" indent="-457200">
              <a:lnSpc>
                <a:spcPts val="2800"/>
              </a:lnSpc>
              <a:spcBef>
                <a:spcPct val="50000"/>
              </a:spcBef>
            </a:pPr>
            <a:r>
              <a:rPr lang="ja-JP" altLang="en-US" sz="2000" b="0">
                <a:latin typeface="+mn-ea"/>
              </a:rPr>
              <a:t>○　</a:t>
            </a:r>
            <a:r>
              <a:rPr lang="ja-JP" altLang="en-US" sz="2000" b="0" u="sng">
                <a:solidFill>
                  <a:srgbClr val="FF0000"/>
                </a:solidFill>
                <a:latin typeface="ＭＳ ゴシック" panose="020B0609070205080204" pitchFamily="49" charset="-128"/>
                <a:ea typeface="ＭＳ ゴシック" panose="020B0609070205080204" pitchFamily="49" charset="-128"/>
              </a:rPr>
              <a:t>前</a:t>
            </a:r>
            <a:r>
              <a:rPr lang="ja-JP" altLang="en-US" sz="2000" b="0" u="sng" dirty="0">
                <a:solidFill>
                  <a:srgbClr val="FF0000"/>
                </a:solidFill>
                <a:latin typeface="ＭＳ ゴシック" panose="020B0609070205080204" pitchFamily="49" charset="-128"/>
                <a:ea typeface="ＭＳ ゴシック" panose="020B0609070205080204" pitchFamily="49" charset="-128"/>
              </a:rPr>
              <a:t>のスライドに記載の補助具や電子機器類を身に付けたり手に持っていると不正行為となることが</a:t>
            </a:r>
            <a:r>
              <a:rPr lang="ja-JP" altLang="en-US" sz="2000" b="0" u="sng">
                <a:solidFill>
                  <a:srgbClr val="FF0000"/>
                </a:solidFill>
                <a:latin typeface="ＭＳ ゴシック" panose="020B0609070205080204" pitchFamily="49" charset="-128"/>
                <a:ea typeface="ＭＳ ゴシック" panose="020B0609070205080204" pitchFamily="49" charset="-128"/>
              </a:rPr>
              <a:t>ある。</a:t>
            </a:r>
            <a:r>
              <a:rPr lang="ja-JP" altLang="en-US" sz="2000" b="0">
                <a:solidFill>
                  <a:srgbClr val="FF0000"/>
                </a:solidFill>
                <a:latin typeface="+mn-ea"/>
              </a:rPr>
              <a:t>　</a:t>
            </a:r>
            <a:endParaRPr lang="en-US" altLang="ja-JP" sz="2000" b="0" dirty="0">
              <a:solidFill>
                <a:srgbClr val="FF0000"/>
              </a:solidFill>
              <a:latin typeface="+mn-ea"/>
            </a:endParaRPr>
          </a:p>
          <a:p>
            <a:pPr marL="180000" indent="-457200">
              <a:lnSpc>
                <a:spcPts val="2800"/>
              </a:lnSpc>
              <a:spcBef>
                <a:spcPts val="600"/>
              </a:spcBef>
            </a:pPr>
            <a:r>
              <a:rPr lang="ja-JP" altLang="en-US" sz="2000" b="0">
                <a:latin typeface="+mn-ea"/>
              </a:rPr>
              <a:t>○　</a:t>
            </a:r>
            <a:r>
              <a:rPr lang="ja-JP" altLang="en-US" sz="2000" b="0" u="sng">
                <a:solidFill>
                  <a:srgbClr val="FF0000"/>
                </a:solidFill>
                <a:latin typeface="+mn-ea"/>
              </a:rPr>
              <a:t>イヤホン</a:t>
            </a:r>
            <a:r>
              <a:rPr lang="ja-JP" altLang="en-US" sz="2000" b="0" u="sng" dirty="0">
                <a:solidFill>
                  <a:srgbClr val="FF0000"/>
                </a:solidFill>
                <a:latin typeface="+mn-ea"/>
              </a:rPr>
              <a:t>については，耳に装着していれば使用しているものとして不正行為となる。</a:t>
            </a:r>
            <a:endParaRPr lang="en-US" altLang="ja-JP" sz="2000" b="0" u="sng" dirty="0">
              <a:solidFill>
                <a:srgbClr val="FF0000"/>
              </a:solidFill>
              <a:latin typeface="+mn-ea"/>
            </a:endParaRPr>
          </a:p>
          <a:p>
            <a:pPr marL="180000" indent="-457200">
              <a:lnSpc>
                <a:spcPts val="2000"/>
              </a:lnSpc>
              <a:spcBef>
                <a:spcPts val="0"/>
              </a:spcBef>
            </a:pPr>
            <a:r>
              <a:rPr lang="ja-JP" altLang="en-US" sz="2000" b="0">
                <a:solidFill>
                  <a:srgbClr val="FF0000"/>
                </a:solidFill>
                <a:latin typeface="+mn-ea"/>
              </a:rPr>
              <a:t>　</a:t>
            </a:r>
            <a:r>
              <a:rPr lang="ja-JP" altLang="en-US" sz="1500" b="0">
                <a:latin typeface="+mn-ea"/>
              </a:rPr>
              <a:t>（</a:t>
            </a:r>
            <a:r>
              <a:rPr lang="ja-JP" altLang="en-US" sz="1500" b="0" dirty="0">
                <a:latin typeface="+mn-ea"/>
              </a:rPr>
              <a:t>試験時間中，病気・負傷や障害等により補聴器等を使用したい場合は，受験上の配慮申請が必要。）</a:t>
            </a:r>
            <a:endParaRPr lang="en-US" altLang="ja-JP" sz="1500" b="0" dirty="0">
              <a:latin typeface="+mn-ea"/>
            </a:endParaRPr>
          </a:p>
          <a:p>
            <a:pPr marL="180000" indent="-457200">
              <a:lnSpc>
                <a:spcPts val="2800"/>
              </a:lnSpc>
              <a:spcBef>
                <a:spcPts val="600"/>
              </a:spcBef>
            </a:pPr>
            <a:r>
              <a:rPr lang="ja-JP" altLang="en-US" sz="2000" b="0">
                <a:latin typeface="+mn-ea"/>
              </a:rPr>
              <a:t>○　電子</a:t>
            </a:r>
            <a:r>
              <a:rPr lang="ja-JP" altLang="en-US" sz="2000" b="0" dirty="0">
                <a:latin typeface="+mn-ea"/>
              </a:rPr>
              <a:t>機器類は，受験する教科・科目の試験室への受験者入室終了時刻までに必ずアラームの設定を解除し，電源を切っておく。</a:t>
            </a:r>
            <a:endParaRPr lang="en-US" altLang="ja-JP" sz="2000" b="0" dirty="0">
              <a:latin typeface="+mn-ea"/>
            </a:endParaRPr>
          </a:p>
        </p:txBody>
      </p:sp>
      <p:sp>
        <p:nvSpPr>
          <p:cNvPr id="4" name="スライド番号プレースホルダー 3">
            <a:extLst>
              <a:ext uri="{FF2B5EF4-FFF2-40B4-BE49-F238E27FC236}">
                <a16:creationId xmlns:a16="http://schemas.microsoft.com/office/drawing/2014/main" id="{FF7E4FF1-347E-4860-BA8C-806041E4BB72}"/>
              </a:ext>
            </a:extLst>
          </p:cNvPr>
          <p:cNvSpPr>
            <a:spLocks noGrp="1"/>
          </p:cNvSpPr>
          <p:nvPr>
            <p:ph type="sldNum" sz="quarter" idx="12"/>
          </p:nvPr>
        </p:nvSpPr>
        <p:spPr/>
        <p:txBody>
          <a:bodyPr/>
          <a:lstStyle/>
          <a:p>
            <a:fld id="{F14AF66F-3B4F-4E8B-A9F2-F8EEB7F87A3A}" type="slidenum">
              <a:rPr lang="ja-JP" altLang="en-US" smtClean="0">
                <a:solidFill>
                  <a:prstClr val="black">
                    <a:tint val="75000"/>
                  </a:prstClr>
                </a:solidFill>
              </a:rPr>
              <a:pPr/>
              <a:t>36</a:t>
            </a:fld>
            <a:endParaRPr lang="ja-JP" altLang="en-US">
              <a:solidFill>
                <a:prstClr val="black">
                  <a:tint val="75000"/>
                </a:prstClr>
              </a:solidFill>
            </a:endParaRPr>
          </a:p>
        </p:txBody>
      </p:sp>
    </p:spTree>
    <p:extLst>
      <p:ext uri="{BB962C8B-B14F-4D97-AF65-F5344CB8AC3E}">
        <p14:creationId xmlns:p14="http://schemas.microsoft.com/office/powerpoint/2010/main" val="33142196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16="http://schemas.microsoft.com/office/drawing/2014/main" xmlns:a14="http://schemas.microsoft.com/office/drawing/2010/main" xmlns="">
      <p:transition>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ChangeArrowheads="1"/>
          </p:cNvSpPr>
          <p:nvPr/>
        </p:nvSpPr>
        <p:spPr bwMode="auto">
          <a:xfrm>
            <a:off x="215008" y="1529908"/>
            <a:ext cx="8424936" cy="1323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400"/>
              </a:spcBef>
              <a:buFontTx/>
              <a:buNone/>
            </a:pPr>
            <a:r>
              <a:rPr lang="ja-JP" altLang="en-US" sz="2000" b="0">
                <a:latin typeface="ＭＳ Ｐゴシック" pitchFamily="50" charset="-128"/>
              </a:rPr>
              <a:t>　○　解答</a:t>
            </a:r>
            <a:r>
              <a:rPr lang="ja-JP" altLang="en-US" sz="2000" b="0" dirty="0">
                <a:latin typeface="ＭＳ Ｐゴシック" pitchFamily="50" charset="-128"/>
              </a:rPr>
              <a:t>には，必ず黒鉛筆（</a:t>
            </a:r>
            <a:r>
              <a:rPr lang="en-US" altLang="ja-JP" sz="2000" b="0" dirty="0">
                <a:latin typeface="ＭＳ Ｐゴシック" pitchFamily="50" charset="-128"/>
              </a:rPr>
              <a:t>H</a:t>
            </a:r>
            <a:r>
              <a:rPr lang="ja-JP" altLang="en-US" sz="2000" b="0" dirty="0" err="1">
                <a:latin typeface="ＭＳ Ｐゴシック" pitchFamily="50" charset="-128"/>
              </a:rPr>
              <a:t>，</a:t>
            </a:r>
            <a:r>
              <a:rPr lang="en-US" altLang="ja-JP" sz="2000" b="0" dirty="0">
                <a:latin typeface="ＭＳ Ｐゴシック" pitchFamily="50" charset="-128"/>
              </a:rPr>
              <a:t>F</a:t>
            </a:r>
            <a:r>
              <a:rPr lang="ja-JP" altLang="en-US" sz="2000" b="0" dirty="0" err="1">
                <a:latin typeface="ＭＳ Ｐゴシック" pitchFamily="50" charset="-128"/>
              </a:rPr>
              <a:t>，</a:t>
            </a:r>
            <a:r>
              <a:rPr lang="en-US" altLang="ja-JP" sz="2000" b="0" dirty="0">
                <a:latin typeface="ＭＳ Ｐゴシック" pitchFamily="50" charset="-128"/>
              </a:rPr>
              <a:t>HB</a:t>
            </a:r>
            <a:r>
              <a:rPr lang="ja-JP" altLang="en-US" sz="2000" b="0" dirty="0">
                <a:latin typeface="ＭＳ Ｐゴシック" pitchFamily="50" charset="-128"/>
              </a:rPr>
              <a:t>）を使用。</a:t>
            </a:r>
            <a:endParaRPr lang="en-US" altLang="ja-JP" sz="2000" b="0" strike="sngStrike" dirty="0">
              <a:solidFill>
                <a:srgbClr val="00B050"/>
              </a:solidFill>
              <a:latin typeface="ＭＳ Ｐゴシック" pitchFamily="50" charset="-128"/>
            </a:endParaRPr>
          </a:p>
          <a:p>
            <a:pPr marL="447675" eaLnBrk="1" hangingPunct="1">
              <a:spcBef>
                <a:spcPts val="400"/>
              </a:spcBef>
              <a:buFontTx/>
              <a:buNone/>
            </a:pPr>
            <a:r>
              <a:rPr lang="ja-JP" altLang="en-US" sz="2000" b="0" dirty="0">
                <a:latin typeface="ＭＳ Ｐゴシック" pitchFamily="50" charset="-128"/>
              </a:rPr>
              <a:t>（黒鉛筆（</a:t>
            </a:r>
            <a:r>
              <a:rPr lang="en-US" altLang="ja-JP" sz="2000" b="0" dirty="0">
                <a:latin typeface="ＭＳ Ｐゴシック" pitchFamily="50" charset="-128"/>
              </a:rPr>
              <a:t>H</a:t>
            </a:r>
            <a:r>
              <a:rPr lang="ja-JP" altLang="en-US" sz="2000" b="0" dirty="0" err="1">
                <a:latin typeface="ＭＳ Ｐゴシック" pitchFamily="50" charset="-128"/>
              </a:rPr>
              <a:t>，</a:t>
            </a:r>
            <a:r>
              <a:rPr lang="en-US" altLang="ja-JP" sz="2000" b="0" dirty="0">
                <a:latin typeface="ＭＳ Ｐゴシック" pitchFamily="50" charset="-128"/>
              </a:rPr>
              <a:t>F</a:t>
            </a:r>
            <a:r>
              <a:rPr lang="ja-JP" altLang="en-US" sz="2000" b="0" dirty="0" err="1">
                <a:latin typeface="ＭＳ Ｐゴシック" pitchFamily="50" charset="-128"/>
              </a:rPr>
              <a:t>，</a:t>
            </a:r>
            <a:r>
              <a:rPr lang="en-US" altLang="ja-JP" sz="2000" b="0" dirty="0">
                <a:latin typeface="ＭＳ Ｐゴシック" pitchFamily="50" charset="-128"/>
              </a:rPr>
              <a:t>HB</a:t>
            </a:r>
            <a:r>
              <a:rPr lang="ja-JP" altLang="en-US" sz="2000" b="0" dirty="0">
                <a:latin typeface="ＭＳ Ｐゴシック" pitchFamily="50" charset="-128"/>
              </a:rPr>
              <a:t>）以外のものを使用してマークした場合は，</a:t>
            </a:r>
            <a:br>
              <a:rPr lang="en-US" altLang="ja-JP" sz="2000" b="0" dirty="0">
                <a:latin typeface="ＭＳ Ｐゴシック" pitchFamily="50" charset="-128"/>
              </a:rPr>
            </a:br>
            <a:r>
              <a:rPr lang="ja-JP" altLang="en-US" sz="2000" b="0" dirty="0">
                <a:latin typeface="ＭＳ Ｐゴシック" pitchFamily="50" charset="-128"/>
              </a:rPr>
              <a:t>解答を読み取れないことがある</a:t>
            </a:r>
            <a:r>
              <a:rPr lang="ja-JP" altLang="en-US" sz="2000" b="0">
                <a:latin typeface="ＭＳ Ｐゴシック" pitchFamily="50" charset="-128"/>
              </a:rPr>
              <a:t>。）</a:t>
            </a:r>
            <a:r>
              <a:rPr lang="ja-JP" altLang="en-US" sz="2000">
                <a:latin typeface="ＭＳ Ｐゴシック" pitchFamily="50" charset="-128"/>
              </a:rPr>
              <a:t>　</a:t>
            </a:r>
            <a:r>
              <a:rPr lang="ja-JP" altLang="en-US" sz="2000">
                <a:solidFill>
                  <a:srgbClr val="FF0000"/>
                </a:solidFill>
                <a:latin typeface="ＭＳ Ｐゴシック" pitchFamily="50" charset="-128"/>
              </a:rPr>
              <a:t>　　　</a:t>
            </a:r>
            <a:endParaRPr lang="en-US" altLang="ja-JP" sz="2000" b="0" dirty="0">
              <a:latin typeface="ＭＳ Ｐゴシック" pitchFamily="50" charset="-128"/>
            </a:endParaRPr>
          </a:p>
        </p:txBody>
      </p:sp>
      <p:sp>
        <p:nvSpPr>
          <p:cNvPr id="12" name="テキスト ボックス 11"/>
          <p:cNvSpPr txBox="1"/>
          <p:nvPr/>
        </p:nvSpPr>
        <p:spPr>
          <a:xfrm>
            <a:off x="193923" y="44624"/>
            <a:ext cx="864096" cy="822305"/>
          </a:xfrm>
          <a:prstGeom prst="ellipse">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kumimoji="1" lang="en-US" altLang="ja-JP" sz="3200" dirty="0">
                <a:latin typeface="ＤＦＧ極太丸ゴシック体" pitchFamily="50" charset="-128"/>
                <a:ea typeface="ＤＦＧ極太丸ゴシック体" pitchFamily="50" charset="-128"/>
              </a:rPr>
              <a:t>D</a:t>
            </a:r>
            <a:endParaRPr kumimoji="1" lang="ja-JP" altLang="en-US" sz="3200" dirty="0">
              <a:latin typeface="ＤＦＧ極太丸ゴシック体" pitchFamily="50" charset="-128"/>
              <a:ea typeface="ＤＦＧ極太丸ゴシック体" pitchFamily="50" charset="-128"/>
            </a:endParaRPr>
          </a:p>
        </p:txBody>
      </p:sp>
      <p:sp>
        <p:nvSpPr>
          <p:cNvPr id="13" name="Rectangle 15"/>
          <p:cNvSpPr>
            <a:spLocks noChangeArrowheads="1"/>
          </p:cNvSpPr>
          <p:nvPr/>
        </p:nvSpPr>
        <p:spPr bwMode="auto">
          <a:xfrm>
            <a:off x="1187624" y="101337"/>
            <a:ext cx="3402632" cy="55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nchor="ctr"/>
          <a:lstStyle/>
          <a:p>
            <a:pPr marL="342900" indent="-342900"/>
            <a:r>
              <a:rPr lang="ja-JP" altLang="en-US" b="0">
                <a:latin typeface="ＤＦＧ平成ゴシック体W9" pitchFamily="50" charset="-128"/>
                <a:ea typeface="ＤＦＧ平成ゴシック体W9" pitchFamily="50" charset="-128"/>
              </a:rPr>
              <a:t>試験</a:t>
            </a:r>
            <a:r>
              <a:rPr lang="ja-JP" altLang="en-US">
                <a:latin typeface="ＤＦＧ極太丸ゴシック体" pitchFamily="50" charset="-128"/>
                <a:ea typeface="ＤＦＧ極太丸ゴシック体" pitchFamily="50" charset="-128"/>
              </a:rPr>
              <a:t>　</a:t>
            </a:r>
            <a:r>
              <a:rPr lang="en-US" altLang="ja-JP" sz="2600"/>
              <a:t>【 </a:t>
            </a:r>
            <a:r>
              <a:rPr lang="en-US" altLang="ja-JP" sz="2600" dirty="0"/>
              <a:t>P48</a:t>
            </a:r>
            <a:r>
              <a:rPr lang="ja-JP" altLang="en-US" sz="2600" dirty="0"/>
              <a:t>・</a:t>
            </a:r>
            <a:r>
              <a:rPr lang="en-US" altLang="ja-JP" sz="2600" dirty="0"/>
              <a:t>49</a:t>
            </a:r>
            <a:r>
              <a:rPr lang="ja-JP" altLang="en-US" sz="2600" dirty="0"/>
              <a:t> </a:t>
            </a:r>
            <a:r>
              <a:rPr lang="en-US" altLang="ja-JP" sz="2600" dirty="0"/>
              <a:t>】</a:t>
            </a:r>
            <a:endParaRPr lang="ja-JP" altLang="en-US" sz="2600" dirty="0">
              <a:solidFill>
                <a:srgbClr val="0033CC"/>
              </a:solidFill>
            </a:endParaRPr>
          </a:p>
        </p:txBody>
      </p:sp>
      <p:sp>
        <p:nvSpPr>
          <p:cNvPr id="10" name="正方形/長方形 9">
            <a:extLst>
              <a:ext uri="{FF2B5EF4-FFF2-40B4-BE49-F238E27FC236}">
                <a16:creationId xmlns:a16="http://schemas.microsoft.com/office/drawing/2014/main" id="{68B33730-1B6E-4532-B72A-ABC393E615F1}"/>
              </a:ext>
            </a:extLst>
          </p:cNvPr>
          <p:cNvSpPr/>
          <p:nvPr/>
        </p:nvSpPr>
        <p:spPr>
          <a:xfrm>
            <a:off x="388800" y="2636912"/>
            <a:ext cx="7387048" cy="3247043"/>
          </a:xfrm>
          <a:prstGeom prst="rect">
            <a:avLst/>
          </a:prstGeom>
        </p:spPr>
        <p:txBody>
          <a:bodyPr wrap="square">
            <a:spAutoFit/>
          </a:bodyPr>
          <a:lstStyle/>
          <a:p>
            <a:pPr>
              <a:spcBef>
                <a:spcPts val="400"/>
              </a:spcBef>
            </a:pPr>
            <a:r>
              <a:rPr lang="ja-JP" altLang="en-US" sz="2000" b="0" dirty="0">
                <a:latin typeface="ＭＳ Ｐゴシック" pitchFamily="50" charset="-128"/>
              </a:rPr>
              <a:t>○　解答用紙に解答科目を正しくマーク。</a:t>
            </a:r>
            <a:endParaRPr lang="en-US" altLang="ja-JP" sz="2000" b="0" strike="sngStrike" dirty="0">
              <a:solidFill>
                <a:srgbClr val="00B050"/>
              </a:solidFill>
              <a:latin typeface="ＭＳ Ｐゴシック" pitchFamily="50" charset="-128"/>
            </a:endParaRPr>
          </a:p>
          <a:p>
            <a:pPr>
              <a:spcBef>
                <a:spcPts val="600"/>
              </a:spcBef>
            </a:pPr>
            <a:r>
              <a:rPr lang="ja-JP" altLang="en-US" sz="2000" dirty="0">
                <a:latin typeface="ＭＳ Ｐゴシック" pitchFamily="50" charset="-128"/>
              </a:rPr>
              <a:t>　　</a:t>
            </a:r>
            <a:r>
              <a:rPr lang="en-US" altLang="ja-JP" sz="2000" dirty="0">
                <a:latin typeface="ＭＳ Ｐゴシック" pitchFamily="50" charset="-128"/>
              </a:rPr>
              <a:t>【</a:t>
            </a:r>
            <a:r>
              <a:rPr lang="ja-JP" altLang="en-US" sz="2000" dirty="0">
                <a:latin typeface="ＭＳ Ｐゴシック" pitchFamily="50" charset="-128"/>
              </a:rPr>
              <a:t>よくあるケース</a:t>
            </a:r>
            <a:r>
              <a:rPr lang="en-US" altLang="ja-JP" sz="2000" dirty="0">
                <a:latin typeface="ＭＳ Ｐゴシック" pitchFamily="50" charset="-128"/>
              </a:rPr>
              <a:t>】</a:t>
            </a:r>
          </a:p>
          <a:p>
            <a:pPr eaLnBrk="1" hangingPunct="1">
              <a:spcBef>
                <a:spcPts val="400"/>
              </a:spcBef>
              <a:buFontTx/>
              <a:buNone/>
            </a:pPr>
            <a:r>
              <a:rPr lang="ja-JP" altLang="en-US" sz="2000" b="0" dirty="0">
                <a:solidFill>
                  <a:srgbClr val="FF0000"/>
                </a:solidFill>
                <a:latin typeface="ＭＳ Ｐゴシック" pitchFamily="50" charset="-128"/>
              </a:rPr>
              <a:t>　　</a:t>
            </a:r>
            <a:r>
              <a:rPr lang="ja-JP" altLang="en-US" sz="2000" b="0" dirty="0">
                <a:latin typeface="ＭＳ Ｐゴシック" pitchFamily="50" charset="-128"/>
              </a:rPr>
              <a:t>・　解答科目欄に，解答科目がマークされていない。</a:t>
            </a:r>
            <a:endParaRPr lang="en-US" altLang="ja-JP" sz="2000" b="0" dirty="0">
              <a:latin typeface="ＭＳ Ｐゴシック" pitchFamily="50" charset="-128"/>
            </a:endParaRPr>
          </a:p>
          <a:p>
            <a:pPr eaLnBrk="1" hangingPunct="1">
              <a:spcBef>
                <a:spcPts val="400"/>
              </a:spcBef>
              <a:buFontTx/>
              <a:buNone/>
            </a:pPr>
            <a:r>
              <a:rPr lang="ja-JP" altLang="en-US" sz="2000" b="0" dirty="0">
                <a:latin typeface="ＭＳ Ｐゴシック" pitchFamily="50" charset="-128"/>
              </a:rPr>
              <a:t>　　　→　</a:t>
            </a:r>
            <a:r>
              <a:rPr lang="ja-JP" altLang="en-US" sz="2000" b="0" u="sng" dirty="0">
                <a:solidFill>
                  <a:srgbClr val="FF0000"/>
                </a:solidFill>
                <a:latin typeface="ＭＳ Ｐゴシック" pitchFamily="50" charset="-128"/>
              </a:rPr>
              <a:t>解答科目が特定できない場合は０点</a:t>
            </a:r>
            <a:endParaRPr lang="en-US" altLang="ja-JP" sz="2000" b="0" u="sng" dirty="0">
              <a:solidFill>
                <a:srgbClr val="FF0000"/>
              </a:solidFill>
              <a:latin typeface="ＭＳ Ｐゴシック" pitchFamily="50" charset="-128"/>
            </a:endParaRPr>
          </a:p>
          <a:p>
            <a:pPr eaLnBrk="1" hangingPunct="1">
              <a:spcBef>
                <a:spcPts val="400"/>
              </a:spcBef>
              <a:buFontTx/>
              <a:buNone/>
            </a:pPr>
            <a:r>
              <a:rPr lang="ja-JP" altLang="en-US" sz="2000" b="0" dirty="0">
                <a:solidFill>
                  <a:srgbClr val="FF0000"/>
                </a:solidFill>
                <a:latin typeface="ＭＳ Ｐゴシック" pitchFamily="50" charset="-128"/>
              </a:rPr>
              <a:t>　　</a:t>
            </a:r>
            <a:r>
              <a:rPr lang="ja-JP" altLang="en-US" sz="2000" b="0" dirty="0">
                <a:latin typeface="ＭＳ Ｐゴシック" pitchFamily="50" charset="-128"/>
              </a:rPr>
              <a:t>・　実際に解答した科目と異なる科目を解答科目欄にマークした。</a:t>
            </a:r>
            <a:br>
              <a:rPr lang="en-US" altLang="ja-JP" sz="2000" b="0" dirty="0">
                <a:latin typeface="ＭＳ Ｐゴシック" pitchFamily="50" charset="-128"/>
              </a:rPr>
            </a:br>
            <a:r>
              <a:rPr lang="ja-JP" altLang="en-US" sz="2000" b="0" dirty="0">
                <a:latin typeface="ＭＳ Ｐゴシック" pitchFamily="50" charset="-128"/>
              </a:rPr>
              <a:t>　　　→　</a:t>
            </a:r>
            <a:r>
              <a:rPr lang="ja-JP" altLang="en-US" sz="2000" b="0" u="sng" dirty="0">
                <a:solidFill>
                  <a:srgbClr val="FF0000"/>
                </a:solidFill>
                <a:latin typeface="ＭＳ Ｐゴシック" pitchFamily="50" charset="-128"/>
              </a:rPr>
              <a:t>解答科目欄にマークされている科目で採点 </a:t>
            </a:r>
            <a:r>
              <a:rPr lang="ja-JP" altLang="en-US" sz="2000" b="0" dirty="0">
                <a:solidFill>
                  <a:srgbClr val="FF0000"/>
                </a:solidFill>
                <a:latin typeface="ＭＳ Ｐゴシック" pitchFamily="50" charset="-128"/>
              </a:rPr>
              <a:t>　</a:t>
            </a:r>
            <a:endParaRPr lang="en-US" altLang="ja-JP" sz="2000" b="0" dirty="0">
              <a:solidFill>
                <a:srgbClr val="FF0000"/>
              </a:solidFill>
              <a:latin typeface="ＭＳ Ｐゴシック" pitchFamily="50" charset="-128"/>
            </a:endParaRPr>
          </a:p>
          <a:p>
            <a:pPr eaLnBrk="1" hangingPunct="1">
              <a:spcBef>
                <a:spcPts val="400"/>
              </a:spcBef>
              <a:buFontTx/>
              <a:buNone/>
            </a:pPr>
            <a:endParaRPr lang="en-US" altLang="ja-JP" sz="2000" b="0" u="sng" dirty="0">
              <a:solidFill>
                <a:srgbClr val="FF0000"/>
              </a:solidFill>
              <a:latin typeface="ＭＳ Ｐゴシック" pitchFamily="50" charset="-128"/>
            </a:endParaRPr>
          </a:p>
          <a:p>
            <a:pPr>
              <a:spcBef>
                <a:spcPts val="400"/>
              </a:spcBef>
            </a:pPr>
            <a:r>
              <a:rPr lang="en-US" altLang="ja-JP" sz="2000" b="0" dirty="0">
                <a:latin typeface="ＭＳ Ｐゴシック" pitchFamily="50" charset="-128"/>
              </a:rPr>
              <a:t>※</a:t>
            </a:r>
            <a:r>
              <a:rPr lang="ja-JP" altLang="en-US" sz="2000" b="0" dirty="0">
                <a:latin typeface="ＭＳ Ｐゴシック" pitchFamily="50" charset="-128"/>
              </a:rPr>
              <a:t>　「解答科目欄及び出題範囲欄の不適切なマーク例」</a:t>
            </a:r>
            <a:endParaRPr lang="en-US" altLang="ja-JP" sz="2000" b="0" dirty="0">
              <a:latin typeface="ＭＳ Ｐゴシック" pitchFamily="50" charset="-128"/>
            </a:endParaRPr>
          </a:p>
          <a:p>
            <a:pPr>
              <a:spcBef>
                <a:spcPts val="400"/>
              </a:spcBef>
            </a:pPr>
            <a:r>
              <a:rPr lang="ja-JP" altLang="en-US" sz="2000" b="0" dirty="0">
                <a:latin typeface="ＭＳ Ｐゴシック" pitchFamily="50" charset="-128"/>
              </a:rPr>
              <a:t>　 ⇒　大学入試センターウェブサイトに</a:t>
            </a:r>
            <a:r>
              <a:rPr lang="en-US" altLang="ja-JP" sz="2000" b="0" dirty="0">
                <a:latin typeface="ＭＳ Ｐゴシック" pitchFamily="50" charset="-128"/>
              </a:rPr>
              <a:t>12</a:t>
            </a:r>
            <a:r>
              <a:rPr lang="ja-JP" altLang="en-US" sz="2000" b="0" dirty="0">
                <a:latin typeface="ＭＳ Ｐゴシック" pitchFamily="50" charset="-128"/>
              </a:rPr>
              <a:t>月上旬に掲載予定。</a:t>
            </a:r>
            <a:endParaRPr lang="en-US" altLang="ja-JP" sz="2000" b="0" u="sng" dirty="0">
              <a:solidFill>
                <a:srgbClr val="FF0000"/>
              </a:solidFill>
              <a:latin typeface="ＭＳ Ｐゴシック" pitchFamily="50" charset="-128"/>
            </a:endParaRPr>
          </a:p>
        </p:txBody>
      </p:sp>
      <p:sp>
        <p:nvSpPr>
          <p:cNvPr id="14" name="Rectangle 7">
            <a:extLst>
              <a:ext uri="{FF2B5EF4-FFF2-40B4-BE49-F238E27FC236}">
                <a16:creationId xmlns:a16="http://schemas.microsoft.com/office/drawing/2014/main" id="{82261F85-D134-48B2-B7B4-DF2F33A1FDFC}"/>
              </a:ext>
            </a:extLst>
          </p:cNvPr>
          <p:cNvSpPr>
            <a:spLocks noChangeArrowheads="1"/>
          </p:cNvSpPr>
          <p:nvPr/>
        </p:nvSpPr>
        <p:spPr bwMode="auto">
          <a:xfrm>
            <a:off x="-108520" y="1120676"/>
            <a:ext cx="8592226" cy="528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50000"/>
              </a:spcBef>
              <a:spcAft>
                <a:spcPts val="1200"/>
              </a:spcAft>
            </a:pPr>
            <a:r>
              <a:rPr lang="ja-JP" altLang="en-US" sz="2000">
                <a:solidFill>
                  <a:srgbClr val="000000"/>
                </a:solidFill>
                <a:latin typeface="+mn-ea"/>
              </a:rPr>
              <a:t>　（４）</a:t>
            </a:r>
            <a:r>
              <a:rPr lang="ja-JP" altLang="en-US" sz="2000">
                <a:latin typeface="+mn-ea"/>
              </a:rPr>
              <a:t>　</a:t>
            </a:r>
            <a:r>
              <a:rPr lang="ja-JP" altLang="en-US" sz="2000">
                <a:latin typeface="ＭＳ Ｐゴシック" pitchFamily="50" charset="-128"/>
              </a:rPr>
              <a:t>解答上</a:t>
            </a:r>
            <a:r>
              <a:rPr lang="ja-JP" altLang="en-US" sz="2000" dirty="0">
                <a:latin typeface="ＭＳ Ｐゴシック" pitchFamily="50" charset="-128"/>
              </a:rPr>
              <a:t>の注意事項</a:t>
            </a:r>
            <a:endParaRPr lang="en-US" altLang="ja-JP" sz="2000" dirty="0">
              <a:solidFill>
                <a:srgbClr val="000000"/>
              </a:solidFill>
              <a:latin typeface="+mn-ea"/>
            </a:endParaRPr>
          </a:p>
        </p:txBody>
      </p:sp>
      <p:sp>
        <p:nvSpPr>
          <p:cNvPr id="6" name="スライド番号プレースホルダー 5">
            <a:extLst>
              <a:ext uri="{FF2B5EF4-FFF2-40B4-BE49-F238E27FC236}">
                <a16:creationId xmlns:a16="http://schemas.microsoft.com/office/drawing/2014/main" id="{C2E843B7-EEE6-4157-B255-7A8D8B85F9B7}"/>
              </a:ext>
            </a:extLst>
          </p:cNvPr>
          <p:cNvSpPr>
            <a:spLocks noGrp="1"/>
          </p:cNvSpPr>
          <p:nvPr>
            <p:ph type="sldNum" sz="quarter" idx="12"/>
          </p:nvPr>
        </p:nvSpPr>
        <p:spPr/>
        <p:txBody>
          <a:bodyPr/>
          <a:lstStyle/>
          <a:p>
            <a:fld id="{F14AF66F-3B4F-4E8B-A9F2-F8EEB7F87A3A}" type="slidenum">
              <a:rPr lang="ja-JP" altLang="en-US" smtClean="0">
                <a:solidFill>
                  <a:prstClr val="black">
                    <a:tint val="75000"/>
                  </a:prstClr>
                </a:solidFill>
              </a:rPr>
              <a:pPr/>
              <a:t>37</a:t>
            </a:fld>
            <a:endParaRPr lang="ja-JP" altLang="en-US">
              <a:solidFill>
                <a:prstClr val="black">
                  <a:tint val="75000"/>
                </a:prstClr>
              </a:solidFill>
            </a:endParaRPr>
          </a:p>
        </p:txBody>
      </p:sp>
    </p:spTree>
    <p:extLst>
      <p:ext uri="{BB962C8B-B14F-4D97-AF65-F5344CB8AC3E}">
        <p14:creationId xmlns:p14="http://schemas.microsoft.com/office/powerpoint/2010/main" val="35111638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16="http://schemas.microsoft.com/office/drawing/2014/main" xmlns:a14="http://schemas.microsoft.com/office/drawing/2010/main" xmlns="">
      <p:transition>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p:cNvSpPr txBox="1"/>
          <p:nvPr/>
        </p:nvSpPr>
        <p:spPr>
          <a:xfrm>
            <a:off x="193923" y="44624"/>
            <a:ext cx="864096" cy="822305"/>
          </a:xfrm>
          <a:prstGeom prst="ellipse">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kumimoji="1" lang="en-US" altLang="ja-JP" sz="3200" dirty="0">
                <a:latin typeface="ＤＦＧ極太丸ゴシック体" pitchFamily="50" charset="-128"/>
                <a:ea typeface="ＤＦＧ極太丸ゴシック体" pitchFamily="50" charset="-128"/>
              </a:rPr>
              <a:t>D</a:t>
            </a:r>
            <a:endParaRPr kumimoji="1" lang="ja-JP" altLang="en-US" sz="3200" dirty="0">
              <a:latin typeface="ＤＦＧ極太丸ゴシック体" pitchFamily="50" charset="-128"/>
              <a:ea typeface="ＤＦＧ極太丸ゴシック体" pitchFamily="50" charset="-128"/>
            </a:endParaRPr>
          </a:p>
        </p:txBody>
      </p:sp>
      <p:sp>
        <p:nvSpPr>
          <p:cNvPr id="14" name="Rectangle 15"/>
          <p:cNvSpPr>
            <a:spLocks noChangeArrowheads="1"/>
          </p:cNvSpPr>
          <p:nvPr/>
        </p:nvSpPr>
        <p:spPr bwMode="auto">
          <a:xfrm>
            <a:off x="1187624" y="101337"/>
            <a:ext cx="3402632" cy="55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nchor="ctr"/>
          <a:lstStyle/>
          <a:p>
            <a:pPr marL="342900" indent="-342900"/>
            <a:r>
              <a:rPr lang="ja-JP" altLang="en-US" b="0">
                <a:latin typeface="ＤＦＧ平成ゴシック体W9" pitchFamily="50" charset="-128"/>
                <a:ea typeface="ＤＦＧ平成ゴシック体W9" pitchFamily="50" charset="-128"/>
              </a:rPr>
              <a:t>試験</a:t>
            </a:r>
            <a:r>
              <a:rPr lang="ja-JP" altLang="en-US">
                <a:latin typeface="ＤＦＧ極太丸ゴシック体" pitchFamily="50" charset="-128"/>
                <a:ea typeface="ＤＦＧ極太丸ゴシック体" pitchFamily="50" charset="-128"/>
              </a:rPr>
              <a:t>　</a:t>
            </a:r>
            <a:r>
              <a:rPr lang="en-US" altLang="ja-JP" sz="2600"/>
              <a:t>【 </a:t>
            </a:r>
            <a:r>
              <a:rPr lang="en-US" altLang="ja-JP" sz="2600" dirty="0"/>
              <a:t>P50</a:t>
            </a:r>
            <a:r>
              <a:rPr lang="ja-JP" altLang="en-US" sz="2600" dirty="0"/>
              <a:t> </a:t>
            </a:r>
            <a:r>
              <a:rPr lang="en-US" altLang="ja-JP" sz="2600" dirty="0"/>
              <a:t>】</a:t>
            </a:r>
            <a:endParaRPr lang="ja-JP" altLang="en-US" sz="2600" dirty="0">
              <a:solidFill>
                <a:srgbClr val="0033CC"/>
              </a:solidFill>
            </a:endParaRPr>
          </a:p>
        </p:txBody>
      </p:sp>
      <p:sp>
        <p:nvSpPr>
          <p:cNvPr id="17" name="Rectangle 5">
            <a:extLst>
              <a:ext uri="{FF2B5EF4-FFF2-40B4-BE49-F238E27FC236}">
                <a16:creationId xmlns:a16="http://schemas.microsoft.com/office/drawing/2014/main" id="{FBC01611-FED5-41CA-8175-858035502CB4}"/>
              </a:ext>
            </a:extLst>
          </p:cNvPr>
          <p:cNvSpPr>
            <a:spLocks noChangeArrowheads="1"/>
          </p:cNvSpPr>
          <p:nvPr/>
        </p:nvSpPr>
        <p:spPr bwMode="auto">
          <a:xfrm>
            <a:off x="265038" y="1916832"/>
            <a:ext cx="8699450" cy="2448272"/>
          </a:xfrm>
          <a:prstGeom prst="rect">
            <a:avLst/>
          </a:prstGeom>
          <a:noFill/>
          <a:ln w="57150" cmpd="thickThin"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dirty="0"/>
          </a:p>
        </p:txBody>
      </p:sp>
      <p:sp>
        <p:nvSpPr>
          <p:cNvPr id="18" name="Rectangle 5">
            <a:extLst>
              <a:ext uri="{FF2B5EF4-FFF2-40B4-BE49-F238E27FC236}">
                <a16:creationId xmlns:a16="http://schemas.microsoft.com/office/drawing/2014/main" id="{5EC4C191-8226-4289-824C-9CC17FCF098F}"/>
              </a:ext>
            </a:extLst>
          </p:cNvPr>
          <p:cNvSpPr>
            <a:spLocks noChangeArrowheads="1"/>
          </p:cNvSpPr>
          <p:nvPr/>
        </p:nvSpPr>
        <p:spPr bwMode="auto">
          <a:xfrm>
            <a:off x="193029" y="980728"/>
            <a:ext cx="8123387" cy="611535"/>
          </a:xfrm>
          <a:prstGeom prst="roundRect">
            <a:avLst>
              <a:gd name="adj" fmla="val 24537"/>
            </a:avLst>
          </a:prstGeom>
          <a:solidFill>
            <a:srgbClr val="FFC000"/>
          </a:solidFill>
          <a:ln w="28575">
            <a:solidFill>
              <a:srgbClr val="FF6600"/>
            </a:solidFill>
          </a:ln>
          <a:extLst/>
        </p:spPr>
        <p:txBody>
          <a:bodyPr anchor="b"/>
          <a:lstStyle/>
          <a:p>
            <a:pPr>
              <a:spcBef>
                <a:spcPct val="0"/>
              </a:spcBef>
            </a:pPr>
            <a:r>
              <a:rPr lang="ja-JP" altLang="en-US" dirty="0">
                <a:latin typeface="+mn-ea"/>
                <a:ea typeface="+mn-ea"/>
              </a:rPr>
              <a:t>不正行為</a:t>
            </a:r>
          </a:p>
        </p:txBody>
      </p:sp>
      <p:sp>
        <p:nvSpPr>
          <p:cNvPr id="16" name="Rectangle 7">
            <a:extLst>
              <a:ext uri="{FF2B5EF4-FFF2-40B4-BE49-F238E27FC236}">
                <a16:creationId xmlns:a16="http://schemas.microsoft.com/office/drawing/2014/main" id="{E0F802BB-8467-4612-9800-AA8BE61C57F8}"/>
              </a:ext>
            </a:extLst>
          </p:cNvPr>
          <p:cNvSpPr>
            <a:spLocks noChangeArrowheads="1"/>
          </p:cNvSpPr>
          <p:nvPr/>
        </p:nvSpPr>
        <p:spPr bwMode="auto">
          <a:xfrm>
            <a:off x="63513" y="2106351"/>
            <a:ext cx="9102499" cy="4202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spcBef>
                <a:spcPct val="50000"/>
              </a:spcBef>
              <a:spcAft>
                <a:spcPts val="600"/>
              </a:spcAft>
            </a:pPr>
            <a:r>
              <a:rPr lang="ja-JP" altLang="en-US" sz="2300" b="0" dirty="0">
                <a:latin typeface="+mn-ea"/>
              </a:rPr>
              <a:t>　</a:t>
            </a:r>
            <a:r>
              <a:rPr lang="ja-JP" altLang="en-US" sz="2200" b="0" dirty="0">
                <a:latin typeface="+mn-ea"/>
              </a:rPr>
              <a:t>≪不正行為を行った場合の取扱い≫</a:t>
            </a:r>
            <a:endParaRPr lang="en-US" altLang="ja-JP" sz="2200" b="0" dirty="0">
              <a:latin typeface="+mn-ea"/>
            </a:endParaRPr>
          </a:p>
          <a:p>
            <a:pPr>
              <a:spcBef>
                <a:spcPts val="1200"/>
              </a:spcBef>
              <a:spcAft>
                <a:spcPts val="600"/>
              </a:spcAft>
            </a:pPr>
            <a:r>
              <a:rPr lang="ja-JP" altLang="en-US" sz="2200" b="0" dirty="0">
                <a:latin typeface="+mn-ea"/>
              </a:rPr>
              <a:t>　　・　</a:t>
            </a:r>
            <a:r>
              <a:rPr lang="ja-JP" altLang="en-US" sz="2200" b="0" u="sng" dirty="0">
                <a:solidFill>
                  <a:srgbClr val="FF0000"/>
                </a:solidFill>
                <a:latin typeface="+mn-ea"/>
              </a:rPr>
              <a:t>その場で受験の中止と退室</a:t>
            </a:r>
            <a:r>
              <a:rPr lang="ja-JP" altLang="en-US" sz="2200" b="0" dirty="0">
                <a:latin typeface="+mn-ea"/>
              </a:rPr>
              <a:t>を指示され，</a:t>
            </a:r>
            <a:r>
              <a:rPr lang="ja-JP" altLang="en-US" sz="2200" b="0" u="sng" dirty="0">
                <a:solidFill>
                  <a:srgbClr val="FF0000"/>
                </a:solidFill>
                <a:latin typeface="+mn-ea"/>
              </a:rPr>
              <a:t>それ以後の受験はできない。</a:t>
            </a:r>
            <a:endParaRPr lang="en-US" altLang="ja-JP" sz="2200" b="0" u="sng" dirty="0">
              <a:solidFill>
                <a:srgbClr val="FF0000"/>
              </a:solidFill>
              <a:latin typeface="+mn-ea"/>
            </a:endParaRPr>
          </a:p>
          <a:p>
            <a:pPr>
              <a:spcBef>
                <a:spcPts val="1200"/>
              </a:spcBef>
              <a:spcAft>
                <a:spcPts val="600"/>
              </a:spcAft>
            </a:pPr>
            <a:r>
              <a:rPr lang="ja-JP" altLang="en-US" sz="2200" b="0" dirty="0">
                <a:solidFill>
                  <a:srgbClr val="FF0000"/>
                </a:solidFill>
                <a:latin typeface="+mn-ea"/>
              </a:rPr>
              <a:t>　　</a:t>
            </a:r>
            <a:r>
              <a:rPr lang="ja-JP" altLang="en-US" sz="2200" b="0" dirty="0">
                <a:latin typeface="+mn-ea"/>
              </a:rPr>
              <a:t>・　受験した共通テストの</a:t>
            </a:r>
            <a:r>
              <a:rPr lang="ja-JP" altLang="en-US" sz="2200" b="0" u="sng" dirty="0">
                <a:solidFill>
                  <a:srgbClr val="FF0000"/>
                </a:solidFill>
                <a:latin typeface="+mn-ea"/>
              </a:rPr>
              <a:t>全ての教科・科目の成績を無効とする。</a:t>
            </a:r>
            <a:endParaRPr lang="en-US" altLang="ja-JP" sz="2200" b="0" u="sng" dirty="0">
              <a:solidFill>
                <a:srgbClr val="FF0000"/>
              </a:solidFill>
              <a:latin typeface="+mn-ea"/>
            </a:endParaRPr>
          </a:p>
          <a:p>
            <a:pPr>
              <a:spcBef>
                <a:spcPts val="1200"/>
              </a:spcBef>
              <a:spcAft>
                <a:spcPts val="600"/>
              </a:spcAft>
            </a:pPr>
            <a:r>
              <a:rPr lang="ja-JP" altLang="en-US" sz="2200" b="0" dirty="0">
                <a:solidFill>
                  <a:srgbClr val="FF0000"/>
                </a:solidFill>
                <a:latin typeface="+mn-ea"/>
              </a:rPr>
              <a:t>　　</a:t>
            </a:r>
            <a:r>
              <a:rPr lang="ja-JP" altLang="en-US" sz="2200" b="0" dirty="0">
                <a:latin typeface="+mn-ea"/>
              </a:rPr>
              <a:t>・　</a:t>
            </a:r>
            <a:r>
              <a:rPr lang="ja-JP" altLang="en-US" sz="2200" b="0" u="sng" dirty="0">
                <a:solidFill>
                  <a:srgbClr val="FF0000"/>
                </a:solidFill>
                <a:latin typeface="+mn-ea"/>
              </a:rPr>
              <a:t>状況により警察へ被害届を提出する</a:t>
            </a:r>
            <a:r>
              <a:rPr lang="ja-JP" altLang="en-US" sz="2200" b="0" dirty="0">
                <a:latin typeface="+mn-ea"/>
              </a:rPr>
              <a:t>などの対応をとる場合がある。</a:t>
            </a:r>
            <a:br>
              <a:rPr lang="en-US" altLang="ja-JP" sz="2300" b="0" dirty="0">
                <a:solidFill>
                  <a:srgbClr val="FF0000"/>
                </a:solidFill>
                <a:latin typeface="+mn-ea"/>
              </a:rPr>
            </a:br>
            <a:endParaRPr lang="en-US" altLang="ja-JP" sz="2300" b="0" dirty="0">
              <a:solidFill>
                <a:srgbClr val="FF0000"/>
              </a:solidFill>
              <a:latin typeface="+mn-ea"/>
            </a:endParaRPr>
          </a:p>
          <a:p>
            <a:pPr>
              <a:lnSpc>
                <a:spcPct val="80000"/>
              </a:lnSpc>
              <a:spcBef>
                <a:spcPct val="50000"/>
              </a:spcBef>
              <a:spcAft>
                <a:spcPts val="600"/>
              </a:spcAft>
            </a:pPr>
            <a:r>
              <a:rPr lang="ja-JP" altLang="en-US" sz="2300" b="0" dirty="0">
                <a:latin typeface="+mn-ea"/>
              </a:rPr>
              <a:t> </a:t>
            </a:r>
            <a:r>
              <a:rPr lang="ja-JP" altLang="en-US" sz="2200" b="0" dirty="0">
                <a:latin typeface="+mn-ea"/>
              </a:rPr>
              <a:t>○　</a:t>
            </a:r>
            <a:r>
              <a:rPr lang="ja-JP" altLang="en-US" sz="2200" b="0" u="sng" dirty="0">
                <a:latin typeface="+mn-ea"/>
              </a:rPr>
              <a:t>不正行為となる内容</a:t>
            </a:r>
            <a:r>
              <a:rPr lang="ja-JP" altLang="en-US" sz="2200" b="0" dirty="0">
                <a:latin typeface="+mn-ea"/>
              </a:rPr>
              <a:t>について受験案内</a:t>
            </a:r>
            <a:r>
              <a:rPr lang="en-US" altLang="ja-JP" sz="2200" b="0" dirty="0">
                <a:latin typeface="+mn-ea"/>
              </a:rPr>
              <a:t>p.50</a:t>
            </a:r>
            <a:r>
              <a:rPr lang="ja-JP" altLang="en-US" sz="2200" b="0" dirty="0">
                <a:latin typeface="+mn-ea"/>
              </a:rPr>
              <a:t>を必ず確認。</a:t>
            </a:r>
            <a:r>
              <a:rPr lang="en-US" altLang="ja-JP" sz="2300" b="0" dirty="0">
                <a:latin typeface="+mn-ea"/>
              </a:rPr>
              <a:t> </a:t>
            </a:r>
            <a:r>
              <a:rPr lang="ja-JP" altLang="en-US" sz="2300" b="0" dirty="0">
                <a:latin typeface="+mn-ea"/>
              </a:rPr>
              <a:t>　　</a:t>
            </a:r>
            <a:endParaRPr lang="en-US" altLang="ja-JP" sz="2300" b="0" dirty="0">
              <a:latin typeface="+mn-ea"/>
            </a:endParaRPr>
          </a:p>
          <a:p>
            <a:pPr>
              <a:spcBef>
                <a:spcPts val="1800"/>
              </a:spcBef>
              <a:spcAft>
                <a:spcPts val="600"/>
              </a:spcAft>
            </a:pPr>
            <a:r>
              <a:rPr lang="ja-JP" altLang="en-US" sz="2200" b="0" dirty="0">
                <a:latin typeface="+mn-ea"/>
              </a:rPr>
              <a:t> ○　試験時間中，監督者が試験室内の巡視を行い，</a:t>
            </a:r>
            <a:r>
              <a:rPr lang="ja-JP" altLang="en-US" sz="2200" b="0" u="sng" dirty="0">
                <a:latin typeface="ＭＳ ゴシック" panose="020B0609070205080204" pitchFamily="49" charset="-128"/>
                <a:ea typeface="ＭＳ ゴシック" panose="020B0609070205080204" pitchFamily="49" charset="-128"/>
              </a:rPr>
              <a:t>不正行為に見えるよ</a:t>
            </a:r>
            <a:br>
              <a:rPr lang="en-US" altLang="ja-JP" sz="2200" b="0" u="sng" dirty="0">
                <a:latin typeface="ＭＳ ゴシック" panose="020B0609070205080204" pitchFamily="49" charset="-128"/>
                <a:ea typeface="ＭＳ ゴシック" panose="020B0609070205080204" pitchFamily="49" charset="-128"/>
              </a:rPr>
            </a:br>
            <a:r>
              <a:rPr lang="ja-JP" altLang="en-US" sz="2200" b="0" dirty="0">
                <a:latin typeface="ＭＳ ゴシック" panose="020B0609070205080204" pitchFamily="49" charset="-128"/>
                <a:ea typeface="ＭＳ ゴシック" panose="020B0609070205080204" pitchFamily="49" charset="-128"/>
              </a:rPr>
              <a:t>　 </a:t>
            </a:r>
            <a:r>
              <a:rPr lang="ja-JP" altLang="en-US" sz="2200" b="0" u="sng" dirty="0" err="1">
                <a:latin typeface="ＭＳ ゴシック" panose="020B0609070205080204" pitchFamily="49" charset="-128"/>
                <a:ea typeface="ＭＳ ゴシック" panose="020B0609070205080204" pitchFamily="49" charset="-128"/>
              </a:rPr>
              <a:t>うな</a:t>
            </a:r>
            <a:r>
              <a:rPr lang="ja-JP" altLang="en-US" sz="2200" b="0" u="sng" dirty="0">
                <a:latin typeface="ＭＳ ゴシック" panose="020B0609070205080204" pitchFamily="49" charset="-128"/>
                <a:ea typeface="ＭＳ ゴシック" panose="020B0609070205080204" pitchFamily="49" charset="-128"/>
              </a:rPr>
              <a:t>行為は，監督者が注意する場合がある。</a:t>
            </a:r>
            <a:endParaRPr lang="en-US" altLang="ja-JP" sz="2200" b="0" dirty="0">
              <a:solidFill>
                <a:srgbClr val="FF0000"/>
              </a:solidFill>
              <a:latin typeface="+mn-ea"/>
            </a:endParaRPr>
          </a:p>
        </p:txBody>
      </p:sp>
      <p:sp>
        <p:nvSpPr>
          <p:cNvPr id="5" name="スライド番号プレースホルダー 4">
            <a:extLst>
              <a:ext uri="{FF2B5EF4-FFF2-40B4-BE49-F238E27FC236}">
                <a16:creationId xmlns:a16="http://schemas.microsoft.com/office/drawing/2014/main" id="{00030371-F67E-4E1E-BB92-8745AF35D033}"/>
              </a:ext>
            </a:extLst>
          </p:cNvPr>
          <p:cNvSpPr>
            <a:spLocks noGrp="1"/>
          </p:cNvSpPr>
          <p:nvPr>
            <p:ph type="sldNum" sz="quarter" idx="12"/>
          </p:nvPr>
        </p:nvSpPr>
        <p:spPr/>
        <p:txBody>
          <a:bodyPr/>
          <a:lstStyle/>
          <a:p>
            <a:fld id="{F14AF66F-3B4F-4E8B-A9F2-F8EEB7F87A3A}" type="slidenum">
              <a:rPr lang="ja-JP" altLang="en-US" smtClean="0">
                <a:solidFill>
                  <a:prstClr val="black">
                    <a:tint val="75000"/>
                  </a:prstClr>
                </a:solidFill>
              </a:rPr>
              <a:pPr/>
              <a:t>38</a:t>
            </a:fld>
            <a:endParaRPr lang="ja-JP" altLang="en-US">
              <a:solidFill>
                <a:prstClr val="black">
                  <a:tint val="75000"/>
                </a:prstClr>
              </a:solidFill>
            </a:endParaRPr>
          </a:p>
        </p:txBody>
      </p:sp>
    </p:spTree>
    <p:extLst>
      <p:ext uri="{BB962C8B-B14F-4D97-AF65-F5344CB8AC3E}">
        <p14:creationId xmlns:p14="http://schemas.microsoft.com/office/powerpoint/2010/main" val="15231412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16="http://schemas.microsoft.com/office/drawing/2014/main" xmlns:a14="http://schemas.microsoft.com/office/drawing/2010/main" xmlns="">
      <p:transition>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p:cNvSpPr txBox="1"/>
          <p:nvPr/>
        </p:nvSpPr>
        <p:spPr>
          <a:xfrm>
            <a:off x="193923" y="44624"/>
            <a:ext cx="864096" cy="822305"/>
          </a:xfrm>
          <a:prstGeom prst="ellipse">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altLang="ja-JP" sz="3200" dirty="0">
                <a:latin typeface="ＤＦＧ極太丸ゴシック体" pitchFamily="50" charset="-128"/>
                <a:ea typeface="ＤＦＧ極太丸ゴシック体" pitchFamily="50" charset="-128"/>
              </a:rPr>
              <a:t>E</a:t>
            </a:r>
            <a:endParaRPr kumimoji="1" lang="ja-JP" altLang="en-US" sz="3200" dirty="0">
              <a:latin typeface="ＤＦＧ極太丸ゴシック体" pitchFamily="50" charset="-128"/>
              <a:ea typeface="ＤＦＧ極太丸ゴシック体" pitchFamily="50" charset="-128"/>
            </a:endParaRPr>
          </a:p>
        </p:txBody>
      </p:sp>
      <p:sp>
        <p:nvSpPr>
          <p:cNvPr id="14" name="Rectangle 15"/>
          <p:cNvSpPr>
            <a:spLocks noChangeArrowheads="1"/>
          </p:cNvSpPr>
          <p:nvPr/>
        </p:nvSpPr>
        <p:spPr bwMode="auto">
          <a:xfrm>
            <a:off x="1187624" y="101337"/>
            <a:ext cx="3402632" cy="55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nchor="ctr"/>
          <a:lstStyle/>
          <a:p>
            <a:pPr indent="-342900">
              <a:spcBef>
                <a:spcPts val="0"/>
              </a:spcBef>
            </a:pPr>
            <a:r>
              <a:rPr lang="ja-JP" altLang="en-US" sz="2000" b="0" dirty="0">
                <a:latin typeface="ＤＦＧ平成ゴシック体W9" pitchFamily="50" charset="-128"/>
                <a:ea typeface="ＤＦＧ平成ゴシック体W9" pitchFamily="50" charset="-128"/>
              </a:rPr>
              <a:t>志望大学への出願等に係る</a:t>
            </a:r>
            <a:endParaRPr lang="en-US" altLang="ja-JP" sz="2000" b="0" dirty="0">
              <a:latin typeface="ＤＦＧ平成ゴシック体W9" pitchFamily="50" charset="-128"/>
              <a:ea typeface="ＤＦＧ平成ゴシック体W9" pitchFamily="50" charset="-128"/>
            </a:endParaRPr>
          </a:p>
          <a:p>
            <a:pPr indent="-342900">
              <a:spcBef>
                <a:spcPts val="0"/>
              </a:spcBef>
            </a:pPr>
            <a:r>
              <a:rPr lang="ja-JP" altLang="en-US" sz="2000" b="0">
                <a:latin typeface="ＤＦＧ平成ゴシック体W9" pitchFamily="50" charset="-128"/>
                <a:ea typeface="ＤＦＧ平成ゴシック体W9" pitchFamily="50" charset="-128"/>
              </a:rPr>
              <a:t>手続</a:t>
            </a:r>
            <a:r>
              <a:rPr lang="ja-JP" altLang="en-US" sz="2000">
                <a:latin typeface="ＤＦＧ極太丸ゴシック体" pitchFamily="50" charset="-128"/>
                <a:ea typeface="ＤＦＧ極太丸ゴシック体" pitchFamily="50" charset="-128"/>
              </a:rPr>
              <a:t>　</a:t>
            </a:r>
            <a:r>
              <a:rPr lang="en-US" altLang="ja-JP" sz="2000"/>
              <a:t>【 </a:t>
            </a:r>
            <a:r>
              <a:rPr lang="en-US" altLang="ja-JP" sz="2000" dirty="0"/>
              <a:t>P53~55</a:t>
            </a:r>
            <a:r>
              <a:rPr lang="ja-JP" altLang="en-US" sz="2000" dirty="0"/>
              <a:t> </a:t>
            </a:r>
            <a:r>
              <a:rPr lang="en-US" altLang="ja-JP" sz="2000" dirty="0"/>
              <a:t>】</a:t>
            </a:r>
            <a:endParaRPr lang="ja-JP" altLang="en-US" sz="2000" dirty="0">
              <a:solidFill>
                <a:srgbClr val="0033CC"/>
              </a:solidFill>
            </a:endParaRPr>
          </a:p>
        </p:txBody>
      </p:sp>
      <p:sp>
        <p:nvSpPr>
          <p:cNvPr id="18" name="Rectangle 5">
            <a:extLst>
              <a:ext uri="{FF2B5EF4-FFF2-40B4-BE49-F238E27FC236}">
                <a16:creationId xmlns:a16="http://schemas.microsoft.com/office/drawing/2014/main" id="{5EC4C191-8226-4289-824C-9CC17FCF098F}"/>
              </a:ext>
            </a:extLst>
          </p:cNvPr>
          <p:cNvSpPr>
            <a:spLocks noChangeArrowheads="1"/>
          </p:cNvSpPr>
          <p:nvPr/>
        </p:nvSpPr>
        <p:spPr bwMode="auto">
          <a:xfrm>
            <a:off x="193029" y="980728"/>
            <a:ext cx="8123387" cy="611535"/>
          </a:xfrm>
          <a:prstGeom prst="roundRect">
            <a:avLst>
              <a:gd name="adj" fmla="val 24537"/>
            </a:avLst>
          </a:prstGeom>
          <a:solidFill>
            <a:srgbClr val="FFC000"/>
          </a:solidFill>
          <a:ln w="28575">
            <a:solidFill>
              <a:srgbClr val="FF6600"/>
            </a:solidFill>
          </a:ln>
          <a:extLst/>
        </p:spPr>
        <p:txBody>
          <a:bodyPr anchor="b"/>
          <a:lstStyle/>
          <a:p>
            <a:pPr>
              <a:spcBef>
                <a:spcPct val="0"/>
              </a:spcBef>
            </a:pPr>
            <a:r>
              <a:rPr lang="ja-JP" altLang="en-US" dirty="0"/>
              <a:t>成績請求情報の提供手続 </a:t>
            </a:r>
            <a:endParaRPr lang="ja-JP" altLang="en-US" dirty="0">
              <a:latin typeface="+mn-ea"/>
              <a:ea typeface="+mn-ea"/>
            </a:endParaRPr>
          </a:p>
        </p:txBody>
      </p:sp>
      <p:sp>
        <p:nvSpPr>
          <p:cNvPr id="16" name="Rectangle 7">
            <a:extLst>
              <a:ext uri="{FF2B5EF4-FFF2-40B4-BE49-F238E27FC236}">
                <a16:creationId xmlns:a16="http://schemas.microsoft.com/office/drawing/2014/main" id="{E0F802BB-8467-4612-9800-AA8BE61C57F8}"/>
              </a:ext>
            </a:extLst>
          </p:cNvPr>
          <p:cNvSpPr>
            <a:spLocks noChangeArrowheads="1"/>
          </p:cNvSpPr>
          <p:nvPr/>
        </p:nvSpPr>
        <p:spPr bwMode="auto">
          <a:xfrm>
            <a:off x="283784" y="1706062"/>
            <a:ext cx="8612943" cy="475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0"/>
              </a:spcBef>
              <a:spcAft>
                <a:spcPts val="0"/>
              </a:spcAft>
            </a:pPr>
            <a:r>
              <a:rPr lang="ja-JP" altLang="en-US" sz="2400" b="0" dirty="0">
                <a:latin typeface="+mn-ea"/>
              </a:rPr>
              <a:t>○　志願者は，各大学の大学入学共通テストを利用した選抜に出</a:t>
            </a:r>
            <a:endParaRPr lang="en-US" altLang="ja-JP" sz="2400" b="0" dirty="0">
              <a:latin typeface="+mn-ea"/>
            </a:endParaRPr>
          </a:p>
          <a:p>
            <a:pPr>
              <a:spcBef>
                <a:spcPts val="0"/>
              </a:spcBef>
              <a:spcAft>
                <a:spcPts val="0"/>
              </a:spcAft>
            </a:pPr>
            <a:r>
              <a:rPr lang="ja-JP" altLang="en-US" sz="2400" b="0" dirty="0">
                <a:latin typeface="+mn-ea"/>
              </a:rPr>
              <a:t>　</a:t>
            </a:r>
            <a:r>
              <a:rPr lang="ja-JP" altLang="en-US" sz="2400" b="0" dirty="0" err="1">
                <a:latin typeface="+mn-ea"/>
              </a:rPr>
              <a:t>願する</a:t>
            </a:r>
            <a:r>
              <a:rPr lang="ja-JP" altLang="en-US" sz="2400" b="0" dirty="0">
                <a:latin typeface="+mn-ea"/>
              </a:rPr>
              <a:t>場合，成績請求情報</a:t>
            </a:r>
            <a:r>
              <a:rPr lang="en-US" altLang="ja-JP" sz="2200" baseline="20000" dirty="0">
                <a:latin typeface="+mn-ea"/>
              </a:rPr>
              <a:t>※</a:t>
            </a:r>
            <a:r>
              <a:rPr lang="ja-JP" altLang="en-US" sz="2400" b="0" dirty="0">
                <a:latin typeface="+mn-ea"/>
              </a:rPr>
              <a:t>を志望大学へ提供するための手続</a:t>
            </a:r>
            <a:endParaRPr lang="en-US" altLang="ja-JP" sz="2400" b="0" dirty="0">
              <a:latin typeface="+mn-ea"/>
            </a:endParaRPr>
          </a:p>
          <a:p>
            <a:pPr>
              <a:spcBef>
                <a:spcPts val="0"/>
              </a:spcBef>
              <a:spcAft>
                <a:spcPts val="0"/>
              </a:spcAft>
            </a:pPr>
            <a:r>
              <a:rPr lang="ja-JP" altLang="en-US" sz="2400" b="0" dirty="0">
                <a:latin typeface="+mn-ea"/>
              </a:rPr>
              <a:t>　が必要。</a:t>
            </a:r>
            <a:endParaRPr lang="en-US" altLang="ja-JP" sz="2400" b="0" dirty="0">
              <a:latin typeface="+mn-ea"/>
            </a:endParaRPr>
          </a:p>
          <a:p>
            <a:pPr>
              <a:spcBef>
                <a:spcPts val="0"/>
              </a:spcBef>
              <a:spcAft>
                <a:spcPts val="0"/>
              </a:spcAft>
            </a:pPr>
            <a:r>
              <a:rPr lang="ja-JP" altLang="en-US" sz="2400" b="0" dirty="0">
                <a:latin typeface="+mn-ea"/>
              </a:rPr>
              <a:t>　　 </a:t>
            </a:r>
            <a:r>
              <a:rPr lang="ja-JP" altLang="en-US" sz="2400" b="0" u="sng" dirty="0">
                <a:latin typeface="+mn-ea"/>
              </a:rPr>
              <a:t>この手続だけで志望大学への出願は完了しない。</a:t>
            </a:r>
            <a:endParaRPr lang="en-US" altLang="ja-JP" sz="2400" b="0" dirty="0">
              <a:latin typeface="+mn-ea"/>
            </a:endParaRPr>
          </a:p>
          <a:p>
            <a:pPr>
              <a:spcBef>
                <a:spcPts val="1200"/>
              </a:spcBef>
              <a:spcAft>
                <a:spcPts val="600"/>
              </a:spcAft>
            </a:pPr>
            <a:r>
              <a:rPr lang="ja-JP" altLang="en-US" sz="2400" b="0" dirty="0">
                <a:latin typeface="+mn-ea"/>
              </a:rPr>
              <a:t>　</a:t>
            </a:r>
            <a:r>
              <a:rPr lang="en-US" altLang="ja-JP" sz="2200" b="0" dirty="0">
                <a:latin typeface="+mn-ea"/>
              </a:rPr>
              <a:t>※</a:t>
            </a:r>
            <a:r>
              <a:rPr lang="ja-JP" altLang="en-US" sz="2200" b="0" dirty="0">
                <a:latin typeface="+mn-ea"/>
              </a:rPr>
              <a:t>　成績請求情報とは，各大学が大学入試センターに大学入学共通</a:t>
            </a:r>
            <a:endParaRPr lang="en-US" altLang="ja-JP" sz="2200" b="0" dirty="0">
              <a:latin typeface="+mn-ea"/>
            </a:endParaRPr>
          </a:p>
          <a:p>
            <a:pPr>
              <a:lnSpc>
                <a:spcPct val="80000"/>
              </a:lnSpc>
              <a:spcBef>
                <a:spcPts val="0"/>
              </a:spcBef>
              <a:spcAft>
                <a:spcPts val="600"/>
              </a:spcAft>
            </a:pPr>
            <a:r>
              <a:rPr lang="ja-JP" altLang="en-US" sz="2200" b="0" dirty="0">
                <a:latin typeface="+mn-ea"/>
              </a:rPr>
              <a:t>　　テストの成績を請求するための情報。</a:t>
            </a:r>
            <a:endParaRPr lang="en-US" altLang="ja-JP" sz="2200" b="0" dirty="0">
              <a:latin typeface="+mn-ea"/>
            </a:endParaRPr>
          </a:p>
          <a:p>
            <a:pPr>
              <a:lnSpc>
                <a:spcPct val="80000"/>
              </a:lnSpc>
              <a:spcBef>
                <a:spcPts val="0"/>
              </a:spcBef>
              <a:spcAft>
                <a:spcPts val="600"/>
              </a:spcAft>
            </a:pPr>
            <a:endParaRPr lang="en-US" altLang="ja-JP" sz="2400" b="0" dirty="0">
              <a:latin typeface="+mn-ea"/>
            </a:endParaRPr>
          </a:p>
          <a:p>
            <a:pPr>
              <a:lnSpc>
                <a:spcPct val="80000"/>
              </a:lnSpc>
              <a:spcBef>
                <a:spcPts val="0"/>
              </a:spcBef>
              <a:spcAft>
                <a:spcPts val="600"/>
              </a:spcAft>
            </a:pPr>
            <a:r>
              <a:rPr lang="ja-JP" altLang="en-US" sz="2400" b="0" dirty="0">
                <a:latin typeface="+mn-ea"/>
              </a:rPr>
              <a:t>○　手続の方式</a:t>
            </a:r>
          </a:p>
          <a:p>
            <a:pPr>
              <a:lnSpc>
                <a:spcPct val="80000"/>
              </a:lnSpc>
              <a:spcBef>
                <a:spcPts val="0"/>
              </a:spcBef>
              <a:spcAft>
                <a:spcPts val="600"/>
              </a:spcAft>
            </a:pPr>
            <a:r>
              <a:rPr lang="ja-JP" altLang="en-US" sz="2400" b="0" dirty="0">
                <a:latin typeface="+mn-ea"/>
              </a:rPr>
              <a:t>　　「</a:t>
            </a:r>
            <a:r>
              <a:rPr lang="en-US" altLang="ja-JP" sz="2400" b="0" dirty="0">
                <a:latin typeface="+mn-ea"/>
              </a:rPr>
              <a:t>Web </a:t>
            </a:r>
            <a:r>
              <a:rPr lang="ja-JP" altLang="en-US" sz="2400" b="0" dirty="0">
                <a:latin typeface="+mn-ea"/>
              </a:rPr>
              <a:t>方式」，「チケット方式」の２通りがある。</a:t>
            </a:r>
            <a:r>
              <a:rPr lang="ja-JP" altLang="en-US" sz="2400" b="0" u="sng" dirty="0">
                <a:solidFill>
                  <a:srgbClr val="FF0000"/>
                </a:solidFill>
                <a:latin typeface="+mn-ea"/>
              </a:rPr>
              <a:t>志望大学の募集</a:t>
            </a:r>
            <a:endParaRPr lang="en-US" altLang="ja-JP" sz="2400" b="0" u="sng" dirty="0">
              <a:solidFill>
                <a:srgbClr val="FF0000"/>
              </a:solidFill>
              <a:latin typeface="+mn-ea"/>
            </a:endParaRPr>
          </a:p>
          <a:p>
            <a:pPr>
              <a:lnSpc>
                <a:spcPct val="80000"/>
              </a:lnSpc>
              <a:spcBef>
                <a:spcPts val="0"/>
              </a:spcBef>
              <a:spcAft>
                <a:spcPts val="600"/>
              </a:spcAft>
            </a:pPr>
            <a:r>
              <a:rPr lang="ja-JP" altLang="en-US" sz="2400" b="0" dirty="0">
                <a:solidFill>
                  <a:srgbClr val="FF0000"/>
                </a:solidFill>
                <a:latin typeface="+mn-ea"/>
              </a:rPr>
              <a:t>　</a:t>
            </a:r>
            <a:r>
              <a:rPr lang="ja-JP" altLang="en-US" sz="2400" b="0" u="sng" dirty="0">
                <a:solidFill>
                  <a:srgbClr val="FF0000"/>
                </a:solidFill>
                <a:latin typeface="+mn-ea"/>
              </a:rPr>
              <a:t>要項等で大学が指定する方式・手続方法を確認</a:t>
            </a:r>
            <a:r>
              <a:rPr lang="ja-JP" altLang="en-US" sz="2400" b="0" dirty="0">
                <a:latin typeface="+mn-ea"/>
              </a:rPr>
              <a:t>すること。</a:t>
            </a:r>
          </a:p>
          <a:p>
            <a:pPr>
              <a:lnSpc>
                <a:spcPct val="80000"/>
              </a:lnSpc>
              <a:spcBef>
                <a:spcPts val="0"/>
              </a:spcBef>
              <a:spcAft>
                <a:spcPts val="600"/>
              </a:spcAft>
            </a:pPr>
            <a:r>
              <a:rPr lang="ja-JP" altLang="en-US" sz="2400" b="0" dirty="0">
                <a:latin typeface="+mn-ea"/>
              </a:rPr>
              <a:t>　</a:t>
            </a:r>
            <a:endParaRPr lang="en-US" altLang="ja-JP" sz="2400" b="0" dirty="0">
              <a:latin typeface="+mn-ea"/>
            </a:endParaRPr>
          </a:p>
        </p:txBody>
      </p:sp>
      <p:sp>
        <p:nvSpPr>
          <p:cNvPr id="5" name="スライド番号プレースホルダー 4">
            <a:extLst>
              <a:ext uri="{FF2B5EF4-FFF2-40B4-BE49-F238E27FC236}">
                <a16:creationId xmlns:a16="http://schemas.microsoft.com/office/drawing/2014/main" id="{00030371-F67E-4E1E-BB92-8745AF35D033}"/>
              </a:ext>
            </a:extLst>
          </p:cNvPr>
          <p:cNvSpPr>
            <a:spLocks noGrp="1"/>
          </p:cNvSpPr>
          <p:nvPr>
            <p:ph type="sldNum" sz="quarter" idx="12"/>
          </p:nvPr>
        </p:nvSpPr>
        <p:spPr/>
        <p:txBody>
          <a:bodyPr/>
          <a:lstStyle/>
          <a:p>
            <a:fld id="{F14AF66F-3B4F-4E8B-A9F2-F8EEB7F87A3A}" type="slidenum">
              <a:rPr lang="ja-JP" altLang="en-US" smtClean="0">
                <a:solidFill>
                  <a:prstClr val="black">
                    <a:tint val="75000"/>
                  </a:prstClr>
                </a:solidFill>
              </a:rPr>
              <a:pPr/>
              <a:t>39</a:t>
            </a:fld>
            <a:endParaRPr lang="ja-JP" altLang="en-US">
              <a:solidFill>
                <a:prstClr val="black">
                  <a:tint val="75000"/>
                </a:prstClr>
              </a:solidFill>
            </a:endParaRPr>
          </a:p>
        </p:txBody>
      </p:sp>
    </p:spTree>
    <p:extLst>
      <p:ext uri="{BB962C8B-B14F-4D97-AF65-F5344CB8AC3E}">
        <p14:creationId xmlns:p14="http://schemas.microsoft.com/office/powerpoint/2010/main" val="40828572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16="http://schemas.microsoft.com/office/drawing/2014/main" xmlns:a14="http://schemas.microsoft.com/office/drawing/2010/main"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
          <p:cNvSpPr>
            <a:spLocks noChangeArrowheads="1"/>
          </p:cNvSpPr>
          <p:nvPr/>
        </p:nvSpPr>
        <p:spPr bwMode="auto">
          <a:xfrm>
            <a:off x="337045" y="957640"/>
            <a:ext cx="8123387" cy="611535"/>
          </a:xfrm>
          <a:prstGeom prst="roundRect">
            <a:avLst>
              <a:gd name="adj" fmla="val 24537"/>
            </a:avLst>
          </a:prstGeom>
          <a:solidFill>
            <a:srgbClr val="FFC000"/>
          </a:solidFill>
          <a:ln w="28575">
            <a:solidFill>
              <a:srgbClr val="FF6600"/>
            </a:solidFill>
          </a:ln>
          <a:extLst/>
        </p:spPr>
        <p:txBody>
          <a:bodyPr anchor="b"/>
          <a:lstStyle/>
          <a:p>
            <a:pPr>
              <a:spcBef>
                <a:spcPct val="0"/>
              </a:spcBef>
            </a:pPr>
            <a:r>
              <a:rPr lang="ja-JP" altLang="en-US" dirty="0">
                <a:latin typeface="+mn-ea"/>
                <a:ea typeface="+mn-ea"/>
              </a:rPr>
              <a:t>出願期間</a:t>
            </a:r>
          </a:p>
        </p:txBody>
      </p:sp>
      <p:sp>
        <p:nvSpPr>
          <p:cNvPr id="15" name="テキスト ボックス 14"/>
          <p:cNvSpPr txBox="1"/>
          <p:nvPr/>
        </p:nvSpPr>
        <p:spPr>
          <a:xfrm>
            <a:off x="189020" y="46276"/>
            <a:ext cx="864096" cy="779026"/>
          </a:xfrm>
          <a:prstGeom prst="ellipse">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ja-JP" altLang="en-US" sz="3000" dirty="0">
                <a:latin typeface="ＤＦＧ極太丸ゴシック体" pitchFamily="50" charset="-128"/>
                <a:ea typeface="ＤＦＧ極太丸ゴシック体" pitchFamily="50" charset="-128"/>
              </a:rPr>
              <a:t>Ｂ</a:t>
            </a:r>
            <a:endParaRPr kumimoji="1" lang="ja-JP" altLang="en-US" sz="3000" dirty="0">
              <a:latin typeface="ＤＦＧ極太丸ゴシック体" pitchFamily="50" charset="-128"/>
              <a:ea typeface="ＤＦＧ極太丸ゴシック体" pitchFamily="50" charset="-128"/>
            </a:endParaRPr>
          </a:p>
        </p:txBody>
      </p:sp>
      <p:sp>
        <p:nvSpPr>
          <p:cNvPr id="17" name="Rectangle 15"/>
          <p:cNvSpPr>
            <a:spLocks noChangeArrowheads="1"/>
          </p:cNvSpPr>
          <p:nvPr/>
        </p:nvSpPr>
        <p:spPr bwMode="auto">
          <a:xfrm>
            <a:off x="1187624" y="81605"/>
            <a:ext cx="288032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nchor="ctr"/>
          <a:lstStyle/>
          <a:p>
            <a:pPr marL="342900" indent="-342900"/>
            <a:r>
              <a:rPr lang="ja-JP" altLang="en-US" b="0">
                <a:latin typeface="ＤＦＧ平成ゴシック体W9" pitchFamily="50" charset="-128"/>
                <a:ea typeface="ＤＦＧ平成ゴシック体W9" pitchFamily="50" charset="-128"/>
              </a:rPr>
              <a:t>出願</a:t>
            </a:r>
            <a:r>
              <a:rPr lang="ja-JP" altLang="en-US" sz="2400">
                <a:latin typeface="ＤＦＧ極太丸ゴシック体" pitchFamily="50" charset="-128"/>
                <a:ea typeface="ＤＦＧ極太丸ゴシック体" pitchFamily="50" charset="-128"/>
              </a:rPr>
              <a:t>　</a:t>
            </a:r>
            <a:r>
              <a:rPr lang="en-US" altLang="ja-JP" sz="2600"/>
              <a:t>【</a:t>
            </a:r>
            <a:r>
              <a:rPr lang="en-US" altLang="ja-JP" sz="2600" dirty="0"/>
              <a:t>P21】</a:t>
            </a:r>
            <a:endParaRPr lang="ja-JP" altLang="en-US" sz="2600" dirty="0">
              <a:solidFill>
                <a:srgbClr val="0033CC"/>
              </a:solidFill>
            </a:endParaRPr>
          </a:p>
        </p:txBody>
      </p:sp>
      <p:sp>
        <p:nvSpPr>
          <p:cNvPr id="2" name="スライド番号プレースホルダー 1">
            <a:extLst>
              <a:ext uri="{FF2B5EF4-FFF2-40B4-BE49-F238E27FC236}">
                <a16:creationId xmlns:a16="http://schemas.microsoft.com/office/drawing/2014/main" id="{CEBE0AE6-2ED3-470D-9CB0-A3442DF8D435}"/>
              </a:ext>
            </a:extLst>
          </p:cNvPr>
          <p:cNvSpPr>
            <a:spLocks noGrp="1"/>
          </p:cNvSpPr>
          <p:nvPr>
            <p:ph type="sldNum" sz="quarter" idx="12"/>
          </p:nvPr>
        </p:nvSpPr>
        <p:spPr/>
        <p:txBody>
          <a:bodyPr/>
          <a:lstStyle/>
          <a:p>
            <a:fld id="{F14AF66F-3B4F-4E8B-A9F2-F8EEB7F87A3A}" type="slidenum">
              <a:rPr lang="ja-JP" altLang="en-US" smtClean="0">
                <a:solidFill>
                  <a:prstClr val="black">
                    <a:tint val="75000"/>
                  </a:prstClr>
                </a:solidFill>
              </a:rPr>
              <a:pPr/>
              <a:t>4</a:t>
            </a:fld>
            <a:endParaRPr lang="ja-JP" altLang="en-US" dirty="0">
              <a:solidFill>
                <a:prstClr val="black">
                  <a:tint val="75000"/>
                </a:prstClr>
              </a:solidFill>
            </a:endParaRPr>
          </a:p>
        </p:txBody>
      </p:sp>
      <p:sp>
        <p:nvSpPr>
          <p:cNvPr id="8" name="Rectangle 4">
            <a:extLst>
              <a:ext uri="{FF2B5EF4-FFF2-40B4-BE49-F238E27FC236}">
                <a16:creationId xmlns:a16="http://schemas.microsoft.com/office/drawing/2014/main" id="{5301AF12-87A2-43CE-86F9-64200644D2A7}"/>
              </a:ext>
            </a:extLst>
          </p:cNvPr>
          <p:cNvSpPr>
            <a:spLocks noChangeArrowheads="1"/>
          </p:cNvSpPr>
          <p:nvPr/>
        </p:nvSpPr>
        <p:spPr bwMode="auto">
          <a:xfrm>
            <a:off x="236896" y="2780928"/>
            <a:ext cx="8526189" cy="3834766"/>
          </a:xfrm>
          <a:prstGeom prst="rect">
            <a:avLst/>
          </a:prstGeom>
          <a:noFill/>
          <a:ln w="76200" cmpd="dbl">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nchorCtr="0"/>
          <a:lstStyle/>
          <a:p>
            <a:pPr marL="342900" indent="-342900">
              <a:lnSpc>
                <a:spcPct val="95000"/>
              </a:lnSpc>
              <a:spcBef>
                <a:spcPts val="3000"/>
              </a:spcBef>
            </a:pPr>
            <a:r>
              <a:rPr lang="ja-JP" altLang="en-US" sz="2400" dirty="0"/>
              <a:t>○　出願期間</a:t>
            </a:r>
            <a:endParaRPr lang="en-US" altLang="ja-JP" sz="2400" dirty="0"/>
          </a:p>
          <a:p>
            <a:pPr marL="342900" indent="-342900">
              <a:lnSpc>
                <a:spcPct val="95000"/>
              </a:lnSpc>
              <a:spcBef>
                <a:spcPts val="600"/>
              </a:spcBef>
            </a:pPr>
            <a:r>
              <a:rPr lang="ja-JP" altLang="en-US" sz="2400" dirty="0"/>
              <a:t>　</a:t>
            </a:r>
            <a:r>
              <a:rPr lang="ja-JP" altLang="ja-JP" sz="2400" dirty="0"/>
              <a:t>【出願内容の登録（</a:t>
            </a:r>
            <a:r>
              <a:rPr lang="en-US" altLang="ja-JP" sz="2400" dirty="0"/>
              <a:t>Web</a:t>
            </a:r>
            <a:r>
              <a:rPr lang="ja-JP" altLang="ja-JP" sz="2400" dirty="0"/>
              <a:t>出願）】</a:t>
            </a:r>
          </a:p>
          <a:p>
            <a:r>
              <a:rPr lang="ja-JP" altLang="en-US" sz="2400" dirty="0"/>
              <a:t>　</a:t>
            </a:r>
            <a:r>
              <a:rPr lang="ja-JP" altLang="ja-JP" sz="3200" dirty="0"/>
              <a:t> </a:t>
            </a:r>
            <a:r>
              <a:rPr lang="en-US" altLang="ja-JP" sz="3200" dirty="0"/>
              <a:t>9</a:t>
            </a:r>
            <a:r>
              <a:rPr lang="ja-JP" altLang="ja-JP" sz="3200" dirty="0"/>
              <a:t>月</a:t>
            </a:r>
            <a:r>
              <a:rPr lang="en-US" altLang="ja-JP" sz="3200" dirty="0"/>
              <a:t>16</a:t>
            </a:r>
            <a:r>
              <a:rPr lang="ja-JP" altLang="ja-JP" sz="3200" dirty="0"/>
              <a:t>日</a:t>
            </a:r>
            <a:r>
              <a:rPr lang="ja-JP" altLang="ja-JP" dirty="0"/>
              <a:t>（火）</a:t>
            </a:r>
            <a:r>
              <a:rPr lang="en-US" altLang="ja-JP" sz="3200" dirty="0"/>
              <a:t>10</a:t>
            </a:r>
            <a:r>
              <a:rPr lang="ja-JP" altLang="ja-JP" sz="3200" dirty="0"/>
              <a:t>：</a:t>
            </a:r>
            <a:r>
              <a:rPr lang="en-US" altLang="ja-JP" sz="3200" dirty="0"/>
              <a:t>00</a:t>
            </a:r>
            <a:r>
              <a:rPr lang="ja-JP" altLang="en-US" sz="3200" dirty="0"/>
              <a:t> </a:t>
            </a:r>
            <a:r>
              <a:rPr lang="ja-JP" altLang="ja-JP" sz="3200" dirty="0"/>
              <a:t>～ </a:t>
            </a:r>
            <a:r>
              <a:rPr lang="en-US" altLang="ja-JP" sz="3200" u="sng" dirty="0"/>
              <a:t>10</a:t>
            </a:r>
            <a:r>
              <a:rPr lang="ja-JP" altLang="ja-JP" sz="3200" u="sng" dirty="0"/>
              <a:t>月</a:t>
            </a:r>
            <a:r>
              <a:rPr lang="en-US" altLang="ja-JP" sz="3200" u="sng" dirty="0"/>
              <a:t>3</a:t>
            </a:r>
            <a:r>
              <a:rPr lang="ja-JP" altLang="ja-JP" sz="3200" u="sng" dirty="0"/>
              <a:t>日</a:t>
            </a:r>
            <a:r>
              <a:rPr lang="ja-JP" altLang="ja-JP" u="sng" dirty="0"/>
              <a:t>（金）</a:t>
            </a:r>
            <a:r>
              <a:rPr lang="en-US" altLang="ja-JP" sz="3200" u="sng" dirty="0"/>
              <a:t>17</a:t>
            </a:r>
            <a:r>
              <a:rPr lang="ja-JP" altLang="ja-JP" sz="3200" u="sng" dirty="0"/>
              <a:t>：</a:t>
            </a:r>
            <a:r>
              <a:rPr lang="en-US" altLang="ja-JP" sz="3200" u="sng" dirty="0"/>
              <a:t>00</a:t>
            </a:r>
            <a:endParaRPr lang="ja-JP" altLang="ja-JP" sz="2400" u="sng" dirty="0"/>
          </a:p>
          <a:p>
            <a:r>
              <a:rPr lang="ja-JP" altLang="en-US" sz="2400" dirty="0"/>
              <a:t>　</a:t>
            </a:r>
            <a:r>
              <a:rPr lang="ja-JP" altLang="ja-JP" sz="2400" dirty="0"/>
              <a:t>【検定料等の支払い】</a:t>
            </a:r>
          </a:p>
          <a:p>
            <a:r>
              <a:rPr lang="ja-JP" altLang="en-US" sz="2400" dirty="0"/>
              <a:t>　 </a:t>
            </a:r>
            <a:r>
              <a:rPr lang="en-US" altLang="ja-JP" sz="3200" dirty="0"/>
              <a:t>9</a:t>
            </a:r>
            <a:r>
              <a:rPr lang="ja-JP" altLang="ja-JP" sz="3200" dirty="0"/>
              <a:t>月</a:t>
            </a:r>
            <a:r>
              <a:rPr lang="en-US" altLang="ja-JP" sz="3200" dirty="0"/>
              <a:t>16</a:t>
            </a:r>
            <a:r>
              <a:rPr lang="ja-JP" altLang="ja-JP" sz="3200" dirty="0"/>
              <a:t>日</a:t>
            </a:r>
            <a:r>
              <a:rPr lang="ja-JP" altLang="ja-JP" dirty="0"/>
              <a:t>（火）</a:t>
            </a:r>
            <a:r>
              <a:rPr lang="en-US" altLang="ja-JP" sz="3200" dirty="0"/>
              <a:t>10</a:t>
            </a:r>
            <a:r>
              <a:rPr lang="ja-JP" altLang="ja-JP" sz="3200" dirty="0"/>
              <a:t>：</a:t>
            </a:r>
            <a:r>
              <a:rPr lang="en-US" altLang="ja-JP" sz="3200" dirty="0"/>
              <a:t>00</a:t>
            </a:r>
            <a:r>
              <a:rPr lang="ja-JP" altLang="en-US" sz="3200" dirty="0"/>
              <a:t> </a:t>
            </a:r>
            <a:r>
              <a:rPr lang="ja-JP" altLang="ja-JP" sz="3200" dirty="0"/>
              <a:t>～ </a:t>
            </a:r>
            <a:r>
              <a:rPr lang="en-US" altLang="ja-JP" sz="3200" u="sng" dirty="0"/>
              <a:t>10</a:t>
            </a:r>
            <a:r>
              <a:rPr lang="ja-JP" altLang="ja-JP" sz="3200" u="sng" dirty="0"/>
              <a:t>月</a:t>
            </a:r>
            <a:r>
              <a:rPr lang="en-US" altLang="ja-JP" sz="3200" u="sng" dirty="0"/>
              <a:t>3</a:t>
            </a:r>
            <a:r>
              <a:rPr lang="ja-JP" altLang="ja-JP" sz="3200" u="sng" dirty="0"/>
              <a:t>日</a:t>
            </a:r>
            <a:r>
              <a:rPr lang="ja-JP" altLang="ja-JP" u="sng" dirty="0"/>
              <a:t>（金）</a:t>
            </a:r>
            <a:r>
              <a:rPr lang="en-US" altLang="ja-JP" sz="3200" u="sng" dirty="0"/>
              <a:t>23</a:t>
            </a:r>
            <a:r>
              <a:rPr lang="ja-JP" altLang="ja-JP" sz="3200" u="sng" dirty="0"/>
              <a:t>：</a:t>
            </a:r>
            <a:r>
              <a:rPr lang="en-US" altLang="ja-JP" sz="3200" u="sng" dirty="0"/>
              <a:t>59</a:t>
            </a:r>
            <a:endParaRPr lang="ja-JP" altLang="ja-JP" sz="3200" u="sng" dirty="0"/>
          </a:p>
          <a:p>
            <a:r>
              <a:rPr lang="ja-JP" altLang="en-US" sz="2400" dirty="0">
                <a:solidFill>
                  <a:srgbClr val="FF0000"/>
                </a:solidFill>
              </a:rPr>
              <a:t>　　</a:t>
            </a:r>
            <a:r>
              <a:rPr lang="ja-JP" altLang="ja-JP" sz="2400" dirty="0">
                <a:solidFill>
                  <a:srgbClr val="FF0000"/>
                </a:solidFill>
              </a:rPr>
              <a:t>※　</a:t>
            </a:r>
            <a:r>
              <a:rPr lang="ja-JP" altLang="ja-JP" sz="2400" u="heavy" dirty="0">
                <a:solidFill>
                  <a:srgbClr val="FF0000"/>
                </a:solidFill>
              </a:rPr>
              <a:t>出願内容の登録後，検定料等の支払いを行うことにより，</a:t>
            </a:r>
          </a:p>
          <a:p>
            <a:r>
              <a:rPr lang="ja-JP" altLang="en-US" sz="2400" dirty="0">
                <a:solidFill>
                  <a:srgbClr val="FF0000"/>
                </a:solidFill>
              </a:rPr>
              <a:t>　　　</a:t>
            </a:r>
            <a:r>
              <a:rPr lang="ja-JP" altLang="ja-JP" sz="2400" u="heavy" dirty="0">
                <a:solidFill>
                  <a:srgbClr val="FF0000"/>
                </a:solidFill>
              </a:rPr>
              <a:t>出願完了とな</a:t>
            </a:r>
            <a:r>
              <a:rPr lang="ja-JP" altLang="en-US" sz="2400" u="heavy" dirty="0">
                <a:solidFill>
                  <a:srgbClr val="FF0000"/>
                </a:solidFill>
              </a:rPr>
              <a:t>る</a:t>
            </a:r>
            <a:r>
              <a:rPr lang="ja-JP" altLang="ja-JP" sz="2400" u="heavy" dirty="0">
                <a:solidFill>
                  <a:srgbClr val="FF0000"/>
                </a:solidFill>
              </a:rPr>
              <a:t>。</a:t>
            </a:r>
            <a:endParaRPr lang="en-US" altLang="ja-JP" sz="2400" u="heavy" dirty="0">
              <a:solidFill>
                <a:srgbClr val="FF0000"/>
              </a:solidFill>
            </a:endParaRPr>
          </a:p>
          <a:p>
            <a:r>
              <a:rPr lang="ja-JP" altLang="en-US" sz="2400" dirty="0">
                <a:solidFill>
                  <a:srgbClr val="FF0000"/>
                </a:solidFill>
              </a:rPr>
              <a:t>     </a:t>
            </a:r>
            <a:r>
              <a:rPr lang="ja-JP" altLang="ja-JP" sz="2400" dirty="0">
                <a:solidFill>
                  <a:srgbClr val="FF0000"/>
                </a:solidFill>
              </a:rPr>
              <a:t>※　</a:t>
            </a:r>
            <a:r>
              <a:rPr lang="ja-JP" altLang="ja-JP" sz="2400" u="heavy" dirty="0">
                <a:solidFill>
                  <a:srgbClr val="FF0000"/>
                </a:solidFill>
              </a:rPr>
              <a:t>出願期間後の出願は一切受け付け</a:t>
            </a:r>
            <a:r>
              <a:rPr lang="ja-JP" altLang="en-US" sz="2400" u="heavy" dirty="0">
                <a:solidFill>
                  <a:srgbClr val="FF0000"/>
                </a:solidFill>
              </a:rPr>
              <a:t>ない</a:t>
            </a:r>
            <a:r>
              <a:rPr lang="ja-JP" altLang="ja-JP" sz="2400" u="heavy" dirty="0">
                <a:solidFill>
                  <a:srgbClr val="FF0000"/>
                </a:solidFill>
              </a:rPr>
              <a:t>。</a:t>
            </a:r>
            <a:endParaRPr lang="en-US" altLang="ja-JP" sz="2400" u="heavy" strike="sngStrike" dirty="0"/>
          </a:p>
        </p:txBody>
      </p:sp>
      <p:sp>
        <p:nvSpPr>
          <p:cNvPr id="9" name="Rectangle 4">
            <a:extLst>
              <a:ext uri="{FF2B5EF4-FFF2-40B4-BE49-F238E27FC236}">
                <a16:creationId xmlns:a16="http://schemas.microsoft.com/office/drawing/2014/main" id="{ACC72D65-D813-4F50-9963-10612781EB78}"/>
              </a:ext>
            </a:extLst>
          </p:cNvPr>
          <p:cNvSpPr>
            <a:spLocks noChangeArrowheads="1"/>
          </p:cNvSpPr>
          <p:nvPr/>
        </p:nvSpPr>
        <p:spPr bwMode="auto">
          <a:xfrm>
            <a:off x="222274" y="1700808"/>
            <a:ext cx="8526190" cy="940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5000"/>
              </a:lnSpc>
              <a:spcBef>
                <a:spcPts val="600"/>
              </a:spcBef>
            </a:pPr>
            <a:r>
              <a:rPr lang="ja-JP" altLang="en-US" sz="2400" dirty="0"/>
              <a:t>○　マイページ作成期間</a:t>
            </a:r>
          </a:p>
          <a:p>
            <a:pPr marL="342900" indent="-342900">
              <a:lnSpc>
                <a:spcPct val="95000"/>
              </a:lnSpc>
              <a:spcBef>
                <a:spcPts val="600"/>
              </a:spcBef>
            </a:pPr>
            <a:r>
              <a:rPr lang="ja-JP" altLang="en-US" sz="2400" dirty="0"/>
              <a:t>　</a:t>
            </a:r>
            <a:r>
              <a:rPr lang="en-US" altLang="ja-JP" sz="3200" dirty="0"/>
              <a:t>7 </a:t>
            </a:r>
            <a:r>
              <a:rPr lang="ja-JP" altLang="en-US" sz="3200" dirty="0"/>
              <a:t>月 </a:t>
            </a:r>
            <a:r>
              <a:rPr lang="en-US" altLang="ja-JP" sz="3200" dirty="0"/>
              <a:t>1 </a:t>
            </a:r>
            <a:r>
              <a:rPr lang="ja-JP" altLang="en-US" sz="3200" dirty="0"/>
              <a:t>日</a:t>
            </a:r>
            <a:r>
              <a:rPr lang="ja-JP" altLang="en-US" dirty="0"/>
              <a:t>（火）</a:t>
            </a:r>
            <a:r>
              <a:rPr lang="en-US" altLang="ja-JP" sz="3200" dirty="0"/>
              <a:t>10</a:t>
            </a:r>
            <a:r>
              <a:rPr lang="ja-JP" altLang="en-US" sz="3200" dirty="0"/>
              <a:t>：</a:t>
            </a:r>
            <a:r>
              <a:rPr lang="en-US" altLang="ja-JP" sz="3200" dirty="0"/>
              <a:t>00 </a:t>
            </a:r>
            <a:r>
              <a:rPr lang="ja-JP" altLang="en-US" sz="3200" dirty="0"/>
              <a:t>～ </a:t>
            </a:r>
            <a:r>
              <a:rPr lang="en-US" altLang="ja-JP" sz="3200" dirty="0"/>
              <a:t>10 </a:t>
            </a:r>
            <a:r>
              <a:rPr lang="ja-JP" altLang="en-US" sz="3200" dirty="0"/>
              <a:t>月 </a:t>
            </a:r>
            <a:r>
              <a:rPr lang="en-US" altLang="ja-JP" sz="3200" dirty="0"/>
              <a:t>3 </a:t>
            </a:r>
            <a:r>
              <a:rPr lang="ja-JP" altLang="en-US" sz="3200" dirty="0"/>
              <a:t>日</a:t>
            </a:r>
            <a:r>
              <a:rPr lang="ja-JP" altLang="en-US" dirty="0"/>
              <a:t>（金）</a:t>
            </a:r>
            <a:r>
              <a:rPr lang="en-US" altLang="ja-JP" sz="3200" dirty="0"/>
              <a:t>17</a:t>
            </a:r>
            <a:r>
              <a:rPr lang="ja-JP" altLang="en-US" sz="3200" dirty="0"/>
              <a:t>：</a:t>
            </a:r>
            <a:r>
              <a:rPr lang="en-US" altLang="ja-JP" sz="3200" dirty="0"/>
              <a:t>00</a:t>
            </a:r>
            <a:endParaRPr lang="en-US" altLang="ja-JP" sz="2400" strike="sngStrike" dirty="0"/>
          </a:p>
        </p:txBody>
      </p:sp>
    </p:spTree>
    <p:extLst>
      <p:ext uri="{BB962C8B-B14F-4D97-AF65-F5344CB8AC3E}">
        <p14:creationId xmlns:p14="http://schemas.microsoft.com/office/powerpoint/2010/main" val="31913567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14="http://schemas.microsoft.com/office/drawing/2010/main" xmlns="">
      <p:transition>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p:cNvSpPr txBox="1"/>
          <p:nvPr/>
        </p:nvSpPr>
        <p:spPr>
          <a:xfrm>
            <a:off x="193923" y="44624"/>
            <a:ext cx="864096" cy="822305"/>
          </a:xfrm>
          <a:prstGeom prst="ellipse">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altLang="ja-JP" sz="3200" dirty="0">
                <a:latin typeface="ＤＦＧ極太丸ゴシック体" pitchFamily="50" charset="-128"/>
                <a:ea typeface="ＤＦＧ極太丸ゴシック体" pitchFamily="50" charset="-128"/>
              </a:rPr>
              <a:t>E</a:t>
            </a:r>
            <a:endParaRPr kumimoji="1" lang="ja-JP" altLang="en-US" sz="3200" dirty="0">
              <a:latin typeface="ＤＦＧ極太丸ゴシック体" pitchFamily="50" charset="-128"/>
              <a:ea typeface="ＤＦＧ極太丸ゴシック体" pitchFamily="50" charset="-128"/>
            </a:endParaRPr>
          </a:p>
        </p:txBody>
      </p:sp>
      <p:sp>
        <p:nvSpPr>
          <p:cNvPr id="14" name="Rectangle 15"/>
          <p:cNvSpPr>
            <a:spLocks noChangeArrowheads="1"/>
          </p:cNvSpPr>
          <p:nvPr/>
        </p:nvSpPr>
        <p:spPr bwMode="auto">
          <a:xfrm>
            <a:off x="1187624" y="101337"/>
            <a:ext cx="3402632" cy="55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nchor="ctr"/>
          <a:lstStyle/>
          <a:p>
            <a:pPr indent="-342900">
              <a:spcBef>
                <a:spcPts val="0"/>
              </a:spcBef>
            </a:pPr>
            <a:r>
              <a:rPr lang="ja-JP" altLang="en-US" sz="2000" b="0" dirty="0">
                <a:latin typeface="ＤＦＧ平成ゴシック体W9" pitchFamily="50" charset="-128"/>
                <a:ea typeface="ＤＦＧ平成ゴシック体W9" pitchFamily="50" charset="-128"/>
              </a:rPr>
              <a:t>志望大学への出願等に係る</a:t>
            </a:r>
            <a:endParaRPr lang="en-US" altLang="ja-JP" sz="2000" b="0" dirty="0">
              <a:latin typeface="ＤＦＧ平成ゴシック体W9" pitchFamily="50" charset="-128"/>
              <a:ea typeface="ＤＦＧ平成ゴシック体W9" pitchFamily="50" charset="-128"/>
            </a:endParaRPr>
          </a:p>
          <a:p>
            <a:pPr indent="-342900">
              <a:spcBef>
                <a:spcPts val="0"/>
              </a:spcBef>
            </a:pPr>
            <a:r>
              <a:rPr lang="ja-JP" altLang="en-US" sz="2000" b="0">
                <a:latin typeface="ＤＦＧ平成ゴシック体W9" pitchFamily="50" charset="-128"/>
                <a:ea typeface="ＤＦＧ平成ゴシック体W9" pitchFamily="50" charset="-128"/>
              </a:rPr>
              <a:t>手続</a:t>
            </a:r>
            <a:r>
              <a:rPr lang="ja-JP" altLang="en-US" sz="2000">
                <a:latin typeface="ＤＦＧ極太丸ゴシック体" pitchFamily="50" charset="-128"/>
                <a:ea typeface="ＤＦＧ極太丸ゴシック体" pitchFamily="50" charset="-128"/>
              </a:rPr>
              <a:t>　</a:t>
            </a:r>
            <a:r>
              <a:rPr lang="en-US" altLang="ja-JP" sz="2000"/>
              <a:t>【 </a:t>
            </a:r>
            <a:r>
              <a:rPr lang="en-US" altLang="ja-JP" sz="2000" dirty="0"/>
              <a:t>P56</a:t>
            </a:r>
            <a:r>
              <a:rPr lang="ja-JP" altLang="en-US" sz="2000" dirty="0"/>
              <a:t> </a:t>
            </a:r>
            <a:r>
              <a:rPr lang="en-US" altLang="ja-JP" sz="2000" dirty="0"/>
              <a:t>】</a:t>
            </a:r>
            <a:endParaRPr lang="ja-JP" altLang="en-US" sz="2000" dirty="0">
              <a:solidFill>
                <a:srgbClr val="0033CC"/>
              </a:solidFill>
            </a:endParaRPr>
          </a:p>
        </p:txBody>
      </p:sp>
      <p:sp>
        <p:nvSpPr>
          <p:cNvPr id="18" name="Rectangle 5">
            <a:extLst>
              <a:ext uri="{FF2B5EF4-FFF2-40B4-BE49-F238E27FC236}">
                <a16:creationId xmlns:a16="http://schemas.microsoft.com/office/drawing/2014/main" id="{5EC4C191-8226-4289-824C-9CC17FCF098F}"/>
              </a:ext>
            </a:extLst>
          </p:cNvPr>
          <p:cNvSpPr>
            <a:spLocks noChangeArrowheads="1"/>
          </p:cNvSpPr>
          <p:nvPr/>
        </p:nvSpPr>
        <p:spPr bwMode="auto">
          <a:xfrm>
            <a:off x="193029" y="980728"/>
            <a:ext cx="8703698" cy="611535"/>
          </a:xfrm>
          <a:prstGeom prst="roundRect">
            <a:avLst>
              <a:gd name="adj" fmla="val 24537"/>
            </a:avLst>
          </a:prstGeom>
          <a:solidFill>
            <a:srgbClr val="FFC000"/>
          </a:solidFill>
          <a:ln w="28575">
            <a:solidFill>
              <a:srgbClr val="FF6600"/>
            </a:solidFill>
          </a:ln>
          <a:extLst/>
        </p:spPr>
        <p:txBody>
          <a:bodyPr anchor="b"/>
          <a:lstStyle/>
          <a:p>
            <a:pPr>
              <a:spcBef>
                <a:spcPct val="0"/>
              </a:spcBef>
            </a:pPr>
            <a:r>
              <a:rPr lang="zh-CN" altLang="en-US" dirty="0"/>
              <a:t>国公立大学入学確認票</a:t>
            </a:r>
            <a:r>
              <a:rPr lang="ja-JP" altLang="en-US" dirty="0"/>
              <a:t> </a:t>
            </a:r>
            <a:r>
              <a:rPr lang="en-US" altLang="ja-JP" sz="2000" dirty="0">
                <a:solidFill>
                  <a:srgbClr val="00B050"/>
                </a:solidFill>
              </a:rPr>
              <a:t>【</a:t>
            </a:r>
            <a:r>
              <a:rPr lang="ja-JP" altLang="en-US" sz="2000" dirty="0">
                <a:solidFill>
                  <a:srgbClr val="00B050"/>
                </a:solidFill>
              </a:rPr>
              <a:t>国公立大学の入学手続きを行う際に必要</a:t>
            </a:r>
            <a:r>
              <a:rPr lang="en-US" altLang="ja-JP" sz="2000" dirty="0">
                <a:solidFill>
                  <a:srgbClr val="00B050"/>
                </a:solidFill>
              </a:rPr>
              <a:t>】</a:t>
            </a:r>
            <a:endParaRPr lang="ja-JP" altLang="en-US" dirty="0">
              <a:solidFill>
                <a:srgbClr val="00B050"/>
              </a:solidFill>
              <a:latin typeface="+mn-ea"/>
              <a:ea typeface="+mn-ea"/>
            </a:endParaRPr>
          </a:p>
        </p:txBody>
      </p:sp>
      <p:sp>
        <p:nvSpPr>
          <p:cNvPr id="5" name="スライド番号プレースホルダー 4">
            <a:extLst>
              <a:ext uri="{FF2B5EF4-FFF2-40B4-BE49-F238E27FC236}">
                <a16:creationId xmlns:a16="http://schemas.microsoft.com/office/drawing/2014/main" id="{00030371-F67E-4E1E-BB92-8745AF35D033}"/>
              </a:ext>
            </a:extLst>
          </p:cNvPr>
          <p:cNvSpPr>
            <a:spLocks noGrp="1"/>
          </p:cNvSpPr>
          <p:nvPr>
            <p:ph type="sldNum" sz="quarter" idx="12"/>
          </p:nvPr>
        </p:nvSpPr>
        <p:spPr/>
        <p:txBody>
          <a:bodyPr/>
          <a:lstStyle/>
          <a:p>
            <a:fld id="{F14AF66F-3B4F-4E8B-A9F2-F8EEB7F87A3A}" type="slidenum">
              <a:rPr lang="ja-JP" altLang="en-US" smtClean="0">
                <a:solidFill>
                  <a:prstClr val="black">
                    <a:tint val="75000"/>
                  </a:prstClr>
                </a:solidFill>
              </a:rPr>
              <a:pPr/>
              <a:t>40</a:t>
            </a:fld>
            <a:endParaRPr lang="ja-JP" altLang="en-US">
              <a:solidFill>
                <a:prstClr val="black">
                  <a:tint val="75000"/>
                </a:prstClr>
              </a:solidFill>
            </a:endParaRPr>
          </a:p>
        </p:txBody>
      </p:sp>
      <p:sp>
        <p:nvSpPr>
          <p:cNvPr id="7" name="正方形/長方形 6">
            <a:extLst>
              <a:ext uri="{FF2B5EF4-FFF2-40B4-BE49-F238E27FC236}">
                <a16:creationId xmlns:a16="http://schemas.microsoft.com/office/drawing/2014/main" id="{F7CF820C-E9C1-4D7C-8A43-E1EF5C32E41F}"/>
              </a:ext>
            </a:extLst>
          </p:cNvPr>
          <p:cNvSpPr/>
          <p:nvPr/>
        </p:nvSpPr>
        <p:spPr>
          <a:xfrm>
            <a:off x="395534" y="1944005"/>
            <a:ext cx="8424938" cy="3290131"/>
          </a:xfrm>
          <a:prstGeom prst="rect">
            <a:avLst/>
          </a:prstGeom>
        </p:spPr>
        <p:txBody>
          <a:bodyPr wrap="square">
            <a:spAutoFit/>
          </a:bodyPr>
          <a:lstStyle/>
          <a:p>
            <a:pPr>
              <a:spcBef>
                <a:spcPts val="0"/>
              </a:spcBef>
            </a:pPr>
            <a:r>
              <a:rPr lang="ja-JP" altLang="en-US" sz="2400" spc="-50" dirty="0">
                <a:latin typeface="ＭＳ Ｐゴシック" panose="020B0600070205080204" pitchFamily="50" charset="-128"/>
              </a:rPr>
              <a:t>○　国公立大学の入学手続に際しては，志願者が共通テスト出願</a:t>
            </a:r>
            <a:endParaRPr lang="en-US" altLang="ja-JP" sz="2400" spc="-50" dirty="0">
              <a:latin typeface="ＭＳ Ｐゴシック" panose="020B0600070205080204" pitchFamily="50" charset="-128"/>
            </a:endParaRPr>
          </a:p>
          <a:p>
            <a:pPr>
              <a:spcBef>
                <a:spcPts val="0"/>
              </a:spcBef>
            </a:pPr>
            <a:r>
              <a:rPr lang="ja-JP" altLang="en-US" sz="2400" spc="-50" dirty="0">
                <a:latin typeface="ＭＳ Ｐゴシック" panose="020B0600070205080204" pitchFamily="50" charset="-128"/>
              </a:rPr>
              <a:t>　サイトのマイページにおいて入学手続を行う大学を登録した上で，</a:t>
            </a:r>
            <a:endParaRPr lang="en-US" altLang="ja-JP" sz="2400" spc="-50" dirty="0">
              <a:latin typeface="ＭＳ Ｐゴシック" panose="020B0600070205080204" pitchFamily="50" charset="-128"/>
            </a:endParaRPr>
          </a:p>
          <a:p>
            <a:pPr>
              <a:spcBef>
                <a:spcPts val="0"/>
              </a:spcBef>
            </a:pPr>
            <a:r>
              <a:rPr lang="ja-JP" altLang="en-US" sz="2400" spc="-50" dirty="0">
                <a:latin typeface="ＭＳ Ｐゴシック" panose="020B0600070205080204" pitchFamily="50" charset="-128"/>
              </a:rPr>
              <a:t>　「国公立大学入学確認票」を取得し，大学に提出することが必要。</a:t>
            </a:r>
            <a:endParaRPr lang="en-US" altLang="ja-JP" sz="2400" spc="-50" dirty="0">
              <a:latin typeface="ＭＳ Ｐゴシック" panose="020B0600070205080204" pitchFamily="50" charset="-128"/>
            </a:endParaRPr>
          </a:p>
          <a:p>
            <a:pPr>
              <a:spcBef>
                <a:spcPts val="1800"/>
              </a:spcBef>
            </a:pPr>
            <a:r>
              <a:rPr lang="ja-JP" altLang="en-US" sz="2400" spc="-50" dirty="0">
                <a:latin typeface="ＭＳ Ｐゴシック" panose="020B0600070205080204" pitchFamily="50" charset="-128"/>
              </a:rPr>
              <a:t>○　入学確認票の取得期間</a:t>
            </a:r>
            <a:endParaRPr lang="en-US" altLang="ja-JP" sz="2400" spc="-50" dirty="0">
              <a:latin typeface="ＭＳ Ｐゴシック" panose="020B0600070205080204" pitchFamily="50" charset="-128"/>
            </a:endParaRPr>
          </a:p>
          <a:p>
            <a:r>
              <a:rPr lang="ja-JP" altLang="en-US" sz="2400" dirty="0"/>
              <a:t>　　令和</a:t>
            </a:r>
            <a:r>
              <a:rPr lang="en-US" altLang="ja-JP" sz="2400" dirty="0"/>
              <a:t>8</a:t>
            </a:r>
            <a:r>
              <a:rPr lang="ja-JP" altLang="en-US" sz="2400" dirty="0"/>
              <a:t>年</a:t>
            </a:r>
            <a:r>
              <a:rPr lang="en-US" altLang="ja-JP" sz="2400" dirty="0"/>
              <a:t>2</a:t>
            </a:r>
            <a:r>
              <a:rPr lang="ja-JP" altLang="en-US" sz="2400" dirty="0"/>
              <a:t>月上旬（予定）～ </a:t>
            </a:r>
            <a:r>
              <a:rPr lang="en-US" altLang="ja-JP" sz="2400" dirty="0"/>
              <a:t>4</a:t>
            </a:r>
            <a:r>
              <a:rPr lang="ja-JP" altLang="en-US" sz="2400" dirty="0"/>
              <a:t>月</a:t>
            </a:r>
            <a:r>
              <a:rPr lang="en-US" altLang="ja-JP" sz="2400" dirty="0"/>
              <a:t>30</a:t>
            </a:r>
            <a:r>
              <a:rPr lang="ja-JP" altLang="en-US" sz="2400" dirty="0"/>
              <a:t>日（木）</a:t>
            </a:r>
            <a:r>
              <a:rPr lang="en-US" altLang="ja-JP" sz="2400" dirty="0"/>
              <a:t>23</a:t>
            </a:r>
            <a:r>
              <a:rPr lang="ja-JP" altLang="en-US" sz="2400" dirty="0"/>
              <a:t>：</a:t>
            </a:r>
            <a:r>
              <a:rPr lang="en-US" altLang="ja-JP" sz="2400" dirty="0"/>
              <a:t>59</a:t>
            </a:r>
          </a:p>
          <a:p>
            <a:pPr>
              <a:spcBef>
                <a:spcPts val="2400"/>
              </a:spcBef>
            </a:pPr>
            <a:r>
              <a:rPr lang="en-US" altLang="ja-JP" sz="2400" dirty="0"/>
              <a:t>※ </a:t>
            </a:r>
            <a:r>
              <a:rPr lang="ja-JP" altLang="en-US" sz="2400" dirty="0"/>
              <a:t>　提出方法や期限等については，入学手続を行う大学の募</a:t>
            </a:r>
            <a:endParaRPr lang="en-US" altLang="ja-JP" sz="2400" dirty="0"/>
          </a:p>
          <a:p>
            <a:pPr>
              <a:spcBef>
                <a:spcPts val="0"/>
              </a:spcBef>
            </a:pPr>
            <a:r>
              <a:rPr lang="ja-JP" altLang="en-US" sz="2400" dirty="0"/>
              <a:t>　 集要項等で確認すること。</a:t>
            </a:r>
          </a:p>
        </p:txBody>
      </p:sp>
    </p:spTree>
    <p:extLst>
      <p:ext uri="{BB962C8B-B14F-4D97-AF65-F5344CB8AC3E}">
        <p14:creationId xmlns:p14="http://schemas.microsoft.com/office/powerpoint/2010/main" val="13056873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16="http://schemas.microsoft.com/office/drawing/2014/main" xmlns:a14="http://schemas.microsoft.com/office/drawing/2010/main" xmlns="">
      <p:transition>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p:cNvSpPr txBox="1"/>
          <p:nvPr/>
        </p:nvSpPr>
        <p:spPr>
          <a:xfrm>
            <a:off x="193923" y="44624"/>
            <a:ext cx="864096" cy="822305"/>
          </a:xfrm>
          <a:prstGeom prst="ellipse">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ja-JP" altLang="en-US" sz="3200" dirty="0">
                <a:latin typeface="ＤＦＧ極太丸ゴシック体" pitchFamily="50" charset="-128"/>
                <a:ea typeface="ＤＦＧ極太丸ゴシック体" pitchFamily="50" charset="-128"/>
              </a:rPr>
              <a:t>Ｆ</a:t>
            </a:r>
            <a:endParaRPr kumimoji="1" lang="ja-JP" altLang="en-US" sz="3200" dirty="0">
              <a:latin typeface="ＤＦＧ極太丸ゴシック体" pitchFamily="50" charset="-128"/>
              <a:ea typeface="ＤＦＧ極太丸ゴシック体" pitchFamily="50" charset="-128"/>
            </a:endParaRPr>
          </a:p>
        </p:txBody>
      </p:sp>
      <p:sp>
        <p:nvSpPr>
          <p:cNvPr id="12" name="Rectangle 15"/>
          <p:cNvSpPr>
            <a:spLocks noChangeArrowheads="1"/>
          </p:cNvSpPr>
          <p:nvPr/>
        </p:nvSpPr>
        <p:spPr bwMode="auto">
          <a:xfrm>
            <a:off x="1187624" y="101337"/>
            <a:ext cx="3402632" cy="55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nchor="ctr"/>
          <a:lstStyle/>
          <a:p>
            <a:pPr marL="342900" indent="-342900"/>
            <a:r>
              <a:rPr lang="ja-JP" altLang="en-US" b="0" dirty="0">
                <a:latin typeface="ＤＦＧ平成ゴシック体W9" pitchFamily="50" charset="-128"/>
                <a:ea typeface="ＤＦＧ平成ゴシック体W9" pitchFamily="50" charset="-128"/>
              </a:rPr>
              <a:t>試験実施後</a:t>
            </a:r>
            <a:r>
              <a:rPr lang="ja-JP" altLang="en-US" dirty="0">
                <a:latin typeface="ＤＦＧ極太丸ゴシック体" pitchFamily="50" charset="-128"/>
                <a:ea typeface="ＤＦＧ極太丸ゴシック体" pitchFamily="50" charset="-128"/>
              </a:rPr>
              <a:t>　</a:t>
            </a:r>
            <a:r>
              <a:rPr lang="en-US" altLang="ja-JP" sz="2600" dirty="0"/>
              <a:t>【P58</a:t>
            </a:r>
            <a:r>
              <a:rPr lang="ja-JP" altLang="en-US" sz="2600" dirty="0"/>
              <a:t>・</a:t>
            </a:r>
            <a:r>
              <a:rPr lang="en-US" altLang="ja-JP" sz="2600" dirty="0"/>
              <a:t>59】</a:t>
            </a:r>
            <a:endParaRPr lang="ja-JP" altLang="en-US" sz="2600" dirty="0">
              <a:solidFill>
                <a:srgbClr val="0033CC"/>
              </a:solidFill>
            </a:endParaRPr>
          </a:p>
        </p:txBody>
      </p:sp>
      <p:sp>
        <p:nvSpPr>
          <p:cNvPr id="13" name="Rectangle 5"/>
          <p:cNvSpPr>
            <a:spLocks noChangeArrowheads="1"/>
          </p:cNvSpPr>
          <p:nvPr/>
        </p:nvSpPr>
        <p:spPr bwMode="auto">
          <a:xfrm>
            <a:off x="341414" y="941906"/>
            <a:ext cx="8123387" cy="611535"/>
          </a:xfrm>
          <a:prstGeom prst="roundRect">
            <a:avLst>
              <a:gd name="adj" fmla="val 24537"/>
            </a:avLst>
          </a:prstGeom>
          <a:solidFill>
            <a:srgbClr val="FFC000"/>
          </a:solidFill>
          <a:ln w="28575">
            <a:solidFill>
              <a:srgbClr val="FF6600"/>
            </a:solidFill>
          </a:ln>
          <a:extLst/>
        </p:spPr>
        <p:txBody>
          <a:bodyPr anchor="b"/>
          <a:lstStyle/>
          <a:p>
            <a:pPr>
              <a:spcBef>
                <a:spcPct val="0"/>
              </a:spcBef>
            </a:pPr>
            <a:r>
              <a:rPr lang="ja-JP" altLang="en-US" dirty="0">
                <a:latin typeface="+mn-ea"/>
                <a:ea typeface="+mn-ea"/>
              </a:rPr>
              <a:t>得点の調整</a:t>
            </a:r>
          </a:p>
        </p:txBody>
      </p:sp>
      <p:grpSp>
        <p:nvGrpSpPr>
          <p:cNvPr id="5" name="グループ化 4">
            <a:extLst>
              <a:ext uri="{FF2B5EF4-FFF2-40B4-BE49-F238E27FC236}">
                <a16:creationId xmlns:a16="http://schemas.microsoft.com/office/drawing/2014/main" id="{8C1BBE19-1DBB-44F8-B951-4B2AB584E32F}"/>
              </a:ext>
            </a:extLst>
          </p:cNvPr>
          <p:cNvGrpSpPr/>
          <p:nvPr/>
        </p:nvGrpSpPr>
        <p:grpSpPr>
          <a:xfrm>
            <a:off x="255112" y="1757515"/>
            <a:ext cx="8427333" cy="4839837"/>
            <a:chOff x="255112" y="2320906"/>
            <a:chExt cx="8427333" cy="4458513"/>
          </a:xfrm>
        </p:grpSpPr>
        <p:sp>
          <p:nvSpPr>
            <p:cNvPr id="15" name="AutoShape 6"/>
            <p:cNvSpPr>
              <a:spLocks noChangeArrowheads="1"/>
            </p:cNvSpPr>
            <p:nvPr/>
          </p:nvSpPr>
          <p:spPr bwMode="auto">
            <a:xfrm>
              <a:off x="275394" y="3979272"/>
              <a:ext cx="8407051" cy="2800147"/>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round/>
                  <a:headEnd/>
                  <a:tailEnd/>
                </a14:hiddenLine>
              </a:ext>
            </a:extLst>
          </p:spPr>
          <p:txBody>
            <a:bodyPr/>
            <a:lstStyle/>
            <a:p>
              <a:pPr>
                <a:spcBef>
                  <a:spcPts val="3000"/>
                </a:spcBef>
              </a:pPr>
              <a:r>
                <a:rPr lang="ja-JP" altLang="ja-JP" sz="2200" b="0" dirty="0">
                  <a:latin typeface="ＭＳ ゴシック" panose="020B0609070205080204" pitchFamily="49" charset="-128"/>
                  <a:ea typeface="ＭＳ ゴシック" panose="020B0609070205080204" pitchFamily="49" charset="-128"/>
                </a:rPr>
                <a:t>【対象教科・科目】</a:t>
              </a:r>
            </a:p>
            <a:p>
              <a:pPr>
                <a:spcBef>
                  <a:spcPts val="0"/>
                </a:spcBef>
              </a:pPr>
              <a:r>
                <a:rPr lang="ja-JP" altLang="en-US" sz="2200" b="0">
                  <a:latin typeface="ＭＳ ゴシック" panose="020B0609070205080204" pitchFamily="49" charset="-128"/>
                  <a:ea typeface="ＭＳ ゴシック" panose="020B0609070205080204" pitchFamily="49" charset="-128"/>
                </a:rPr>
                <a:t>　</a:t>
              </a:r>
              <a:r>
                <a:rPr lang="ja-JP" altLang="ja-JP" sz="2200" b="0">
                  <a:latin typeface="ＭＳ ゴシック" panose="020B0609070205080204" pitchFamily="49" charset="-128"/>
                  <a:ea typeface="ＭＳ ゴシック" panose="020B0609070205080204" pitchFamily="49" charset="-128"/>
                </a:rPr>
                <a:t>①　地理</a:t>
              </a:r>
              <a:r>
                <a:rPr lang="ja-JP" altLang="ja-JP" sz="2200" b="0" dirty="0">
                  <a:latin typeface="ＭＳ ゴシック" panose="020B0609070205080204" pitchFamily="49" charset="-128"/>
                  <a:ea typeface="ＭＳ ゴシック" panose="020B0609070205080204" pitchFamily="49" charset="-128"/>
                </a:rPr>
                <a:t>歴史の『地理総合，地理探究』『歴史総合</a:t>
              </a:r>
              <a:r>
                <a:rPr lang="ja-JP" altLang="ja-JP" sz="2200" b="0">
                  <a:latin typeface="ＭＳ ゴシック" panose="020B0609070205080204" pitchFamily="49" charset="-128"/>
                  <a:ea typeface="ＭＳ ゴシック" panose="020B0609070205080204" pitchFamily="49" charset="-128"/>
                </a:rPr>
                <a:t>，日本史探</a:t>
              </a:r>
              <a:r>
                <a:rPr lang="ja-JP" altLang="en-US" sz="2200" b="0">
                  <a:latin typeface="ＭＳ ゴシック" panose="020B0609070205080204" pitchFamily="49" charset="-128"/>
                  <a:ea typeface="ＭＳ ゴシック" panose="020B0609070205080204" pitchFamily="49" charset="-128"/>
                </a:rPr>
                <a:t>　　</a:t>
              </a:r>
              <a:endParaRPr lang="en-US" altLang="ja-JP" sz="2200" b="0" dirty="0">
                <a:latin typeface="ＭＳ ゴシック" panose="020B0609070205080204" pitchFamily="49" charset="-128"/>
                <a:ea typeface="ＭＳ ゴシック" panose="020B0609070205080204" pitchFamily="49" charset="-128"/>
              </a:endParaRPr>
            </a:p>
            <a:p>
              <a:pPr>
                <a:spcBef>
                  <a:spcPts val="0"/>
                </a:spcBef>
              </a:pPr>
              <a:r>
                <a:rPr lang="ja-JP" altLang="en-US" sz="2200" b="0">
                  <a:latin typeface="ＭＳ ゴシック" panose="020B0609070205080204" pitchFamily="49" charset="-128"/>
                  <a:ea typeface="ＭＳ ゴシック" panose="020B0609070205080204" pitchFamily="49" charset="-128"/>
                </a:rPr>
                <a:t>　　</a:t>
              </a:r>
              <a:r>
                <a:rPr lang="ja-JP" altLang="ja-JP" sz="2200" b="0">
                  <a:latin typeface="ＭＳ ゴシック" panose="020B0609070205080204" pitchFamily="49" charset="-128"/>
                  <a:ea typeface="ＭＳ ゴシック" panose="020B0609070205080204" pitchFamily="49" charset="-128"/>
                </a:rPr>
                <a:t>究</a:t>
              </a:r>
              <a:r>
                <a:rPr lang="ja-JP" altLang="ja-JP" sz="2200" b="0" dirty="0">
                  <a:latin typeface="ＭＳ ゴシック" panose="020B0609070205080204" pitchFamily="49" charset="-128"/>
                  <a:ea typeface="ＭＳ ゴシック" panose="020B0609070205080204" pitchFamily="49" charset="-128"/>
                </a:rPr>
                <a:t>』</a:t>
              </a:r>
              <a:r>
                <a:rPr lang="en-US" altLang="ja-JP" sz="2200" b="0" dirty="0">
                  <a:latin typeface="ＭＳ ゴシック" panose="020B0609070205080204" pitchFamily="49" charset="-128"/>
                  <a:ea typeface="ＭＳ ゴシック" panose="020B0609070205080204" pitchFamily="49" charset="-128"/>
                </a:rPr>
                <a:t>『</a:t>
              </a:r>
              <a:r>
                <a:rPr lang="ja-JP" altLang="ja-JP" sz="2200" b="0" dirty="0">
                  <a:latin typeface="ＭＳ ゴシック" panose="020B0609070205080204" pitchFamily="49" charset="-128"/>
                  <a:ea typeface="ＭＳ ゴシック" panose="020B0609070205080204" pitchFamily="49" charset="-128"/>
                </a:rPr>
                <a:t>歴史総合，世界史探究』の間</a:t>
              </a:r>
            </a:p>
            <a:p>
              <a:pPr>
                <a:spcBef>
                  <a:spcPts val="0"/>
                </a:spcBef>
              </a:pPr>
              <a:r>
                <a:rPr lang="ja-JP" altLang="en-US" sz="2200" b="0">
                  <a:latin typeface="ＭＳ ゴシック" panose="020B0609070205080204" pitchFamily="49" charset="-128"/>
                  <a:ea typeface="ＭＳ ゴシック" panose="020B0609070205080204" pitchFamily="49" charset="-128"/>
                </a:rPr>
                <a:t>　</a:t>
              </a:r>
              <a:r>
                <a:rPr lang="ja-JP" altLang="ja-JP" sz="2200" b="0">
                  <a:latin typeface="ＭＳ ゴシック" panose="020B0609070205080204" pitchFamily="49" charset="-128"/>
                  <a:ea typeface="ＭＳ ゴシック" panose="020B0609070205080204" pitchFamily="49" charset="-128"/>
                </a:rPr>
                <a:t>②　公民</a:t>
              </a:r>
              <a:r>
                <a:rPr lang="ja-JP" altLang="ja-JP" sz="2200" b="0" dirty="0">
                  <a:latin typeface="ＭＳ ゴシック" panose="020B0609070205080204" pitchFamily="49" charset="-128"/>
                  <a:ea typeface="ＭＳ ゴシック" panose="020B0609070205080204" pitchFamily="49" charset="-128"/>
                </a:rPr>
                <a:t>の『公共，倫理』『公共，政治・経済』の間</a:t>
              </a:r>
            </a:p>
            <a:p>
              <a:pPr>
                <a:spcBef>
                  <a:spcPts val="0"/>
                </a:spcBef>
              </a:pPr>
              <a:r>
                <a:rPr lang="ja-JP" altLang="en-US" sz="2200" b="0">
                  <a:latin typeface="ＭＳ ゴシック" panose="020B0609070205080204" pitchFamily="49" charset="-128"/>
                  <a:ea typeface="ＭＳ ゴシック" panose="020B0609070205080204" pitchFamily="49" charset="-128"/>
                </a:rPr>
                <a:t>　</a:t>
              </a:r>
              <a:r>
                <a:rPr lang="ja-JP" altLang="ja-JP" sz="2200" b="0">
                  <a:latin typeface="ＭＳ ゴシック" panose="020B0609070205080204" pitchFamily="49" charset="-128"/>
                  <a:ea typeface="ＭＳ ゴシック" panose="020B0609070205080204" pitchFamily="49" charset="-128"/>
                </a:rPr>
                <a:t>③　理科</a:t>
              </a:r>
              <a:r>
                <a:rPr lang="ja-JP" altLang="ja-JP" sz="2200" b="0" dirty="0">
                  <a:latin typeface="ＭＳ ゴシック" panose="020B0609070205080204" pitchFamily="49" charset="-128"/>
                  <a:ea typeface="ＭＳ ゴシック" panose="020B0609070205080204" pitchFamily="49" charset="-128"/>
                </a:rPr>
                <a:t>の『物理』『化学』『生物』『地学』の間</a:t>
              </a:r>
              <a:endParaRPr lang="en-US" altLang="ja-JP" sz="2200" b="0" dirty="0">
                <a:latin typeface="ＭＳ ゴシック" panose="020B0609070205080204" pitchFamily="49" charset="-128"/>
                <a:ea typeface="ＭＳ ゴシック" panose="020B0609070205080204" pitchFamily="49" charset="-128"/>
              </a:endParaRPr>
            </a:p>
            <a:p>
              <a:pPr>
                <a:spcBef>
                  <a:spcPts val="0"/>
                </a:spcBef>
              </a:pPr>
              <a:endParaRPr lang="en-US" altLang="ja-JP" sz="2200" b="0" dirty="0">
                <a:latin typeface="ＭＳ ゴシック" panose="020B0609070205080204" pitchFamily="49" charset="-128"/>
                <a:ea typeface="ＭＳ ゴシック" panose="020B0609070205080204" pitchFamily="49" charset="-128"/>
              </a:endParaRPr>
            </a:p>
            <a:p>
              <a:pPr>
                <a:spcBef>
                  <a:spcPts val="0"/>
                </a:spcBef>
              </a:pPr>
              <a:r>
                <a:rPr lang="en-US" altLang="ja-JP" sz="2200"/>
                <a:t>※</a:t>
              </a:r>
              <a:r>
                <a:rPr lang="ja-JP" altLang="en-US" sz="2200"/>
                <a:t>　得点</a:t>
              </a:r>
              <a:r>
                <a:rPr lang="ja-JP" altLang="en-US" sz="2200" dirty="0"/>
                <a:t>調整の実施の有無については，</a:t>
              </a:r>
              <a:r>
                <a:rPr lang="en-US" altLang="ja-JP" sz="2200" dirty="0"/>
                <a:t>1</a:t>
              </a:r>
              <a:r>
                <a:rPr lang="ja-JP" altLang="en-US" sz="2200" dirty="0"/>
                <a:t>月</a:t>
              </a:r>
              <a:r>
                <a:rPr lang="en-US" altLang="ja-JP" sz="2200" dirty="0"/>
                <a:t>23</a:t>
              </a:r>
              <a:r>
                <a:rPr lang="ja-JP" altLang="en-US" sz="2200" dirty="0"/>
                <a:t>日（金）に発表予定</a:t>
              </a:r>
            </a:p>
            <a:p>
              <a:pPr>
                <a:spcBef>
                  <a:spcPts val="0"/>
                </a:spcBef>
              </a:pPr>
              <a:endParaRPr lang="ja-JP" altLang="ja-JP" sz="1800" b="0" dirty="0">
                <a:latin typeface="ＭＳ ゴシック" panose="020B0609070205080204" pitchFamily="49" charset="-128"/>
                <a:ea typeface="ＭＳ ゴシック" panose="020B0609070205080204" pitchFamily="49" charset="-128"/>
              </a:endParaRPr>
            </a:p>
            <a:p>
              <a:pPr>
                <a:spcBef>
                  <a:spcPts val="0"/>
                </a:spcBef>
              </a:pPr>
              <a:endParaRPr lang="ja-JP" altLang="en-US" sz="1600" b="0" dirty="0">
                <a:latin typeface="ＭＳ ゴシック" panose="020B0609070205080204" pitchFamily="49" charset="-128"/>
                <a:ea typeface="ＭＳ ゴシック" panose="020B0609070205080204" pitchFamily="49" charset="-128"/>
              </a:endParaRPr>
            </a:p>
          </p:txBody>
        </p:sp>
        <p:sp>
          <p:nvSpPr>
            <p:cNvPr id="4" name="テキスト ボックス 3"/>
            <p:cNvSpPr txBox="1"/>
            <p:nvPr/>
          </p:nvSpPr>
          <p:spPr>
            <a:xfrm>
              <a:off x="255112" y="2320906"/>
              <a:ext cx="8407051" cy="1644458"/>
            </a:xfrm>
            <a:prstGeom prst="rect">
              <a:avLst/>
            </a:prstGeom>
            <a:noFill/>
            <a:ln w="15875">
              <a:solidFill>
                <a:schemeClr val="tx1"/>
              </a:solidFill>
            </a:ln>
          </p:spPr>
          <p:txBody>
            <a:bodyPr wrap="square" rtlCol="0" anchor="ctr" anchorCtr="0">
              <a:spAutoFit/>
            </a:bodyPr>
            <a:lstStyle/>
            <a:p>
              <a:pPr algn="just">
                <a:spcBef>
                  <a:spcPts val="1200"/>
                </a:spcBef>
              </a:pPr>
              <a:r>
                <a:rPr lang="ja-JP" altLang="en-US" sz="2000">
                  <a:solidFill>
                    <a:srgbClr val="FF0000"/>
                  </a:solidFill>
                  <a:latin typeface="ＭＳ ゴシック" panose="020B0609070205080204" pitchFamily="49" charset="-128"/>
                  <a:ea typeface="ＭＳ ゴシック" panose="020B0609070205080204" pitchFamily="49" charset="-128"/>
                </a:rPr>
                <a:t>　</a:t>
              </a:r>
              <a:r>
                <a:rPr lang="ja-JP" altLang="en-US" sz="2000" u="sng">
                  <a:latin typeface="ＭＳ ゴシック" panose="020B0609070205080204" pitchFamily="49" charset="-128"/>
                  <a:ea typeface="ＭＳ ゴシック" panose="020B0609070205080204" pitchFamily="49" charset="-128"/>
                </a:rPr>
                <a:t>本試験</a:t>
              </a:r>
              <a:r>
                <a:rPr lang="ja-JP" altLang="en-US" sz="2000" dirty="0">
                  <a:latin typeface="ＭＳ ゴシック" panose="020B0609070205080204" pitchFamily="49" charset="-128"/>
                  <a:ea typeface="ＭＳ ゴシック" panose="020B0609070205080204" pitchFamily="49" charset="-128"/>
                </a:rPr>
                <a:t>において，得点調整の対象となる各科目間で，次のいずれかが生じ，これが試験問題の難易差に基づくものと認められる場合には，得点調整を行う。</a:t>
              </a:r>
            </a:p>
            <a:p>
              <a:pPr algn="just">
                <a:spcBef>
                  <a:spcPts val="600"/>
                </a:spcBef>
                <a:spcAft>
                  <a:spcPts val="600"/>
                </a:spcAft>
              </a:pPr>
              <a:r>
                <a:rPr lang="ja-JP" altLang="en-US" sz="2000" dirty="0">
                  <a:latin typeface="ＭＳ ゴシック" panose="020B0609070205080204" pitchFamily="49" charset="-128"/>
                  <a:ea typeface="ＭＳ ゴシック" panose="020B0609070205080204" pitchFamily="49" charset="-128"/>
                </a:rPr>
                <a:t> ・ </a:t>
              </a:r>
              <a:r>
                <a:rPr lang="en-US" altLang="ja-JP" sz="2000" dirty="0">
                  <a:latin typeface="ＭＳ ゴシック" panose="020B0609070205080204" pitchFamily="49" charset="-128"/>
                  <a:ea typeface="ＭＳ ゴシック" panose="020B0609070205080204" pitchFamily="49" charset="-128"/>
                </a:rPr>
                <a:t>20</a:t>
              </a:r>
              <a:r>
                <a:rPr lang="ja-JP" altLang="en-US" sz="2000" dirty="0">
                  <a:latin typeface="ＭＳ ゴシック" panose="020B0609070205080204" pitchFamily="49" charset="-128"/>
                  <a:ea typeface="ＭＳ ゴシック" panose="020B0609070205080204" pitchFamily="49" charset="-128"/>
                </a:rPr>
                <a:t>点以上の平均点差が生じた場合</a:t>
              </a:r>
            </a:p>
            <a:p>
              <a:pPr indent="-457200" algn="just">
                <a:spcBef>
                  <a:spcPts val="0"/>
                </a:spcBef>
              </a:pPr>
              <a:r>
                <a:rPr lang="ja-JP" altLang="en-US" sz="2000" dirty="0">
                  <a:latin typeface="ＭＳ ゴシック" panose="020B0609070205080204" pitchFamily="49" charset="-128"/>
                  <a:ea typeface="ＭＳ ゴシック" panose="020B0609070205080204" pitchFamily="49" charset="-128"/>
                </a:rPr>
                <a:t> ・ </a:t>
              </a:r>
              <a:r>
                <a:rPr lang="en-US" altLang="ja-JP" sz="2000" dirty="0">
                  <a:latin typeface="ＭＳ ゴシック" panose="020B0609070205080204" pitchFamily="49" charset="-128"/>
                  <a:ea typeface="ＭＳ ゴシック" panose="020B0609070205080204" pitchFamily="49" charset="-128"/>
                </a:rPr>
                <a:t>15</a:t>
              </a:r>
              <a:r>
                <a:rPr lang="ja-JP" altLang="en-US" sz="2000" dirty="0">
                  <a:latin typeface="ＭＳ ゴシック" panose="020B0609070205080204" pitchFamily="49" charset="-128"/>
                  <a:ea typeface="ＭＳ ゴシック" panose="020B0609070205080204" pitchFamily="49" charset="-128"/>
                </a:rPr>
                <a:t>点以上の平均点差が生じ，かつ，区分点差が</a:t>
              </a:r>
              <a:r>
                <a:rPr lang="en-US" altLang="ja-JP" sz="2000" dirty="0">
                  <a:latin typeface="ＭＳ ゴシック" panose="020B0609070205080204" pitchFamily="49" charset="-128"/>
                  <a:ea typeface="ＭＳ ゴシック" panose="020B0609070205080204" pitchFamily="49" charset="-128"/>
                </a:rPr>
                <a:t>20</a:t>
              </a:r>
              <a:r>
                <a:rPr lang="ja-JP" altLang="en-US" sz="2000" dirty="0">
                  <a:latin typeface="ＭＳ ゴシック" panose="020B0609070205080204" pitchFamily="49" charset="-128"/>
                  <a:ea typeface="ＭＳ ゴシック" panose="020B0609070205080204" pitchFamily="49" charset="-128"/>
                </a:rPr>
                <a:t>点以上生じた場合</a:t>
              </a:r>
            </a:p>
          </p:txBody>
        </p:sp>
      </p:grpSp>
      <p:sp>
        <p:nvSpPr>
          <p:cNvPr id="6" name="スライド番号プレースホルダー 5">
            <a:extLst>
              <a:ext uri="{FF2B5EF4-FFF2-40B4-BE49-F238E27FC236}">
                <a16:creationId xmlns:a16="http://schemas.microsoft.com/office/drawing/2014/main" id="{7EF3C976-24BF-4FF7-908D-1A58B90B67A8}"/>
              </a:ext>
            </a:extLst>
          </p:cNvPr>
          <p:cNvSpPr>
            <a:spLocks noGrp="1"/>
          </p:cNvSpPr>
          <p:nvPr>
            <p:ph type="sldNum" sz="quarter" idx="12"/>
          </p:nvPr>
        </p:nvSpPr>
        <p:spPr/>
        <p:txBody>
          <a:bodyPr/>
          <a:lstStyle/>
          <a:p>
            <a:fld id="{F14AF66F-3B4F-4E8B-A9F2-F8EEB7F87A3A}" type="slidenum">
              <a:rPr lang="ja-JP" altLang="en-US" smtClean="0">
                <a:solidFill>
                  <a:prstClr val="black">
                    <a:tint val="75000"/>
                  </a:prstClr>
                </a:solidFill>
              </a:rPr>
              <a:pPr/>
              <a:t>41</a:t>
            </a:fld>
            <a:endParaRPr lang="ja-JP" altLang="en-US">
              <a:solidFill>
                <a:prstClr val="black">
                  <a:tint val="75000"/>
                </a:prstClr>
              </a:solidFill>
            </a:endParaRPr>
          </a:p>
        </p:txBody>
      </p:sp>
    </p:spTree>
    <p:extLst>
      <p:ext uri="{BB962C8B-B14F-4D97-AF65-F5344CB8AC3E}">
        <p14:creationId xmlns:p14="http://schemas.microsoft.com/office/powerpoint/2010/main" val="33154383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16="http://schemas.microsoft.com/office/drawing/2014/main" xmlns:a14="http://schemas.microsoft.com/office/drawing/2010/main" xmlns="">
      <p:transition>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p:cNvSpPr>
            <a:spLocks noChangeArrowheads="1"/>
          </p:cNvSpPr>
          <p:nvPr/>
        </p:nvSpPr>
        <p:spPr bwMode="auto">
          <a:xfrm>
            <a:off x="182941" y="941867"/>
            <a:ext cx="6398783" cy="475525"/>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round/>
                <a:headEnd/>
                <a:tailEnd/>
              </a14:hiddenLine>
            </a:ext>
          </a:extLst>
        </p:spPr>
        <p:txBody>
          <a:bodyPr/>
          <a:lstStyle/>
          <a:p>
            <a:pPr>
              <a:spcBef>
                <a:spcPts val="610"/>
              </a:spcBef>
            </a:pPr>
            <a:endParaRPr lang="en-US" altLang="ja-JP" sz="2845" b="0" dirty="0">
              <a:latin typeface="HGP創英角ｺﾞｼｯｸUB" pitchFamily="50" charset="-128"/>
              <a:ea typeface="HGP創英角ｺﾞｼｯｸUB" pitchFamily="50" charset="-128"/>
            </a:endParaRPr>
          </a:p>
        </p:txBody>
      </p:sp>
      <p:sp>
        <p:nvSpPr>
          <p:cNvPr id="9" name="テキスト ボックス 8"/>
          <p:cNvSpPr txBox="1"/>
          <p:nvPr/>
        </p:nvSpPr>
        <p:spPr>
          <a:xfrm>
            <a:off x="193923" y="44624"/>
            <a:ext cx="864096" cy="822305"/>
          </a:xfrm>
          <a:prstGeom prst="ellipse">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ja-JP" altLang="en-US" sz="3200" dirty="0">
                <a:latin typeface="ＤＦＧ極太丸ゴシック体" pitchFamily="50" charset="-128"/>
                <a:ea typeface="ＤＦＧ極太丸ゴシック体" pitchFamily="50" charset="-128"/>
              </a:rPr>
              <a:t>Ｆ</a:t>
            </a:r>
            <a:endParaRPr kumimoji="1" lang="ja-JP" altLang="en-US" sz="3200" dirty="0">
              <a:latin typeface="ＤＦＧ極太丸ゴシック体" pitchFamily="50" charset="-128"/>
              <a:ea typeface="ＤＦＧ極太丸ゴシック体" pitchFamily="50" charset="-128"/>
            </a:endParaRPr>
          </a:p>
        </p:txBody>
      </p:sp>
      <p:sp>
        <p:nvSpPr>
          <p:cNvPr id="10" name="Rectangle 15"/>
          <p:cNvSpPr>
            <a:spLocks noChangeArrowheads="1"/>
          </p:cNvSpPr>
          <p:nvPr/>
        </p:nvSpPr>
        <p:spPr bwMode="auto">
          <a:xfrm>
            <a:off x="1187624" y="101337"/>
            <a:ext cx="3402632" cy="55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nchor="ctr"/>
          <a:lstStyle/>
          <a:p>
            <a:pPr marL="342900" indent="-342900"/>
            <a:r>
              <a:rPr lang="ja-JP" altLang="en-US" b="0">
                <a:latin typeface="ＤＦＧ平成ゴシック体W9" pitchFamily="50" charset="-128"/>
                <a:ea typeface="ＤＦＧ平成ゴシック体W9" pitchFamily="50" charset="-128"/>
              </a:rPr>
              <a:t>試験実施後</a:t>
            </a:r>
            <a:r>
              <a:rPr lang="ja-JP" altLang="en-US">
                <a:latin typeface="ＤＦＧ極太丸ゴシック体" pitchFamily="50" charset="-128"/>
                <a:ea typeface="ＤＦＧ極太丸ゴシック体" pitchFamily="50" charset="-128"/>
              </a:rPr>
              <a:t>　</a:t>
            </a:r>
            <a:r>
              <a:rPr lang="en-US" altLang="ja-JP" sz="2600"/>
              <a:t>【 </a:t>
            </a:r>
            <a:r>
              <a:rPr lang="en-US" altLang="ja-JP" sz="2600" dirty="0"/>
              <a:t>P60</a:t>
            </a:r>
            <a:r>
              <a:rPr lang="ja-JP" altLang="en-US" sz="2600" dirty="0"/>
              <a:t> </a:t>
            </a:r>
            <a:r>
              <a:rPr lang="en-US" altLang="ja-JP" sz="2600" dirty="0"/>
              <a:t>】</a:t>
            </a:r>
            <a:endParaRPr lang="ja-JP" altLang="en-US" sz="2600" dirty="0">
              <a:solidFill>
                <a:srgbClr val="0033CC"/>
              </a:solidFill>
            </a:endParaRPr>
          </a:p>
        </p:txBody>
      </p:sp>
      <p:sp>
        <p:nvSpPr>
          <p:cNvPr id="13" name="Rectangle 5"/>
          <p:cNvSpPr>
            <a:spLocks noChangeArrowheads="1"/>
          </p:cNvSpPr>
          <p:nvPr/>
        </p:nvSpPr>
        <p:spPr bwMode="auto">
          <a:xfrm>
            <a:off x="341414" y="1085921"/>
            <a:ext cx="8123387" cy="611535"/>
          </a:xfrm>
          <a:prstGeom prst="roundRect">
            <a:avLst>
              <a:gd name="adj" fmla="val 24537"/>
            </a:avLst>
          </a:prstGeom>
          <a:solidFill>
            <a:srgbClr val="FFC000"/>
          </a:solidFill>
          <a:ln w="28575">
            <a:solidFill>
              <a:srgbClr val="FF6600"/>
            </a:solidFill>
          </a:ln>
          <a:extLst/>
        </p:spPr>
        <p:txBody>
          <a:bodyPr anchor="b"/>
          <a:lstStyle/>
          <a:p>
            <a:pPr>
              <a:spcBef>
                <a:spcPct val="0"/>
              </a:spcBef>
            </a:pPr>
            <a:r>
              <a:rPr lang="ja-JP" altLang="en-US" dirty="0">
                <a:latin typeface="+mn-ea"/>
                <a:ea typeface="+mn-ea"/>
              </a:rPr>
              <a:t>試験成績の大学への提供</a:t>
            </a:r>
          </a:p>
        </p:txBody>
      </p:sp>
      <p:sp>
        <p:nvSpPr>
          <p:cNvPr id="14" name="Rectangle 6"/>
          <p:cNvSpPr>
            <a:spLocks noChangeArrowheads="1"/>
          </p:cNvSpPr>
          <p:nvPr/>
        </p:nvSpPr>
        <p:spPr bwMode="auto">
          <a:xfrm>
            <a:off x="0" y="5636896"/>
            <a:ext cx="9018634" cy="608535"/>
          </a:xfrm>
          <a:prstGeom prst="rect">
            <a:avLst/>
          </a:prstGeom>
          <a:noFill/>
          <a:ln w="9525">
            <a:noFill/>
            <a:miter lim="800000"/>
            <a:headEnd/>
            <a:tailEnd/>
          </a:ln>
        </p:spPr>
        <p:txBody>
          <a:bodyPr lIns="86411" tIns="43206" rIns="86411" bIns="43206" anchor="b"/>
          <a:lstStyle/>
          <a:p>
            <a:pPr defTabSz="891808"/>
            <a:endParaRPr lang="en-US" altLang="ja-JP" sz="2000" b="0" dirty="0">
              <a:solidFill>
                <a:srgbClr val="000000"/>
              </a:solidFill>
            </a:endParaRPr>
          </a:p>
        </p:txBody>
      </p:sp>
      <p:grpSp>
        <p:nvGrpSpPr>
          <p:cNvPr id="3" name="グループ化 2">
            <a:extLst>
              <a:ext uri="{FF2B5EF4-FFF2-40B4-BE49-F238E27FC236}">
                <a16:creationId xmlns:a16="http://schemas.microsoft.com/office/drawing/2014/main" id="{9DFCA5F7-D2B8-4313-8579-4656286CACF0}"/>
              </a:ext>
            </a:extLst>
          </p:cNvPr>
          <p:cNvGrpSpPr/>
          <p:nvPr/>
        </p:nvGrpSpPr>
        <p:grpSpPr>
          <a:xfrm>
            <a:off x="18256" y="1988840"/>
            <a:ext cx="9052804" cy="4176464"/>
            <a:chOff x="18256" y="1988840"/>
            <a:chExt cx="9052804" cy="4176464"/>
          </a:xfrm>
        </p:grpSpPr>
        <p:sp>
          <p:nvSpPr>
            <p:cNvPr id="11" name="Rectangle 6"/>
            <p:cNvSpPr>
              <a:spLocks noChangeArrowheads="1"/>
            </p:cNvSpPr>
            <p:nvPr/>
          </p:nvSpPr>
          <p:spPr bwMode="auto">
            <a:xfrm>
              <a:off x="52426" y="4919032"/>
              <a:ext cx="9018634" cy="1246272"/>
            </a:xfrm>
            <a:prstGeom prst="rect">
              <a:avLst/>
            </a:prstGeom>
            <a:noFill/>
            <a:ln w="9525">
              <a:noFill/>
              <a:miter lim="800000"/>
              <a:headEnd/>
              <a:tailEnd/>
            </a:ln>
          </p:spPr>
          <p:txBody>
            <a:bodyPr lIns="86411" tIns="43206" rIns="86411" bIns="43206" anchor="b"/>
            <a:lstStyle/>
            <a:p>
              <a:pPr marL="447675" indent="-447675"/>
              <a:r>
                <a:rPr lang="ja-JP" altLang="en-US" sz="1800" b="0">
                  <a:solidFill>
                    <a:srgbClr val="000000"/>
                  </a:solidFill>
                  <a:ea typeface="ＭＳ ゴシック" pitchFamily="49" charset="-128"/>
                </a:rPr>
                <a:t>　</a:t>
              </a:r>
              <a:r>
                <a:rPr lang="en-US" altLang="ja-JP" sz="1800" b="0">
                  <a:solidFill>
                    <a:srgbClr val="000000"/>
                  </a:solidFill>
                  <a:ea typeface="ＭＳ ゴシック" pitchFamily="49" charset="-128"/>
                </a:rPr>
                <a:t>※</a:t>
              </a:r>
              <a:r>
                <a:rPr lang="ja-JP" altLang="en-US" sz="1800" b="0" dirty="0">
                  <a:solidFill>
                    <a:srgbClr val="000000"/>
                  </a:solidFill>
                  <a:ea typeface="ＭＳ ゴシック" pitchFamily="49" charset="-128"/>
                </a:rPr>
                <a:t>受験者を得点順におおよそ</a:t>
              </a:r>
              <a:r>
                <a:rPr lang="en-US" altLang="ja-JP" sz="1800" b="0" dirty="0">
                  <a:solidFill>
                    <a:srgbClr val="000000"/>
                  </a:solidFill>
                  <a:ea typeface="ＭＳ ゴシック" pitchFamily="49" charset="-128"/>
                </a:rPr>
                <a:t>4</a:t>
              </a:r>
              <a:r>
                <a:rPr lang="ja-JP" altLang="en-US" sz="1800" b="0" dirty="0" err="1">
                  <a:solidFill>
                    <a:srgbClr val="000000"/>
                  </a:solidFill>
                  <a:ea typeface="ＭＳ ゴシック" pitchFamily="49" charset="-128"/>
                </a:rPr>
                <a:t>，</a:t>
              </a:r>
              <a:r>
                <a:rPr lang="en-US" altLang="ja-JP" sz="1800" b="0" dirty="0">
                  <a:solidFill>
                    <a:srgbClr val="000000"/>
                  </a:solidFill>
                  <a:ea typeface="ＭＳ ゴシック" pitchFamily="49" charset="-128"/>
                </a:rPr>
                <a:t>7</a:t>
              </a:r>
              <a:r>
                <a:rPr lang="ja-JP" altLang="en-US" sz="1800" b="0" dirty="0" err="1">
                  <a:solidFill>
                    <a:srgbClr val="000000"/>
                  </a:solidFill>
                  <a:ea typeface="ＭＳ ゴシック" pitchFamily="49" charset="-128"/>
                </a:rPr>
                <a:t>，</a:t>
              </a:r>
              <a:r>
                <a:rPr lang="en-US" altLang="ja-JP" sz="1800" b="0" dirty="0">
                  <a:solidFill>
                    <a:srgbClr val="000000"/>
                  </a:solidFill>
                  <a:ea typeface="ＭＳ ゴシック" pitchFamily="49" charset="-128"/>
                </a:rPr>
                <a:t>12</a:t>
              </a:r>
              <a:r>
                <a:rPr lang="ja-JP" altLang="en-US" sz="1800" b="0" dirty="0" err="1">
                  <a:solidFill>
                    <a:srgbClr val="000000"/>
                  </a:solidFill>
                  <a:ea typeface="ＭＳ ゴシック" pitchFamily="49" charset="-128"/>
                </a:rPr>
                <a:t>，</a:t>
              </a:r>
              <a:r>
                <a:rPr lang="en-US" altLang="ja-JP" sz="1800" b="0" dirty="0">
                  <a:solidFill>
                    <a:srgbClr val="000000"/>
                  </a:solidFill>
                  <a:ea typeface="ＭＳ ゴシック" pitchFamily="49" charset="-128"/>
                </a:rPr>
                <a:t>17</a:t>
              </a:r>
              <a:r>
                <a:rPr lang="ja-JP" altLang="en-US" sz="1800" b="0" dirty="0" err="1">
                  <a:solidFill>
                    <a:srgbClr val="000000"/>
                  </a:solidFill>
                  <a:ea typeface="ＭＳ ゴシック" pitchFamily="49" charset="-128"/>
                </a:rPr>
                <a:t>，</a:t>
              </a:r>
              <a:r>
                <a:rPr lang="en-US" altLang="ja-JP" sz="1800" b="0" dirty="0">
                  <a:solidFill>
                    <a:srgbClr val="000000"/>
                  </a:solidFill>
                  <a:ea typeface="ＭＳ ゴシック" pitchFamily="49" charset="-128"/>
                </a:rPr>
                <a:t>20</a:t>
              </a:r>
              <a:r>
                <a:rPr lang="ja-JP" altLang="en-US" sz="1800" b="0" dirty="0" err="1">
                  <a:solidFill>
                    <a:srgbClr val="000000"/>
                  </a:solidFill>
                  <a:ea typeface="ＭＳ ゴシック" pitchFamily="49" charset="-128"/>
                </a:rPr>
                <a:t>，</a:t>
              </a:r>
              <a:r>
                <a:rPr lang="en-US" altLang="ja-JP" sz="1800" b="0" dirty="0">
                  <a:solidFill>
                    <a:srgbClr val="000000"/>
                  </a:solidFill>
                  <a:ea typeface="ＭＳ ゴシック" pitchFamily="49" charset="-128"/>
                </a:rPr>
                <a:t>17</a:t>
              </a:r>
              <a:r>
                <a:rPr lang="ja-JP" altLang="en-US" sz="1800" b="0" dirty="0" err="1">
                  <a:solidFill>
                    <a:srgbClr val="000000"/>
                  </a:solidFill>
                  <a:ea typeface="ＭＳ ゴシック" pitchFamily="49" charset="-128"/>
                </a:rPr>
                <a:t>，</a:t>
              </a:r>
              <a:r>
                <a:rPr lang="en-US" altLang="ja-JP" sz="1800" b="0" dirty="0">
                  <a:solidFill>
                    <a:srgbClr val="000000"/>
                  </a:solidFill>
                  <a:ea typeface="ＭＳ ゴシック" pitchFamily="49" charset="-128"/>
                </a:rPr>
                <a:t>12</a:t>
              </a:r>
              <a:r>
                <a:rPr lang="ja-JP" altLang="en-US" sz="1800" b="0" dirty="0" err="1">
                  <a:solidFill>
                    <a:srgbClr val="000000"/>
                  </a:solidFill>
                  <a:ea typeface="ＭＳ ゴシック" pitchFamily="49" charset="-128"/>
                </a:rPr>
                <a:t>，</a:t>
              </a:r>
              <a:r>
                <a:rPr lang="en-US" altLang="ja-JP" sz="1800" b="0" dirty="0">
                  <a:solidFill>
                    <a:srgbClr val="000000"/>
                  </a:solidFill>
                  <a:ea typeface="ＭＳ ゴシック" pitchFamily="49" charset="-128"/>
                </a:rPr>
                <a:t>7</a:t>
              </a:r>
              <a:r>
                <a:rPr lang="ja-JP" altLang="en-US" sz="1800" b="0" dirty="0" err="1">
                  <a:solidFill>
                    <a:srgbClr val="000000"/>
                  </a:solidFill>
                  <a:ea typeface="ＭＳ ゴシック" pitchFamily="49" charset="-128"/>
                </a:rPr>
                <a:t>，</a:t>
              </a:r>
              <a:r>
                <a:rPr lang="en-US" altLang="ja-JP" sz="1800" b="0" dirty="0">
                  <a:solidFill>
                    <a:srgbClr val="000000"/>
                  </a:solidFill>
                  <a:ea typeface="ＭＳ ゴシック" pitchFamily="49" charset="-128"/>
                </a:rPr>
                <a:t>4</a:t>
              </a:r>
              <a:r>
                <a:rPr lang="ja-JP" altLang="en-US" sz="1800" b="0" dirty="0">
                  <a:solidFill>
                    <a:srgbClr val="000000"/>
                  </a:solidFill>
                  <a:ea typeface="ＭＳ ゴシック" pitchFamily="49" charset="-128"/>
                </a:rPr>
                <a:t>％の群に分割し，科目別得点を得点の低い方から順に１～９の９段階に換算して，当該科目の全体における受験者の位置づけを表示。</a:t>
              </a:r>
              <a:endParaRPr lang="en-US" altLang="ja-JP" sz="1800" b="0" dirty="0"/>
            </a:p>
          </p:txBody>
        </p:sp>
        <p:sp>
          <p:nvSpPr>
            <p:cNvPr id="2" name="テキスト ボックス 1"/>
            <p:cNvSpPr txBox="1"/>
            <p:nvPr/>
          </p:nvSpPr>
          <p:spPr>
            <a:xfrm>
              <a:off x="18256" y="1988840"/>
              <a:ext cx="8446546" cy="3077766"/>
            </a:xfrm>
            <a:prstGeom prst="rect">
              <a:avLst/>
            </a:prstGeom>
            <a:noFill/>
          </p:spPr>
          <p:txBody>
            <a:bodyPr wrap="square" rtlCol="0">
              <a:spAutoFit/>
            </a:bodyPr>
            <a:lstStyle/>
            <a:p>
              <a:pPr defTabSz="891808"/>
              <a:r>
                <a:rPr lang="ja-JP" altLang="en-US" sz="2400" b="0">
                  <a:ea typeface="ＭＳ ゴシック" pitchFamily="49" charset="-128"/>
                </a:rPr>
                <a:t>　</a:t>
              </a:r>
              <a:r>
                <a:rPr lang="ja-JP" altLang="en-US" sz="2400" b="0"/>
                <a:t> ○　 </a:t>
              </a:r>
              <a:r>
                <a:rPr lang="ja-JP" altLang="en-US" sz="2400" b="0" dirty="0">
                  <a:ea typeface="ＭＳ ゴシック" pitchFamily="49" charset="-128"/>
                </a:rPr>
                <a:t>大学入試センターは，共通テストを利用する各大学</a:t>
              </a:r>
              <a:endParaRPr lang="en-US" altLang="ja-JP" sz="2400" b="0" dirty="0">
                <a:ea typeface="ＭＳ ゴシック" pitchFamily="49" charset="-128"/>
              </a:endParaRPr>
            </a:p>
            <a:p>
              <a:pPr defTabSz="891808"/>
              <a:r>
                <a:rPr lang="ja-JP" altLang="en-US" sz="2400" b="0">
                  <a:ea typeface="ＭＳ ゴシック" pitchFamily="49" charset="-128"/>
                </a:rPr>
                <a:t>　　 </a:t>
              </a:r>
              <a:r>
                <a:rPr lang="ja-JP" altLang="en-US" sz="2400" b="0" dirty="0">
                  <a:ea typeface="ＭＳ ゴシック" pitchFamily="49" charset="-128"/>
                </a:rPr>
                <a:t>からの請求に基づき，当該大学の入学志願者の教科・</a:t>
              </a:r>
              <a:endParaRPr lang="en-US" altLang="ja-JP" sz="2400" b="0" dirty="0">
                <a:ea typeface="ＭＳ ゴシック" pitchFamily="49" charset="-128"/>
              </a:endParaRPr>
            </a:p>
            <a:p>
              <a:pPr defTabSz="891808">
                <a:lnSpc>
                  <a:spcPts val="3000"/>
                </a:lnSpc>
              </a:pPr>
              <a:r>
                <a:rPr lang="ja-JP" altLang="en-US" sz="2400" b="0">
                  <a:ea typeface="ＭＳ ゴシック" pitchFamily="49" charset="-128"/>
                </a:rPr>
                <a:t>　　 </a:t>
              </a:r>
              <a:r>
                <a:rPr lang="ja-JP" altLang="en-US" sz="2400" b="0" dirty="0">
                  <a:ea typeface="ＭＳ ゴシック" pitchFamily="49" charset="-128"/>
                </a:rPr>
                <a:t>科目の試験成績（「科目別得点」及び「段階表示」</a:t>
              </a:r>
              <a:r>
                <a:rPr lang="en-US" altLang="ja-JP" sz="2400" b="0" baseline="30000" dirty="0">
                  <a:ea typeface="ＭＳ ゴシック" pitchFamily="49" charset="-128"/>
                </a:rPr>
                <a:t>※</a:t>
              </a:r>
              <a:r>
                <a:rPr lang="ja-JP" altLang="en-US" sz="2400" b="0" dirty="0">
                  <a:ea typeface="ＭＳ ゴシック" pitchFamily="49" charset="-128"/>
                </a:rPr>
                <a:t>）</a:t>
              </a:r>
              <a:br>
                <a:rPr lang="en-US" altLang="ja-JP" sz="2400" b="0">
                  <a:ea typeface="ＭＳ ゴシック" pitchFamily="49" charset="-128"/>
                </a:rPr>
              </a:br>
              <a:r>
                <a:rPr lang="ja-JP" altLang="en-US" sz="2400" b="0">
                  <a:ea typeface="ＭＳ ゴシック" pitchFamily="49" charset="-128"/>
                </a:rPr>
                <a:t>　　 </a:t>
              </a:r>
              <a:r>
                <a:rPr lang="ja-JP" altLang="en-US" sz="2400" b="0" dirty="0">
                  <a:ea typeface="ＭＳ ゴシック" pitchFamily="49" charset="-128"/>
                </a:rPr>
                <a:t>を提供。</a:t>
              </a:r>
              <a:endParaRPr lang="en-US" altLang="ja-JP" sz="2400" b="0" strike="sngStrike" dirty="0">
                <a:ea typeface="ＭＳ ゴシック" pitchFamily="49" charset="-128"/>
              </a:endParaRPr>
            </a:p>
            <a:p>
              <a:pPr defTabSz="891808">
                <a:spcBef>
                  <a:spcPts val="0"/>
                </a:spcBef>
              </a:pPr>
              <a:endParaRPr lang="en-US" altLang="ja-JP" sz="2400" b="0" dirty="0">
                <a:ea typeface="ＭＳ ゴシック" pitchFamily="49" charset="-128"/>
              </a:endParaRPr>
            </a:p>
            <a:p>
              <a:pPr defTabSz="891808"/>
              <a:r>
                <a:rPr lang="ja-JP" altLang="en-US" sz="2400" b="0">
                  <a:ea typeface="ＭＳ ゴシック" pitchFamily="49" charset="-128"/>
                </a:rPr>
                <a:t>　</a:t>
              </a:r>
              <a:r>
                <a:rPr lang="ja-JP" altLang="en-US" sz="2400" b="0"/>
                <a:t> ○ 　</a:t>
              </a:r>
              <a:r>
                <a:rPr lang="ja-JP" altLang="en-US" sz="2400" b="0">
                  <a:ea typeface="ＭＳ ゴシック" pitchFamily="49" charset="-128"/>
                </a:rPr>
                <a:t>各大学</a:t>
              </a:r>
              <a:r>
                <a:rPr lang="ja-JP" altLang="en-US" sz="2400" b="0" dirty="0">
                  <a:ea typeface="ＭＳ ゴシック" pitchFamily="49" charset="-128"/>
                </a:rPr>
                <a:t>の出願期間，試験期日，成績の取扱い等に</a:t>
              </a:r>
              <a:r>
                <a:rPr lang="ja-JP" altLang="en-US" sz="2400" b="0" dirty="0" err="1">
                  <a:ea typeface="ＭＳ ゴシック" pitchFamily="49" charset="-128"/>
                </a:rPr>
                <a:t>つ</a:t>
              </a:r>
              <a:endParaRPr lang="en-US" altLang="ja-JP" sz="2400" b="0" dirty="0">
                <a:ea typeface="ＭＳ ゴシック" pitchFamily="49" charset="-128"/>
              </a:endParaRPr>
            </a:p>
            <a:p>
              <a:pPr defTabSz="891808"/>
              <a:r>
                <a:rPr lang="en-US" altLang="ja-JP" sz="2400" b="0" dirty="0">
                  <a:ea typeface="ＭＳ ゴシック" pitchFamily="49" charset="-128"/>
                </a:rPr>
                <a:t>         </a:t>
              </a:r>
              <a:r>
                <a:rPr lang="ja-JP" altLang="en-US" sz="2400" b="0" dirty="0">
                  <a:ea typeface="ＭＳ ゴシック" pitchFamily="49" charset="-128"/>
                </a:rPr>
                <a:t>いては各大学の募集要項等で確認。</a:t>
              </a:r>
              <a:endParaRPr lang="en-US" altLang="ja-JP" sz="2400" b="0" dirty="0">
                <a:ea typeface="ＭＳ ゴシック" pitchFamily="49" charset="-128"/>
              </a:endParaRPr>
            </a:p>
          </p:txBody>
        </p:sp>
      </p:grpSp>
      <p:sp>
        <p:nvSpPr>
          <p:cNvPr id="5" name="スライド番号プレースホルダー 4">
            <a:extLst>
              <a:ext uri="{FF2B5EF4-FFF2-40B4-BE49-F238E27FC236}">
                <a16:creationId xmlns:a16="http://schemas.microsoft.com/office/drawing/2014/main" id="{7E082846-272E-4738-B459-FB5BD0472153}"/>
              </a:ext>
            </a:extLst>
          </p:cNvPr>
          <p:cNvSpPr>
            <a:spLocks noGrp="1"/>
          </p:cNvSpPr>
          <p:nvPr>
            <p:ph type="sldNum" sz="quarter" idx="12"/>
          </p:nvPr>
        </p:nvSpPr>
        <p:spPr/>
        <p:txBody>
          <a:bodyPr/>
          <a:lstStyle/>
          <a:p>
            <a:fld id="{F14AF66F-3B4F-4E8B-A9F2-F8EEB7F87A3A}" type="slidenum">
              <a:rPr lang="ja-JP" altLang="en-US" smtClean="0">
                <a:solidFill>
                  <a:prstClr val="black">
                    <a:tint val="75000"/>
                  </a:prstClr>
                </a:solidFill>
              </a:rPr>
              <a:pPr/>
              <a:t>42</a:t>
            </a:fld>
            <a:endParaRPr lang="ja-JP" altLang="en-US">
              <a:solidFill>
                <a:prstClr val="black">
                  <a:tint val="75000"/>
                </a:prstClr>
              </a:solidFill>
            </a:endParaRPr>
          </a:p>
        </p:txBody>
      </p:sp>
    </p:spTree>
    <p:extLst>
      <p:ext uri="{BB962C8B-B14F-4D97-AF65-F5344CB8AC3E}">
        <p14:creationId xmlns:p14="http://schemas.microsoft.com/office/powerpoint/2010/main" val="11433868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16="http://schemas.microsoft.com/office/drawing/2014/main" xmlns:a14="http://schemas.microsoft.com/office/drawing/2010/main" xmlns="">
      <p:transition>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360929" y="1412776"/>
            <a:ext cx="8747575" cy="611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lstStyle/>
          <a:p>
            <a:pPr>
              <a:spcBef>
                <a:spcPts val="1829"/>
              </a:spcBef>
            </a:pPr>
            <a:r>
              <a:rPr lang="ja-JP" altLang="en-US" sz="2400" dirty="0">
                <a:latin typeface="ＭＳ Ｐゴシック"/>
              </a:rPr>
              <a:t>以下についてご指導・ご協力をお願いします。</a:t>
            </a:r>
            <a:endParaRPr lang="en-US" altLang="ja-JP" sz="2400" dirty="0">
              <a:latin typeface="ＭＳ Ｐゴシック"/>
            </a:endParaRPr>
          </a:p>
        </p:txBody>
      </p:sp>
      <p:sp>
        <p:nvSpPr>
          <p:cNvPr id="2" name="テキスト ボックス 1"/>
          <p:cNvSpPr txBox="1"/>
          <p:nvPr/>
        </p:nvSpPr>
        <p:spPr>
          <a:xfrm>
            <a:off x="403932" y="1844824"/>
            <a:ext cx="8603559" cy="3247043"/>
          </a:xfrm>
          <a:prstGeom prst="rect">
            <a:avLst/>
          </a:prstGeom>
          <a:noFill/>
        </p:spPr>
        <p:txBody>
          <a:bodyPr wrap="square" rtlCol="0">
            <a:spAutoFit/>
          </a:bodyPr>
          <a:lstStyle/>
          <a:p>
            <a:pPr defTabSz="920387">
              <a:lnSpc>
                <a:spcPct val="150000"/>
              </a:lnSpc>
              <a:spcBef>
                <a:spcPts val="0"/>
              </a:spcBef>
              <a:spcAft>
                <a:spcPts val="0"/>
              </a:spcAft>
              <a:defRPr/>
            </a:pPr>
            <a:r>
              <a:rPr lang="en-US" altLang="ja-JP" u="sng" dirty="0">
                <a:latin typeface="ＭＳ Ｐゴシック"/>
              </a:rPr>
              <a:t>〈</a:t>
            </a:r>
            <a:r>
              <a:rPr lang="ja-JP" altLang="en-US" u="sng" dirty="0">
                <a:latin typeface="ＭＳ Ｐゴシック"/>
              </a:rPr>
              <a:t>試験当日の事項</a:t>
            </a:r>
            <a:r>
              <a:rPr lang="en-US" altLang="ja-JP" u="sng" dirty="0">
                <a:latin typeface="ＭＳ Ｐゴシック"/>
              </a:rPr>
              <a:t>〉</a:t>
            </a:r>
          </a:p>
          <a:p>
            <a:pPr defTabSz="920387">
              <a:spcBef>
                <a:spcPts val="600"/>
              </a:spcBef>
              <a:spcAft>
                <a:spcPts val="0"/>
              </a:spcAft>
              <a:defRPr/>
            </a:pPr>
            <a:r>
              <a:rPr lang="ja-JP" altLang="en-US" sz="2400" dirty="0">
                <a:latin typeface="+mn-ea"/>
              </a:rPr>
              <a:t>　○　車送迎の自粛</a:t>
            </a:r>
            <a:endParaRPr lang="en-US" altLang="ja-JP" sz="2400" dirty="0">
              <a:latin typeface="+mn-ea"/>
            </a:endParaRPr>
          </a:p>
          <a:p>
            <a:pPr defTabSz="920387">
              <a:spcBef>
                <a:spcPts val="600"/>
              </a:spcBef>
              <a:spcAft>
                <a:spcPts val="600"/>
              </a:spcAft>
              <a:defRPr/>
            </a:pPr>
            <a:r>
              <a:rPr lang="ja-JP" altLang="en-US" sz="2000" dirty="0">
                <a:solidFill>
                  <a:srgbClr val="000000"/>
                </a:solidFill>
                <a:latin typeface="+mn-ea"/>
              </a:rPr>
              <a:t>　　  例年，試験実施大学に，近隣店舗や住民の方から多くの苦情が</a:t>
            </a:r>
            <a:r>
              <a:rPr lang="ja-JP" altLang="en-US" sz="2000" dirty="0" err="1">
                <a:solidFill>
                  <a:srgbClr val="000000"/>
                </a:solidFill>
                <a:latin typeface="+mn-ea"/>
              </a:rPr>
              <a:t>寄せら</a:t>
            </a:r>
            <a:endParaRPr lang="en-US" altLang="ja-JP" sz="2000" dirty="0">
              <a:solidFill>
                <a:srgbClr val="000000"/>
              </a:solidFill>
              <a:latin typeface="+mn-ea"/>
            </a:endParaRPr>
          </a:p>
          <a:p>
            <a:pPr defTabSz="920387">
              <a:spcBef>
                <a:spcPts val="0"/>
              </a:spcBef>
              <a:spcAft>
                <a:spcPts val="0"/>
              </a:spcAft>
              <a:defRPr/>
            </a:pPr>
            <a:r>
              <a:rPr lang="ja-JP" altLang="en-US" sz="2000" dirty="0">
                <a:solidFill>
                  <a:srgbClr val="000000"/>
                </a:solidFill>
                <a:latin typeface="+mn-ea"/>
              </a:rPr>
              <a:t>　 れるため，可能な限り公共交通機関で試験場に向かうようにしてください。</a:t>
            </a:r>
            <a:endParaRPr lang="en-US" altLang="ja-JP" sz="2000" dirty="0">
              <a:solidFill>
                <a:srgbClr val="000000"/>
              </a:solidFill>
              <a:latin typeface="+mn-ea"/>
            </a:endParaRPr>
          </a:p>
          <a:p>
            <a:pPr defTabSz="920387">
              <a:spcBef>
                <a:spcPts val="600"/>
              </a:spcBef>
              <a:spcAft>
                <a:spcPts val="0"/>
              </a:spcAft>
              <a:defRPr/>
            </a:pPr>
            <a:r>
              <a:rPr lang="ja-JP" altLang="en-US" sz="2400" dirty="0">
                <a:latin typeface="+mn-ea"/>
              </a:rPr>
              <a:t>　○　当日の服装</a:t>
            </a:r>
            <a:endParaRPr lang="en-US" altLang="ja-JP" sz="2400" dirty="0">
              <a:latin typeface="+mn-ea"/>
            </a:endParaRPr>
          </a:p>
          <a:p>
            <a:pPr defTabSz="920387">
              <a:spcBef>
                <a:spcPts val="600"/>
              </a:spcBef>
              <a:spcAft>
                <a:spcPts val="0"/>
              </a:spcAft>
              <a:defRPr/>
            </a:pPr>
            <a:r>
              <a:rPr lang="ja-JP" altLang="en-US" sz="2000" dirty="0">
                <a:solidFill>
                  <a:srgbClr val="000000"/>
                </a:solidFill>
                <a:latin typeface="+mn-ea"/>
              </a:rPr>
              <a:t>　　　試験当日の服装は，高等学校等の制服でも，私服でもどちらでも構いま</a:t>
            </a:r>
            <a:endParaRPr lang="en-US" altLang="ja-JP" sz="2000" dirty="0">
              <a:solidFill>
                <a:srgbClr val="000000"/>
              </a:solidFill>
              <a:latin typeface="+mn-ea"/>
            </a:endParaRPr>
          </a:p>
          <a:p>
            <a:pPr defTabSz="920387">
              <a:spcBef>
                <a:spcPts val="600"/>
              </a:spcBef>
              <a:spcAft>
                <a:spcPts val="0"/>
              </a:spcAft>
              <a:defRPr/>
            </a:pPr>
            <a:r>
              <a:rPr lang="ja-JP" altLang="en-US" sz="2000" dirty="0">
                <a:solidFill>
                  <a:srgbClr val="000000"/>
                </a:solidFill>
                <a:latin typeface="+mn-ea"/>
              </a:rPr>
              <a:t>　　せん。ただし，</a:t>
            </a:r>
            <a:r>
              <a:rPr lang="ja-JP" altLang="en-US" sz="2000" dirty="0">
                <a:latin typeface="+mn-ea"/>
              </a:rPr>
              <a:t>英文字や地図等がプリントされた服等は着用しないでください。</a:t>
            </a:r>
            <a:endParaRPr lang="en-US" altLang="ja-JP" sz="2000" dirty="0">
              <a:solidFill>
                <a:srgbClr val="000000"/>
              </a:solidFill>
              <a:latin typeface="+mn-ea"/>
              <a:ea typeface="+mn-ea"/>
            </a:endParaRPr>
          </a:p>
        </p:txBody>
      </p:sp>
      <p:sp>
        <p:nvSpPr>
          <p:cNvPr id="7" name="Rectangle 5">
            <a:extLst>
              <a:ext uri="{FF2B5EF4-FFF2-40B4-BE49-F238E27FC236}">
                <a16:creationId xmlns:a16="http://schemas.microsoft.com/office/drawing/2014/main" id="{16A862C3-346B-4668-82A6-493919B6411A}"/>
              </a:ext>
            </a:extLst>
          </p:cNvPr>
          <p:cNvSpPr>
            <a:spLocks noChangeArrowheads="1"/>
          </p:cNvSpPr>
          <p:nvPr/>
        </p:nvSpPr>
        <p:spPr bwMode="auto">
          <a:xfrm>
            <a:off x="395536" y="836712"/>
            <a:ext cx="8123387" cy="611535"/>
          </a:xfrm>
          <a:prstGeom prst="roundRect">
            <a:avLst>
              <a:gd name="adj" fmla="val 24537"/>
            </a:avLst>
          </a:prstGeom>
          <a:solidFill>
            <a:srgbClr val="FFC000"/>
          </a:solidFill>
          <a:ln w="28575">
            <a:solidFill>
              <a:srgbClr val="FF6600"/>
            </a:solidFill>
          </a:ln>
          <a:extLst/>
        </p:spPr>
        <p:txBody>
          <a:bodyPr anchor="b"/>
          <a:lstStyle/>
          <a:p>
            <a:pPr>
              <a:spcBef>
                <a:spcPct val="0"/>
              </a:spcBef>
            </a:pPr>
            <a:r>
              <a:rPr lang="ja-JP" altLang="en-US" dirty="0">
                <a:latin typeface="+mn-ea"/>
                <a:ea typeface="+mn-ea"/>
              </a:rPr>
              <a:t>先生方へのお願い</a:t>
            </a:r>
          </a:p>
        </p:txBody>
      </p:sp>
      <p:sp>
        <p:nvSpPr>
          <p:cNvPr id="3" name="スライド番号プレースホルダー 2">
            <a:extLst>
              <a:ext uri="{FF2B5EF4-FFF2-40B4-BE49-F238E27FC236}">
                <a16:creationId xmlns:a16="http://schemas.microsoft.com/office/drawing/2014/main" id="{A1493141-0BEE-4016-9C65-8BB6CD23B49A}"/>
              </a:ext>
            </a:extLst>
          </p:cNvPr>
          <p:cNvSpPr>
            <a:spLocks noGrp="1"/>
          </p:cNvSpPr>
          <p:nvPr>
            <p:ph type="sldNum" sz="quarter" idx="12"/>
          </p:nvPr>
        </p:nvSpPr>
        <p:spPr/>
        <p:txBody>
          <a:bodyPr/>
          <a:lstStyle/>
          <a:p>
            <a:fld id="{F14AF66F-3B4F-4E8B-A9F2-F8EEB7F87A3A}" type="slidenum">
              <a:rPr lang="ja-JP" altLang="en-US" smtClean="0">
                <a:solidFill>
                  <a:prstClr val="black">
                    <a:tint val="75000"/>
                  </a:prstClr>
                </a:solidFill>
              </a:rPr>
              <a:pPr/>
              <a:t>43</a:t>
            </a:fld>
            <a:endParaRPr lang="ja-JP" altLang="en-US">
              <a:solidFill>
                <a:prstClr val="black">
                  <a:tint val="75000"/>
                </a:prstClr>
              </a:solidFill>
            </a:endParaRPr>
          </a:p>
        </p:txBody>
      </p:sp>
      <p:sp>
        <p:nvSpPr>
          <p:cNvPr id="8" name="正方形/長方形 7">
            <a:extLst>
              <a:ext uri="{FF2B5EF4-FFF2-40B4-BE49-F238E27FC236}">
                <a16:creationId xmlns:a16="http://schemas.microsoft.com/office/drawing/2014/main" id="{25F93D62-C4E6-4DC3-AC6A-25A4938CB186}"/>
              </a:ext>
            </a:extLst>
          </p:cNvPr>
          <p:cNvSpPr/>
          <p:nvPr/>
        </p:nvSpPr>
        <p:spPr>
          <a:xfrm>
            <a:off x="624988" y="5013176"/>
            <a:ext cx="8051468" cy="1577493"/>
          </a:xfrm>
          <a:prstGeom prst="rect">
            <a:avLst/>
          </a:prstGeom>
          <a:no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0" dirty="0">
                <a:solidFill>
                  <a:schemeClr val="tx1"/>
                </a:solidFill>
              </a:rPr>
              <a:t>　今後，必要な連絡事項が生じた場合は，大学入試センターのウェブサイトに別途掲載する「受験上の注意」に明示するほか，大学入試センターのウェブサイト等においても情報を提供する。</a:t>
            </a:r>
            <a:endParaRPr lang="en-US" altLang="ja-JP" sz="2000" b="0" dirty="0">
              <a:solidFill>
                <a:schemeClr val="tx1"/>
              </a:solidFill>
            </a:endParaRPr>
          </a:p>
          <a:p>
            <a:pPr>
              <a:spcBef>
                <a:spcPts val="0"/>
              </a:spcBef>
            </a:pPr>
            <a:r>
              <a:rPr lang="ja-JP" altLang="en-US" sz="2000" b="0" dirty="0">
                <a:solidFill>
                  <a:schemeClr val="tx1"/>
                </a:solidFill>
              </a:rPr>
              <a:t>　また，メール及び共通テスト出願サイトのマイページの「お知らせ」でも通知する。</a:t>
            </a:r>
          </a:p>
        </p:txBody>
      </p:sp>
    </p:spTree>
    <p:extLst>
      <p:ext uri="{BB962C8B-B14F-4D97-AF65-F5344CB8AC3E}">
        <p14:creationId xmlns:p14="http://schemas.microsoft.com/office/powerpoint/2010/main" val="38094972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16="http://schemas.microsoft.com/office/drawing/2014/main" xmlns:a14="http://schemas.microsoft.com/office/drawing/2010/main"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
          <p:cNvSpPr>
            <a:spLocks noChangeArrowheads="1"/>
          </p:cNvSpPr>
          <p:nvPr/>
        </p:nvSpPr>
        <p:spPr bwMode="auto">
          <a:xfrm>
            <a:off x="337045" y="957640"/>
            <a:ext cx="8123387" cy="611535"/>
          </a:xfrm>
          <a:prstGeom prst="roundRect">
            <a:avLst>
              <a:gd name="adj" fmla="val 24537"/>
            </a:avLst>
          </a:prstGeom>
          <a:solidFill>
            <a:srgbClr val="FFC000"/>
          </a:solidFill>
          <a:ln w="28575">
            <a:solidFill>
              <a:srgbClr val="FF6600"/>
            </a:solidFill>
          </a:ln>
          <a:extLst/>
        </p:spPr>
        <p:txBody>
          <a:bodyPr anchor="b"/>
          <a:lstStyle/>
          <a:p>
            <a:pPr>
              <a:spcBef>
                <a:spcPct val="0"/>
              </a:spcBef>
            </a:pPr>
            <a:r>
              <a:rPr lang="ja-JP" altLang="en-US" dirty="0">
                <a:latin typeface="+mn-ea"/>
                <a:ea typeface="+mn-ea"/>
              </a:rPr>
              <a:t>出願資格</a:t>
            </a:r>
          </a:p>
        </p:txBody>
      </p:sp>
      <p:sp>
        <p:nvSpPr>
          <p:cNvPr id="6" name="Rectangle 4"/>
          <p:cNvSpPr>
            <a:spLocks noChangeArrowheads="1"/>
          </p:cNvSpPr>
          <p:nvPr/>
        </p:nvSpPr>
        <p:spPr bwMode="auto">
          <a:xfrm>
            <a:off x="337045" y="2056938"/>
            <a:ext cx="8526190" cy="223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5000"/>
              </a:lnSpc>
              <a:spcBef>
                <a:spcPts val="600"/>
              </a:spcBef>
            </a:pPr>
            <a:r>
              <a:rPr lang="ja-JP" altLang="en-US" sz="2400" b="0" dirty="0"/>
              <a:t>○　出願には，大学入学共通テストの出願資格を有していることが必要だが，出願資格証明書類は提出不要。</a:t>
            </a:r>
          </a:p>
          <a:p>
            <a:pPr marL="342900" indent="-342900">
              <a:lnSpc>
                <a:spcPct val="95000"/>
              </a:lnSpc>
              <a:spcBef>
                <a:spcPts val="600"/>
              </a:spcBef>
            </a:pPr>
            <a:r>
              <a:rPr lang="ja-JP" altLang="en-US" sz="2400" b="0" dirty="0"/>
              <a:t>　　 ⇒　</a:t>
            </a:r>
            <a:r>
              <a:rPr lang="ja-JP" altLang="en-US" sz="2400" b="0" u="sng" dirty="0">
                <a:solidFill>
                  <a:srgbClr val="FF0000"/>
                </a:solidFill>
              </a:rPr>
              <a:t>高等学校における卒業見込証明書の発行は不要。</a:t>
            </a:r>
          </a:p>
          <a:p>
            <a:pPr marL="342900" indent="-342900">
              <a:lnSpc>
                <a:spcPct val="95000"/>
              </a:lnSpc>
              <a:spcBef>
                <a:spcPts val="600"/>
              </a:spcBef>
            </a:pPr>
            <a:endParaRPr lang="en-US" altLang="ja-JP" sz="2400" b="0" strike="sngStrike" dirty="0"/>
          </a:p>
          <a:p>
            <a:pPr marL="342900" indent="-342900">
              <a:lnSpc>
                <a:spcPct val="95000"/>
              </a:lnSpc>
              <a:spcBef>
                <a:spcPts val="600"/>
              </a:spcBef>
            </a:pPr>
            <a:r>
              <a:rPr lang="ja-JP" altLang="en-US" sz="2400" b="0" dirty="0"/>
              <a:t>○　 </a:t>
            </a:r>
            <a:r>
              <a:rPr lang="ja-JP" altLang="en-US" sz="2400" b="0" dirty="0">
                <a:solidFill>
                  <a:srgbClr val="FF0000"/>
                </a:solidFill>
              </a:rPr>
              <a:t>故意に虚偽の出願資格を登録した場合は，不正行為となる。</a:t>
            </a:r>
            <a:endParaRPr lang="en-US" altLang="ja-JP" sz="2400" b="0" dirty="0">
              <a:solidFill>
                <a:srgbClr val="FF0000"/>
              </a:solidFill>
            </a:endParaRPr>
          </a:p>
        </p:txBody>
      </p:sp>
      <p:sp>
        <p:nvSpPr>
          <p:cNvPr id="15" name="テキスト ボックス 14"/>
          <p:cNvSpPr txBox="1"/>
          <p:nvPr/>
        </p:nvSpPr>
        <p:spPr>
          <a:xfrm>
            <a:off x="189020" y="46276"/>
            <a:ext cx="864096" cy="779026"/>
          </a:xfrm>
          <a:prstGeom prst="ellipse">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ja-JP" altLang="en-US" sz="3000" dirty="0">
                <a:latin typeface="ＤＦＧ極太丸ゴシック体" pitchFamily="50" charset="-128"/>
                <a:ea typeface="ＤＦＧ極太丸ゴシック体" pitchFamily="50" charset="-128"/>
              </a:rPr>
              <a:t>Ｂ</a:t>
            </a:r>
            <a:endParaRPr kumimoji="1" lang="ja-JP" altLang="en-US" sz="3000" dirty="0">
              <a:latin typeface="ＤＦＧ極太丸ゴシック体" pitchFamily="50" charset="-128"/>
              <a:ea typeface="ＤＦＧ極太丸ゴシック体" pitchFamily="50" charset="-128"/>
            </a:endParaRPr>
          </a:p>
        </p:txBody>
      </p:sp>
      <p:sp>
        <p:nvSpPr>
          <p:cNvPr id="17" name="Rectangle 15"/>
          <p:cNvSpPr>
            <a:spLocks noChangeArrowheads="1"/>
          </p:cNvSpPr>
          <p:nvPr/>
        </p:nvSpPr>
        <p:spPr bwMode="auto">
          <a:xfrm>
            <a:off x="1187624" y="81605"/>
            <a:ext cx="288032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nchor="ctr"/>
          <a:lstStyle/>
          <a:p>
            <a:pPr marL="342900" indent="-342900"/>
            <a:r>
              <a:rPr lang="ja-JP" altLang="en-US" b="0" dirty="0">
                <a:latin typeface="ＤＦＧ平成ゴシック体W9" pitchFamily="50" charset="-128"/>
                <a:ea typeface="ＤＦＧ平成ゴシック体W9" pitchFamily="50" charset="-128"/>
              </a:rPr>
              <a:t>出願</a:t>
            </a:r>
            <a:r>
              <a:rPr lang="ja-JP" altLang="en-US" sz="2400" dirty="0">
                <a:latin typeface="ＤＦＧ極太丸ゴシック体" pitchFamily="50" charset="-128"/>
                <a:ea typeface="ＤＦＧ極太丸ゴシック体" pitchFamily="50" charset="-128"/>
              </a:rPr>
              <a:t>　</a:t>
            </a:r>
            <a:r>
              <a:rPr lang="en-US" altLang="ja-JP" sz="2600" dirty="0"/>
              <a:t>【P22~26</a:t>
            </a:r>
            <a:r>
              <a:rPr lang="ja-JP" altLang="en-US" sz="2600" dirty="0"/>
              <a:t>・</a:t>
            </a:r>
            <a:r>
              <a:rPr lang="en-US" altLang="ja-JP" sz="2600" dirty="0"/>
              <a:t>36】</a:t>
            </a:r>
            <a:endParaRPr lang="ja-JP" altLang="en-US" sz="2600" dirty="0">
              <a:solidFill>
                <a:srgbClr val="0033CC"/>
              </a:solidFill>
            </a:endParaRPr>
          </a:p>
        </p:txBody>
      </p:sp>
      <p:sp>
        <p:nvSpPr>
          <p:cNvPr id="2" name="スライド番号プレースホルダー 1">
            <a:extLst>
              <a:ext uri="{FF2B5EF4-FFF2-40B4-BE49-F238E27FC236}">
                <a16:creationId xmlns:a16="http://schemas.microsoft.com/office/drawing/2014/main" id="{CEBE0AE6-2ED3-470D-9CB0-A3442DF8D435}"/>
              </a:ext>
            </a:extLst>
          </p:cNvPr>
          <p:cNvSpPr>
            <a:spLocks noGrp="1"/>
          </p:cNvSpPr>
          <p:nvPr>
            <p:ph type="sldNum" sz="quarter" idx="12"/>
          </p:nvPr>
        </p:nvSpPr>
        <p:spPr/>
        <p:txBody>
          <a:bodyPr/>
          <a:lstStyle/>
          <a:p>
            <a:fld id="{F14AF66F-3B4F-4E8B-A9F2-F8EEB7F87A3A}" type="slidenum">
              <a:rPr lang="ja-JP" altLang="en-US" smtClean="0">
                <a:solidFill>
                  <a:prstClr val="black">
                    <a:tint val="75000"/>
                  </a:prstClr>
                </a:solidFill>
              </a:rPr>
              <a:pPr/>
              <a:t>5</a:t>
            </a:fld>
            <a:endParaRPr lang="ja-JP" altLang="en-US" dirty="0">
              <a:solidFill>
                <a:prstClr val="black">
                  <a:tint val="75000"/>
                </a:prstClr>
              </a:solidFill>
            </a:endParaRPr>
          </a:p>
        </p:txBody>
      </p:sp>
    </p:spTree>
    <p:extLst>
      <p:ext uri="{BB962C8B-B14F-4D97-AF65-F5344CB8AC3E}">
        <p14:creationId xmlns:p14="http://schemas.microsoft.com/office/powerpoint/2010/main" val="29583167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14="http://schemas.microsoft.com/office/drawing/2010/main"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4"/>
          <p:cNvSpPr>
            <a:spLocks noChangeArrowheads="1"/>
          </p:cNvSpPr>
          <p:nvPr/>
        </p:nvSpPr>
        <p:spPr bwMode="auto">
          <a:xfrm>
            <a:off x="5943600" y="352922"/>
            <a:ext cx="32004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r">
              <a:spcBef>
                <a:spcPct val="0"/>
              </a:spcBef>
            </a:pPr>
            <a:endParaRPr lang="ja-JP" altLang="ja-JP" sz="2000" b="0" dirty="0">
              <a:solidFill>
                <a:schemeClr val="tx2"/>
              </a:solidFill>
            </a:endParaRPr>
          </a:p>
        </p:txBody>
      </p:sp>
      <p:sp>
        <p:nvSpPr>
          <p:cNvPr id="14" name="Rectangle 5"/>
          <p:cNvSpPr>
            <a:spLocks noChangeArrowheads="1"/>
          </p:cNvSpPr>
          <p:nvPr/>
        </p:nvSpPr>
        <p:spPr bwMode="auto">
          <a:xfrm>
            <a:off x="341414" y="945257"/>
            <a:ext cx="8123387" cy="611535"/>
          </a:xfrm>
          <a:prstGeom prst="roundRect">
            <a:avLst>
              <a:gd name="adj" fmla="val 24537"/>
            </a:avLst>
          </a:prstGeom>
          <a:solidFill>
            <a:srgbClr val="FFC000"/>
          </a:solidFill>
          <a:ln w="28575">
            <a:solidFill>
              <a:srgbClr val="FF6600"/>
            </a:solidFill>
          </a:ln>
          <a:extLst/>
        </p:spPr>
        <p:txBody>
          <a:bodyPr anchor="b"/>
          <a:lstStyle/>
          <a:p>
            <a:pPr>
              <a:spcBef>
                <a:spcPct val="0"/>
              </a:spcBef>
            </a:pPr>
            <a:r>
              <a:rPr lang="ja-JP" altLang="en-US" dirty="0">
                <a:latin typeface="+mn-ea"/>
                <a:ea typeface="+mn-ea"/>
              </a:rPr>
              <a:t>イヤホンが装着できない場合</a:t>
            </a:r>
          </a:p>
        </p:txBody>
      </p:sp>
      <p:sp>
        <p:nvSpPr>
          <p:cNvPr id="13" name="AutoShape 6"/>
          <p:cNvSpPr>
            <a:spLocks noChangeArrowheads="1"/>
          </p:cNvSpPr>
          <p:nvPr/>
        </p:nvSpPr>
        <p:spPr bwMode="auto">
          <a:xfrm>
            <a:off x="148190" y="3429000"/>
            <a:ext cx="8847620" cy="3001486"/>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round/>
                <a:headEnd/>
                <a:tailEnd/>
              </a14:hiddenLine>
            </a:ext>
          </a:extLst>
        </p:spPr>
        <p:txBody>
          <a:bodyPr lIns="94512" tIns="47256" rIns="94512" bIns="47256"/>
          <a:lstStyle/>
          <a:p>
            <a:pPr>
              <a:spcBef>
                <a:spcPts val="620"/>
              </a:spcBef>
            </a:pPr>
            <a:r>
              <a:rPr lang="ja-JP" altLang="en-US" sz="2000" b="0" dirty="0">
                <a:latin typeface="+mn-ea"/>
                <a:ea typeface="+mn-ea"/>
              </a:rPr>
              <a:t>   </a:t>
            </a:r>
            <a:r>
              <a:rPr lang="ja-JP" altLang="en-US" sz="2200" b="0" dirty="0">
                <a:latin typeface="+mn-ea"/>
                <a:ea typeface="+mn-ea"/>
              </a:rPr>
              <a:t>○　イヤホン不適合措置申請の流れ</a:t>
            </a:r>
            <a:endParaRPr lang="en-US" altLang="ja-JP" sz="2200" b="0" dirty="0">
              <a:latin typeface="+mn-ea"/>
              <a:ea typeface="+mn-ea"/>
            </a:endParaRPr>
          </a:p>
          <a:p>
            <a:pPr>
              <a:spcBef>
                <a:spcPts val="620"/>
              </a:spcBef>
            </a:pPr>
            <a:r>
              <a:rPr lang="ja-JP" altLang="en-US" sz="2000" b="0" dirty="0">
                <a:latin typeface="+mn-ea"/>
                <a:ea typeface="+mn-ea"/>
              </a:rPr>
              <a:t>　　　①　　大学入試センターのウェブサイトから，</a:t>
            </a:r>
            <a:r>
              <a:rPr lang="ja-JP" altLang="en-US" sz="2000" b="0" dirty="0">
                <a:latin typeface="+mn-ea"/>
              </a:rPr>
              <a:t> 「イヤホン不適合措置申請書」を</a:t>
            </a:r>
            <a:endParaRPr lang="en-US" altLang="ja-JP" sz="2000" b="0" dirty="0">
              <a:latin typeface="+mn-ea"/>
              <a:ea typeface="+mn-ea"/>
            </a:endParaRPr>
          </a:p>
          <a:p>
            <a:pPr>
              <a:spcBef>
                <a:spcPts val="0"/>
              </a:spcBef>
            </a:pPr>
            <a:r>
              <a:rPr lang="ja-JP" altLang="en-US" sz="2000" b="0" dirty="0">
                <a:latin typeface="+mn-ea"/>
                <a:ea typeface="+mn-ea"/>
              </a:rPr>
              <a:t>　　　　　ダウンロード・印刷する。</a:t>
            </a:r>
            <a:endParaRPr lang="en-US" altLang="ja-JP" sz="2000" b="0" dirty="0">
              <a:latin typeface="+mn-ea"/>
              <a:ea typeface="+mn-ea"/>
            </a:endParaRPr>
          </a:p>
          <a:p>
            <a:pPr>
              <a:spcBef>
                <a:spcPts val="620"/>
              </a:spcBef>
            </a:pPr>
            <a:r>
              <a:rPr lang="ja-JP" altLang="en-US" sz="2000" b="0" dirty="0">
                <a:latin typeface="+mn-ea"/>
                <a:ea typeface="+mn-ea"/>
              </a:rPr>
              <a:t>　　　②　　</a:t>
            </a:r>
            <a:r>
              <a:rPr lang="en-US" altLang="ja-JP" sz="2000" b="0" dirty="0">
                <a:latin typeface="+mn-ea"/>
                <a:ea typeface="+mn-ea"/>
              </a:rPr>
              <a:t>8</a:t>
            </a:r>
            <a:r>
              <a:rPr lang="ja-JP" altLang="en-US" sz="2000" b="0" dirty="0">
                <a:latin typeface="+mn-ea"/>
                <a:ea typeface="+mn-ea"/>
              </a:rPr>
              <a:t>月１日以降，</a:t>
            </a:r>
            <a:r>
              <a:rPr lang="ja-JP" altLang="en-US" sz="2000" b="0" dirty="0">
                <a:latin typeface="+mn-ea"/>
              </a:rPr>
              <a:t>共通テスト利用大学の入試担当窓口に電話連絡の上，</a:t>
            </a:r>
            <a:endParaRPr lang="en-US" altLang="ja-JP" sz="2000" b="0" dirty="0">
              <a:latin typeface="+mn-ea"/>
            </a:endParaRPr>
          </a:p>
          <a:p>
            <a:pPr lvl="0">
              <a:lnSpc>
                <a:spcPts val="2000"/>
              </a:lnSpc>
              <a:spcBef>
                <a:spcPts val="600"/>
              </a:spcBef>
            </a:pPr>
            <a:r>
              <a:rPr lang="en-US" altLang="ja-JP" sz="2000" b="0" dirty="0">
                <a:latin typeface="+mn-ea"/>
                <a:ea typeface="+mn-ea"/>
              </a:rPr>
              <a:t>       </a:t>
            </a:r>
            <a:r>
              <a:rPr lang="ja-JP" altLang="en-US" sz="2000" b="0" dirty="0">
                <a:latin typeface="+mn-ea"/>
                <a:ea typeface="+mn-ea"/>
              </a:rPr>
              <a:t> 　</a:t>
            </a:r>
            <a:r>
              <a:rPr lang="en-US" altLang="ja-JP" sz="2000" b="0" dirty="0">
                <a:latin typeface="+mn-ea"/>
                <a:ea typeface="+mn-ea"/>
              </a:rPr>
              <a:t> </a:t>
            </a:r>
            <a:r>
              <a:rPr lang="ja-JP" altLang="en-US" sz="2000" b="0" u="sng" dirty="0">
                <a:solidFill>
                  <a:srgbClr val="FF0000"/>
                </a:solidFill>
                <a:latin typeface="ＭＳ Ｐゴシック" panose="020B0600070205080204" pitchFamily="50" charset="-128"/>
              </a:rPr>
              <a:t>志願者本人</a:t>
            </a:r>
            <a:r>
              <a:rPr lang="ja-JP" altLang="en-US" sz="2000" b="0" dirty="0">
                <a:solidFill>
                  <a:prstClr val="black"/>
                </a:solidFill>
                <a:latin typeface="ＭＳ Ｐゴシック" panose="020B0600070205080204" pitchFamily="50" charset="-128"/>
              </a:rPr>
              <a:t>が</a:t>
            </a:r>
            <a:r>
              <a:rPr lang="ja-JP" altLang="en-US" sz="2000" b="0" dirty="0">
                <a:latin typeface="+mn-ea"/>
              </a:rPr>
              <a:t>直</a:t>
            </a:r>
            <a:r>
              <a:rPr lang="ja-JP" altLang="en-US" sz="2000" b="0" dirty="0">
                <a:latin typeface="+mn-ea"/>
                <a:ea typeface="+mn-ea"/>
              </a:rPr>
              <a:t>接，「イヤホン不適合措置申請書」の大学記入欄を記入</a:t>
            </a:r>
            <a:endParaRPr lang="en-US" altLang="ja-JP" sz="2000" b="0" dirty="0">
              <a:latin typeface="+mn-ea"/>
              <a:ea typeface="+mn-ea"/>
            </a:endParaRPr>
          </a:p>
          <a:p>
            <a:pPr lvl="0">
              <a:lnSpc>
                <a:spcPts val="2000"/>
              </a:lnSpc>
              <a:spcBef>
                <a:spcPts val="600"/>
              </a:spcBef>
            </a:pPr>
            <a:r>
              <a:rPr lang="ja-JP" altLang="en-US" sz="2000" b="0" dirty="0">
                <a:latin typeface="+mn-ea"/>
                <a:ea typeface="+mn-ea"/>
              </a:rPr>
              <a:t>　　　　  してもらいに行く。</a:t>
            </a:r>
            <a:endParaRPr lang="en-US" altLang="ja-JP" sz="2000" b="0" dirty="0">
              <a:latin typeface="+mn-ea"/>
              <a:ea typeface="+mn-ea"/>
            </a:endParaRPr>
          </a:p>
          <a:p>
            <a:pPr>
              <a:spcBef>
                <a:spcPts val="600"/>
              </a:spcBef>
            </a:pPr>
            <a:r>
              <a:rPr lang="ja-JP" altLang="en-US" sz="2000" b="0" dirty="0">
                <a:latin typeface="+mn-ea"/>
                <a:ea typeface="+mn-ea"/>
              </a:rPr>
              <a:t>　　　③　 </a:t>
            </a:r>
            <a:r>
              <a:rPr lang="ja-JP" altLang="en-US" sz="2000" b="0" dirty="0">
                <a:latin typeface="+mn-ea"/>
              </a:rPr>
              <a:t>必要事項が記入された「イヤホン不適合措置申請書」の画像を，共通　</a:t>
            </a:r>
            <a:endParaRPr lang="en-US" altLang="ja-JP" sz="2000" b="0" dirty="0">
              <a:latin typeface="+mn-ea"/>
            </a:endParaRPr>
          </a:p>
          <a:p>
            <a:pPr>
              <a:spcBef>
                <a:spcPts val="600"/>
              </a:spcBef>
            </a:pPr>
            <a:r>
              <a:rPr lang="ja-JP" altLang="en-US" sz="2000" b="0" dirty="0">
                <a:latin typeface="+mn-ea"/>
              </a:rPr>
              <a:t>　　　    テスト出願サイトから</a:t>
            </a:r>
            <a:r>
              <a:rPr lang="ja-JP" altLang="en-US" sz="2000" b="0" u="sng" dirty="0">
                <a:solidFill>
                  <a:srgbClr val="FF0000"/>
                </a:solidFill>
                <a:latin typeface="+mn-ea"/>
              </a:rPr>
              <a:t>出願内容を登録する際にアップロード</a:t>
            </a:r>
            <a:r>
              <a:rPr lang="ja-JP" altLang="en-US" sz="2000" b="0" dirty="0">
                <a:latin typeface="+mn-ea"/>
              </a:rPr>
              <a:t>し，申請する。</a:t>
            </a:r>
            <a:endParaRPr lang="en-US" altLang="ja-JP" sz="2000" b="0" dirty="0">
              <a:latin typeface="+mn-ea"/>
            </a:endParaRPr>
          </a:p>
          <a:p>
            <a:pPr>
              <a:spcBef>
                <a:spcPts val="600"/>
              </a:spcBef>
            </a:pPr>
            <a:r>
              <a:rPr lang="ja-JP" altLang="en-US" sz="2000" b="0" u="sng" dirty="0">
                <a:solidFill>
                  <a:srgbClr val="FF0000"/>
                </a:solidFill>
                <a:latin typeface="+mn-ea"/>
              </a:rPr>
              <a:t>　　　　</a:t>
            </a:r>
            <a:endParaRPr lang="en-US" altLang="ja-JP" sz="2000" b="0" u="sng" dirty="0">
              <a:solidFill>
                <a:srgbClr val="FF0000"/>
              </a:solidFill>
              <a:latin typeface="+mn-ea"/>
            </a:endParaRPr>
          </a:p>
          <a:p>
            <a:pPr>
              <a:spcBef>
                <a:spcPts val="600"/>
              </a:spcBef>
            </a:pPr>
            <a:r>
              <a:rPr lang="ja-JP" altLang="en-US" sz="2000" b="0" dirty="0">
                <a:solidFill>
                  <a:srgbClr val="FF0000"/>
                </a:solidFill>
                <a:latin typeface="+mn-ea"/>
              </a:rPr>
              <a:t>　</a:t>
            </a:r>
            <a:endParaRPr lang="ja-JP" altLang="en-US" sz="2000" b="0" dirty="0">
              <a:latin typeface="+mn-ea"/>
              <a:ea typeface="+mn-ea"/>
            </a:endParaRPr>
          </a:p>
        </p:txBody>
      </p:sp>
      <p:sp>
        <p:nvSpPr>
          <p:cNvPr id="23" name="AutoShape 6"/>
          <p:cNvSpPr>
            <a:spLocks noChangeArrowheads="1"/>
          </p:cNvSpPr>
          <p:nvPr/>
        </p:nvSpPr>
        <p:spPr bwMode="auto">
          <a:xfrm>
            <a:off x="199582" y="1706734"/>
            <a:ext cx="8407049" cy="1512643"/>
          </a:xfrm>
          <a:prstGeom prst="roundRect">
            <a:avLst>
              <a:gd name="adj" fmla="val 0"/>
            </a:avLst>
          </a:prstGeom>
          <a:noFill/>
          <a:ln w="38100" algn="ctr">
            <a:noFill/>
            <a:round/>
            <a:headEnd/>
            <a:tailEnd/>
          </a:ln>
          <a:extLst>
            <a:ext uri="{909E8E84-426E-40DD-AFC4-6F175D3DCCD1}">
              <a14:hiddenFill xmlns:a14="http://schemas.microsoft.com/office/drawing/2010/main">
                <a:solidFill>
                  <a:srgbClr val="FFFFFF"/>
                </a:solidFill>
              </a14:hiddenFill>
            </a:ext>
          </a:extLst>
        </p:spPr>
        <p:txBody>
          <a:bodyPr lIns="94512" tIns="47256" rIns="94512" bIns="47256"/>
          <a:lstStyle/>
          <a:p>
            <a:pPr>
              <a:spcBef>
                <a:spcPts val="620"/>
              </a:spcBef>
            </a:pPr>
            <a:r>
              <a:rPr lang="ja-JP" altLang="en-US" sz="2000" b="0" dirty="0">
                <a:latin typeface="+mn-ea"/>
                <a:ea typeface="+mn-ea"/>
              </a:rPr>
              <a:t>　○　リスニングで使用するイヤホンが装着できない場合は，試験当日に</a:t>
            </a:r>
            <a:r>
              <a:rPr lang="ja-JP" altLang="en-US" sz="2000" b="0" dirty="0">
                <a:latin typeface="+mn-ea"/>
              </a:rPr>
              <a:t>ヘッ</a:t>
            </a:r>
            <a:endParaRPr lang="en-US" altLang="ja-JP" sz="2000" b="0" dirty="0">
              <a:latin typeface="+mn-ea"/>
              <a:ea typeface="+mn-ea"/>
            </a:endParaRPr>
          </a:p>
          <a:p>
            <a:pPr>
              <a:spcBef>
                <a:spcPts val="0"/>
              </a:spcBef>
            </a:pPr>
            <a:r>
              <a:rPr lang="ja-JP" altLang="en-US" sz="2000" b="0" dirty="0">
                <a:latin typeface="+mn-ea"/>
                <a:ea typeface="+mn-ea"/>
              </a:rPr>
              <a:t>　　 ドホンを貸与する。　  </a:t>
            </a:r>
            <a:endParaRPr lang="en-US" altLang="ja-JP" sz="2000" b="0" dirty="0">
              <a:latin typeface="+mn-ea"/>
              <a:ea typeface="+mn-ea"/>
            </a:endParaRPr>
          </a:p>
          <a:p>
            <a:pPr>
              <a:spcBef>
                <a:spcPts val="600"/>
              </a:spcBef>
            </a:pPr>
            <a:r>
              <a:rPr lang="ja-JP" altLang="en-US" sz="2000" b="0" dirty="0">
                <a:latin typeface="+mn-ea"/>
                <a:ea typeface="+mn-ea"/>
              </a:rPr>
              <a:t>　○　貸与を希望する場合は，必ず出願時に申請すること。</a:t>
            </a:r>
            <a:endParaRPr lang="en-US" altLang="ja-JP" sz="2000" b="0" dirty="0">
              <a:latin typeface="+mn-ea"/>
              <a:ea typeface="+mn-ea"/>
            </a:endParaRPr>
          </a:p>
          <a:p>
            <a:pPr>
              <a:spcBef>
                <a:spcPts val="620"/>
              </a:spcBef>
            </a:pPr>
            <a:r>
              <a:rPr lang="ja-JP" altLang="en-US" sz="2000" b="0" dirty="0">
                <a:latin typeface="+mn-ea"/>
                <a:ea typeface="+mn-ea"/>
              </a:rPr>
              <a:t>　○　</a:t>
            </a:r>
            <a:r>
              <a:rPr lang="ja-JP" altLang="en-US" sz="2000" b="0" u="sng" dirty="0">
                <a:solidFill>
                  <a:srgbClr val="FF0000"/>
                </a:solidFill>
                <a:latin typeface="+mn-ea"/>
              </a:rPr>
              <a:t>出願時に申請がない場合，試験当日に申し出てもヘッドホン貸与不可。</a:t>
            </a:r>
            <a:endParaRPr lang="en-US" altLang="ja-JP" sz="2000" b="0" dirty="0">
              <a:latin typeface="+mn-ea"/>
              <a:ea typeface="+mn-ea"/>
            </a:endParaRPr>
          </a:p>
        </p:txBody>
      </p:sp>
      <p:sp>
        <p:nvSpPr>
          <p:cNvPr id="4" name="スライド番号プレースホルダー 3">
            <a:extLst>
              <a:ext uri="{FF2B5EF4-FFF2-40B4-BE49-F238E27FC236}">
                <a16:creationId xmlns:a16="http://schemas.microsoft.com/office/drawing/2014/main" id="{44B8B73E-7778-4B89-A934-C38A7BECD84D}"/>
              </a:ext>
            </a:extLst>
          </p:cNvPr>
          <p:cNvSpPr>
            <a:spLocks noGrp="1"/>
          </p:cNvSpPr>
          <p:nvPr>
            <p:ph type="sldNum" sz="quarter" idx="12"/>
          </p:nvPr>
        </p:nvSpPr>
        <p:spPr/>
        <p:txBody>
          <a:bodyPr/>
          <a:lstStyle/>
          <a:p>
            <a:fld id="{F14AF66F-3B4F-4E8B-A9F2-F8EEB7F87A3A}" type="slidenum">
              <a:rPr lang="ja-JP" altLang="en-US" smtClean="0">
                <a:solidFill>
                  <a:prstClr val="black">
                    <a:tint val="75000"/>
                  </a:prstClr>
                </a:solidFill>
              </a:rPr>
              <a:pPr/>
              <a:t>6</a:t>
            </a:fld>
            <a:endParaRPr lang="ja-JP" altLang="en-US" dirty="0">
              <a:solidFill>
                <a:prstClr val="black">
                  <a:tint val="75000"/>
                </a:prstClr>
              </a:solidFill>
            </a:endParaRPr>
          </a:p>
        </p:txBody>
      </p:sp>
      <p:sp>
        <p:nvSpPr>
          <p:cNvPr id="21" name="テキスト ボックス 20">
            <a:extLst>
              <a:ext uri="{FF2B5EF4-FFF2-40B4-BE49-F238E27FC236}">
                <a16:creationId xmlns:a16="http://schemas.microsoft.com/office/drawing/2014/main" id="{57E564DC-8E32-4560-AD92-98C265BEC0B2}"/>
              </a:ext>
            </a:extLst>
          </p:cNvPr>
          <p:cNvSpPr txBox="1"/>
          <p:nvPr/>
        </p:nvSpPr>
        <p:spPr>
          <a:xfrm>
            <a:off x="189020" y="46276"/>
            <a:ext cx="864096" cy="779026"/>
          </a:xfrm>
          <a:prstGeom prst="ellipse">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ja-JP" altLang="en-US" sz="3000" dirty="0">
                <a:latin typeface="ＤＦＧ極太丸ゴシック体" pitchFamily="50" charset="-128"/>
                <a:ea typeface="ＤＦＧ極太丸ゴシック体" pitchFamily="50" charset="-128"/>
              </a:rPr>
              <a:t>Ｂ</a:t>
            </a:r>
            <a:endParaRPr kumimoji="1" lang="ja-JP" altLang="en-US" sz="3000" dirty="0">
              <a:latin typeface="ＤＦＧ極太丸ゴシック体" pitchFamily="50" charset="-128"/>
              <a:ea typeface="ＤＦＧ極太丸ゴシック体" pitchFamily="50" charset="-128"/>
            </a:endParaRPr>
          </a:p>
        </p:txBody>
      </p:sp>
      <p:sp>
        <p:nvSpPr>
          <p:cNvPr id="22" name="Rectangle 15">
            <a:extLst>
              <a:ext uri="{FF2B5EF4-FFF2-40B4-BE49-F238E27FC236}">
                <a16:creationId xmlns:a16="http://schemas.microsoft.com/office/drawing/2014/main" id="{D4C294D2-4035-4CB6-AD38-2702814DFA4F}"/>
              </a:ext>
            </a:extLst>
          </p:cNvPr>
          <p:cNvSpPr>
            <a:spLocks noChangeArrowheads="1"/>
          </p:cNvSpPr>
          <p:nvPr/>
        </p:nvSpPr>
        <p:spPr bwMode="auto">
          <a:xfrm>
            <a:off x="1187624" y="81605"/>
            <a:ext cx="288032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nchor="ctr"/>
          <a:lstStyle/>
          <a:p>
            <a:pPr marL="342900" indent="-342900"/>
            <a:r>
              <a:rPr lang="ja-JP" altLang="en-US" b="0">
                <a:latin typeface="ＤＦＧ平成ゴシック体W9" pitchFamily="50" charset="-128"/>
                <a:ea typeface="ＤＦＧ平成ゴシック体W9" pitchFamily="50" charset="-128"/>
              </a:rPr>
              <a:t>出願</a:t>
            </a:r>
            <a:r>
              <a:rPr lang="ja-JP" altLang="en-US" sz="2400">
                <a:latin typeface="ＤＦＧ極太丸ゴシック体" pitchFamily="50" charset="-128"/>
                <a:ea typeface="ＤＦＧ極太丸ゴシック体" pitchFamily="50" charset="-128"/>
              </a:rPr>
              <a:t>　</a:t>
            </a:r>
            <a:r>
              <a:rPr lang="en-US" altLang="ja-JP" sz="2600"/>
              <a:t>【</a:t>
            </a:r>
            <a:r>
              <a:rPr lang="en-US" altLang="ja-JP" sz="2600" dirty="0"/>
              <a:t>P27】</a:t>
            </a:r>
            <a:endParaRPr lang="ja-JP" altLang="en-US" sz="2600" dirty="0">
              <a:solidFill>
                <a:srgbClr val="0033CC"/>
              </a:solidFill>
            </a:endParaRPr>
          </a:p>
        </p:txBody>
      </p:sp>
    </p:spTree>
    <p:extLst>
      <p:ext uri="{BB962C8B-B14F-4D97-AF65-F5344CB8AC3E}">
        <p14:creationId xmlns:p14="http://schemas.microsoft.com/office/powerpoint/2010/main" val="34959911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16="http://schemas.microsoft.com/office/drawing/2014/main" xmlns:a14="http://schemas.microsoft.com/office/drawing/2010/main"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395534" y="980728"/>
            <a:ext cx="8123387" cy="611535"/>
          </a:xfrm>
          <a:prstGeom prst="roundRect">
            <a:avLst>
              <a:gd name="adj" fmla="val 24537"/>
            </a:avLst>
          </a:prstGeom>
          <a:solidFill>
            <a:srgbClr val="FFC000"/>
          </a:solidFill>
          <a:ln w="28575">
            <a:solidFill>
              <a:srgbClr val="FF6600"/>
            </a:solidFill>
          </a:ln>
          <a:extLst/>
        </p:spPr>
        <p:txBody>
          <a:bodyPr anchor="b"/>
          <a:lstStyle/>
          <a:p>
            <a:pPr>
              <a:spcBef>
                <a:spcPct val="0"/>
              </a:spcBef>
            </a:pPr>
            <a:r>
              <a:rPr lang="ja-JP" altLang="en-US" dirty="0">
                <a:latin typeface="+mn-ea"/>
                <a:ea typeface="+mn-ea"/>
              </a:rPr>
              <a:t>成績の閲覧</a:t>
            </a:r>
          </a:p>
        </p:txBody>
      </p:sp>
      <p:sp>
        <p:nvSpPr>
          <p:cNvPr id="5" name="テキスト ボックス 4"/>
          <p:cNvSpPr txBox="1"/>
          <p:nvPr/>
        </p:nvSpPr>
        <p:spPr>
          <a:xfrm>
            <a:off x="189020" y="46276"/>
            <a:ext cx="864096" cy="779026"/>
          </a:xfrm>
          <a:prstGeom prst="ellipse">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ja-JP" altLang="en-US" sz="3000" dirty="0">
                <a:latin typeface="ＤＦＧ極太丸ゴシック体" pitchFamily="50" charset="-128"/>
                <a:ea typeface="ＤＦＧ極太丸ゴシック体" pitchFamily="50" charset="-128"/>
              </a:rPr>
              <a:t>Ｂ</a:t>
            </a:r>
            <a:endParaRPr kumimoji="1" lang="ja-JP" altLang="en-US" sz="3000" dirty="0">
              <a:latin typeface="ＤＦＧ極太丸ゴシック体" pitchFamily="50" charset="-128"/>
              <a:ea typeface="ＤＦＧ極太丸ゴシック体" pitchFamily="50" charset="-128"/>
            </a:endParaRPr>
          </a:p>
        </p:txBody>
      </p:sp>
      <p:sp>
        <p:nvSpPr>
          <p:cNvPr id="6" name="Rectangle 15"/>
          <p:cNvSpPr>
            <a:spLocks noChangeArrowheads="1"/>
          </p:cNvSpPr>
          <p:nvPr/>
        </p:nvSpPr>
        <p:spPr bwMode="auto">
          <a:xfrm>
            <a:off x="1187624" y="81605"/>
            <a:ext cx="288032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nchor="ctr"/>
          <a:lstStyle/>
          <a:p>
            <a:pPr marL="342900" indent="-342900"/>
            <a:r>
              <a:rPr lang="ja-JP" altLang="en-US" b="0">
                <a:latin typeface="ＤＦＧ平成ゴシック体W9" pitchFamily="50" charset="-128"/>
                <a:ea typeface="ＤＦＧ平成ゴシック体W9" pitchFamily="50" charset="-128"/>
              </a:rPr>
              <a:t>出願</a:t>
            </a:r>
            <a:r>
              <a:rPr lang="ja-JP" altLang="en-US" sz="2400">
                <a:latin typeface="ＤＦＧ極太丸ゴシック体" pitchFamily="50" charset="-128"/>
                <a:ea typeface="ＤＦＧ極太丸ゴシック体" pitchFamily="50" charset="-128"/>
              </a:rPr>
              <a:t>　</a:t>
            </a:r>
            <a:r>
              <a:rPr lang="en-US" altLang="ja-JP" sz="2600"/>
              <a:t>【</a:t>
            </a:r>
            <a:r>
              <a:rPr lang="en-US" altLang="ja-JP" sz="2600" dirty="0"/>
              <a:t>P28】</a:t>
            </a:r>
            <a:endParaRPr lang="ja-JP" altLang="en-US" sz="2600" dirty="0">
              <a:solidFill>
                <a:srgbClr val="0033CC"/>
              </a:solidFill>
            </a:endParaRPr>
          </a:p>
        </p:txBody>
      </p:sp>
      <p:sp>
        <p:nvSpPr>
          <p:cNvPr id="2" name="正方形/長方形 1">
            <a:extLst>
              <a:ext uri="{FF2B5EF4-FFF2-40B4-BE49-F238E27FC236}">
                <a16:creationId xmlns:a16="http://schemas.microsoft.com/office/drawing/2014/main" id="{05506F08-D780-4E27-9221-B96F39BB58B9}"/>
              </a:ext>
            </a:extLst>
          </p:cNvPr>
          <p:cNvSpPr/>
          <p:nvPr/>
        </p:nvSpPr>
        <p:spPr>
          <a:xfrm>
            <a:off x="395534" y="1752022"/>
            <a:ext cx="8424938" cy="2529923"/>
          </a:xfrm>
          <a:prstGeom prst="rect">
            <a:avLst/>
          </a:prstGeom>
        </p:spPr>
        <p:txBody>
          <a:bodyPr wrap="square">
            <a:spAutoFit/>
          </a:bodyPr>
          <a:lstStyle/>
          <a:p>
            <a:pPr>
              <a:spcBef>
                <a:spcPts val="0"/>
              </a:spcBef>
            </a:pPr>
            <a:r>
              <a:rPr lang="ja-JP" altLang="en-US" sz="2400" b="0" spc="-50" dirty="0">
                <a:latin typeface="ＭＳ Ｐゴシック" panose="020B0600070205080204" pitchFamily="50" charset="-128"/>
              </a:rPr>
              <a:t>○　出願時に，「成績の閲覧」を希望し，成績閲覧手数料（</a:t>
            </a:r>
            <a:r>
              <a:rPr lang="en-US" altLang="ja-JP" sz="2400" b="0" spc="-50" dirty="0">
                <a:latin typeface="ＭＳ Ｐゴシック" panose="020B0600070205080204" pitchFamily="50" charset="-128"/>
              </a:rPr>
              <a:t>300 </a:t>
            </a:r>
            <a:r>
              <a:rPr lang="ja-JP" altLang="en-US" sz="2400" b="0" spc="-50" dirty="0">
                <a:latin typeface="ＭＳ Ｐゴシック" panose="020B0600070205080204" pitchFamily="50" charset="-128"/>
              </a:rPr>
              <a:t>円）</a:t>
            </a:r>
            <a:endParaRPr lang="en-US" altLang="ja-JP" sz="2400" b="0" spc="-50" dirty="0">
              <a:latin typeface="ＭＳ Ｐゴシック" panose="020B0600070205080204" pitchFamily="50" charset="-128"/>
            </a:endParaRPr>
          </a:p>
          <a:p>
            <a:pPr>
              <a:spcBef>
                <a:spcPts val="0"/>
              </a:spcBef>
            </a:pPr>
            <a:r>
              <a:rPr lang="ja-JP" altLang="en-US" sz="2400" b="0" spc="-50" dirty="0">
                <a:latin typeface="ＭＳ Ｐゴシック" panose="020B0600070205080204" pitchFamily="50" charset="-128"/>
              </a:rPr>
              <a:t>　を検定料と併せて支払うことで，マイページ上で自身の成績を閲</a:t>
            </a:r>
            <a:endParaRPr lang="en-US" altLang="ja-JP" sz="2400" b="0" spc="-50" dirty="0">
              <a:latin typeface="ＭＳ Ｐゴシック" panose="020B0600070205080204" pitchFamily="50" charset="-128"/>
            </a:endParaRPr>
          </a:p>
          <a:p>
            <a:pPr>
              <a:spcBef>
                <a:spcPts val="0"/>
              </a:spcBef>
            </a:pPr>
            <a:r>
              <a:rPr lang="ja-JP" altLang="en-US" sz="2400" b="0" spc="-50" dirty="0">
                <a:latin typeface="ＭＳ Ｐゴシック" panose="020B0600070205080204" pitchFamily="50" charset="-128"/>
              </a:rPr>
              <a:t>　</a:t>
            </a:r>
            <a:r>
              <a:rPr lang="ja-JP" altLang="en-US" sz="2400" b="0" spc="-50" dirty="0" err="1">
                <a:latin typeface="ＭＳ Ｐゴシック" panose="020B0600070205080204" pitchFamily="50" charset="-128"/>
              </a:rPr>
              <a:t>覧する</a:t>
            </a:r>
            <a:r>
              <a:rPr lang="ja-JP" altLang="en-US" sz="2400" b="0" spc="-50" dirty="0">
                <a:latin typeface="ＭＳ Ｐゴシック" panose="020B0600070205080204" pitchFamily="50" charset="-128"/>
              </a:rPr>
              <a:t>ことができる。</a:t>
            </a:r>
            <a:endParaRPr lang="en-US" altLang="ja-JP" sz="2400" b="0" spc="-50" dirty="0">
              <a:latin typeface="ＭＳ Ｐゴシック" panose="020B0600070205080204" pitchFamily="50" charset="-128"/>
            </a:endParaRPr>
          </a:p>
          <a:p>
            <a:endParaRPr lang="en-US" altLang="ja-JP" sz="2400" b="0" spc="-50" dirty="0">
              <a:latin typeface="ＭＳ Ｐゴシック" panose="020B0600070205080204" pitchFamily="50" charset="-128"/>
            </a:endParaRPr>
          </a:p>
          <a:p>
            <a:r>
              <a:rPr lang="ja-JP" altLang="en-US" sz="2400" b="0" spc="-50" dirty="0">
                <a:latin typeface="ＭＳ Ｐゴシック" panose="020B0600070205080204" pitchFamily="50" charset="-128"/>
              </a:rPr>
              <a:t>○　成績の閲覧期間</a:t>
            </a:r>
            <a:endParaRPr lang="en-US" altLang="ja-JP" sz="2400" b="0" spc="-50" dirty="0">
              <a:latin typeface="ＭＳ Ｐゴシック" panose="020B0600070205080204" pitchFamily="50" charset="-128"/>
            </a:endParaRPr>
          </a:p>
          <a:p>
            <a:r>
              <a:rPr lang="ja-JP" altLang="en-US" sz="2400" b="0" dirty="0"/>
              <a:t>　令和</a:t>
            </a:r>
            <a:r>
              <a:rPr lang="en-US" altLang="ja-JP" sz="2400" b="0" dirty="0"/>
              <a:t>8</a:t>
            </a:r>
            <a:r>
              <a:rPr lang="ja-JP" altLang="en-US" sz="2400" b="0" dirty="0"/>
              <a:t>年</a:t>
            </a:r>
            <a:r>
              <a:rPr lang="en-US" altLang="ja-JP" sz="2400" b="0" dirty="0"/>
              <a:t>4</a:t>
            </a:r>
            <a:r>
              <a:rPr lang="ja-JP" altLang="en-US" sz="2400" b="0" dirty="0"/>
              <a:t>月</a:t>
            </a:r>
            <a:r>
              <a:rPr lang="en-US" altLang="ja-JP" sz="2400" b="0" dirty="0"/>
              <a:t>1</a:t>
            </a:r>
            <a:r>
              <a:rPr lang="ja-JP" altLang="en-US" sz="2400" b="0" dirty="0"/>
              <a:t>日（水）</a:t>
            </a:r>
            <a:r>
              <a:rPr lang="en-US" altLang="ja-JP" sz="2400" b="0" dirty="0"/>
              <a:t>10</a:t>
            </a:r>
            <a:r>
              <a:rPr lang="ja-JP" altLang="en-US" sz="2400" b="0" dirty="0"/>
              <a:t>：</a:t>
            </a:r>
            <a:r>
              <a:rPr lang="en-US" altLang="ja-JP" sz="2400" b="0" dirty="0"/>
              <a:t>00</a:t>
            </a:r>
            <a:r>
              <a:rPr lang="ja-JP" altLang="en-US" sz="2400" b="0" dirty="0"/>
              <a:t>～</a:t>
            </a:r>
            <a:r>
              <a:rPr lang="en-US" altLang="ja-JP" sz="2400" b="0" dirty="0"/>
              <a:t>4</a:t>
            </a:r>
            <a:r>
              <a:rPr lang="ja-JP" altLang="en-US" sz="2400" b="0" dirty="0"/>
              <a:t>月</a:t>
            </a:r>
            <a:r>
              <a:rPr lang="en-US" altLang="ja-JP" sz="2400" b="0" dirty="0"/>
              <a:t>30</a:t>
            </a:r>
            <a:r>
              <a:rPr lang="ja-JP" altLang="en-US" sz="2400" b="0" dirty="0"/>
              <a:t>日（木）</a:t>
            </a:r>
            <a:r>
              <a:rPr lang="en-US" altLang="ja-JP" sz="2400" b="0" dirty="0"/>
              <a:t>23</a:t>
            </a:r>
            <a:r>
              <a:rPr lang="ja-JP" altLang="en-US" sz="2400" b="0" dirty="0"/>
              <a:t>：</a:t>
            </a:r>
            <a:r>
              <a:rPr lang="en-US" altLang="ja-JP" sz="2400" b="0" dirty="0"/>
              <a:t>59</a:t>
            </a:r>
          </a:p>
        </p:txBody>
      </p:sp>
      <p:sp>
        <p:nvSpPr>
          <p:cNvPr id="8" name="スライド番号プレースホルダー 7">
            <a:extLst>
              <a:ext uri="{FF2B5EF4-FFF2-40B4-BE49-F238E27FC236}">
                <a16:creationId xmlns:a16="http://schemas.microsoft.com/office/drawing/2014/main" id="{90FFD693-6FE9-4DD9-B093-A0ECE25D64A6}"/>
              </a:ext>
            </a:extLst>
          </p:cNvPr>
          <p:cNvSpPr>
            <a:spLocks noGrp="1"/>
          </p:cNvSpPr>
          <p:nvPr>
            <p:ph type="sldNum" sz="quarter" idx="12"/>
          </p:nvPr>
        </p:nvSpPr>
        <p:spPr/>
        <p:txBody>
          <a:bodyPr/>
          <a:lstStyle/>
          <a:p>
            <a:fld id="{F14AF66F-3B4F-4E8B-A9F2-F8EEB7F87A3A}" type="slidenum">
              <a:rPr lang="ja-JP" altLang="en-US" smtClean="0">
                <a:solidFill>
                  <a:prstClr val="black">
                    <a:tint val="75000"/>
                  </a:prstClr>
                </a:solidFill>
              </a:rPr>
              <a:pPr/>
              <a:t>7</a:t>
            </a:fld>
            <a:endParaRPr lang="ja-JP" altLang="en-US" dirty="0">
              <a:solidFill>
                <a:prstClr val="black">
                  <a:tint val="75000"/>
                </a:prstClr>
              </a:solidFill>
            </a:endParaRPr>
          </a:p>
        </p:txBody>
      </p:sp>
    </p:spTree>
    <p:extLst>
      <p:ext uri="{BB962C8B-B14F-4D97-AF65-F5344CB8AC3E}">
        <p14:creationId xmlns:p14="http://schemas.microsoft.com/office/powerpoint/2010/main" val="26868274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16="http://schemas.microsoft.com/office/drawing/2014/main" xmlns:a14="http://schemas.microsoft.com/office/drawing/2010/main"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395534" y="980728"/>
            <a:ext cx="8123387" cy="611535"/>
          </a:xfrm>
          <a:prstGeom prst="roundRect">
            <a:avLst>
              <a:gd name="adj" fmla="val 24537"/>
            </a:avLst>
          </a:prstGeom>
          <a:solidFill>
            <a:srgbClr val="FFC000"/>
          </a:solidFill>
          <a:ln w="28575">
            <a:solidFill>
              <a:srgbClr val="FF6600"/>
            </a:solidFill>
          </a:ln>
          <a:extLst/>
        </p:spPr>
        <p:txBody>
          <a:bodyPr anchor="b"/>
          <a:lstStyle/>
          <a:p>
            <a:pPr>
              <a:spcBef>
                <a:spcPct val="0"/>
              </a:spcBef>
            </a:pPr>
            <a:r>
              <a:rPr lang="ja-JP" altLang="ja-JP" dirty="0"/>
              <a:t>検定料及び成績閲覧手数料</a:t>
            </a:r>
            <a:endParaRPr lang="ja-JP" altLang="en-US" dirty="0">
              <a:latin typeface="+mn-ea"/>
              <a:ea typeface="+mn-ea"/>
            </a:endParaRPr>
          </a:p>
        </p:txBody>
      </p:sp>
      <p:sp>
        <p:nvSpPr>
          <p:cNvPr id="5" name="テキスト ボックス 4"/>
          <p:cNvSpPr txBox="1"/>
          <p:nvPr/>
        </p:nvSpPr>
        <p:spPr>
          <a:xfrm>
            <a:off x="189020" y="46276"/>
            <a:ext cx="864096" cy="779026"/>
          </a:xfrm>
          <a:prstGeom prst="ellipse">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ja-JP" altLang="en-US" sz="3000" dirty="0">
                <a:latin typeface="ＤＦＧ極太丸ゴシック体" pitchFamily="50" charset="-128"/>
                <a:ea typeface="ＤＦＧ極太丸ゴシック体" pitchFamily="50" charset="-128"/>
              </a:rPr>
              <a:t>Ｂ</a:t>
            </a:r>
            <a:endParaRPr kumimoji="1" lang="ja-JP" altLang="en-US" sz="3000" dirty="0">
              <a:latin typeface="ＤＦＧ極太丸ゴシック体" pitchFamily="50" charset="-128"/>
              <a:ea typeface="ＤＦＧ極太丸ゴシック体" pitchFamily="50" charset="-128"/>
            </a:endParaRPr>
          </a:p>
        </p:txBody>
      </p:sp>
      <p:sp>
        <p:nvSpPr>
          <p:cNvPr id="6" name="Rectangle 15"/>
          <p:cNvSpPr>
            <a:spLocks noChangeArrowheads="1"/>
          </p:cNvSpPr>
          <p:nvPr/>
        </p:nvSpPr>
        <p:spPr bwMode="auto">
          <a:xfrm>
            <a:off x="1187624" y="81605"/>
            <a:ext cx="288032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nchor="ctr"/>
          <a:lstStyle/>
          <a:p>
            <a:pPr marL="342900" indent="-342900"/>
            <a:r>
              <a:rPr lang="ja-JP" altLang="en-US" b="0">
                <a:latin typeface="ＤＦＧ平成ゴシック体W9" pitchFamily="50" charset="-128"/>
                <a:ea typeface="ＤＦＧ平成ゴシック体W9" pitchFamily="50" charset="-128"/>
              </a:rPr>
              <a:t>出願</a:t>
            </a:r>
            <a:r>
              <a:rPr lang="ja-JP" altLang="en-US" sz="2400">
                <a:latin typeface="ＤＦＧ極太丸ゴシック体" pitchFamily="50" charset="-128"/>
                <a:ea typeface="ＤＦＧ極太丸ゴシック体" pitchFamily="50" charset="-128"/>
              </a:rPr>
              <a:t>　</a:t>
            </a:r>
            <a:r>
              <a:rPr lang="en-US" altLang="ja-JP" sz="2600"/>
              <a:t>【</a:t>
            </a:r>
            <a:r>
              <a:rPr lang="en-US" altLang="ja-JP" sz="2600" dirty="0"/>
              <a:t>P29</a:t>
            </a:r>
            <a:r>
              <a:rPr lang="ja-JP" altLang="en-US" sz="2600" dirty="0"/>
              <a:t>・</a:t>
            </a:r>
            <a:r>
              <a:rPr lang="en-US" altLang="ja-JP" sz="2600" dirty="0"/>
              <a:t>30】</a:t>
            </a:r>
            <a:endParaRPr lang="ja-JP" altLang="en-US" sz="2600" dirty="0">
              <a:solidFill>
                <a:srgbClr val="0033CC"/>
              </a:solidFill>
            </a:endParaRPr>
          </a:p>
        </p:txBody>
      </p:sp>
      <p:sp>
        <p:nvSpPr>
          <p:cNvPr id="2" name="正方形/長方形 1">
            <a:extLst>
              <a:ext uri="{FF2B5EF4-FFF2-40B4-BE49-F238E27FC236}">
                <a16:creationId xmlns:a16="http://schemas.microsoft.com/office/drawing/2014/main" id="{05506F08-D780-4E27-9221-B96F39BB58B9}"/>
              </a:ext>
            </a:extLst>
          </p:cNvPr>
          <p:cNvSpPr/>
          <p:nvPr/>
        </p:nvSpPr>
        <p:spPr>
          <a:xfrm>
            <a:off x="395534" y="1655361"/>
            <a:ext cx="8713940" cy="4874668"/>
          </a:xfrm>
          <a:prstGeom prst="rect">
            <a:avLst/>
          </a:prstGeom>
        </p:spPr>
        <p:txBody>
          <a:bodyPr wrap="square">
            <a:spAutoFit/>
          </a:bodyPr>
          <a:lstStyle/>
          <a:p>
            <a:r>
              <a:rPr lang="ja-JP" altLang="en-US" sz="2400" spc="-50" dirty="0">
                <a:latin typeface="ＭＳ Ｐゴシック" panose="020B0600070205080204" pitchFamily="50" charset="-128"/>
              </a:rPr>
              <a:t>○　</a:t>
            </a:r>
            <a:r>
              <a:rPr lang="ja-JP" altLang="ja-JP" sz="2400" dirty="0"/>
              <a:t>支払期間</a:t>
            </a:r>
          </a:p>
          <a:p>
            <a:r>
              <a:rPr lang="ja-JP" altLang="en-US" dirty="0"/>
              <a:t>　</a:t>
            </a:r>
            <a:r>
              <a:rPr lang="en-US" altLang="ja-JP" dirty="0"/>
              <a:t>9</a:t>
            </a:r>
            <a:r>
              <a:rPr lang="ja-JP" altLang="ja-JP" dirty="0"/>
              <a:t>月</a:t>
            </a:r>
            <a:r>
              <a:rPr lang="en-US" altLang="ja-JP" dirty="0"/>
              <a:t>16</a:t>
            </a:r>
            <a:r>
              <a:rPr lang="ja-JP" altLang="ja-JP" dirty="0"/>
              <a:t>日（火）</a:t>
            </a:r>
            <a:r>
              <a:rPr lang="en-US" altLang="ja-JP" dirty="0"/>
              <a:t>10</a:t>
            </a:r>
            <a:r>
              <a:rPr lang="ja-JP" altLang="ja-JP" dirty="0"/>
              <a:t>：</a:t>
            </a:r>
            <a:r>
              <a:rPr lang="en-US" altLang="ja-JP" dirty="0"/>
              <a:t>00 </a:t>
            </a:r>
            <a:r>
              <a:rPr lang="ja-JP" altLang="ja-JP" dirty="0"/>
              <a:t>～</a:t>
            </a:r>
            <a:r>
              <a:rPr lang="en-US" altLang="ja-JP" dirty="0"/>
              <a:t>10</a:t>
            </a:r>
            <a:r>
              <a:rPr lang="ja-JP" altLang="ja-JP" dirty="0"/>
              <a:t>月</a:t>
            </a:r>
            <a:r>
              <a:rPr lang="en-US" altLang="ja-JP" dirty="0"/>
              <a:t>3</a:t>
            </a:r>
            <a:r>
              <a:rPr lang="ja-JP" altLang="ja-JP" dirty="0"/>
              <a:t>日（金）</a:t>
            </a:r>
            <a:r>
              <a:rPr lang="en-US" altLang="ja-JP" dirty="0"/>
              <a:t>23</a:t>
            </a:r>
            <a:r>
              <a:rPr lang="ja-JP" altLang="ja-JP" dirty="0"/>
              <a:t>：</a:t>
            </a:r>
            <a:r>
              <a:rPr lang="en-US" altLang="ja-JP" dirty="0"/>
              <a:t>59</a:t>
            </a:r>
          </a:p>
          <a:p>
            <a:pPr>
              <a:spcBef>
                <a:spcPts val="0"/>
              </a:spcBef>
            </a:pPr>
            <a:r>
              <a:rPr lang="ja-JP" altLang="en-US" sz="2400" dirty="0">
                <a:solidFill>
                  <a:srgbClr val="FF0000"/>
                </a:solidFill>
              </a:rPr>
              <a:t>　 </a:t>
            </a:r>
            <a:r>
              <a:rPr lang="en-US" altLang="ja-JP" sz="2000" dirty="0">
                <a:solidFill>
                  <a:srgbClr val="FF0000"/>
                </a:solidFill>
              </a:rPr>
              <a:t>※</a:t>
            </a:r>
            <a:r>
              <a:rPr lang="ja-JP" altLang="en-US" sz="2000" dirty="0">
                <a:solidFill>
                  <a:srgbClr val="FF0000"/>
                </a:solidFill>
              </a:rPr>
              <a:t>　検定料等の支払いを行わないと，出願は完了しない。（➔スライド</a:t>
            </a:r>
            <a:r>
              <a:rPr lang="en-US" altLang="ja-JP" sz="2000" dirty="0">
                <a:solidFill>
                  <a:srgbClr val="FF0000"/>
                </a:solidFill>
              </a:rPr>
              <a:t>23</a:t>
            </a:r>
            <a:r>
              <a:rPr lang="ja-JP" altLang="en-US" sz="2000" dirty="0">
                <a:solidFill>
                  <a:srgbClr val="FF0000"/>
                </a:solidFill>
              </a:rPr>
              <a:t>・</a:t>
            </a:r>
            <a:r>
              <a:rPr lang="en-US" altLang="ja-JP" sz="2000" dirty="0">
                <a:solidFill>
                  <a:srgbClr val="FF0000"/>
                </a:solidFill>
              </a:rPr>
              <a:t>24</a:t>
            </a:r>
            <a:r>
              <a:rPr lang="ja-JP" altLang="en-US" sz="2000" dirty="0">
                <a:solidFill>
                  <a:srgbClr val="FF0000"/>
                </a:solidFill>
              </a:rPr>
              <a:t>）</a:t>
            </a:r>
            <a:endParaRPr lang="ja-JP" altLang="ja-JP" sz="2000" dirty="0">
              <a:solidFill>
                <a:srgbClr val="FF0000"/>
              </a:solidFill>
            </a:endParaRPr>
          </a:p>
          <a:p>
            <a:pPr lvl="0" fontAlgn="auto">
              <a:lnSpc>
                <a:spcPts val="2880"/>
              </a:lnSpc>
              <a:spcBef>
                <a:spcPts val="1200"/>
              </a:spcBef>
              <a:spcAft>
                <a:spcPts val="0"/>
              </a:spcAft>
            </a:pPr>
            <a:r>
              <a:rPr lang="ja-JP" altLang="en-US" sz="2400" spc="-50" dirty="0">
                <a:latin typeface="ＭＳ Ｐゴシック" panose="020B0600070205080204" pitchFamily="50" charset="-128"/>
              </a:rPr>
              <a:t>○　</a:t>
            </a:r>
            <a:r>
              <a:rPr lang="ja-JP" altLang="en-US" sz="2400" b="0" spc="-50" dirty="0">
                <a:latin typeface="ＭＳ Ｐゴシック" panose="020B0600070205080204" pitchFamily="50" charset="-128"/>
              </a:rPr>
              <a:t>支払金額は，受験教科数，成績の閲覧（手数料</a:t>
            </a:r>
            <a:r>
              <a:rPr lang="en-US" altLang="ja-JP" sz="2400" b="0" spc="-50" dirty="0">
                <a:latin typeface="ＭＳ Ｐゴシック" panose="020B0600070205080204" pitchFamily="50" charset="-128"/>
              </a:rPr>
              <a:t>300</a:t>
            </a:r>
            <a:r>
              <a:rPr lang="ja-JP" altLang="en-US" sz="2400" b="0" spc="-50" dirty="0">
                <a:latin typeface="ＭＳ Ｐゴシック" panose="020B0600070205080204" pitchFamily="50" charset="-128"/>
              </a:rPr>
              <a:t>円）の希望</a:t>
            </a:r>
            <a:endParaRPr lang="en-US" altLang="ja-JP" sz="2400" b="0" spc="-50" dirty="0">
              <a:latin typeface="ＭＳ Ｐゴシック" panose="020B0600070205080204" pitchFamily="50" charset="-128"/>
            </a:endParaRPr>
          </a:p>
          <a:p>
            <a:pPr lvl="0" fontAlgn="auto">
              <a:spcBef>
                <a:spcPts val="0"/>
              </a:spcBef>
              <a:spcAft>
                <a:spcPts val="0"/>
              </a:spcAft>
            </a:pPr>
            <a:r>
              <a:rPr lang="ja-JP" altLang="en-US" sz="2400" b="0" spc="-50" dirty="0">
                <a:latin typeface="ＭＳ Ｐゴシック" panose="020B0600070205080204" pitchFamily="50" charset="-128"/>
              </a:rPr>
              <a:t>　の有無により，下表の</a:t>
            </a:r>
            <a:r>
              <a:rPr lang="en-US" altLang="ja-JP" sz="2400" b="0" spc="-50" dirty="0">
                <a:latin typeface="ＭＳ Ｐゴシック" panose="020B0600070205080204" pitchFamily="50" charset="-128"/>
              </a:rPr>
              <a:t>4</a:t>
            </a:r>
            <a:r>
              <a:rPr lang="ja-JP" altLang="en-US" sz="2400" b="0" spc="-50" dirty="0">
                <a:latin typeface="ＭＳ Ｐゴシック" panose="020B0600070205080204" pitchFamily="50" charset="-128"/>
              </a:rPr>
              <a:t>種類がある。</a:t>
            </a:r>
            <a:endParaRPr lang="en-US" altLang="ja-JP" sz="2400" b="0" spc="-50" dirty="0">
              <a:latin typeface="ＭＳ Ｐゴシック" panose="020B0600070205080204" pitchFamily="50" charset="-128"/>
            </a:endParaRPr>
          </a:p>
          <a:p>
            <a:pPr lvl="0" fontAlgn="auto">
              <a:lnSpc>
                <a:spcPct val="150000"/>
              </a:lnSpc>
              <a:spcBef>
                <a:spcPts val="1200"/>
              </a:spcBef>
              <a:spcAft>
                <a:spcPts val="0"/>
              </a:spcAft>
            </a:pPr>
            <a:endParaRPr lang="en-US" altLang="ja-JP" sz="1800" b="0" spc="-50" dirty="0">
              <a:latin typeface="ＭＳ Ｐゴシック" panose="020B0600070205080204" pitchFamily="50" charset="-128"/>
            </a:endParaRPr>
          </a:p>
          <a:p>
            <a:pPr lvl="0" fontAlgn="auto">
              <a:lnSpc>
                <a:spcPct val="150000"/>
              </a:lnSpc>
              <a:spcBef>
                <a:spcPts val="1200"/>
              </a:spcBef>
              <a:spcAft>
                <a:spcPts val="0"/>
              </a:spcAft>
            </a:pPr>
            <a:r>
              <a:rPr lang="ja-JP" altLang="en-US" sz="1800" b="0" spc="-50" dirty="0">
                <a:latin typeface="ＭＳ Ｐゴシック" panose="020B0600070205080204" pitchFamily="50" charset="-128"/>
              </a:rPr>
              <a:t>　</a:t>
            </a:r>
            <a:endParaRPr lang="en-US" altLang="ja-JP" sz="1800" b="0" spc="-50" dirty="0">
              <a:latin typeface="ＭＳ Ｐゴシック" panose="020B0600070205080204" pitchFamily="50" charset="-128"/>
            </a:endParaRPr>
          </a:p>
          <a:p>
            <a:pPr lvl="0" fontAlgn="auto">
              <a:lnSpc>
                <a:spcPct val="150000"/>
              </a:lnSpc>
              <a:spcBef>
                <a:spcPts val="1200"/>
              </a:spcBef>
              <a:spcAft>
                <a:spcPts val="0"/>
              </a:spcAft>
            </a:pPr>
            <a:endParaRPr lang="en-US" altLang="ja-JP" sz="1800" b="0" spc="-50" dirty="0">
              <a:latin typeface="ＭＳ Ｐゴシック" panose="020B0600070205080204" pitchFamily="50" charset="-128"/>
            </a:endParaRPr>
          </a:p>
          <a:p>
            <a:pPr lvl="0" fontAlgn="auto">
              <a:spcBef>
                <a:spcPts val="2400"/>
              </a:spcBef>
              <a:spcAft>
                <a:spcPts val="0"/>
              </a:spcAft>
            </a:pPr>
            <a:r>
              <a:rPr lang="en-US" altLang="ja-JP" sz="2000" b="0" spc="-50" dirty="0">
                <a:latin typeface="ＭＳ Ｐゴシック" panose="020B0600070205080204" pitchFamily="50" charset="-128"/>
              </a:rPr>
              <a:t>  ※</a:t>
            </a:r>
            <a:r>
              <a:rPr lang="ja-JP" altLang="en-US" sz="2000" b="0" spc="-50" dirty="0">
                <a:latin typeface="ＭＳ Ｐゴシック" panose="020B0600070205080204" pitchFamily="50" charset="-128"/>
              </a:rPr>
              <a:t>　支払いの際には，検定料等のほか，支払方法を問わず一律で「</a:t>
            </a:r>
            <a:r>
              <a:rPr lang="en-US" altLang="ja-JP" sz="2000" b="0" spc="-50" dirty="0">
                <a:latin typeface="ＭＳ Ｐゴシック" panose="020B0600070205080204" pitchFamily="50" charset="-128"/>
              </a:rPr>
              <a:t>188</a:t>
            </a:r>
            <a:r>
              <a:rPr lang="ja-JP" altLang="en-US" sz="2000" b="0" spc="-50" dirty="0">
                <a:latin typeface="ＭＳ Ｐゴシック" panose="020B0600070205080204" pitchFamily="50" charset="-128"/>
              </a:rPr>
              <a:t>円」の</a:t>
            </a:r>
            <a:endParaRPr lang="en-US" altLang="ja-JP" sz="2000" b="0" spc="-50" dirty="0">
              <a:latin typeface="ＭＳ Ｐゴシック" panose="020B0600070205080204" pitchFamily="50" charset="-128"/>
            </a:endParaRPr>
          </a:p>
          <a:p>
            <a:pPr lvl="0" fontAlgn="auto">
              <a:spcBef>
                <a:spcPts val="0"/>
              </a:spcBef>
              <a:spcAft>
                <a:spcPts val="0"/>
              </a:spcAft>
            </a:pPr>
            <a:r>
              <a:rPr lang="ja-JP" altLang="en-US" sz="2000" b="0" spc="-50" dirty="0">
                <a:latin typeface="ＭＳ Ｐゴシック" panose="020B0600070205080204" pitchFamily="50" charset="-128"/>
              </a:rPr>
              <a:t>　　手数料がかかる。</a:t>
            </a:r>
            <a:endParaRPr lang="en-US" altLang="ja-JP" sz="2000" b="0" spc="-50" dirty="0">
              <a:latin typeface="ＭＳ Ｐゴシック" panose="020B0600070205080204" pitchFamily="50" charset="-128"/>
            </a:endParaRPr>
          </a:p>
        </p:txBody>
      </p:sp>
      <p:sp>
        <p:nvSpPr>
          <p:cNvPr id="8" name="スライド番号プレースホルダー 7">
            <a:extLst>
              <a:ext uri="{FF2B5EF4-FFF2-40B4-BE49-F238E27FC236}">
                <a16:creationId xmlns:a16="http://schemas.microsoft.com/office/drawing/2014/main" id="{90FFD693-6FE9-4DD9-B093-A0ECE25D64A6}"/>
              </a:ext>
            </a:extLst>
          </p:cNvPr>
          <p:cNvSpPr>
            <a:spLocks noGrp="1"/>
          </p:cNvSpPr>
          <p:nvPr>
            <p:ph type="sldNum" sz="quarter" idx="12"/>
          </p:nvPr>
        </p:nvSpPr>
        <p:spPr/>
        <p:txBody>
          <a:bodyPr/>
          <a:lstStyle/>
          <a:p>
            <a:fld id="{F14AF66F-3B4F-4E8B-A9F2-F8EEB7F87A3A}" type="slidenum">
              <a:rPr lang="ja-JP" altLang="en-US" smtClean="0">
                <a:solidFill>
                  <a:prstClr val="black">
                    <a:tint val="75000"/>
                  </a:prstClr>
                </a:solidFill>
              </a:rPr>
              <a:pPr/>
              <a:t>8</a:t>
            </a:fld>
            <a:endParaRPr lang="ja-JP" altLang="en-US" dirty="0">
              <a:solidFill>
                <a:prstClr val="black">
                  <a:tint val="75000"/>
                </a:prstClr>
              </a:solidFill>
            </a:endParaRPr>
          </a:p>
        </p:txBody>
      </p:sp>
      <p:graphicFrame>
        <p:nvGraphicFramePr>
          <p:cNvPr id="13" name="表 12">
            <a:extLst>
              <a:ext uri="{FF2B5EF4-FFF2-40B4-BE49-F238E27FC236}">
                <a16:creationId xmlns:a16="http://schemas.microsoft.com/office/drawing/2014/main" id="{905FB8EE-B436-4649-8AE2-3BD1EB8D81A4}"/>
              </a:ext>
            </a:extLst>
          </p:cNvPr>
          <p:cNvGraphicFramePr>
            <a:graphicFrameLocks noGrp="1"/>
          </p:cNvGraphicFramePr>
          <p:nvPr>
            <p:extLst>
              <p:ext uri="{D42A27DB-BD31-4B8C-83A1-F6EECF244321}">
                <p14:modId xmlns:p14="http://schemas.microsoft.com/office/powerpoint/2010/main" val="1196260464"/>
              </p:ext>
            </p:extLst>
          </p:nvPr>
        </p:nvGraphicFramePr>
        <p:xfrm>
          <a:off x="594716" y="3946366"/>
          <a:ext cx="7920394" cy="1786890"/>
        </p:xfrm>
        <a:graphic>
          <a:graphicData uri="http://schemas.openxmlformats.org/drawingml/2006/table">
            <a:tbl>
              <a:tblPr firstRow="1" bandRow="1">
                <a:tableStyleId>{00A15C55-8517-42AA-B614-E9B94910E393}</a:tableStyleId>
              </a:tblPr>
              <a:tblGrid>
                <a:gridCol w="3528394">
                  <a:extLst>
                    <a:ext uri="{9D8B030D-6E8A-4147-A177-3AD203B41FA5}">
                      <a16:colId xmlns:a16="http://schemas.microsoft.com/office/drawing/2014/main" val="1322435676"/>
                    </a:ext>
                  </a:extLst>
                </a:gridCol>
                <a:gridCol w="2196000">
                  <a:extLst>
                    <a:ext uri="{9D8B030D-6E8A-4147-A177-3AD203B41FA5}">
                      <a16:colId xmlns:a16="http://schemas.microsoft.com/office/drawing/2014/main" val="1496094013"/>
                    </a:ext>
                  </a:extLst>
                </a:gridCol>
                <a:gridCol w="2196000">
                  <a:extLst>
                    <a:ext uri="{9D8B030D-6E8A-4147-A177-3AD203B41FA5}">
                      <a16:colId xmlns:a16="http://schemas.microsoft.com/office/drawing/2014/main" val="4288448783"/>
                    </a:ext>
                  </a:extLst>
                </a:gridCol>
              </a:tblGrid>
              <a:tr h="370840">
                <a:tc>
                  <a:txBody>
                    <a:bodyPr/>
                    <a:lstStyle/>
                    <a:p>
                      <a:pPr algn="ctr">
                        <a:lnSpc>
                          <a:spcPct val="100000"/>
                        </a:lnSpc>
                        <a:spcAft>
                          <a:spcPts val="0"/>
                        </a:spcAft>
                      </a:pPr>
                      <a:r>
                        <a:rPr lang="ja-JP" sz="2400" b="0" kern="100" spc="-5">
                          <a:solidFill>
                            <a:srgbClr val="000000"/>
                          </a:solidFill>
                          <a:effectLst/>
                          <a:latin typeface="+mj-ea"/>
                          <a:ea typeface="+mj-ea"/>
                        </a:rPr>
                        <a:t>区　　　　分</a:t>
                      </a:r>
                      <a:endParaRPr lang="ja-JP" sz="2400" b="0" kern="100" dirty="0">
                        <a:effectLst/>
                        <a:latin typeface="+mj-ea"/>
                        <a:ea typeface="+mj-ea"/>
                      </a:endParaRPr>
                    </a:p>
                  </a:txBody>
                  <a:tcPr marL="53975" marR="53975" marT="53975" marB="539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Aft>
                          <a:spcPts val="0"/>
                        </a:spcAft>
                      </a:pPr>
                      <a:r>
                        <a:rPr lang="ja-JP" sz="2400" b="0" kern="100" spc="-5" dirty="0">
                          <a:solidFill>
                            <a:srgbClr val="000000"/>
                          </a:solidFill>
                          <a:effectLst/>
                          <a:latin typeface="+mj-ea"/>
                          <a:ea typeface="+mj-ea"/>
                        </a:rPr>
                        <a:t>成績の閲覧を</a:t>
                      </a:r>
                      <a:endParaRPr lang="en-US" altLang="ja-JP" sz="2400" b="0" kern="100" spc="-5" dirty="0">
                        <a:solidFill>
                          <a:srgbClr val="000000"/>
                        </a:solidFill>
                        <a:effectLst/>
                        <a:latin typeface="+mj-ea"/>
                        <a:ea typeface="+mj-ea"/>
                      </a:endParaRPr>
                    </a:p>
                    <a:p>
                      <a:pPr algn="ctr">
                        <a:lnSpc>
                          <a:spcPct val="100000"/>
                        </a:lnSpc>
                        <a:spcAft>
                          <a:spcPts val="0"/>
                        </a:spcAft>
                      </a:pPr>
                      <a:r>
                        <a:rPr lang="ja-JP" sz="2400" b="0" u="sng" kern="100" spc="-5" dirty="0">
                          <a:solidFill>
                            <a:srgbClr val="000000"/>
                          </a:solidFill>
                          <a:effectLst/>
                          <a:latin typeface="+mj-ea"/>
                          <a:ea typeface="+mj-ea"/>
                        </a:rPr>
                        <a:t>希望する</a:t>
                      </a:r>
                      <a:r>
                        <a:rPr lang="ja-JP" sz="2400" b="0" kern="100" spc="-5" dirty="0">
                          <a:solidFill>
                            <a:srgbClr val="000000"/>
                          </a:solidFill>
                          <a:effectLst/>
                          <a:latin typeface="+mj-ea"/>
                          <a:ea typeface="+mj-ea"/>
                        </a:rPr>
                        <a:t>場合</a:t>
                      </a:r>
                      <a:endParaRPr lang="ja-JP" sz="2400" b="0" kern="100" dirty="0">
                        <a:effectLst/>
                        <a:latin typeface="+mj-ea"/>
                        <a:ea typeface="+mj-ea"/>
                      </a:endParaRPr>
                    </a:p>
                  </a:txBody>
                  <a:tcPr marL="53975" marR="53975" marT="53975" marB="539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Aft>
                          <a:spcPts val="0"/>
                        </a:spcAft>
                      </a:pPr>
                      <a:r>
                        <a:rPr lang="ja-JP" sz="2400" b="0" kern="100" spc="-5" dirty="0">
                          <a:solidFill>
                            <a:srgbClr val="000000"/>
                          </a:solidFill>
                          <a:effectLst/>
                          <a:latin typeface="+mj-ea"/>
                          <a:ea typeface="+mj-ea"/>
                        </a:rPr>
                        <a:t>成績の閲覧を</a:t>
                      </a:r>
                      <a:endParaRPr lang="en-US" altLang="ja-JP" sz="2400" b="0" kern="100" spc="-5" dirty="0">
                        <a:solidFill>
                          <a:srgbClr val="000000"/>
                        </a:solidFill>
                        <a:effectLst/>
                        <a:latin typeface="+mj-ea"/>
                        <a:ea typeface="+mj-ea"/>
                      </a:endParaRPr>
                    </a:p>
                    <a:p>
                      <a:pPr algn="ctr">
                        <a:lnSpc>
                          <a:spcPct val="100000"/>
                        </a:lnSpc>
                        <a:spcAft>
                          <a:spcPts val="0"/>
                        </a:spcAft>
                      </a:pPr>
                      <a:r>
                        <a:rPr lang="ja-JP" sz="2400" b="0" u="sng" kern="100" spc="-5" dirty="0">
                          <a:solidFill>
                            <a:srgbClr val="000000"/>
                          </a:solidFill>
                          <a:effectLst/>
                          <a:latin typeface="+mj-ea"/>
                          <a:ea typeface="+mj-ea"/>
                        </a:rPr>
                        <a:t>希望しない</a:t>
                      </a:r>
                      <a:r>
                        <a:rPr lang="ja-JP" sz="2400" b="0" kern="100" spc="-5" dirty="0">
                          <a:solidFill>
                            <a:srgbClr val="000000"/>
                          </a:solidFill>
                          <a:effectLst/>
                          <a:latin typeface="+mj-ea"/>
                          <a:ea typeface="+mj-ea"/>
                        </a:rPr>
                        <a:t>場合</a:t>
                      </a:r>
                      <a:endParaRPr lang="ja-JP" sz="2400" b="0" kern="100" dirty="0">
                        <a:effectLst/>
                        <a:latin typeface="+mj-ea"/>
                        <a:ea typeface="+mj-ea"/>
                      </a:endParaRPr>
                    </a:p>
                  </a:txBody>
                  <a:tcPr marL="53975" marR="53975" marT="53975" marB="539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56527481"/>
                  </a:ext>
                </a:extLst>
              </a:tr>
              <a:tr h="370840">
                <a:tc>
                  <a:txBody>
                    <a:bodyPr/>
                    <a:lstStyle/>
                    <a:p>
                      <a:pPr algn="ctr">
                        <a:lnSpc>
                          <a:spcPct val="100000"/>
                        </a:lnSpc>
                        <a:spcAft>
                          <a:spcPts val="0"/>
                        </a:spcAft>
                      </a:pPr>
                      <a:r>
                        <a:rPr lang="en-US" sz="2400" b="0" kern="100" spc="-5" dirty="0">
                          <a:solidFill>
                            <a:srgbClr val="000000"/>
                          </a:solidFill>
                          <a:effectLst/>
                          <a:latin typeface="+mj-ea"/>
                          <a:ea typeface="+mj-ea"/>
                        </a:rPr>
                        <a:t>3</a:t>
                      </a:r>
                      <a:r>
                        <a:rPr lang="ja-JP" sz="2400" b="0" kern="100" spc="-5" dirty="0">
                          <a:solidFill>
                            <a:srgbClr val="000000"/>
                          </a:solidFill>
                          <a:effectLst/>
                          <a:latin typeface="+mj-ea"/>
                          <a:ea typeface="+mj-ea"/>
                        </a:rPr>
                        <a:t>教科以上を受験する場合</a:t>
                      </a:r>
                      <a:endParaRPr lang="ja-JP" sz="2400" b="0" kern="100" dirty="0">
                        <a:effectLst/>
                        <a:latin typeface="+mj-ea"/>
                        <a:ea typeface="+mj-ea"/>
                      </a:endParaRPr>
                    </a:p>
                  </a:txBody>
                  <a:tcPr marL="53975" marR="53975" marT="53975" marB="539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Aft>
                          <a:spcPts val="0"/>
                        </a:spcAft>
                      </a:pPr>
                      <a:r>
                        <a:rPr lang="en-US" sz="2400" b="0" kern="100" spc="-5" dirty="0">
                          <a:solidFill>
                            <a:srgbClr val="000000"/>
                          </a:solidFill>
                          <a:effectLst/>
                          <a:latin typeface="+mj-ea"/>
                          <a:ea typeface="+mj-ea"/>
                        </a:rPr>
                        <a:t>18,300</a:t>
                      </a:r>
                      <a:r>
                        <a:rPr lang="ja-JP" sz="2400" b="0" kern="100" spc="-5" dirty="0">
                          <a:solidFill>
                            <a:srgbClr val="000000"/>
                          </a:solidFill>
                          <a:effectLst/>
                          <a:latin typeface="+mj-ea"/>
                          <a:ea typeface="+mj-ea"/>
                        </a:rPr>
                        <a:t>円</a:t>
                      </a:r>
                      <a:endParaRPr lang="ja-JP" sz="2400" b="0" kern="100" dirty="0">
                        <a:effectLst/>
                        <a:latin typeface="+mj-ea"/>
                        <a:ea typeface="+mj-ea"/>
                      </a:endParaRPr>
                    </a:p>
                  </a:txBody>
                  <a:tcPr marL="53975" marR="53975" marT="53975" marB="539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Aft>
                          <a:spcPts val="0"/>
                        </a:spcAft>
                      </a:pPr>
                      <a:r>
                        <a:rPr lang="en-US" sz="2400" b="0" kern="100" spc="-5" dirty="0">
                          <a:solidFill>
                            <a:srgbClr val="000000"/>
                          </a:solidFill>
                          <a:effectLst/>
                          <a:latin typeface="+mj-ea"/>
                          <a:ea typeface="+mj-ea"/>
                        </a:rPr>
                        <a:t>18,000</a:t>
                      </a:r>
                      <a:r>
                        <a:rPr lang="ja-JP" sz="2400" b="0" kern="100" spc="-5" dirty="0">
                          <a:solidFill>
                            <a:srgbClr val="000000"/>
                          </a:solidFill>
                          <a:effectLst/>
                          <a:latin typeface="+mj-ea"/>
                          <a:ea typeface="+mj-ea"/>
                        </a:rPr>
                        <a:t>円</a:t>
                      </a:r>
                      <a:endParaRPr lang="ja-JP" sz="2400" b="0" kern="100" dirty="0">
                        <a:effectLst/>
                        <a:latin typeface="+mj-ea"/>
                        <a:ea typeface="+mj-ea"/>
                      </a:endParaRPr>
                    </a:p>
                  </a:txBody>
                  <a:tcPr marL="53975" marR="53975" marT="53975" marB="539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22444312"/>
                  </a:ext>
                </a:extLst>
              </a:tr>
              <a:tr h="370840">
                <a:tc>
                  <a:txBody>
                    <a:bodyPr/>
                    <a:lstStyle/>
                    <a:p>
                      <a:pPr algn="ctr">
                        <a:lnSpc>
                          <a:spcPct val="100000"/>
                        </a:lnSpc>
                        <a:spcAft>
                          <a:spcPts val="0"/>
                        </a:spcAft>
                      </a:pPr>
                      <a:r>
                        <a:rPr lang="en-US" sz="2400" b="0" kern="100" spc="-5" dirty="0">
                          <a:solidFill>
                            <a:srgbClr val="000000"/>
                          </a:solidFill>
                          <a:effectLst/>
                          <a:latin typeface="+mj-ea"/>
                          <a:ea typeface="+mj-ea"/>
                        </a:rPr>
                        <a:t>2</a:t>
                      </a:r>
                      <a:r>
                        <a:rPr lang="ja-JP" sz="2400" b="0" kern="100" spc="-5" dirty="0">
                          <a:solidFill>
                            <a:srgbClr val="000000"/>
                          </a:solidFill>
                          <a:effectLst/>
                          <a:latin typeface="+mj-ea"/>
                          <a:ea typeface="+mj-ea"/>
                        </a:rPr>
                        <a:t>教科以下を受験する場合</a:t>
                      </a:r>
                      <a:endParaRPr lang="ja-JP" sz="2400" b="0" kern="100" dirty="0">
                        <a:effectLst/>
                        <a:latin typeface="+mj-ea"/>
                        <a:ea typeface="+mj-ea"/>
                      </a:endParaRPr>
                    </a:p>
                  </a:txBody>
                  <a:tcPr marL="53975" marR="53975" marT="53975" marB="539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Aft>
                          <a:spcPts val="0"/>
                        </a:spcAft>
                      </a:pPr>
                      <a:r>
                        <a:rPr lang="en-US" sz="2400" b="0" kern="100" spc="-5" dirty="0">
                          <a:solidFill>
                            <a:srgbClr val="000000"/>
                          </a:solidFill>
                          <a:effectLst/>
                          <a:latin typeface="+mj-ea"/>
                          <a:ea typeface="+mj-ea"/>
                        </a:rPr>
                        <a:t>12,300</a:t>
                      </a:r>
                      <a:r>
                        <a:rPr lang="ja-JP" sz="2400" b="0" kern="100" spc="-5" dirty="0">
                          <a:solidFill>
                            <a:srgbClr val="000000"/>
                          </a:solidFill>
                          <a:effectLst/>
                          <a:latin typeface="+mj-ea"/>
                          <a:ea typeface="+mj-ea"/>
                        </a:rPr>
                        <a:t>円</a:t>
                      </a:r>
                      <a:endParaRPr lang="ja-JP" sz="2400" b="0" kern="100" dirty="0">
                        <a:effectLst/>
                        <a:latin typeface="+mj-ea"/>
                        <a:ea typeface="+mj-ea"/>
                      </a:endParaRPr>
                    </a:p>
                  </a:txBody>
                  <a:tcPr marL="53975" marR="53975" marT="53975" marB="539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Aft>
                          <a:spcPts val="0"/>
                        </a:spcAft>
                      </a:pPr>
                      <a:r>
                        <a:rPr lang="en-US" sz="2400" b="0" kern="100" spc="-5" dirty="0">
                          <a:solidFill>
                            <a:srgbClr val="000000"/>
                          </a:solidFill>
                          <a:effectLst/>
                          <a:latin typeface="+mj-ea"/>
                          <a:ea typeface="+mj-ea"/>
                        </a:rPr>
                        <a:t>12,000</a:t>
                      </a:r>
                      <a:r>
                        <a:rPr lang="ja-JP" sz="2400" b="0" kern="100" spc="-5" dirty="0">
                          <a:solidFill>
                            <a:srgbClr val="000000"/>
                          </a:solidFill>
                          <a:effectLst/>
                          <a:latin typeface="+mj-ea"/>
                          <a:ea typeface="+mj-ea"/>
                        </a:rPr>
                        <a:t>円</a:t>
                      </a:r>
                      <a:endParaRPr lang="ja-JP" sz="2400" b="0" kern="100" dirty="0">
                        <a:effectLst/>
                        <a:latin typeface="+mj-ea"/>
                        <a:ea typeface="+mj-ea"/>
                      </a:endParaRPr>
                    </a:p>
                  </a:txBody>
                  <a:tcPr marL="53975" marR="53975" marT="53975" marB="539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53717014"/>
                  </a:ext>
                </a:extLst>
              </a:tr>
            </a:tbl>
          </a:graphicData>
        </a:graphic>
      </p:graphicFrame>
    </p:spTree>
    <p:extLst>
      <p:ext uri="{BB962C8B-B14F-4D97-AF65-F5344CB8AC3E}">
        <p14:creationId xmlns:p14="http://schemas.microsoft.com/office/powerpoint/2010/main" val="11932921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16="http://schemas.microsoft.com/office/drawing/2014/main" xmlns:a14="http://schemas.microsoft.com/office/drawing/2010/main"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FBDA2B6C-02A0-4792-8AB7-C6D0C1ACAAE6}"/>
              </a:ext>
            </a:extLst>
          </p:cNvPr>
          <p:cNvPicPr>
            <a:picLocks noChangeAspect="1"/>
          </p:cNvPicPr>
          <p:nvPr/>
        </p:nvPicPr>
        <p:blipFill>
          <a:blip r:embed="rId3"/>
          <a:stretch>
            <a:fillRect/>
          </a:stretch>
        </p:blipFill>
        <p:spPr>
          <a:xfrm>
            <a:off x="189020" y="1505474"/>
            <a:ext cx="8809319" cy="1310247"/>
          </a:xfrm>
          <a:prstGeom prst="rect">
            <a:avLst/>
          </a:prstGeom>
        </p:spPr>
      </p:pic>
      <p:sp>
        <p:nvSpPr>
          <p:cNvPr id="4" name="Rectangle 5"/>
          <p:cNvSpPr>
            <a:spLocks noChangeArrowheads="1"/>
          </p:cNvSpPr>
          <p:nvPr/>
        </p:nvSpPr>
        <p:spPr bwMode="auto">
          <a:xfrm>
            <a:off x="395534" y="980728"/>
            <a:ext cx="8123387" cy="611535"/>
          </a:xfrm>
          <a:prstGeom prst="roundRect">
            <a:avLst>
              <a:gd name="adj" fmla="val 24537"/>
            </a:avLst>
          </a:prstGeom>
          <a:solidFill>
            <a:srgbClr val="FFC000"/>
          </a:solidFill>
          <a:ln w="28575">
            <a:solidFill>
              <a:srgbClr val="FF6600"/>
            </a:solidFill>
          </a:ln>
          <a:extLst/>
        </p:spPr>
        <p:txBody>
          <a:bodyPr anchor="b"/>
          <a:lstStyle/>
          <a:p>
            <a:pPr>
              <a:spcBef>
                <a:spcPct val="0"/>
              </a:spcBef>
            </a:pPr>
            <a:r>
              <a:rPr lang="ja-JP" altLang="en-US" dirty="0">
                <a:latin typeface="+mn-ea"/>
                <a:ea typeface="+mn-ea"/>
              </a:rPr>
              <a:t>出願方法</a:t>
            </a:r>
          </a:p>
        </p:txBody>
      </p:sp>
      <p:sp>
        <p:nvSpPr>
          <p:cNvPr id="5" name="テキスト ボックス 4"/>
          <p:cNvSpPr txBox="1"/>
          <p:nvPr/>
        </p:nvSpPr>
        <p:spPr>
          <a:xfrm>
            <a:off x="189020" y="46276"/>
            <a:ext cx="864096" cy="779026"/>
          </a:xfrm>
          <a:prstGeom prst="ellipse">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ja-JP" altLang="en-US" sz="3000" dirty="0">
                <a:latin typeface="ＤＦＧ極太丸ゴシック体" pitchFamily="50" charset="-128"/>
                <a:ea typeface="ＤＦＧ極太丸ゴシック体" pitchFamily="50" charset="-128"/>
              </a:rPr>
              <a:t>Ｂ</a:t>
            </a:r>
            <a:endParaRPr kumimoji="1" lang="ja-JP" altLang="en-US" sz="3000" dirty="0">
              <a:latin typeface="ＤＦＧ極太丸ゴシック体" pitchFamily="50" charset="-128"/>
              <a:ea typeface="ＤＦＧ極太丸ゴシック体" pitchFamily="50" charset="-128"/>
            </a:endParaRPr>
          </a:p>
        </p:txBody>
      </p:sp>
      <p:sp>
        <p:nvSpPr>
          <p:cNvPr id="6" name="Rectangle 15"/>
          <p:cNvSpPr>
            <a:spLocks noChangeArrowheads="1"/>
          </p:cNvSpPr>
          <p:nvPr/>
        </p:nvSpPr>
        <p:spPr bwMode="auto">
          <a:xfrm>
            <a:off x="1187624" y="81605"/>
            <a:ext cx="288032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nchor="ctr"/>
          <a:lstStyle/>
          <a:p>
            <a:pPr marL="342900" indent="-342900"/>
            <a:r>
              <a:rPr lang="ja-JP" altLang="en-US" b="0">
                <a:latin typeface="ＤＦＧ平成ゴシック体W9" pitchFamily="50" charset="-128"/>
                <a:ea typeface="ＤＦＧ平成ゴシック体W9" pitchFamily="50" charset="-128"/>
              </a:rPr>
              <a:t>出願</a:t>
            </a:r>
            <a:r>
              <a:rPr lang="ja-JP" altLang="en-US" sz="2400">
                <a:latin typeface="ＤＦＧ極太丸ゴシック体" pitchFamily="50" charset="-128"/>
                <a:ea typeface="ＤＦＧ極太丸ゴシック体" pitchFamily="50" charset="-128"/>
              </a:rPr>
              <a:t>　</a:t>
            </a:r>
            <a:r>
              <a:rPr lang="en-US" altLang="ja-JP" sz="2600"/>
              <a:t>【</a:t>
            </a:r>
            <a:r>
              <a:rPr lang="en-US" altLang="ja-JP" sz="2600" dirty="0"/>
              <a:t>P31】</a:t>
            </a:r>
            <a:endParaRPr lang="ja-JP" altLang="en-US" sz="2600" dirty="0">
              <a:solidFill>
                <a:srgbClr val="0033CC"/>
              </a:solidFill>
            </a:endParaRPr>
          </a:p>
        </p:txBody>
      </p:sp>
      <p:sp>
        <p:nvSpPr>
          <p:cNvPr id="2" name="正方形/長方形 1">
            <a:extLst>
              <a:ext uri="{FF2B5EF4-FFF2-40B4-BE49-F238E27FC236}">
                <a16:creationId xmlns:a16="http://schemas.microsoft.com/office/drawing/2014/main" id="{05506F08-D780-4E27-9221-B96F39BB58B9}"/>
              </a:ext>
            </a:extLst>
          </p:cNvPr>
          <p:cNvSpPr/>
          <p:nvPr/>
        </p:nvSpPr>
        <p:spPr>
          <a:xfrm>
            <a:off x="832338" y="2815721"/>
            <a:ext cx="7916126" cy="3806235"/>
          </a:xfrm>
          <a:prstGeom prst="rect">
            <a:avLst/>
          </a:prstGeom>
        </p:spPr>
        <p:txBody>
          <a:bodyPr wrap="square">
            <a:noAutofit/>
          </a:bodyPr>
          <a:lstStyle/>
          <a:p>
            <a:pPr lvl="0" fontAlgn="auto">
              <a:lnSpc>
                <a:spcPct val="150000"/>
              </a:lnSpc>
              <a:spcBef>
                <a:spcPts val="1200"/>
              </a:spcBef>
              <a:spcAft>
                <a:spcPts val="0"/>
              </a:spcAft>
              <a:defRPr/>
            </a:pPr>
            <a:endParaRPr lang="en-US" altLang="ja-JP" sz="2400" spc="-50" dirty="0">
              <a:latin typeface="ＭＳ Ｐゴシック" panose="020B0600070205080204" pitchFamily="50" charset="-128"/>
            </a:endParaRPr>
          </a:p>
          <a:p>
            <a:pPr lvl="0" fontAlgn="auto">
              <a:spcBef>
                <a:spcPts val="1200"/>
              </a:spcBef>
              <a:spcAft>
                <a:spcPts val="0"/>
              </a:spcAft>
              <a:defRPr/>
            </a:pPr>
            <a:r>
              <a:rPr lang="ja-JP" altLang="en-US" sz="2400" b="0" spc="-50" dirty="0">
                <a:latin typeface="ＭＳ Ｐゴシック" panose="020B0600070205080204" pitchFamily="50" charset="-128"/>
              </a:rPr>
              <a:t>　</a:t>
            </a:r>
            <a:r>
              <a:rPr lang="ja-JP" altLang="en-US" sz="2400" b="0" dirty="0"/>
              <a:t>①　インターネットに接続されたパソコン，スマートフォン，</a:t>
            </a:r>
            <a:endParaRPr lang="en-US" altLang="ja-JP" sz="2400" b="0" dirty="0"/>
          </a:p>
          <a:p>
            <a:pPr lvl="0" fontAlgn="auto">
              <a:spcBef>
                <a:spcPts val="600"/>
              </a:spcBef>
              <a:spcAft>
                <a:spcPts val="0"/>
              </a:spcAft>
              <a:defRPr/>
            </a:pPr>
            <a:r>
              <a:rPr lang="ja-JP" altLang="en-US" sz="2400" b="0" dirty="0"/>
              <a:t>　　　タブレット等の電子端末の準備</a:t>
            </a:r>
            <a:endParaRPr lang="en-US" altLang="ja-JP" sz="2400" b="0" dirty="0"/>
          </a:p>
          <a:p>
            <a:pPr lvl="0" fontAlgn="auto">
              <a:lnSpc>
                <a:spcPct val="150000"/>
              </a:lnSpc>
              <a:spcBef>
                <a:spcPts val="1200"/>
              </a:spcBef>
              <a:spcAft>
                <a:spcPts val="0"/>
              </a:spcAft>
              <a:defRPr/>
            </a:pPr>
            <a:r>
              <a:rPr lang="ja-JP" altLang="en-US" sz="2400" b="0" dirty="0"/>
              <a:t>　②　メールアドレスの準備</a:t>
            </a:r>
            <a:endParaRPr lang="en-US" altLang="ja-JP" sz="2400" b="0" dirty="0"/>
          </a:p>
          <a:p>
            <a:pPr lvl="0" fontAlgn="auto">
              <a:lnSpc>
                <a:spcPct val="150000"/>
              </a:lnSpc>
              <a:spcBef>
                <a:spcPts val="1200"/>
              </a:spcBef>
              <a:spcAft>
                <a:spcPts val="0"/>
              </a:spcAft>
              <a:defRPr/>
            </a:pPr>
            <a:r>
              <a:rPr lang="ja-JP" altLang="en-US" sz="2400" b="0" dirty="0"/>
              <a:t>　③　検定料等支払方法の確認</a:t>
            </a:r>
            <a:endParaRPr lang="en-US" altLang="ja-JP" sz="2400" b="0" dirty="0"/>
          </a:p>
          <a:p>
            <a:pPr lvl="0" fontAlgn="auto">
              <a:lnSpc>
                <a:spcPct val="150000"/>
              </a:lnSpc>
              <a:spcBef>
                <a:spcPts val="1200"/>
              </a:spcBef>
              <a:spcAft>
                <a:spcPts val="0"/>
              </a:spcAft>
              <a:defRPr/>
            </a:pPr>
            <a:r>
              <a:rPr lang="ja-JP" altLang="en-US" sz="2400" b="0" dirty="0"/>
              <a:t>　④　顔写真データの準備</a:t>
            </a:r>
            <a:endParaRPr lang="en-US" altLang="ja-JP" sz="2400" b="0" dirty="0"/>
          </a:p>
          <a:p>
            <a:pPr lvl="0" fontAlgn="auto">
              <a:spcBef>
                <a:spcPts val="0"/>
              </a:spcBef>
              <a:spcAft>
                <a:spcPts val="0"/>
              </a:spcAft>
              <a:defRPr/>
            </a:pPr>
            <a:r>
              <a:rPr lang="ja-JP" altLang="en-US" sz="2400" b="0" dirty="0"/>
              <a:t>　　</a:t>
            </a:r>
            <a:endParaRPr lang="en-US" altLang="ja-JP" sz="2400" b="0" dirty="0"/>
          </a:p>
        </p:txBody>
      </p:sp>
      <p:sp>
        <p:nvSpPr>
          <p:cNvPr id="8" name="スライド番号プレースホルダー 7">
            <a:extLst>
              <a:ext uri="{FF2B5EF4-FFF2-40B4-BE49-F238E27FC236}">
                <a16:creationId xmlns:a16="http://schemas.microsoft.com/office/drawing/2014/main" id="{90FFD693-6FE9-4DD9-B093-A0ECE25D64A6}"/>
              </a:ext>
            </a:extLst>
          </p:cNvPr>
          <p:cNvSpPr>
            <a:spLocks noGrp="1"/>
          </p:cNvSpPr>
          <p:nvPr>
            <p:ph type="sldNum" sz="quarter" idx="12"/>
          </p:nvPr>
        </p:nvSpPr>
        <p:spPr/>
        <p:txBody>
          <a:bodyPr/>
          <a:lstStyle/>
          <a:p>
            <a:fld id="{F14AF66F-3B4F-4E8B-A9F2-F8EEB7F87A3A}" type="slidenum">
              <a:rPr lang="ja-JP" altLang="en-US" smtClean="0">
                <a:solidFill>
                  <a:prstClr val="black">
                    <a:tint val="75000"/>
                  </a:prstClr>
                </a:solidFill>
              </a:rPr>
              <a:pPr/>
              <a:t>9</a:t>
            </a:fld>
            <a:endParaRPr lang="ja-JP" altLang="en-US">
              <a:solidFill>
                <a:prstClr val="black">
                  <a:tint val="75000"/>
                </a:prstClr>
              </a:solidFill>
            </a:endParaRPr>
          </a:p>
        </p:txBody>
      </p:sp>
      <p:sp>
        <p:nvSpPr>
          <p:cNvPr id="11" name="テキスト ボックス 2">
            <a:extLst>
              <a:ext uri="{FF2B5EF4-FFF2-40B4-BE49-F238E27FC236}">
                <a16:creationId xmlns:a16="http://schemas.microsoft.com/office/drawing/2014/main" id="{EEF46689-B5F2-4AEA-90DF-363A294730DF}"/>
              </a:ext>
            </a:extLst>
          </p:cNvPr>
          <p:cNvSpPr txBox="1">
            <a:spLocks noChangeArrowheads="1"/>
          </p:cNvSpPr>
          <p:nvPr/>
        </p:nvSpPr>
        <p:spPr bwMode="auto">
          <a:xfrm>
            <a:off x="227183" y="2861765"/>
            <a:ext cx="605155" cy="3806235"/>
          </a:xfrm>
          <a:prstGeom prst="rect">
            <a:avLst/>
          </a:prstGeom>
          <a:solidFill>
            <a:schemeClr val="accent4"/>
          </a:solidFill>
          <a:ln w="9525">
            <a:noFill/>
            <a:miter lim="800000"/>
            <a:headEnd/>
            <a:tailEnd/>
          </a:ln>
        </p:spPr>
        <p:txBody>
          <a:bodyPr rot="0" vert="horz" wrap="square" lIns="91440" tIns="45720" rIns="91440" bIns="45720" anchor="t" anchorCtr="0">
            <a:noAutofit/>
          </a:bodyPr>
          <a:lstStyle/>
          <a:p>
            <a:pPr algn="ctr">
              <a:lnSpc>
                <a:spcPts val="1360"/>
              </a:lnSpc>
              <a:spcAft>
                <a:spcPts val="0"/>
              </a:spcAft>
            </a:pPr>
            <a:endParaRPr lang="en-US" sz="1200" b="1" kern="100" dirty="0">
              <a:solidFill>
                <a:srgbClr val="FFFFFF"/>
              </a:solidFill>
              <a:effectLst/>
              <a:latin typeface="ＤＦＧ平成丸ゴシック体W4" panose="020F0400000000000000" pitchFamily="50" charset="-128"/>
              <a:ea typeface="ＭＳ 明朝" panose="02020609040205080304" pitchFamily="17" charset="-128"/>
            </a:endParaRPr>
          </a:p>
          <a:p>
            <a:pPr algn="ctr">
              <a:lnSpc>
                <a:spcPts val="1360"/>
              </a:lnSpc>
              <a:spcAft>
                <a:spcPts val="0"/>
              </a:spcAft>
            </a:pPr>
            <a:r>
              <a:rPr lang="en-US" sz="1200" b="1" kern="100" dirty="0">
                <a:solidFill>
                  <a:srgbClr val="FFFFFF"/>
                </a:solidFill>
                <a:effectLst/>
                <a:latin typeface="ＤＦＧ平成丸ゴシック体W4" panose="020F0400000000000000" pitchFamily="50" charset="-128"/>
                <a:ea typeface="ＭＳ 明朝" panose="02020609040205080304" pitchFamily="17" charset="-128"/>
              </a:rPr>
              <a:t>STEP</a:t>
            </a:r>
            <a:endParaRPr lang="ja-JP" sz="1200" kern="100" dirty="0">
              <a:effectLst/>
              <a:latin typeface="Times New Roman" panose="02020603050405020304" pitchFamily="18" charset="0"/>
              <a:ea typeface="ＭＳ 明朝" panose="02020609040205080304" pitchFamily="17" charset="-128"/>
            </a:endParaRPr>
          </a:p>
          <a:p>
            <a:pPr algn="ctr">
              <a:spcBef>
                <a:spcPts val="600"/>
              </a:spcBef>
              <a:spcAft>
                <a:spcPts val="0"/>
              </a:spcAft>
            </a:pPr>
            <a:r>
              <a:rPr lang="en-US" sz="2400" b="1" kern="100" dirty="0">
                <a:solidFill>
                  <a:srgbClr val="FFFFFF"/>
                </a:solidFill>
                <a:effectLst/>
                <a:latin typeface="ＤＦＧ平成丸ゴシック体W4" panose="020F0400000000000000" pitchFamily="50" charset="-128"/>
                <a:ea typeface="ＭＳ 明朝" panose="02020609040205080304" pitchFamily="17" charset="-128"/>
              </a:rPr>
              <a:t>1</a:t>
            </a:r>
            <a:endParaRPr lang="ja-JP" sz="2400" kern="100" dirty="0">
              <a:effectLst/>
              <a:latin typeface="Times New Roman" panose="02020603050405020304" pitchFamily="18" charset="0"/>
              <a:ea typeface="ＭＳ 明朝" panose="02020609040205080304" pitchFamily="17" charset="-128"/>
            </a:endParaRPr>
          </a:p>
          <a:p>
            <a:pPr algn="ctr">
              <a:lnSpc>
                <a:spcPts val="1360"/>
              </a:lnSpc>
              <a:spcAft>
                <a:spcPts val="0"/>
              </a:spcAft>
            </a:pPr>
            <a:r>
              <a:rPr lang="ja-JP" sz="1200" b="1" kern="100" dirty="0">
                <a:solidFill>
                  <a:srgbClr val="FFFFFF"/>
                </a:solidFill>
                <a:effectLst/>
                <a:latin typeface="Times New Roman" panose="02020603050405020304" pitchFamily="18" charset="0"/>
                <a:ea typeface="ＤＦＧ平成丸ゴシック体W4" panose="020F0400000000000000" pitchFamily="50" charset="-128"/>
              </a:rPr>
              <a:t>▼</a:t>
            </a:r>
            <a:endParaRPr lang="ja-JP" sz="1200" kern="100" dirty="0">
              <a:effectLst/>
              <a:latin typeface="Times New Roman" panose="02020603050405020304" pitchFamily="18" charset="0"/>
              <a:ea typeface="ＭＳ 明朝" panose="02020609040205080304" pitchFamily="17" charset="-128"/>
            </a:endParaRPr>
          </a:p>
          <a:p>
            <a:pPr algn="ctr">
              <a:lnSpc>
                <a:spcPts val="1360"/>
              </a:lnSpc>
              <a:spcAft>
                <a:spcPts val="0"/>
              </a:spcAft>
            </a:pPr>
            <a:r>
              <a:rPr lang="ja-JP" sz="1200" b="1" kern="100" dirty="0">
                <a:solidFill>
                  <a:srgbClr val="FFFFFF"/>
                </a:solidFill>
                <a:effectLst/>
                <a:latin typeface="Times New Roman" panose="02020603050405020304" pitchFamily="18" charset="0"/>
                <a:ea typeface="ＤＦＧ平成丸ゴシック体W4" panose="020F0400000000000000" pitchFamily="50" charset="-128"/>
              </a:rPr>
              <a:t>▼</a:t>
            </a:r>
            <a:endParaRPr lang="ja-JP" sz="1200" kern="100" dirty="0">
              <a:effectLst/>
              <a:latin typeface="Times New Roman" panose="02020603050405020304" pitchFamily="18" charset="0"/>
              <a:ea typeface="ＭＳ 明朝" panose="02020609040205080304" pitchFamily="17" charset="-128"/>
            </a:endParaRPr>
          </a:p>
        </p:txBody>
      </p:sp>
      <p:sp>
        <p:nvSpPr>
          <p:cNvPr id="10" name="Rectangle 7">
            <a:extLst>
              <a:ext uri="{FF2B5EF4-FFF2-40B4-BE49-F238E27FC236}">
                <a16:creationId xmlns:a16="http://schemas.microsoft.com/office/drawing/2014/main" id="{DED9FD3D-7D76-48F5-974F-7DC69F122F1F}"/>
              </a:ext>
            </a:extLst>
          </p:cNvPr>
          <p:cNvSpPr>
            <a:spLocks noChangeArrowheads="1"/>
          </p:cNvSpPr>
          <p:nvPr/>
        </p:nvSpPr>
        <p:spPr bwMode="auto">
          <a:xfrm>
            <a:off x="971600" y="2935043"/>
            <a:ext cx="1396536" cy="461665"/>
          </a:xfrm>
          <a:prstGeom prst="rect">
            <a:avLst/>
          </a:prstGeom>
          <a:noFill/>
          <a:ln w="28575" algn="ctr">
            <a:solidFill>
              <a:schemeClr val="tx1"/>
            </a:solidFill>
            <a:miter lim="800000"/>
            <a:headEnd/>
            <a:tailEnd/>
          </a:ln>
        </p:spPr>
        <p:txBody>
          <a:bodyPr wrap="none" anchor="ctr">
            <a:spAutoFit/>
          </a:bodyPr>
          <a:lstStyle/>
          <a:p>
            <a:pPr lvl="0" fontAlgn="auto">
              <a:spcBef>
                <a:spcPts val="600"/>
              </a:spcBef>
              <a:spcAft>
                <a:spcPts val="0"/>
              </a:spcAft>
              <a:defRPr/>
            </a:pPr>
            <a:r>
              <a:rPr lang="ja-JP" altLang="en-US" sz="2400" spc="-50" dirty="0">
                <a:latin typeface="ＭＳ Ｐゴシック" panose="020B0600070205080204" pitchFamily="50" charset="-128"/>
              </a:rPr>
              <a:t>事前準備</a:t>
            </a:r>
            <a:endParaRPr lang="en-US" altLang="ja-JP" sz="2400" spc="-50" dirty="0">
              <a:latin typeface="ＭＳ Ｐゴシック" panose="020B0600070205080204" pitchFamily="50" charset="-128"/>
            </a:endParaRPr>
          </a:p>
        </p:txBody>
      </p:sp>
    </p:spTree>
    <p:extLst>
      <p:ext uri="{BB962C8B-B14F-4D97-AF65-F5344CB8AC3E}">
        <p14:creationId xmlns:p14="http://schemas.microsoft.com/office/powerpoint/2010/main" val="28588200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16="http://schemas.microsoft.com/office/drawing/2014/main" xmlns:a14="http://schemas.microsoft.com/office/drawing/2010/main" xmlns="">
      <p:transition>
        <p:fade/>
      </p:transition>
    </mc:Fallback>
  </mc:AlternateContent>
</p:sld>
</file>

<file path=ppt/theme/theme1.xml><?xml version="1.0" encoding="utf-8"?>
<a:theme xmlns:a="http://schemas.openxmlformats.org/drawingml/2006/main" name="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5926</Words>
  <Application>Microsoft Office PowerPoint</Application>
  <PresentationFormat>画面に合わせる (4:3)</PresentationFormat>
  <Paragraphs>792</Paragraphs>
  <Slides>43</Slides>
  <Notes>43</Notes>
  <HiddenSlides>0</HiddenSlides>
  <MMClips>0</MMClips>
  <ScaleCrop>false</ScaleCrop>
  <HeadingPairs>
    <vt:vector size="6" baseType="variant">
      <vt:variant>
        <vt:lpstr>使用されているフォント</vt:lpstr>
      </vt:variant>
      <vt:variant>
        <vt:i4>16</vt:i4>
      </vt:variant>
      <vt:variant>
        <vt:lpstr>テーマ</vt:lpstr>
      </vt:variant>
      <vt:variant>
        <vt:i4>1</vt:i4>
      </vt:variant>
      <vt:variant>
        <vt:lpstr>スライド タイトル</vt:lpstr>
      </vt:variant>
      <vt:variant>
        <vt:i4>43</vt:i4>
      </vt:variant>
    </vt:vector>
  </HeadingPairs>
  <TitlesOfParts>
    <vt:vector size="60" baseType="lpstr">
      <vt:lpstr>ＤＦＧ極太丸ゴシック体</vt:lpstr>
      <vt:lpstr>ＤＦＧ平成ゴシック体W9</vt:lpstr>
      <vt:lpstr>ＤＦＧ平成丸ゴシック体W4</vt:lpstr>
      <vt:lpstr>HGP創英角ｺﾞｼｯｸUB</vt:lpstr>
      <vt:lpstr>HGSｺﾞｼｯｸE</vt:lpstr>
      <vt:lpstr>HGS創英角ｺﾞｼｯｸUB</vt:lpstr>
      <vt:lpstr>HG丸ｺﾞｼｯｸM-PRO</vt:lpstr>
      <vt:lpstr>ＭＳ Ｐゴシック</vt:lpstr>
      <vt:lpstr>ＭＳ ゴシック</vt:lpstr>
      <vt:lpstr>ＭＳ 明朝</vt:lpstr>
      <vt:lpstr>MS-Gothic</vt:lpstr>
      <vt:lpstr>Arial</vt:lpstr>
      <vt:lpstr>Arial Black</vt:lpstr>
      <vt:lpstr>Calibri</vt:lpstr>
      <vt:lpstr>Times New Roman</vt:lpstr>
      <vt:lpstr>Verdana</vt:lpstr>
      <vt:lpstr>デザインの設定</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2025-06-19T04:01:00Z</dcterms:created>
  <dcterms:modified xsi:type="dcterms:W3CDTF">2025-06-19T04:02:58Z</dcterms:modified>
</cp:coreProperties>
</file>