
<file path=[Content_Types].xml><?xml version="1.0" encoding="utf-8"?>
<Types xmlns="http://schemas.openxmlformats.org/package/2006/content-types">
  <Default ContentType="image/gif" Extension="gif"/>
  <Default ContentType="image/png" Extension="png"/>
  <Default ContentType="application/vnd.openxmlformats-package.relationships+xml" Extension="rels"/>
  <Default ContentType="image/svg+xml" Extension="svg"/>
  <Default ContentType="image/vnd.ms-photo" Extension="wdp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commentAuthors+xml" PartName="/ppt/commentAuthors.xml"/>
  <Override ContentType="application/vnd.openxmlformats-officedocument.presentationml.handoutMaster+xml" PartName="/ppt/handoutMasters/handoutMaster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0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core.xml" Type="http://schemas.openxmlformats.org/package/2006/relationships/metadata/core-properties"/><Relationship Id="rId3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10" r:id="rId1"/>
  </p:sldMasterIdLst>
  <p:notesMasterIdLst>
    <p:notesMasterId r:id="rId22"/>
  </p:notesMasterIdLst>
  <p:handoutMasterIdLst>
    <p:handoutMasterId r:id="rId23"/>
  </p:handoutMasterIdLst>
  <p:sldIdLst>
    <p:sldId id="510" r:id="rId2"/>
    <p:sldId id="487" r:id="rId3"/>
    <p:sldId id="527" r:id="rId4"/>
    <p:sldId id="9165" r:id="rId5"/>
    <p:sldId id="9155" r:id="rId6"/>
    <p:sldId id="9167" r:id="rId7"/>
    <p:sldId id="9145" r:id="rId8"/>
    <p:sldId id="9166" r:id="rId9"/>
    <p:sldId id="569" r:id="rId10"/>
    <p:sldId id="9168" r:id="rId11"/>
    <p:sldId id="9157" r:id="rId12"/>
    <p:sldId id="3090" r:id="rId13"/>
    <p:sldId id="570" r:id="rId14"/>
    <p:sldId id="3091" r:id="rId15"/>
    <p:sldId id="9159" r:id="rId16"/>
    <p:sldId id="603" r:id="rId17"/>
    <p:sldId id="604" r:id="rId18"/>
    <p:sldId id="3102" r:id="rId19"/>
    <p:sldId id="9154" r:id="rId20"/>
    <p:sldId id="9160" r:id="rId21"/>
  </p:sldIdLst>
  <p:sldSz cx="9144000" cy="6858000" type="screen4x3"/>
  <p:notesSz cx="6807200" cy="9939338"/>
  <p:defaultTextStyle>
    <a:defPPr>
      <a:defRPr lang="ja-JP"/>
    </a:defPPr>
    <a:lvl1pPr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1pPr>
    <a:lvl2pPr marL="4572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2pPr>
    <a:lvl3pPr marL="9144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3pPr>
    <a:lvl4pPr marL="13716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4pPr>
    <a:lvl5pPr marL="18288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88" userDrawn="1">
          <p15:clr>
            <a:srgbClr val="A4A3A4"/>
          </p15:clr>
        </p15:guide>
        <p15:guide id="2" pos="2103" userDrawn="1">
          <p15:clr>
            <a:srgbClr val="A4A3A4"/>
          </p15:clr>
        </p15:guide>
        <p15:guide id="3" orient="horz" pos="3068" userDrawn="1">
          <p15:clr>
            <a:srgbClr val="A4A3A4"/>
          </p15:clr>
        </p15:guide>
        <p15:guide id="4" pos="2083" userDrawn="1">
          <p15:clr>
            <a:srgbClr val="A4A3A4"/>
          </p15:clr>
        </p15:guide>
        <p15:guide id="5" orient="horz" pos="3109" userDrawn="1">
          <p15:clr>
            <a:srgbClr val="A4A3A4"/>
          </p15:clr>
        </p15:guide>
        <p15:guide id="6" pos="2124" userDrawn="1">
          <p15:clr>
            <a:srgbClr val="A4A3A4"/>
          </p15:clr>
        </p15:guide>
        <p15:guide id="7" orient="horz" pos="3132" userDrawn="1">
          <p15:clr>
            <a:srgbClr val="A4A3A4"/>
          </p15:clr>
        </p15:guide>
        <p15:guide id="10" pos="2145" userDrawn="1">
          <p15:clr>
            <a:srgbClr val="A4A3A4"/>
          </p15:clr>
        </p15:guide>
        <p15:guide id="12" orient="horz" pos="3152" userDrawn="1">
          <p15:clr>
            <a:srgbClr val="A4A3A4"/>
          </p15:clr>
        </p15:guide>
        <p15:guide id="14" pos="2122" userDrawn="1">
          <p15:clr>
            <a:srgbClr val="A4A3A4"/>
          </p15:clr>
        </p15:guide>
        <p15:guide id="15" pos="2164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E5"/>
    <a:srgbClr val="DDF2FF"/>
    <a:srgbClr val="FFE1FF"/>
    <a:srgbClr val="8064A2"/>
    <a:srgbClr val="9966FF"/>
    <a:srgbClr val="0000CC"/>
    <a:srgbClr val="0066FF"/>
    <a:srgbClr val="66FFFF"/>
    <a:srgbClr val="3399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301B821-A1FF-4177-AEE7-76D212191A09}" styleName="中間スタイル 1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淡色スタイル 2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54" autoAdjust="0"/>
    <p:restoredTop sz="84005" autoAdjust="0"/>
  </p:normalViewPr>
  <p:slideViewPr>
    <p:cSldViewPr>
      <p:cViewPr varScale="1">
        <p:scale>
          <a:sx n="96" d="100"/>
          <a:sy n="96" d="100"/>
        </p:scale>
        <p:origin x="51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2274" y="84"/>
      </p:cViewPr>
      <p:guideLst>
        <p:guide orient="horz" pos="3088"/>
        <p:guide pos="2103"/>
        <p:guide orient="horz" pos="3068"/>
        <p:guide pos="2083"/>
        <p:guide orient="horz" pos="3109"/>
        <p:guide pos="2124"/>
        <p:guide orient="horz" pos="3132"/>
        <p:guide pos="2145"/>
        <p:guide orient="horz" pos="3152"/>
        <p:guide pos="2122"/>
        <p:guide pos="2164"/>
      </p:guideLst>
    </p:cSldViewPr>
  </p:notesViewPr>
  <p:gridSpacing cx="72008" cy="72008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9.xml" Type="http://schemas.openxmlformats.org/officeDocument/2006/relationships/slide"/><Relationship Id="rId11" Target="slides/slide10.xml" Type="http://schemas.openxmlformats.org/officeDocument/2006/relationships/slide"/><Relationship Id="rId12" Target="slides/slide11.xml" Type="http://schemas.openxmlformats.org/officeDocument/2006/relationships/slide"/><Relationship Id="rId13" Target="slides/slide12.xml" Type="http://schemas.openxmlformats.org/officeDocument/2006/relationships/slide"/><Relationship Id="rId14" Target="slides/slide13.xml" Type="http://schemas.openxmlformats.org/officeDocument/2006/relationships/slide"/><Relationship Id="rId15" Target="slides/slide14.xml" Type="http://schemas.openxmlformats.org/officeDocument/2006/relationships/slide"/><Relationship Id="rId16" Target="slides/slide15.xml" Type="http://schemas.openxmlformats.org/officeDocument/2006/relationships/slide"/><Relationship Id="rId17" Target="slides/slide16.xml" Type="http://schemas.openxmlformats.org/officeDocument/2006/relationships/slide"/><Relationship Id="rId18" Target="slides/slide17.xml" Type="http://schemas.openxmlformats.org/officeDocument/2006/relationships/slide"/><Relationship Id="rId19" Target="slides/slide18.xml" Type="http://schemas.openxmlformats.org/officeDocument/2006/relationships/slide"/><Relationship Id="rId2" Target="slides/slide1.xml" Type="http://schemas.openxmlformats.org/officeDocument/2006/relationships/slide"/><Relationship Id="rId20" Target="slides/slide19.xml" Type="http://schemas.openxmlformats.org/officeDocument/2006/relationships/slide"/><Relationship Id="rId21" Target="slides/slide20.xml" Type="http://schemas.openxmlformats.org/officeDocument/2006/relationships/slide"/><Relationship Id="rId22" Target="notesMasters/notesMaster1.xml" Type="http://schemas.openxmlformats.org/officeDocument/2006/relationships/notesMaster"/><Relationship Id="rId23" Target="handoutMasters/handoutMaster1.xml" Type="http://schemas.openxmlformats.org/officeDocument/2006/relationships/handoutMaster"/><Relationship Id="rId24" Target="commentAuthors.xml" Type="http://schemas.openxmlformats.org/officeDocument/2006/relationships/commentAuthors"/><Relationship Id="rId25" Target="presProps.xml" Type="http://schemas.openxmlformats.org/officeDocument/2006/relationships/presProps"/><Relationship Id="rId26" Target="viewProps.xml" Type="http://schemas.openxmlformats.org/officeDocument/2006/relationships/viewProps"/><Relationship Id="rId27" Target="theme/theme1.xml" Type="http://schemas.openxmlformats.org/officeDocument/2006/relationships/theme"/><Relationship Id="rId28" Target="tableStyles.xml" Type="http://schemas.openxmlformats.org/officeDocument/2006/relationships/tableStyles"/><Relationship Id="rId3" Target="slides/slide2.xml" Type="http://schemas.openxmlformats.org/officeDocument/2006/relationships/slide"/><Relationship Id="rId4" Target="slides/slide3.xml" Type="http://schemas.openxmlformats.org/officeDocument/2006/relationships/slide"/><Relationship Id="rId5" Target="slides/slide4.xml" Type="http://schemas.openxmlformats.org/officeDocument/2006/relationships/slide"/><Relationship Id="rId6" Target="slides/slide5.xml" Type="http://schemas.openxmlformats.org/officeDocument/2006/relationships/slide"/><Relationship Id="rId7" Target="slides/slide6.xml" Type="http://schemas.openxmlformats.org/officeDocument/2006/relationships/slide"/><Relationship Id="rId8" Target="slides/slide7.xml" Type="http://schemas.openxmlformats.org/officeDocument/2006/relationships/slide"/><Relationship Id="rId9" Target="slides/slide8.xml" Type="http://schemas.openxmlformats.org/officeDocument/2006/relationships/slide"/></Relationships>
</file>

<file path=ppt/handoutMasters/_rels/handoutMaster1.xml.rels><?xml version="1.0" encoding="UTF-8" standalone="no"?><Relationships xmlns="http://schemas.openxmlformats.org/package/2006/relationships"><Relationship Id="rId1" Target="../theme/theme3.xml" Type="http://schemas.openxmlformats.org/officeDocument/2006/relationships/theme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0" y="34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45" tIns="45975" rIns="91945" bIns="45975" numCol="1" anchor="t" anchorCtr="0" compatLnSpc="1">
            <a:prstTxWarp prst="textNoShape">
              <a:avLst/>
            </a:prstTxWarp>
          </a:bodyPr>
          <a:lstStyle>
            <a:lvl1pPr defTabSz="919643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5352" y="34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45" tIns="45975" rIns="91945" bIns="45975" numCol="1" anchor="t" anchorCtr="0" compatLnSpc="1">
            <a:prstTxWarp prst="textNoShape">
              <a:avLst/>
            </a:prstTxWarp>
          </a:bodyPr>
          <a:lstStyle>
            <a:lvl1pPr algn="r" defTabSz="919643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0" y="9440871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45" tIns="45975" rIns="91945" bIns="45975" numCol="1" anchor="b" anchorCtr="0" compatLnSpc="1">
            <a:prstTxWarp prst="textNoShape">
              <a:avLst/>
            </a:prstTxWarp>
          </a:bodyPr>
          <a:lstStyle>
            <a:lvl1pPr defTabSz="919643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5352" y="9440871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45" tIns="45975" rIns="91945" bIns="45975" numCol="1" anchor="b" anchorCtr="0" compatLnSpc="1">
            <a:prstTxWarp prst="textNoShape">
              <a:avLst/>
            </a:prstTxWarp>
          </a:bodyPr>
          <a:lstStyle>
            <a:lvl1pPr algn="r" defTabSz="919643">
              <a:spcBef>
                <a:spcPct val="0"/>
              </a:spcBef>
              <a:defRPr sz="1200" b="0"/>
            </a:lvl1pPr>
          </a:lstStyle>
          <a:p>
            <a:pPr>
              <a:defRPr/>
            </a:pPr>
            <a:fld id="{52EA768D-C707-428D-BFF9-8190FD5FED7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705314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no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0" y="34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45" tIns="45975" rIns="91945" bIns="45975" numCol="1" anchor="t" anchorCtr="0" compatLnSpc="1">
            <a:prstTxWarp prst="textNoShape">
              <a:avLst/>
            </a:prstTxWarp>
          </a:bodyPr>
          <a:lstStyle>
            <a:lvl1pPr defTabSz="919643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5352" y="34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45" tIns="45975" rIns="91945" bIns="45975" numCol="1" anchor="t" anchorCtr="0" compatLnSpc="1">
            <a:prstTxWarp prst="textNoShape">
              <a:avLst/>
            </a:prstTxWarp>
          </a:bodyPr>
          <a:lstStyle>
            <a:lvl1pPr algn="r" defTabSz="919643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87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0" y="9440871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45" tIns="45975" rIns="91945" bIns="45975" numCol="1" anchor="b" anchorCtr="0" compatLnSpc="1">
            <a:prstTxWarp prst="textNoShape">
              <a:avLst/>
            </a:prstTxWarp>
          </a:bodyPr>
          <a:lstStyle>
            <a:lvl1pPr defTabSz="919643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87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5352" y="9440871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45" tIns="45975" rIns="91945" bIns="45975" numCol="1" anchor="b" anchorCtr="0" compatLnSpc="1">
            <a:prstTxWarp prst="textNoShape">
              <a:avLst/>
            </a:prstTxWarp>
          </a:bodyPr>
          <a:lstStyle>
            <a:lvl1pPr algn="r" defTabSz="919643">
              <a:spcBef>
                <a:spcPct val="0"/>
              </a:spcBef>
              <a:defRPr sz="1200" b="0"/>
            </a:lvl1pPr>
          </a:lstStyle>
          <a:p>
            <a:pPr>
              <a:defRPr/>
            </a:pPr>
            <a:fld id="{2C87032C-F6F3-4901-A091-63F0C314FFB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BCB0610-03D6-45D9-86A3-FA08350DF21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400175" y="496888"/>
            <a:ext cx="4006850" cy="30051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01" tIns="45700" rIns="91401" bIns="45700" rtlCol="0" anchor="ctr"/>
          <a:lstStyle/>
          <a:p>
            <a:endParaRPr lang="ja-JP" altLang="en-US"/>
          </a:p>
        </p:txBody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034B9C5-3408-478E-9459-D621B3C2BA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51278" y="3998586"/>
            <a:ext cx="5904656" cy="5940752"/>
          </a:xfrm>
          <a:prstGeom prst="rect">
            <a:avLst/>
          </a:prstGeom>
        </p:spPr>
        <p:txBody>
          <a:bodyPr vert="horz" lIns="35985" tIns="35985" rIns="35985" bIns="35985" rtlCol="0"/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39884679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1">
      <a:spcBef>
        <a:spcPct val="30000"/>
      </a:spcBef>
      <a:spcAft>
        <a:spcPct val="0"/>
      </a:spcAft>
      <a:defRPr kumimoji="1" sz="14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1pPr>
    <a:lvl2pPr marL="457200" algn="l" rtl="0" eaLnBrk="0" fontAlgn="base" hangingPunct="1">
      <a:spcBef>
        <a:spcPct val="30000"/>
      </a:spcBef>
      <a:spcAft>
        <a:spcPct val="0"/>
      </a:spcAft>
      <a:defRPr kumimoji="1" sz="14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2pPr>
    <a:lvl3pPr marL="914400" algn="l" rtl="0" eaLnBrk="0" fontAlgn="base" hangingPunct="1">
      <a:spcBef>
        <a:spcPct val="30000"/>
      </a:spcBef>
      <a:spcAft>
        <a:spcPct val="0"/>
      </a:spcAft>
      <a:defRPr kumimoji="1" sz="14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3pPr>
    <a:lvl4pPr marL="1371600" algn="l" rtl="0" eaLnBrk="0" fontAlgn="base" hangingPunct="1">
      <a:spcBef>
        <a:spcPct val="30000"/>
      </a:spcBef>
      <a:spcAft>
        <a:spcPct val="0"/>
      </a:spcAft>
      <a:defRPr kumimoji="1" sz="14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4pPr>
    <a:lvl5pPr marL="1828800" algn="l" rtl="0" eaLnBrk="0" fontAlgn="base" hangingPunct="1">
      <a:spcBef>
        <a:spcPct val="30000"/>
      </a:spcBef>
      <a:spcAft>
        <a:spcPct val="0"/>
      </a:spcAft>
      <a:defRPr kumimoji="1" sz="14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10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0.xml" Type="http://schemas.openxmlformats.org/officeDocument/2006/relationships/slide"/></Relationships>
</file>

<file path=ppt/notesSlides/_rels/notesSlide11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1.xml" Type="http://schemas.openxmlformats.org/officeDocument/2006/relationships/slide"/></Relationships>
</file>

<file path=ppt/notesSlides/_rels/notesSlide12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2.xml" Type="http://schemas.openxmlformats.org/officeDocument/2006/relationships/slide"/></Relationships>
</file>

<file path=ppt/notesSlides/_rels/notesSlide13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3.xml" Type="http://schemas.openxmlformats.org/officeDocument/2006/relationships/slide"/></Relationships>
</file>

<file path=ppt/notesSlides/_rels/notesSlide14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4.xml" Type="http://schemas.openxmlformats.org/officeDocument/2006/relationships/slide"/></Relationships>
</file>

<file path=ppt/notesSlides/_rels/notesSlide15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5.xml" Type="http://schemas.openxmlformats.org/officeDocument/2006/relationships/slide"/></Relationships>
</file>

<file path=ppt/notesSlides/_rels/notesSlide16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6.xml" Type="http://schemas.openxmlformats.org/officeDocument/2006/relationships/slide"/></Relationships>
</file>

<file path=ppt/notesSlides/_rels/notesSlide17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7.xml" Type="http://schemas.openxmlformats.org/officeDocument/2006/relationships/slide"/></Relationships>
</file>

<file path=ppt/notesSlides/_rels/notesSlide18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8.xml" Type="http://schemas.openxmlformats.org/officeDocument/2006/relationships/slide"/></Relationships>
</file>

<file path=ppt/notesSlides/_rels/notesSlide19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9.xml" Type="http://schemas.openxmlformats.org/officeDocument/2006/relationships/slide"/></Relationships>
</file>

<file path=ppt/notesSlides/_rels/notesSlide2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20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0.xml" Type="http://schemas.openxmlformats.org/officeDocument/2006/relationships/slide"/></Relationships>
</file>

<file path=ppt/notesSlides/_rels/notesSlide3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4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5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6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_rels/notesSlide7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_rels/notesSlide8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8.xml" Type="http://schemas.openxmlformats.org/officeDocument/2006/relationships/slide"/></Relationships>
</file>

<file path=ppt/notesSlides/_rels/notesSlide9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9.xml" Type="http://schemas.openxmlformats.org/officeDocument/2006/relationships/slide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7032C-F6F3-4901-A091-63F0C314FFB3}" type="slidenum">
              <a:rPr lang="en-US" altLang="ja-JP" smtClean="0"/>
              <a:pPr/>
              <a:t>1</a:t>
            </a:fld>
            <a:endParaRPr lang="en-US" altLang="ja-JP" dirty="0"/>
          </a:p>
        </p:txBody>
      </p:sp>
      <p:sp>
        <p:nvSpPr>
          <p:cNvPr id="8" name="スライド イメージ プレースホルダー 7">
            <a:extLst>
              <a:ext uri="{FF2B5EF4-FFF2-40B4-BE49-F238E27FC236}">
                <a16:creationId xmlns:a16="http://schemas.microsoft.com/office/drawing/2014/main" id="{F82DBDB6-DFA4-4197-9982-F838B18577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24081266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7032C-F6F3-4901-A091-63F0C314FFB3}" type="slidenum">
              <a:rPr lang="en-US" altLang="ja-JP" smtClean="0"/>
              <a:pPr/>
              <a:t>10</a:t>
            </a:fld>
            <a:endParaRPr lang="en-US" altLang="ja-JP" dirty="0"/>
          </a:p>
        </p:txBody>
      </p:sp>
      <p:sp>
        <p:nvSpPr>
          <p:cNvPr id="5" name="スライド イメージ プレースホルダー 4">
            <a:extLst>
              <a:ext uri="{FF2B5EF4-FFF2-40B4-BE49-F238E27FC236}">
                <a16:creationId xmlns:a16="http://schemas.microsoft.com/office/drawing/2014/main" id="{B7F4A808-B6D1-4AC5-8D52-1E97813914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00175" y="496888"/>
            <a:ext cx="4006850" cy="3006725"/>
          </a:xfrm>
        </p:spPr>
      </p:sp>
    </p:spTree>
    <p:extLst>
      <p:ext uri="{BB962C8B-B14F-4D97-AF65-F5344CB8AC3E}">
        <p14:creationId xmlns:p14="http://schemas.microsoft.com/office/powerpoint/2010/main" val="17719192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7032C-F6F3-4901-A091-63F0C314FFB3}" type="slidenum">
              <a:rPr lang="en-US" altLang="ja-JP" smtClean="0"/>
              <a:pPr/>
              <a:t>11</a:t>
            </a:fld>
            <a:endParaRPr lang="en-US" altLang="ja-JP" dirty="0"/>
          </a:p>
        </p:txBody>
      </p:sp>
      <p:sp>
        <p:nvSpPr>
          <p:cNvPr id="5" name="スライド イメージ プレースホルダー 4">
            <a:extLst>
              <a:ext uri="{FF2B5EF4-FFF2-40B4-BE49-F238E27FC236}">
                <a16:creationId xmlns:a16="http://schemas.microsoft.com/office/drawing/2014/main" id="{312FA03D-E79E-4D7D-B5C4-95D87EBC8A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00175" y="496888"/>
            <a:ext cx="4006850" cy="3006725"/>
          </a:xfrm>
        </p:spPr>
      </p:sp>
    </p:spTree>
    <p:extLst>
      <p:ext uri="{BB962C8B-B14F-4D97-AF65-F5344CB8AC3E}">
        <p14:creationId xmlns:p14="http://schemas.microsoft.com/office/powerpoint/2010/main" val="37144792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7032C-F6F3-4901-A091-63F0C314FFB3}" type="slidenum">
              <a:rPr lang="en-US" altLang="ja-JP" smtClean="0"/>
              <a:pPr/>
              <a:t>12</a:t>
            </a:fld>
            <a:endParaRPr lang="en-US" altLang="ja-JP" dirty="0"/>
          </a:p>
        </p:txBody>
      </p:sp>
      <p:sp>
        <p:nvSpPr>
          <p:cNvPr id="5" name="スライド イメージ プレースホルダー 4">
            <a:extLst>
              <a:ext uri="{FF2B5EF4-FFF2-40B4-BE49-F238E27FC236}">
                <a16:creationId xmlns:a16="http://schemas.microsoft.com/office/drawing/2014/main" id="{F733E790-86F1-4F28-BAE2-966314A7EC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9046494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7032C-F6F3-4901-A091-63F0C314FFB3}" type="slidenum">
              <a:rPr lang="en-US" altLang="ja-JP" smtClean="0"/>
              <a:pPr/>
              <a:t>13</a:t>
            </a:fld>
            <a:endParaRPr lang="en-US" altLang="ja-JP" dirty="0"/>
          </a:p>
        </p:txBody>
      </p:sp>
      <p:sp>
        <p:nvSpPr>
          <p:cNvPr id="5" name="スライド イメージ プレースホルダー 4">
            <a:extLst>
              <a:ext uri="{FF2B5EF4-FFF2-40B4-BE49-F238E27FC236}">
                <a16:creationId xmlns:a16="http://schemas.microsoft.com/office/drawing/2014/main" id="{B1588839-453E-4440-BC7D-74E6A31985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00175" y="496888"/>
            <a:ext cx="4006850" cy="3006725"/>
          </a:xfrm>
        </p:spPr>
      </p:sp>
    </p:spTree>
    <p:extLst>
      <p:ext uri="{BB962C8B-B14F-4D97-AF65-F5344CB8AC3E}">
        <p14:creationId xmlns:p14="http://schemas.microsoft.com/office/powerpoint/2010/main" val="11229362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7032C-F6F3-4901-A091-63F0C314FFB3}" type="slidenum">
              <a:rPr lang="en-US" altLang="ja-JP" smtClean="0"/>
              <a:pPr/>
              <a:t>14</a:t>
            </a:fld>
            <a:endParaRPr lang="en-US" altLang="ja-JP" dirty="0"/>
          </a:p>
        </p:txBody>
      </p:sp>
      <p:sp>
        <p:nvSpPr>
          <p:cNvPr id="5" name="スライド イメージ プレースホルダー 4">
            <a:extLst>
              <a:ext uri="{FF2B5EF4-FFF2-40B4-BE49-F238E27FC236}">
                <a16:creationId xmlns:a16="http://schemas.microsoft.com/office/drawing/2014/main" id="{185B724D-4AAE-4330-A48D-0909DB7F2E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10304839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1278" y="3998586"/>
            <a:ext cx="5976660" cy="5940752"/>
          </a:xfrm>
        </p:spPr>
        <p:txBody>
          <a:bodyPr/>
          <a:lstStyle/>
          <a:p>
            <a:pPr eaLnBrk="1" hangingPunct="1"/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7032C-F6F3-4901-A091-63F0C314FFB3}" type="slidenum">
              <a:rPr lang="en-US" altLang="ja-JP" smtClean="0"/>
              <a:pPr/>
              <a:t>15</a:t>
            </a:fld>
            <a:endParaRPr lang="en-US" altLang="ja-JP" dirty="0"/>
          </a:p>
        </p:txBody>
      </p:sp>
      <p:sp>
        <p:nvSpPr>
          <p:cNvPr id="5" name="スライド イメージ プレースホルダー 4">
            <a:extLst>
              <a:ext uri="{FF2B5EF4-FFF2-40B4-BE49-F238E27FC236}">
                <a16:creationId xmlns:a16="http://schemas.microsoft.com/office/drawing/2014/main" id="{3D1C9657-F9DB-465D-974C-9BB339F987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00175" y="496888"/>
            <a:ext cx="4006850" cy="3006725"/>
          </a:xfrm>
        </p:spPr>
      </p:sp>
    </p:spTree>
    <p:extLst>
      <p:ext uri="{BB962C8B-B14F-4D97-AF65-F5344CB8AC3E}">
        <p14:creationId xmlns:p14="http://schemas.microsoft.com/office/powerpoint/2010/main" val="28958218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7032C-F6F3-4901-A091-63F0C314FFB3}" type="slidenum">
              <a:rPr lang="en-US" altLang="ja-JP" smtClean="0"/>
              <a:pPr/>
              <a:t>16</a:t>
            </a:fld>
            <a:endParaRPr lang="en-US" altLang="ja-JP" dirty="0"/>
          </a:p>
        </p:txBody>
      </p:sp>
      <p:sp>
        <p:nvSpPr>
          <p:cNvPr id="5" name="スライド イメージ プレースホルダー 4">
            <a:extLst>
              <a:ext uri="{FF2B5EF4-FFF2-40B4-BE49-F238E27FC236}">
                <a16:creationId xmlns:a16="http://schemas.microsoft.com/office/drawing/2014/main" id="{8A117619-9C0D-46F7-9841-7D13FBA2D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00175" y="496888"/>
            <a:ext cx="4006850" cy="3006725"/>
          </a:xfrm>
        </p:spPr>
      </p:sp>
    </p:spTree>
    <p:extLst>
      <p:ext uri="{BB962C8B-B14F-4D97-AF65-F5344CB8AC3E}">
        <p14:creationId xmlns:p14="http://schemas.microsoft.com/office/powerpoint/2010/main" val="36384317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/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7032C-F6F3-4901-A091-63F0C314FFB3}" type="slidenum">
              <a:rPr lang="en-US" altLang="ja-JP" smtClean="0"/>
              <a:pPr/>
              <a:t>17</a:t>
            </a:fld>
            <a:endParaRPr lang="en-US" altLang="ja-JP" dirty="0"/>
          </a:p>
        </p:txBody>
      </p:sp>
      <p:sp>
        <p:nvSpPr>
          <p:cNvPr id="5" name="スライド イメージ プレースホルダー 4">
            <a:extLst>
              <a:ext uri="{FF2B5EF4-FFF2-40B4-BE49-F238E27FC236}">
                <a16:creationId xmlns:a16="http://schemas.microsoft.com/office/drawing/2014/main" id="{47F95819-57C6-4A6A-9DBC-B527F2E714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00175" y="496888"/>
            <a:ext cx="4006850" cy="3006725"/>
          </a:xfrm>
        </p:spPr>
      </p:sp>
    </p:spTree>
    <p:extLst>
      <p:ext uri="{BB962C8B-B14F-4D97-AF65-F5344CB8AC3E}">
        <p14:creationId xmlns:p14="http://schemas.microsoft.com/office/powerpoint/2010/main" val="32938997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7032C-F6F3-4901-A091-63F0C314FFB3}" type="slidenum">
              <a:rPr lang="en-US" altLang="ja-JP" smtClean="0"/>
              <a:pPr/>
              <a:t>18</a:t>
            </a:fld>
            <a:endParaRPr lang="en-US" altLang="ja-JP" dirty="0"/>
          </a:p>
        </p:txBody>
      </p:sp>
      <p:sp>
        <p:nvSpPr>
          <p:cNvPr id="5" name="スライド イメージ プレースホルダー 4">
            <a:extLst>
              <a:ext uri="{FF2B5EF4-FFF2-40B4-BE49-F238E27FC236}">
                <a16:creationId xmlns:a16="http://schemas.microsoft.com/office/drawing/2014/main" id="{F532D49A-035D-4283-B855-4FD7A82341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00175" y="496888"/>
            <a:ext cx="4006850" cy="3006725"/>
          </a:xfrm>
        </p:spPr>
      </p:sp>
    </p:spTree>
    <p:extLst>
      <p:ext uri="{BB962C8B-B14F-4D97-AF65-F5344CB8AC3E}">
        <p14:creationId xmlns:p14="http://schemas.microsoft.com/office/powerpoint/2010/main" val="11844928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7032C-F6F3-4901-A091-63F0C314FFB3}" type="slidenum">
              <a:rPr lang="en-US" altLang="ja-JP" smtClean="0"/>
              <a:pPr/>
              <a:t>19</a:t>
            </a:fld>
            <a:endParaRPr lang="en-US" altLang="ja-JP" dirty="0"/>
          </a:p>
        </p:txBody>
      </p:sp>
      <p:sp>
        <p:nvSpPr>
          <p:cNvPr id="8" name="スライド イメージ プレースホルダー 7">
            <a:extLst>
              <a:ext uri="{FF2B5EF4-FFF2-40B4-BE49-F238E27FC236}">
                <a16:creationId xmlns:a16="http://schemas.microsoft.com/office/drawing/2014/main" id="{1BB8C872-DBDA-4852-B144-AF1D07CFA6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00175" y="496888"/>
            <a:ext cx="4006850" cy="3006725"/>
          </a:xfrm>
        </p:spPr>
      </p:sp>
    </p:spTree>
    <p:extLst>
      <p:ext uri="{BB962C8B-B14F-4D97-AF65-F5344CB8AC3E}">
        <p14:creationId xmlns:p14="http://schemas.microsoft.com/office/powerpoint/2010/main" val="35288359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66564" name="スライド番号プレースホルダー 2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defTabSz="908980" eaLnBrk="0" hangingPunct="0">
              <a:defRPr kumimoji="1" sz="1300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1118" indent="-285044" defTabSz="908980" eaLnBrk="0" hangingPunct="0">
              <a:defRPr kumimoji="1" sz="1300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0183" indent="-228037" defTabSz="908980" eaLnBrk="0" hangingPunct="0">
              <a:defRPr kumimoji="1" sz="1300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596254" indent="-228037" defTabSz="908980" eaLnBrk="0" hangingPunct="0">
              <a:defRPr kumimoji="1" sz="1300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2326" indent="-228037" defTabSz="908980" eaLnBrk="0" hangingPunct="0">
              <a:defRPr kumimoji="1" sz="1300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08400" indent="-228037" defTabSz="908980" eaLnBrk="0" fontAlgn="ctr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64465" indent="-228037" defTabSz="908980" eaLnBrk="0" fontAlgn="ctr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0548" indent="-228037" defTabSz="908980" eaLnBrk="0" fontAlgn="ctr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76620" indent="-228037" defTabSz="908980" eaLnBrk="0" fontAlgn="ctr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fld id="{46B91756-E172-471A-81D4-A9D2280E46FB}" type="slidenum">
              <a:rPr lang="en-US" altLang="ja-JP" smtClean="0"/>
              <a:pPr/>
              <a:t>2</a:t>
            </a:fld>
            <a:endParaRPr lang="en-US" altLang="ja-JP" dirty="0"/>
          </a:p>
        </p:txBody>
      </p:sp>
      <p:sp>
        <p:nvSpPr>
          <p:cNvPr id="4" name="スライド イメージ プレースホルダー 3">
            <a:extLst>
              <a:ext uri="{FF2B5EF4-FFF2-40B4-BE49-F238E27FC236}">
                <a16:creationId xmlns:a16="http://schemas.microsoft.com/office/drawing/2014/main" id="{56DAF9FF-B96E-416D-8334-E4FBC3510D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87032C-F6F3-4901-A091-63F0C314FFB3}" type="slidenum">
              <a:rPr lang="en-US" altLang="ja-JP" smtClean="0"/>
              <a:pPr/>
              <a:t>20</a:t>
            </a:fld>
            <a:endParaRPr lang="en-US" altLang="ja-JP"/>
          </a:p>
        </p:txBody>
      </p:sp>
      <p:sp>
        <p:nvSpPr>
          <p:cNvPr id="7" name="スライド イメージ プレースホルダー 6">
            <a:extLst>
              <a:ext uri="{FF2B5EF4-FFF2-40B4-BE49-F238E27FC236}">
                <a16:creationId xmlns:a16="http://schemas.microsoft.com/office/drawing/2014/main" id="{23EB3340-D484-4623-BFC9-C5AE9D238C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00175" y="496888"/>
            <a:ext cx="4006850" cy="3006725"/>
          </a:xfrm>
        </p:spPr>
      </p:sp>
    </p:spTree>
    <p:extLst>
      <p:ext uri="{BB962C8B-B14F-4D97-AF65-F5344CB8AC3E}">
        <p14:creationId xmlns:p14="http://schemas.microsoft.com/office/powerpoint/2010/main" val="28430663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hangingPunct="1"/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7032C-F6F3-4901-A091-63F0C314FFB3}" type="slidenum">
              <a:rPr lang="en-US" altLang="ja-JP" smtClean="0"/>
              <a:pPr/>
              <a:t>3</a:t>
            </a:fld>
            <a:endParaRPr lang="en-US" altLang="ja-JP" dirty="0"/>
          </a:p>
        </p:txBody>
      </p:sp>
      <p:sp>
        <p:nvSpPr>
          <p:cNvPr id="8" name="スライド イメージ プレースホルダー 7">
            <a:extLst>
              <a:ext uri="{FF2B5EF4-FFF2-40B4-BE49-F238E27FC236}">
                <a16:creationId xmlns:a16="http://schemas.microsoft.com/office/drawing/2014/main" id="{7C563BB9-71D3-4ED4-BFF3-80A91285CB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00175" y="496888"/>
            <a:ext cx="4006850" cy="3006725"/>
          </a:xfrm>
        </p:spPr>
      </p:sp>
    </p:spTree>
    <p:extLst>
      <p:ext uri="{BB962C8B-B14F-4D97-AF65-F5344CB8AC3E}">
        <p14:creationId xmlns:p14="http://schemas.microsoft.com/office/powerpoint/2010/main" val="16156815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7032C-F6F3-4901-A091-63F0C314FFB3}" type="slidenum">
              <a:rPr lang="en-US" altLang="ja-JP" smtClean="0"/>
              <a:pPr/>
              <a:t>4</a:t>
            </a:fld>
            <a:endParaRPr lang="en-US" altLang="ja-JP"/>
          </a:p>
        </p:txBody>
      </p:sp>
      <p:sp>
        <p:nvSpPr>
          <p:cNvPr id="8" name="スライド イメージ プレースホルダー 7">
            <a:extLst>
              <a:ext uri="{FF2B5EF4-FFF2-40B4-BE49-F238E27FC236}">
                <a16:creationId xmlns:a16="http://schemas.microsoft.com/office/drawing/2014/main" id="{7C563BB9-71D3-4ED4-BFF3-80A91285CB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00175" y="496888"/>
            <a:ext cx="4006850" cy="3006725"/>
          </a:xfrm>
        </p:spPr>
      </p:sp>
    </p:spTree>
    <p:extLst>
      <p:ext uri="{BB962C8B-B14F-4D97-AF65-F5344CB8AC3E}">
        <p14:creationId xmlns:p14="http://schemas.microsoft.com/office/powerpoint/2010/main" val="10897870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7032C-F6F3-4901-A091-63F0C314FFB3}" type="slidenum">
              <a:rPr lang="en-US" altLang="ja-JP" smtClean="0"/>
              <a:pPr/>
              <a:t>5</a:t>
            </a:fld>
            <a:endParaRPr lang="en-US" altLang="ja-JP"/>
          </a:p>
        </p:txBody>
      </p:sp>
      <p:sp>
        <p:nvSpPr>
          <p:cNvPr id="5" name="スライド イメージ プレースホルダー 4">
            <a:extLst>
              <a:ext uri="{FF2B5EF4-FFF2-40B4-BE49-F238E27FC236}">
                <a16:creationId xmlns:a16="http://schemas.microsoft.com/office/drawing/2014/main" id="{AE815C86-BA44-4E1E-99E1-6BDFE01B37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00175" y="496888"/>
            <a:ext cx="4006850" cy="3006725"/>
          </a:xfrm>
        </p:spPr>
      </p:sp>
    </p:spTree>
    <p:extLst>
      <p:ext uri="{BB962C8B-B14F-4D97-AF65-F5344CB8AC3E}">
        <p14:creationId xmlns:p14="http://schemas.microsoft.com/office/powerpoint/2010/main" val="32994886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1274" y="4033565"/>
            <a:ext cx="5904656" cy="5904193"/>
          </a:xfrm>
        </p:spPr>
        <p:txBody>
          <a:bodyPr/>
          <a:lstStyle/>
          <a:p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7032C-F6F3-4901-A091-63F0C314FFB3}" type="slidenum">
              <a:rPr lang="en-US" altLang="ja-JP" smtClean="0"/>
              <a:pPr/>
              <a:t>6</a:t>
            </a:fld>
            <a:endParaRPr lang="en-US" altLang="ja-JP"/>
          </a:p>
        </p:txBody>
      </p:sp>
      <p:sp>
        <p:nvSpPr>
          <p:cNvPr id="5" name="スライド イメージ プレースホルダー 4">
            <a:extLst>
              <a:ext uri="{FF2B5EF4-FFF2-40B4-BE49-F238E27FC236}">
                <a16:creationId xmlns:a16="http://schemas.microsoft.com/office/drawing/2014/main" id="{AE815C86-BA44-4E1E-99E1-6BDFE01B37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00175" y="496888"/>
            <a:ext cx="4006850" cy="3006725"/>
          </a:xfrm>
        </p:spPr>
      </p:sp>
    </p:spTree>
    <p:extLst>
      <p:ext uri="{BB962C8B-B14F-4D97-AF65-F5344CB8AC3E}">
        <p14:creationId xmlns:p14="http://schemas.microsoft.com/office/powerpoint/2010/main" val="34654738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448993" y="4105574"/>
            <a:ext cx="5904656" cy="5833764"/>
          </a:xfrm>
        </p:spPr>
        <p:txBody>
          <a:bodyPr/>
          <a:lstStyle/>
          <a:p>
            <a:pPr>
              <a:spcBef>
                <a:spcPts val="0"/>
              </a:spcBef>
            </a:pPr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13652E-268A-4EC0-A47D-2E67CC921688}" type="slidenum">
              <a:rPr lang="ja-JP" altLang="en-US" smtClean="0"/>
              <a:pPr/>
              <a:t>7</a:t>
            </a:fld>
            <a:endParaRPr lang="ja-JP" altLang="en-US" dirty="0"/>
          </a:p>
        </p:txBody>
      </p:sp>
      <p:sp>
        <p:nvSpPr>
          <p:cNvPr id="7" name="スライド イメージ プレースホルダー 6">
            <a:extLst>
              <a:ext uri="{FF2B5EF4-FFF2-40B4-BE49-F238E27FC236}">
                <a16:creationId xmlns:a16="http://schemas.microsoft.com/office/drawing/2014/main" id="{4378E3F4-7833-403D-AA36-2CA5D2FD31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00175" y="496888"/>
            <a:ext cx="4006850" cy="3006725"/>
          </a:xfrm>
        </p:spPr>
      </p:sp>
    </p:spTree>
    <p:extLst>
      <p:ext uri="{BB962C8B-B14F-4D97-AF65-F5344CB8AC3E}">
        <p14:creationId xmlns:p14="http://schemas.microsoft.com/office/powerpoint/2010/main" val="36669936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448993" y="4033566"/>
            <a:ext cx="5904656" cy="5905772"/>
          </a:xfrm>
        </p:spPr>
        <p:txBody>
          <a:bodyPr/>
          <a:lstStyle/>
          <a:p>
            <a:pPr>
              <a:spcBef>
                <a:spcPts val="0"/>
              </a:spcBef>
            </a:pPr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13652E-268A-4EC0-A47D-2E67CC921688}" type="slidenum">
              <a:rPr lang="ja-JP" altLang="en-US" smtClean="0"/>
              <a:pPr/>
              <a:t>8</a:t>
            </a:fld>
            <a:endParaRPr lang="ja-JP" altLang="en-US" dirty="0"/>
          </a:p>
        </p:txBody>
      </p:sp>
      <p:sp>
        <p:nvSpPr>
          <p:cNvPr id="7" name="スライド イメージ プレースホルダー 6">
            <a:extLst>
              <a:ext uri="{FF2B5EF4-FFF2-40B4-BE49-F238E27FC236}">
                <a16:creationId xmlns:a16="http://schemas.microsoft.com/office/drawing/2014/main" id="{4378E3F4-7833-403D-AA36-2CA5D2FD31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00175" y="496888"/>
            <a:ext cx="4006850" cy="3006725"/>
          </a:xfrm>
        </p:spPr>
      </p:sp>
    </p:spTree>
    <p:extLst>
      <p:ext uri="{BB962C8B-B14F-4D97-AF65-F5344CB8AC3E}">
        <p14:creationId xmlns:p14="http://schemas.microsoft.com/office/powerpoint/2010/main" val="11783106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7032C-F6F3-4901-A091-63F0C314FFB3}" type="slidenum">
              <a:rPr lang="en-US" altLang="ja-JP" smtClean="0"/>
              <a:pPr/>
              <a:t>9</a:t>
            </a:fld>
            <a:endParaRPr lang="en-US" altLang="ja-JP" dirty="0"/>
          </a:p>
        </p:txBody>
      </p:sp>
      <p:sp>
        <p:nvSpPr>
          <p:cNvPr id="5" name="スライド イメージ プレースホルダー 4">
            <a:extLst>
              <a:ext uri="{FF2B5EF4-FFF2-40B4-BE49-F238E27FC236}">
                <a16:creationId xmlns:a16="http://schemas.microsoft.com/office/drawing/2014/main" id="{B7F4A808-B6D1-4AC5-8D52-1E97813914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00175" y="496888"/>
            <a:ext cx="4006850" cy="3006725"/>
          </a:xfrm>
        </p:spPr>
      </p:sp>
    </p:spTree>
    <p:extLst>
      <p:ext uri="{BB962C8B-B14F-4D97-AF65-F5344CB8AC3E}">
        <p14:creationId xmlns:p14="http://schemas.microsoft.com/office/powerpoint/2010/main" val="3191604735"/>
      </p:ext>
    </p:extLst>
  </p:cSld>
  <p:clrMapOvr>
    <a:masterClrMapping/>
  </p:clrMapOvr>
</p:note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398" y="2130315"/>
            <a:ext cx="7773206" cy="1470052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2408" y="3885976"/>
            <a:ext cx="6400799" cy="1752301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2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45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17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90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62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353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079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804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1E901-5403-4C55-A8B9-AE2B95C2601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2025/6/18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008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 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8007" y="1599417"/>
            <a:ext cx="8229601" cy="4526078"/>
          </a:xfrm>
          <a:prstGeom prst="rect">
            <a:avLst/>
          </a:prstGeom>
        </p:spPr>
        <p:txBody>
          <a:bodyPr vert="eaVert" lIns="94512" tIns="47256" rIns="94512" bIns="47256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9AE09-8F43-43F9-8550-6B0406AC5866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2025/6/18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303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 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31416" y="273850"/>
            <a:ext cx="2056191" cy="5851644"/>
          </a:xfrm>
          <a:prstGeom prst="rect">
            <a:avLst/>
          </a:prstGeom>
        </p:spPr>
        <p:txBody>
          <a:bodyPr vert="eaVert"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8007" y="273850"/>
            <a:ext cx="6018590" cy="5851644"/>
          </a:xfrm>
          <a:prstGeom prst="rect">
            <a:avLst/>
          </a:prstGeom>
        </p:spPr>
        <p:txBody>
          <a:bodyPr vert="eaVert" lIns="94512" tIns="47256" rIns="94512" bIns="47256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F9F1C-FFE6-40CB-B059-B9D6DD37B61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2025/6/18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44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75735" y="115924"/>
            <a:ext cx="8000596" cy="504018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C3DA58-70FD-4AB5-A5EA-91210344DCA3}" type="datetime1">
              <a:rPr lang="ja-JP" altLang="en-US" smtClean="0">
                <a:solidFill>
                  <a:srgbClr val="000000"/>
                </a:solidFill>
              </a:rPr>
              <a:t>2025/6/18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975873" y="6457328"/>
            <a:ext cx="2133601" cy="36625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634F1-0359-47E1-B8AC-53E83E0FEE2C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798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73F412-63A2-4E67-85E3-7054DF92D321}" type="datetime1">
              <a:rPr lang="ja-JP" altLang="en-US" smtClean="0">
                <a:solidFill>
                  <a:srgbClr val="000000"/>
                </a:solidFill>
              </a:rPr>
              <a:t>2025/6/18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975873" y="6457328"/>
            <a:ext cx="2133601" cy="36625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92135A-B801-466B-8BFE-CEDA255ED774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117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66058" y="764427"/>
            <a:ext cx="8002210" cy="5255224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6A5641-F484-4EFB-8B78-EC0504C20F44}" type="datetime1">
              <a:rPr lang="ja-JP" altLang="en-US" smtClean="0">
                <a:solidFill>
                  <a:srgbClr val="000000"/>
                </a:solidFill>
              </a:rPr>
              <a:t>2025/6/18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975873" y="6457328"/>
            <a:ext cx="2133601" cy="36625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208FF9-2686-40AF-95C1-3025D8545AC0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299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75735" y="115924"/>
            <a:ext cx="8000596" cy="504018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2A60F4-275A-4163-8728-C1DEFBF6B7F3}" type="datetime1">
              <a:rPr lang="ja-JP" altLang="en-US" smtClean="0">
                <a:solidFill>
                  <a:srgbClr val="000000"/>
                </a:solidFill>
              </a:rPr>
              <a:t>2025/6/18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975873" y="6457328"/>
            <a:ext cx="2133601" cy="36625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52BE17-EC54-4CCC-ABCE-87D3D4C60B47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95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タイトル 8"/>
          <p:cNvSpPr>
            <a:spLocks noGrp="1"/>
          </p:cNvSpPr>
          <p:nvPr>
            <p:ph type="title"/>
          </p:nvPr>
        </p:nvSpPr>
        <p:spPr>
          <a:xfrm>
            <a:off x="575735" y="115924"/>
            <a:ext cx="8000596" cy="504018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lang="ja-JP" altLang="en-US" dirty="0"/>
              <a:t>マスター タイトルの書式設定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22235C-59C4-46FF-881B-36E195A94D61}" type="datetime1">
              <a:rPr lang="ja-JP" altLang="en-US" smtClean="0">
                <a:solidFill>
                  <a:srgbClr val="000000"/>
                </a:solidFill>
              </a:rPr>
              <a:t>2025/6/18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975873" y="6457328"/>
            <a:ext cx="2133601" cy="36625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E9979F-F615-4602-8118-A533E6BD0D95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384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66058" y="764427"/>
            <a:ext cx="8002210" cy="5255224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548A90-9DF7-4A26-A378-C940EE7B1BD8}" type="datetime1">
              <a:rPr lang="ja-JP" altLang="en-US" smtClean="0">
                <a:solidFill>
                  <a:srgbClr val="000000"/>
                </a:solidFill>
              </a:rPr>
              <a:t>2025/6/18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975873" y="6457328"/>
            <a:ext cx="2133601" cy="36625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6F2C41-50EA-471B-AC43-296ADDF71DB0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08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8007" y="1599417"/>
            <a:ext cx="8229601" cy="4526078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4DB83-4907-40DC-9FC0-F709EBD6C27D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2025/6/18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51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489" y="4406795"/>
            <a:ext cx="7771594" cy="1362527"/>
          </a:xfrm>
          <a:prstGeom prst="rect">
            <a:avLst/>
          </a:prstGeom>
        </p:spPr>
        <p:txBody>
          <a:bodyPr lIns="94512" tIns="47256" rIns="94512" bIns="47256" anchor="t"/>
          <a:lstStyle>
            <a:lvl1pPr algn="l">
              <a:defRPr sz="41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489" y="2906502"/>
            <a:ext cx="7771594" cy="1500293"/>
          </a:xfrm>
          <a:prstGeom prst="rect">
            <a:avLst/>
          </a:prstGeom>
        </p:spPr>
        <p:txBody>
          <a:bodyPr lIns="94512" tIns="47256" rIns="94512" bIns="47256"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256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4512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176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9024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6281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353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3079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80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299F4-2E4F-469F-8EC3-502C0532C4F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2025/6/18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563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8007" y="1599417"/>
            <a:ext cx="4036585" cy="452607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9410" y="1599417"/>
            <a:ext cx="4038197" cy="452607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16508-210B-4769-8948-75058EBF7290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2025/6/18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065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8006" y="1535574"/>
            <a:ext cx="4039810" cy="640103"/>
          </a:xfrm>
          <a:prstGeom prst="rect">
            <a:avLst/>
          </a:prstGeom>
        </p:spPr>
        <p:txBody>
          <a:bodyPr lIns="94512" tIns="47256" rIns="94512" bIns="47256" anchor="b"/>
          <a:lstStyle>
            <a:lvl1pPr marL="0" indent="0">
              <a:buNone/>
              <a:defRPr sz="2500" b="1"/>
            </a:lvl1pPr>
            <a:lvl2pPr marL="472562" indent="0">
              <a:buNone/>
              <a:defRPr sz="2100" b="1"/>
            </a:lvl2pPr>
            <a:lvl3pPr marL="945124" indent="0">
              <a:buNone/>
              <a:defRPr sz="1900" b="1"/>
            </a:lvl3pPr>
            <a:lvl4pPr marL="1417686" indent="0">
              <a:buNone/>
              <a:defRPr sz="1700" b="1"/>
            </a:lvl4pPr>
            <a:lvl5pPr marL="1890248" indent="0">
              <a:buNone/>
              <a:defRPr sz="1700" b="1"/>
            </a:lvl5pPr>
            <a:lvl6pPr marL="2362810" indent="0">
              <a:buNone/>
              <a:defRPr sz="1700" b="1"/>
            </a:lvl6pPr>
            <a:lvl7pPr marL="2835372" indent="0">
              <a:buNone/>
              <a:defRPr sz="1700" b="1"/>
            </a:lvl7pPr>
            <a:lvl8pPr marL="3307933" indent="0">
              <a:buNone/>
              <a:defRPr sz="1700" b="1"/>
            </a:lvl8pPr>
            <a:lvl9pPr marL="3780495" indent="0">
              <a:buNone/>
              <a:defRPr sz="17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8006" y="2175677"/>
            <a:ext cx="4039810" cy="394981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4572" y="1535574"/>
            <a:ext cx="4043035" cy="640103"/>
          </a:xfrm>
          <a:prstGeom prst="rect">
            <a:avLst/>
          </a:prstGeom>
        </p:spPr>
        <p:txBody>
          <a:bodyPr lIns="94512" tIns="47256" rIns="94512" bIns="47256" anchor="b"/>
          <a:lstStyle>
            <a:lvl1pPr marL="0" indent="0">
              <a:buNone/>
              <a:defRPr sz="2500" b="1"/>
            </a:lvl1pPr>
            <a:lvl2pPr marL="472562" indent="0">
              <a:buNone/>
              <a:defRPr sz="2100" b="1"/>
            </a:lvl2pPr>
            <a:lvl3pPr marL="945124" indent="0">
              <a:buNone/>
              <a:defRPr sz="1900" b="1"/>
            </a:lvl3pPr>
            <a:lvl4pPr marL="1417686" indent="0">
              <a:buNone/>
              <a:defRPr sz="1700" b="1"/>
            </a:lvl4pPr>
            <a:lvl5pPr marL="1890248" indent="0">
              <a:buNone/>
              <a:defRPr sz="1700" b="1"/>
            </a:lvl5pPr>
            <a:lvl6pPr marL="2362810" indent="0">
              <a:buNone/>
              <a:defRPr sz="1700" b="1"/>
            </a:lvl6pPr>
            <a:lvl7pPr marL="2835372" indent="0">
              <a:buNone/>
              <a:defRPr sz="1700" b="1"/>
            </a:lvl7pPr>
            <a:lvl8pPr marL="3307933" indent="0">
              <a:buNone/>
              <a:defRPr sz="1700" b="1"/>
            </a:lvl8pPr>
            <a:lvl9pPr marL="3780495" indent="0">
              <a:buNone/>
              <a:defRPr sz="17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4572" y="2175677"/>
            <a:ext cx="4043035" cy="394981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58063-0657-4726-9D60-1B7DC446B853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2025/6/18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541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0189C-46EF-4333-845A-F02432F5D4C7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2025/6/18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287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bg>
      <p:bgPr>
        <a:pattFill prst="dkHorz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94CD-7ACA-4690-AB38-2F48FCD7B1C1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2025/6/18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xfrm>
            <a:off x="7010399" y="6491747"/>
            <a:ext cx="2133601" cy="366253"/>
          </a:xfrm>
          <a:prstGeom prst="rect">
            <a:avLst/>
          </a:prstGeom>
        </p:spPr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84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 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6" y="273850"/>
            <a:ext cx="3007683" cy="1160920"/>
          </a:xfrm>
          <a:prstGeom prst="rect">
            <a:avLst/>
          </a:prstGeom>
        </p:spPr>
        <p:txBody>
          <a:bodyPr lIns="94512" tIns="47256" rIns="94512" bIns="47256" anchor="b"/>
          <a:lstStyle>
            <a:lvl1pPr algn="l">
              <a:defRPr sz="21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353" y="273850"/>
            <a:ext cx="5112254" cy="5851644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33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8006" y="1434770"/>
            <a:ext cx="3007683" cy="4690724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>
              <a:buNone/>
              <a:defRPr sz="1400"/>
            </a:lvl1pPr>
            <a:lvl2pPr marL="472562" indent="0">
              <a:buNone/>
              <a:defRPr sz="1200"/>
            </a:lvl2pPr>
            <a:lvl3pPr marL="945124" indent="0">
              <a:buNone/>
              <a:defRPr sz="1000"/>
            </a:lvl3pPr>
            <a:lvl4pPr marL="1417686" indent="0">
              <a:buNone/>
              <a:defRPr sz="900"/>
            </a:lvl4pPr>
            <a:lvl5pPr marL="1890248" indent="0">
              <a:buNone/>
              <a:defRPr sz="900"/>
            </a:lvl5pPr>
            <a:lvl6pPr marL="2362810" indent="0">
              <a:buNone/>
              <a:defRPr sz="900"/>
            </a:lvl6pPr>
            <a:lvl7pPr marL="2835372" indent="0">
              <a:buNone/>
              <a:defRPr sz="900"/>
            </a:lvl7pPr>
            <a:lvl8pPr marL="3307933" indent="0">
              <a:buNone/>
              <a:defRPr sz="900"/>
            </a:lvl8pPr>
            <a:lvl9pPr marL="3780495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07557-4FF7-4929-84C4-EF81BD32E5F3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2025/6/18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480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1709" y="4799929"/>
            <a:ext cx="5486400" cy="567860"/>
          </a:xfrm>
          <a:prstGeom prst="rect">
            <a:avLst/>
          </a:prstGeom>
        </p:spPr>
        <p:txBody>
          <a:bodyPr lIns="94512" tIns="47256" rIns="94512" bIns="47256" anchor="b"/>
          <a:lstStyle>
            <a:lvl1pPr algn="l">
              <a:defRPr sz="21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1709" y="613223"/>
            <a:ext cx="5486400" cy="4114463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>
              <a:buNone/>
              <a:defRPr sz="3300"/>
            </a:lvl1pPr>
            <a:lvl2pPr marL="472562" indent="0">
              <a:buNone/>
              <a:defRPr sz="2900"/>
            </a:lvl2pPr>
            <a:lvl3pPr marL="945124" indent="0">
              <a:buNone/>
              <a:defRPr sz="2500"/>
            </a:lvl3pPr>
            <a:lvl4pPr marL="1417686" indent="0">
              <a:buNone/>
              <a:defRPr sz="2100"/>
            </a:lvl4pPr>
            <a:lvl5pPr marL="1890248" indent="0">
              <a:buNone/>
              <a:defRPr sz="2100"/>
            </a:lvl5pPr>
            <a:lvl6pPr marL="2362810" indent="0">
              <a:buNone/>
              <a:defRPr sz="2100"/>
            </a:lvl6pPr>
            <a:lvl7pPr marL="2835372" indent="0">
              <a:buNone/>
              <a:defRPr sz="2100"/>
            </a:lvl7pPr>
            <a:lvl8pPr marL="3307933" indent="0">
              <a:buNone/>
              <a:defRPr sz="2100"/>
            </a:lvl8pPr>
            <a:lvl9pPr marL="3780495" indent="0">
              <a:buNone/>
              <a:defRPr sz="21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1709" y="5367788"/>
            <a:ext cx="5486400" cy="804748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>
              <a:buNone/>
              <a:defRPr sz="1400"/>
            </a:lvl1pPr>
            <a:lvl2pPr marL="472562" indent="0">
              <a:buNone/>
              <a:defRPr sz="1200"/>
            </a:lvl2pPr>
            <a:lvl3pPr marL="945124" indent="0">
              <a:buNone/>
              <a:defRPr sz="1000"/>
            </a:lvl3pPr>
            <a:lvl4pPr marL="1417686" indent="0">
              <a:buNone/>
              <a:defRPr sz="900"/>
            </a:lvl4pPr>
            <a:lvl5pPr marL="1890248" indent="0">
              <a:buNone/>
              <a:defRPr sz="900"/>
            </a:lvl5pPr>
            <a:lvl6pPr marL="2362810" indent="0">
              <a:buNone/>
              <a:defRPr sz="900"/>
            </a:lvl6pPr>
            <a:lvl7pPr marL="2835372" indent="0">
              <a:buNone/>
              <a:defRPr sz="900"/>
            </a:lvl7pPr>
            <a:lvl8pPr marL="3307933" indent="0">
              <a:buNone/>
              <a:defRPr sz="900"/>
            </a:lvl8pPr>
            <a:lvl9pPr marL="3780495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BF6E8-50E8-4686-A9B1-280B0BAB8E36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2025/6/18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52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slideLayouts/slideLayout12.xml" Type="http://schemas.openxmlformats.org/officeDocument/2006/relationships/slideLayout"/><Relationship Id="rId13" Target="../slideLayouts/slideLayout13.xml" Type="http://schemas.openxmlformats.org/officeDocument/2006/relationships/slideLayout"/><Relationship Id="rId14" Target="../slideLayouts/slideLayout14.xml" Type="http://schemas.openxmlformats.org/officeDocument/2006/relationships/slideLayout"/><Relationship Id="rId15" Target="../slideLayouts/slideLayout15.xml" Type="http://schemas.openxmlformats.org/officeDocument/2006/relationships/slideLayout"/><Relationship Id="rId16" Target="../slideLayouts/slideLayout16.xml" Type="http://schemas.openxmlformats.org/officeDocument/2006/relationships/slideLayout"/><Relationship Id="rId17" Target="../slideLayouts/slideLayout17.xml" Type="http://schemas.openxmlformats.org/officeDocument/2006/relationships/slideLayout"/><Relationship Id="rId18" Target="../theme/theme1.xml" Type="http://schemas.openxmlformats.org/officeDocument/2006/relationships/theme"/><Relationship Id="rId19" Target="../media/image1.gif" Type="http://schemas.openxmlformats.org/officeDocument/2006/relationships/imag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dkHorz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8007" y="6355663"/>
            <a:ext cx="2133601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ctr">
              <a:spcBef>
                <a:spcPct val="0"/>
              </a:spcBef>
            </a:pPr>
            <a:fld id="{D6283486-762D-4DCE-9877-19E9FD8ADFD6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2025/6/18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3798" y="6355663"/>
            <a:ext cx="2896406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ctr">
              <a:spcBef>
                <a:spcPct val="0"/>
              </a:spcBef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 descr="大学入試センター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369" y="50875"/>
            <a:ext cx="4509105" cy="50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直線コネクタ 9"/>
          <p:cNvCxnSpPr/>
          <p:nvPr/>
        </p:nvCxnSpPr>
        <p:spPr>
          <a:xfrm>
            <a:off x="1" y="661236"/>
            <a:ext cx="9144000" cy="0"/>
          </a:xfrm>
          <a:prstGeom prst="line">
            <a:avLst/>
          </a:prstGeom>
          <a:ln w="63500">
            <a:gradFill flip="none" rotWithShape="1">
              <a:gsLst>
                <a:gs pos="0">
                  <a:srgbClr val="0000CC"/>
                </a:gs>
                <a:gs pos="62000">
                  <a:schemeClr val="tx2">
                    <a:lumMod val="60000"/>
                    <a:lumOff val="40000"/>
                  </a:schemeClr>
                </a:gs>
                <a:gs pos="100000">
                  <a:schemeClr val="tx2">
                    <a:lumMod val="40000"/>
                    <a:lumOff val="60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090BE3B4-E672-4945-BA56-6D4F56CF53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ctr">
              <a:spcBef>
                <a:spcPct val="0"/>
              </a:spcBef>
            </a:pPr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 fontAlgn="ctr">
                <a:spcBef>
                  <a:spcPct val="0"/>
                </a:spcBef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136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27" r:id="rId1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  <p:hf hdr="0" ftr="0" dt="0"/>
  <p:txStyles>
    <p:titleStyle>
      <a:lvl1pPr algn="ctr" defTabSz="945124" rtl="0" eaLnBrk="1" latinLnBrk="0" hangingPunct="1">
        <a:spcBef>
          <a:spcPct val="0"/>
        </a:spcBef>
        <a:buNone/>
        <a:defRPr kumimoji="1"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4421" indent="-35442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7913" indent="-295351" algn="l" defTabSz="945124" rtl="0" eaLnBrk="1" latinLnBrk="0" hangingPunct="1">
        <a:spcBef>
          <a:spcPct val="20000"/>
        </a:spcBef>
        <a:buFont typeface="Arial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81405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53967" indent="-236281" algn="l" defTabSz="945124" rtl="0" eaLnBrk="1" latinLnBrk="0" hangingPunct="1">
        <a:spcBef>
          <a:spcPct val="20000"/>
        </a:spcBef>
        <a:buFont typeface="Arial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26529" indent="-236281" algn="l" defTabSz="945124" rtl="0" eaLnBrk="1" latinLnBrk="0" hangingPunct="1">
        <a:spcBef>
          <a:spcPct val="20000"/>
        </a:spcBef>
        <a:buFont typeface="Arial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599091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071652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44214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16776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2562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45124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17686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90248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62810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35372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07933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780495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0.xml" Type="http://schemas.openxmlformats.org/officeDocument/2006/relationships/notesSlide"/><Relationship Id="rId3" Target="../media/image2.png" Type="http://schemas.openxmlformats.org/officeDocument/2006/relationships/image"/><Relationship Id="rId4" Target="../media/hdphoto1.wdp" Type="http://schemas.microsoft.com/office/2007/relationships/hdphoto"/><Relationship Id="rId5" Target="../media/image6.png" Type="http://schemas.openxmlformats.org/officeDocument/2006/relationships/image"/><Relationship Id="rId6" Target="../media/hdphoto4.wdp" Type="http://schemas.microsoft.com/office/2007/relationships/hdphoto"/></Relationships>
</file>

<file path=ppt/slides/_rels/slide1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1.xml" Type="http://schemas.openxmlformats.org/officeDocument/2006/relationships/notesSlide"/><Relationship Id="rId3" Target="../media/image7.png" Type="http://schemas.openxmlformats.org/officeDocument/2006/relationships/image"/><Relationship Id="rId4" Target="../media/hdphoto5.wdp" Type="http://schemas.microsoft.com/office/2007/relationships/hdphoto"/></Relationships>
</file>

<file path=ppt/slides/_rels/slide1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2.xml" Type="http://schemas.openxmlformats.org/officeDocument/2006/relationships/notesSlide"/><Relationship Id="rId3" Target="../media/image8.png" Type="http://schemas.openxmlformats.org/officeDocument/2006/relationships/image"/><Relationship Id="rId4" Target="../media/hdphoto6.wdp" Type="http://schemas.microsoft.com/office/2007/relationships/hdphoto"/><Relationship Id="rId5" Target="../media/image2.png" Type="http://schemas.openxmlformats.org/officeDocument/2006/relationships/image"/><Relationship Id="rId6" Target="../media/hdphoto1.wdp" Type="http://schemas.microsoft.com/office/2007/relationships/hdphoto"/><Relationship Id="rId7" Target="../media/image9.png" Type="http://schemas.openxmlformats.org/officeDocument/2006/relationships/image"/><Relationship Id="rId8" Target="../media/hdphoto4.wdp" Type="http://schemas.microsoft.com/office/2007/relationships/hdphoto"/></Relationships>
</file>

<file path=ppt/slides/_rels/slide1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3.xml" Type="http://schemas.openxmlformats.org/officeDocument/2006/relationships/notesSlide"/><Relationship Id="rId3" Target="../media/image7.png" Type="http://schemas.openxmlformats.org/officeDocument/2006/relationships/image"/><Relationship Id="rId4" Target="../media/hdphoto5.wdp" Type="http://schemas.microsoft.com/office/2007/relationships/hdphoto"/><Relationship Id="rId5" Target="../media/image10.png" Type="http://schemas.openxmlformats.org/officeDocument/2006/relationships/image"/><Relationship Id="rId6" Target="../media/hdphoto7.wdp" Type="http://schemas.microsoft.com/office/2007/relationships/hdphoto"/><Relationship Id="rId7" Target="../media/image11.png" Type="http://schemas.openxmlformats.org/officeDocument/2006/relationships/image"/><Relationship Id="rId8" Target="../media/hdphoto8.wdp" Type="http://schemas.microsoft.com/office/2007/relationships/hdphoto"/></Relationships>
</file>

<file path=ppt/slides/_rels/slide1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4.xml" Type="http://schemas.openxmlformats.org/officeDocument/2006/relationships/notesSlide"/><Relationship Id="rId3" Target="../media/image12.png" Type="http://schemas.openxmlformats.org/officeDocument/2006/relationships/image"/><Relationship Id="rId4" Target="../media/hdphoto9.wdp" Type="http://schemas.microsoft.com/office/2007/relationships/hdphoto"/><Relationship Id="rId5" Target="../media/image4.png" Type="http://schemas.openxmlformats.org/officeDocument/2006/relationships/image"/><Relationship Id="rId6" Target="../media/hdphoto3.wdp" Type="http://schemas.microsoft.com/office/2007/relationships/hdphoto"/></Relationships>
</file>

<file path=ppt/slides/_rels/slide1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5.xml" Type="http://schemas.openxmlformats.org/officeDocument/2006/relationships/notesSlide"/><Relationship Id="rId3" Target="../media/image13.png" Type="http://schemas.openxmlformats.org/officeDocument/2006/relationships/image"/><Relationship Id="rId4" Target="../media/hdphoto10.wdp" Type="http://schemas.microsoft.com/office/2007/relationships/hdphoto"/></Relationships>
</file>

<file path=ppt/slides/_rels/slide1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6.xml" Type="http://schemas.openxmlformats.org/officeDocument/2006/relationships/notesSlide"/><Relationship Id="rId3" Target="../media/image14.png" Type="http://schemas.openxmlformats.org/officeDocument/2006/relationships/image"/><Relationship Id="rId4" Target="../media/hdphoto11.wdp" Type="http://schemas.microsoft.com/office/2007/relationships/hdphoto"/><Relationship Id="rId5" Target="../media/image15.png" Type="http://schemas.openxmlformats.org/officeDocument/2006/relationships/image"/><Relationship Id="rId6" Target="../media/hdphoto9.wdp" Type="http://schemas.microsoft.com/office/2007/relationships/hdphoto"/><Relationship Id="rId7" Target="../media/image4.png" Type="http://schemas.openxmlformats.org/officeDocument/2006/relationships/image"/><Relationship Id="rId8" Target="../media/hdphoto3.wdp" Type="http://schemas.microsoft.com/office/2007/relationships/hdphoto"/></Relationships>
</file>

<file path=ppt/slides/_rels/slide1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7.xml" Type="http://schemas.openxmlformats.org/officeDocument/2006/relationships/notesSlide"/><Relationship Id="rId3" Target="../media/image13.png" Type="http://schemas.openxmlformats.org/officeDocument/2006/relationships/image"/><Relationship Id="rId4" Target="../media/hdphoto10.wdp" Type="http://schemas.microsoft.com/office/2007/relationships/hdphoto"/><Relationship Id="rId5" Target="../media/image16.png" Type="http://schemas.openxmlformats.org/officeDocument/2006/relationships/image"/><Relationship Id="rId6" Target="../media/hdphoto12.wdp" Type="http://schemas.microsoft.com/office/2007/relationships/hdphoto"/><Relationship Id="rId7" Target="../media/image17.png" Type="http://schemas.openxmlformats.org/officeDocument/2006/relationships/image"/><Relationship Id="rId8" Target="../media/hdphoto13.wdp" Type="http://schemas.microsoft.com/office/2007/relationships/hdphoto"/></Relationships>
</file>

<file path=ppt/slides/_rels/slide1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8.xml" Type="http://schemas.openxmlformats.org/officeDocument/2006/relationships/notesSlide"/><Relationship Id="rId3" Target="../media/image18.png" Type="http://schemas.openxmlformats.org/officeDocument/2006/relationships/image"/><Relationship Id="rId4" Target="../media/image19.png" Type="http://schemas.openxmlformats.org/officeDocument/2006/relationships/image"/><Relationship Id="rId5" Target="../media/image20.png" Type="http://schemas.openxmlformats.org/officeDocument/2006/relationships/image"/><Relationship Id="rId6" Target="../media/image21.png" Type="http://schemas.openxmlformats.org/officeDocument/2006/relationships/image"/></Relationships>
</file>

<file path=ppt/slides/_rels/slide1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9.xml" Type="http://schemas.openxmlformats.org/officeDocument/2006/relationships/notesSlide"/><Relationship Id="rId3" Target="../media/image22.png" Type="http://schemas.openxmlformats.org/officeDocument/2006/relationships/image"/><Relationship Id="rId4" Target="../media/image23.png" Type="http://schemas.openxmlformats.org/officeDocument/2006/relationships/image"/><Relationship Id="rId5" Target="../media/image24.png" Type="http://schemas.openxmlformats.org/officeDocument/2006/relationships/image"/><Relationship Id="rId6" Target="../media/image25.svg" Type="http://schemas.openxmlformats.org/officeDocument/2006/relationships/image"/><Relationship Id="rId7" Target="../media/image26.pn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.xml" Type="http://schemas.openxmlformats.org/officeDocument/2006/relationships/notesSlide"/></Relationships>
</file>

<file path=ppt/slides/_rels/slide2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0.xml" Type="http://schemas.openxmlformats.org/officeDocument/2006/relationships/notesSlide"/><Relationship Id="rId3" Target="../media/image27.png" Type="http://schemas.openxmlformats.org/officeDocument/2006/relationships/image"/><Relationship Id="rId4" Target="../media/image28.png" Type="http://schemas.openxmlformats.org/officeDocument/2006/relationships/image"/><Relationship Id="rId5" Target="../media/image29.png" Type="http://schemas.openxmlformats.org/officeDocument/2006/relationships/image"/><Relationship Id="rId6" Target="../media/image30.pn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.xml" Type="http://schemas.openxmlformats.org/officeDocument/2006/relationships/notesSlid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.xml" Type="http://schemas.openxmlformats.org/officeDocument/2006/relationships/notesSlid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5.xml" Type="http://schemas.openxmlformats.org/officeDocument/2006/relationships/notesSlid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6.xml" Type="http://schemas.openxmlformats.org/officeDocument/2006/relationships/notesSlid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7.xml" Type="http://schemas.openxmlformats.org/officeDocument/2006/relationships/notesSlid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8.xml" Type="http://schemas.openxmlformats.org/officeDocument/2006/relationships/notesSlid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9.xml" Type="http://schemas.openxmlformats.org/officeDocument/2006/relationships/notesSlide"/><Relationship Id="rId3" Target="../media/image2.png" Type="http://schemas.openxmlformats.org/officeDocument/2006/relationships/image"/><Relationship Id="rId4" Target="../media/hdphoto1.wdp" Type="http://schemas.microsoft.com/office/2007/relationships/hdphoto"/><Relationship Id="rId5" Target="../media/image3.png" Type="http://schemas.openxmlformats.org/officeDocument/2006/relationships/image"/><Relationship Id="rId6" Target="../media/hdphoto2.wdp" Type="http://schemas.microsoft.com/office/2007/relationships/hdphoto"/><Relationship Id="rId7" Target="../media/image4.png" Type="http://schemas.openxmlformats.org/officeDocument/2006/relationships/image"/><Relationship Id="rId8" Target="../media/hdphoto3.wdp" Type="http://schemas.microsoft.com/office/2007/relationships/hdphoto"/><Relationship Id="rId9" Target="../media/image5.png" Type="http://schemas.openxmlformats.org/officeDocument/2006/relationships/image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 txBox="1">
            <a:spLocks noChangeArrowheads="1"/>
          </p:cNvSpPr>
          <p:nvPr/>
        </p:nvSpPr>
        <p:spPr>
          <a:xfrm>
            <a:off x="359569" y="3007228"/>
            <a:ext cx="8424862" cy="843543"/>
          </a:xfrm>
          <a:prstGeom prst="rect">
            <a:avLst/>
          </a:prstGeom>
        </p:spPr>
        <p:txBody>
          <a:bodyPr/>
          <a:lstStyle>
            <a:lvl1pPr algn="ctr" defTabSz="945124" eaLnBrk="1" hangingPunct="1" latinLnBrk="0" rtl="0">
              <a:spcBef>
                <a:spcPct val="0"/>
              </a:spcBef>
              <a:buNone/>
              <a:defRPr kern="1200" kumimoji="1" sz="45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altLang="en-US" dirty="0" lang="ja-JP" sz="3600">
                <a:latin typeface="+mn-ea"/>
                <a:ea typeface="+mn-ea"/>
              </a:rPr>
              <a:t>令和８年度大学入学共通テストについて</a:t>
            </a:r>
            <a:endParaRPr altLang="ja-JP" dirty="0" lang="en-US" sz="3600">
              <a:latin typeface="+mn-ea"/>
              <a:ea typeface="+mn-ea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2B103AB-9B10-4E6B-80CA-D63D53B30591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F14AF66F-3B4F-4E8B-A9F2-F8EEB7F87A3A}" type="slidenum">
              <a:rPr altLang="en-US" lang="ja-JP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5E839867-81A3-4A80-BD58-EF0E818D1608}"/>
              </a:ext>
            </a:extLst>
          </p:cNvPr>
          <p:cNvSpPr txBox="1">
            <a:spLocks noChangeArrowheads="1"/>
          </p:cNvSpPr>
          <p:nvPr/>
        </p:nvSpPr>
        <p:spPr>
          <a:xfrm>
            <a:off x="107504" y="0"/>
            <a:ext cx="3739821" cy="648072"/>
          </a:xfrm>
          <a:prstGeom prst="rect">
            <a:avLst/>
          </a:prstGeom>
        </p:spPr>
        <p:txBody>
          <a:bodyPr/>
          <a:lstStyle>
            <a:lvl1pPr algn="ctr" defTabSz="945124" eaLnBrk="1" hangingPunct="1" latinLnBrk="0" rtl="0">
              <a:spcBef>
                <a:spcPct val="0"/>
              </a:spcBef>
              <a:buNone/>
              <a:defRPr kern="1200" kumimoji="1" sz="45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</a:pPr>
            <a:r>
              <a:rPr altLang="en-US" dirty="0" lang="ja-JP" sz="1800">
                <a:solidFill>
                  <a:srgbClr val="0070C0"/>
                </a:solidFill>
                <a:latin typeface="+mn-ea"/>
                <a:ea typeface="+mn-ea"/>
              </a:rPr>
              <a:t>令和８年度大学入学者選抜に係る大学入学共通テスト説明協議会</a:t>
            </a:r>
            <a:endParaRPr altLang="ja-JP" dirty="0" lang="en-US" sz="1800">
              <a:solidFill>
                <a:srgbClr val="0070C0"/>
              </a:solidFill>
              <a:latin typeface="+mn-ea"/>
              <a:ea typeface="+mn-ea"/>
            </a:endParaRPr>
          </a:p>
        </p:txBody>
      </p:sp>
      <p:sp>
        <p:nvSpPr>
          <p:cNvPr id="10" name="Rectangle 13">
            <a:extLst>
              <a:ext uri="{FF2B5EF4-FFF2-40B4-BE49-F238E27FC236}">
                <a16:creationId xmlns:a16="http://schemas.microsoft.com/office/drawing/2014/main" id="{8D97FDA5-2F67-4F3E-AB1D-ACDCCE9BC21F}"/>
              </a:ext>
            </a:extLst>
          </p:cNvPr>
          <p:cNvSpPr txBox="1">
            <a:spLocks noChangeArrowheads="1"/>
          </p:cNvSpPr>
          <p:nvPr/>
        </p:nvSpPr>
        <p:spPr>
          <a:xfrm>
            <a:off x="7740352" y="753541"/>
            <a:ext cx="1323727" cy="543749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/>
          <a:lstStyle>
            <a:lvl1pPr algn="ctr" defTabSz="945124" eaLnBrk="1" hangingPunct="1" latinLnBrk="0" rtl="0">
              <a:spcBef>
                <a:spcPct val="0"/>
              </a:spcBef>
              <a:buNone/>
              <a:defRPr kern="1200" kumimoji="1" sz="45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altLang="en-US" b="0" dirty="0" lang="ja-JP" sz="2800">
                <a:latin typeface="+mn-ea"/>
                <a:ea typeface="+mn-ea"/>
              </a:rPr>
              <a:t>資料１</a:t>
            </a:r>
            <a:endParaRPr altLang="ja-JP" b="0" dirty="0" lang="en-US" sz="280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25986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>
            <a:extLst>
              <a:ext uri="{FF2B5EF4-FFF2-40B4-BE49-F238E27FC236}">
                <a16:creationId xmlns:a16="http://schemas.microsoft.com/office/drawing/2014/main" id="{BFC67BCA-4CCF-4F92-A4DF-A269A9EAD54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0000"/>
                    </a14:imgEffect>
                  </a14:imgLayer>
                </a14:imgProps>
              </a:ext>
            </a:extLst>
          </a:blip>
          <a:srcRect l="-20" t="60"/>
          <a:stretch/>
        </p:blipFill>
        <p:spPr>
          <a:xfrm>
            <a:off x="395537" y="2015705"/>
            <a:ext cx="5353333" cy="394960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2EFA9A24-70FF-41DB-938F-B8DD62435E72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7027487" y="6445534"/>
            <a:ext cx="2133601" cy="366253"/>
          </a:xfrm>
        </p:spPr>
        <p:txBody>
          <a:bodyPr/>
          <a:lstStyle/>
          <a:p>
            <a:fld id="{F14AF66F-3B4F-4E8B-A9F2-F8EEB7F87A3A}" type="slidenum">
              <a:rPr altLang="en-US" lang="ja-JP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BCBF5D91-ECDE-43A5-870C-DB0750F35BF2}"/>
              </a:ext>
            </a:extLst>
          </p:cNvPr>
          <p:cNvSpPr/>
          <p:nvPr/>
        </p:nvSpPr>
        <p:spPr>
          <a:xfrm>
            <a:off x="162757" y="764704"/>
            <a:ext cx="2969083" cy="4914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</a:pPr>
            <a:r>
              <a:rPr altLang="en-US" b="1" dirty="0" kern="100" lang="ja-JP" sz="2400">
                <a:solidFill>
                  <a:schemeClr val="bg1"/>
                </a:solidFill>
                <a:highlight>
                  <a:srgbClr val="000080"/>
                </a:highlight>
                <a:latin charset="-128" panose="020B0300000000000000" pitchFamily="50" typeface="游ゴシック Light"/>
                <a:ea charset="-128" panose="020B0609070205080204" pitchFamily="49" typeface="ＭＳ ゴシック"/>
                <a:cs charset="0" panose="02020603050405020304" pitchFamily="18" typeface="Times New Roman"/>
              </a:rPr>
              <a:t>　</a:t>
            </a:r>
            <a:r>
              <a:rPr altLang="en-US" kern="100" lang="ja-JP" sz="2400">
                <a:solidFill>
                  <a:schemeClr val="bg1"/>
                </a:solidFill>
                <a:highlight>
                  <a:srgbClr val="000080"/>
                </a:highlight>
                <a:latin charset="-128" panose="020B0300000000000000" pitchFamily="50" typeface="游ゴシック Light"/>
                <a:ea charset="-128" panose="020B0609070205080204" pitchFamily="49" typeface="ＭＳ ゴシック"/>
                <a:cs charset="0" panose="02020603050405020304" pitchFamily="18" typeface="Times New Roman"/>
              </a:rPr>
              <a:t>地理歴史，公民</a:t>
            </a:r>
            <a:r>
              <a:rPr altLang="en-US" b="1" dirty="0" kern="100" lang="ja-JP" sz="2400">
                <a:solidFill>
                  <a:srgbClr val="000080"/>
                </a:solidFill>
                <a:highlight>
                  <a:srgbClr val="000080"/>
                </a:highlight>
                <a:latin charset="-128" panose="020B0300000000000000" pitchFamily="50" typeface="游ゴシック Light"/>
                <a:ea charset="-128" panose="020B0609070205080204" pitchFamily="49" typeface="ＭＳ ゴシック"/>
                <a:cs charset="0" panose="02020603050405020304" pitchFamily="18" typeface="Times New Roman"/>
              </a:rPr>
              <a:t>。</a:t>
            </a:r>
            <a:endParaRPr altLang="ja-JP" dirty="0" lang="en-US" sz="2400">
              <a:solidFill>
                <a:schemeClr val="tx1">
                  <a:lumMod val="65000"/>
                  <a:lumOff val="35000"/>
                </a:schemeClr>
              </a:solidFill>
              <a:ea charset="-128" panose="02020600040205080304" pitchFamily="18" typeface="ＭＳ Ｐ明朝"/>
              <a:cs charset="0" panose="02020603050405020304" pitchFamily="18" typeface="Times New Roman"/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A9AD86DA-86B0-44A0-A427-8C7D3B2C0353}"/>
              </a:ext>
            </a:extLst>
          </p:cNvPr>
          <p:cNvSpPr/>
          <p:nvPr/>
        </p:nvSpPr>
        <p:spPr>
          <a:xfrm>
            <a:off x="284069" y="1484784"/>
            <a:ext cx="880080" cy="35977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indent="-182563" marL="182563">
              <a:lnSpc>
                <a:spcPct val="110000"/>
              </a:lnSpc>
              <a:spcAft>
                <a:spcPts val="900"/>
              </a:spcAft>
              <a:defRPr/>
            </a:pPr>
            <a:r>
              <a:rPr altLang="en-US" b="0" dirty="0" lang="ja-JP" sz="1800">
                <a:latin typeface="+mn-ea"/>
                <a:ea typeface="+mn-ea"/>
              </a:rPr>
              <a:t>第１面</a:t>
            </a:r>
            <a:endParaRPr altLang="ja-JP" b="0" dirty="0" lang="en-US" sz="1800">
              <a:latin typeface="+mn-ea"/>
              <a:ea typeface="+mn-ea"/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A2DBA709-6364-4FAB-960E-597D0507BA76}"/>
              </a:ext>
            </a:extLst>
          </p:cNvPr>
          <p:cNvSpPr/>
          <p:nvPr/>
        </p:nvSpPr>
        <p:spPr>
          <a:xfrm>
            <a:off x="1597662" y="2749362"/>
            <a:ext cx="1055378" cy="154373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dirty="0" kumimoji="1" lang="ja-JP">
              <a:solidFill>
                <a:srgbClr val="FF0000"/>
              </a:solidFill>
            </a:endParaRPr>
          </a:p>
        </p:txBody>
      </p:sp>
      <p:cxnSp>
        <p:nvCxnSpPr>
          <p:cNvPr id="27" name="直線矢印コネクタ 26">
            <a:extLst>
              <a:ext uri="{FF2B5EF4-FFF2-40B4-BE49-F238E27FC236}">
                <a16:creationId xmlns:a16="http://schemas.microsoft.com/office/drawing/2014/main" id="{C5C06D0B-26D1-42CF-BD67-34080D578BBB}"/>
              </a:ext>
            </a:extLst>
          </p:cNvPr>
          <p:cNvCxnSpPr>
            <a:cxnSpLocks/>
          </p:cNvCxnSpPr>
          <p:nvPr/>
        </p:nvCxnSpPr>
        <p:spPr>
          <a:xfrm>
            <a:off x="2653040" y="3502993"/>
            <a:ext cx="4212000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図 5">
            <a:extLst>
              <a:ext uri="{FF2B5EF4-FFF2-40B4-BE49-F238E27FC236}">
                <a16:creationId xmlns:a16="http://schemas.microsoft.com/office/drawing/2014/main" id="{7B16E555-7C30-4B74-A40F-24DEAA518B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87942" y="2042436"/>
            <a:ext cx="2133601" cy="3018913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16" name="吹き出し: 角を丸めた四角形 15">
            <a:extLst>
              <a:ext uri="{FF2B5EF4-FFF2-40B4-BE49-F238E27FC236}">
                <a16:creationId xmlns:a16="http://schemas.microsoft.com/office/drawing/2014/main" id="{8E2964D3-6CA1-4CF0-A285-E10FAB4ADF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1467" y="5331965"/>
            <a:ext cx="3672408" cy="905347"/>
          </a:xfrm>
          <a:prstGeom prst="wedgeRoundRectCallout">
            <a:avLst>
              <a:gd fmla="val 48362" name="adj1"/>
              <a:gd fmla="val -136493" name="adj2"/>
              <a:gd fmla="val 16667" name="adj3"/>
            </a:avLst>
          </a:prstGeom>
          <a:solidFill>
            <a:srgbClr val="FFE1FF"/>
          </a:solidFill>
          <a:ln algn="ctr" w="1270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anchor="ctr" anchorCtr="0" bIns="72000" lIns="36000" rIns="36000" rot="0" tIns="72000" upright="1" vert="horz" wrap="square">
            <a:noAutofit/>
          </a:bodyPr>
          <a:lstStyle/>
          <a:p>
            <a:pPr algn="l">
              <a:spcAft>
                <a:spcPts val="0"/>
              </a:spcAft>
            </a:pPr>
            <a:r>
              <a:rPr altLang="en-US" b="0" dirty="0" kern="100" lang="ja-JP" sz="1800">
                <a:effectLst/>
                <a:latin typeface="+mn-ea"/>
                <a:ea typeface="+mn-ea"/>
                <a:cs charset="0" panose="02020603050405020304" pitchFamily="18" typeface="Times New Roman"/>
              </a:rPr>
              <a:t>　</a:t>
            </a:r>
            <a:r>
              <a:rPr b="0" dirty="0" kern="100" lang="ja-JP" sz="1800">
                <a:effectLst/>
                <a:latin typeface="+mn-ea"/>
                <a:ea typeface="+mn-ea"/>
                <a:cs charset="0" panose="02020603050405020304" pitchFamily="18" typeface="Times New Roman"/>
              </a:rPr>
              <a:t>解答科目欄には，解答する科目を</a:t>
            </a:r>
            <a:endParaRPr altLang="ja-JP" b="0" dirty="0" kern="100" lang="en-US" sz="1800">
              <a:effectLst/>
              <a:latin typeface="+mn-ea"/>
              <a:ea typeface="+mn-ea"/>
              <a:cs charset="0" panose="02020603050405020304" pitchFamily="18" typeface="Times New Roman"/>
            </a:endParaRPr>
          </a:p>
          <a:p>
            <a:pPr algn="l">
              <a:spcAft>
                <a:spcPts val="0"/>
              </a:spcAft>
            </a:pPr>
            <a:r>
              <a:rPr altLang="en-US" b="0" dirty="0" kern="100" lang="ja-JP" sz="1800">
                <a:effectLst/>
                <a:latin typeface="+mn-ea"/>
                <a:ea typeface="+mn-ea"/>
                <a:cs charset="0" panose="02020603050405020304" pitchFamily="18" typeface="Times New Roman"/>
              </a:rPr>
              <a:t>　</a:t>
            </a:r>
            <a:r>
              <a:rPr b="0" dirty="0" kern="100" lang="en-US" sz="1800">
                <a:effectLst/>
                <a:latin typeface="+mn-ea"/>
                <a:ea typeface="+mn-ea"/>
                <a:cs charset="0" panose="02020603050405020304" pitchFamily="18" typeface="Times New Roman"/>
              </a:rPr>
              <a:t>1</a:t>
            </a:r>
            <a:r>
              <a:rPr b="0" dirty="0" err="1" kern="100" lang="ja-JP" sz="1800">
                <a:effectLst/>
                <a:latin typeface="+mn-ea"/>
                <a:ea typeface="+mn-ea"/>
                <a:cs charset="0" panose="02020603050405020304" pitchFamily="18" typeface="Times New Roman"/>
              </a:rPr>
              <a:t>つだけ</a:t>
            </a:r>
            <a:r>
              <a:rPr b="0" dirty="0" kern="100" lang="ja-JP" sz="1800">
                <a:effectLst/>
                <a:latin typeface="+mn-ea"/>
                <a:ea typeface="+mn-ea"/>
                <a:cs charset="0" panose="02020603050405020304" pitchFamily="18" typeface="Times New Roman"/>
              </a:rPr>
              <a:t>マーク</a:t>
            </a:r>
            <a:r>
              <a:rPr altLang="en-US" b="0" dirty="0" kern="100" lang="ja-JP" sz="1800">
                <a:effectLst/>
                <a:latin typeface="+mn-ea"/>
                <a:ea typeface="+mn-ea"/>
                <a:cs charset="0" panose="02020603050405020304" pitchFamily="18" typeface="Times New Roman"/>
              </a:rPr>
              <a:t>（全受験者）</a:t>
            </a:r>
            <a:endParaRPr b="0" dirty="0" kern="100" lang="ja-JP" sz="1800">
              <a:effectLst/>
              <a:latin typeface="+mn-ea"/>
              <a:ea typeface="+mn-ea"/>
              <a:cs charset="0" panose="02020603050405020304" pitchFamily="18"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42721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01E98B7C-4EB1-4698-A539-9966BA8017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7546" y="1700808"/>
            <a:ext cx="5606245" cy="414871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2EFA9A24-70FF-41DB-938F-B8DD62435E72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F14AF66F-3B4F-4E8B-A9F2-F8EEB7F87A3A}" type="slidenum">
              <a:rPr altLang="en-US" lang="ja-JP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AC25A7AD-3F28-4588-81B0-4590E964D3B4}"/>
              </a:ext>
            </a:extLst>
          </p:cNvPr>
          <p:cNvSpPr/>
          <p:nvPr/>
        </p:nvSpPr>
        <p:spPr>
          <a:xfrm>
            <a:off x="323528" y="1124744"/>
            <a:ext cx="880080" cy="35977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indent="-182563" marL="182563">
              <a:lnSpc>
                <a:spcPct val="110000"/>
              </a:lnSpc>
              <a:spcAft>
                <a:spcPts val="900"/>
              </a:spcAft>
              <a:defRPr/>
            </a:pPr>
            <a:r>
              <a:rPr altLang="en-US" b="0" dirty="0" lang="ja-JP" sz="1800">
                <a:latin typeface="+mn-ea"/>
                <a:ea typeface="+mn-ea"/>
              </a:rPr>
              <a:t>第２面</a:t>
            </a:r>
            <a:endParaRPr altLang="ja-JP" b="0" dirty="0" lang="en-US" sz="1800">
              <a:latin typeface="+mn-ea"/>
              <a:ea typeface="+mn-ea"/>
            </a:endParaRPr>
          </a:p>
        </p:txBody>
      </p:sp>
      <p:sp>
        <p:nvSpPr>
          <p:cNvPr id="18" name="吹き出し: 角を丸めた四角形 17">
            <a:extLst>
              <a:ext uri="{FF2B5EF4-FFF2-40B4-BE49-F238E27FC236}">
                <a16:creationId xmlns:a16="http://schemas.microsoft.com/office/drawing/2014/main" id="{DEEFD49B-DAD7-452E-84B5-DD22E56B73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3768" y="5157192"/>
            <a:ext cx="5472608" cy="1008112"/>
          </a:xfrm>
          <a:prstGeom prst="wedgeRoundRectCallout">
            <a:avLst>
              <a:gd fmla="val 29776" name="adj1"/>
              <a:gd fmla="val -39770" name="adj2"/>
              <a:gd fmla="val 16667" name="adj3"/>
            </a:avLst>
          </a:prstGeom>
          <a:solidFill>
            <a:srgbClr val="FFFFE5"/>
          </a:solidFill>
          <a:ln algn="ctr" w="9525">
            <a:solidFill>
              <a:srgbClr val="000000"/>
            </a:solidFill>
            <a:miter lim="800000"/>
            <a:headEnd/>
            <a:tailEnd/>
          </a:ln>
          <a:effectLst/>
          <a:extLst/>
        </p:spPr>
        <p:txBody>
          <a:bodyPr anchor="t" anchorCtr="0" bIns="36000" lIns="72000" rIns="36000" rot="0" tIns="36000" upright="1" vert="horz" wrap="square">
            <a:noAutofit/>
          </a:bodyPr>
          <a:lstStyle/>
          <a:p>
            <a:pPr>
              <a:spcAft>
                <a:spcPts val="0"/>
              </a:spcAft>
            </a:pPr>
            <a:r>
              <a:rPr altLang="ja-JP" b="0" dirty="0" kern="100" lang="en-US" sz="1800">
                <a:latin typeface="+mn-ea"/>
                <a:ea typeface="+mn-ea"/>
                <a:cs charset="0" panose="02020603050405020304" pitchFamily="18" typeface="Times New Roman"/>
              </a:rPr>
              <a:t>『</a:t>
            </a:r>
            <a:r>
              <a:rPr altLang="en-US" b="0" dirty="0" kern="100" lang="ja-JP" sz="1800">
                <a:latin typeface="+mn-ea"/>
                <a:ea typeface="+mn-ea"/>
                <a:cs charset="0" panose="02020603050405020304" pitchFamily="18" typeface="Times New Roman"/>
              </a:rPr>
              <a:t>地理総合／歴史総合／公共</a:t>
            </a:r>
            <a:r>
              <a:rPr altLang="ja-JP" b="0" dirty="0" kern="100" lang="en-US" sz="1800">
                <a:latin typeface="+mn-ea"/>
                <a:ea typeface="+mn-ea"/>
                <a:cs charset="0" panose="02020603050405020304" pitchFamily="18" typeface="Times New Roman"/>
              </a:rPr>
              <a:t>』 </a:t>
            </a:r>
            <a:r>
              <a:rPr altLang="en-US" b="0" dirty="0" kern="100" lang="ja-JP" sz="1800">
                <a:latin typeface="+mn-ea"/>
                <a:ea typeface="+mn-ea"/>
                <a:cs charset="0" panose="02020603050405020304" pitchFamily="18" typeface="Times New Roman"/>
              </a:rPr>
              <a:t>を選択解答する場合，必ず第１面の「解答科目欄」と，第２面の「出題範囲欄」の両方にマーク（➡スライド</a:t>
            </a:r>
            <a:r>
              <a:rPr altLang="ja-JP" b="0" dirty="0" kern="100" lang="en-US" sz="1800">
                <a:latin typeface="+mn-ea"/>
                <a:ea typeface="+mn-ea"/>
                <a:cs charset="0" panose="02020603050405020304" pitchFamily="18" typeface="Times New Roman"/>
              </a:rPr>
              <a:t>12</a:t>
            </a:r>
            <a:r>
              <a:rPr altLang="en-US" b="0" dirty="0" kern="100" lang="ja-JP" sz="1800">
                <a:latin typeface="+mn-ea"/>
                <a:ea typeface="+mn-ea"/>
                <a:cs charset="0" panose="02020603050405020304" pitchFamily="18" typeface="Times New Roman"/>
              </a:rPr>
              <a:t>・</a:t>
            </a:r>
            <a:r>
              <a:rPr altLang="ja-JP" b="0" dirty="0" kern="100" lang="en-US" sz="1800">
                <a:latin typeface="+mn-ea"/>
                <a:ea typeface="+mn-ea"/>
                <a:cs charset="0" panose="02020603050405020304" pitchFamily="18" typeface="Times New Roman"/>
              </a:rPr>
              <a:t>13</a:t>
            </a:r>
            <a:r>
              <a:rPr altLang="en-US" b="0" dirty="0" kern="100" lang="ja-JP" sz="1800">
                <a:latin typeface="+mn-ea"/>
                <a:ea typeface="+mn-ea"/>
                <a:cs charset="0" panose="02020603050405020304" pitchFamily="18" typeface="Times New Roman"/>
              </a:rPr>
              <a:t>）</a:t>
            </a:r>
            <a:endParaRPr altLang="ja-JP" b="0" dirty="0" kern="100" lang="en-US" sz="1800">
              <a:latin typeface="+mn-ea"/>
              <a:ea typeface="+mn-ea"/>
              <a:cs charset="0" panose="02020603050405020304" pitchFamily="18" typeface="Times New Roman"/>
            </a:endParaRPr>
          </a:p>
        </p:txBody>
      </p:sp>
      <p:sp>
        <p:nvSpPr>
          <p:cNvPr id="19" name="吹き出し: 角を丸めた四角形 18">
            <a:extLst>
              <a:ext uri="{FF2B5EF4-FFF2-40B4-BE49-F238E27FC236}">
                <a16:creationId xmlns:a16="http://schemas.microsoft.com/office/drawing/2014/main" id="{206F3CF7-D8D7-44B2-83C8-618FA70657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3648" y="1088633"/>
            <a:ext cx="5832648" cy="432000"/>
          </a:xfrm>
          <a:prstGeom prst="wedgeRoundRectCallout">
            <a:avLst>
              <a:gd fmla="val 29776" name="adj1"/>
              <a:gd fmla="val -39770" name="adj2"/>
              <a:gd fmla="val 16667" name="adj3"/>
            </a:avLst>
          </a:prstGeom>
          <a:solidFill>
            <a:srgbClr val="FFFFE5"/>
          </a:solidFill>
          <a:ln algn="ctr" w="9525">
            <a:solidFill>
              <a:srgbClr val="000000"/>
            </a:solidFill>
            <a:miter lim="800000"/>
            <a:headEnd/>
            <a:tailEnd/>
          </a:ln>
          <a:effectLst/>
          <a:extLst/>
        </p:spPr>
        <p:txBody>
          <a:bodyPr anchor="ctr" anchorCtr="0" bIns="36000" lIns="36000" rIns="36000" rot="0" tIns="36000" upright="1" vert="horz" wrap="square">
            <a:no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altLang="ja-JP" b="0" dirty="0" lang="en-US" sz="1800">
                <a:latin charset="-128" panose="020B0600070205080204" pitchFamily="50" typeface="ＭＳ Ｐゴシック"/>
              </a:rPr>
              <a:t> 『</a:t>
            </a:r>
            <a:r>
              <a:rPr altLang="en-US" b="0" dirty="0" lang="ja-JP" sz="1800">
                <a:latin charset="-128" panose="020B0600070205080204" pitchFamily="50" typeface="ＭＳ Ｐゴシック"/>
              </a:rPr>
              <a:t>地理総合／歴史総合／公共</a:t>
            </a:r>
            <a:r>
              <a:rPr altLang="ja-JP" b="0" dirty="0" lang="en-US" sz="1800">
                <a:latin charset="-128" panose="020B0600070205080204" pitchFamily="50" typeface="ＭＳ Ｐゴシック"/>
              </a:rPr>
              <a:t>』</a:t>
            </a:r>
            <a:r>
              <a:rPr altLang="en-US" b="0" dirty="0" lang="ja-JP" sz="1800">
                <a:latin charset="-128" panose="020B0600070205080204" pitchFamily="50" typeface="ＭＳ Ｐゴシック"/>
              </a:rPr>
              <a:t>を解答する場合のみ使用</a:t>
            </a:r>
            <a:endParaRPr altLang="ja-JP" b="0" dirty="0" lang="en-US" sz="1800">
              <a:latin charset="-128" panose="020B0600070205080204" pitchFamily="50"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191340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23BD7BBC-2689-4343-AB03-AB8389E010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8722" y="5623064"/>
            <a:ext cx="8251802" cy="896332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34003485-F259-4C02-A91C-616DE2D5DD6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40000"/>
                    </a14:imgEffect>
                  </a14:imgLayer>
                </a14:imgProps>
              </a:ext>
            </a:extLst>
          </a:blip>
          <a:srcRect l="-20" t="60"/>
          <a:stretch/>
        </p:blipFill>
        <p:spPr>
          <a:xfrm>
            <a:off x="488722" y="1884627"/>
            <a:ext cx="4173216" cy="307893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9AB0F084-0F6D-489B-8FE1-54F43D8376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3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41870" y="2101319"/>
            <a:ext cx="2066261" cy="2923630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62C08528-C350-425C-9063-D6679F227120}"/>
              </a:ext>
            </a:extLst>
          </p:cNvPr>
          <p:cNvSpPr/>
          <p:nvPr/>
        </p:nvSpPr>
        <p:spPr>
          <a:xfrm>
            <a:off x="1403648" y="2465806"/>
            <a:ext cx="856408" cy="119943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dirty="0" kumimoji="1" lang="ja-JP">
              <a:solidFill>
                <a:srgbClr val="FF0000"/>
              </a:solidFill>
            </a:endParaRPr>
          </a:p>
        </p:txBody>
      </p:sp>
      <p:cxnSp>
        <p:nvCxnSpPr>
          <p:cNvPr id="31" name="直線矢印コネクタ 30">
            <a:extLst>
              <a:ext uri="{FF2B5EF4-FFF2-40B4-BE49-F238E27FC236}">
                <a16:creationId xmlns:a16="http://schemas.microsoft.com/office/drawing/2014/main" id="{B804BBFB-9131-4FB6-B09E-B053B86795AA}"/>
              </a:ext>
            </a:extLst>
          </p:cNvPr>
          <p:cNvCxnSpPr>
            <a:cxnSpLocks/>
          </p:cNvCxnSpPr>
          <p:nvPr/>
        </p:nvCxnSpPr>
        <p:spPr>
          <a:xfrm>
            <a:off x="2267744" y="2975769"/>
            <a:ext cx="4541289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02BEEC63-B033-4FCA-9453-5F032CDB0EB6}"/>
              </a:ext>
            </a:extLst>
          </p:cNvPr>
          <p:cNvSpPr/>
          <p:nvPr/>
        </p:nvSpPr>
        <p:spPr>
          <a:xfrm>
            <a:off x="2836192" y="2587746"/>
            <a:ext cx="1735808" cy="226737"/>
          </a:xfrm>
          <a:prstGeom prst="rect">
            <a:avLst/>
          </a:prstGeom>
          <a:noFill/>
          <a:ln w="28575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dirty="0" kumimoji="1" lang="ja-JP">
              <a:solidFill>
                <a:srgbClr val="FF0000"/>
              </a:solidFill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CC01C618-C584-418F-B6CF-3175C9ED47D2}"/>
              </a:ext>
            </a:extLst>
          </p:cNvPr>
          <p:cNvSpPr/>
          <p:nvPr/>
        </p:nvSpPr>
        <p:spPr>
          <a:xfrm>
            <a:off x="395536" y="5284460"/>
            <a:ext cx="5116362" cy="330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82563" marL="182563">
              <a:lnSpc>
                <a:spcPct val="110000"/>
              </a:lnSpc>
              <a:spcAft>
                <a:spcPts val="900"/>
              </a:spcAft>
              <a:defRPr/>
            </a:pPr>
            <a:r>
              <a:rPr altLang="ja-JP" b="0" dirty="0" lang="en-US" sz="1600">
                <a:latin typeface="+mn-ea"/>
                <a:ea typeface="+mn-ea"/>
              </a:rPr>
              <a:t>※ </a:t>
            </a:r>
            <a:r>
              <a:rPr altLang="en-US" b="0" dirty="0" lang="ja-JP" sz="1600">
                <a:latin typeface="+mn-ea"/>
                <a:ea typeface="+mn-ea"/>
              </a:rPr>
              <a:t>解答欄が</a:t>
            </a:r>
            <a:r>
              <a:rPr altLang="en-US" dirty="0" lang="ja-JP" sz="1600" u="sng">
                <a:latin typeface="+mn-ea"/>
                <a:ea typeface="+mn-ea"/>
              </a:rPr>
              <a:t>第２面</a:t>
            </a:r>
            <a:r>
              <a:rPr altLang="en-US" b="0" dirty="0" lang="ja-JP" sz="1600">
                <a:latin typeface="+mn-ea"/>
                <a:ea typeface="+mn-ea"/>
              </a:rPr>
              <a:t>にあることを解答科目欄の近くに明示</a:t>
            </a:r>
            <a:endParaRPr altLang="ja-JP" b="0" dirty="0" lang="en-US" sz="1600">
              <a:latin typeface="+mn-ea"/>
              <a:ea typeface="+mn-ea"/>
            </a:endParaRPr>
          </a:p>
        </p:txBody>
      </p:sp>
      <p:cxnSp>
        <p:nvCxnSpPr>
          <p:cNvPr id="22" name="コネクタ: カギ線 21">
            <a:extLst>
              <a:ext uri="{FF2B5EF4-FFF2-40B4-BE49-F238E27FC236}">
                <a16:creationId xmlns:a16="http://schemas.microsoft.com/office/drawing/2014/main" id="{247980FD-60D4-4C86-A8A0-3D1FDF9F2CD3}"/>
              </a:ext>
            </a:extLst>
          </p:cNvPr>
          <p:cNvCxnSpPr>
            <a:cxnSpLocks/>
            <a:stCxn id="17" idx="3"/>
          </p:cNvCxnSpPr>
          <p:nvPr/>
        </p:nvCxnSpPr>
        <p:spPr>
          <a:xfrm>
            <a:off x="4572000" y="2701115"/>
            <a:ext cx="1224136" cy="3299918"/>
          </a:xfrm>
          <a:prstGeom prst="bentConnector2">
            <a:avLst/>
          </a:prstGeom>
          <a:ln w="38100">
            <a:solidFill>
              <a:schemeClr val="accent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2EFA9A24-70FF-41DB-938F-B8DD62435E72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F14AF66F-3B4F-4E8B-A9F2-F8EEB7F87A3A}" type="slidenum">
              <a:rPr altLang="en-US" lang="ja-JP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altLang="en-US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1" name="四角形: 角を丸くする 20">
            <a:extLst>
              <a:ext uri="{FF2B5EF4-FFF2-40B4-BE49-F238E27FC236}">
                <a16:creationId xmlns:a16="http://schemas.microsoft.com/office/drawing/2014/main" id="{A9BE5997-E57F-44E7-B902-600D087E15F7}"/>
              </a:ext>
            </a:extLst>
          </p:cNvPr>
          <p:cNvSpPr/>
          <p:nvPr/>
        </p:nvSpPr>
        <p:spPr>
          <a:xfrm>
            <a:off x="1527827" y="1361345"/>
            <a:ext cx="5462735" cy="362005"/>
          </a:xfrm>
          <a:prstGeom prst="roundRect">
            <a:avLst>
              <a:gd fmla="val 8402" name="adj"/>
            </a:avLst>
          </a:prstGeom>
          <a:solidFill>
            <a:srgbClr val="FFFFE5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marL="101599">
              <a:spcBef>
                <a:spcPts val="600"/>
              </a:spcBef>
            </a:pPr>
            <a:r>
              <a:rPr altLang="ja-JP" b="0" dirty="0" kern="100" lang="en-US" sz="1800">
                <a:solidFill>
                  <a:schemeClr val="tx1"/>
                </a:solidFill>
                <a:latin typeface="+mn-ea"/>
                <a:cs charset="0" panose="02020603050405020304" pitchFamily="18" typeface="Times New Roman"/>
              </a:rPr>
              <a:t>【</a:t>
            </a:r>
            <a:r>
              <a:rPr altLang="en-US" b="0" dirty="0" kern="100" lang="ja-JP" sz="1800">
                <a:solidFill>
                  <a:schemeClr val="tx1"/>
                </a:solidFill>
                <a:latin typeface="+mn-ea"/>
                <a:cs charset="0" panose="02020603050405020304" pitchFamily="18" typeface="Times New Roman"/>
              </a:rPr>
              <a:t>手順①</a:t>
            </a:r>
            <a:r>
              <a:rPr altLang="ja-JP" b="0" dirty="0" kern="100" lang="en-US" sz="1800">
                <a:solidFill>
                  <a:schemeClr val="tx1"/>
                </a:solidFill>
                <a:latin typeface="+mn-ea"/>
                <a:cs charset="0" panose="02020603050405020304" pitchFamily="18" typeface="Times New Roman"/>
              </a:rPr>
              <a:t>】</a:t>
            </a:r>
            <a:r>
              <a:rPr altLang="en-US" b="0" dirty="0" kern="100" lang="ja-JP" sz="1800">
                <a:solidFill>
                  <a:schemeClr val="tx1"/>
                </a:solidFill>
                <a:latin typeface="+mn-ea"/>
                <a:cs charset="0" panose="02020603050405020304" pitchFamily="18" typeface="Times New Roman"/>
              </a:rPr>
              <a:t>　第１面で，解答科目欄に解答科目をマーク　</a:t>
            </a: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A9AD86DA-86B0-44A0-A427-8C7D3B2C0353}"/>
              </a:ext>
            </a:extLst>
          </p:cNvPr>
          <p:cNvSpPr/>
          <p:nvPr/>
        </p:nvSpPr>
        <p:spPr>
          <a:xfrm>
            <a:off x="395536" y="1381385"/>
            <a:ext cx="880080" cy="33009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indent="-182563" marL="182563">
              <a:lnSpc>
                <a:spcPct val="110000"/>
              </a:lnSpc>
              <a:spcAft>
                <a:spcPts val="900"/>
              </a:spcAft>
              <a:defRPr/>
            </a:pPr>
            <a:r>
              <a:rPr altLang="en-US" b="0" dirty="0" lang="ja-JP" sz="1600">
                <a:latin typeface="+mn-ea"/>
                <a:ea typeface="+mn-ea"/>
              </a:rPr>
              <a:t>第１面</a:t>
            </a:r>
            <a:endParaRPr altLang="ja-JP" b="0" dirty="0" lang="en-US" sz="1600">
              <a:latin typeface="+mn-ea"/>
              <a:ea typeface="+mn-ea"/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6BA4BAA2-96AC-46B3-A303-2C6509438683}"/>
              </a:ext>
            </a:extLst>
          </p:cNvPr>
          <p:cNvSpPr/>
          <p:nvPr/>
        </p:nvSpPr>
        <p:spPr>
          <a:xfrm>
            <a:off x="205530" y="780786"/>
            <a:ext cx="6624736" cy="4192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82563" marL="182563">
              <a:lnSpc>
                <a:spcPct val="110000"/>
              </a:lnSpc>
              <a:spcAft>
                <a:spcPts val="900"/>
              </a:spcAft>
              <a:defRPr/>
            </a:pPr>
            <a:r>
              <a:rPr altLang="en-US" b="0" dirty="0" kern="100" lang="ja-JP" sz="2200">
                <a:latin typeface="+mn-ea"/>
                <a:cs charset="0" panose="02020603050405020304" pitchFamily="18" typeface="Times New Roman"/>
              </a:rPr>
              <a:t>〇　</a:t>
            </a:r>
            <a:r>
              <a:rPr altLang="ja-JP" b="0" dirty="0" kern="100" lang="en-US" sz="2200">
                <a:latin typeface="+mn-ea"/>
                <a:cs charset="0" panose="02020603050405020304" pitchFamily="18" typeface="Times New Roman"/>
              </a:rPr>
              <a:t>『</a:t>
            </a:r>
            <a:r>
              <a:rPr altLang="en-US" b="0" dirty="0" kern="100" lang="ja-JP" sz="2200">
                <a:latin typeface="+mn-ea"/>
                <a:cs charset="0" panose="02020603050405020304" pitchFamily="18" typeface="Times New Roman"/>
              </a:rPr>
              <a:t>地理総合／歴史総合／公共</a:t>
            </a:r>
            <a:r>
              <a:rPr altLang="ja-JP" b="0" dirty="0" kern="100" lang="en-US" sz="2200">
                <a:latin typeface="+mn-ea"/>
                <a:cs charset="0" panose="02020603050405020304" pitchFamily="18" typeface="Times New Roman"/>
              </a:rPr>
              <a:t>』</a:t>
            </a:r>
            <a:r>
              <a:rPr altLang="en-US" b="0" dirty="0" kern="100" lang="ja-JP" sz="2200">
                <a:latin typeface="+mn-ea"/>
                <a:cs charset="0" panose="02020603050405020304" pitchFamily="18" typeface="Times New Roman"/>
              </a:rPr>
              <a:t>を選択する場合</a:t>
            </a:r>
            <a:endParaRPr altLang="ja-JP" b="0" dirty="0" lang="en-US" sz="2200">
              <a:latin typeface="+mn-ea"/>
              <a:ea typeface="+mn-ea"/>
            </a:endParaRPr>
          </a:p>
        </p:txBody>
      </p:sp>
      <p:sp>
        <p:nvSpPr>
          <p:cNvPr id="36" name="楕円 35">
            <a:extLst>
              <a:ext uri="{FF2B5EF4-FFF2-40B4-BE49-F238E27FC236}">
                <a16:creationId xmlns:a16="http://schemas.microsoft.com/office/drawing/2014/main" id="{B5CD351F-83C7-47F0-801C-213C14F21547}"/>
              </a:ext>
            </a:extLst>
          </p:cNvPr>
          <p:cNvSpPr/>
          <p:nvPr/>
        </p:nvSpPr>
        <p:spPr>
          <a:xfrm>
            <a:off x="2389643" y="6103416"/>
            <a:ext cx="90000" cy="1379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kumimoji="1" lang="ja-JP"/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2EA17A5A-93F2-461F-942B-11E783CB8D3A}"/>
              </a:ext>
            </a:extLst>
          </p:cNvPr>
          <p:cNvSpPr/>
          <p:nvPr/>
        </p:nvSpPr>
        <p:spPr>
          <a:xfrm>
            <a:off x="4175014" y="6001033"/>
            <a:ext cx="4480264" cy="517360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dirty="0" kumimoji="1" lang="ja-JP">
              <a:solidFill>
                <a:srgbClr val="FF0000"/>
              </a:solidFill>
            </a:endParaRPr>
          </a:p>
        </p:txBody>
      </p:sp>
      <p:sp>
        <p:nvSpPr>
          <p:cNvPr id="37" name="楕円 36">
            <a:extLst>
              <a:ext uri="{FF2B5EF4-FFF2-40B4-BE49-F238E27FC236}">
                <a16:creationId xmlns:a16="http://schemas.microsoft.com/office/drawing/2014/main" id="{92A24BBC-D4CF-4183-A5A8-507A3576CA64}"/>
              </a:ext>
            </a:extLst>
          </p:cNvPr>
          <p:cNvSpPr/>
          <p:nvPr/>
        </p:nvSpPr>
        <p:spPr>
          <a:xfrm>
            <a:off x="8565278" y="2511967"/>
            <a:ext cx="90000" cy="15409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kumimoji="1" lang="ja-JP"/>
          </a:p>
        </p:txBody>
      </p:sp>
    </p:spTree>
    <p:extLst>
      <p:ext uri="{BB962C8B-B14F-4D97-AF65-F5344CB8AC3E}">
        <p14:creationId xmlns:p14="http://schemas.microsoft.com/office/powerpoint/2010/main" val="1753451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図 20">
            <a:extLst>
              <a:ext uri="{FF2B5EF4-FFF2-40B4-BE49-F238E27FC236}">
                <a16:creationId xmlns:a16="http://schemas.microsoft.com/office/drawing/2014/main" id="{AD22C9F5-4D02-4E32-8D57-8ECB244DA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0892" y="1714892"/>
            <a:ext cx="4249671" cy="314482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0398ECEB-0AC6-47F5-85AA-681B3EE2636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30000"/>
                    </a14:imgEffect>
                  </a14:imgLayer>
                </a14:imgProps>
              </a:ext>
            </a:extLst>
          </a:blip>
          <a:srcRect b="29474" l="25013" r="62803" t="48583"/>
          <a:stretch/>
        </p:blipFill>
        <p:spPr>
          <a:xfrm>
            <a:off x="7326210" y="2331027"/>
            <a:ext cx="1671129" cy="1630204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64FC9C5A-5C4E-4BCB-863F-9030AC39AF7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30000"/>
                    </a14:imgEffect>
                  </a14:imgLayer>
                </a14:imgProps>
              </a:ext>
            </a:extLst>
          </a:blip>
          <a:srcRect b="29474" l="25013" r="62803" t="48583"/>
          <a:stretch/>
        </p:blipFill>
        <p:spPr>
          <a:xfrm>
            <a:off x="5422533" y="2327056"/>
            <a:ext cx="1671129" cy="1630204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3C3FD739-B76E-4E46-8F4E-D7FB16B648F6}"/>
              </a:ext>
            </a:extLst>
          </p:cNvPr>
          <p:cNvSpPr/>
          <p:nvPr/>
        </p:nvSpPr>
        <p:spPr>
          <a:xfrm>
            <a:off x="341100" y="1332243"/>
            <a:ext cx="3849599" cy="355143"/>
          </a:xfrm>
          <a:prstGeom prst="round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r>
              <a:rPr altLang="en-US" b="0" dirty="0" kumimoji="1" lang="ja-JP" sz="1500">
                <a:solidFill>
                  <a:schemeClr val="tx1"/>
                </a:solidFill>
              </a:rPr>
              <a:t>（例）「地理総合」と「公共」を</a:t>
            </a:r>
            <a:r>
              <a:rPr altLang="en-US" b="0" dirty="0" lang="ja-JP" sz="1500">
                <a:solidFill>
                  <a:schemeClr val="tx1"/>
                </a:solidFill>
              </a:rPr>
              <a:t>選択</a:t>
            </a:r>
            <a:r>
              <a:rPr altLang="en-US" b="0" dirty="0" kumimoji="1" lang="ja-JP" sz="1500">
                <a:solidFill>
                  <a:schemeClr val="tx1"/>
                </a:solidFill>
              </a:rPr>
              <a:t>する場合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A2410400-13AF-4315-A3B3-325A2FA47C01}"/>
              </a:ext>
            </a:extLst>
          </p:cNvPr>
          <p:cNvSpPr/>
          <p:nvPr/>
        </p:nvSpPr>
        <p:spPr>
          <a:xfrm>
            <a:off x="884049" y="2922462"/>
            <a:ext cx="648000" cy="64069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dirty="0" kumimoji="1" lang="ja-JP">
              <a:solidFill>
                <a:srgbClr val="FF0000"/>
              </a:solidFill>
            </a:endParaRPr>
          </a:p>
        </p:txBody>
      </p:sp>
      <p:cxnSp>
        <p:nvCxnSpPr>
          <p:cNvPr id="25" name="コネクタ: カギ線 24">
            <a:extLst>
              <a:ext uri="{FF2B5EF4-FFF2-40B4-BE49-F238E27FC236}">
                <a16:creationId xmlns:a16="http://schemas.microsoft.com/office/drawing/2014/main" id="{5A93E3C9-925F-43A1-B18E-25C15A83CA9E}"/>
              </a:ext>
            </a:extLst>
          </p:cNvPr>
          <p:cNvCxnSpPr>
            <a:cxnSpLocks/>
            <a:stCxn id="33" idx="0"/>
            <a:endCxn id="20" idx="0"/>
          </p:cNvCxnSpPr>
          <p:nvPr/>
        </p:nvCxnSpPr>
        <p:spPr>
          <a:xfrm flipH="1" flipV="1" rot="5400000">
            <a:off x="5384726" y="145414"/>
            <a:ext cx="591435" cy="4962663"/>
          </a:xfrm>
          <a:prstGeom prst="bentConnector3">
            <a:avLst>
              <a:gd fmla="val 138652" name="adj1"/>
            </a:avLst>
          </a:prstGeom>
          <a:ln w="38100">
            <a:solidFill>
              <a:srgbClr val="0070C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63A5C278-747C-444B-A10B-9D30D5A8678D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F14AF66F-3B4F-4E8B-A9F2-F8EEB7F87A3A}" type="slidenum">
              <a:rPr altLang="en-US" lang="ja-JP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altLang="en-US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E9432AD6-A4F0-4C6E-87CF-F2EA842A0066}"/>
              </a:ext>
            </a:extLst>
          </p:cNvPr>
          <p:cNvSpPr/>
          <p:nvPr/>
        </p:nvSpPr>
        <p:spPr>
          <a:xfrm>
            <a:off x="307544" y="858839"/>
            <a:ext cx="880080" cy="33009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indent="-182563" marL="182563">
              <a:lnSpc>
                <a:spcPct val="110000"/>
              </a:lnSpc>
              <a:spcAft>
                <a:spcPts val="900"/>
              </a:spcAft>
              <a:defRPr/>
            </a:pPr>
            <a:r>
              <a:rPr altLang="en-US" b="0" dirty="0" lang="ja-JP" sz="1600">
                <a:latin typeface="+mn-ea"/>
                <a:ea typeface="+mn-ea"/>
              </a:rPr>
              <a:t>第２面</a:t>
            </a:r>
            <a:endParaRPr altLang="ja-JP" b="0" dirty="0" lang="en-US" sz="1600">
              <a:latin typeface="+mn-ea"/>
              <a:ea typeface="+mn-ea"/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2EC5DCC6-7F42-4728-92C4-8DDD1B39EFC6}"/>
              </a:ext>
            </a:extLst>
          </p:cNvPr>
          <p:cNvSpPr/>
          <p:nvPr/>
        </p:nvSpPr>
        <p:spPr>
          <a:xfrm>
            <a:off x="1654778" y="2674667"/>
            <a:ext cx="756000" cy="432000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dirty="0" kumimoji="1" lang="ja-JP">
              <a:solidFill>
                <a:srgbClr val="FF0000"/>
              </a:solidFill>
            </a:endParaRPr>
          </a:p>
        </p:txBody>
      </p:sp>
      <p:cxnSp>
        <p:nvCxnSpPr>
          <p:cNvPr id="10" name="直線矢印コネクタ 9">
            <a:extLst>
              <a:ext uri="{FF2B5EF4-FFF2-40B4-BE49-F238E27FC236}">
                <a16:creationId xmlns:a16="http://schemas.microsoft.com/office/drawing/2014/main" id="{F6578428-F8DD-47F6-902F-4F2FF2A8288A}"/>
              </a:ext>
            </a:extLst>
          </p:cNvPr>
          <p:cNvCxnSpPr>
            <a:cxnSpLocks/>
            <a:stCxn id="24" idx="2"/>
            <a:endCxn id="22" idx="0"/>
          </p:cNvCxnSpPr>
          <p:nvPr/>
        </p:nvCxnSpPr>
        <p:spPr>
          <a:xfrm>
            <a:off x="2032778" y="3106667"/>
            <a:ext cx="0" cy="2289265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コネクタ: カギ線 31">
            <a:extLst>
              <a:ext uri="{FF2B5EF4-FFF2-40B4-BE49-F238E27FC236}">
                <a16:creationId xmlns:a16="http://schemas.microsoft.com/office/drawing/2014/main" id="{1CE4C202-4DDA-4A7D-AE42-CD16FEC4E318}"/>
              </a:ext>
            </a:extLst>
          </p:cNvPr>
          <p:cNvCxnSpPr>
            <a:cxnSpLocks/>
            <a:stCxn id="15" idx="0"/>
          </p:cNvCxnSpPr>
          <p:nvPr/>
        </p:nvCxnSpPr>
        <p:spPr>
          <a:xfrm flipH="1" flipV="1" rot="5400000">
            <a:off x="3071285" y="629660"/>
            <a:ext cx="429566" cy="4156039"/>
          </a:xfrm>
          <a:prstGeom prst="bentConnector2">
            <a:avLst/>
          </a:prstGeom>
          <a:ln w="38100">
            <a:solidFill>
              <a:srgbClr val="FF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ACE21333-89DE-4949-A8BD-44E766F811BF}"/>
              </a:ext>
            </a:extLst>
          </p:cNvPr>
          <p:cNvSpPr/>
          <p:nvPr/>
        </p:nvSpPr>
        <p:spPr>
          <a:xfrm>
            <a:off x="2875112" y="2922462"/>
            <a:ext cx="648000" cy="640691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dirty="0" kumimoji="1" lang="ja-JP">
              <a:solidFill>
                <a:srgbClr val="FF0000"/>
              </a:solidFill>
            </a:endParaRPr>
          </a:p>
        </p:txBody>
      </p:sp>
      <p:sp>
        <p:nvSpPr>
          <p:cNvPr id="34" name="楕円 33">
            <a:extLst>
              <a:ext uri="{FF2B5EF4-FFF2-40B4-BE49-F238E27FC236}">
                <a16:creationId xmlns:a16="http://schemas.microsoft.com/office/drawing/2014/main" id="{A9F31D51-4616-45E7-9A4E-32FF9D410BA5}"/>
              </a:ext>
            </a:extLst>
          </p:cNvPr>
          <p:cNvSpPr/>
          <p:nvPr/>
        </p:nvSpPr>
        <p:spPr>
          <a:xfrm>
            <a:off x="6762846" y="2795056"/>
            <a:ext cx="108000" cy="144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kumimoji="1" lang="ja-JP"/>
          </a:p>
        </p:txBody>
      </p:sp>
      <p:pic>
        <p:nvPicPr>
          <p:cNvPr id="22" name="図 21">
            <a:extLst>
              <a:ext uri="{FF2B5EF4-FFF2-40B4-BE49-F238E27FC236}">
                <a16:creationId xmlns:a16="http://schemas.microsoft.com/office/drawing/2014/main" id="{A4A987CD-C340-4DDF-918A-95BB247D377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3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7415" y="5395932"/>
            <a:ext cx="1990725" cy="1104900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  <p:sp>
        <p:nvSpPr>
          <p:cNvPr id="28" name="楕円 27">
            <a:extLst>
              <a:ext uri="{FF2B5EF4-FFF2-40B4-BE49-F238E27FC236}">
                <a16:creationId xmlns:a16="http://schemas.microsoft.com/office/drawing/2014/main" id="{39E0A038-6B33-41CC-BF99-41545B56E939}"/>
              </a:ext>
            </a:extLst>
          </p:cNvPr>
          <p:cNvSpPr/>
          <p:nvPr/>
        </p:nvSpPr>
        <p:spPr>
          <a:xfrm>
            <a:off x="8668644" y="3563153"/>
            <a:ext cx="108000" cy="144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kumimoji="1" lang="ja-JP"/>
          </a:p>
        </p:txBody>
      </p:sp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19F4E634-20D0-4845-ADF2-568C0B6A703D}"/>
              </a:ext>
            </a:extLst>
          </p:cNvPr>
          <p:cNvSpPr/>
          <p:nvPr/>
        </p:nvSpPr>
        <p:spPr>
          <a:xfrm>
            <a:off x="1374683" y="847237"/>
            <a:ext cx="7560766" cy="369198"/>
          </a:xfrm>
          <a:prstGeom prst="roundRect">
            <a:avLst>
              <a:gd fmla="val 8402" name="adj"/>
            </a:avLst>
          </a:prstGeom>
          <a:solidFill>
            <a:srgbClr val="FFFFE5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marL="101599">
              <a:spcBef>
                <a:spcPts val="600"/>
              </a:spcBef>
            </a:pPr>
            <a:r>
              <a:rPr altLang="ja-JP" b="0" dirty="0" kern="100" lang="en-US" sz="1800">
                <a:solidFill>
                  <a:schemeClr val="tx1"/>
                </a:solidFill>
                <a:latin typeface="+mn-ea"/>
                <a:cs charset="0" panose="02020603050405020304" pitchFamily="18" typeface="Times New Roman"/>
              </a:rPr>
              <a:t>【</a:t>
            </a:r>
            <a:r>
              <a:rPr altLang="en-US" b="0" dirty="0" kern="100" lang="ja-JP" sz="1800">
                <a:solidFill>
                  <a:schemeClr val="tx1"/>
                </a:solidFill>
                <a:latin typeface="+mn-ea"/>
                <a:cs charset="0" panose="02020603050405020304" pitchFamily="18" typeface="Times New Roman"/>
              </a:rPr>
              <a:t>手順②</a:t>
            </a:r>
            <a:r>
              <a:rPr altLang="ja-JP" b="0" dirty="0" kern="100" lang="en-US" sz="1800">
                <a:solidFill>
                  <a:schemeClr val="tx1"/>
                </a:solidFill>
                <a:latin typeface="+mn-ea"/>
                <a:cs charset="0" panose="02020603050405020304" pitchFamily="18" typeface="Times New Roman"/>
              </a:rPr>
              <a:t>】</a:t>
            </a:r>
            <a:r>
              <a:rPr altLang="en-US" b="0" dirty="0" kern="100" lang="ja-JP" sz="1800">
                <a:solidFill>
                  <a:schemeClr val="tx1"/>
                </a:solidFill>
                <a:latin typeface="+mn-ea"/>
                <a:cs charset="0" panose="02020603050405020304" pitchFamily="18" typeface="Times New Roman"/>
              </a:rPr>
              <a:t>　第２面で，それぞれの出題範囲欄に解答する出題範囲をマーク</a:t>
            </a:r>
          </a:p>
        </p:txBody>
      </p:sp>
      <p:sp>
        <p:nvSpPr>
          <p:cNvPr id="27" name="四角形: 角を丸くする 26">
            <a:extLst>
              <a:ext uri="{FF2B5EF4-FFF2-40B4-BE49-F238E27FC236}">
                <a16:creationId xmlns:a16="http://schemas.microsoft.com/office/drawing/2014/main" id="{ECDB042A-FADD-47EA-A05B-8B2EF61CEC06}"/>
              </a:ext>
            </a:extLst>
          </p:cNvPr>
          <p:cNvSpPr/>
          <p:nvPr/>
        </p:nvSpPr>
        <p:spPr>
          <a:xfrm>
            <a:off x="3199111" y="5373216"/>
            <a:ext cx="4685251" cy="1127616"/>
          </a:xfrm>
          <a:prstGeom prst="roundRect">
            <a:avLst>
              <a:gd fmla="val 8402" name="adj"/>
            </a:avLst>
          </a:prstGeom>
          <a:solidFill>
            <a:srgbClr val="FFFFE5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36000" lIns="36000" rIns="36000" rtlCol="0" tIns="36000"/>
          <a:lstStyle/>
          <a:p>
            <a:pPr marL="101599">
              <a:spcBef>
                <a:spcPts val="600"/>
              </a:spcBef>
            </a:pPr>
            <a:r>
              <a:rPr altLang="ja-JP" b="0" dirty="0" kern="100" lang="en-US" sz="1800">
                <a:solidFill>
                  <a:schemeClr val="tx1"/>
                </a:solidFill>
                <a:latin typeface="+mn-ea"/>
                <a:cs charset="0" panose="02020603050405020304" pitchFamily="18" typeface="Times New Roman"/>
              </a:rPr>
              <a:t>【</a:t>
            </a:r>
            <a:r>
              <a:rPr altLang="en-US" b="0" dirty="0" kern="100" lang="ja-JP" sz="1800">
                <a:solidFill>
                  <a:schemeClr val="tx1"/>
                </a:solidFill>
                <a:latin typeface="+mn-ea"/>
                <a:cs charset="0" panose="02020603050405020304" pitchFamily="18" typeface="Times New Roman"/>
              </a:rPr>
              <a:t>手順③</a:t>
            </a:r>
            <a:r>
              <a:rPr altLang="ja-JP" b="0" dirty="0" kern="100" lang="en-US" sz="1800">
                <a:solidFill>
                  <a:schemeClr val="tx1"/>
                </a:solidFill>
                <a:latin typeface="+mn-ea"/>
                <a:cs charset="0" panose="02020603050405020304" pitchFamily="18" typeface="Times New Roman"/>
              </a:rPr>
              <a:t>】</a:t>
            </a:r>
            <a:r>
              <a:rPr altLang="en-US" b="0" dirty="0" kern="100" lang="ja-JP" sz="1800">
                <a:solidFill>
                  <a:schemeClr val="tx1"/>
                </a:solidFill>
                <a:latin typeface="+mn-ea"/>
                <a:cs charset="0" panose="02020603050405020304" pitchFamily="18" typeface="Times New Roman"/>
              </a:rPr>
              <a:t>　対応した解答欄に解答をマーク</a:t>
            </a:r>
            <a:endParaRPr altLang="ja-JP" b="0" dirty="0" kern="100" lang="en-US" sz="1800">
              <a:solidFill>
                <a:schemeClr val="tx1"/>
              </a:solidFill>
              <a:latin typeface="+mn-ea"/>
              <a:cs charset="0" panose="02020603050405020304" pitchFamily="18" typeface="Times New Roman"/>
            </a:endParaRPr>
          </a:p>
          <a:p>
            <a:pPr marL="101599">
              <a:spcBef>
                <a:spcPts val="600"/>
              </a:spcBef>
            </a:pPr>
            <a:r>
              <a:rPr altLang="ja-JP" b="0" dirty="0" kern="100" lang="en-US" sz="1800">
                <a:solidFill>
                  <a:schemeClr val="tx1"/>
                </a:solidFill>
                <a:latin typeface="+mn-ea"/>
                <a:cs charset="0" panose="02020603050405020304" pitchFamily="18" typeface="Times New Roman"/>
              </a:rPr>
              <a:t>  ※</a:t>
            </a:r>
            <a:r>
              <a:rPr altLang="en-US" b="0" dirty="0" kern="100" lang="ja-JP" sz="1800">
                <a:solidFill>
                  <a:schemeClr val="tx1"/>
                </a:solidFill>
                <a:latin typeface="+mn-ea"/>
                <a:cs charset="0" panose="02020603050405020304" pitchFamily="18" typeface="Times New Roman"/>
              </a:rPr>
              <a:t>　第１面に解答する科目と区別するために</a:t>
            </a:r>
            <a:br>
              <a:rPr altLang="ja-JP" b="0" dirty="0" kern="100" lang="en-US" sz="1800">
                <a:solidFill>
                  <a:schemeClr val="tx1"/>
                </a:solidFill>
                <a:latin typeface="+mn-ea"/>
                <a:cs charset="0" panose="02020603050405020304" pitchFamily="18" typeface="Times New Roman"/>
              </a:rPr>
            </a:br>
            <a:r>
              <a:rPr altLang="en-US" b="0" dirty="0" kern="100" lang="ja-JP" sz="1800">
                <a:solidFill>
                  <a:schemeClr val="tx1"/>
                </a:solidFill>
                <a:latin typeface="+mn-ea"/>
                <a:cs charset="0" panose="02020603050405020304" pitchFamily="18" typeface="Times New Roman"/>
              </a:rPr>
              <a:t>　   </a:t>
            </a:r>
            <a:r>
              <a:rPr altLang="en-US" dirty="0" kern="100" lang="ja-JP" sz="1800" u="heavy">
                <a:solidFill>
                  <a:schemeClr val="tx1"/>
                </a:solidFill>
                <a:latin typeface="+mn-ea"/>
                <a:cs charset="0" panose="02020603050405020304" pitchFamily="18" typeface="Times New Roman"/>
              </a:rPr>
              <a:t>第２面は解答番号が１０１から</a:t>
            </a:r>
            <a:r>
              <a:rPr altLang="en-US" b="0" dirty="0" kern="100" lang="ja-JP" sz="1800">
                <a:solidFill>
                  <a:schemeClr val="tx1"/>
                </a:solidFill>
                <a:latin typeface="+mn-ea"/>
                <a:cs charset="0" panose="02020603050405020304" pitchFamily="18" typeface="Times New Roman"/>
              </a:rPr>
              <a:t>始まる　</a:t>
            </a:r>
          </a:p>
        </p:txBody>
      </p:sp>
    </p:spTree>
    <p:extLst>
      <p:ext uri="{BB962C8B-B14F-4D97-AF65-F5344CB8AC3E}">
        <p14:creationId xmlns:p14="http://schemas.microsoft.com/office/powerpoint/2010/main" val="3937963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75A93CA7-744B-4A12-8324-FEC4459A56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04248" y="2389988"/>
            <a:ext cx="2114845" cy="2734057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548B392A-7DDA-4A77-AEEE-73755B7DBB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8717" y="2002249"/>
            <a:ext cx="5553551" cy="411444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2EFA9A24-70FF-41DB-938F-B8DD62435E72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F14AF66F-3B4F-4E8B-A9F2-F8EEB7F87A3A}" type="slidenum">
              <a:rPr altLang="en-US" lang="ja-JP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A9AD86DA-86B0-44A0-A427-8C7D3B2C0353}"/>
              </a:ext>
            </a:extLst>
          </p:cNvPr>
          <p:cNvSpPr/>
          <p:nvPr/>
        </p:nvSpPr>
        <p:spPr>
          <a:xfrm>
            <a:off x="259463" y="1445351"/>
            <a:ext cx="880080" cy="35977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indent="-182563" marL="182563">
              <a:lnSpc>
                <a:spcPct val="110000"/>
              </a:lnSpc>
              <a:spcAft>
                <a:spcPts val="900"/>
              </a:spcAft>
              <a:defRPr/>
            </a:pPr>
            <a:r>
              <a:rPr altLang="en-US" b="0" dirty="0" lang="ja-JP" sz="1800">
                <a:latin typeface="+mn-ea"/>
                <a:ea typeface="+mn-ea"/>
              </a:rPr>
              <a:t>第１面</a:t>
            </a:r>
            <a:endParaRPr altLang="ja-JP" b="0" dirty="0" lang="en-US" sz="1800">
              <a:latin typeface="+mn-ea"/>
              <a:ea typeface="+mn-ea"/>
            </a:endParaRPr>
          </a:p>
        </p:txBody>
      </p:sp>
      <p:cxnSp>
        <p:nvCxnSpPr>
          <p:cNvPr id="31" name="直線矢印コネクタ 30">
            <a:extLst>
              <a:ext uri="{FF2B5EF4-FFF2-40B4-BE49-F238E27FC236}">
                <a16:creationId xmlns:a16="http://schemas.microsoft.com/office/drawing/2014/main" id="{05EEEBF0-D833-4A59-97A1-B6B50ACFDD7E}"/>
              </a:ext>
            </a:extLst>
          </p:cNvPr>
          <p:cNvCxnSpPr>
            <a:cxnSpLocks/>
          </p:cNvCxnSpPr>
          <p:nvPr/>
        </p:nvCxnSpPr>
        <p:spPr>
          <a:xfrm>
            <a:off x="2644510" y="3757017"/>
            <a:ext cx="4138753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085EAA6-3A7C-4BD9-9A6D-6D29A9655DC4}"/>
              </a:ext>
            </a:extLst>
          </p:cNvPr>
          <p:cNvSpPr/>
          <p:nvPr/>
        </p:nvSpPr>
        <p:spPr>
          <a:xfrm>
            <a:off x="76834" y="702178"/>
            <a:ext cx="2350323" cy="4914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</a:pPr>
            <a:r>
              <a:rPr altLang="en-US" b="1" dirty="0" kern="100" lang="ja-JP" sz="2400">
                <a:solidFill>
                  <a:schemeClr val="bg1"/>
                </a:solidFill>
                <a:highlight>
                  <a:srgbClr val="000080"/>
                </a:highlight>
                <a:latin charset="-128" panose="020B0300000000000000" pitchFamily="50" typeface="游ゴシック Light"/>
                <a:ea charset="-128" panose="020B0609070205080204" pitchFamily="49" typeface="ＭＳ ゴシック"/>
                <a:cs charset="0" panose="02020603050405020304" pitchFamily="18" typeface="Times New Roman"/>
              </a:rPr>
              <a:t>　　理　科　</a:t>
            </a:r>
            <a:r>
              <a:rPr altLang="en-US" b="1" dirty="0" kern="100" lang="ja-JP" sz="2400">
                <a:solidFill>
                  <a:srgbClr val="000080"/>
                </a:solidFill>
                <a:highlight>
                  <a:srgbClr val="000080"/>
                </a:highlight>
                <a:latin charset="-128" panose="020B0300000000000000" pitchFamily="50" typeface="游ゴシック Light"/>
                <a:ea charset="-128" panose="020B0609070205080204" pitchFamily="49" typeface="ＭＳ ゴシック"/>
                <a:cs charset="0" panose="02020603050405020304" pitchFamily="18" typeface="Times New Roman"/>
              </a:rPr>
              <a:t>。</a:t>
            </a:r>
            <a:endParaRPr altLang="ja-JP" dirty="0" lang="en-US" sz="2400">
              <a:solidFill>
                <a:schemeClr val="tx1">
                  <a:lumMod val="65000"/>
                  <a:lumOff val="35000"/>
                </a:schemeClr>
              </a:solidFill>
              <a:ea charset="-128" panose="02020600040205080304" pitchFamily="18" typeface="ＭＳ Ｐ明朝"/>
              <a:cs charset="0" panose="02020603050405020304" pitchFamily="18" typeface="Times New Roman"/>
            </a:endParaRPr>
          </a:p>
        </p:txBody>
      </p:sp>
      <p:sp>
        <p:nvSpPr>
          <p:cNvPr id="16" name="吹き出し: 角を丸めた四角形 15">
            <a:extLst>
              <a:ext uri="{FF2B5EF4-FFF2-40B4-BE49-F238E27FC236}">
                <a16:creationId xmlns:a16="http://schemas.microsoft.com/office/drawing/2014/main" id="{DD81AF0D-3029-4087-8537-F134E5483B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7319" y="5511786"/>
            <a:ext cx="3672408" cy="932174"/>
          </a:xfrm>
          <a:prstGeom prst="wedgeRoundRectCallout">
            <a:avLst>
              <a:gd fmla="val 53740" name="adj1"/>
              <a:gd fmla="val -142423" name="adj2"/>
              <a:gd fmla="val 16667" name="adj3"/>
            </a:avLst>
          </a:prstGeom>
          <a:solidFill>
            <a:srgbClr val="FFE1FF"/>
          </a:solidFill>
          <a:ln algn="ctr" w="1270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anchor="ctr" anchorCtr="0" bIns="72000" lIns="36000" rIns="36000" rot="0" tIns="72000" upright="1" vert="horz" wrap="square">
            <a:noAutofit/>
          </a:bodyPr>
          <a:lstStyle/>
          <a:p>
            <a:pPr algn="l">
              <a:spcAft>
                <a:spcPts val="0"/>
              </a:spcAft>
            </a:pPr>
            <a:r>
              <a:rPr altLang="en-US" b="0" dirty="0" kern="100" lang="ja-JP" sz="1800">
                <a:effectLst/>
                <a:latin typeface="+mn-ea"/>
                <a:ea typeface="+mn-ea"/>
                <a:cs charset="0" panose="02020603050405020304" pitchFamily="18" typeface="Times New Roman"/>
              </a:rPr>
              <a:t>　</a:t>
            </a:r>
            <a:r>
              <a:rPr b="0" dirty="0" kern="100" lang="ja-JP" sz="1800">
                <a:effectLst/>
                <a:latin typeface="+mn-ea"/>
                <a:ea typeface="+mn-ea"/>
                <a:cs charset="0" panose="02020603050405020304" pitchFamily="18" typeface="Times New Roman"/>
              </a:rPr>
              <a:t>解答科目欄</a:t>
            </a:r>
            <a:r>
              <a:rPr b="0" kern="100" lang="ja-JP" sz="1800">
                <a:effectLst/>
                <a:latin typeface="+mn-ea"/>
                <a:ea typeface="+mn-ea"/>
                <a:cs charset="0" panose="02020603050405020304" pitchFamily="18" typeface="Times New Roman"/>
              </a:rPr>
              <a:t>には，解答</a:t>
            </a:r>
            <a:r>
              <a:rPr b="0" dirty="0" kern="100" lang="ja-JP" sz="1800">
                <a:effectLst/>
                <a:latin typeface="+mn-ea"/>
                <a:ea typeface="+mn-ea"/>
                <a:cs charset="0" panose="02020603050405020304" pitchFamily="18" typeface="Times New Roman"/>
              </a:rPr>
              <a:t>する科目を</a:t>
            </a:r>
            <a:endParaRPr altLang="ja-JP" b="0" dirty="0" kern="100" lang="en-US" sz="1800">
              <a:effectLst/>
              <a:latin typeface="+mn-ea"/>
              <a:ea typeface="+mn-ea"/>
              <a:cs charset="0" panose="02020603050405020304" pitchFamily="18" typeface="Times New Roman"/>
            </a:endParaRPr>
          </a:p>
          <a:p>
            <a:pPr>
              <a:spcAft>
                <a:spcPts val="0"/>
              </a:spcAft>
            </a:pPr>
            <a:r>
              <a:rPr altLang="en-US" b="0" dirty="0" kern="100" lang="ja-JP" sz="1800">
                <a:effectLst/>
                <a:latin typeface="+mn-ea"/>
                <a:ea typeface="+mn-ea"/>
                <a:cs charset="0" panose="02020603050405020304" pitchFamily="18" typeface="Times New Roman"/>
              </a:rPr>
              <a:t>　</a:t>
            </a:r>
            <a:r>
              <a:rPr b="0" dirty="0" kern="100" lang="en-US" sz="1800">
                <a:effectLst/>
                <a:latin typeface="+mn-ea"/>
                <a:ea typeface="+mn-ea"/>
                <a:cs charset="0" panose="02020603050405020304" pitchFamily="18" typeface="Times New Roman"/>
              </a:rPr>
              <a:t>1</a:t>
            </a:r>
            <a:r>
              <a:rPr b="0" dirty="0" err="1" kern="100" lang="ja-JP" sz="1800">
                <a:effectLst/>
                <a:latin typeface="+mn-ea"/>
                <a:ea typeface="+mn-ea"/>
                <a:cs charset="0" panose="02020603050405020304" pitchFamily="18" typeface="Times New Roman"/>
              </a:rPr>
              <a:t>つだけ</a:t>
            </a:r>
            <a:r>
              <a:rPr b="0" dirty="0" kern="100" lang="ja-JP" sz="1800">
                <a:effectLst/>
                <a:latin typeface="+mn-ea"/>
                <a:ea typeface="+mn-ea"/>
                <a:cs charset="0" panose="02020603050405020304" pitchFamily="18" typeface="Times New Roman"/>
              </a:rPr>
              <a:t>マーク</a:t>
            </a:r>
            <a:r>
              <a:rPr altLang="en-US" b="0" dirty="0" kern="100" lang="ja-JP" sz="1800">
                <a:latin typeface="+mn-ea"/>
                <a:cs charset="0" panose="02020603050405020304" pitchFamily="18" typeface="Times New Roman"/>
              </a:rPr>
              <a:t>（全受験者）</a:t>
            </a:r>
            <a:endParaRPr altLang="ja-JP" b="0" dirty="0" kern="100" lang="ja-JP" sz="1800">
              <a:latin typeface="+mn-ea"/>
              <a:cs charset="0" panose="02020603050405020304" pitchFamily="18" typeface="Times New Roman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A5AF32F3-C0BF-446E-9472-172C9F884382}"/>
              </a:ext>
            </a:extLst>
          </p:cNvPr>
          <p:cNvSpPr/>
          <p:nvPr/>
        </p:nvSpPr>
        <p:spPr>
          <a:xfrm>
            <a:off x="1619672" y="2780928"/>
            <a:ext cx="1024838" cy="129614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dirty="0" kumimoji="1" lang="ja-JP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441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4A516137-00FE-409D-AF7F-A6F23AAF05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1560" y="1700808"/>
            <a:ext cx="6145911" cy="457406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2EFA9A24-70FF-41DB-938F-B8DD62435E72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F14AF66F-3B4F-4E8B-A9F2-F8EEB7F87A3A}" type="slidenum">
              <a:rPr altLang="en-US" lang="ja-JP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06C33123-9B90-476D-AFFA-CADA29B8A374}"/>
              </a:ext>
            </a:extLst>
          </p:cNvPr>
          <p:cNvSpPr/>
          <p:nvPr/>
        </p:nvSpPr>
        <p:spPr>
          <a:xfrm>
            <a:off x="1403648" y="1088632"/>
            <a:ext cx="7320528" cy="432001"/>
          </a:xfrm>
          <a:prstGeom prst="roundRect">
            <a:avLst>
              <a:gd fmla="val 21622" name="adj"/>
            </a:avLst>
          </a:prstGeom>
          <a:solidFill>
            <a:srgbClr val="FFFFE5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36000" lIns="36000" rIns="36000" rtlCol="0" tIns="36000"/>
          <a:lstStyle/>
          <a:p>
            <a:pPr marL="101599">
              <a:spcBef>
                <a:spcPts val="0"/>
              </a:spcBef>
              <a:spcAft>
                <a:spcPts val="600"/>
              </a:spcAft>
            </a:pPr>
            <a:r>
              <a:rPr altLang="zh-TW" b="0" dirty="0" lang="en-US" sz="1800">
                <a:solidFill>
                  <a:schemeClr val="tx1"/>
                </a:solidFill>
                <a:latin charset="-128" panose="020B0600070205080204" pitchFamily="50" typeface="ＭＳ Ｐゴシック"/>
                <a:ea charset="-128" panose="020B0600070205080204" pitchFamily="50" typeface="ＭＳ Ｐゴシック"/>
              </a:rPr>
              <a:t>『</a:t>
            </a:r>
            <a:r>
              <a:rPr altLang="en-US" b="0" dirty="0" lang="zh-TW" sz="1800">
                <a:solidFill>
                  <a:schemeClr val="tx1"/>
                </a:solidFill>
                <a:latin charset="-128" panose="020B0600070205080204" pitchFamily="50" typeface="ＭＳ Ｐゴシック"/>
                <a:ea charset="-128" panose="020B0600070205080204" pitchFamily="50" typeface="ＭＳ Ｐゴシック"/>
              </a:rPr>
              <a:t>物理基礎／化学基礎／生物基礎／地学基礎</a:t>
            </a:r>
            <a:r>
              <a:rPr altLang="zh-TW" b="0" dirty="0" lang="en-US" sz="1800">
                <a:solidFill>
                  <a:schemeClr val="tx1"/>
                </a:solidFill>
                <a:latin charset="-128" panose="020B0600070205080204" pitchFamily="50" typeface="ＭＳ Ｐゴシック"/>
                <a:ea charset="-128" panose="020B0600070205080204" pitchFamily="50" typeface="ＭＳ Ｐゴシック"/>
              </a:rPr>
              <a:t>』</a:t>
            </a:r>
            <a:r>
              <a:rPr altLang="en-US" b="0" dirty="0" lang="ja-JP" sz="1800">
                <a:solidFill>
                  <a:schemeClr val="tx1"/>
                </a:solidFill>
                <a:latin typeface="+mn-ea"/>
              </a:rPr>
              <a:t>を解答する場合のみ使用</a:t>
            </a:r>
            <a:endParaRPr altLang="ja-JP" b="0" dirty="0" kern="100" lang="en-US" sz="1800">
              <a:solidFill>
                <a:schemeClr val="tx1"/>
              </a:solidFill>
              <a:latin typeface="+mn-ea"/>
              <a:cs charset="0" panose="02020603050405020304" pitchFamily="18" typeface="Times New Roman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8E8431FA-EF1D-48F0-BF9D-E92DC097B58B}"/>
              </a:ext>
            </a:extLst>
          </p:cNvPr>
          <p:cNvSpPr/>
          <p:nvPr/>
        </p:nvSpPr>
        <p:spPr>
          <a:xfrm>
            <a:off x="323528" y="1124744"/>
            <a:ext cx="880080" cy="35977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indent="-182563" marL="182563">
              <a:lnSpc>
                <a:spcPct val="110000"/>
              </a:lnSpc>
              <a:spcAft>
                <a:spcPts val="900"/>
              </a:spcAft>
              <a:defRPr/>
            </a:pPr>
            <a:r>
              <a:rPr altLang="en-US" b="0" dirty="0" lang="ja-JP" sz="1800">
                <a:latin typeface="+mn-ea"/>
                <a:ea typeface="+mn-ea"/>
              </a:rPr>
              <a:t>第２面</a:t>
            </a:r>
            <a:endParaRPr altLang="ja-JP" b="0" dirty="0" lang="en-US" sz="1800">
              <a:latin typeface="+mn-ea"/>
              <a:ea typeface="+mn-ea"/>
            </a:endParaRPr>
          </a:p>
        </p:txBody>
      </p:sp>
      <p:sp>
        <p:nvSpPr>
          <p:cNvPr id="23" name="吹き出し: 角を丸めた四角形 22">
            <a:extLst>
              <a:ext uri="{FF2B5EF4-FFF2-40B4-BE49-F238E27FC236}">
                <a16:creationId xmlns:a16="http://schemas.microsoft.com/office/drawing/2014/main" id="{3A5F7ED9-FC4C-4AD8-9F77-EA69273390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3768" y="5522843"/>
            <a:ext cx="5688632" cy="1005824"/>
          </a:xfrm>
          <a:prstGeom prst="wedgeRoundRectCallout">
            <a:avLst>
              <a:gd fmla="val 29776" name="adj1"/>
              <a:gd fmla="val -39770" name="adj2"/>
              <a:gd fmla="val 16667" name="adj3"/>
            </a:avLst>
          </a:prstGeom>
          <a:solidFill>
            <a:srgbClr val="FFFFE5"/>
          </a:solidFill>
          <a:ln algn="ctr" w="9525">
            <a:solidFill>
              <a:srgbClr val="000000"/>
            </a:solidFill>
            <a:miter lim="800000"/>
            <a:headEnd/>
            <a:tailEnd/>
          </a:ln>
          <a:effectLst/>
          <a:extLst/>
        </p:spPr>
        <p:txBody>
          <a:bodyPr anchor="t" anchorCtr="0" bIns="36000" lIns="72000" rIns="36000" rot="0" tIns="36000" upright="1" vert="horz" wrap="square">
            <a:noAutofit/>
          </a:bodyPr>
          <a:lstStyle/>
          <a:p>
            <a:pPr>
              <a:spcAft>
                <a:spcPts val="0"/>
              </a:spcAft>
            </a:pPr>
            <a:r>
              <a:rPr altLang="zh-TW" b="0" dirty="0" lang="en-US" sz="1800">
                <a:latin charset="-128" panose="020B0600070205080204" pitchFamily="50" typeface="ＭＳ Ｐゴシック"/>
              </a:rPr>
              <a:t> 『</a:t>
            </a:r>
            <a:r>
              <a:rPr altLang="en-US" b="0" dirty="0" lang="zh-TW" sz="1800">
                <a:latin charset="-128" panose="020B0600070205080204" pitchFamily="50" typeface="ＭＳ Ｐゴシック"/>
              </a:rPr>
              <a:t>物理基礎／化学基礎／生物基礎／地学基礎</a:t>
            </a:r>
            <a:r>
              <a:rPr altLang="zh-TW" b="0" dirty="0" lang="en-US" sz="1800">
                <a:latin charset="-128" panose="020B0600070205080204" pitchFamily="50" typeface="ＭＳ Ｐゴシック"/>
              </a:rPr>
              <a:t>』 </a:t>
            </a:r>
            <a:r>
              <a:rPr altLang="en-US" b="0" dirty="0" kern="100" lang="ja-JP" sz="1800">
                <a:latin typeface="+mn-ea"/>
                <a:ea typeface="+mn-ea"/>
                <a:cs charset="0" panose="02020603050405020304" pitchFamily="18" typeface="Times New Roman"/>
              </a:rPr>
              <a:t>を選択解答する場合，必ず第１面の「解答科目欄」と，第２面の「出題範囲欄」の両方にマーク（➡スライド</a:t>
            </a:r>
            <a:r>
              <a:rPr altLang="ja-JP" b="0" dirty="0" kern="100" lang="en-US" sz="1800">
                <a:latin typeface="+mn-ea"/>
                <a:ea typeface="+mn-ea"/>
                <a:cs charset="0" panose="02020603050405020304" pitchFamily="18" typeface="Times New Roman"/>
              </a:rPr>
              <a:t>16</a:t>
            </a:r>
            <a:r>
              <a:rPr altLang="en-US" b="0" dirty="0" kern="100" lang="ja-JP" sz="1800">
                <a:latin typeface="+mn-ea"/>
                <a:ea typeface="+mn-ea"/>
                <a:cs charset="0" panose="02020603050405020304" pitchFamily="18" typeface="Times New Roman"/>
              </a:rPr>
              <a:t>・</a:t>
            </a:r>
            <a:r>
              <a:rPr altLang="ja-JP" b="0" dirty="0" kern="100" lang="en-US" sz="1800">
                <a:latin typeface="+mn-ea"/>
                <a:ea typeface="+mn-ea"/>
                <a:cs charset="0" panose="02020603050405020304" pitchFamily="18" typeface="Times New Roman"/>
              </a:rPr>
              <a:t>17</a:t>
            </a:r>
            <a:r>
              <a:rPr altLang="en-US" b="0" dirty="0" kern="100" lang="ja-JP" sz="1800">
                <a:latin typeface="+mn-ea"/>
                <a:ea typeface="+mn-ea"/>
                <a:cs charset="0" panose="02020603050405020304" pitchFamily="18" typeface="Times New Roman"/>
              </a:rPr>
              <a:t>）</a:t>
            </a:r>
            <a:endParaRPr altLang="ja-JP" b="0" dirty="0" kern="100" lang="en-US" sz="1800">
              <a:latin typeface="+mn-ea"/>
              <a:ea typeface="+mn-ea"/>
              <a:cs charset="0" panose="02020603050405020304" pitchFamily="18"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38146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B18129B5-D63F-4262-83A6-510FA797AC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0195" y="5814366"/>
            <a:ext cx="8187118" cy="813167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BE7FB8EC-789C-4DA1-915A-579A524B60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3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04246" y="2389988"/>
            <a:ext cx="1903361" cy="2460651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C4E3B16E-7C41-457E-892B-79251DD2201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0195" y="1843745"/>
            <a:ext cx="4395294" cy="325632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B7EB26A6-6264-4134-88BF-7332DE3104B7}"/>
              </a:ext>
            </a:extLst>
          </p:cNvPr>
          <p:cNvSpPr/>
          <p:nvPr/>
        </p:nvSpPr>
        <p:spPr>
          <a:xfrm>
            <a:off x="1496577" y="2468886"/>
            <a:ext cx="811096" cy="103212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dirty="0" kumimoji="1" lang="ja-JP">
              <a:solidFill>
                <a:srgbClr val="FF0000"/>
              </a:solidFill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02BEEC63-B033-4FCA-9453-5F032CDB0EB6}"/>
              </a:ext>
            </a:extLst>
          </p:cNvPr>
          <p:cNvSpPr/>
          <p:nvPr/>
        </p:nvSpPr>
        <p:spPr>
          <a:xfrm>
            <a:off x="2619144" y="2525412"/>
            <a:ext cx="2168880" cy="256753"/>
          </a:xfrm>
          <a:prstGeom prst="rect">
            <a:avLst/>
          </a:prstGeom>
          <a:noFill/>
          <a:ln w="28575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dirty="0" kumimoji="1" lang="ja-JP">
              <a:solidFill>
                <a:srgbClr val="FF0000"/>
              </a:solidFill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CC01C618-C584-418F-B6CF-3175C9ED47D2}"/>
              </a:ext>
            </a:extLst>
          </p:cNvPr>
          <p:cNvSpPr/>
          <p:nvPr/>
        </p:nvSpPr>
        <p:spPr>
          <a:xfrm>
            <a:off x="395536" y="5489387"/>
            <a:ext cx="5184576" cy="330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82563" marL="182563">
              <a:lnSpc>
                <a:spcPct val="110000"/>
              </a:lnSpc>
              <a:spcAft>
                <a:spcPts val="900"/>
              </a:spcAft>
              <a:defRPr/>
            </a:pPr>
            <a:r>
              <a:rPr altLang="ja-JP" b="0" dirty="0" lang="en-US" sz="1600">
                <a:latin typeface="+mn-ea"/>
                <a:ea typeface="+mn-ea"/>
              </a:rPr>
              <a:t>※</a:t>
            </a:r>
            <a:r>
              <a:rPr altLang="en-US" b="0" dirty="0" lang="ja-JP" sz="1600">
                <a:latin typeface="+mn-ea"/>
                <a:ea typeface="+mn-ea"/>
              </a:rPr>
              <a:t>　解答欄が</a:t>
            </a:r>
            <a:r>
              <a:rPr altLang="en-US" dirty="0" lang="ja-JP" sz="1600" u="sng">
                <a:latin typeface="+mn-ea"/>
                <a:ea typeface="+mn-ea"/>
              </a:rPr>
              <a:t>第２面</a:t>
            </a:r>
            <a:r>
              <a:rPr altLang="en-US" b="0" dirty="0" lang="ja-JP" sz="1600">
                <a:latin typeface="+mn-ea"/>
                <a:ea typeface="+mn-ea"/>
              </a:rPr>
              <a:t>にあることを解答科目欄の近くに明示</a:t>
            </a:r>
            <a:endParaRPr altLang="ja-JP" b="0" dirty="0" lang="en-US" sz="1600">
              <a:latin typeface="+mn-ea"/>
              <a:ea typeface="+mn-ea"/>
            </a:endParaRPr>
          </a:p>
        </p:txBody>
      </p:sp>
      <p:cxnSp>
        <p:nvCxnSpPr>
          <p:cNvPr id="22" name="コネクタ: カギ線 21">
            <a:extLst>
              <a:ext uri="{FF2B5EF4-FFF2-40B4-BE49-F238E27FC236}">
                <a16:creationId xmlns:a16="http://schemas.microsoft.com/office/drawing/2014/main" id="{247980FD-60D4-4C86-A8A0-3D1FDF9F2CD3}"/>
              </a:ext>
            </a:extLst>
          </p:cNvPr>
          <p:cNvCxnSpPr>
            <a:cxnSpLocks/>
            <a:stCxn id="17" idx="3"/>
          </p:cNvCxnSpPr>
          <p:nvPr/>
        </p:nvCxnSpPr>
        <p:spPr>
          <a:xfrm>
            <a:off x="4788024" y="2653789"/>
            <a:ext cx="1100821" cy="3335613"/>
          </a:xfrm>
          <a:prstGeom prst="bentConnector2">
            <a:avLst/>
          </a:prstGeom>
          <a:ln w="38100">
            <a:solidFill>
              <a:schemeClr val="accent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2EFA9A24-70FF-41DB-938F-B8DD62435E72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F14AF66F-3B4F-4E8B-A9F2-F8EEB7F87A3A}" type="slidenum">
              <a:rPr altLang="en-US" lang="ja-JP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altLang="en-US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A2B91097-BF33-455D-811D-15734B16527E}"/>
              </a:ext>
            </a:extLst>
          </p:cNvPr>
          <p:cNvSpPr/>
          <p:nvPr/>
        </p:nvSpPr>
        <p:spPr>
          <a:xfrm>
            <a:off x="107504" y="749229"/>
            <a:ext cx="8785050" cy="4192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82563" marL="182563">
              <a:lnSpc>
                <a:spcPct val="110000"/>
              </a:lnSpc>
              <a:spcAft>
                <a:spcPts val="900"/>
              </a:spcAft>
              <a:defRPr/>
            </a:pPr>
            <a:r>
              <a:rPr altLang="en-US" b="0" dirty="0" kern="100" lang="ja-JP" sz="2200">
                <a:latin typeface="+mn-ea"/>
                <a:cs charset="0" panose="02020603050405020304" pitchFamily="18" typeface="Times New Roman"/>
              </a:rPr>
              <a:t>〇　</a:t>
            </a:r>
            <a:r>
              <a:rPr altLang="ja-JP" b="0" dirty="0" kern="100" lang="en-US" sz="2200">
                <a:latin typeface="+mn-ea"/>
                <a:cs charset="0" panose="02020603050405020304" pitchFamily="18" typeface="Times New Roman"/>
              </a:rPr>
              <a:t>『</a:t>
            </a:r>
            <a:r>
              <a:rPr altLang="en-US" b="0" dirty="0" kern="100" lang="ja-JP" sz="2200">
                <a:latin typeface="+mn-ea"/>
                <a:cs charset="0" panose="02020603050405020304" pitchFamily="18" typeface="Times New Roman"/>
              </a:rPr>
              <a:t>物理基礎／化学基礎／生物基礎／地学基礎</a:t>
            </a:r>
            <a:r>
              <a:rPr altLang="ja-JP" b="0" dirty="0" kern="100" lang="en-US" sz="2200">
                <a:latin typeface="+mn-ea"/>
                <a:cs charset="0" panose="02020603050405020304" pitchFamily="18" typeface="Times New Roman"/>
              </a:rPr>
              <a:t>』</a:t>
            </a:r>
            <a:r>
              <a:rPr altLang="en-US" b="0" dirty="0" kern="100" lang="ja-JP" sz="2200">
                <a:latin typeface="+mn-ea"/>
                <a:cs charset="0" panose="02020603050405020304" pitchFamily="18" typeface="Times New Roman"/>
              </a:rPr>
              <a:t>を選択する場合</a:t>
            </a:r>
            <a:endParaRPr altLang="ja-JP" b="0" dirty="0" lang="en-US" sz="2200">
              <a:latin typeface="+mn-ea"/>
              <a:ea typeface="+mn-ea"/>
            </a:endParaRPr>
          </a:p>
        </p:txBody>
      </p:sp>
      <p:cxnSp>
        <p:nvCxnSpPr>
          <p:cNvPr id="34" name="直線矢印コネクタ 33">
            <a:extLst>
              <a:ext uri="{FF2B5EF4-FFF2-40B4-BE49-F238E27FC236}">
                <a16:creationId xmlns:a16="http://schemas.microsoft.com/office/drawing/2014/main" id="{F595F1E1-2025-41B5-A33B-2F65A55D7C3E}"/>
              </a:ext>
            </a:extLst>
          </p:cNvPr>
          <p:cNvCxnSpPr>
            <a:cxnSpLocks/>
          </p:cNvCxnSpPr>
          <p:nvPr/>
        </p:nvCxnSpPr>
        <p:spPr>
          <a:xfrm>
            <a:off x="2307673" y="3068960"/>
            <a:ext cx="4496576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E3F8EAE3-1B06-42D6-8A52-97E68635BC7B}"/>
              </a:ext>
            </a:extLst>
          </p:cNvPr>
          <p:cNvSpPr/>
          <p:nvPr/>
        </p:nvSpPr>
        <p:spPr>
          <a:xfrm>
            <a:off x="1527827" y="1361345"/>
            <a:ext cx="5462735" cy="362005"/>
          </a:xfrm>
          <a:prstGeom prst="roundRect">
            <a:avLst>
              <a:gd fmla="val 8402" name="adj"/>
            </a:avLst>
          </a:prstGeom>
          <a:solidFill>
            <a:srgbClr val="FFFFE5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marL="101599">
              <a:spcBef>
                <a:spcPts val="600"/>
              </a:spcBef>
            </a:pPr>
            <a:r>
              <a:rPr altLang="ja-JP" b="0" dirty="0" kern="100" lang="en-US" sz="1800">
                <a:solidFill>
                  <a:schemeClr val="tx1"/>
                </a:solidFill>
                <a:latin typeface="+mn-ea"/>
                <a:cs charset="0" panose="02020603050405020304" pitchFamily="18" typeface="Times New Roman"/>
              </a:rPr>
              <a:t>【</a:t>
            </a:r>
            <a:r>
              <a:rPr altLang="en-US" b="0" dirty="0" kern="100" lang="ja-JP" sz="1800">
                <a:solidFill>
                  <a:schemeClr val="tx1"/>
                </a:solidFill>
                <a:latin typeface="+mn-ea"/>
                <a:cs charset="0" panose="02020603050405020304" pitchFamily="18" typeface="Times New Roman"/>
              </a:rPr>
              <a:t>手順①</a:t>
            </a:r>
            <a:r>
              <a:rPr altLang="ja-JP" b="0" dirty="0" kern="100" lang="en-US" sz="1800">
                <a:solidFill>
                  <a:schemeClr val="tx1"/>
                </a:solidFill>
                <a:latin typeface="+mn-ea"/>
                <a:cs charset="0" panose="02020603050405020304" pitchFamily="18" typeface="Times New Roman"/>
              </a:rPr>
              <a:t>】</a:t>
            </a:r>
            <a:r>
              <a:rPr altLang="en-US" b="0" dirty="0" kern="100" lang="ja-JP" sz="1800">
                <a:solidFill>
                  <a:schemeClr val="tx1"/>
                </a:solidFill>
                <a:latin typeface="+mn-ea"/>
                <a:cs charset="0" panose="02020603050405020304" pitchFamily="18" typeface="Times New Roman"/>
              </a:rPr>
              <a:t>　</a:t>
            </a:r>
            <a:r>
              <a:rPr altLang="en-US" b="0" kern="100" lang="ja-JP" sz="1800">
                <a:solidFill>
                  <a:schemeClr val="tx1"/>
                </a:solidFill>
                <a:latin typeface="+mn-ea"/>
                <a:cs charset="0" panose="02020603050405020304" pitchFamily="18" typeface="Times New Roman"/>
              </a:rPr>
              <a:t>第１面で，解答</a:t>
            </a:r>
            <a:r>
              <a:rPr altLang="en-US" b="0" dirty="0" kern="100" lang="ja-JP" sz="1800">
                <a:solidFill>
                  <a:schemeClr val="tx1"/>
                </a:solidFill>
                <a:latin typeface="+mn-ea"/>
                <a:cs charset="0" panose="02020603050405020304" pitchFamily="18" typeface="Times New Roman"/>
              </a:rPr>
              <a:t>科目欄に解答科目をマーク　</a:t>
            </a: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39316B14-AAFA-4137-91E9-6A6D80EE7927}"/>
              </a:ext>
            </a:extLst>
          </p:cNvPr>
          <p:cNvSpPr/>
          <p:nvPr/>
        </p:nvSpPr>
        <p:spPr>
          <a:xfrm>
            <a:off x="395536" y="1381385"/>
            <a:ext cx="880080" cy="33009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indent="-182563" marL="182563">
              <a:lnSpc>
                <a:spcPct val="110000"/>
              </a:lnSpc>
              <a:spcAft>
                <a:spcPts val="900"/>
              </a:spcAft>
              <a:defRPr/>
            </a:pPr>
            <a:r>
              <a:rPr altLang="en-US" b="0" dirty="0" lang="ja-JP" sz="1600">
                <a:latin typeface="+mn-ea"/>
                <a:ea typeface="+mn-ea"/>
              </a:rPr>
              <a:t>第１面</a:t>
            </a:r>
            <a:endParaRPr altLang="ja-JP" b="0" dirty="0" lang="en-US" sz="1600">
              <a:latin typeface="+mn-ea"/>
              <a:ea typeface="+mn-ea"/>
            </a:endParaRPr>
          </a:p>
        </p:txBody>
      </p:sp>
      <p:sp>
        <p:nvSpPr>
          <p:cNvPr id="38" name="楕円 37">
            <a:extLst>
              <a:ext uri="{FF2B5EF4-FFF2-40B4-BE49-F238E27FC236}">
                <a16:creationId xmlns:a16="http://schemas.microsoft.com/office/drawing/2014/main" id="{90DF48DB-4A54-4DEA-9954-98865F1BAD9D}"/>
              </a:ext>
            </a:extLst>
          </p:cNvPr>
          <p:cNvSpPr/>
          <p:nvPr/>
        </p:nvSpPr>
        <p:spPr>
          <a:xfrm>
            <a:off x="8388424" y="2817947"/>
            <a:ext cx="90000" cy="15590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kumimoji="1" lang="ja-JP"/>
          </a:p>
        </p:txBody>
      </p:sp>
      <p:sp>
        <p:nvSpPr>
          <p:cNvPr id="39" name="楕円 38">
            <a:extLst>
              <a:ext uri="{FF2B5EF4-FFF2-40B4-BE49-F238E27FC236}">
                <a16:creationId xmlns:a16="http://schemas.microsoft.com/office/drawing/2014/main" id="{DE0010E8-2705-4FC5-8537-CDE40B6C52DA}"/>
              </a:ext>
            </a:extLst>
          </p:cNvPr>
          <p:cNvSpPr/>
          <p:nvPr/>
        </p:nvSpPr>
        <p:spPr>
          <a:xfrm>
            <a:off x="2262673" y="6289777"/>
            <a:ext cx="90000" cy="15590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kumimoji="1" lang="ja-JP"/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BC11695E-7B11-4F33-B1EF-973A7F1DB626}"/>
              </a:ext>
            </a:extLst>
          </p:cNvPr>
          <p:cNvSpPr/>
          <p:nvPr/>
        </p:nvSpPr>
        <p:spPr>
          <a:xfrm>
            <a:off x="3366113" y="6068533"/>
            <a:ext cx="5341494" cy="559000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dirty="0" kumimoji="1" lang="ja-JP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148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図 20">
            <a:extLst>
              <a:ext uri="{FF2B5EF4-FFF2-40B4-BE49-F238E27FC236}">
                <a16:creationId xmlns:a16="http://schemas.microsoft.com/office/drawing/2014/main" id="{6003B565-AF78-4A8B-B751-59162591F9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7927" y="1686270"/>
            <a:ext cx="4358010" cy="324343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CE7285F2-5330-4DEB-99EA-5E6BDC1E79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3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2458" y="5463877"/>
            <a:ext cx="2514600" cy="1133475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90E4596C-CA4B-431F-892B-A8B58F031F5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3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10143" y="2204864"/>
            <a:ext cx="1266825" cy="2133600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33" name="図 32">
            <a:extLst>
              <a:ext uri="{FF2B5EF4-FFF2-40B4-BE49-F238E27FC236}">
                <a16:creationId xmlns:a16="http://schemas.microsoft.com/office/drawing/2014/main" id="{9879D38F-22D2-476C-9628-4B0498DD2FB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3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24657" y="2204864"/>
            <a:ext cx="1266825" cy="2133600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3C3FD739-B76E-4E46-8F4E-D7FB16B648F6}"/>
              </a:ext>
            </a:extLst>
          </p:cNvPr>
          <p:cNvSpPr/>
          <p:nvPr/>
        </p:nvSpPr>
        <p:spPr>
          <a:xfrm>
            <a:off x="251520" y="1290280"/>
            <a:ext cx="4209639" cy="409386"/>
          </a:xfrm>
          <a:prstGeom prst="round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r>
              <a:rPr altLang="en-US" b="0" dirty="0" kumimoji="1" lang="ja-JP" sz="1500">
                <a:solidFill>
                  <a:schemeClr val="tx1"/>
                </a:solidFill>
              </a:rPr>
              <a:t>（例）「</a:t>
            </a:r>
            <a:r>
              <a:rPr altLang="en-US" b="0" dirty="0" lang="ja-JP" sz="1500">
                <a:solidFill>
                  <a:schemeClr val="tx1"/>
                </a:solidFill>
              </a:rPr>
              <a:t>物理基礎</a:t>
            </a:r>
            <a:r>
              <a:rPr altLang="en-US" b="0" dirty="0" kumimoji="1" lang="ja-JP" sz="1500">
                <a:solidFill>
                  <a:schemeClr val="tx1"/>
                </a:solidFill>
              </a:rPr>
              <a:t>」と「化学基礎」を</a:t>
            </a:r>
            <a:r>
              <a:rPr altLang="en-US" b="0" dirty="0" lang="ja-JP" sz="1500">
                <a:solidFill>
                  <a:schemeClr val="tx1"/>
                </a:solidFill>
              </a:rPr>
              <a:t>選択</a:t>
            </a:r>
            <a:r>
              <a:rPr altLang="en-US" b="0" dirty="0" kumimoji="1" lang="ja-JP" sz="1500">
                <a:solidFill>
                  <a:schemeClr val="tx1"/>
                </a:solidFill>
              </a:rPr>
              <a:t>する場合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A2410400-13AF-4315-A3B3-325A2FA47C01}"/>
              </a:ext>
            </a:extLst>
          </p:cNvPr>
          <p:cNvSpPr/>
          <p:nvPr/>
        </p:nvSpPr>
        <p:spPr>
          <a:xfrm>
            <a:off x="829294" y="2852935"/>
            <a:ext cx="489123" cy="828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dirty="0" kumimoji="1" lang="ja-JP">
              <a:solidFill>
                <a:srgbClr val="FF0000"/>
              </a:solidFill>
            </a:endParaRPr>
          </a:p>
        </p:txBody>
      </p:sp>
      <p:cxnSp>
        <p:nvCxnSpPr>
          <p:cNvPr id="25" name="コネクタ: カギ線 24">
            <a:extLst>
              <a:ext uri="{FF2B5EF4-FFF2-40B4-BE49-F238E27FC236}">
                <a16:creationId xmlns:a16="http://schemas.microsoft.com/office/drawing/2014/main" id="{5A93E3C9-925F-43A1-B18E-25C15A83CA9E}"/>
              </a:ext>
            </a:extLst>
          </p:cNvPr>
          <p:cNvCxnSpPr>
            <a:cxnSpLocks/>
            <a:stCxn id="34" idx="0"/>
            <a:endCxn id="33" idx="0"/>
          </p:cNvCxnSpPr>
          <p:nvPr/>
        </p:nvCxnSpPr>
        <p:spPr>
          <a:xfrm flipH="1" flipV="1" rot="5400000">
            <a:off x="5220177" y="115042"/>
            <a:ext cx="648071" cy="4827716"/>
          </a:xfrm>
          <a:prstGeom prst="bentConnector3">
            <a:avLst>
              <a:gd fmla="val 135274" name="adj1"/>
            </a:avLst>
          </a:prstGeom>
          <a:ln w="38100">
            <a:solidFill>
              <a:srgbClr val="0070C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63A5C278-747C-444B-A10B-9D30D5A8678D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F14AF66F-3B4F-4E8B-A9F2-F8EEB7F87A3A}" type="slidenum">
              <a:rPr altLang="en-US" lang="ja-JP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2EC5DCC6-7F42-4728-92C4-8DDD1B39EFC6}"/>
              </a:ext>
            </a:extLst>
          </p:cNvPr>
          <p:cNvSpPr/>
          <p:nvPr/>
        </p:nvSpPr>
        <p:spPr>
          <a:xfrm>
            <a:off x="1498205" y="2674879"/>
            <a:ext cx="983107" cy="441696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dirty="0" kumimoji="1" lang="ja-JP">
              <a:solidFill>
                <a:srgbClr val="FF0000"/>
              </a:solidFill>
            </a:endParaRPr>
          </a:p>
        </p:txBody>
      </p:sp>
      <p:cxnSp>
        <p:nvCxnSpPr>
          <p:cNvPr id="10" name="直線矢印コネクタ 9">
            <a:extLst>
              <a:ext uri="{FF2B5EF4-FFF2-40B4-BE49-F238E27FC236}">
                <a16:creationId xmlns:a16="http://schemas.microsoft.com/office/drawing/2014/main" id="{F6578428-F8DD-47F6-902F-4F2FF2A8288A}"/>
              </a:ext>
            </a:extLst>
          </p:cNvPr>
          <p:cNvCxnSpPr>
            <a:cxnSpLocks/>
            <a:stCxn id="24" idx="2"/>
            <a:endCxn id="5" idx="0"/>
          </p:cNvCxnSpPr>
          <p:nvPr/>
        </p:nvCxnSpPr>
        <p:spPr>
          <a:xfrm flipH="1">
            <a:off x="1989758" y="3116575"/>
            <a:ext cx="1" cy="2347302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6C59DD58-ABD3-4508-A06E-E02FB9A9964D}"/>
              </a:ext>
            </a:extLst>
          </p:cNvPr>
          <p:cNvSpPr/>
          <p:nvPr/>
        </p:nvSpPr>
        <p:spPr>
          <a:xfrm>
            <a:off x="2885792" y="2852935"/>
            <a:ext cx="489123" cy="82800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dirty="0" kumimoji="1" lang="ja-JP">
              <a:solidFill>
                <a:srgbClr val="FF0000"/>
              </a:solidFill>
            </a:endParaRPr>
          </a:p>
        </p:txBody>
      </p:sp>
      <p:sp>
        <p:nvSpPr>
          <p:cNvPr id="36" name="楕円 35">
            <a:extLst>
              <a:ext uri="{FF2B5EF4-FFF2-40B4-BE49-F238E27FC236}">
                <a16:creationId xmlns:a16="http://schemas.microsoft.com/office/drawing/2014/main" id="{5BDEC3D8-EEC8-4B0D-B444-E9391A7CCE52}"/>
              </a:ext>
            </a:extLst>
          </p:cNvPr>
          <p:cNvSpPr/>
          <p:nvPr/>
        </p:nvSpPr>
        <p:spPr>
          <a:xfrm>
            <a:off x="6216928" y="2651775"/>
            <a:ext cx="108000" cy="180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dirty="0" kumimoji="1" lang="ja-JP"/>
          </a:p>
        </p:txBody>
      </p:sp>
      <p:sp>
        <p:nvSpPr>
          <p:cNvPr id="37" name="楕円 36">
            <a:extLst>
              <a:ext uri="{FF2B5EF4-FFF2-40B4-BE49-F238E27FC236}">
                <a16:creationId xmlns:a16="http://schemas.microsoft.com/office/drawing/2014/main" id="{77E22970-2B5E-4E93-A0F2-09EF27431FA4}"/>
              </a:ext>
            </a:extLst>
          </p:cNvPr>
          <p:cNvSpPr/>
          <p:nvPr/>
        </p:nvSpPr>
        <p:spPr>
          <a:xfrm>
            <a:off x="8233152" y="3081991"/>
            <a:ext cx="108000" cy="180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dirty="0" kumimoji="1" lang="ja-JP"/>
          </a:p>
        </p:txBody>
      </p:sp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1161DDB3-164F-433F-808E-687AEE4A4E95}"/>
              </a:ext>
            </a:extLst>
          </p:cNvPr>
          <p:cNvSpPr/>
          <p:nvPr/>
        </p:nvSpPr>
        <p:spPr>
          <a:xfrm>
            <a:off x="3374915" y="5440636"/>
            <a:ext cx="4685251" cy="1127616"/>
          </a:xfrm>
          <a:prstGeom prst="roundRect">
            <a:avLst>
              <a:gd fmla="val 8402" name="adj"/>
            </a:avLst>
          </a:prstGeom>
          <a:solidFill>
            <a:srgbClr val="FFFFE5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36000" lIns="36000" rIns="36000" rtlCol="0" tIns="36000"/>
          <a:lstStyle/>
          <a:p>
            <a:pPr marL="101599">
              <a:spcBef>
                <a:spcPts val="600"/>
              </a:spcBef>
            </a:pPr>
            <a:r>
              <a:rPr altLang="ja-JP" b="0" dirty="0" kern="100" lang="en-US" sz="1800">
                <a:solidFill>
                  <a:schemeClr val="tx1"/>
                </a:solidFill>
                <a:latin typeface="+mn-ea"/>
                <a:cs charset="0" panose="02020603050405020304" pitchFamily="18" typeface="Times New Roman"/>
              </a:rPr>
              <a:t>【</a:t>
            </a:r>
            <a:r>
              <a:rPr altLang="en-US" b="0" dirty="0" kern="100" lang="ja-JP" sz="1800">
                <a:solidFill>
                  <a:schemeClr val="tx1"/>
                </a:solidFill>
                <a:latin typeface="+mn-ea"/>
                <a:cs charset="0" panose="02020603050405020304" pitchFamily="18" typeface="Times New Roman"/>
              </a:rPr>
              <a:t>手順③</a:t>
            </a:r>
            <a:r>
              <a:rPr altLang="ja-JP" b="0" dirty="0" kern="100" lang="en-US" sz="1800">
                <a:solidFill>
                  <a:schemeClr val="tx1"/>
                </a:solidFill>
                <a:latin typeface="+mn-ea"/>
                <a:cs charset="0" panose="02020603050405020304" pitchFamily="18" typeface="Times New Roman"/>
              </a:rPr>
              <a:t>】</a:t>
            </a:r>
            <a:r>
              <a:rPr altLang="en-US" b="0" dirty="0" kern="100" lang="ja-JP" sz="1800">
                <a:solidFill>
                  <a:schemeClr val="tx1"/>
                </a:solidFill>
                <a:latin typeface="+mn-ea"/>
                <a:cs charset="0" panose="02020603050405020304" pitchFamily="18" typeface="Times New Roman"/>
              </a:rPr>
              <a:t>　対応した解答欄に解答をマーク</a:t>
            </a:r>
            <a:endParaRPr altLang="ja-JP" b="0" dirty="0" kern="100" lang="en-US" sz="1800">
              <a:solidFill>
                <a:schemeClr val="tx1"/>
              </a:solidFill>
              <a:latin typeface="+mn-ea"/>
              <a:cs charset="0" panose="02020603050405020304" pitchFamily="18" typeface="Times New Roman"/>
            </a:endParaRPr>
          </a:p>
          <a:p>
            <a:pPr marL="101599">
              <a:spcBef>
                <a:spcPts val="600"/>
              </a:spcBef>
            </a:pPr>
            <a:r>
              <a:rPr altLang="ja-JP" b="0" dirty="0" kern="100" lang="en-US" sz="1800">
                <a:solidFill>
                  <a:schemeClr val="tx1"/>
                </a:solidFill>
                <a:latin typeface="+mn-ea"/>
                <a:cs charset="0" panose="02020603050405020304" pitchFamily="18" typeface="Times New Roman"/>
              </a:rPr>
              <a:t>  ※</a:t>
            </a:r>
            <a:r>
              <a:rPr altLang="en-US" b="0" dirty="0" kern="100" lang="ja-JP" sz="1800">
                <a:solidFill>
                  <a:schemeClr val="tx1"/>
                </a:solidFill>
                <a:latin typeface="+mn-ea"/>
                <a:cs charset="0" panose="02020603050405020304" pitchFamily="18" typeface="Times New Roman"/>
              </a:rPr>
              <a:t>　第１面に解答する科目と区別するために</a:t>
            </a:r>
            <a:br>
              <a:rPr altLang="ja-JP" b="0" dirty="0" kern="100" lang="en-US" sz="1800">
                <a:solidFill>
                  <a:schemeClr val="tx1"/>
                </a:solidFill>
                <a:latin typeface="+mn-ea"/>
                <a:cs charset="0" panose="02020603050405020304" pitchFamily="18" typeface="Times New Roman"/>
              </a:rPr>
            </a:br>
            <a:r>
              <a:rPr altLang="en-US" b="0" dirty="0" kern="100" lang="ja-JP" sz="1800">
                <a:solidFill>
                  <a:schemeClr val="tx1"/>
                </a:solidFill>
                <a:latin typeface="+mn-ea"/>
                <a:cs charset="0" panose="02020603050405020304" pitchFamily="18" typeface="Times New Roman"/>
              </a:rPr>
              <a:t>　   </a:t>
            </a:r>
            <a:r>
              <a:rPr altLang="en-US" dirty="0" kern="100" lang="ja-JP" sz="1800" u="heavy">
                <a:solidFill>
                  <a:schemeClr val="tx1"/>
                </a:solidFill>
                <a:latin typeface="+mn-ea"/>
                <a:cs charset="0" panose="02020603050405020304" pitchFamily="18" typeface="Times New Roman"/>
              </a:rPr>
              <a:t>第２面は解答番号が１０１から</a:t>
            </a:r>
            <a:r>
              <a:rPr altLang="en-US" b="0" dirty="0" kern="100" lang="ja-JP" sz="1800">
                <a:solidFill>
                  <a:schemeClr val="tx1"/>
                </a:solidFill>
                <a:latin typeface="+mn-ea"/>
                <a:cs charset="0" panose="02020603050405020304" pitchFamily="18" typeface="Times New Roman"/>
              </a:rPr>
              <a:t>始まる　</a:t>
            </a: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F96FAC90-5B04-4C8F-8394-BC4F42ABC545}"/>
              </a:ext>
            </a:extLst>
          </p:cNvPr>
          <p:cNvSpPr/>
          <p:nvPr/>
        </p:nvSpPr>
        <p:spPr>
          <a:xfrm>
            <a:off x="307544" y="858839"/>
            <a:ext cx="880080" cy="33009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indent="-182563" marL="182563">
              <a:lnSpc>
                <a:spcPct val="110000"/>
              </a:lnSpc>
              <a:spcAft>
                <a:spcPts val="900"/>
              </a:spcAft>
              <a:defRPr/>
            </a:pPr>
            <a:r>
              <a:rPr altLang="en-US" b="0" dirty="0" lang="ja-JP" sz="1600">
                <a:latin typeface="+mn-ea"/>
                <a:ea typeface="+mn-ea"/>
              </a:rPr>
              <a:t>第２面</a:t>
            </a:r>
            <a:endParaRPr altLang="ja-JP" b="0" dirty="0" lang="en-US" sz="1600">
              <a:latin typeface="+mn-ea"/>
              <a:ea typeface="+mn-ea"/>
            </a:endParaRPr>
          </a:p>
        </p:txBody>
      </p:sp>
      <p:sp>
        <p:nvSpPr>
          <p:cNvPr id="27" name="四角形: 角を丸くする 26">
            <a:extLst>
              <a:ext uri="{FF2B5EF4-FFF2-40B4-BE49-F238E27FC236}">
                <a16:creationId xmlns:a16="http://schemas.microsoft.com/office/drawing/2014/main" id="{253E16B7-75E1-416B-AA70-3261C0803A15}"/>
              </a:ext>
            </a:extLst>
          </p:cNvPr>
          <p:cNvSpPr/>
          <p:nvPr/>
        </p:nvSpPr>
        <p:spPr>
          <a:xfrm>
            <a:off x="1374683" y="847237"/>
            <a:ext cx="7560766" cy="369198"/>
          </a:xfrm>
          <a:prstGeom prst="roundRect">
            <a:avLst>
              <a:gd fmla="val 8402" name="adj"/>
            </a:avLst>
          </a:prstGeom>
          <a:solidFill>
            <a:srgbClr val="FFFFE5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marL="101599">
              <a:spcBef>
                <a:spcPts val="600"/>
              </a:spcBef>
            </a:pPr>
            <a:r>
              <a:rPr altLang="ja-JP" b="0" dirty="0" kern="100" lang="en-US" sz="1800">
                <a:solidFill>
                  <a:schemeClr val="tx1"/>
                </a:solidFill>
                <a:latin typeface="+mn-ea"/>
                <a:cs charset="0" panose="02020603050405020304" pitchFamily="18" typeface="Times New Roman"/>
              </a:rPr>
              <a:t>【</a:t>
            </a:r>
            <a:r>
              <a:rPr altLang="en-US" b="0" dirty="0" kern="100" lang="ja-JP" sz="1800">
                <a:solidFill>
                  <a:schemeClr val="tx1"/>
                </a:solidFill>
                <a:latin typeface="+mn-ea"/>
                <a:cs charset="0" panose="02020603050405020304" pitchFamily="18" typeface="Times New Roman"/>
              </a:rPr>
              <a:t>手順②</a:t>
            </a:r>
            <a:r>
              <a:rPr altLang="ja-JP" b="0" dirty="0" kern="100" lang="en-US" sz="1800">
                <a:solidFill>
                  <a:schemeClr val="tx1"/>
                </a:solidFill>
                <a:latin typeface="+mn-ea"/>
                <a:cs charset="0" panose="02020603050405020304" pitchFamily="18" typeface="Times New Roman"/>
              </a:rPr>
              <a:t>】</a:t>
            </a:r>
            <a:r>
              <a:rPr altLang="en-US" b="0" dirty="0" kern="100" lang="ja-JP" sz="1800">
                <a:solidFill>
                  <a:schemeClr val="tx1"/>
                </a:solidFill>
                <a:latin typeface="+mn-ea"/>
                <a:cs charset="0" panose="02020603050405020304" pitchFamily="18" typeface="Times New Roman"/>
              </a:rPr>
              <a:t>　第２面で，それぞれの出題範囲欄に解答する出題範囲をマーク</a:t>
            </a:r>
          </a:p>
        </p:txBody>
      </p:sp>
      <p:cxnSp>
        <p:nvCxnSpPr>
          <p:cNvPr id="20" name="コネクタ: カギ線 19">
            <a:extLst>
              <a:ext uri="{FF2B5EF4-FFF2-40B4-BE49-F238E27FC236}">
                <a16:creationId xmlns:a16="http://schemas.microsoft.com/office/drawing/2014/main" id="{26BBE0E6-FF19-4CE9-8351-5883F3B17292}"/>
              </a:ext>
            </a:extLst>
          </p:cNvPr>
          <p:cNvCxnSpPr>
            <a:cxnSpLocks/>
          </p:cNvCxnSpPr>
          <p:nvPr/>
        </p:nvCxnSpPr>
        <p:spPr>
          <a:xfrm flipV="1">
            <a:off x="1058232" y="2417441"/>
            <a:ext cx="4193291" cy="409386"/>
          </a:xfrm>
          <a:prstGeom prst="bentConnector3">
            <a:avLst>
              <a:gd fmla="val 482" name="adj1"/>
            </a:avLst>
          </a:prstGeom>
          <a:ln w="38100">
            <a:solidFill>
              <a:srgbClr val="FF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8456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C589E393-021A-4F06-B3BB-AF2216140282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6975873" y="6457328"/>
            <a:ext cx="2133601" cy="366253"/>
          </a:xfrm>
        </p:spPr>
        <p:txBody>
          <a:bodyPr/>
          <a:lstStyle/>
          <a:p>
            <a:fld id="{F14AF66F-3B4F-4E8B-A9F2-F8EEB7F87A3A}" type="slidenum">
              <a:rPr altLang="en-US" lang="ja-JP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角丸四角形 4">
            <a:extLst>
              <a:ext uri="{FF2B5EF4-FFF2-40B4-BE49-F238E27FC236}">
                <a16:creationId xmlns:a16="http://schemas.microsoft.com/office/drawing/2014/main" id="{D4AD9405-EB13-4D7B-9E36-C3DCDF7A5C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374" y="772649"/>
            <a:ext cx="8635245" cy="556606"/>
          </a:xfrm>
          <a:prstGeom prst="roundRect">
            <a:avLst>
              <a:gd fmla="val 18013" name="adj"/>
            </a:avLst>
          </a:prstGeom>
          <a:solidFill>
            <a:srgbClr val="FFFFCC"/>
          </a:solidFill>
          <a:ln algn="ctr" w="19050">
            <a:solidFill>
              <a:schemeClr val="tx1"/>
            </a:solidFill>
            <a:round/>
            <a:headEnd/>
            <a:tailEnd/>
          </a:ln>
        </p:spPr>
        <p:txBody>
          <a:bodyPr wrap="square">
            <a:spAutoFit/>
          </a:bodyPr>
          <a:lstStyle/>
          <a:p>
            <a:r>
              <a:rPr altLang="ja-JP" dirty="0" lang="en-US" sz="2641">
                <a:solidFill>
                  <a:srgbClr val="000000"/>
                </a:solidFill>
              </a:rPr>
              <a:t>Ⅱ</a:t>
            </a:r>
            <a:r>
              <a:rPr altLang="en-US" dirty="0" lang="ja-JP" sz="2641">
                <a:solidFill>
                  <a:srgbClr val="000000"/>
                </a:solidFill>
              </a:rPr>
              <a:t>　令和８年度試験情報</a:t>
            </a:r>
            <a:endParaRPr altLang="en-US" dirty="0" lang="ja-JP" sz="2438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B12EB97-A79B-4878-B91C-A7EEE66CEB80}"/>
              </a:ext>
            </a:extLst>
          </p:cNvPr>
          <p:cNvSpPr/>
          <p:nvPr/>
        </p:nvSpPr>
        <p:spPr>
          <a:xfrm>
            <a:off x="463578" y="2330846"/>
            <a:ext cx="4108417" cy="330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82563" marL="182563">
              <a:lnSpc>
                <a:spcPct val="110000"/>
              </a:lnSpc>
              <a:spcAft>
                <a:spcPts val="900"/>
              </a:spcAft>
              <a:defRPr/>
            </a:pPr>
            <a:r>
              <a:rPr altLang="en-US" b="0" dirty="0" lang="ja-JP" sz="1600">
                <a:latin typeface="+mn-ea"/>
                <a:ea typeface="+mn-ea"/>
              </a:rPr>
              <a:t>＜説明動画（スライド資料）＞　</a:t>
            </a:r>
            <a:r>
              <a:rPr altLang="ja-JP" b="0" dirty="0" lang="en-US" sz="1400">
                <a:latin typeface="+mn-ea"/>
                <a:ea typeface="+mn-ea"/>
              </a:rPr>
              <a:t>※</a:t>
            </a:r>
            <a:r>
              <a:rPr altLang="en-US" b="0" dirty="0" lang="ja-JP" sz="1400">
                <a:latin typeface="+mn-ea"/>
                <a:ea typeface="+mn-ea"/>
              </a:rPr>
              <a:t>　イメージ</a:t>
            </a:r>
            <a:endParaRPr altLang="ja-JP" b="0" dirty="0" lang="en-US" sz="1300">
              <a:latin typeface="+mn-ea"/>
              <a:ea typeface="+mn-ea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97B0C67A-8C89-4A3F-9C1C-D495E96BC5E8}"/>
              </a:ext>
            </a:extLst>
          </p:cNvPr>
          <p:cNvSpPr txBox="1"/>
          <p:nvPr/>
        </p:nvSpPr>
        <p:spPr>
          <a:xfrm>
            <a:off x="1346526" y="6409621"/>
            <a:ext cx="6450939" cy="461665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>
              <a:spcBef>
                <a:spcPts val="0"/>
              </a:spcBef>
            </a:pPr>
            <a:r>
              <a:rPr altLang="en-US" dirty="0" kumimoji="1" lang="ja-JP" sz="2400">
                <a:latin charset="-128" panose="020B0604030504040204" pitchFamily="50" typeface="メイリオ"/>
                <a:ea charset="-128" panose="020B0604030504040204" pitchFamily="50" typeface="メイリオ"/>
              </a:rPr>
              <a:t>志願者への周知、指導の際</a:t>
            </a:r>
            <a:r>
              <a:rPr altLang="en-US" dirty="0" lang="ja-JP" sz="2400">
                <a:latin charset="-128" panose="020B0604030504040204" pitchFamily="50" typeface="メイリオ"/>
                <a:ea charset="-128" panose="020B0604030504040204" pitchFamily="50" typeface="メイリオ"/>
              </a:rPr>
              <a:t>に</a:t>
            </a:r>
            <a:r>
              <a:rPr altLang="en-US" dirty="0" kumimoji="1" lang="ja-JP" sz="2400">
                <a:latin charset="-128" panose="020B0604030504040204" pitchFamily="50" typeface="メイリオ"/>
                <a:ea charset="-128" panose="020B0604030504040204" pitchFamily="50" typeface="メイリオ"/>
              </a:rPr>
              <a:t>ご活用ください。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DE6E70C-6D31-498C-B910-9CFF7803B8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855" y="2708920"/>
            <a:ext cx="3015416" cy="1696171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12" name="AutoShape 6">
            <a:extLst>
              <a:ext uri="{FF2B5EF4-FFF2-40B4-BE49-F238E27FC236}">
                <a16:creationId xmlns:a16="http://schemas.microsoft.com/office/drawing/2014/main" id="{D2D3BAE3-5A68-443F-9DBD-0E643C63A2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536" y="1447897"/>
            <a:ext cx="8494083" cy="806925"/>
          </a:xfrm>
          <a:prstGeom prst="roundRect">
            <a:avLst>
              <a:gd fmla="val 13634" name="adj"/>
            </a:avLst>
          </a:prstGeom>
          <a:solidFill>
            <a:srgbClr val="CCECFF"/>
          </a:solidFill>
          <a:ln algn="ctr" w="38100">
            <a:solidFill>
              <a:schemeClr val="accent1">
                <a:lumMod val="75000"/>
              </a:schemeClr>
            </a:solidFill>
            <a:round/>
            <a:headEnd/>
            <a:tailEnd/>
          </a:ln>
        </p:spPr>
        <p:txBody>
          <a:bodyPr anchor="ctr" anchorCtr="0" lIns="36000" rIns="0" wrap="square"/>
          <a:lstStyle/>
          <a:p>
            <a:pPr>
              <a:spcBef>
                <a:spcPts val="600"/>
              </a:spcBef>
            </a:pPr>
            <a:r>
              <a:rPr altLang="en-US" dirty="0" lang="ja-JP" sz="2000">
                <a:latin charset="-128" panose="020B0604030504040204" pitchFamily="50" typeface="メイリオ"/>
                <a:ea charset="-128" panose="020B0604030504040204" pitchFamily="50" typeface="メイリオ"/>
              </a:rPr>
              <a:t>○ 説明動画（スライド資料）</a:t>
            </a:r>
            <a:endParaRPr altLang="ja-JP" dirty="0" lang="en-US" sz="2000"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>
              <a:spcBef>
                <a:spcPts val="600"/>
              </a:spcBef>
            </a:pPr>
            <a:r>
              <a:rPr altLang="en-US" dirty="0" lang="ja-JP" sz="2000">
                <a:latin charset="-128" panose="020B0604030504040204" pitchFamily="50" typeface="メイリオ"/>
                <a:ea charset="-128" panose="020B0604030504040204" pitchFamily="50" typeface="メイリオ"/>
              </a:rPr>
              <a:t>　</a:t>
            </a:r>
            <a:r>
              <a:rPr altLang="ja-JP" dirty="0" lang="en-US" spc="-10" sz="1800">
                <a:latin charset="-128" panose="020B0604030504040204" pitchFamily="50" typeface="メイリオ"/>
                <a:ea charset="-128" panose="020B0604030504040204" pitchFamily="50" typeface="メイリオ"/>
              </a:rPr>
              <a:t>Web</a:t>
            </a:r>
            <a:r>
              <a:rPr altLang="en-US" dirty="0" lang="ja-JP" spc="-10" sz="1800">
                <a:latin charset="-128" panose="020B0604030504040204" pitchFamily="50" typeface="メイリオ"/>
                <a:ea charset="-128" panose="020B0604030504040204" pitchFamily="50" typeface="メイリオ"/>
              </a:rPr>
              <a:t>出願の手続の流れや、出題教科・科目、出題範囲などについて説明</a:t>
            </a:r>
            <a:endParaRPr altLang="ja-JP" dirty="0" lang="en-US" spc="-10" sz="2000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67D21540-111C-4227-B2A0-7280E6E3CB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1960" y="2708919"/>
            <a:ext cx="3015417" cy="1696172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D61A646D-1171-4E37-B7CA-A70D12F868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3724" y="4653136"/>
            <a:ext cx="3015417" cy="1696173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D6CCB362-7D29-4BD8-9874-249CEBAC66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68164" y="4649832"/>
            <a:ext cx="3015417" cy="1696172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89309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pattFill prst="dkHorz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3F0F6454-219C-4188-BAC6-5F5C28BD90D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380" t="12201"/>
          <a:stretch/>
        </p:blipFill>
        <p:spPr>
          <a:xfrm>
            <a:off x="183977" y="3817520"/>
            <a:ext cx="2097513" cy="277983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2E7626B0-CF14-4CCE-9228-98C2E4D8EF4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495" t="11964"/>
          <a:stretch/>
        </p:blipFill>
        <p:spPr>
          <a:xfrm>
            <a:off x="2627784" y="3818305"/>
            <a:ext cx="3618297" cy="276644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楕円 6">
            <a:extLst>
              <a:ext uri="{FF2B5EF4-FFF2-40B4-BE49-F238E27FC236}">
                <a16:creationId xmlns:a16="http://schemas.microsoft.com/office/drawing/2014/main" id="{A0160403-5EC1-4C3E-B478-90F6B492833F}"/>
              </a:ext>
            </a:extLst>
          </p:cNvPr>
          <p:cNvSpPr>
            <a:spLocks noChangeAspect="1"/>
          </p:cNvSpPr>
          <p:nvPr/>
        </p:nvSpPr>
        <p:spPr bwMode="auto">
          <a:xfrm>
            <a:off x="267535" y="729274"/>
            <a:ext cx="2798239" cy="2637250"/>
          </a:xfrm>
          <a:prstGeom prst="ellipse">
            <a:avLst/>
          </a:prstGeom>
          <a:solidFill>
            <a:schemeClr val="bg1"/>
          </a:solidFill>
          <a:ln algn="ctr" cap="flat" cmpd="sng" w="57150">
            <a:solidFill>
              <a:schemeClr val="accent1"/>
            </a:solidFill>
            <a:prstDash val="solid"/>
            <a:round/>
            <a:headEnd len="med" type="none" w="med"/>
            <a:tailEnd len="med" type="none" w="med"/>
          </a:ln>
          <a:effectLst/>
        </p:spPr>
        <p:txBody>
          <a:bodyPr anchor="ctr" anchorCtr="0" bIns="45715" compatLnSpc="1" lIns="91429" numCol="1" rIns="91429" rtlCol="0" tIns="10799" vert="horz" wrap="none">
            <a:prstTxWarp prst="textNoShape">
              <a:avLst/>
            </a:prstTxWarp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en-US" baseline="0" cap="none" dirty="0" i="0" kumimoji="1" lang="ja-JP" normalizeH="0" strike="noStrike" sz="2400" u="none">
                <a:ln>
                  <a:noFill/>
                </a:ln>
                <a:solidFill>
                  <a:schemeClr val="accent1"/>
                </a:solidFill>
                <a:effectLst/>
                <a:latin charset="-128" panose="020B0604030504040204" pitchFamily="50" typeface="メイリオ"/>
                <a:ea charset="-128" panose="020B0604030504040204" pitchFamily="50" typeface="メイリオ"/>
              </a:rPr>
              <a:t>令和８年度</a:t>
            </a:r>
            <a:br>
              <a:rPr altLang="ja-JP" baseline="0" cap="none" dirty="0" i="0" kumimoji="1" lang="en-US" normalizeH="0" strike="noStrike" sz="2400" u="none">
                <a:ln>
                  <a:noFill/>
                </a:ln>
                <a:solidFill>
                  <a:schemeClr val="accent1"/>
                </a:solidFill>
                <a:effectLst/>
                <a:latin charset="-128" panose="020B0604030504040204" pitchFamily="50" typeface="メイリオ"/>
                <a:ea charset="-128" panose="020B0604030504040204" pitchFamily="50" typeface="メイリオ"/>
              </a:rPr>
            </a:br>
            <a:r>
              <a:rPr altLang="en-US" baseline="0" cap="none" dirty="0" i="0" kumimoji="1" lang="ja-JP" normalizeH="0" strike="noStrike" sz="2400" u="none">
                <a:ln>
                  <a:noFill/>
                </a:ln>
                <a:solidFill>
                  <a:schemeClr val="accent1"/>
                </a:solidFill>
                <a:effectLst/>
                <a:latin charset="-128" panose="020B0604030504040204" pitchFamily="50" typeface="メイリオ"/>
                <a:ea charset="-128" panose="020B0604030504040204" pitchFamily="50" typeface="メイリオ"/>
              </a:rPr>
              <a:t>大学入学共通テスト</a:t>
            </a:r>
            <a:endParaRPr altLang="ja-JP" baseline="0" cap="none" dirty="0" i="0" kumimoji="1" lang="en-US" normalizeH="0" strike="noStrike" sz="2400" u="none">
              <a:ln>
                <a:noFill/>
              </a:ln>
              <a:solidFill>
                <a:schemeClr val="accent1"/>
              </a:solidFill>
              <a:effectLst/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en-US" baseline="0" cap="none" dirty="0" i="0" kumimoji="1" lang="ja-JP" normalizeH="0" strike="noStrike" sz="2400" u="none">
                <a:ln>
                  <a:noFill/>
                </a:ln>
                <a:solidFill>
                  <a:schemeClr val="accent1"/>
                </a:solidFill>
                <a:effectLst/>
                <a:latin charset="-128" panose="020B0604030504040204" pitchFamily="50" typeface="メイリオ"/>
                <a:ea charset="-128" panose="020B0604030504040204" pitchFamily="50" typeface="メイリオ"/>
              </a:rPr>
              <a:t>試験情報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C589E393-021A-4F06-B3BB-AF2216140282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7010399" y="6491747"/>
            <a:ext cx="2133601" cy="366253"/>
          </a:xfrm>
        </p:spPr>
        <p:txBody>
          <a:bodyPr/>
          <a:lstStyle/>
          <a:p>
            <a:fld id="{F14AF66F-3B4F-4E8B-A9F2-F8EEB7F87A3A}" type="slidenum">
              <a:rPr altLang="en-US" lang="ja-JP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1" name="四角形: 角を丸くする 20">
            <a:extLst>
              <a:ext uri="{FF2B5EF4-FFF2-40B4-BE49-F238E27FC236}">
                <a16:creationId xmlns:a16="http://schemas.microsoft.com/office/drawing/2014/main" id="{C6DAFBCF-B89F-4CD0-AE2B-0D3688811070}"/>
              </a:ext>
            </a:extLst>
          </p:cNvPr>
          <p:cNvSpPr/>
          <p:nvPr/>
        </p:nvSpPr>
        <p:spPr>
          <a:xfrm>
            <a:off x="209552" y="4888724"/>
            <a:ext cx="2030681" cy="550358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0" bIns="45720" compatLnSpc="1" forceAA="0" fromWordArt="0" lIns="91440" numCol="1" rIns="91440" rot="0" rtlCol="0" spcCol="0" spcFirstLastPara="0" tIns="45720" vert="horz" wrap="square">
            <a:prstTxWarp prst="textNoShape">
              <a:avLst/>
            </a:prstTxWarp>
            <a:noAutofit/>
          </a:bodyPr>
          <a:lstStyle/>
          <a:p>
            <a:endParaRPr altLang="en-US" dirty="0" lang="ja-JP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1644B1D-18DC-4E59-A843-7CE8B4874416}"/>
              </a:ext>
            </a:extLst>
          </p:cNvPr>
          <p:cNvSpPr txBox="1"/>
          <p:nvPr/>
        </p:nvSpPr>
        <p:spPr>
          <a:xfrm>
            <a:off x="-36512" y="3478967"/>
            <a:ext cx="2341095" cy="338554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altLang="en-US" dirty="0" lang="ja-JP" sz="1600"/>
              <a:t>＜</a:t>
            </a:r>
            <a:r>
              <a:rPr altLang="ja-JP" dirty="0" lang="ja-JP" sz="1600"/>
              <a:t>スマートフォン版</a:t>
            </a:r>
            <a:r>
              <a:rPr altLang="en-US" dirty="0" lang="ja-JP" sz="1600"/>
              <a:t>＞</a:t>
            </a:r>
            <a:endParaRPr altLang="ja-JP" dirty="0" lang="ja-JP" sz="1600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A9E49249-BE66-4927-91E2-6581C190BF39}"/>
              </a:ext>
            </a:extLst>
          </p:cNvPr>
          <p:cNvSpPr txBox="1"/>
          <p:nvPr/>
        </p:nvSpPr>
        <p:spPr>
          <a:xfrm>
            <a:off x="2436081" y="3470871"/>
            <a:ext cx="1188265" cy="338554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altLang="en-US" dirty="0" lang="ja-JP" sz="1600"/>
              <a:t>＜</a:t>
            </a:r>
            <a:r>
              <a:rPr altLang="ja-JP" dirty="0" lang="en-US" sz="1600"/>
              <a:t>PC</a:t>
            </a:r>
            <a:r>
              <a:rPr altLang="ja-JP" dirty="0" lang="ja-JP" sz="1600"/>
              <a:t>版</a:t>
            </a:r>
            <a:r>
              <a:rPr altLang="en-US" dirty="0" lang="ja-JP" sz="1600"/>
              <a:t>＞</a:t>
            </a:r>
            <a:endParaRPr altLang="ja-JP" dirty="0" lang="ja-JP" sz="1600"/>
          </a:p>
        </p:txBody>
      </p:sp>
      <p:sp>
        <p:nvSpPr>
          <p:cNvPr id="23" name="四角形: 角を丸くする 22">
            <a:extLst>
              <a:ext uri="{FF2B5EF4-FFF2-40B4-BE49-F238E27FC236}">
                <a16:creationId xmlns:a16="http://schemas.microsoft.com/office/drawing/2014/main" id="{4CF0A379-3AF4-44FC-BF8A-CCD1DE643006}"/>
              </a:ext>
            </a:extLst>
          </p:cNvPr>
          <p:cNvSpPr/>
          <p:nvPr/>
        </p:nvSpPr>
        <p:spPr>
          <a:xfrm>
            <a:off x="3275856" y="5327298"/>
            <a:ext cx="1483345" cy="1270054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0" bIns="45720" compatLnSpc="1" forceAA="0" fromWordArt="0" lIns="91440" numCol="1" rIns="91440" rot="0" rtlCol="0" spcCol="0" spcFirstLastPara="0" tIns="45720" vert="horz" wrap="square">
            <a:prstTxWarp prst="textNoShape">
              <a:avLst/>
            </a:prstTxWarp>
            <a:noAutofit/>
          </a:bodyPr>
          <a:lstStyle/>
          <a:p>
            <a:endParaRPr altLang="en-US" dirty="0" lang="ja-JP"/>
          </a:p>
        </p:txBody>
      </p:sp>
      <p:sp>
        <p:nvSpPr>
          <p:cNvPr id="26" name="矢印: 右 25">
            <a:extLst>
              <a:ext uri="{FF2B5EF4-FFF2-40B4-BE49-F238E27FC236}">
                <a16:creationId xmlns:a16="http://schemas.microsoft.com/office/drawing/2014/main" id="{0B9C42BE-16A8-48CF-ACA3-6D992B9548A8}"/>
              </a:ext>
            </a:extLst>
          </p:cNvPr>
          <p:cNvSpPr>
            <a:spLocks noChangeArrowheads="1"/>
          </p:cNvSpPr>
          <p:nvPr/>
        </p:nvSpPr>
        <p:spPr bwMode="auto">
          <a:xfrm flipV="1" rot="10800000">
            <a:off x="2291687" y="4856492"/>
            <a:ext cx="4464495" cy="252933"/>
          </a:xfrm>
          <a:prstGeom prst="rightArrow">
            <a:avLst>
              <a:gd fmla="val 32065" name="adj1"/>
              <a:gd fmla="val 66040" name="adj2"/>
            </a:avLst>
          </a:prstGeom>
          <a:solidFill>
            <a:srgbClr val="00B050"/>
          </a:solidFill>
          <a:ln algn="ctr" w="9525">
            <a:solidFill>
              <a:srgbClr val="00B050"/>
            </a:solidFill>
            <a:miter lim="800000"/>
            <a:headEnd/>
            <a:tailEnd/>
          </a:ln>
          <a:effectLst/>
          <a:extLst/>
        </p:spPr>
        <p:txBody>
          <a:bodyPr anchor="t" anchorCtr="0" bIns="8890" lIns="74295" rIns="74295" rot="0" tIns="8890" upright="1" vert="horz" wrap="square">
            <a:noAutofit/>
          </a:bodyPr>
          <a:lstStyle/>
          <a:p>
            <a:endParaRPr altLang="en-US" dirty="0" lang="ja-JP"/>
          </a:p>
        </p:txBody>
      </p:sp>
      <p:sp>
        <p:nvSpPr>
          <p:cNvPr id="28" name="矢印: 右 27">
            <a:extLst>
              <a:ext uri="{FF2B5EF4-FFF2-40B4-BE49-F238E27FC236}">
                <a16:creationId xmlns:a16="http://schemas.microsoft.com/office/drawing/2014/main" id="{B5819CD3-B7DD-49D8-A180-99878BC6EAFF}"/>
              </a:ext>
            </a:extLst>
          </p:cNvPr>
          <p:cNvSpPr>
            <a:spLocks noChangeArrowheads="1"/>
          </p:cNvSpPr>
          <p:nvPr/>
        </p:nvSpPr>
        <p:spPr bwMode="auto">
          <a:xfrm flipV="1" rot="10800000">
            <a:off x="4789672" y="5560203"/>
            <a:ext cx="1927789" cy="252933"/>
          </a:xfrm>
          <a:prstGeom prst="rightArrow">
            <a:avLst>
              <a:gd fmla="val 32065" name="adj1"/>
              <a:gd fmla="val 66040" name="adj2"/>
            </a:avLst>
          </a:prstGeom>
          <a:solidFill>
            <a:srgbClr val="00B050"/>
          </a:solidFill>
          <a:ln algn="ctr" w="9525">
            <a:solidFill>
              <a:srgbClr val="00B050"/>
            </a:solidFill>
            <a:miter lim="800000"/>
            <a:headEnd/>
            <a:tailEnd/>
          </a:ln>
          <a:effectLst/>
          <a:extLst/>
        </p:spPr>
        <p:txBody>
          <a:bodyPr anchor="t" anchorCtr="0" bIns="8890" lIns="74295" rIns="74295" rot="0" tIns="8890" upright="1" vert="horz" wrap="square">
            <a:noAutofit/>
          </a:bodyPr>
          <a:lstStyle/>
          <a:p>
            <a:endParaRPr altLang="en-US" dirty="0" lang="ja-JP"/>
          </a:p>
        </p:txBody>
      </p:sp>
      <p:sp>
        <p:nvSpPr>
          <p:cNvPr id="29" name="四角形: 角を丸くする 28">
            <a:extLst>
              <a:ext uri="{FF2B5EF4-FFF2-40B4-BE49-F238E27FC236}">
                <a16:creationId xmlns:a16="http://schemas.microsoft.com/office/drawing/2014/main" id="{2197D8F3-62F8-4C01-A22F-21E96D6B60B2}"/>
              </a:ext>
            </a:extLst>
          </p:cNvPr>
          <p:cNvSpPr/>
          <p:nvPr/>
        </p:nvSpPr>
        <p:spPr>
          <a:xfrm>
            <a:off x="6372200" y="3627492"/>
            <a:ext cx="2720539" cy="2969860"/>
          </a:xfrm>
          <a:prstGeom prst="roundRect">
            <a:avLst>
              <a:gd fmla="val 14456" name="adj"/>
            </a:avLst>
          </a:prstGeom>
          <a:solidFill>
            <a:schemeClr val="bg1"/>
          </a:solidFill>
          <a:ln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0" lIns="36000" rIns="0" rtlCol="0" tIns="0"/>
          <a:lstStyle/>
          <a:p>
            <a:pPr algn="ctr"/>
            <a:r>
              <a:rPr altLang="en-US" dirty="0" lang="ja-JP" sz="1800">
                <a:solidFill>
                  <a:schemeClr val="tx1"/>
                </a:solidFill>
              </a:rPr>
              <a:t>＜６月２０日掲載＞</a:t>
            </a:r>
            <a:endParaRPr altLang="ja-JP" dirty="0" lang="en-US" sz="1800">
              <a:solidFill>
                <a:schemeClr val="tx1"/>
              </a:solidFill>
            </a:endParaRPr>
          </a:p>
          <a:p>
            <a:r>
              <a:rPr altLang="en-US" dirty="0" lang="ja-JP" sz="1800">
                <a:solidFill>
                  <a:schemeClr val="tx1"/>
                </a:solidFill>
              </a:rPr>
              <a:t>・　受験案内</a:t>
            </a:r>
            <a:endParaRPr altLang="ja-JP" dirty="0" lang="en-US" sz="1800">
              <a:solidFill>
                <a:schemeClr val="tx1"/>
              </a:solidFill>
            </a:endParaRPr>
          </a:p>
          <a:p>
            <a:r>
              <a:rPr altLang="en-US" dirty="0" kumimoji="1" lang="ja-JP" sz="1800">
                <a:solidFill>
                  <a:schemeClr val="tx1"/>
                </a:solidFill>
              </a:rPr>
              <a:t>・　説明動画</a:t>
            </a:r>
            <a:endParaRPr altLang="ja-JP" dirty="0" kumimoji="1" lang="en-US" sz="1800">
              <a:solidFill>
                <a:schemeClr val="tx1"/>
              </a:solidFill>
            </a:endParaRPr>
          </a:p>
          <a:p>
            <a:endParaRPr altLang="ja-JP" dirty="0" lang="en-US" sz="1800">
              <a:solidFill>
                <a:schemeClr val="tx1"/>
              </a:solidFill>
              <a:highlight>
                <a:srgbClr val="DDF2FF"/>
              </a:highlight>
            </a:endParaRPr>
          </a:p>
          <a:p>
            <a:pPr algn="ctr"/>
            <a:r>
              <a:rPr altLang="en-US" dirty="0" lang="ja-JP" sz="1800">
                <a:solidFill>
                  <a:schemeClr val="tx1"/>
                </a:solidFill>
              </a:rPr>
              <a:t>＜７月１日～＞</a:t>
            </a:r>
            <a:endParaRPr altLang="ja-JP" dirty="0" lang="en-US" sz="1800">
              <a:solidFill>
                <a:schemeClr val="tx1"/>
              </a:solidFill>
            </a:endParaRPr>
          </a:p>
          <a:p>
            <a:pPr algn="ctr"/>
            <a:r>
              <a:rPr altLang="en-US" dirty="0" lang="ja-JP" sz="1800" u="sng">
                <a:solidFill>
                  <a:schemeClr val="tx1"/>
                </a:solidFill>
              </a:rPr>
              <a:t>共通テスト出願サイト</a:t>
            </a:r>
            <a:br>
              <a:rPr altLang="ja-JP" dirty="0" lang="en-US" sz="1800" u="sng">
                <a:solidFill>
                  <a:schemeClr val="tx1"/>
                </a:solidFill>
              </a:rPr>
            </a:br>
            <a:r>
              <a:rPr altLang="en-US" dirty="0" lang="ja-JP" sz="1800" u="sng">
                <a:solidFill>
                  <a:schemeClr val="tx1"/>
                </a:solidFill>
              </a:rPr>
              <a:t>公開</a:t>
            </a:r>
            <a:endParaRPr altLang="ja-JP" dirty="0" lang="en-US" sz="1800">
              <a:solidFill>
                <a:schemeClr val="tx1"/>
              </a:solidFill>
            </a:endParaRPr>
          </a:p>
          <a:p>
            <a:r>
              <a:rPr altLang="en-US" dirty="0" lang="ja-JP" sz="1800">
                <a:solidFill>
                  <a:schemeClr val="tx1"/>
                </a:solidFill>
              </a:rPr>
              <a:t>・　操作マニュアル、操作</a:t>
            </a:r>
            <a:br>
              <a:rPr altLang="ja-JP" dirty="0" lang="en-US" sz="1800">
                <a:solidFill>
                  <a:schemeClr val="tx1"/>
                </a:solidFill>
              </a:rPr>
            </a:br>
            <a:r>
              <a:rPr altLang="en-US" dirty="0" lang="ja-JP" sz="1800">
                <a:solidFill>
                  <a:schemeClr val="tx1"/>
                </a:solidFill>
              </a:rPr>
              <a:t>  方法説明動画掲載</a:t>
            </a:r>
            <a:endParaRPr altLang="ja-JP" dirty="0" lang="en-US" sz="1800">
              <a:solidFill>
                <a:schemeClr val="tx1"/>
              </a:solidFill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DC571618-8FC6-489B-84EB-43369FA6CDC7}"/>
              </a:ext>
            </a:extLst>
          </p:cNvPr>
          <p:cNvGrpSpPr/>
          <p:nvPr/>
        </p:nvGrpSpPr>
        <p:grpSpPr>
          <a:xfrm>
            <a:off x="3182653" y="903286"/>
            <a:ext cx="5389050" cy="2289225"/>
            <a:chOff x="3491880" y="1109018"/>
            <a:chExt cx="5389050" cy="2289225"/>
          </a:xfrm>
        </p:grpSpPr>
        <p:grpSp>
          <p:nvGrpSpPr>
            <p:cNvPr id="30" name="グループ化 29">
              <a:extLst>
                <a:ext uri="{FF2B5EF4-FFF2-40B4-BE49-F238E27FC236}">
                  <a16:creationId xmlns:a16="http://schemas.microsoft.com/office/drawing/2014/main" id="{12233C53-8EDC-461E-9CA0-B96CC0A44079}"/>
                </a:ext>
              </a:extLst>
            </p:cNvPr>
            <p:cNvGrpSpPr/>
            <p:nvPr/>
          </p:nvGrpSpPr>
          <p:grpSpPr>
            <a:xfrm>
              <a:off x="3628512" y="2258791"/>
              <a:ext cx="3751800" cy="484631"/>
              <a:chOff x="5762697" y="5445224"/>
              <a:chExt cx="3528392" cy="423481"/>
            </a:xfrm>
          </p:grpSpPr>
          <p:sp>
            <p:nvSpPr>
              <p:cNvPr id="31" name="正方形/長方形 30">
                <a:extLst>
                  <a:ext uri="{FF2B5EF4-FFF2-40B4-BE49-F238E27FC236}">
                    <a16:creationId xmlns:a16="http://schemas.microsoft.com/office/drawing/2014/main" id="{ED1E7F4F-E1D2-4B6B-BF1C-46A0E81BA090}"/>
                  </a:ext>
                </a:extLst>
              </p:cNvPr>
              <p:cNvSpPr/>
              <p:nvPr/>
            </p:nvSpPr>
            <p:spPr bwMode="auto">
              <a:xfrm>
                <a:off x="5762697" y="5445224"/>
                <a:ext cx="3528392" cy="419291"/>
              </a:xfrm>
              <a:prstGeom prst="rect">
                <a:avLst/>
              </a:prstGeom>
              <a:solidFill>
                <a:schemeClr val="bg1"/>
              </a:solidFill>
              <a:ln algn="ctr" cap="flat" cmpd="sng" w="19050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 len="med" type="none" w="med"/>
                <a:tailEnd len="med" type="none" w="med"/>
              </a:ln>
              <a:effectLst/>
            </p:spPr>
            <p:txBody>
              <a:bodyPr anchor="ctr" anchorCtr="0" bIns="45715" compatLnSpc="1" lIns="91429" numCol="1" rIns="91429" rtlCol="0" tIns="10799" vert="horz" wrap="square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r>
                  <a:rPr altLang="en-US" b="1" dirty="0" lang="ja-JP" sz="2800">
                    <a:solidFill>
                      <a:prstClr val="black"/>
                    </a:solidFill>
                    <a:latin charset="-128" panose="020B0600070205080204" pitchFamily="50" typeface="ＭＳ Ｐゴシック"/>
                    <a:ea charset="-128" pitchFamily="50" typeface="ＭＳ Ｐゴシック"/>
                  </a:rPr>
                  <a:t>共通テスト　令和８</a:t>
                </a:r>
              </a:p>
            </p:txBody>
          </p:sp>
          <p:sp>
            <p:nvSpPr>
              <p:cNvPr id="32" name="正方形/長方形 31">
                <a:extLst>
                  <a:ext uri="{FF2B5EF4-FFF2-40B4-BE49-F238E27FC236}">
                    <a16:creationId xmlns:a16="http://schemas.microsoft.com/office/drawing/2014/main" id="{86A29F86-649C-4664-96E2-4650AC0A5A4D}"/>
                  </a:ext>
                </a:extLst>
              </p:cNvPr>
              <p:cNvSpPr/>
              <p:nvPr/>
            </p:nvSpPr>
            <p:spPr bwMode="auto">
              <a:xfrm>
                <a:off x="8715025" y="5445224"/>
                <a:ext cx="576064" cy="419291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algn="ctr" cap="flat" cmpd="sng" w="9525">
                <a:noFill/>
                <a:prstDash val="solid"/>
                <a:round/>
                <a:headEnd len="med" type="none" w="med"/>
                <a:tailEnd len="med" type="none" w="med"/>
              </a:ln>
              <a:effectLst/>
            </p:spPr>
            <p:txBody>
              <a:bodyPr anchor="t" anchorCtr="0" bIns="45715" compatLnSpc="1" lIns="91429" numCol="1" rIns="91429" rtlCol="0" tIns="10799" vert="horz" wrap="square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altLang="en-US" b="1" dirty="0" lang="ja-JP" sz="2800">
                  <a:solidFill>
                    <a:prstClr val="black"/>
                  </a:solidFill>
                  <a:latin charset="-128" panose="020B0600070205080204" pitchFamily="50" typeface="ＭＳ Ｐゴシック"/>
                  <a:ea charset="-128" pitchFamily="50" typeface="ＭＳ Ｐゴシック"/>
                </a:endParaRPr>
              </a:p>
            </p:txBody>
          </p:sp>
          <p:pic>
            <p:nvPicPr>
              <p:cNvPr descr="拡大鏡 単色塗りつぶし" id="33" name="グラフィックス 32">
                <a:extLst>
                  <a:ext uri="{FF2B5EF4-FFF2-40B4-BE49-F238E27FC236}">
                    <a16:creationId xmlns:a16="http://schemas.microsoft.com/office/drawing/2014/main" id="{4DAE716C-0DC7-42B1-A1F5-CA6866E9BEF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cstate="screen" r:embed="rId5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8775170" y="5445224"/>
                <a:ext cx="455774" cy="423481"/>
              </a:xfrm>
              <a:prstGeom prst="rect">
                <a:avLst/>
              </a:prstGeom>
            </p:spPr>
          </p:pic>
        </p:grp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22A8C4C6-D29F-4EB5-99FC-A87BFAD3BA43}"/>
                </a:ext>
              </a:extLst>
            </p:cNvPr>
            <p:cNvSpPr/>
            <p:nvPr/>
          </p:nvSpPr>
          <p:spPr>
            <a:xfrm>
              <a:off x="3491880" y="2801156"/>
              <a:ext cx="5112568" cy="5970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base">
                <a:spcBef>
                  <a:spcPct val="20000"/>
                </a:spcBef>
                <a:spcAft>
                  <a:spcPct val="0"/>
                </a:spcAft>
              </a:pPr>
              <a:endParaRPr altLang="ja-JP" b="1" dirty="0" lang="en-US" sz="1600">
                <a:solidFill>
                  <a:prstClr val="black"/>
                </a:solidFill>
                <a:latin charset="-128" panose="020B0604030504040204" pitchFamily="50" typeface="メイリオ"/>
                <a:ea charset="-128" panose="020B0604030504040204" pitchFamily="50" typeface="メイリオ"/>
              </a:endParaRPr>
            </a:p>
            <a:p>
              <a:pPr fontAlgn="base">
                <a:spcBef>
                  <a:spcPct val="20000"/>
                </a:spcBef>
                <a:spcAft>
                  <a:spcPct val="0"/>
                </a:spcAft>
              </a:pPr>
              <a:r>
                <a:rPr altLang="ja-JP" b="1" dirty="0" lang="en-US" sz="1400">
                  <a:solidFill>
                    <a:srgbClr val="4F81BD"/>
                  </a:solidFill>
                  <a:latin charset="-128" panose="020B0604030504040204" pitchFamily="50" typeface="メイリオ"/>
                  <a:ea charset="-128" panose="020B0604030504040204" pitchFamily="50" typeface="メイリオ"/>
                </a:rPr>
                <a:t>https://www.dnc.ac.jp/kyotsu/shiken_jouhou/r</a:t>
              </a:r>
              <a:r>
                <a:rPr altLang="ja-JP" dirty="0" lang="en-US" sz="1400">
                  <a:solidFill>
                    <a:srgbClr val="4F81BD"/>
                  </a:solidFill>
                  <a:latin charset="-128" panose="020B0604030504040204" pitchFamily="50" typeface="メイリオ"/>
                  <a:ea charset="-128" panose="020B0604030504040204" pitchFamily="50" typeface="メイリオ"/>
                </a:rPr>
                <a:t>8</a:t>
              </a:r>
              <a:r>
                <a:rPr altLang="ja-JP" b="1" dirty="0" lang="en-US" sz="1400">
                  <a:solidFill>
                    <a:srgbClr val="4F81BD"/>
                  </a:solidFill>
                  <a:latin charset="-128" panose="020B0604030504040204" pitchFamily="50" typeface="メイリオ"/>
                  <a:ea charset="-128" panose="020B0604030504040204" pitchFamily="50" typeface="メイリオ"/>
                </a:rPr>
                <a:t>/</a:t>
              </a:r>
              <a:endParaRPr altLang="en-US" b="1" dirty="0" lang="ja-JP" sz="1400">
                <a:solidFill>
                  <a:srgbClr val="4F81BD"/>
                </a:solidFill>
                <a:latin charset="-128" panose="020B0604030504040204" pitchFamily="50" typeface="メイリオ"/>
                <a:ea charset="-128" panose="020B0604030504040204" pitchFamily="50" typeface="メイリオ"/>
              </a:endParaRPr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9B80D666-0C5B-46A7-BB00-E86D8F1534C3}"/>
                </a:ext>
              </a:extLst>
            </p:cNvPr>
            <p:cNvSpPr txBox="1"/>
            <p:nvPr/>
          </p:nvSpPr>
          <p:spPr>
            <a:xfrm>
              <a:off x="3491880" y="1109018"/>
              <a:ext cx="5389050" cy="830997"/>
            </a:xfrm>
            <a:prstGeom prst="rect">
              <a:avLst/>
            </a:prstGeom>
            <a:noFill/>
          </p:spPr>
          <p:txBody>
            <a:bodyPr rtlCol="0" wrap="square">
              <a:spAutoFit/>
            </a:bodyPr>
            <a:lstStyle/>
            <a:p>
              <a:pPr fontAlgn="base">
                <a:spcAft>
                  <a:spcPct val="0"/>
                </a:spcAft>
              </a:pPr>
              <a:r>
                <a:rPr altLang="en-US" b="1" dirty="0" lang="ja-JP" sz="2400">
                  <a:solidFill>
                    <a:prstClr val="black"/>
                  </a:solidFill>
                  <a:latin charset="-128" panose="020B0604030504040204" pitchFamily="50" typeface="メイリオ"/>
                  <a:ea charset="-128" panose="020B0604030504040204" pitchFamily="50" typeface="メイリオ"/>
                </a:rPr>
                <a:t>大学入試センター公式ウェブサイトで</a:t>
              </a:r>
              <a:endParaRPr altLang="ja-JP" b="1" dirty="0" lang="en-US" sz="2400">
                <a:solidFill>
                  <a:prstClr val="black"/>
                </a:solidFill>
                <a:latin charset="-128" panose="020B0604030504040204" pitchFamily="50" typeface="メイリオ"/>
                <a:ea charset="-128" panose="020B0604030504040204" pitchFamily="50" typeface="メイリオ"/>
              </a:endParaRPr>
            </a:p>
            <a:p>
              <a:pPr fontAlgn="base">
                <a:spcAft>
                  <a:spcPct val="0"/>
                </a:spcAft>
              </a:pPr>
              <a:r>
                <a:rPr altLang="en-US" b="1" dirty="0" lang="ja-JP" sz="2400">
                  <a:solidFill>
                    <a:prstClr val="black"/>
                  </a:solidFill>
                  <a:latin charset="-128" panose="020B0604030504040204" pitchFamily="50" typeface="メイリオ"/>
                  <a:ea charset="-128" panose="020B0604030504040204" pitchFamily="50" typeface="メイリオ"/>
                </a:rPr>
                <a:t>最新の情報を掲載していきます。</a:t>
              </a:r>
            </a:p>
          </p:txBody>
        </p:sp>
      </p:grpSp>
      <p:pic>
        <p:nvPicPr>
          <p:cNvPr id="6" name="図 5">
            <a:extLst>
              <a:ext uri="{FF2B5EF4-FFF2-40B4-BE49-F238E27FC236}">
                <a16:creationId xmlns:a16="http://schemas.microsoft.com/office/drawing/2014/main" id="{E51E9E34-C6AD-4B3B-A3B6-892429F4C574}"/>
              </a:ext>
            </a:extLst>
          </p:cNvPr>
          <p:cNvPicPr>
            <a:picLocks noChangeAspect="1"/>
          </p:cNvPicPr>
          <p:nvPr/>
        </p:nvPicPr>
        <p:blipFill>
          <a:blip cstate="print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327" y="2563380"/>
            <a:ext cx="840169" cy="840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234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テキスト ボックス 2"/>
          <p:cNvSpPr txBox="1">
            <a:spLocks noChangeArrowheads="1"/>
          </p:cNvSpPr>
          <p:nvPr/>
        </p:nvSpPr>
        <p:spPr bwMode="auto">
          <a:xfrm>
            <a:off x="179512" y="47743"/>
            <a:ext cx="3510845" cy="530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 kumimoji="1" sz="1300">
                <a:solidFill>
                  <a:schemeClr val="tx1"/>
                </a:solidFill>
                <a:latin charset="0" typeface="Arial"/>
                <a:ea charset="-128" pitchFamily="50" typeface="ＭＳ Ｐゴシック"/>
              </a:defRPr>
            </a:lvl1pPr>
            <a:lvl2pPr eaLnBrk="0" hangingPunct="0" indent="-285750" marL="742950">
              <a:defRPr b="1" kumimoji="1" sz="1300">
                <a:solidFill>
                  <a:schemeClr val="tx1"/>
                </a:solidFill>
                <a:latin charset="0" typeface="Arial"/>
                <a:ea charset="-128" pitchFamily="50" typeface="ＭＳ Ｐゴシック"/>
              </a:defRPr>
            </a:lvl2pPr>
            <a:lvl3pPr eaLnBrk="0" hangingPunct="0" indent="-228600" marL="1143000">
              <a:defRPr b="1" kumimoji="1" sz="1300">
                <a:solidFill>
                  <a:schemeClr val="tx1"/>
                </a:solidFill>
                <a:latin charset="0" typeface="Arial"/>
                <a:ea charset="-128" pitchFamily="50" typeface="ＭＳ Ｐゴシック"/>
              </a:defRPr>
            </a:lvl3pPr>
            <a:lvl4pPr eaLnBrk="0" hangingPunct="0" indent="-228600" marL="1600200">
              <a:defRPr b="1" kumimoji="1" sz="1300">
                <a:solidFill>
                  <a:schemeClr val="tx1"/>
                </a:solidFill>
                <a:latin charset="0" typeface="Arial"/>
                <a:ea charset="-128" pitchFamily="50" typeface="ＭＳ Ｐゴシック"/>
              </a:defRPr>
            </a:lvl4pPr>
            <a:lvl5pPr eaLnBrk="0" hangingPunct="0" indent="-228600" marL="2057400">
              <a:defRPr b="1" kumimoji="1" sz="1300">
                <a:solidFill>
                  <a:schemeClr val="tx1"/>
                </a:solidFill>
                <a:latin charset="0" typeface="Arial"/>
                <a:ea charset="-128" pitchFamily="50" typeface="ＭＳ Ｐゴシック"/>
              </a:defRPr>
            </a:lvl5pPr>
            <a:lvl6pPr eaLnBrk="0" fontAlgn="ctr" hangingPunct="0" indent="-228600" marL="2514600">
              <a:spcBef>
                <a:spcPct val="0"/>
              </a:spcBef>
              <a:spcAft>
                <a:spcPct val="0"/>
              </a:spcAft>
              <a:defRPr b="1" kumimoji="1" sz="1300">
                <a:solidFill>
                  <a:schemeClr val="tx1"/>
                </a:solidFill>
                <a:latin charset="0" typeface="Arial"/>
                <a:ea charset="-128" pitchFamily="50" typeface="ＭＳ Ｐゴシック"/>
              </a:defRPr>
            </a:lvl6pPr>
            <a:lvl7pPr eaLnBrk="0" fontAlgn="ctr" hangingPunct="0" indent="-228600" marL="2971800">
              <a:spcBef>
                <a:spcPct val="0"/>
              </a:spcBef>
              <a:spcAft>
                <a:spcPct val="0"/>
              </a:spcAft>
              <a:defRPr b="1" kumimoji="1" sz="1300">
                <a:solidFill>
                  <a:schemeClr val="tx1"/>
                </a:solidFill>
                <a:latin charset="0" typeface="Arial"/>
                <a:ea charset="-128" pitchFamily="50" typeface="ＭＳ Ｐゴシック"/>
              </a:defRPr>
            </a:lvl7pPr>
            <a:lvl8pPr eaLnBrk="0" fontAlgn="ctr" hangingPunct="0" indent="-228600" marL="3429000">
              <a:spcBef>
                <a:spcPct val="0"/>
              </a:spcBef>
              <a:spcAft>
                <a:spcPct val="0"/>
              </a:spcAft>
              <a:defRPr b="1" kumimoji="1" sz="1300">
                <a:solidFill>
                  <a:schemeClr val="tx1"/>
                </a:solidFill>
                <a:latin charset="0" typeface="Arial"/>
                <a:ea charset="-128" pitchFamily="50" typeface="ＭＳ Ｐゴシック"/>
              </a:defRPr>
            </a:lvl8pPr>
            <a:lvl9pPr eaLnBrk="0" fontAlgn="ctr" hangingPunct="0" indent="-228600" marL="3886200">
              <a:spcBef>
                <a:spcPct val="0"/>
              </a:spcBef>
              <a:spcAft>
                <a:spcPct val="0"/>
              </a:spcAft>
              <a:defRPr b="1" kumimoji="1" sz="1300">
                <a:solidFill>
                  <a:schemeClr val="tx1"/>
                </a:solidFill>
                <a:latin charset="0" typeface="Arial"/>
                <a:ea charset="-128" pitchFamily="50" typeface="ＭＳ Ｐゴシック"/>
              </a:defRPr>
            </a:lvl9pPr>
          </a:lstStyle>
          <a:p>
            <a:pPr eaLnBrk="1" hangingPunct="1"/>
            <a:r>
              <a:rPr altLang="en-US" dirty="0" lang="ja-JP" sz="2845" u="sng"/>
              <a:t>本日の説明内容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pPr>
              <a:defRPr/>
            </a:pPr>
            <a:fld id="{A5FC43D3-E852-43EC-AE93-3E2D89435DA5}" type="slidenum">
              <a:rPr altLang="ja-JP" lang="en-US" smtClean="0"/>
              <a:pPr>
                <a:defRPr/>
              </a:pPr>
              <a:t>2</a:t>
            </a:fld>
            <a:endParaRPr altLang="ja-JP" dirty="0" lang="en-US"/>
          </a:p>
        </p:txBody>
      </p:sp>
      <p:sp>
        <p:nvSpPr>
          <p:cNvPr id="9" name="テキスト ボックス 4"/>
          <p:cNvSpPr txBox="1">
            <a:spLocks noChangeArrowheads="1"/>
          </p:cNvSpPr>
          <p:nvPr/>
        </p:nvSpPr>
        <p:spPr bwMode="auto">
          <a:xfrm>
            <a:off x="623849" y="1552157"/>
            <a:ext cx="8286330" cy="1710214"/>
          </a:xfrm>
          <a:prstGeom prst="roundRect">
            <a:avLst>
              <a:gd fmla="val 5073" name="adj"/>
            </a:avLst>
          </a:prstGeom>
          <a:solidFill>
            <a:srgbClr val="DDF2FF"/>
          </a:solidFill>
          <a:ln w="381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xtLst/>
        </p:spPr>
        <p:txBody>
          <a:bodyPr anchor="ctr" wrap="square">
            <a:spAutoFit/>
          </a:bodyPr>
          <a:lstStyle>
            <a:lvl1pPr eaLnBrk="0" hangingPunct="0">
              <a:defRPr b="1" kumimoji="1" sz="1300">
                <a:solidFill>
                  <a:schemeClr val="tx1"/>
                </a:solidFill>
                <a:latin charset="0" typeface="Arial"/>
                <a:ea charset="-128" pitchFamily="50" typeface="ＭＳ Ｐゴシック"/>
              </a:defRPr>
            </a:lvl1pPr>
            <a:lvl2pPr eaLnBrk="0" hangingPunct="0" indent="-285750" marL="742950">
              <a:defRPr b="1" kumimoji="1" sz="1300">
                <a:solidFill>
                  <a:schemeClr val="tx1"/>
                </a:solidFill>
                <a:latin charset="0" typeface="Arial"/>
                <a:ea charset="-128" pitchFamily="50" typeface="ＭＳ Ｐゴシック"/>
              </a:defRPr>
            </a:lvl2pPr>
            <a:lvl3pPr eaLnBrk="0" hangingPunct="0" indent="-228600" marL="1143000">
              <a:defRPr b="1" kumimoji="1" sz="1300">
                <a:solidFill>
                  <a:schemeClr val="tx1"/>
                </a:solidFill>
                <a:latin charset="0" typeface="Arial"/>
                <a:ea charset="-128" pitchFamily="50" typeface="ＭＳ Ｐゴシック"/>
              </a:defRPr>
            </a:lvl3pPr>
            <a:lvl4pPr eaLnBrk="0" hangingPunct="0" indent="-228600" marL="1600200">
              <a:defRPr b="1" kumimoji="1" sz="1300">
                <a:solidFill>
                  <a:schemeClr val="tx1"/>
                </a:solidFill>
                <a:latin charset="0" typeface="Arial"/>
                <a:ea charset="-128" pitchFamily="50" typeface="ＭＳ Ｐゴシック"/>
              </a:defRPr>
            </a:lvl4pPr>
            <a:lvl5pPr eaLnBrk="0" hangingPunct="0" indent="-228600" marL="2057400">
              <a:defRPr b="1" kumimoji="1" sz="1300">
                <a:solidFill>
                  <a:schemeClr val="tx1"/>
                </a:solidFill>
                <a:latin charset="0" typeface="Arial"/>
                <a:ea charset="-128" pitchFamily="50" typeface="ＭＳ Ｐゴシック"/>
              </a:defRPr>
            </a:lvl5pPr>
            <a:lvl6pPr eaLnBrk="0" fontAlgn="ctr" hangingPunct="0" indent="-228600" marL="2514600">
              <a:spcBef>
                <a:spcPct val="0"/>
              </a:spcBef>
              <a:spcAft>
                <a:spcPct val="0"/>
              </a:spcAft>
              <a:defRPr b="1" kumimoji="1" sz="1300">
                <a:solidFill>
                  <a:schemeClr val="tx1"/>
                </a:solidFill>
                <a:latin charset="0" typeface="Arial"/>
                <a:ea charset="-128" pitchFamily="50" typeface="ＭＳ Ｐゴシック"/>
              </a:defRPr>
            </a:lvl6pPr>
            <a:lvl7pPr eaLnBrk="0" fontAlgn="ctr" hangingPunct="0" indent="-228600" marL="2971800">
              <a:spcBef>
                <a:spcPct val="0"/>
              </a:spcBef>
              <a:spcAft>
                <a:spcPct val="0"/>
              </a:spcAft>
              <a:defRPr b="1" kumimoji="1" sz="1300">
                <a:solidFill>
                  <a:schemeClr val="tx1"/>
                </a:solidFill>
                <a:latin charset="0" typeface="Arial"/>
                <a:ea charset="-128" pitchFamily="50" typeface="ＭＳ Ｐゴシック"/>
              </a:defRPr>
            </a:lvl7pPr>
            <a:lvl8pPr eaLnBrk="0" fontAlgn="ctr" hangingPunct="0" indent="-228600" marL="3429000">
              <a:spcBef>
                <a:spcPct val="0"/>
              </a:spcBef>
              <a:spcAft>
                <a:spcPct val="0"/>
              </a:spcAft>
              <a:defRPr b="1" kumimoji="1" sz="1300">
                <a:solidFill>
                  <a:schemeClr val="tx1"/>
                </a:solidFill>
                <a:latin charset="0" typeface="Arial"/>
                <a:ea charset="-128" pitchFamily="50" typeface="ＭＳ Ｐゴシック"/>
              </a:defRPr>
            </a:lvl8pPr>
            <a:lvl9pPr eaLnBrk="0" fontAlgn="ctr" hangingPunct="0" indent="-228600" marL="3886200">
              <a:spcBef>
                <a:spcPct val="0"/>
              </a:spcBef>
              <a:spcAft>
                <a:spcPct val="0"/>
              </a:spcAft>
              <a:defRPr b="1" kumimoji="1" sz="1300">
                <a:solidFill>
                  <a:schemeClr val="tx1"/>
                </a:solidFill>
                <a:latin charset="0" typeface="Arial"/>
                <a:ea charset="-128" pitchFamily="50" typeface="ＭＳ Ｐゴシック"/>
              </a:defRPr>
            </a:lvl9pPr>
          </a:lstStyle>
          <a:p>
            <a:pPr algn="dist" eaLnBrk="1" hangingPunct="1">
              <a:spcBef>
                <a:spcPts val="1200"/>
              </a:spcBef>
              <a:tabLst>
                <a:tab algn="l" pos="7196051"/>
              </a:tabLst>
            </a:pPr>
            <a:r>
              <a:rPr altLang="en-US" dirty="0" lang="ja-JP" sz="1800">
                <a:latin charset="-128" panose="020B0609070205080204" pitchFamily="49" typeface="ＭＳ ゴシック"/>
                <a:ea charset="-128" panose="020B0609070205080204" pitchFamily="49" typeface="ＭＳ ゴシック"/>
              </a:rPr>
              <a:t>１　主な日程　・・・・・・・・・・・・・・・・・・・・・・ スライド３</a:t>
            </a:r>
            <a:endParaRPr altLang="ja-JP" dirty="0" lang="en-US" sz="1800">
              <a:latin charset="-128" panose="020B0609070205080204" pitchFamily="49" typeface="ＭＳ ゴシック"/>
              <a:ea charset="-128" panose="020B0609070205080204" pitchFamily="49" typeface="ＭＳ ゴシック"/>
            </a:endParaRPr>
          </a:p>
          <a:p>
            <a:pPr algn="dist" eaLnBrk="1" hangingPunct="1">
              <a:spcBef>
                <a:spcPts val="1200"/>
              </a:spcBef>
              <a:tabLst>
                <a:tab algn="l" pos="7196051"/>
              </a:tabLst>
            </a:pPr>
            <a:r>
              <a:rPr altLang="en-US" dirty="0" lang="ja-JP" sz="1800">
                <a:latin charset="-128" panose="020B0609070205080204" pitchFamily="49" typeface="ＭＳ ゴシック"/>
                <a:ea charset="-128" panose="020B0609070205080204" pitchFamily="49" typeface="ＭＳ ゴシック"/>
              </a:rPr>
              <a:t>２　出題教科・科目等　・・・・・・・・・・・・・・・・・・ スライド４</a:t>
            </a:r>
            <a:endParaRPr altLang="ja-JP" dirty="0" lang="en-US" sz="1800">
              <a:latin charset="-128" panose="020B0609070205080204" pitchFamily="49" typeface="ＭＳ ゴシック"/>
              <a:ea charset="-128" panose="020B0609070205080204" pitchFamily="49" typeface="ＭＳ ゴシック"/>
            </a:endParaRPr>
          </a:p>
          <a:p>
            <a:pPr algn="dist" eaLnBrk="1" hangingPunct="1">
              <a:spcBef>
                <a:spcPts val="1200"/>
              </a:spcBef>
              <a:tabLst>
                <a:tab algn="l" pos="7196051"/>
              </a:tabLst>
            </a:pPr>
            <a:r>
              <a:rPr altLang="en-US" dirty="0" lang="ja-JP" sz="1800">
                <a:latin charset="-128" panose="020B0609070205080204" pitchFamily="49" typeface="ＭＳ ゴシック"/>
                <a:ea charset="-128" panose="020B0609070205080204" pitchFamily="49" typeface="ＭＳ ゴシック"/>
              </a:rPr>
              <a:t>３　受験教科等の事前登録　・・・・・・・・・・・・・・・・ スライド８</a:t>
            </a:r>
            <a:endParaRPr altLang="ja-JP" dirty="0" lang="en-US" sz="1800">
              <a:latin charset="-128" panose="020B0609070205080204" pitchFamily="49" typeface="ＭＳ ゴシック"/>
              <a:ea charset="-128" panose="020B0609070205080204" pitchFamily="49" typeface="ＭＳ ゴシック"/>
            </a:endParaRPr>
          </a:p>
          <a:p>
            <a:pPr algn="dist" eaLnBrk="1" hangingPunct="1">
              <a:spcBef>
                <a:spcPts val="1200"/>
              </a:spcBef>
              <a:tabLst>
                <a:tab algn="l" pos="7196051"/>
              </a:tabLst>
            </a:pPr>
            <a:r>
              <a:rPr altLang="en-US" dirty="0" lang="ja-JP" sz="1800">
                <a:latin charset="-128" panose="020B0609070205080204" pitchFamily="49" typeface="ＭＳ ゴシック"/>
                <a:ea charset="-128" panose="020B0609070205080204" pitchFamily="49" typeface="ＭＳ ゴシック"/>
              </a:rPr>
              <a:t>４　解答用紙</a:t>
            </a:r>
            <a:r>
              <a:rPr altLang="en-US" dirty="0" lang="ja-JP" sz="1600">
                <a:latin charset="-128" panose="020B0609070205080204" pitchFamily="49" typeface="ＭＳ ゴシック"/>
                <a:ea charset="-128" panose="020B0609070205080204" pitchFamily="49" typeface="ＭＳ ゴシック"/>
              </a:rPr>
              <a:t>（「地理歴史、公民」及び「理科」）</a:t>
            </a:r>
            <a:r>
              <a:rPr altLang="en-US" dirty="0" lang="ja-JP" sz="1800">
                <a:latin charset="-128" panose="020B0609070205080204" pitchFamily="49" typeface="ＭＳ ゴシック"/>
                <a:ea charset="-128" panose="020B0609070205080204" pitchFamily="49" typeface="ＭＳ ゴシック"/>
              </a:rPr>
              <a:t>　・・・・・・・ スライド９</a:t>
            </a:r>
            <a:endParaRPr altLang="ja-JP" dirty="0" lang="en-US" sz="1800">
              <a:latin charset="-128" panose="020B0609070205080204" pitchFamily="49" typeface="ＭＳ ゴシック"/>
              <a:ea charset="-128" panose="020B0609070205080204" pitchFamily="49" typeface="ＭＳ ゴシック"/>
            </a:endParaRPr>
          </a:p>
        </p:txBody>
      </p:sp>
      <p:sp>
        <p:nvSpPr>
          <p:cNvPr id="11" name="角丸四角形 4"/>
          <p:cNvSpPr>
            <a:spLocks noChangeArrowheads="1"/>
          </p:cNvSpPr>
          <p:nvPr/>
        </p:nvSpPr>
        <p:spPr bwMode="auto">
          <a:xfrm>
            <a:off x="331548" y="868816"/>
            <a:ext cx="8574362" cy="480510"/>
          </a:xfrm>
          <a:prstGeom prst="roundRect">
            <a:avLst>
              <a:gd fmla="val 14925" name="adj"/>
            </a:avLst>
          </a:prstGeom>
          <a:solidFill>
            <a:srgbClr val="FFFFCC"/>
          </a:solidFill>
          <a:ln algn="ctr" w="19050">
            <a:solidFill>
              <a:schemeClr val="tx1"/>
            </a:solidFill>
            <a:round/>
            <a:headEnd/>
            <a:tailEnd/>
          </a:ln>
        </p:spPr>
        <p:txBody>
          <a:bodyPr anchor="ctr" bIns="36000" tIns="36000" wrap="square">
            <a:spAutoFit/>
          </a:bodyPr>
          <a:lstStyle/>
          <a:p>
            <a:r>
              <a:rPr altLang="ja-JP" dirty="0" lang="en-US" sz="2400">
                <a:solidFill>
                  <a:srgbClr val="000000"/>
                </a:solidFill>
              </a:rPr>
              <a:t>Ⅰ</a:t>
            </a:r>
            <a:r>
              <a:rPr altLang="en-US" dirty="0" lang="ja-JP" sz="2400">
                <a:solidFill>
                  <a:srgbClr val="000000"/>
                </a:solidFill>
              </a:rPr>
              <a:t>　令和８年度大学入学共通テストについて　　　</a:t>
            </a:r>
            <a:endParaRPr altLang="en-US" dirty="0" lang="ja-JP" sz="2400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EC53A50-3D3E-49E0-A3BF-DFB625B57B4A}"/>
              </a:ext>
            </a:extLst>
          </p:cNvPr>
          <p:cNvGrpSpPr/>
          <p:nvPr/>
        </p:nvGrpSpPr>
        <p:grpSpPr>
          <a:xfrm>
            <a:off x="331548" y="3933056"/>
            <a:ext cx="8574362" cy="493335"/>
            <a:chOff x="323528" y="5229961"/>
            <a:chExt cx="8574362" cy="493335"/>
          </a:xfrm>
        </p:grpSpPr>
        <p:sp>
          <p:nvSpPr>
            <p:cNvPr id="12" name="角丸四角形 4"/>
            <p:cNvSpPr>
              <a:spLocks noChangeArrowheads="1"/>
            </p:cNvSpPr>
            <p:nvPr/>
          </p:nvSpPr>
          <p:spPr bwMode="auto">
            <a:xfrm>
              <a:off x="323528" y="5229961"/>
              <a:ext cx="8574362" cy="493335"/>
            </a:xfrm>
            <a:prstGeom prst="roundRect">
              <a:avLst>
                <a:gd fmla="val 18013" name="adj"/>
              </a:avLst>
            </a:prstGeom>
            <a:solidFill>
              <a:srgbClr val="FFFFCC"/>
            </a:solidFill>
            <a:ln algn="ctr" w="19050">
              <a:solidFill>
                <a:schemeClr val="tx1"/>
              </a:solidFill>
              <a:round/>
              <a:headEnd/>
              <a:tailEnd/>
            </a:ln>
          </p:spPr>
          <p:txBody>
            <a:bodyPr bIns="36000" tIns="36000" wrap="square">
              <a:spAutoFit/>
            </a:bodyPr>
            <a:lstStyle/>
            <a:p>
              <a:r>
                <a:rPr altLang="ja-JP" dirty="0" lang="en-US" sz="2400">
                  <a:solidFill>
                    <a:srgbClr val="000000"/>
                  </a:solidFill>
                </a:rPr>
                <a:t>Ⅱ</a:t>
              </a:r>
              <a:r>
                <a:rPr altLang="en-US" dirty="0" lang="ja-JP" sz="2400">
                  <a:solidFill>
                    <a:srgbClr val="000000"/>
                  </a:solidFill>
                </a:rPr>
                <a:t>　令和８年度試験情報</a:t>
              </a:r>
              <a:endParaRPr altLang="en-US" dirty="0" lang="ja-JP" sz="2400"/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610302B-32A3-4F47-A957-D7FE393F45CD}"/>
                </a:ext>
              </a:extLst>
            </p:cNvPr>
            <p:cNvSpPr txBox="1"/>
            <p:nvPr/>
          </p:nvSpPr>
          <p:spPr>
            <a:xfrm>
              <a:off x="7674630" y="5301777"/>
              <a:ext cx="1223260" cy="349702"/>
            </a:xfrm>
            <a:prstGeom prst="rect">
              <a:avLst/>
            </a:prstGeom>
            <a:noFill/>
          </p:spPr>
          <p:txBody>
            <a:bodyPr bIns="36000" rtlCol="0" tIns="36000" wrap="square">
              <a:spAutoFit/>
            </a:bodyPr>
            <a:lstStyle/>
            <a:p>
              <a:r>
                <a:rPr altLang="en-US" dirty="0" lang="ja-JP" sz="1800">
                  <a:latin charset="-128" panose="020B0600070205080204" pitchFamily="50" typeface="ＭＳ Ｐゴシック"/>
                </a:rPr>
                <a:t>スライド</a:t>
              </a:r>
              <a:r>
                <a:rPr altLang="ja-JP" dirty="0" lang="en-US" sz="1800">
                  <a:latin charset="-128" panose="020B0600070205080204" pitchFamily="50" typeface="ＭＳ Ｐゴシック"/>
                </a:rPr>
                <a:t>18</a:t>
              </a:r>
              <a:endParaRPr altLang="en-US" dirty="0" lang="ja-JP" sz="1800"/>
            </a:p>
          </p:txBody>
        </p:sp>
      </p:grpSp>
    </p:spTree>
    <p:extLst>
      <p:ext uri="{BB962C8B-B14F-4D97-AF65-F5344CB8AC3E}">
        <p14:creationId xmlns:p14="http://schemas.microsoft.com/office/powerpoint/2010/main" val="2968397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11396" p14:dur="700" spd="med">
        <p:fade/>
      </p:transition>
    </mc:Choice>
    <mc:Fallback>
      <p:transition advTm="11396" spd="med">
        <p:fade/>
      </p:transition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E36E2188-3736-4ECF-A54E-DD5C2BA99482}"/>
              </a:ext>
            </a:extLst>
          </p:cNvPr>
          <p:cNvSpPr/>
          <p:nvPr/>
        </p:nvSpPr>
        <p:spPr>
          <a:xfrm>
            <a:off x="4572000" y="-1"/>
            <a:ext cx="4572000" cy="6351711"/>
          </a:xfrm>
          <a:prstGeom prst="rect">
            <a:avLst/>
          </a:prstGeom>
          <a:solidFill>
            <a:srgbClr val="06C7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 fontAlgn="base">
              <a:spcBef>
                <a:spcPct val="20000"/>
              </a:spcBef>
              <a:spcAft>
                <a:spcPct val="0"/>
              </a:spcAft>
            </a:pPr>
            <a:endParaRPr altLang="en-US" b="1" dirty="0" lang="ja-JP" sz="2800">
              <a:solidFill>
                <a:prstClr val="white"/>
              </a:solidFill>
              <a:latin typeface="Calibri"/>
              <a:ea charset="-128" panose="020B0600070205080204" pitchFamily="50" typeface="ＭＳ Ｐゴシック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064D8255-C569-4086-9620-024F2AA95DC8}"/>
              </a:ext>
            </a:extLst>
          </p:cNvPr>
          <p:cNvPicPr>
            <a:picLocks noChangeAspect="1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000" y="692698"/>
            <a:ext cx="2808000" cy="2805195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5E1250CC-A40E-442F-9320-1551896A227F}"/>
              </a:ext>
            </a:extLst>
          </p:cNvPr>
          <p:cNvPicPr>
            <a:picLocks noChangeAspect="1"/>
          </p:cNvPicPr>
          <p:nvPr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0020" y="1231294"/>
            <a:ext cx="1690665" cy="1728000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FD3FB648-9348-454B-AC62-660EC098CDC4}"/>
              </a:ext>
            </a:extLst>
          </p:cNvPr>
          <p:cNvSpPr txBox="1"/>
          <p:nvPr/>
        </p:nvSpPr>
        <p:spPr>
          <a:xfrm>
            <a:off x="85562" y="181540"/>
            <a:ext cx="8964488" cy="769441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altLang="en-US" b="1" dirty="0" lang="ja-JP" sz="2000">
                <a:solidFill>
                  <a:srgbClr val="16057D"/>
                </a:solidFill>
                <a:latin charset="-128" panose="02020700000000000000" pitchFamily="17" typeface="UD デジタル 教科書体 N-B"/>
                <a:ea charset="-128" panose="02020700000000000000" pitchFamily="17" typeface="UD デジタル 教科書体 N-B"/>
              </a:rPr>
              <a:t>大学入試センター公式アカウントでも</a:t>
            </a:r>
            <a:endParaRPr altLang="ja-JP" b="1" dirty="0" lang="en-US" sz="2000">
              <a:solidFill>
                <a:srgbClr val="16057D"/>
              </a:solidFill>
              <a:latin charset="-128" panose="02020700000000000000" pitchFamily="17" typeface="UD デジタル 教科書体 N-B"/>
              <a:ea charset="-128" panose="02020700000000000000" pitchFamily="17" typeface="UD デジタル 教科書体 N-B"/>
            </a:endParaRPr>
          </a:p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altLang="en-US" b="1" dirty="0" lang="ja-JP" sz="2000">
                <a:solidFill>
                  <a:srgbClr val="16057D"/>
                </a:solidFill>
                <a:latin charset="-128" panose="02020700000000000000" pitchFamily="17" typeface="UD デジタル 教科書体 N-B"/>
                <a:ea charset="-128" panose="02020700000000000000" pitchFamily="17" typeface="UD デジタル 教科書体 N-B"/>
              </a:rPr>
              <a:t>令和８年度大学入学共通テストに関する最新情報を発信しています。</a:t>
            </a:r>
            <a:r>
              <a:rPr altLang="ja-JP" b="1" baseline="30000" dirty="0" lang="en-US" sz="2000">
                <a:solidFill>
                  <a:srgbClr val="16057D"/>
                </a:solidFill>
                <a:latin charset="-128" panose="02020700000000000000" pitchFamily="17" typeface="UD デジタル 教科書体 N-B"/>
                <a:ea charset="-128" panose="02020700000000000000" pitchFamily="17" typeface="UD デジタル 教科書体 N-B"/>
              </a:rPr>
              <a:t>※</a:t>
            </a:r>
            <a:endParaRPr altLang="en-US" b="1" baseline="30000" dirty="0" lang="ja-JP" sz="2000">
              <a:solidFill>
                <a:srgbClr val="16057D"/>
              </a:solidFill>
              <a:latin charset="-128" panose="02020700000000000000" pitchFamily="17" typeface="UD デジタル 教科書体 N-B"/>
              <a:ea charset="-128" panose="02020700000000000000" pitchFamily="17" typeface="UD デジタル 教科書体 N-B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C87C3321-BFDC-4B39-9E17-F812B21C61D0}"/>
              </a:ext>
            </a:extLst>
          </p:cNvPr>
          <p:cNvSpPr txBox="1"/>
          <p:nvPr/>
        </p:nvSpPr>
        <p:spPr>
          <a:xfrm>
            <a:off x="2871" y="3428656"/>
            <a:ext cx="4564935" cy="63402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altLang="en-US" b="1" dirty="0" lang="ja-JP" sz="1600">
                <a:solidFill>
                  <a:prstClr val="black"/>
                </a:solidFill>
                <a:latin charset="-128" panose="02020700000000000000" pitchFamily="17" typeface="UD デジタル 教科書体 N-B"/>
                <a:ea charset="-128" panose="02020700000000000000" pitchFamily="17" typeface="UD デジタル 教科書体 N-B"/>
              </a:rPr>
              <a:t>大学入試センター</a:t>
            </a:r>
            <a:endParaRPr altLang="ja-JP" b="1" dirty="0" lang="en-US" sz="1600">
              <a:solidFill>
                <a:prstClr val="black"/>
              </a:solidFill>
              <a:latin charset="-128" panose="02020700000000000000" pitchFamily="17" typeface="UD デジタル 教科書体 N-B"/>
              <a:ea charset="-128" panose="02020700000000000000" pitchFamily="17" typeface="UD デジタル 教科書体 N-B"/>
            </a:endParaRPr>
          </a:p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altLang="ja-JP" b="1" dirty="0" lang="en-US" sz="1600">
                <a:solidFill>
                  <a:prstClr val="black"/>
                </a:solidFill>
                <a:latin charset="-128" panose="02020700000000000000" pitchFamily="17" typeface="UD デジタル 教科書体 N-B"/>
                <a:ea charset="-128" panose="02020700000000000000" pitchFamily="17" typeface="UD デジタル 教科書体 N-B"/>
              </a:rPr>
              <a:t>@</a:t>
            </a:r>
            <a:r>
              <a:rPr altLang="ja-JP" b="1" dirty="0" err="1" lang="en-US" sz="1600">
                <a:solidFill>
                  <a:prstClr val="black"/>
                </a:solidFill>
                <a:latin charset="-128" panose="02020700000000000000" pitchFamily="17" typeface="UD デジタル 教科書体 N-B"/>
                <a:ea charset="-128" panose="02020700000000000000" pitchFamily="17" typeface="UD デジタル 教科書体 N-B"/>
              </a:rPr>
              <a:t>DNC_Japan</a:t>
            </a:r>
            <a:r>
              <a:rPr altLang="en-US" b="1" dirty="0" lang="ja-JP" sz="1600">
                <a:solidFill>
                  <a:prstClr val="black"/>
                </a:solidFill>
                <a:latin charset="-128" panose="02020700000000000000" pitchFamily="17" typeface="UD デジタル 教科書体 N-B"/>
                <a:ea charset="-128" panose="02020700000000000000" pitchFamily="17" typeface="UD デジタル 教科書体 N-B"/>
              </a:rPr>
              <a:t>（</a:t>
            </a:r>
            <a:r>
              <a:rPr altLang="ja-JP" b="1" dirty="0" lang="en-US" sz="1600">
                <a:solidFill>
                  <a:prstClr val="black"/>
                </a:solidFill>
                <a:latin charset="-128" panose="02020700000000000000" pitchFamily="17" typeface="UD デジタル 教科書体 N-B"/>
                <a:ea charset="-128" panose="02020700000000000000" pitchFamily="17" typeface="UD デジタル 教科書体 N-B"/>
              </a:rPr>
              <a:t>https://x.com/DNC_Japan</a:t>
            </a:r>
            <a:r>
              <a:rPr altLang="en-US" b="1" dirty="0" lang="ja-JP" sz="1600">
                <a:solidFill>
                  <a:prstClr val="black"/>
                </a:solidFill>
                <a:latin charset="-128" panose="02020700000000000000" pitchFamily="17" typeface="UD デジタル 教科書体 N-B"/>
                <a:ea charset="-128" panose="02020700000000000000" pitchFamily="17" typeface="UD デジタル 教科書体 N-B"/>
              </a:rPr>
              <a:t>）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6CCE12E9-D926-40E1-9A37-394C04B1FBCB}"/>
              </a:ext>
            </a:extLst>
          </p:cNvPr>
          <p:cNvSpPr txBox="1"/>
          <p:nvPr/>
        </p:nvSpPr>
        <p:spPr>
          <a:xfrm>
            <a:off x="4572000" y="3428656"/>
            <a:ext cx="4572000" cy="63402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altLang="en-US" dirty="0" lang="ja-JP" sz="1600">
                <a:solidFill>
                  <a:prstClr val="white"/>
                </a:solidFill>
                <a:latin charset="-128" panose="02020700000000000000" pitchFamily="17" typeface="UD デジタル 教科書体 N-B"/>
                <a:ea charset="-128" panose="02020700000000000000" pitchFamily="17" typeface="UD デジタル 教科書体 N-B"/>
              </a:rPr>
              <a:t>Ｒ８</a:t>
            </a:r>
            <a:r>
              <a:rPr altLang="en-US" b="1" dirty="0" lang="ja-JP" sz="1600">
                <a:solidFill>
                  <a:prstClr val="white"/>
                </a:solidFill>
                <a:latin charset="-128" panose="02020700000000000000" pitchFamily="17" typeface="UD デジタル 教科書体 N-B"/>
                <a:ea charset="-128" panose="02020700000000000000" pitchFamily="17" typeface="UD デジタル 教科書体 N-B"/>
              </a:rPr>
              <a:t>共通テスト情報｜大学入試センター</a:t>
            </a:r>
          </a:p>
          <a:p>
            <a:pPr algn="ctr"/>
            <a:r>
              <a:rPr altLang="ja-JP" dirty="0" lang="en-US" sz="1600">
                <a:solidFill>
                  <a:prstClr val="white"/>
                </a:solidFill>
                <a:latin charset="-128" panose="02020700000000000000" pitchFamily="17" typeface="UD デジタル 教科書体 N-B"/>
                <a:ea charset="-128" panose="02020700000000000000" pitchFamily="17" typeface="UD デジタル 教科書体 N-B"/>
              </a:rPr>
              <a:t>@r8test_dnc</a:t>
            </a:r>
            <a:endParaRPr altLang="en-US" dirty="0" lang="ja-JP" sz="1600">
              <a:solidFill>
                <a:prstClr val="white"/>
              </a:solidFill>
              <a:latin charset="-128" panose="02020700000000000000" pitchFamily="17" typeface="UD デジタル 教科書体 N-B"/>
              <a:ea charset="-128" panose="02020700000000000000" pitchFamily="17" typeface="UD デジタル 教科書体 N-B"/>
            </a:endParaRP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ED5258BF-1AA5-46BC-AB1F-B005F5CDEC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573" y="4833296"/>
            <a:ext cx="1260000" cy="1260000"/>
          </a:xfrm>
          <a:prstGeom prst="rect">
            <a:avLst/>
          </a:prstGeom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CCE7A81-3FE7-4B5D-B4B5-DACB27F201C7}"/>
              </a:ext>
            </a:extLst>
          </p:cNvPr>
          <p:cNvSpPr txBox="1"/>
          <p:nvPr/>
        </p:nvSpPr>
        <p:spPr>
          <a:xfrm>
            <a:off x="4576194" y="4128846"/>
            <a:ext cx="4572000" cy="769441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altLang="en-US" b="1" dirty="0" lang="ja-JP" sz="4400">
                <a:solidFill>
                  <a:prstClr val="white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友だち募集中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001FFEB8-A086-4186-9BA3-78C7F83903F7}"/>
              </a:ext>
            </a:extLst>
          </p:cNvPr>
          <p:cNvSpPr txBox="1"/>
          <p:nvPr/>
        </p:nvSpPr>
        <p:spPr>
          <a:xfrm>
            <a:off x="2871" y="4128846"/>
            <a:ext cx="4572000" cy="769441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altLang="ja-JP" b="1" dirty="0" lang="en-US" spc="-150" sz="4400">
                <a:solidFill>
                  <a:prstClr val="black"/>
                </a:solidFill>
                <a:latin charset="-128" panose="020B0700000000000000" pitchFamily="50" typeface="Yu Gothic UI Semibold"/>
                <a:ea charset="-128" panose="020B0700000000000000" pitchFamily="50" typeface="Yu Gothic UI Semibold"/>
              </a:rPr>
              <a:t>Follow us !</a:t>
            </a:r>
            <a:r>
              <a:rPr altLang="en-US" b="1" dirty="0" lang="ja-JP" sz="4400">
                <a:solidFill>
                  <a:prstClr val="black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　</a:t>
            </a:r>
            <a:endParaRPr altLang="ja-JP" b="1" dirty="0" lang="en-US" sz="4400">
              <a:solidFill>
                <a:prstClr val="black"/>
              </a:solidFill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684E8AD7-B951-4E4D-8731-DCA63FFD4E54}"/>
              </a:ext>
            </a:extLst>
          </p:cNvPr>
          <p:cNvSpPr txBox="1"/>
          <p:nvPr/>
        </p:nvSpPr>
        <p:spPr>
          <a:xfrm>
            <a:off x="0" y="6215539"/>
            <a:ext cx="9144000" cy="67664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b" anchorCtr="0" rtlCol="0" tIns="144000" wrap="square">
            <a:spAutoFit/>
          </a:bodyPr>
          <a:lstStyle/>
          <a:p>
            <a:pPr fontAlgn="base">
              <a:lnSpc>
                <a:spcPts val="1800"/>
              </a:lnSpc>
              <a:spcAft>
                <a:spcPct val="0"/>
              </a:spcAft>
            </a:pPr>
            <a:r>
              <a:rPr altLang="ja-JP" b="1" baseline="30000" dirty="0" lang="en-US" sz="1800">
                <a:solidFill>
                  <a:srgbClr val="16057D"/>
                </a:solidFill>
                <a:latin charset="-128" panose="02020700000000000000" pitchFamily="17" typeface="UD デジタル 教科書体 N-B"/>
                <a:ea charset="-128" panose="02020700000000000000" pitchFamily="17" typeface="UD デジタル 教科書体 N-B"/>
              </a:rPr>
              <a:t>※</a:t>
            </a:r>
            <a:r>
              <a:rPr altLang="en-US" b="1" baseline="30000" dirty="0" lang="ja-JP" sz="1800">
                <a:solidFill>
                  <a:srgbClr val="16057D"/>
                </a:solidFill>
                <a:latin charset="-128" panose="02020700000000000000" pitchFamily="17" typeface="UD デジタル 教科書体 N-B"/>
                <a:ea charset="-128" panose="02020700000000000000" pitchFamily="17" typeface="UD デジタル 教科書体 N-B"/>
              </a:rPr>
              <a:t>これらの</a:t>
            </a:r>
            <a:r>
              <a:rPr altLang="ja-JP" b="1" baseline="30000" dirty="0" lang="en-US" sz="1800">
                <a:solidFill>
                  <a:srgbClr val="16057D"/>
                </a:solidFill>
                <a:latin charset="-128" panose="02020700000000000000" pitchFamily="17" typeface="UD デジタル 教科書体 N-B"/>
                <a:ea charset="-128" panose="02020700000000000000" pitchFamily="17" typeface="UD デジタル 教科書体 N-B"/>
              </a:rPr>
              <a:t>SNS</a:t>
            </a:r>
            <a:r>
              <a:rPr altLang="en-US" b="1" baseline="30000" dirty="0" lang="ja-JP" sz="1800">
                <a:solidFill>
                  <a:srgbClr val="16057D"/>
                </a:solidFill>
                <a:latin charset="-128" panose="02020700000000000000" pitchFamily="17" typeface="UD デジタル 教科書体 N-B"/>
                <a:ea charset="-128" panose="02020700000000000000" pitchFamily="17" typeface="UD デジタル 教科書体 N-B"/>
              </a:rPr>
              <a:t>（ソーシャル・ネットワーキング・サービス）は、公式ウェブサイト等における最新情報の掲載をご案内したり、</a:t>
            </a:r>
            <a:endParaRPr altLang="ja-JP" b="1" baseline="30000" dirty="0" lang="en-US" sz="1800">
              <a:solidFill>
                <a:srgbClr val="16057D"/>
              </a:solidFill>
              <a:latin charset="-128" panose="02020700000000000000" pitchFamily="17" typeface="UD デジタル 教科書体 N-B"/>
              <a:ea charset="-128" panose="02020700000000000000" pitchFamily="17" typeface="UD デジタル 教科書体 N-B"/>
            </a:endParaRPr>
          </a:p>
          <a:p>
            <a:pPr fontAlgn="base">
              <a:lnSpc>
                <a:spcPts val="1800"/>
              </a:lnSpc>
              <a:spcAft>
                <a:spcPct val="0"/>
              </a:spcAft>
            </a:pPr>
            <a:r>
              <a:rPr altLang="en-US" b="1" baseline="30000" dirty="0" lang="ja-JP" sz="1800">
                <a:solidFill>
                  <a:srgbClr val="16057D"/>
                </a:solidFill>
                <a:latin charset="-128" panose="02020700000000000000" pitchFamily="17" typeface="UD デジタル 教科書体 N-B"/>
                <a:ea charset="-128" panose="02020700000000000000" pitchFamily="17" typeface="UD デジタル 教科書体 N-B"/>
              </a:rPr>
              <a:t> その内容の一部を紹介する形で運用しています。</a:t>
            </a:r>
            <a:r>
              <a:rPr altLang="ja-JP" b="1" baseline="30000" dirty="0" lang="en-US" sz="1800">
                <a:solidFill>
                  <a:srgbClr val="16057D"/>
                </a:solidFill>
                <a:latin charset="-128" panose="02020700000000000000" pitchFamily="17" typeface="UD デジタル 教科書体 N-B"/>
                <a:ea charset="-128" panose="02020700000000000000" pitchFamily="17" typeface="UD デジタル 教科書体 N-B"/>
              </a:rPr>
              <a:t>SNS</a:t>
            </a:r>
            <a:r>
              <a:rPr altLang="en-US" b="1" baseline="30000" dirty="0" lang="ja-JP" sz="1800">
                <a:solidFill>
                  <a:srgbClr val="16057D"/>
                </a:solidFill>
                <a:latin charset="-128" panose="02020700000000000000" pitchFamily="17" typeface="UD デジタル 教科書体 N-B"/>
                <a:ea charset="-128" panose="02020700000000000000" pitchFamily="17" typeface="UD デジタル 教科書体 N-B"/>
              </a:rPr>
              <a:t>のフォロワー等に限定して特定の情報を発信することはありません。</a:t>
            </a:r>
          </a:p>
        </p:txBody>
      </p:sp>
      <p:sp>
        <p:nvSpPr>
          <p:cNvPr id="19" name="スライド番号プレースホルダー 2">
            <a:extLst>
              <a:ext uri="{FF2B5EF4-FFF2-40B4-BE49-F238E27FC236}">
                <a16:creationId xmlns:a16="http://schemas.microsoft.com/office/drawing/2014/main" id="{07451E43-49EB-4077-909D-9D3265BB7B37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7020272" y="6493333"/>
            <a:ext cx="2133601" cy="366253"/>
          </a:xfrm>
        </p:spPr>
        <p:txBody>
          <a:bodyPr/>
          <a:lstStyle/>
          <a:p>
            <a:fld id="{F14AF66F-3B4F-4E8B-A9F2-F8EEB7F87A3A}" type="slidenum">
              <a:rPr altLang="en-US" lang="ja-JP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altLang="en-US" lang="ja-JP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C5C384E2-06F3-4F05-99ED-C4815651A206}"/>
              </a:ext>
            </a:extLst>
          </p:cNvPr>
          <p:cNvPicPr>
            <a:picLocks noChangeAspect="1"/>
          </p:cNvPicPr>
          <p:nvPr/>
        </p:nvPicPr>
        <p:blipFill>
          <a:blip cstate="print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0625" y="4749945"/>
            <a:ext cx="1329077" cy="1329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9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23303509-D431-491C-906C-D69D50FF7071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F14AF66F-3B4F-4E8B-A9F2-F8EEB7F87A3A}" type="slidenum">
              <a:rPr altLang="en-US" lang="ja-JP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utoShape 6">
            <a:extLst>
              <a:ext uri="{FF2B5EF4-FFF2-40B4-BE49-F238E27FC236}">
                <a16:creationId xmlns:a16="http://schemas.microsoft.com/office/drawing/2014/main" id="{647ADC6A-630C-4EDF-90D8-9CBE0F208E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065" y="1312430"/>
            <a:ext cx="8644879" cy="460386"/>
          </a:xfrm>
          <a:prstGeom prst="roundRect">
            <a:avLst>
              <a:gd fmla="val 13634" name="adj"/>
            </a:avLst>
          </a:prstGeom>
          <a:solidFill>
            <a:srgbClr val="CCECFF"/>
          </a:solidFill>
          <a:ln algn="ctr" w="38100">
            <a:solidFill>
              <a:schemeClr val="accent1">
                <a:lumMod val="75000"/>
              </a:schemeClr>
            </a:solidFill>
            <a:round/>
            <a:headEnd/>
            <a:tailEnd/>
          </a:ln>
        </p:spPr>
        <p:txBody>
          <a:bodyPr anchor="ctr" anchorCtr="0" wrap="square"/>
          <a:lstStyle/>
          <a:p>
            <a:r>
              <a:rPr altLang="en-US" dirty="0" lang="ja-JP" sz="2400">
                <a:latin charset="-128" panose="020B0600070205080204" pitchFamily="50" typeface="ＭＳ Ｐゴシック"/>
              </a:rPr>
              <a:t>１　主な日程</a:t>
            </a:r>
            <a:endParaRPr altLang="ja-JP" dirty="0" lang="en-US" sz="2400">
              <a:latin charset="-128" panose="020B0600070205080204" pitchFamily="50" typeface="ＭＳ Ｐゴシック"/>
            </a:endParaRPr>
          </a:p>
        </p:txBody>
      </p:sp>
      <p:graphicFrame>
        <p:nvGraphicFramePr>
          <p:cNvPr id="16" name="表 15">
            <a:extLst>
              <a:ext uri="{FF2B5EF4-FFF2-40B4-BE49-F238E27FC236}">
                <a16:creationId xmlns:a16="http://schemas.microsoft.com/office/drawing/2014/main" id="{AB134E01-F002-4290-923A-7E8229BD69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3406728"/>
              </p:ext>
            </p:extLst>
          </p:nvPr>
        </p:nvGraphicFramePr>
        <p:xfrm>
          <a:off x="455081" y="1871897"/>
          <a:ext cx="8365391" cy="4824000"/>
        </p:xfrm>
        <a:graphic>
          <a:graphicData uri="http://schemas.openxmlformats.org/drawingml/2006/table">
            <a:tbl>
              <a:tblPr bandRow="1" firstRow="1">
                <a:tableStyleId>{B301B821-A1FF-4177-AEE7-76D212191A09}</a:tableStyleId>
              </a:tblPr>
              <a:tblGrid>
                <a:gridCol w="2814555">
                  <a:extLst>
                    <a:ext uri="{9D8B030D-6E8A-4147-A177-3AD203B41FA5}">
                      <a16:colId xmlns:a16="http://schemas.microsoft.com/office/drawing/2014/main" val="1202414654"/>
                    </a:ext>
                  </a:extLst>
                </a:gridCol>
                <a:gridCol w="5550836">
                  <a:extLst>
                    <a:ext uri="{9D8B030D-6E8A-4147-A177-3AD203B41FA5}">
                      <a16:colId xmlns:a16="http://schemas.microsoft.com/office/drawing/2014/main" val="1349642056"/>
                    </a:ext>
                  </a:extLst>
                </a:gridCol>
              </a:tblGrid>
              <a:tr h="385896">
                <a:tc>
                  <a:txBody>
                    <a:bodyPr/>
                    <a:lstStyle/>
                    <a:p>
                      <a:pPr algn="ctr"/>
                      <a:r>
                        <a:rPr altLang="en-US" dirty="0" kumimoji="1" lang="ja-JP" sz="1800"/>
                        <a:t>事項</a:t>
                      </a:r>
                    </a:p>
                  </a:txBody>
                  <a:tcPr anchor="ctr">
                    <a:lnR algn="ctr" cap="flat" cmpd="sng" w="12700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</a:tcPr>
                </a:tc>
                <a:tc>
                  <a:txBody>
                    <a:bodyPr/>
                    <a:lstStyle/>
                    <a:p>
                      <a:pPr algn="ctr" defTabSz="945124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dirty="0" kumimoji="1" lang="ja-JP" sz="1800"/>
                        <a:t>日程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334349003"/>
                  </a:ext>
                </a:extLst>
              </a:tr>
              <a:tr h="739632">
                <a:tc>
                  <a:txBody>
                    <a:bodyPr/>
                    <a:lstStyle/>
                    <a:p>
                      <a:pPr algn="ctr"/>
                      <a:r>
                        <a:rPr altLang="en-US" dirty="0" kumimoji="1" lang="ja-JP" sz="2000"/>
                        <a:t>マイページの作成</a:t>
                      </a:r>
                    </a:p>
                  </a:txBody>
                  <a:tcPr anchor="ctr">
                    <a:lnR algn="ctr" cap="flat" cmpd="sng" w="12700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altLang="en-US" dirty="0" kumimoji="1" lang="ja-JP" sz="2000"/>
                        <a:t>令和７年</a:t>
                      </a:r>
                      <a:endParaRPr altLang="ja-JP" dirty="0" kumimoji="1" lang="en-US" sz="2000"/>
                    </a:p>
                    <a:p>
                      <a:pPr algn="l"/>
                      <a:r>
                        <a:rPr altLang="en-US" dirty="0" kumimoji="1" lang="ja-JP" sz="2000"/>
                        <a:t>　　７月　１日（火）　～　</a:t>
                      </a:r>
                      <a:r>
                        <a:rPr altLang="en-US" baseline="0" dirty="0" kumimoji="1" lang="ja-JP" sz="2000"/>
                        <a:t>１０</a:t>
                      </a:r>
                      <a:r>
                        <a:rPr altLang="en-US" dirty="0" kumimoji="1" lang="ja-JP" sz="2000"/>
                        <a:t>月　３日（金） </a:t>
                      </a:r>
                      <a:endParaRPr altLang="en-US" dirty="0" kumimoji="1" lang="ja-JP" sz="2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algn="ctr" cap="flat" cmpd="sng" w="12700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838920419"/>
                  </a:ext>
                </a:extLst>
              </a:tr>
              <a:tr h="603035">
                <a:tc>
                  <a:txBody>
                    <a:bodyPr/>
                    <a:lstStyle/>
                    <a:p>
                      <a:pPr algn="ctr"/>
                      <a:r>
                        <a:rPr altLang="en-US" dirty="0" kumimoji="1" lang="ja-JP" sz="2000"/>
                        <a:t>受験上の配慮申請</a:t>
                      </a:r>
                    </a:p>
                  </a:txBody>
                  <a:tcPr anchor="ctr">
                    <a:lnR algn="ctr" cap="flat" cmpd="sng" w="12700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altLang="en-US" dirty="0" kumimoji="1" lang="ja-JP" sz="2000"/>
                        <a:t>　　７月　１日（火）　～　</a:t>
                      </a:r>
                      <a:r>
                        <a:rPr altLang="en-US" baseline="0" dirty="0" kumimoji="1" lang="ja-JP" sz="2000"/>
                        <a:t>１０</a:t>
                      </a:r>
                      <a:r>
                        <a:rPr altLang="en-US" dirty="0" kumimoji="1" lang="ja-JP" sz="2000"/>
                        <a:t>月　３日（金）</a:t>
                      </a:r>
                      <a:r>
                        <a:rPr altLang="ja-JP" dirty="0" kumimoji="1" lang="en-US" sz="2000"/>
                        <a:t>【</a:t>
                      </a:r>
                      <a:r>
                        <a:rPr altLang="en-US" dirty="0" kumimoji="1" lang="ja-JP" sz="2000"/>
                        <a:t>郵送のみ</a:t>
                      </a:r>
                      <a:r>
                        <a:rPr altLang="ja-JP" dirty="0" kumimoji="1" lang="en-US" sz="2000"/>
                        <a:t>】</a:t>
                      </a:r>
                      <a:endParaRPr altLang="en-US" dirty="0" kumimoji="1" lang="ja-JP" sz="2000">
                        <a:solidFill>
                          <a:schemeClr val="tx1"/>
                        </a:solidFill>
                      </a:endParaRPr>
                    </a:p>
                  </a:txBody>
                  <a:tcPr anchor="ctr" marR="0">
                    <a:lnL algn="ctr" cap="flat" cmpd="sng" w="12700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077159881"/>
                  </a:ext>
                </a:extLst>
              </a:tr>
              <a:tr h="932580">
                <a:tc>
                  <a:txBody>
                    <a:bodyPr/>
                    <a:lstStyle/>
                    <a:p>
                      <a:pPr algn="ctr" defTabSz="945124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dirty="0" kumimoji="1" lang="ja-JP" sz="2000"/>
                        <a:t>出願</a:t>
                      </a:r>
                      <a:endParaRPr altLang="ja-JP" dirty="0" kumimoji="1" lang="en-US" sz="2000"/>
                    </a:p>
                    <a:p>
                      <a:pPr algn="ctr" defTabSz="945124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dirty="0" kumimoji="1" lang="ja-JP" sz="1600"/>
                        <a:t>（出願内容の登録・ </a:t>
                      </a:r>
                      <a:endParaRPr altLang="ja-JP" dirty="0" kumimoji="1" lang="en-US" sz="1600"/>
                    </a:p>
                    <a:p>
                      <a:pPr algn="ctr" defTabSz="945124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dirty="0" kumimoji="1" lang="ja-JP" sz="1600"/>
                        <a:t>検定料等の支払い）</a:t>
                      </a:r>
                    </a:p>
                  </a:txBody>
                  <a:tcPr anchor="ctr">
                    <a:lnR algn="ctr" cap="flat" cmpd="sng" w="12700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altLang="en-US" dirty="0" kumimoji="1" lang="ja-JP" sz="2000"/>
                        <a:t>　　９月１６日（火）　～　</a:t>
                      </a:r>
                      <a:r>
                        <a:rPr altLang="en-US" baseline="0" dirty="0" kumimoji="1" lang="ja-JP" sz="2000"/>
                        <a:t>１０</a:t>
                      </a:r>
                      <a:r>
                        <a:rPr altLang="en-US" dirty="0" kumimoji="1" lang="ja-JP" sz="2000"/>
                        <a:t>月　３日（金）</a:t>
                      </a:r>
                      <a:endParaRPr altLang="en-US" dirty="0" kumimoji="1" lang="ja-JP" sz="2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algn="ctr" cap="flat" cmpd="sng" w="12700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115777961"/>
                  </a:ext>
                </a:extLst>
              </a:tr>
              <a:tr h="603035">
                <a:tc>
                  <a:txBody>
                    <a:bodyPr/>
                    <a:lstStyle/>
                    <a:p>
                      <a:pPr algn="ctr" defTabSz="945124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dirty="0" kumimoji="1" lang="ja-JP" sz="2000"/>
                        <a:t>出願内容の確認・訂正</a:t>
                      </a:r>
                    </a:p>
                  </a:txBody>
                  <a:tcPr anchor="ctr">
                    <a:lnR algn="ctr" cap="flat" cmpd="sng" w="12700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altLang="en-US" dirty="0" kumimoji="1" lang="ja-JP" sz="2000"/>
                        <a:t>　１０月１０日（金）　～　１０月１７日（金）</a:t>
                      </a:r>
                      <a:endParaRPr altLang="en-US" dirty="0" kumimoji="1" lang="ja-JP" sz="2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algn="ctr" cap="flat" cmpd="sng" w="12700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70252178"/>
                  </a:ext>
                </a:extLst>
              </a:tr>
              <a:tr h="535048">
                <a:tc>
                  <a:txBody>
                    <a:bodyPr/>
                    <a:lstStyle/>
                    <a:p>
                      <a:pPr algn="ctr"/>
                      <a:r>
                        <a:rPr altLang="en-US" dirty="0" kumimoji="1" lang="ja-JP" sz="2000"/>
                        <a:t>受験票の取得・印刷</a:t>
                      </a:r>
                    </a:p>
                  </a:txBody>
                  <a:tcPr anchor="ctr">
                    <a:lnR algn="ctr" cap="flat" cmpd="sng" w="12700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altLang="en-US" dirty="0" kumimoji="1" lang="ja-JP" sz="2000"/>
                        <a:t>　１２月１０日（水）　～</a:t>
                      </a:r>
                      <a:endParaRPr altLang="en-US" dirty="0" kumimoji="1" lang="ja-JP" sz="2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algn="ctr" cap="flat" cmpd="sng" w="12700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231050204"/>
                  </a:ext>
                </a:extLst>
              </a:tr>
              <a:tr h="1024774">
                <a:tc>
                  <a:txBody>
                    <a:bodyPr/>
                    <a:lstStyle/>
                    <a:p>
                      <a:pPr algn="ctr"/>
                      <a:r>
                        <a:rPr altLang="en-US" dirty="0" kumimoji="1" lang="ja-JP" sz="2000"/>
                        <a:t>大学入学共通テスト</a:t>
                      </a:r>
                      <a:endParaRPr altLang="ja-JP" dirty="0" kumimoji="1" lang="en-US" sz="2000"/>
                    </a:p>
                    <a:p>
                      <a:pPr algn="ctr"/>
                      <a:r>
                        <a:rPr altLang="en-US" dirty="0" kumimoji="1" lang="ja-JP" sz="2000"/>
                        <a:t>本試験</a:t>
                      </a:r>
                      <a:endParaRPr altLang="ja-JP" dirty="0" kumimoji="1" lang="en-US" sz="2000"/>
                    </a:p>
                    <a:p>
                      <a:pPr algn="ctr"/>
                      <a:r>
                        <a:rPr altLang="en-US" dirty="0" kumimoji="1" lang="ja-JP" sz="1800"/>
                        <a:t>（追試験）</a:t>
                      </a:r>
                    </a:p>
                  </a:txBody>
                  <a:tcPr anchor="ctr">
                    <a:lnR algn="ctr" cap="flat" cmpd="sng" w="12700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altLang="en-US" dirty="0" kumimoji="1" lang="ja-JP" sz="2000"/>
                        <a:t>令和８年</a:t>
                      </a:r>
                      <a:endParaRPr altLang="ja-JP" dirty="0" kumimoji="1" lang="en-US" sz="2000"/>
                    </a:p>
                    <a:p>
                      <a:pPr algn="l"/>
                      <a:r>
                        <a:rPr altLang="en-US" dirty="0" kumimoji="1" lang="ja-JP" sz="2000"/>
                        <a:t>　　１月１７日（土）・１８日（日）</a:t>
                      </a:r>
                      <a:endParaRPr altLang="ja-JP" dirty="0" kumimoji="1" lang="en-US" sz="2000"/>
                    </a:p>
                    <a:p>
                      <a:pPr algn="l" defTabSz="945124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dirty="0" kumimoji="1" lang="ja-JP" sz="1800"/>
                        <a:t>　 　（１月２４日（土）・２５日（日））</a:t>
                      </a:r>
                      <a:endParaRPr altLang="en-US" dirty="0" kumimoji="1" lang="ja-JP" sz="1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algn="ctr" cap="flat" cmpd="sng" w="12700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572469244"/>
                  </a:ext>
                </a:extLst>
              </a:tr>
            </a:tbl>
          </a:graphicData>
        </a:graphic>
      </p:graphicFrame>
      <p:sp>
        <p:nvSpPr>
          <p:cNvPr id="5" name="角丸四角形 4">
            <a:extLst>
              <a:ext uri="{FF2B5EF4-FFF2-40B4-BE49-F238E27FC236}">
                <a16:creationId xmlns:a16="http://schemas.microsoft.com/office/drawing/2014/main" id="{6C970EE7-8E24-4FFC-A8F7-DABDD95183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035" y="762114"/>
            <a:ext cx="8767909" cy="441766"/>
          </a:xfrm>
          <a:prstGeom prst="roundRect">
            <a:avLst>
              <a:gd fmla="val 14925" name="adj"/>
            </a:avLst>
          </a:prstGeom>
          <a:solidFill>
            <a:srgbClr val="FFFFCC"/>
          </a:solidFill>
          <a:ln algn="ctr" w="19050">
            <a:solidFill>
              <a:schemeClr val="tx1"/>
            </a:solidFill>
            <a:round/>
            <a:headEnd/>
            <a:tailEnd/>
          </a:ln>
        </p:spPr>
        <p:txBody>
          <a:bodyPr anchor="ctr" anchorCtr="0" bIns="0" lIns="36000" rIns="36000" tIns="0" wrap="square">
            <a:spAutoFit/>
          </a:bodyPr>
          <a:lstStyle/>
          <a:p>
            <a:r>
              <a:rPr altLang="ja-JP" dirty="0" lang="en-US" sz="2641">
                <a:solidFill>
                  <a:srgbClr val="000000"/>
                </a:solidFill>
              </a:rPr>
              <a:t>Ⅰ</a:t>
            </a:r>
            <a:r>
              <a:rPr altLang="en-US" dirty="0" lang="ja-JP" sz="2641">
                <a:solidFill>
                  <a:srgbClr val="000000"/>
                </a:solidFill>
              </a:rPr>
              <a:t>　令和８年度大学入学共通テストについて</a:t>
            </a:r>
            <a:endParaRPr altLang="en-US" dirty="0" lang="ja-JP" sz="2845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0E4381D-6019-4185-B490-E81943FEBCD3}"/>
              </a:ext>
            </a:extLst>
          </p:cNvPr>
          <p:cNvSpPr/>
          <p:nvPr/>
        </p:nvSpPr>
        <p:spPr>
          <a:xfrm>
            <a:off x="455081" y="3573016"/>
            <a:ext cx="8365391" cy="93610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dirty="0" kumimoji="1" lang="ja-JP"/>
          </a:p>
        </p:txBody>
      </p:sp>
    </p:spTree>
    <p:extLst>
      <p:ext uri="{BB962C8B-B14F-4D97-AF65-F5344CB8AC3E}">
        <p14:creationId xmlns:p14="http://schemas.microsoft.com/office/powerpoint/2010/main" val="2775586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03BF2399-2FFF-4E0A-8C89-34C6D3E753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5092838"/>
              </p:ext>
            </p:extLst>
          </p:nvPr>
        </p:nvGraphicFramePr>
        <p:xfrm>
          <a:off x="249552" y="1317670"/>
          <a:ext cx="8714936" cy="5342135"/>
        </p:xfrm>
        <a:graphic>
          <a:graphicData uri="http://schemas.openxmlformats.org/drawingml/2006/table">
            <a:tbl>
              <a:tblPr bandRow="1" firstRow="1">
                <a:tableStyleId>{69012ECD-51FC-41F1-AA8D-1B2483CD663E}</a:tableStyleId>
              </a:tblPr>
              <a:tblGrid>
                <a:gridCol w="866064">
                  <a:extLst>
                    <a:ext uri="{9D8B030D-6E8A-4147-A177-3AD203B41FA5}">
                      <a16:colId xmlns:a16="http://schemas.microsoft.com/office/drawing/2014/main" val="904888357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452333198"/>
                    </a:ext>
                  </a:extLst>
                </a:gridCol>
                <a:gridCol w="4536504">
                  <a:extLst>
                    <a:ext uri="{9D8B030D-6E8A-4147-A177-3AD203B41FA5}">
                      <a16:colId xmlns:a16="http://schemas.microsoft.com/office/drawing/2014/main" val="695610409"/>
                    </a:ext>
                  </a:extLst>
                </a:gridCol>
                <a:gridCol w="2880320">
                  <a:extLst>
                    <a:ext uri="{9D8B030D-6E8A-4147-A177-3AD203B41FA5}">
                      <a16:colId xmlns:a16="http://schemas.microsoft.com/office/drawing/2014/main" val="820449176"/>
                    </a:ext>
                  </a:extLst>
                </a:gridCol>
              </a:tblGrid>
              <a:tr h="405837">
                <a:tc>
                  <a:txBody>
                    <a:bodyPr/>
                    <a:lstStyle/>
                    <a:p>
                      <a:pPr algn="ctr"/>
                      <a:r>
                        <a:rPr altLang="en-US" dirty="0" kumimoji="1" lang="ja-JP" sz="1200"/>
                        <a:t>出題教科</a:t>
                      </a:r>
                      <a:endParaRPr altLang="en-US" b="1" dirty="0" kumimoji="1" lang="ja-JP" sz="1200"/>
                    </a:p>
                  </a:txBody>
                  <a:tcPr anchor="ctr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altLang="en-US" dirty="0" kumimoji="1" lang="ja-JP" sz="1200"/>
                        <a:t>グル</a:t>
                      </a:r>
                      <a:br>
                        <a:rPr altLang="ja-JP" dirty="0" kumimoji="1" lang="en-US" sz="1200"/>
                      </a:br>
                      <a:r>
                        <a:rPr altLang="en-US" dirty="0" err="1" kumimoji="1" lang="ja-JP" sz="1200"/>
                        <a:t>ー</a:t>
                      </a:r>
                      <a:r>
                        <a:rPr altLang="en-US" dirty="0" kumimoji="1" lang="ja-JP" sz="1200"/>
                        <a:t>プ</a:t>
                      </a:r>
                      <a:endParaRPr altLang="en-US" b="1" dirty="0" kumimoji="1" lang="ja-JP" sz="1200"/>
                    </a:p>
                  </a:txBody>
                  <a:tcPr anchor="ctr" marB="36000" marL="0" marR="0" marT="36000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altLang="en-US" dirty="0" kumimoji="1" lang="ja-JP" sz="1200"/>
                        <a:t>出題科目</a:t>
                      </a:r>
                      <a:endParaRPr altLang="en-US" b="1" dirty="0" kumimoji="1" lang="ja-JP" sz="1200"/>
                    </a:p>
                  </a:txBody>
                  <a:tcPr anchor="ctr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altLang="en-US" dirty="0" kumimoji="1" lang="ja-JP" sz="1200"/>
                        <a:t>試験時間（配点）</a:t>
                      </a:r>
                      <a:endParaRPr altLang="en-US" b="1" dirty="0" kumimoji="1" lang="ja-JP" sz="1200"/>
                    </a:p>
                  </a:txBody>
                  <a:tcPr anchor="ctr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3707783"/>
                  </a:ext>
                </a:extLst>
              </a:tr>
              <a:tr h="311702">
                <a:tc>
                  <a:txBody>
                    <a:bodyPr/>
                    <a:lstStyle/>
                    <a:p>
                      <a:pPr algn="ctr"/>
                      <a:r>
                        <a:rPr altLang="en-US" dirty="0" kumimoji="1" lang="ja-JP" sz="1400"/>
                        <a:t>国語</a:t>
                      </a:r>
                      <a:endParaRPr altLang="en-US" b="1" dirty="0" kumimoji="1" lang="ja-JP" sz="1400"/>
                    </a:p>
                  </a:txBody>
                  <a:tcPr anchor="ctr" marB="36000" marL="36000" marR="36000" marT="36000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altLang="en-US" dirty="0" kumimoji="1" lang="ja-JP" sz="1400"/>
                    </a:p>
                  </a:txBody>
                  <a:tcPr anchor="ctr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altLang="ja-JP" dirty="0" kumimoji="1" lang="en-US" sz="1400"/>
                        <a:t>『</a:t>
                      </a:r>
                      <a:r>
                        <a:rPr altLang="en-US" dirty="0" kumimoji="1" lang="ja-JP" sz="1400"/>
                        <a:t>国語</a:t>
                      </a:r>
                      <a:r>
                        <a:rPr altLang="ja-JP" dirty="0" kumimoji="1" lang="en-US" sz="1400"/>
                        <a:t>』</a:t>
                      </a:r>
                      <a:endParaRPr altLang="en-US" b="1" dirty="0" kumimoji="1" lang="ja-JP" sz="1400"/>
                    </a:p>
                  </a:txBody>
                  <a:tcPr anchor="ctr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altLang="ja-JP" dirty="0" kumimoji="1" lang="en-US" sz="1400"/>
                        <a:t>90</a:t>
                      </a:r>
                      <a:r>
                        <a:rPr altLang="en-US" dirty="0" kumimoji="1" lang="ja-JP" sz="1400"/>
                        <a:t>分</a:t>
                      </a:r>
                      <a:r>
                        <a:rPr altLang="ja-JP" dirty="0" kumimoji="1" lang="en-US" sz="1400"/>
                        <a:t>(200</a:t>
                      </a:r>
                      <a:r>
                        <a:rPr altLang="en-US" dirty="0" kumimoji="1" lang="ja-JP" sz="1400"/>
                        <a:t>点</a:t>
                      </a:r>
                      <a:r>
                        <a:rPr altLang="ja-JP" dirty="0" kumimoji="1" lang="en-US" sz="1400"/>
                        <a:t>)</a:t>
                      </a:r>
                    </a:p>
                  </a:txBody>
                  <a:tcPr anchor="ctr" marB="36000" marT="36000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5144284"/>
                  </a:ext>
                </a:extLst>
              </a:tr>
              <a:tr h="701330">
                <a:tc>
                  <a:txBody>
                    <a:bodyPr/>
                    <a:lstStyle/>
                    <a:p>
                      <a:pPr algn="ctr"/>
                      <a:r>
                        <a:rPr altLang="en-US" dirty="0" kumimoji="1" lang="ja-JP" sz="1400"/>
                        <a:t>地理歴史</a:t>
                      </a:r>
                      <a:endParaRPr altLang="en-US" b="1" dirty="0" kumimoji="1" lang="ja-JP" sz="1400"/>
                    </a:p>
                  </a:txBody>
                  <a:tcPr anchor="ctr" marB="36000" marL="36000" marR="36000" marT="36000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altLang="en-US" dirty="0" kumimoji="1" lang="ja-JP" sz="1400"/>
                    </a:p>
                  </a:txBody>
                  <a:tcPr anchor="ctr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altLang="ja-JP" dirty="0" kumimoji="1" lang="en-US" sz="1400"/>
                        <a:t>『</a:t>
                      </a:r>
                      <a:r>
                        <a:rPr altLang="en-US" dirty="0" kumimoji="1" lang="ja-JP" sz="1400"/>
                        <a:t>地理総合，地理探究</a:t>
                      </a:r>
                      <a:r>
                        <a:rPr altLang="ja-JP" dirty="0" kumimoji="1" lang="en-US" sz="1400"/>
                        <a:t>』</a:t>
                      </a:r>
                    </a:p>
                    <a:p>
                      <a:r>
                        <a:rPr altLang="ja-JP" dirty="0" kumimoji="1" lang="en-US" sz="1400"/>
                        <a:t>『</a:t>
                      </a:r>
                      <a:r>
                        <a:rPr altLang="en-US" dirty="0" kumimoji="1" lang="ja-JP" sz="1400"/>
                        <a:t>歴史総合，日本史探究</a:t>
                      </a:r>
                      <a:r>
                        <a:rPr altLang="ja-JP" dirty="0" kumimoji="1" lang="en-US" sz="1400"/>
                        <a:t>』</a:t>
                      </a:r>
                    </a:p>
                    <a:p>
                      <a:pPr algn="l" defTabSz="945124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ja-JP" dirty="0" kumimoji="1" lang="en-US" sz="1400"/>
                        <a:t>『</a:t>
                      </a:r>
                      <a:r>
                        <a:rPr altLang="en-US" dirty="0" kumimoji="1" lang="ja-JP" sz="1400"/>
                        <a:t>歴史総合，世界史探究</a:t>
                      </a:r>
                      <a:r>
                        <a:rPr altLang="ja-JP" dirty="0" kumimoji="1" lang="en-US" sz="1400"/>
                        <a:t>』</a:t>
                      </a:r>
                      <a:r>
                        <a:rPr altLang="en-US" dirty="0" kumimoji="1" lang="ja-JP" sz="1400"/>
                        <a:t>　</a:t>
                      </a:r>
                      <a:endParaRPr altLang="ja-JP" dirty="0" kumimoji="1" lang="en-US" sz="1400"/>
                    </a:p>
                    <a:p>
                      <a:r>
                        <a:rPr altLang="ja-JP" dirty="0" kumimoji="1" lang="en-US" sz="1400"/>
                        <a:t>『</a:t>
                      </a:r>
                      <a:r>
                        <a:rPr altLang="en-US" dirty="0" kumimoji="1" lang="ja-JP" sz="1400"/>
                        <a:t>公共，倫理</a:t>
                      </a:r>
                      <a:r>
                        <a:rPr altLang="ja-JP" dirty="0" kumimoji="1" lang="en-US" sz="1400"/>
                        <a:t>』</a:t>
                      </a:r>
                    </a:p>
                    <a:p>
                      <a:r>
                        <a:rPr altLang="ja-JP" dirty="0" kumimoji="1" lang="en-US" sz="1400"/>
                        <a:t>『</a:t>
                      </a:r>
                      <a:r>
                        <a:rPr altLang="en-US" dirty="0" kumimoji="1" lang="ja-JP" sz="1400"/>
                        <a:t>公共，政治・経済</a:t>
                      </a:r>
                      <a:r>
                        <a:rPr altLang="ja-JP" dirty="0" kumimoji="1" lang="en-US" sz="1400"/>
                        <a:t>』</a:t>
                      </a:r>
                    </a:p>
                    <a:p>
                      <a:r>
                        <a:rPr altLang="ja-JP" dirty="0" kumimoji="1" lang="en-US" sz="1400"/>
                        <a:t>『</a:t>
                      </a:r>
                      <a:r>
                        <a:rPr altLang="en-US" dirty="0" kumimoji="1" lang="ja-JP" sz="1400"/>
                        <a:t>地理総合／歴史総合／公共</a:t>
                      </a:r>
                      <a:r>
                        <a:rPr altLang="ja-JP" dirty="0" kumimoji="1" lang="en-US" sz="1400"/>
                        <a:t>』</a:t>
                      </a:r>
                      <a:endParaRPr altLang="ja-JP" b="1" dirty="0" kumimoji="1" lang="en-US" sz="1400"/>
                    </a:p>
                  </a:txBody>
                  <a:tcPr anchor="ctr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altLang="ja-JP" dirty="0" kumimoji="1" lang="en-US" sz="1400"/>
                        <a:t>1</a:t>
                      </a:r>
                      <a:r>
                        <a:rPr altLang="en-US" dirty="0" kumimoji="1" lang="ja-JP" sz="1400"/>
                        <a:t>科目選択</a:t>
                      </a:r>
                    </a:p>
                    <a:p>
                      <a:pPr>
                        <a:spcAft>
                          <a:spcPts val="1200"/>
                        </a:spcAft>
                      </a:pPr>
                      <a:r>
                        <a:rPr altLang="en-US" dirty="0" kumimoji="1" lang="ja-JP" sz="1400"/>
                        <a:t>　</a:t>
                      </a:r>
                      <a:r>
                        <a:rPr altLang="ja-JP" dirty="0" kumimoji="1" lang="en-US" sz="1400"/>
                        <a:t>60</a:t>
                      </a:r>
                      <a:r>
                        <a:rPr altLang="en-US" dirty="0" kumimoji="1" lang="ja-JP" sz="1400"/>
                        <a:t>分</a:t>
                      </a:r>
                      <a:r>
                        <a:rPr altLang="ja-JP" dirty="0" kumimoji="1" lang="en-US" sz="1400"/>
                        <a:t>(100</a:t>
                      </a:r>
                      <a:r>
                        <a:rPr altLang="en-US" dirty="0" kumimoji="1" lang="ja-JP" sz="1400"/>
                        <a:t>点</a:t>
                      </a:r>
                      <a:r>
                        <a:rPr altLang="ja-JP" dirty="0" kumimoji="1" lang="en-US" sz="1400"/>
                        <a:t>)</a:t>
                      </a:r>
                    </a:p>
                    <a:p>
                      <a:r>
                        <a:rPr altLang="ja-JP" dirty="0" kumimoji="1" lang="en-US" sz="1400"/>
                        <a:t>2</a:t>
                      </a:r>
                      <a:r>
                        <a:rPr altLang="en-US" dirty="0" kumimoji="1" lang="ja-JP" sz="1400"/>
                        <a:t>科目選択</a:t>
                      </a:r>
                    </a:p>
                    <a:p>
                      <a:r>
                        <a:rPr altLang="en-US" dirty="0" kumimoji="1" lang="ja-JP" sz="1400"/>
                        <a:t>　</a:t>
                      </a:r>
                      <a:r>
                        <a:rPr altLang="ja-JP" dirty="0" kumimoji="1" lang="en-US" sz="1400"/>
                        <a:t>130</a:t>
                      </a:r>
                      <a:r>
                        <a:rPr altLang="en-US" dirty="0" kumimoji="1" lang="ja-JP" sz="1400"/>
                        <a:t>分</a:t>
                      </a:r>
                      <a:r>
                        <a:rPr altLang="ja-JP" dirty="0" kumimoji="1" lang="en-US" sz="1400"/>
                        <a:t>(</a:t>
                      </a:r>
                      <a:r>
                        <a:rPr altLang="en-US" dirty="0" kumimoji="1" lang="ja-JP" sz="1400"/>
                        <a:t>うち解答時間</a:t>
                      </a:r>
                      <a:r>
                        <a:rPr altLang="ja-JP" dirty="0" kumimoji="1" lang="en-US" sz="1400"/>
                        <a:t>120</a:t>
                      </a:r>
                      <a:r>
                        <a:rPr altLang="en-US" dirty="0" kumimoji="1" lang="ja-JP" sz="1400"/>
                        <a:t>分</a:t>
                      </a:r>
                      <a:r>
                        <a:rPr altLang="ja-JP" dirty="0" kumimoji="1" lang="en-US" sz="1400"/>
                        <a:t>)</a:t>
                      </a:r>
                    </a:p>
                    <a:p>
                      <a:r>
                        <a:rPr altLang="en-US" dirty="0" kumimoji="1" lang="ja-JP" sz="1400"/>
                        <a:t>　 </a:t>
                      </a:r>
                      <a:r>
                        <a:rPr altLang="ja-JP" dirty="0" kumimoji="1" lang="en-US" sz="1400"/>
                        <a:t>(200</a:t>
                      </a:r>
                      <a:r>
                        <a:rPr altLang="en-US" dirty="0" kumimoji="1" lang="ja-JP" sz="1400"/>
                        <a:t>点</a:t>
                      </a:r>
                      <a:r>
                        <a:rPr altLang="ja-JP" dirty="0" kumimoji="1" lang="en-US" sz="1400"/>
                        <a:t>)      </a:t>
                      </a:r>
                      <a:r>
                        <a:rPr altLang="en-US" dirty="0" kumimoji="1" lang="ja-JP" sz="1400"/>
                        <a:t>　　　</a:t>
                      </a:r>
                    </a:p>
                  </a:txBody>
                  <a:tcPr anchor="ctr" marB="36000" marT="36000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6021379"/>
                  </a:ext>
                </a:extLst>
              </a:tr>
              <a:tr h="701330">
                <a:tc>
                  <a:txBody>
                    <a:bodyPr/>
                    <a:lstStyle/>
                    <a:p>
                      <a:pPr algn="ctr"/>
                      <a:r>
                        <a:rPr altLang="en-US" dirty="0" kumimoji="1" lang="ja-JP" sz="1400"/>
                        <a:t>公民</a:t>
                      </a:r>
                      <a:endParaRPr altLang="en-US" b="1" dirty="0" kumimoji="1" lang="ja-JP" sz="1400"/>
                    </a:p>
                  </a:txBody>
                  <a:tcPr anchor="ctr" marB="36000" marL="36000" marR="36000" marT="36000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altLang="en-US" dirty="0" kumimoji="1" lang="ja-JP"/>
                    </a:p>
                  </a:txBody>
                  <a:tcPr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altLang="en-US" dirty="0" kumimoji="1" lang="ja-JP" sz="1400"/>
                    </a:p>
                  </a:txBody>
                  <a:tcPr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altLang="en-US" dirty="0" kumimoji="1" lang="ja-JP" sz="1200"/>
                    </a:p>
                  </a:txBody>
                  <a:tcPr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567206"/>
                  </a:ext>
                </a:extLst>
              </a:tr>
              <a:tr h="311702">
                <a:tc rowSpan="2">
                  <a:txBody>
                    <a:bodyPr/>
                    <a:lstStyle/>
                    <a:p>
                      <a:pPr algn="ctr"/>
                      <a:r>
                        <a:rPr altLang="en-US" dirty="0" kumimoji="1" lang="ja-JP" sz="1400"/>
                        <a:t>数学</a:t>
                      </a:r>
                      <a:endParaRPr altLang="en-US" b="1" dirty="0" kumimoji="1" lang="ja-JP" sz="1400"/>
                    </a:p>
                  </a:txBody>
                  <a:tcPr anchor="ctr" marB="36000" marL="36000" marR="36000" marT="36000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altLang="en-US" dirty="0" kumimoji="1" lang="ja-JP" sz="1400"/>
                        <a:t>①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altLang="zh-CN" dirty="0" kumimoji="1" lang="en-US" sz="1400"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『</a:t>
                      </a:r>
                      <a:r>
                        <a:rPr altLang="en-US" dirty="0" kumimoji="1" lang="zh-CN" sz="1400"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数学</a:t>
                      </a:r>
                      <a:r>
                        <a:rPr altLang="zh-CN" dirty="0" kumimoji="1" lang="en-US" sz="1400"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Ⅰ</a:t>
                      </a:r>
                      <a:r>
                        <a:rPr altLang="en-US" dirty="0" kumimoji="1" lang="zh-CN" sz="1400"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，数学Ａ</a:t>
                      </a:r>
                      <a:r>
                        <a:rPr altLang="zh-CN" dirty="0" kumimoji="1" lang="en-US" sz="1400"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』</a:t>
                      </a:r>
                      <a:r>
                        <a:rPr altLang="en-US" dirty="0" kumimoji="1" lang="ja-JP" sz="1400"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　</a:t>
                      </a:r>
                      <a:r>
                        <a:rPr altLang="zh-CN" dirty="0" kumimoji="1" lang="en-US" sz="1400"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『</a:t>
                      </a:r>
                      <a:r>
                        <a:rPr altLang="en-US" dirty="0" kumimoji="1" lang="zh-CN" sz="1400"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数学</a:t>
                      </a:r>
                      <a:r>
                        <a:rPr altLang="zh-CN" dirty="0" kumimoji="1" lang="en-US" sz="1400"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Ⅰ』</a:t>
                      </a:r>
                      <a:endParaRPr altLang="zh-CN" b="1" dirty="0" kumimoji="1" lang="en-US" sz="1400">
                        <a:latin charset="-128" panose="020B0600070205080204" pitchFamily="50" typeface="ＭＳ Ｐゴシック"/>
                        <a:ea charset="-128" panose="020B0600070205080204" pitchFamily="50" typeface="ＭＳ Ｐゴシック"/>
                      </a:endParaRPr>
                    </a:p>
                  </a:txBody>
                  <a:tcPr anchor="ctr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45124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ja-JP" dirty="0" kumimoji="1" lang="en-US" sz="1400"/>
                        <a:t>70</a:t>
                      </a:r>
                      <a:r>
                        <a:rPr altLang="en-US" dirty="0" kumimoji="1" lang="ja-JP" sz="1400"/>
                        <a:t>分</a:t>
                      </a:r>
                      <a:r>
                        <a:rPr altLang="ja-JP" dirty="0" kumimoji="1" lang="en-US" sz="1400"/>
                        <a:t>(100</a:t>
                      </a:r>
                      <a:r>
                        <a:rPr altLang="en-US" dirty="0" kumimoji="1" lang="ja-JP" sz="1400"/>
                        <a:t>点</a:t>
                      </a:r>
                      <a:r>
                        <a:rPr altLang="ja-JP" dirty="0" kumimoji="1" lang="en-US" sz="1400"/>
                        <a:t>)</a:t>
                      </a:r>
                      <a:endParaRPr altLang="en-US" dirty="0" kumimoji="1" lang="ja-JP" sz="1400"/>
                    </a:p>
                  </a:txBody>
                  <a:tcPr anchor="ctr" marB="36000" marT="36000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1559584"/>
                  </a:ext>
                </a:extLst>
              </a:tr>
              <a:tr h="311702">
                <a:tc vMerge="1">
                  <a:txBody>
                    <a:bodyPr/>
                    <a:lstStyle/>
                    <a:p>
                      <a:pPr algn="ctr"/>
                      <a:endParaRPr altLang="en-US" b="1" dirty="0" kumimoji="1" lang="ja-JP" sz="1400"/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altLang="en-US" dirty="0" kumimoji="1" lang="ja-JP" sz="1400"/>
                        <a:t>②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altLang="ja-JP" dirty="0" kumimoji="1" lang="en-US" sz="1400"/>
                        <a:t>『</a:t>
                      </a:r>
                      <a:r>
                        <a:rPr altLang="en-US" dirty="0" kumimoji="1" lang="ja-JP" sz="1400"/>
                        <a:t>数学</a:t>
                      </a:r>
                      <a:r>
                        <a:rPr altLang="ja-JP" dirty="0" kumimoji="1" lang="en-US" sz="1400"/>
                        <a:t>Ⅱ</a:t>
                      </a:r>
                      <a:r>
                        <a:rPr altLang="en-US" dirty="0" err="1" kumimoji="1" lang="ja-JP" sz="1400"/>
                        <a:t>，</a:t>
                      </a:r>
                      <a:r>
                        <a:rPr altLang="en-US" dirty="0" kumimoji="1" lang="ja-JP" sz="1400"/>
                        <a:t>数学Ｂ，数学Ｃ</a:t>
                      </a:r>
                      <a:r>
                        <a:rPr altLang="ja-JP" dirty="0" kumimoji="1" lang="en-US" sz="1400"/>
                        <a:t>』</a:t>
                      </a:r>
                      <a:endParaRPr altLang="ja-JP" b="1" dirty="0" kumimoji="1" lang="en-US" sz="1400"/>
                    </a:p>
                  </a:txBody>
                  <a:tcPr anchor="ctr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45124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ja-JP" dirty="0" kumimoji="1" lang="en-US" sz="1400"/>
                        <a:t>70</a:t>
                      </a:r>
                      <a:r>
                        <a:rPr altLang="en-US" dirty="0" kumimoji="1" lang="ja-JP" sz="1400"/>
                        <a:t>分</a:t>
                      </a:r>
                      <a:r>
                        <a:rPr altLang="ja-JP" dirty="0" kumimoji="1" lang="en-US" sz="1400"/>
                        <a:t>(100</a:t>
                      </a:r>
                      <a:r>
                        <a:rPr altLang="en-US" dirty="0" kumimoji="1" lang="ja-JP" sz="1400"/>
                        <a:t>点</a:t>
                      </a:r>
                      <a:r>
                        <a:rPr altLang="ja-JP" dirty="0" kumimoji="1" lang="en-US" sz="1400"/>
                        <a:t>)</a:t>
                      </a:r>
                      <a:endParaRPr altLang="en-US" dirty="0" kumimoji="1" lang="ja-JP" sz="1400"/>
                    </a:p>
                  </a:txBody>
                  <a:tcPr anchor="ctr" marB="36000" marT="36000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4734161"/>
                  </a:ext>
                </a:extLst>
              </a:tr>
              <a:tr h="951903">
                <a:tc>
                  <a:txBody>
                    <a:bodyPr/>
                    <a:lstStyle/>
                    <a:p>
                      <a:pPr algn="ctr"/>
                      <a:r>
                        <a:rPr altLang="en-US" dirty="0" kumimoji="1" lang="ja-JP" sz="1400"/>
                        <a:t>理科</a:t>
                      </a:r>
                      <a:endParaRPr altLang="en-US" b="1" dirty="0" kumimoji="1" lang="ja-JP" sz="1400"/>
                    </a:p>
                  </a:txBody>
                  <a:tcPr anchor="ctr" marB="36000" marL="36000" marR="36000" marT="36000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altLang="en-US" dirty="0" kumimoji="1" lang="ja-JP" sz="1400"/>
                    </a:p>
                  </a:txBody>
                  <a:tcPr anchor="ctr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altLang="ja-JP" dirty="0" kumimoji="1" lang="en-US" sz="1400"/>
                        <a:t>『</a:t>
                      </a:r>
                      <a:r>
                        <a:rPr altLang="en-US" dirty="0" kumimoji="1" lang="ja-JP" sz="1400"/>
                        <a:t>物理基礎／化学基礎／生物基礎／地学基礎</a:t>
                      </a:r>
                      <a:r>
                        <a:rPr altLang="ja-JP" dirty="0" kumimoji="1" lang="en-US" sz="1400"/>
                        <a:t>』</a:t>
                      </a:r>
                    </a:p>
                    <a:p>
                      <a:r>
                        <a:rPr altLang="ja-JP" dirty="0" kumimoji="1" lang="en-US" sz="1400"/>
                        <a:t>『</a:t>
                      </a:r>
                      <a:r>
                        <a:rPr altLang="en-US" dirty="0" kumimoji="1" lang="ja-JP" sz="1400"/>
                        <a:t>物理</a:t>
                      </a:r>
                      <a:r>
                        <a:rPr altLang="ja-JP" dirty="0" kumimoji="1" lang="en-US" sz="1400"/>
                        <a:t>』</a:t>
                      </a:r>
                    </a:p>
                    <a:p>
                      <a:r>
                        <a:rPr altLang="ja-JP" dirty="0" kumimoji="1" lang="en-US" sz="1400"/>
                        <a:t>『</a:t>
                      </a:r>
                      <a:r>
                        <a:rPr altLang="en-US" dirty="0" kumimoji="1" lang="ja-JP" sz="1400"/>
                        <a:t>化学</a:t>
                      </a:r>
                      <a:r>
                        <a:rPr altLang="ja-JP" dirty="0" kumimoji="1" lang="en-US" sz="1400"/>
                        <a:t>』</a:t>
                      </a:r>
                    </a:p>
                    <a:p>
                      <a:r>
                        <a:rPr altLang="ja-JP" dirty="0" kumimoji="1" lang="en-US" sz="1400"/>
                        <a:t>『</a:t>
                      </a:r>
                      <a:r>
                        <a:rPr altLang="en-US" dirty="0" kumimoji="1" lang="ja-JP" sz="1400"/>
                        <a:t>生物</a:t>
                      </a:r>
                      <a:r>
                        <a:rPr altLang="ja-JP" dirty="0" kumimoji="1" lang="en-US" sz="1400"/>
                        <a:t>』</a:t>
                      </a:r>
                    </a:p>
                    <a:p>
                      <a:r>
                        <a:rPr altLang="ja-JP" dirty="0" kumimoji="1" lang="en-US" sz="1400"/>
                        <a:t>『</a:t>
                      </a:r>
                      <a:r>
                        <a:rPr altLang="en-US" dirty="0" kumimoji="1" lang="ja-JP" sz="1400"/>
                        <a:t>地学</a:t>
                      </a:r>
                      <a:r>
                        <a:rPr altLang="ja-JP" dirty="0" kumimoji="1" lang="en-US" sz="1400"/>
                        <a:t>』</a:t>
                      </a:r>
                      <a:endParaRPr altLang="ja-JP" b="1" dirty="0" kumimoji="1" lang="en-US" sz="1400"/>
                    </a:p>
                  </a:txBody>
                  <a:tcPr anchor="ctr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altLang="ja-JP" dirty="0" kumimoji="1" lang="en-US" sz="1400"/>
                        <a:t>1</a:t>
                      </a:r>
                      <a:r>
                        <a:rPr altLang="en-US" dirty="0" kumimoji="1" lang="ja-JP" sz="1400"/>
                        <a:t>科目選択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altLang="en-US" dirty="0" kumimoji="1" lang="ja-JP" sz="1400"/>
                        <a:t>　</a:t>
                      </a:r>
                      <a:r>
                        <a:rPr altLang="ja-JP" dirty="0" kumimoji="1" lang="en-US" sz="1400"/>
                        <a:t>60</a:t>
                      </a:r>
                      <a:r>
                        <a:rPr altLang="en-US" dirty="0" kumimoji="1" lang="ja-JP" sz="1400"/>
                        <a:t>分</a:t>
                      </a:r>
                      <a:r>
                        <a:rPr altLang="ja-JP" dirty="0" kumimoji="1" lang="en-US" sz="1400"/>
                        <a:t>(100</a:t>
                      </a:r>
                      <a:r>
                        <a:rPr altLang="en-US" dirty="0" kumimoji="1" lang="ja-JP" sz="1400"/>
                        <a:t>点</a:t>
                      </a:r>
                      <a:r>
                        <a:rPr altLang="ja-JP" dirty="0" kumimoji="1" lang="en-US" sz="1400"/>
                        <a:t>)</a:t>
                      </a:r>
                    </a:p>
                    <a:p>
                      <a:r>
                        <a:rPr altLang="ja-JP" dirty="0" kumimoji="1" lang="en-US" sz="1400"/>
                        <a:t>2</a:t>
                      </a:r>
                      <a:r>
                        <a:rPr altLang="en-US" dirty="0" kumimoji="1" lang="ja-JP" sz="1400"/>
                        <a:t>科目選択</a:t>
                      </a:r>
                    </a:p>
                    <a:p>
                      <a:r>
                        <a:rPr altLang="en-US" dirty="0" kumimoji="1" lang="ja-JP" sz="1400"/>
                        <a:t>　</a:t>
                      </a:r>
                      <a:r>
                        <a:rPr altLang="ja-JP" dirty="0" kumimoji="1" lang="en-US" sz="1400"/>
                        <a:t>130</a:t>
                      </a:r>
                      <a:r>
                        <a:rPr altLang="en-US" dirty="0" kumimoji="1" lang="ja-JP" sz="1400"/>
                        <a:t>分</a:t>
                      </a:r>
                      <a:r>
                        <a:rPr altLang="ja-JP" dirty="0" kumimoji="1" lang="en-US" sz="1400"/>
                        <a:t>(</a:t>
                      </a:r>
                      <a:r>
                        <a:rPr altLang="en-US" dirty="0" kumimoji="1" lang="ja-JP" sz="1400"/>
                        <a:t>うち解答時間</a:t>
                      </a:r>
                      <a:r>
                        <a:rPr altLang="ja-JP" dirty="0" kumimoji="1" lang="en-US" sz="1400"/>
                        <a:t>120</a:t>
                      </a:r>
                      <a:r>
                        <a:rPr altLang="en-US" dirty="0" kumimoji="1" lang="ja-JP" sz="1400"/>
                        <a:t>分</a:t>
                      </a:r>
                      <a:r>
                        <a:rPr altLang="ja-JP" dirty="0" kumimoji="1" lang="en-US" sz="1400"/>
                        <a:t>) </a:t>
                      </a:r>
                    </a:p>
                    <a:p>
                      <a:r>
                        <a:rPr altLang="en-US" dirty="0" kumimoji="1" lang="ja-JP" sz="1400"/>
                        <a:t>　</a:t>
                      </a:r>
                      <a:r>
                        <a:rPr altLang="ja-JP" dirty="0" kumimoji="1" lang="en-US" sz="1400"/>
                        <a:t>(200</a:t>
                      </a:r>
                      <a:r>
                        <a:rPr altLang="en-US" dirty="0" kumimoji="1" lang="ja-JP" sz="1400"/>
                        <a:t>点</a:t>
                      </a:r>
                      <a:r>
                        <a:rPr altLang="ja-JP" dirty="0" kumimoji="1" lang="en-US" sz="1400"/>
                        <a:t>)</a:t>
                      </a:r>
                      <a:endParaRPr altLang="en-US" b="1" dirty="0" kumimoji="1" lang="ja-JP" sz="1400"/>
                    </a:p>
                  </a:txBody>
                  <a:tcPr anchor="ctr" marB="36000" marT="36000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6637825"/>
                  </a:ext>
                </a:extLst>
              </a:tr>
              <a:tr h="728205">
                <a:tc rowSpan="2">
                  <a:txBody>
                    <a:bodyPr/>
                    <a:lstStyle/>
                    <a:p>
                      <a:pPr algn="ctr"/>
                      <a:r>
                        <a:rPr altLang="en-US" dirty="0" kumimoji="1" lang="ja-JP" sz="1400"/>
                        <a:t>外国語</a:t>
                      </a:r>
                      <a:endParaRPr altLang="en-US" b="1" dirty="0" kumimoji="1" lang="ja-JP" sz="1400"/>
                    </a:p>
                  </a:txBody>
                  <a:tcPr anchor="ctr" marB="36000" marL="36000" marR="36000" marT="36000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altLang="en-US" dirty="0" kumimoji="1" lang="ja-JP" sz="1400"/>
                    </a:p>
                  </a:txBody>
                  <a:tcPr anchor="ctr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altLang="ja-JP" dirty="0" kumimoji="1" lang="en-US" sz="1400"/>
                        <a:t>『</a:t>
                      </a:r>
                      <a:r>
                        <a:rPr altLang="en-US" dirty="0" kumimoji="1" lang="ja-JP" sz="1400"/>
                        <a:t>英語</a:t>
                      </a:r>
                      <a:r>
                        <a:rPr altLang="ja-JP" dirty="0" kumimoji="1" lang="en-US" sz="1400"/>
                        <a:t>』</a:t>
                      </a:r>
                      <a:r>
                        <a:rPr altLang="en-US" dirty="0" kumimoji="1" lang="ja-JP" sz="1400"/>
                        <a:t>　</a:t>
                      </a:r>
                      <a:endParaRPr altLang="ja-JP" b="1" dirty="0" kumimoji="1" lang="en-US" sz="1400"/>
                    </a:p>
                  </a:txBody>
                  <a:tcPr anchor="ctr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45124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dirty="0" kumimoji="1" lang="ja-JP" sz="1400"/>
                        <a:t>リーディング：</a:t>
                      </a:r>
                      <a:r>
                        <a:rPr altLang="ja-JP" dirty="0" kumimoji="1" lang="en-US" sz="1400"/>
                        <a:t>80</a:t>
                      </a:r>
                      <a:r>
                        <a:rPr altLang="en-US" dirty="0" kumimoji="1" lang="ja-JP" sz="1400"/>
                        <a:t>分</a:t>
                      </a:r>
                      <a:r>
                        <a:rPr altLang="ja-JP" dirty="0" kumimoji="1" lang="en-US" sz="1400"/>
                        <a:t>(100</a:t>
                      </a:r>
                      <a:r>
                        <a:rPr altLang="en-US" dirty="0" kumimoji="1" lang="ja-JP" sz="1400"/>
                        <a:t>点</a:t>
                      </a:r>
                      <a:r>
                        <a:rPr altLang="ja-JP" dirty="0" kumimoji="1" lang="en-US" sz="1400"/>
                        <a:t>)</a:t>
                      </a:r>
                    </a:p>
                    <a:p>
                      <a:pPr algn="l" defTabSz="945124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dirty="0" kumimoji="1" lang="ja-JP" sz="1400"/>
                        <a:t>リスニング：</a:t>
                      </a:r>
                      <a:r>
                        <a:rPr altLang="ja-JP" dirty="0" kumimoji="1" lang="en-US" sz="1400"/>
                        <a:t>60</a:t>
                      </a:r>
                      <a:r>
                        <a:rPr altLang="en-US" dirty="0" kumimoji="1" lang="ja-JP" sz="1400"/>
                        <a:t>分</a:t>
                      </a:r>
                      <a:r>
                        <a:rPr altLang="ja-JP" dirty="0" kumimoji="1" lang="en-US" sz="1400"/>
                        <a:t>(</a:t>
                      </a:r>
                      <a:r>
                        <a:rPr altLang="en-US" dirty="0" kumimoji="1" lang="ja-JP" sz="1400"/>
                        <a:t>うち解答時間</a:t>
                      </a:r>
                      <a:r>
                        <a:rPr altLang="ja-JP" dirty="0" kumimoji="1" lang="en-US" sz="1400"/>
                        <a:t>30</a:t>
                      </a:r>
                      <a:r>
                        <a:rPr altLang="en-US" dirty="0" kumimoji="1" lang="ja-JP" sz="1400"/>
                        <a:t>分</a:t>
                      </a:r>
                      <a:r>
                        <a:rPr altLang="ja-JP" dirty="0" kumimoji="1" lang="en-US" sz="1400"/>
                        <a:t>)                        </a:t>
                      </a:r>
                      <a:r>
                        <a:rPr altLang="en-US" dirty="0" kumimoji="1" lang="ja-JP" sz="1400"/>
                        <a:t>　　</a:t>
                      </a:r>
                      <a:endParaRPr altLang="ja-JP" dirty="0" kumimoji="1" lang="en-US" sz="1400"/>
                    </a:p>
                    <a:p>
                      <a:pPr algn="l" defTabSz="945124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dirty="0" kumimoji="1" lang="ja-JP" sz="1400"/>
                        <a:t>　　　　　　　 </a:t>
                      </a:r>
                      <a:r>
                        <a:rPr altLang="ja-JP" dirty="0" kumimoji="1" lang="en-US" sz="1400"/>
                        <a:t>(100</a:t>
                      </a:r>
                      <a:r>
                        <a:rPr altLang="en-US" dirty="0" kumimoji="1" lang="ja-JP" sz="1400"/>
                        <a:t>点</a:t>
                      </a:r>
                      <a:r>
                        <a:rPr altLang="ja-JP" dirty="0" kumimoji="1" lang="en-US" sz="1400"/>
                        <a:t>)</a:t>
                      </a:r>
                    </a:p>
                  </a:txBody>
                  <a:tcPr anchor="ctr" marB="36000" marT="36000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2203593"/>
                  </a:ext>
                </a:extLst>
              </a:tr>
              <a:tr h="311702">
                <a:tc vMerge="1">
                  <a:txBody>
                    <a:bodyPr/>
                    <a:lstStyle/>
                    <a:p>
                      <a:pPr algn="ctr"/>
                      <a:endParaRPr altLang="en-US" b="1" dirty="0" kumimoji="1" lang="ja-JP" sz="1400"/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altLang="en-US" dirty="0" kumimoji="1" lang="ja-JP" sz="1400"/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45124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ja-JP" dirty="0" kumimoji="1" lang="en-US" sz="1400"/>
                        <a:t>『</a:t>
                      </a:r>
                      <a:r>
                        <a:rPr altLang="en-US" dirty="0" kumimoji="1" lang="ja-JP" sz="1400"/>
                        <a:t>ドイツ語</a:t>
                      </a:r>
                      <a:r>
                        <a:rPr altLang="ja-JP" dirty="0" kumimoji="1" lang="en-US" sz="1400"/>
                        <a:t>』</a:t>
                      </a:r>
                      <a:r>
                        <a:rPr altLang="en-US" dirty="0" kumimoji="1" lang="ja-JP" sz="1400"/>
                        <a:t>　</a:t>
                      </a:r>
                      <a:r>
                        <a:rPr altLang="ja-JP" dirty="0" kumimoji="1" lang="en-US" sz="1400"/>
                        <a:t>『</a:t>
                      </a:r>
                      <a:r>
                        <a:rPr altLang="en-US" dirty="0" kumimoji="1" lang="ja-JP" sz="1400"/>
                        <a:t>フランス語</a:t>
                      </a:r>
                      <a:r>
                        <a:rPr altLang="ja-JP" dirty="0" kumimoji="1" lang="en-US" sz="1400"/>
                        <a:t>』</a:t>
                      </a:r>
                      <a:r>
                        <a:rPr altLang="en-US" dirty="0" kumimoji="1" lang="ja-JP" sz="1400"/>
                        <a:t>　</a:t>
                      </a:r>
                      <a:r>
                        <a:rPr altLang="ja-JP" dirty="0" kumimoji="1" lang="en-US" sz="1400"/>
                        <a:t>『</a:t>
                      </a:r>
                      <a:r>
                        <a:rPr altLang="en-US" dirty="0" kumimoji="1" lang="ja-JP" sz="1400"/>
                        <a:t>中国語</a:t>
                      </a:r>
                      <a:r>
                        <a:rPr altLang="ja-JP" dirty="0" kumimoji="1" lang="en-US" sz="1400"/>
                        <a:t>』</a:t>
                      </a:r>
                      <a:r>
                        <a:rPr altLang="en-US" dirty="0" kumimoji="1" lang="ja-JP" sz="1400"/>
                        <a:t>　</a:t>
                      </a:r>
                      <a:r>
                        <a:rPr altLang="ja-JP" dirty="0" kumimoji="1" lang="en-US" sz="1400"/>
                        <a:t>『</a:t>
                      </a:r>
                      <a:r>
                        <a:rPr altLang="en-US" dirty="0" kumimoji="1" lang="ja-JP" sz="1400"/>
                        <a:t>韓国語</a:t>
                      </a:r>
                      <a:r>
                        <a:rPr altLang="ja-JP" dirty="0" kumimoji="1" lang="en-US" sz="1400"/>
                        <a:t>』</a:t>
                      </a:r>
                      <a:endParaRPr altLang="ja-JP" b="1" dirty="0" kumimoji="1" lang="en-US" sz="1400"/>
                    </a:p>
                  </a:txBody>
                  <a:tcPr anchor="ctr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45124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dirty="0" kumimoji="1" lang="ja-JP" sz="1400"/>
                        <a:t>筆記：</a:t>
                      </a:r>
                      <a:r>
                        <a:rPr altLang="ja-JP" dirty="0" kumimoji="1" lang="en-US" sz="1400"/>
                        <a:t>80</a:t>
                      </a:r>
                      <a:r>
                        <a:rPr altLang="en-US" dirty="0" kumimoji="1" lang="ja-JP" sz="1400"/>
                        <a:t>分</a:t>
                      </a:r>
                      <a:r>
                        <a:rPr altLang="ja-JP" dirty="0" kumimoji="1" lang="en-US" sz="1400"/>
                        <a:t>(200</a:t>
                      </a:r>
                      <a:r>
                        <a:rPr altLang="en-US" dirty="0" kumimoji="1" lang="ja-JP" sz="1400"/>
                        <a:t>点</a:t>
                      </a:r>
                      <a:r>
                        <a:rPr altLang="ja-JP" dirty="0" kumimoji="1" lang="en-US" sz="1400"/>
                        <a:t>)</a:t>
                      </a:r>
                    </a:p>
                  </a:txBody>
                  <a:tcPr anchor="ctr" marB="36000" marT="36000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4031667"/>
                  </a:ext>
                </a:extLst>
              </a:tr>
              <a:tr h="311702">
                <a:tc>
                  <a:txBody>
                    <a:bodyPr/>
                    <a:lstStyle/>
                    <a:p>
                      <a:pPr algn="ctr"/>
                      <a:r>
                        <a:rPr altLang="en-US" dirty="0" kumimoji="1" lang="ja-JP" sz="1400"/>
                        <a:t>情報</a:t>
                      </a:r>
                      <a:endParaRPr altLang="en-US" b="1" dirty="0" kumimoji="1" lang="ja-JP" sz="1400"/>
                    </a:p>
                  </a:txBody>
                  <a:tcPr anchor="ctr" marB="36000" marL="36000" marR="36000" marT="36000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altLang="en-US" dirty="0" kumimoji="1" lang="ja-JP" sz="1400"/>
                    </a:p>
                  </a:txBody>
                  <a:tcPr anchor="ctr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altLang="ja-JP" dirty="0" kumimoji="1" lang="en-US" sz="1400"/>
                        <a:t>『</a:t>
                      </a:r>
                      <a:r>
                        <a:rPr altLang="en-US" dirty="0" kumimoji="1" lang="ja-JP" sz="1400"/>
                        <a:t>情報</a:t>
                      </a:r>
                      <a:r>
                        <a:rPr altLang="ja-JP" dirty="0" kumimoji="1" lang="en-US" sz="1400"/>
                        <a:t>Ⅰ』</a:t>
                      </a:r>
                      <a:endParaRPr altLang="ja-JP" b="1" dirty="0" kumimoji="1" lang="en-US" sz="1400"/>
                    </a:p>
                  </a:txBody>
                  <a:tcPr anchor="ctr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45124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ja-JP" dirty="0" kumimoji="1" lang="en-US" sz="1400"/>
                        <a:t>60</a:t>
                      </a:r>
                      <a:r>
                        <a:rPr altLang="en-US" dirty="0" kumimoji="1" lang="ja-JP" sz="1400"/>
                        <a:t>分</a:t>
                      </a:r>
                      <a:r>
                        <a:rPr altLang="ja-JP" dirty="0" kumimoji="1" lang="en-US" sz="1400"/>
                        <a:t>(100</a:t>
                      </a:r>
                      <a:r>
                        <a:rPr altLang="en-US" dirty="0" kumimoji="1" lang="ja-JP" sz="1400"/>
                        <a:t>点</a:t>
                      </a:r>
                      <a:r>
                        <a:rPr altLang="ja-JP" dirty="0" kumimoji="1" lang="en-US" sz="1400"/>
                        <a:t>)</a:t>
                      </a:r>
                    </a:p>
                  </a:txBody>
                  <a:tcPr anchor="ctr" marB="36000" marT="36000">
                    <a:lnL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179452"/>
                  </a:ext>
                </a:extLst>
              </a:tr>
            </a:tbl>
          </a:graphicData>
        </a:graphic>
      </p:graphicFrame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23303509-D431-491C-906C-D69D50FF7071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F14AF66F-3B4F-4E8B-A9F2-F8EEB7F87A3A}" type="slidenum">
              <a:rPr altLang="en-US" lang="ja-JP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utoShape 6">
            <a:extLst>
              <a:ext uri="{FF2B5EF4-FFF2-40B4-BE49-F238E27FC236}">
                <a16:creationId xmlns:a16="http://schemas.microsoft.com/office/drawing/2014/main" id="{647ADC6A-630C-4EDF-90D8-9CBE0F208E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552" y="764704"/>
            <a:ext cx="8644879" cy="463331"/>
          </a:xfrm>
          <a:prstGeom prst="roundRect">
            <a:avLst>
              <a:gd fmla="val 13634" name="adj"/>
            </a:avLst>
          </a:prstGeom>
          <a:solidFill>
            <a:srgbClr val="CCECFF"/>
          </a:solidFill>
          <a:ln algn="ctr" w="38100">
            <a:solidFill>
              <a:schemeClr val="accent1">
                <a:lumMod val="75000"/>
              </a:schemeClr>
            </a:solidFill>
            <a:round/>
            <a:headEnd/>
            <a:tailEnd/>
          </a:ln>
        </p:spPr>
        <p:txBody>
          <a:bodyPr anchor="ctr" anchorCtr="0" wrap="square"/>
          <a:lstStyle/>
          <a:p>
            <a:r>
              <a:rPr altLang="en-US" dirty="0" lang="ja-JP" sz="2400">
                <a:latin charset="-128" panose="020B0600070205080204" pitchFamily="50" typeface="ＭＳ Ｐゴシック"/>
              </a:rPr>
              <a:t>２　出題教科・科目等</a:t>
            </a:r>
            <a:endParaRPr altLang="ja-JP" dirty="0" lang="en-US" sz="2400">
              <a:latin charset="-128" panose="020B0600070205080204" pitchFamily="50" typeface="ＭＳ Ｐゴシック"/>
            </a:endParaRPr>
          </a:p>
        </p:txBody>
      </p:sp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75FD480B-9F52-4F47-97CC-0D805258A278}"/>
              </a:ext>
            </a:extLst>
          </p:cNvPr>
          <p:cNvSpPr/>
          <p:nvPr/>
        </p:nvSpPr>
        <p:spPr>
          <a:xfrm>
            <a:off x="1619672" y="3177000"/>
            <a:ext cx="2394571" cy="252000"/>
          </a:xfrm>
          <a:prstGeom prst="round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kumimoji="1" lang="ja-JP"/>
          </a:p>
        </p:txBody>
      </p:sp>
      <p:sp>
        <p:nvSpPr>
          <p:cNvPr id="20" name="四角形: 角を丸くする 19">
            <a:extLst>
              <a:ext uri="{FF2B5EF4-FFF2-40B4-BE49-F238E27FC236}">
                <a16:creationId xmlns:a16="http://schemas.microsoft.com/office/drawing/2014/main" id="{588B6E79-64DD-437D-94C4-48C705CAFEF2}"/>
              </a:ext>
            </a:extLst>
          </p:cNvPr>
          <p:cNvSpPr/>
          <p:nvPr/>
        </p:nvSpPr>
        <p:spPr>
          <a:xfrm>
            <a:off x="1619672" y="4151610"/>
            <a:ext cx="3680669" cy="252000"/>
          </a:xfrm>
          <a:prstGeom prst="round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kumimoji="1" lang="ja-JP"/>
          </a:p>
        </p:txBody>
      </p:sp>
      <p:sp>
        <p:nvSpPr>
          <p:cNvPr id="21" name="四角形: 角を丸くする 20">
            <a:extLst>
              <a:ext uri="{FF2B5EF4-FFF2-40B4-BE49-F238E27FC236}">
                <a16:creationId xmlns:a16="http://schemas.microsoft.com/office/drawing/2014/main" id="{E63D53B1-6B04-4BA2-BC1F-263E7084C0DB}"/>
              </a:ext>
            </a:extLst>
          </p:cNvPr>
          <p:cNvSpPr/>
          <p:nvPr/>
        </p:nvSpPr>
        <p:spPr>
          <a:xfrm>
            <a:off x="3747146" y="2198142"/>
            <a:ext cx="2265014" cy="510778"/>
          </a:xfrm>
          <a:prstGeom prst="roundRect">
            <a:avLst/>
          </a:prstGeom>
          <a:solidFill>
            <a:srgbClr val="FFE1FF"/>
          </a:solidFill>
          <a:ln w="12700">
            <a:solidFill>
              <a:schemeClr val="tx1"/>
            </a:solidFill>
            <a:prstDash val="solid"/>
          </a:ln>
        </p:spPr>
        <p:txBody>
          <a:bodyPr rIns="0" wrap="square">
            <a:spAutoFit/>
          </a:bodyPr>
          <a:lstStyle/>
          <a:p>
            <a:pPr indent="-457200">
              <a:spcBef>
                <a:spcPts val="0"/>
              </a:spcBef>
              <a:spcAft>
                <a:spcPts val="0"/>
              </a:spcAft>
              <a:defRPr/>
            </a:pPr>
            <a:r>
              <a:rPr altLang="ja-JP" b="0" dirty="0" lang="en-US" sz="1200">
                <a:latin typeface="+mn-ea"/>
                <a:ea typeface="+mn-ea"/>
              </a:rPr>
              <a:t>※</a:t>
            </a:r>
            <a:r>
              <a:rPr altLang="en-US" b="0" dirty="0" lang="ja-JP" sz="1200">
                <a:latin typeface="+mn-ea"/>
                <a:ea typeface="+mn-ea"/>
              </a:rPr>
              <a:t>　</a:t>
            </a:r>
            <a:r>
              <a:rPr altLang="ja-JP" b="0" dirty="0" lang="en-US" sz="1200">
                <a:latin typeface="+mn-ea"/>
                <a:ea typeface="+mn-ea"/>
              </a:rPr>
              <a:t>『</a:t>
            </a:r>
            <a:r>
              <a:rPr altLang="en-US" b="0" dirty="0" lang="ja-JP" sz="1200">
                <a:latin typeface="+mn-ea"/>
                <a:ea typeface="+mn-ea"/>
              </a:rPr>
              <a:t>　</a:t>
            </a:r>
            <a:r>
              <a:rPr altLang="ja-JP" b="0" dirty="0" lang="en-US" sz="1200">
                <a:latin typeface="+mn-ea"/>
                <a:ea typeface="+mn-ea"/>
              </a:rPr>
              <a:t>』</a:t>
            </a:r>
            <a:r>
              <a:rPr altLang="en-US" b="0" dirty="0" lang="ja-JP" sz="1200">
                <a:latin typeface="+mn-ea"/>
                <a:ea typeface="+mn-ea"/>
              </a:rPr>
              <a:t>は出題科目を表す</a:t>
            </a:r>
            <a:endParaRPr altLang="ja-JP" b="0" dirty="0" lang="en-US" sz="1200">
              <a:latin typeface="+mn-ea"/>
              <a:ea typeface="+mn-ea"/>
            </a:endParaRPr>
          </a:p>
          <a:p>
            <a:pPr indent="-457200">
              <a:spcBef>
                <a:spcPts val="0"/>
              </a:spcBef>
              <a:spcAft>
                <a:spcPts val="0"/>
              </a:spcAft>
              <a:defRPr/>
            </a:pPr>
            <a:r>
              <a:rPr altLang="ja-JP" b="0" dirty="0" lang="en-US" sz="1200">
                <a:latin typeface="+mn-ea"/>
                <a:ea typeface="+mn-ea"/>
              </a:rPr>
              <a:t>※</a:t>
            </a:r>
            <a:r>
              <a:rPr altLang="en-US" b="0" dirty="0" lang="ja-JP" sz="1200">
                <a:latin typeface="+mn-ea"/>
                <a:ea typeface="+mn-ea"/>
              </a:rPr>
              <a:t>　</a:t>
            </a:r>
            <a:r>
              <a:rPr altLang="ja-JP" b="0" dirty="0" lang="en-US" sz="1200">
                <a:latin typeface="+mn-ea"/>
                <a:ea typeface="+mn-ea"/>
              </a:rPr>
              <a:t>“/”</a:t>
            </a:r>
            <a:r>
              <a:rPr altLang="en-US" b="0" dirty="0" lang="ja-JP" sz="1200">
                <a:latin typeface="+mn-ea"/>
                <a:ea typeface="+mn-ea"/>
              </a:rPr>
              <a:t>区切りは出題範囲を表す</a:t>
            </a:r>
            <a:endParaRPr altLang="ja-JP" b="0" dirty="0" lang="en-US" sz="1200">
              <a:latin typeface="+mn-ea"/>
              <a:ea typeface="+mn-ea"/>
            </a:endParaRPr>
          </a:p>
        </p:txBody>
      </p:sp>
      <p:cxnSp>
        <p:nvCxnSpPr>
          <p:cNvPr id="23" name="直線矢印コネクタ 22">
            <a:extLst>
              <a:ext uri="{FF2B5EF4-FFF2-40B4-BE49-F238E27FC236}">
                <a16:creationId xmlns:a16="http://schemas.microsoft.com/office/drawing/2014/main" id="{D4985ECF-44D1-4235-BA6C-CC4403D4E137}"/>
              </a:ext>
            </a:extLst>
          </p:cNvPr>
          <p:cNvCxnSpPr>
            <a:cxnSpLocks/>
            <a:stCxn id="2" idx="3"/>
          </p:cNvCxnSpPr>
          <p:nvPr/>
        </p:nvCxnSpPr>
        <p:spPr>
          <a:xfrm flipV="1">
            <a:off x="4014243" y="2706390"/>
            <a:ext cx="701773" cy="59661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矢印コネクタ 24">
            <a:extLst>
              <a:ext uri="{FF2B5EF4-FFF2-40B4-BE49-F238E27FC236}">
                <a16:creationId xmlns:a16="http://schemas.microsoft.com/office/drawing/2014/main" id="{38BB0040-1361-4F14-B1AD-5A6F75B4B0A3}"/>
              </a:ext>
            </a:extLst>
          </p:cNvPr>
          <p:cNvCxnSpPr>
            <a:cxnSpLocks/>
          </p:cNvCxnSpPr>
          <p:nvPr/>
        </p:nvCxnSpPr>
        <p:spPr>
          <a:xfrm flipV="1">
            <a:off x="4211960" y="2706390"/>
            <a:ext cx="628451" cy="144522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485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23303509-D431-491C-906C-D69D50FF7071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F14AF66F-3B4F-4E8B-A9F2-F8EEB7F87A3A}" type="slidenum">
              <a:rPr altLang="en-US" lang="ja-JP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altLang="en-US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80187C6B-236C-489D-82E5-A9134AABE31C}"/>
              </a:ext>
            </a:extLst>
          </p:cNvPr>
          <p:cNvSpPr/>
          <p:nvPr/>
        </p:nvSpPr>
        <p:spPr>
          <a:xfrm>
            <a:off x="475666" y="1756417"/>
            <a:ext cx="8496944" cy="2831544"/>
          </a:xfrm>
          <a:prstGeom prst="rect">
            <a:avLst/>
          </a:prstGeom>
        </p:spPr>
        <p:txBody>
          <a:bodyPr rIns="0" wrap="square">
            <a:spAutoFit/>
          </a:bodyPr>
          <a:lstStyle/>
          <a:p>
            <a:pPr indent="-457200" marL="252000">
              <a:spcBef>
                <a:spcPts val="1800"/>
              </a:spcBef>
              <a:spcAft>
                <a:spcPts val="0"/>
              </a:spcAft>
              <a:defRPr/>
            </a:pPr>
            <a:r>
              <a:rPr altLang="en-US" b="0" dirty="0" lang="ja-JP" sz="2000">
                <a:latin typeface="+mn-ea"/>
                <a:ea typeface="+mn-ea"/>
              </a:rPr>
              <a:t>・　</a:t>
            </a:r>
            <a:r>
              <a:rPr altLang="ja-JP" b="0" dirty="0" lang="en-US" sz="2000">
                <a:latin typeface="+mn-ea"/>
                <a:ea typeface="+mn-ea"/>
              </a:rPr>
              <a:t>『</a:t>
            </a:r>
            <a:r>
              <a:rPr altLang="en-US" b="0" dirty="0" lang="ja-JP" sz="2000">
                <a:latin typeface="+mn-ea"/>
                <a:ea typeface="+mn-ea"/>
              </a:rPr>
              <a:t>地理総合／歴史総合／公共</a:t>
            </a:r>
            <a:r>
              <a:rPr altLang="ja-JP" b="0" dirty="0" lang="en-US" sz="2000">
                <a:latin typeface="+mn-ea"/>
                <a:ea typeface="+mn-ea"/>
              </a:rPr>
              <a:t>』</a:t>
            </a:r>
          </a:p>
          <a:p>
            <a:pPr indent="-457200" marL="252000">
              <a:spcBef>
                <a:spcPts val="600"/>
              </a:spcBef>
              <a:spcAft>
                <a:spcPts val="0"/>
              </a:spcAft>
              <a:defRPr/>
            </a:pPr>
            <a:r>
              <a:rPr altLang="en-US" b="0" dirty="0" lang="ja-JP" sz="2000">
                <a:latin typeface="+mn-ea"/>
                <a:ea typeface="+mn-ea"/>
              </a:rPr>
              <a:t>　  「地理総合」「歴史総合」「公共」 の３つの出題範囲の中から２つを選択解答</a:t>
            </a:r>
            <a:endParaRPr altLang="ja-JP" b="0" dirty="0" lang="en-US" sz="2000">
              <a:latin typeface="+mn-ea"/>
              <a:ea typeface="+mn-ea"/>
            </a:endParaRPr>
          </a:p>
          <a:p>
            <a:pPr indent="-457200" marL="252000">
              <a:spcBef>
                <a:spcPts val="300"/>
              </a:spcBef>
              <a:spcAft>
                <a:spcPts val="0"/>
              </a:spcAft>
              <a:defRPr/>
            </a:pPr>
            <a:r>
              <a:rPr altLang="en-US" b="0" dirty="0" lang="ja-JP" sz="2000">
                <a:latin typeface="+mn-ea"/>
                <a:ea typeface="+mn-ea"/>
              </a:rPr>
              <a:t>　</a:t>
            </a:r>
            <a:r>
              <a:rPr altLang="en-US" b="0" dirty="0" lang="ja-JP" sz="1800">
                <a:latin typeface="+mn-ea"/>
                <a:ea typeface="+mn-ea"/>
              </a:rPr>
              <a:t>　　</a:t>
            </a:r>
            <a:r>
              <a:rPr altLang="en-US" b="0" dirty="0" lang="ja-JP" sz="1800">
                <a:latin typeface="+mn-ea"/>
              </a:rPr>
              <a:t>（➡解答手順：スライド</a:t>
            </a:r>
            <a:r>
              <a:rPr altLang="ja-JP" b="0" dirty="0" lang="en-US" sz="1800">
                <a:latin typeface="+mn-ea"/>
              </a:rPr>
              <a:t>12</a:t>
            </a:r>
            <a:r>
              <a:rPr altLang="en-US" b="0" dirty="0" lang="ja-JP" sz="1800">
                <a:latin typeface="+mn-ea"/>
              </a:rPr>
              <a:t>・</a:t>
            </a:r>
            <a:r>
              <a:rPr altLang="ja-JP" b="0" dirty="0" lang="en-US" sz="1800">
                <a:latin typeface="+mn-ea"/>
              </a:rPr>
              <a:t>13</a:t>
            </a:r>
            <a:r>
              <a:rPr altLang="en-US" b="0" dirty="0" lang="ja-JP" sz="1800">
                <a:latin typeface="+mn-ea"/>
              </a:rPr>
              <a:t>）</a:t>
            </a:r>
            <a:endParaRPr altLang="ja-JP" b="0" dirty="0" lang="en-US" sz="1800">
              <a:latin typeface="+mn-ea"/>
            </a:endParaRPr>
          </a:p>
          <a:p>
            <a:pPr indent="-457200" marL="252000">
              <a:spcBef>
                <a:spcPts val="300"/>
              </a:spcBef>
              <a:spcAft>
                <a:spcPts val="0"/>
              </a:spcAft>
              <a:defRPr/>
            </a:pPr>
            <a:endParaRPr altLang="ja-JP" b="0" dirty="0" lang="en-US" sz="1800">
              <a:latin typeface="+mn-ea"/>
              <a:ea typeface="+mn-ea"/>
            </a:endParaRPr>
          </a:p>
          <a:p>
            <a:pPr indent="-457200" marL="252000">
              <a:spcBef>
                <a:spcPts val="0"/>
              </a:spcBef>
              <a:spcAft>
                <a:spcPts val="0"/>
              </a:spcAft>
              <a:defRPr/>
            </a:pPr>
            <a:r>
              <a:rPr altLang="en-US" b="0" dirty="0" lang="ja-JP" sz="2000">
                <a:latin typeface="+mn-ea"/>
                <a:ea typeface="+mn-ea"/>
              </a:rPr>
              <a:t>・　</a:t>
            </a:r>
            <a:r>
              <a:rPr altLang="ja-JP" b="0" dirty="0" lang="en-US" sz="2000">
                <a:latin typeface="+mn-ea"/>
                <a:ea typeface="+mn-ea"/>
              </a:rPr>
              <a:t>『</a:t>
            </a:r>
            <a:r>
              <a:rPr altLang="en-US" b="0" dirty="0" lang="ja-JP" sz="2000">
                <a:latin typeface="+mn-ea"/>
                <a:ea typeface="+mn-ea"/>
              </a:rPr>
              <a:t>物理基礎／化学基礎／生物基礎／地学基礎</a:t>
            </a:r>
            <a:r>
              <a:rPr altLang="ja-JP" b="0" dirty="0" lang="en-US" sz="2000">
                <a:latin typeface="+mn-ea"/>
                <a:ea typeface="+mn-ea"/>
              </a:rPr>
              <a:t>』 </a:t>
            </a:r>
          </a:p>
          <a:p>
            <a:pPr indent="-457200" marL="108000">
              <a:spcBef>
                <a:spcPts val="600"/>
              </a:spcBef>
              <a:spcAft>
                <a:spcPts val="0"/>
              </a:spcAft>
              <a:defRPr/>
            </a:pPr>
            <a:r>
              <a:rPr altLang="en-US" b="0" dirty="0" lang="ja-JP" sz="2000">
                <a:latin typeface="+mn-ea"/>
                <a:ea typeface="+mn-ea"/>
              </a:rPr>
              <a:t>　  「物理基礎」「化学基礎」「生物基礎」「地学基礎」 の４つの出題範囲の中から</a:t>
            </a:r>
            <a:br>
              <a:rPr altLang="ja-JP" b="0" dirty="0" lang="en-US" sz="2000">
                <a:latin typeface="+mn-ea"/>
                <a:ea typeface="+mn-ea"/>
              </a:rPr>
            </a:br>
            <a:r>
              <a:rPr altLang="en-US" b="0" dirty="0" lang="ja-JP" sz="2000">
                <a:latin typeface="+mn-ea"/>
                <a:ea typeface="+mn-ea"/>
              </a:rPr>
              <a:t>２つを選択解答</a:t>
            </a:r>
            <a:endParaRPr altLang="ja-JP" b="0" dirty="0" lang="en-US" sz="2000">
              <a:latin typeface="+mn-ea"/>
              <a:ea typeface="+mn-ea"/>
            </a:endParaRPr>
          </a:p>
          <a:p>
            <a:pPr indent="-457200" marL="252000">
              <a:spcBef>
                <a:spcPts val="300"/>
              </a:spcBef>
              <a:spcAft>
                <a:spcPts val="0"/>
              </a:spcAft>
              <a:defRPr/>
            </a:pPr>
            <a:r>
              <a:rPr altLang="en-US" b="0" dirty="0" lang="ja-JP" sz="2000">
                <a:latin typeface="+mn-ea"/>
                <a:ea typeface="+mn-ea"/>
              </a:rPr>
              <a:t>　　　</a:t>
            </a:r>
            <a:r>
              <a:rPr altLang="en-US" b="0" dirty="0" lang="ja-JP" sz="1800">
                <a:latin typeface="+mn-ea"/>
              </a:rPr>
              <a:t>（➡解答手順：スライド</a:t>
            </a:r>
            <a:r>
              <a:rPr altLang="ja-JP" b="0" dirty="0" lang="en-US" sz="1800">
                <a:latin typeface="+mn-ea"/>
              </a:rPr>
              <a:t>16</a:t>
            </a:r>
            <a:r>
              <a:rPr altLang="en-US" b="0" dirty="0" lang="ja-JP" sz="1800">
                <a:latin typeface="+mn-ea"/>
              </a:rPr>
              <a:t>・</a:t>
            </a:r>
            <a:r>
              <a:rPr altLang="ja-JP" b="0" dirty="0" lang="en-US" sz="1800">
                <a:latin typeface="+mn-ea"/>
              </a:rPr>
              <a:t>17</a:t>
            </a:r>
            <a:r>
              <a:rPr altLang="en-US" b="0" dirty="0" lang="ja-JP" sz="1800">
                <a:latin typeface="+mn-ea"/>
              </a:rPr>
              <a:t>）</a:t>
            </a:r>
            <a:endParaRPr altLang="ja-JP" b="0" dirty="0" lang="en-US" sz="2000">
              <a:latin typeface="+mn-ea"/>
              <a:ea typeface="+mn-ea"/>
            </a:endParaRPr>
          </a:p>
        </p:txBody>
      </p:sp>
      <p:sp>
        <p:nvSpPr>
          <p:cNvPr id="5" name="角丸四角形 8">
            <a:extLst>
              <a:ext uri="{FF2B5EF4-FFF2-40B4-BE49-F238E27FC236}">
                <a16:creationId xmlns:a16="http://schemas.microsoft.com/office/drawing/2014/main" id="{A63C2B54-C98D-455A-81A6-FFBAFB4BA784}"/>
              </a:ext>
            </a:extLst>
          </p:cNvPr>
          <p:cNvSpPr/>
          <p:nvPr/>
        </p:nvSpPr>
        <p:spPr>
          <a:xfrm>
            <a:off x="458898" y="4715001"/>
            <a:ext cx="8360604" cy="2045870"/>
          </a:xfrm>
          <a:prstGeom prst="roundRect">
            <a:avLst>
              <a:gd fmla="val 13900" name="adj"/>
            </a:avLst>
          </a:prstGeom>
          <a:solidFill>
            <a:srgbClr val="FFE1FF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72000" lIns="72000" rIns="0" tIns="36000"/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altLang="ja-JP" b="0" dirty="0" kern="100" lang="en-US" sz="1800">
                <a:solidFill>
                  <a:srgbClr val="FF0000"/>
                </a:solidFill>
                <a:latin charset="-128" panose="020B0600070205080204" pitchFamily="50" typeface="ＭＳ Ｐゴシック"/>
                <a:cs charset="0" panose="02020603050405020304" pitchFamily="18" typeface="Times New Roman"/>
              </a:rPr>
              <a:t>【</a:t>
            </a:r>
            <a:r>
              <a:rPr altLang="en-US" b="0" dirty="0" kern="100" lang="ja-JP" sz="1800">
                <a:solidFill>
                  <a:srgbClr val="FF0000"/>
                </a:solidFill>
                <a:latin charset="-128" panose="020B0600070205080204" pitchFamily="50" typeface="ＭＳ Ｐゴシック"/>
                <a:cs charset="0" panose="02020603050405020304" pitchFamily="18" typeface="Times New Roman"/>
              </a:rPr>
              <a:t>留意点</a:t>
            </a:r>
            <a:r>
              <a:rPr altLang="ja-JP" b="0" dirty="0" kern="100" lang="en-US" sz="1800">
                <a:solidFill>
                  <a:srgbClr val="FF0000"/>
                </a:solidFill>
                <a:latin charset="-128" panose="020B0600070205080204" pitchFamily="50" typeface="ＭＳ Ｐゴシック"/>
                <a:cs charset="0" panose="02020603050405020304" pitchFamily="18" typeface="Times New Roman"/>
              </a:rPr>
              <a:t>】</a:t>
            </a:r>
            <a:endParaRPr altLang="ja-JP" b="0" dirty="0" kern="100" lang="en-US" sz="1800">
              <a:solidFill>
                <a:prstClr val="black"/>
              </a:solidFill>
              <a:latin charset="-128" panose="020B0600070205080204" pitchFamily="50" typeface="ＭＳ Ｐゴシック"/>
              <a:cs charset="0" panose="02020603050405020304" pitchFamily="18" typeface="Times New Roman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altLang="en-US" b="0" dirty="0" kern="100" lang="ja-JP" sz="2000">
                <a:solidFill>
                  <a:schemeClr val="tx1"/>
                </a:solidFill>
                <a:latin charset="-128" panose="020B0600070205080204" pitchFamily="50" typeface="ＭＳ Ｐゴシック"/>
                <a:cs charset="0" panose="02020603050405020304" pitchFamily="18" typeface="Times New Roman"/>
              </a:rPr>
              <a:t>○　</a:t>
            </a:r>
            <a:r>
              <a:rPr altLang="ja-JP" b="0" dirty="0" lang="en-US" sz="2000">
                <a:solidFill>
                  <a:schemeClr val="tx1"/>
                </a:solidFill>
                <a:latin typeface="+mn-ea"/>
              </a:rPr>
              <a:t> 『</a:t>
            </a:r>
            <a:r>
              <a:rPr altLang="en-US" b="0" dirty="0" lang="ja-JP" sz="2000">
                <a:solidFill>
                  <a:schemeClr val="tx1"/>
                </a:solidFill>
                <a:latin typeface="+mn-ea"/>
              </a:rPr>
              <a:t>地理総合／歴史総合／公共</a:t>
            </a:r>
            <a:r>
              <a:rPr altLang="ja-JP" b="0" dirty="0" lang="en-US" sz="2000">
                <a:solidFill>
                  <a:schemeClr val="tx1"/>
                </a:solidFill>
                <a:latin typeface="+mn-ea"/>
              </a:rPr>
              <a:t>』</a:t>
            </a:r>
            <a:r>
              <a:rPr altLang="en-US" b="0" dirty="0" lang="ja-JP" sz="2000">
                <a:solidFill>
                  <a:schemeClr val="tx1"/>
                </a:solidFill>
                <a:latin typeface="+mn-ea"/>
              </a:rPr>
              <a:t>及び</a:t>
            </a:r>
            <a:r>
              <a:rPr altLang="ja-JP" b="0" dirty="0" lang="en-US" sz="2000">
                <a:solidFill>
                  <a:schemeClr val="tx1"/>
                </a:solidFill>
                <a:latin typeface="+mn-ea"/>
              </a:rPr>
              <a:t>『</a:t>
            </a:r>
            <a:r>
              <a:rPr altLang="en-US" b="0" dirty="0" lang="ja-JP" sz="2000">
                <a:solidFill>
                  <a:schemeClr val="tx1"/>
                </a:solidFill>
                <a:latin typeface="+mn-ea"/>
              </a:rPr>
              <a:t>物理基礎／化学基礎／生物基礎</a:t>
            </a:r>
            <a:br>
              <a:rPr altLang="ja-JP" b="0" dirty="0" lang="en-US" sz="2000">
                <a:solidFill>
                  <a:schemeClr val="tx1"/>
                </a:solidFill>
                <a:latin typeface="+mn-ea"/>
              </a:rPr>
            </a:br>
            <a:r>
              <a:rPr altLang="en-US" b="0" dirty="0" lang="ja-JP" sz="2000">
                <a:solidFill>
                  <a:schemeClr val="tx1"/>
                </a:solidFill>
                <a:latin typeface="+mn-ea"/>
              </a:rPr>
              <a:t>　／地学基礎</a:t>
            </a:r>
            <a:r>
              <a:rPr altLang="ja-JP" b="0" dirty="0" lang="en-US" sz="2000">
                <a:solidFill>
                  <a:schemeClr val="tx1"/>
                </a:solidFill>
                <a:latin typeface="+mn-ea"/>
              </a:rPr>
              <a:t>』</a:t>
            </a:r>
            <a:r>
              <a:rPr altLang="en-US" b="0" dirty="0" lang="ja-JP" sz="2000">
                <a:solidFill>
                  <a:schemeClr val="tx1"/>
                </a:solidFill>
                <a:latin typeface="+mn-ea"/>
              </a:rPr>
              <a:t>は，それぞれ</a:t>
            </a:r>
            <a:r>
              <a:rPr altLang="en-US" dirty="0" lang="ja-JP" sz="2000" u="sng">
                <a:solidFill>
                  <a:srgbClr val="FF0000"/>
                </a:solidFill>
                <a:latin typeface="+mn-ea"/>
              </a:rPr>
              <a:t>科目数としては１科目</a:t>
            </a:r>
            <a:r>
              <a:rPr altLang="en-US" b="0" dirty="0" lang="ja-JP" sz="2000">
                <a:solidFill>
                  <a:schemeClr val="tx1"/>
                </a:solidFill>
                <a:latin typeface="+mn-ea"/>
              </a:rPr>
              <a:t>であることに注意</a:t>
            </a:r>
            <a:endParaRPr altLang="ja-JP" b="0" dirty="0" lang="en-US" sz="2000">
              <a:solidFill>
                <a:schemeClr val="tx1"/>
              </a:solidFill>
              <a:latin typeface="+mn-ea"/>
            </a:endParaRP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altLang="en-US" b="0" dirty="0" kern="100" lang="ja-JP" sz="2000">
                <a:solidFill>
                  <a:schemeClr val="tx1"/>
                </a:solidFill>
                <a:latin typeface="+mn-ea"/>
                <a:cs charset="0" panose="02020603050405020304" pitchFamily="18" typeface="Times New Roman"/>
              </a:rPr>
              <a:t>○　解答する出題範囲の順序，時間配分は自由だが，</a:t>
            </a:r>
            <a:r>
              <a:rPr altLang="en-US" dirty="0" kern="100" lang="ja-JP" sz="2000" u="sng">
                <a:solidFill>
                  <a:srgbClr val="FF0000"/>
                </a:solidFill>
                <a:latin typeface="+mn-ea"/>
                <a:cs charset="0" panose="02020603050405020304" pitchFamily="18" typeface="Times New Roman"/>
              </a:rPr>
              <a:t>解答時間</a:t>
            </a:r>
            <a:r>
              <a:rPr altLang="ja-JP" dirty="0" kern="100" lang="en-US" sz="2000" u="sng">
                <a:solidFill>
                  <a:srgbClr val="FF0000"/>
                </a:solidFill>
                <a:latin typeface="+mn-ea"/>
                <a:cs charset="0" panose="02020603050405020304" pitchFamily="18" typeface="Times New Roman"/>
              </a:rPr>
              <a:t>60</a:t>
            </a:r>
            <a:r>
              <a:rPr altLang="en-US" dirty="0" kern="100" lang="ja-JP" sz="2000" u="sng">
                <a:solidFill>
                  <a:srgbClr val="FF0000"/>
                </a:solidFill>
                <a:latin typeface="+mn-ea"/>
                <a:cs charset="0" panose="02020603050405020304" pitchFamily="18" typeface="Times New Roman"/>
              </a:rPr>
              <a:t>分の中で</a:t>
            </a:r>
            <a:br>
              <a:rPr altLang="ja-JP" dirty="0" kern="100" lang="en-US" sz="2000" u="sng">
                <a:solidFill>
                  <a:srgbClr val="FF0000"/>
                </a:solidFill>
                <a:latin typeface="+mn-ea"/>
                <a:cs charset="0" panose="02020603050405020304" pitchFamily="18" typeface="Times New Roman"/>
              </a:rPr>
            </a:br>
            <a:r>
              <a:rPr altLang="en-US" dirty="0" kern="100" lang="ja-JP" sz="2000">
                <a:solidFill>
                  <a:srgbClr val="FF0000"/>
                </a:solidFill>
                <a:latin typeface="+mn-ea"/>
                <a:cs charset="0" panose="02020603050405020304" pitchFamily="18" typeface="Times New Roman"/>
              </a:rPr>
              <a:t>　</a:t>
            </a:r>
            <a:r>
              <a:rPr altLang="en-US" dirty="0" kern="100" lang="ja-JP" sz="2000" u="sng">
                <a:solidFill>
                  <a:srgbClr val="FF0000"/>
                </a:solidFill>
                <a:latin typeface="+mn-ea"/>
                <a:cs charset="0" panose="02020603050405020304" pitchFamily="18" typeface="Times New Roman"/>
              </a:rPr>
              <a:t>必ず２つの出題範囲を解答する</a:t>
            </a:r>
            <a:endParaRPr altLang="ja-JP" b="0" dirty="0" kern="100" lang="en-US" sz="2400">
              <a:solidFill>
                <a:prstClr val="black"/>
              </a:solidFill>
              <a:latin charset="-128" panose="020B0600070205080204" pitchFamily="50" typeface="ＭＳ Ｐゴシック"/>
              <a:cs charset="0" panose="02020603050405020304" pitchFamily="18" typeface="Times New Roman"/>
            </a:endParaRPr>
          </a:p>
        </p:txBody>
      </p:sp>
      <p:sp>
        <p:nvSpPr>
          <p:cNvPr id="6" name="AutoShape 6">
            <a:extLst>
              <a:ext uri="{FF2B5EF4-FFF2-40B4-BE49-F238E27FC236}">
                <a16:creationId xmlns:a16="http://schemas.microsoft.com/office/drawing/2014/main" id="{8D2111F8-2A1F-4CD1-ABC5-AA38EC6B29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358" y="780941"/>
            <a:ext cx="8496944" cy="838294"/>
          </a:xfrm>
          <a:prstGeom prst="roundRect">
            <a:avLst>
              <a:gd fmla="val 13634" name="adj"/>
            </a:avLst>
          </a:prstGeom>
          <a:solidFill>
            <a:srgbClr val="CCECFF"/>
          </a:solidFill>
          <a:ln algn="ctr" w="38100">
            <a:solidFill>
              <a:schemeClr val="bg1">
                <a:lumMod val="75000"/>
              </a:schemeClr>
            </a:solidFill>
            <a:round/>
            <a:headEnd/>
            <a:tailEnd/>
          </a:ln>
        </p:spPr>
        <p:txBody>
          <a:bodyPr anchor="ctr" anchorCtr="0" wrap="square"/>
          <a:lstStyle/>
          <a:p>
            <a:pPr indent="-182563">
              <a:spcBef>
                <a:spcPts val="0"/>
              </a:spcBef>
              <a:spcAft>
                <a:spcPts val="0"/>
              </a:spcAft>
              <a:defRPr/>
            </a:pPr>
            <a:r>
              <a:rPr altLang="en-US" b="0" dirty="0" lang="ja-JP" sz="2400">
                <a:latin typeface="+mn-ea"/>
              </a:rPr>
              <a:t>○　地理歴史，公民の</a:t>
            </a:r>
            <a:r>
              <a:rPr altLang="ja-JP" b="0" dirty="0" lang="en-US" sz="2400">
                <a:latin typeface="+mn-ea"/>
              </a:rPr>
              <a:t>『</a:t>
            </a:r>
            <a:r>
              <a:rPr altLang="en-US" b="0" dirty="0" lang="ja-JP" sz="2400">
                <a:latin typeface="+mn-ea"/>
              </a:rPr>
              <a:t>地理総合／歴史総合／公共</a:t>
            </a:r>
            <a:r>
              <a:rPr altLang="ja-JP" b="0" dirty="0" lang="en-US" sz="2400">
                <a:latin typeface="+mn-ea"/>
              </a:rPr>
              <a:t>』</a:t>
            </a:r>
            <a:r>
              <a:rPr altLang="en-US" b="0" dirty="0" lang="ja-JP" sz="2400">
                <a:latin typeface="+mn-ea"/>
              </a:rPr>
              <a:t>及び</a:t>
            </a:r>
            <a:br>
              <a:rPr altLang="ja-JP" b="0" dirty="0" lang="en-US" sz="2400">
                <a:latin typeface="+mn-ea"/>
              </a:rPr>
            </a:br>
            <a:r>
              <a:rPr altLang="en-US" b="0" dirty="0" lang="ja-JP" sz="2400">
                <a:latin typeface="+mn-ea"/>
              </a:rPr>
              <a:t>　　 理科の</a:t>
            </a:r>
            <a:r>
              <a:rPr altLang="ja-JP" b="0" dirty="0" lang="en-US" sz="2400">
                <a:latin typeface="+mn-ea"/>
              </a:rPr>
              <a:t>『</a:t>
            </a:r>
            <a:r>
              <a:rPr altLang="en-US" b="0" dirty="0" lang="ja-JP" sz="2400">
                <a:latin typeface="+mn-ea"/>
              </a:rPr>
              <a:t>物理基礎／化学基礎／生物基礎／地学基礎</a:t>
            </a:r>
            <a:r>
              <a:rPr altLang="ja-JP" b="0" dirty="0" lang="en-US" sz="2400">
                <a:latin typeface="+mn-ea"/>
              </a:rPr>
              <a:t>』</a:t>
            </a:r>
          </a:p>
        </p:txBody>
      </p:sp>
    </p:spTree>
    <p:extLst>
      <p:ext uri="{BB962C8B-B14F-4D97-AF65-F5344CB8AC3E}">
        <p14:creationId xmlns:p14="http://schemas.microsoft.com/office/powerpoint/2010/main" val="1176412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23303509-D431-491C-906C-D69D50FF7071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F14AF66F-3B4F-4E8B-A9F2-F8EEB7F87A3A}" type="slidenum">
              <a:rPr altLang="en-US" lang="ja-JP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altLang="en-US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73E8C96-59E6-4DE8-B78F-9BDCD431E4B0}"/>
              </a:ext>
            </a:extLst>
          </p:cNvPr>
          <p:cNvSpPr/>
          <p:nvPr/>
        </p:nvSpPr>
        <p:spPr>
          <a:xfrm>
            <a:off x="1863635" y="879103"/>
            <a:ext cx="54167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altLang="en-US" b="0" dirty="0" lang="ja-JP" sz="2400" u="sng">
                <a:solidFill>
                  <a:srgbClr val="FF0000"/>
                </a:solidFill>
                <a:latin typeface="ＭＳ Ｐゴシック"/>
              </a:rPr>
              <a:t>解答方法を誤ると適切に採点されません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B59820D-5805-4C90-8462-6409629B3D07}"/>
              </a:ext>
            </a:extLst>
          </p:cNvPr>
          <p:cNvSpPr/>
          <p:nvPr/>
        </p:nvSpPr>
        <p:spPr>
          <a:xfrm>
            <a:off x="850112" y="5369934"/>
            <a:ext cx="76103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57200" marL="252000">
              <a:spcBef>
                <a:spcPts val="0"/>
              </a:spcBef>
              <a:spcAft>
                <a:spcPts val="0"/>
              </a:spcAft>
              <a:defRPr/>
            </a:pPr>
            <a:r>
              <a:rPr altLang="ja-JP" b="0" dirty="0" lang="en-US" sz="1600">
                <a:latin typeface="+mn-ea"/>
                <a:ea typeface="+mn-ea"/>
              </a:rPr>
              <a:t>※</a:t>
            </a:r>
            <a:r>
              <a:rPr altLang="en-US" b="0" dirty="0" lang="ja-JP" sz="1600">
                <a:latin typeface="+mn-ea"/>
                <a:ea typeface="+mn-ea"/>
              </a:rPr>
              <a:t>　解答用紙に正しくマークされていない場合の採点の取扱い等については、</a:t>
            </a:r>
            <a:r>
              <a:rPr altLang="ja-JP" b="0" dirty="0" lang="en-US" sz="1600">
                <a:latin typeface="+mn-ea"/>
                <a:ea typeface="+mn-ea"/>
              </a:rPr>
              <a:t>12</a:t>
            </a:r>
            <a:r>
              <a:rPr altLang="en-US" b="0" dirty="0" lang="ja-JP" sz="1600">
                <a:latin typeface="+mn-ea"/>
                <a:ea typeface="+mn-ea"/>
              </a:rPr>
              <a:t>月上旬に大学入試センターのウェブサイトに掲載する「受験上の注意」や「解答科目欄及び出題範囲欄の不適切なマーク例」を確認</a:t>
            </a:r>
            <a:endParaRPr altLang="ja-JP" b="0" dirty="0" lang="en-US" sz="1600">
              <a:latin typeface="+mn-ea"/>
              <a:ea typeface="+mn-ea"/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5D85E5D2-B9E0-48BF-B55A-BEACA2B52F09}"/>
              </a:ext>
            </a:extLst>
          </p:cNvPr>
          <p:cNvGrpSpPr/>
          <p:nvPr/>
        </p:nvGrpSpPr>
        <p:grpSpPr>
          <a:xfrm>
            <a:off x="357061" y="1626995"/>
            <a:ext cx="8535419" cy="3400931"/>
            <a:chOff x="374359" y="1896189"/>
            <a:chExt cx="8535419" cy="3400931"/>
          </a:xfrm>
        </p:grpSpPr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80187C6B-236C-489D-82E5-A9134AABE31C}"/>
                </a:ext>
              </a:extLst>
            </p:cNvPr>
            <p:cNvSpPr/>
            <p:nvPr/>
          </p:nvSpPr>
          <p:spPr>
            <a:xfrm>
              <a:off x="374359" y="1896189"/>
              <a:ext cx="8535419" cy="34009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-457200" marL="25200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altLang="ja-JP" b="0" dirty="0" lang="en-US" sz="2000">
                  <a:latin typeface="+mn-ea"/>
                  <a:ea typeface="+mn-ea"/>
                </a:rPr>
                <a:t>【</a:t>
              </a:r>
              <a:r>
                <a:rPr altLang="en-US" b="0" dirty="0" lang="ja-JP" sz="2000">
                  <a:latin typeface="+mn-ea"/>
                  <a:ea typeface="+mn-ea"/>
                </a:rPr>
                <a:t>誤った解答方法の例：２科目受験で</a:t>
              </a:r>
              <a:r>
                <a:rPr altLang="en-US" b="0" dirty="0" lang="ja-JP" sz="2000" u="sng">
                  <a:latin typeface="+mn-ea"/>
                  <a:ea typeface="+mn-ea"/>
                </a:rPr>
                <a:t>２科目とも同じ科目を選択</a:t>
              </a:r>
              <a:r>
                <a:rPr altLang="ja-JP" b="0" dirty="0" lang="en-US" sz="2000">
                  <a:latin typeface="+mn-ea"/>
                  <a:ea typeface="+mn-ea"/>
                </a:rPr>
                <a:t>】</a:t>
              </a:r>
            </a:p>
            <a:p>
              <a:pPr indent="-457200" marL="252000">
                <a:spcBef>
                  <a:spcPts val="0"/>
                </a:spcBef>
                <a:spcAft>
                  <a:spcPts val="0"/>
                </a:spcAft>
                <a:defRPr/>
              </a:pPr>
              <a:endParaRPr altLang="ja-JP" b="0" dirty="0" lang="en-US" sz="2400">
                <a:latin typeface="+mn-ea"/>
                <a:ea typeface="+mn-ea"/>
              </a:endParaRPr>
            </a:p>
            <a:p>
              <a:pPr marL="36000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altLang="en-US" b="0" dirty="0" lang="ja-JP" sz="1800">
                  <a:latin typeface="+mn-ea"/>
                  <a:ea typeface="+mn-ea"/>
                </a:rPr>
                <a:t> 　地理歴史，公民において，２科目とも</a:t>
              </a:r>
              <a:r>
                <a:rPr altLang="ja-JP" b="0" dirty="0" lang="en-US" sz="1800">
                  <a:latin typeface="+mn-ea"/>
                </a:rPr>
                <a:t>『</a:t>
              </a:r>
              <a:r>
                <a:rPr altLang="en-US" b="0" dirty="0" lang="ja-JP" sz="1800">
                  <a:latin typeface="+mn-ea"/>
                </a:rPr>
                <a:t>地理総合／歴史総合／公共</a:t>
              </a:r>
              <a:r>
                <a:rPr altLang="ja-JP" b="0" dirty="0" lang="en-US" sz="1800">
                  <a:latin typeface="+mn-ea"/>
                </a:rPr>
                <a:t>』 </a:t>
              </a:r>
              <a:r>
                <a:rPr altLang="en-US" b="0" dirty="0" lang="ja-JP" sz="1800">
                  <a:latin typeface="+mn-ea"/>
                </a:rPr>
                <a:t>を選択</a:t>
              </a:r>
              <a:endParaRPr altLang="ja-JP" b="0" dirty="0" lang="en-US" sz="1800">
                <a:latin typeface="+mn-ea"/>
                <a:ea typeface="+mn-ea"/>
              </a:endParaRPr>
            </a:p>
            <a:p>
              <a:pPr indent="-457200" marL="252000">
                <a:spcBef>
                  <a:spcPts val="600"/>
                </a:spcBef>
                <a:spcAft>
                  <a:spcPts val="0"/>
                </a:spcAft>
                <a:defRPr/>
              </a:pPr>
              <a:r>
                <a:rPr altLang="en-US" b="0" dirty="0" lang="ja-JP" sz="1800">
                  <a:latin typeface="+mn-ea"/>
                  <a:ea typeface="+mn-ea"/>
                </a:rPr>
                <a:t>　　　　　・　第１解答科目 → 「地理総合」のみ解答</a:t>
              </a:r>
              <a:endParaRPr altLang="ja-JP" b="0" dirty="0" lang="en-US" sz="1800">
                <a:latin typeface="+mn-ea"/>
                <a:ea typeface="+mn-ea"/>
              </a:endParaRPr>
            </a:p>
            <a:p>
              <a:pPr indent="-457200" marL="252000">
                <a:spcBef>
                  <a:spcPts val="600"/>
                </a:spcBef>
                <a:spcAft>
                  <a:spcPts val="0"/>
                </a:spcAft>
                <a:defRPr/>
              </a:pPr>
              <a:r>
                <a:rPr altLang="en-US" b="0" dirty="0" lang="ja-JP" sz="1800">
                  <a:latin typeface="+mn-ea"/>
                </a:rPr>
                <a:t>　　　　　・　第２解答科目 → </a:t>
              </a:r>
              <a:r>
                <a:rPr altLang="en-US" b="0" dirty="0" lang="ja-JP" sz="1800">
                  <a:latin typeface="+mn-ea"/>
                  <a:ea typeface="+mn-ea"/>
                </a:rPr>
                <a:t>「歴史総合」のみ解答</a:t>
              </a:r>
              <a:endParaRPr altLang="ja-JP" b="0" dirty="0" lang="en-US" sz="1800">
                <a:latin typeface="+mn-ea"/>
                <a:ea typeface="+mn-ea"/>
              </a:endParaRPr>
            </a:p>
            <a:p>
              <a:pPr indent="-457200" marL="252000">
                <a:spcBef>
                  <a:spcPts val="0"/>
                </a:spcBef>
                <a:spcAft>
                  <a:spcPts val="0"/>
                </a:spcAft>
                <a:defRPr/>
              </a:pPr>
              <a:endParaRPr altLang="ja-JP" b="0" dirty="0" lang="en-US" sz="2000">
                <a:latin typeface="+mn-ea"/>
              </a:endParaRPr>
            </a:p>
            <a:p>
              <a:pPr marL="36000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altLang="en-US" b="0" dirty="0" lang="ja-JP" sz="1800">
                  <a:latin typeface="+mn-ea"/>
                </a:rPr>
                <a:t> 　理科において，２科目とも</a:t>
              </a:r>
              <a:r>
                <a:rPr altLang="ja-JP" b="0" dirty="0" lang="en-US" sz="1800">
                  <a:latin typeface="+mn-ea"/>
                </a:rPr>
                <a:t>『</a:t>
              </a:r>
              <a:r>
                <a:rPr altLang="en-US" b="0" dirty="0" lang="ja-JP" sz="1800">
                  <a:latin typeface="+mn-ea"/>
                </a:rPr>
                <a:t>物理基礎／化学基礎／生物基礎／地学基礎</a:t>
              </a:r>
              <a:r>
                <a:rPr altLang="ja-JP" b="0" dirty="0" lang="en-US" sz="1800">
                  <a:latin typeface="+mn-ea"/>
                </a:rPr>
                <a:t>』</a:t>
              </a:r>
              <a:r>
                <a:rPr altLang="en-US" b="0" dirty="0" lang="ja-JP" sz="1800">
                  <a:latin typeface="+mn-ea"/>
                </a:rPr>
                <a:t>を選択</a:t>
              </a:r>
              <a:endParaRPr altLang="ja-JP" b="0" dirty="0" lang="en-US" sz="1800">
                <a:latin typeface="+mn-ea"/>
              </a:endParaRPr>
            </a:p>
            <a:p>
              <a:pPr indent="-457200" marL="252000">
                <a:spcBef>
                  <a:spcPts val="600"/>
                </a:spcBef>
                <a:spcAft>
                  <a:spcPts val="0"/>
                </a:spcAft>
                <a:defRPr/>
              </a:pPr>
              <a:r>
                <a:rPr altLang="en-US" b="0" dirty="0" lang="ja-JP" sz="1800">
                  <a:latin typeface="+mn-ea"/>
                </a:rPr>
                <a:t>　　　　　・　第１解答科目 → 「物理基礎」と「化学基礎」を解答</a:t>
              </a:r>
              <a:endParaRPr altLang="ja-JP" b="0" dirty="0" lang="en-US" sz="1800">
                <a:latin typeface="+mn-ea"/>
              </a:endParaRPr>
            </a:p>
            <a:p>
              <a:pPr indent="-457200" marL="252000">
                <a:spcBef>
                  <a:spcPts val="600"/>
                </a:spcBef>
                <a:spcAft>
                  <a:spcPts val="0"/>
                </a:spcAft>
                <a:defRPr/>
              </a:pPr>
              <a:r>
                <a:rPr altLang="en-US" b="0" dirty="0" lang="ja-JP" sz="1800">
                  <a:latin typeface="+mn-ea"/>
                </a:rPr>
                <a:t>　　　　　・　第２解答科目 → 「生物基礎」と「地学基礎」を解答</a:t>
              </a:r>
              <a:endParaRPr altLang="ja-JP" b="0" dirty="0" lang="en-US" sz="1800">
                <a:latin typeface="+mn-ea"/>
              </a:endParaRPr>
            </a:p>
            <a:p>
              <a:pPr indent="-457200" marL="252000">
                <a:spcBef>
                  <a:spcPts val="600"/>
                </a:spcBef>
                <a:spcAft>
                  <a:spcPts val="0"/>
                </a:spcAft>
                <a:defRPr/>
              </a:pPr>
              <a:r>
                <a:rPr altLang="en-US" b="0" dirty="0" lang="ja-JP" sz="1800">
                  <a:latin typeface="+mn-ea"/>
                </a:rPr>
                <a:t>　　　　　</a:t>
              </a:r>
              <a:endParaRPr altLang="ja-JP" b="0" dirty="0" lang="en-US" sz="1800">
                <a:latin typeface="+mn-ea"/>
              </a:endParaRPr>
            </a:p>
          </p:txBody>
        </p:sp>
        <p:sp>
          <p:nvSpPr>
            <p:cNvPr id="2" name="乗算記号 1">
              <a:extLst>
                <a:ext uri="{FF2B5EF4-FFF2-40B4-BE49-F238E27FC236}">
                  <a16:creationId xmlns:a16="http://schemas.microsoft.com/office/drawing/2014/main" id="{502AB6D1-DCC8-423D-9BF8-831E443BA5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7372" y="2419694"/>
              <a:ext cx="576064" cy="648072"/>
            </a:xfrm>
            <a:prstGeom prst="mathMultiply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/>
              <a:endParaRPr altLang="en-US" kumimoji="1" lang="ja-JP"/>
            </a:p>
          </p:txBody>
        </p:sp>
        <p:sp>
          <p:nvSpPr>
            <p:cNvPr id="11" name="乗算記号 10">
              <a:extLst>
                <a:ext uri="{FF2B5EF4-FFF2-40B4-BE49-F238E27FC236}">
                  <a16:creationId xmlns:a16="http://schemas.microsoft.com/office/drawing/2014/main" id="{E39F5439-E5DA-43B3-B06E-CB1C9D90AC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7372" y="3696389"/>
              <a:ext cx="576064" cy="648072"/>
            </a:xfrm>
            <a:prstGeom prst="mathMultiply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/>
              <a:endParaRPr altLang="en-US" kumimoji="1" lang="ja-JP"/>
            </a:p>
          </p:txBody>
        </p:sp>
      </p:grpSp>
    </p:spTree>
    <p:extLst>
      <p:ext uri="{BB962C8B-B14F-4D97-AF65-F5344CB8AC3E}">
        <p14:creationId xmlns:p14="http://schemas.microsoft.com/office/powerpoint/2010/main" val="4132957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63A148B-CE35-4535-A1A8-C1F76B4F84FF}"/>
              </a:ext>
            </a:extLst>
          </p:cNvPr>
          <p:cNvSpPr txBox="1"/>
          <p:nvPr/>
        </p:nvSpPr>
        <p:spPr>
          <a:xfrm>
            <a:off x="5510656" y="2535340"/>
            <a:ext cx="3600400" cy="276999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 defTabSz="42204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altLang="en-US" b="0" dirty="0" lang="ja-JP" sz="1200">
                <a:solidFill>
                  <a:srgbClr val="000000"/>
                </a:solidFill>
                <a:latin typeface="+mn-ea"/>
                <a:ea typeface="+mn-ea"/>
              </a:rPr>
              <a:t>○は選択可能な組合せ，</a:t>
            </a:r>
            <a:r>
              <a:rPr altLang="ja-JP" b="0" dirty="0" lang="en-US" sz="1200">
                <a:solidFill>
                  <a:srgbClr val="F04693"/>
                </a:solidFill>
                <a:latin typeface="+mn-ea"/>
                <a:ea typeface="+mn-ea"/>
              </a:rPr>
              <a:t>×</a:t>
            </a:r>
            <a:r>
              <a:rPr altLang="en-US" b="0" dirty="0" lang="ja-JP" sz="1200">
                <a:solidFill>
                  <a:srgbClr val="000000"/>
                </a:solidFill>
                <a:latin typeface="+mn-ea"/>
                <a:ea typeface="+mn-ea"/>
              </a:rPr>
              <a:t>は選択不可な組合せ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931F7636-4E1E-4BD1-AE57-DC8952A8342E}"/>
              </a:ext>
            </a:extLst>
          </p:cNvPr>
          <p:cNvSpPr txBox="1"/>
          <p:nvPr/>
        </p:nvSpPr>
        <p:spPr>
          <a:xfrm>
            <a:off x="179512" y="2420888"/>
            <a:ext cx="5033562" cy="369332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defTabSz="457200" eaLnBrk="1" fontAlgn="auto" hangingPunct="1" indent="0" latinLnBrk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altLang="ja-JP" b="0" dirty="0" lang="en-US" sz="1800">
                <a:latin typeface="Arial"/>
                <a:ea typeface="ＭＳ Ｐゴシック"/>
              </a:rPr>
              <a:t>【</a:t>
            </a:r>
            <a:r>
              <a:rPr altLang="en-US" b="0" dirty="0" lang="ja-JP" sz="1800">
                <a:latin typeface="Arial"/>
                <a:ea typeface="ＭＳ Ｐゴシック"/>
              </a:rPr>
              <a:t>２科目を選択する場合の</a:t>
            </a:r>
            <a:r>
              <a:rPr altLang="en-US" b="0" baseline="0" cap="none" dirty="0" i="0" kern="1200" kumimoji="1" lang="ja-JP" noProof="0" normalizeH="0" spc="0" strike="noStrike" sz="1800" u="none">
                <a:ln>
                  <a:noFill/>
                </a:ln>
                <a:effectLst/>
                <a:uLnTx/>
                <a:uFillTx/>
                <a:latin typeface="Arial"/>
                <a:ea typeface="ＭＳ Ｐゴシック"/>
                <a:cs typeface="+mn-cs"/>
              </a:rPr>
              <a:t>組合せ一覧表</a:t>
            </a:r>
            <a:r>
              <a:rPr altLang="ja-JP" b="0" baseline="0" cap="none" dirty="0" i="0" kern="1200" kumimoji="1" lang="en-US" noProof="0" normalizeH="0" spc="0" strike="noStrike" sz="1800" u="none">
                <a:ln>
                  <a:noFill/>
                </a:ln>
                <a:effectLst/>
                <a:uLnTx/>
                <a:uFillTx/>
                <a:latin typeface="Arial"/>
                <a:ea typeface="ＭＳ Ｐゴシック"/>
                <a:cs typeface="+mn-cs"/>
              </a:rPr>
              <a:t>】</a:t>
            </a:r>
            <a:endParaRPr altLang="en-US" b="0" baseline="0" cap="none" dirty="0" i="0" kern="1200" kumimoji="1" lang="ja-JP" noProof="0" normalizeH="0" spc="0" strike="noStrike" sz="1800" u="none">
              <a:ln>
                <a:noFill/>
              </a:ln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12" name="スライド番号プレースホルダー 2">
            <a:extLst>
              <a:ext uri="{FF2B5EF4-FFF2-40B4-BE49-F238E27FC236}">
                <a16:creationId xmlns:a16="http://schemas.microsoft.com/office/drawing/2014/main" id="{662C774F-09E2-44B2-8F55-322E0313DAFD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7046911" y="6519131"/>
            <a:ext cx="2133601" cy="366253"/>
          </a:xfrm>
        </p:spPr>
        <p:txBody>
          <a:bodyPr/>
          <a:lstStyle/>
          <a:p>
            <a:fld id="{F14AF66F-3B4F-4E8B-A9F2-F8EEB7F87A3A}" type="slidenum">
              <a:rPr altLang="en-US" lang="ja-JP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7" name="表 6">
            <a:extLst>
              <a:ext uri="{FF2B5EF4-FFF2-40B4-BE49-F238E27FC236}">
                <a16:creationId xmlns:a16="http://schemas.microsoft.com/office/drawing/2014/main" id="{D3FEE005-1DD2-43FD-A98C-C595A1D4B4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6525472"/>
              </p:ext>
            </p:extLst>
          </p:nvPr>
        </p:nvGraphicFramePr>
        <p:xfrm>
          <a:off x="289716" y="2834459"/>
          <a:ext cx="8676176" cy="2672207"/>
        </p:xfrm>
        <a:graphic>
          <a:graphicData uri="http://schemas.openxmlformats.org/drawingml/2006/table">
            <a:tbl>
              <a:tblPr/>
              <a:tblGrid>
                <a:gridCol w="252000">
                  <a:extLst>
                    <a:ext uri="{9D8B030D-6E8A-4147-A177-3AD203B41FA5}">
                      <a16:colId xmlns:a16="http://schemas.microsoft.com/office/drawing/2014/main" val="1170767481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3094938360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732413233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608387224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122178935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1103354951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60309522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473183728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749301189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1196862203"/>
                    </a:ext>
                  </a:extLst>
                </a:gridCol>
              </a:tblGrid>
              <a:tr h="252000">
                <a:tc gridSpan="2" rowSpan="3">
                  <a:txBody>
                    <a:bodyPr/>
                    <a:lstStyle/>
                    <a:p>
                      <a:pPr algn="ctr" defTabSz="945124" eaLnBrk="1" fontAlgn="ctr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b="0" baseline="0" cap="none" dirty="0" i="0" kern="1200" kumimoji="1" lang="ja-JP" noProof="0" normalizeH="0" spc="0" strike="noStrike" sz="1100" u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（解答順は順不同）</a:t>
                      </a:r>
                      <a:endParaRPr altLang="en-US" dirty="0" kumimoji="1" lang="ja-JP" sz="1200"/>
                    </a:p>
                  </a:txBody>
                  <a:tcPr anchor="ctr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 rowSpan="3">
                  <a:txBody>
                    <a:bodyPr/>
                    <a:lstStyle/>
                    <a:p>
                      <a:pPr algn="ctr" defTabSz="945124" eaLnBrk="1" fontAlgn="ctr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altLang="en-US" dirty="0" kumimoji="1" lang="ja-JP" sz="1200"/>
                    </a:p>
                  </a:txBody>
                  <a:tcPr anchor="ctr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defTabSz="945124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b="1" dirty="0" i="0" lang="ja-JP" strike="noStrike" sz="1200" u="none">
                          <a:solidFill>
                            <a:srgbClr val="000000"/>
                          </a:solidFill>
                          <a:effectLst>
                            <a:outerShdw algn="tl" blurRad="38100" dir="2700000" dist="38100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</a:rPr>
                        <a:t>（ｂ）</a:t>
                      </a:r>
                      <a:r>
                        <a:rPr altLang="en-US" b="0" dirty="0" i="0" lang="ja-JP" strike="noStrike" sz="105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必履修科目と選択科目を組み合わせた出題科目</a:t>
                      </a:r>
                      <a:endParaRPr altLang="ja-JP" b="0" dirty="0" i="0" lang="en-US" strike="noStrike" sz="1100" u="non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marB="0" marL="0" marR="0" marT="0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altLang="en-US" dirty="0" kumimoji="1" lang="ja-JP" sz="2000"/>
                    </a:p>
                  </a:txBody>
                  <a:tcPr anchor="ctr" marB="0" marL="0" marR="0" marT="0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altLang="en-US" dirty="0" kumimoji="1" lang="ja-JP" sz="2000"/>
                    </a:p>
                  </a:txBody>
                  <a:tcPr anchor="ctr" marB="0" marL="0" marR="0" marT="0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altLang="en-US" dirty="0" kumimoji="1" lang="ja-JP" sz="2000"/>
                    </a:p>
                  </a:txBody>
                  <a:tcPr anchor="ctr" marB="0" marL="0" marR="0" marT="0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altLang="en-US" dirty="0" kumimoji="1" lang="ja-JP" sz="2000"/>
                    </a:p>
                  </a:txBody>
                  <a:tcPr anchor="ctr" marB="0" marL="0" marR="0" marT="0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defTabSz="945124" eaLnBrk="1" fontAlgn="ctr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b="1" dirty="0" i="0" lang="ja-JP" strike="noStrike" sz="1200" u="none">
                          <a:solidFill>
                            <a:srgbClr val="000000"/>
                          </a:solidFill>
                          <a:effectLst>
                            <a:outerShdw algn="tl" blurRad="38100" dir="2700000" dist="38100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</a:rPr>
                        <a:t>（ａ）</a:t>
                      </a:r>
                      <a:r>
                        <a:rPr altLang="en-US" b="0" dirty="0" i="0" lang="ja-JP" strike="noStrike" sz="105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必履修科目を組み合わせた出題科目</a:t>
                      </a:r>
                      <a:endParaRPr altLang="ja-JP" b="0" dirty="0" i="0" lang="en-US" strike="noStrike" sz="1100" u="non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marB="0" marL="0" marR="0" marT="0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solidFill>
                      <a:srgbClr val="CCE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altLang="en-US" kumimoji="1" lang="ja-JP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altLang="en-US" kumimoji="1" lang="ja-JP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231738"/>
                  </a:ext>
                </a:extLst>
              </a:tr>
              <a:tr h="360000">
                <a:tc gridSpan="2" vMerge="1">
                  <a:txBody>
                    <a:bodyPr/>
                    <a:lstStyle/>
                    <a:p>
                      <a:pPr algn="ctr" defTabSz="945124" eaLnBrk="1" fontAlgn="ctr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altLang="en-US" dirty="0" kumimoji="1" lang="ja-JP" sz="1200"/>
                    </a:p>
                  </a:txBody>
                  <a:tcPr anchor="ctr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 defTabSz="945124" eaLnBrk="1" fontAlgn="ctr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altLang="en-US" dirty="0" kumimoji="1" lang="ja-JP" sz="1200"/>
                    </a:p>
                  </a:txBody>
                  <a:tcPr anchor="ctr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altLang="ja-JP" b="0" dirty="0" i="0" lang="en-US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『</a:t>
                      </a:r>
                      <a:r>
                        <a:rPr altLang="en-US" b="0" i="0" lang="ja-JP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地理総合，</a:t>
                      </a:r>
                      <a:br>
                        <a:rPr altLang="ja-JP" b="0" dirty="0" i="0" lang="en-US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</a:br>
                      <a:r>
                        <a:rPr altLang="en-US" b="0" dirty="0" i="0" lang="ja-JP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地理探究</a:t>
                      </a:r>
                      <a:r>
                        <a:rPr altLang="ja-JP" b="0" dirty="0" i="0" lang="en-US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』</a:t>
                      </a:r>
                      <a:endParaRPr altLang="en-US" dirty="0" kumimoji="1" lang="ja-JP" sz="2000"/>
                    </a:p>
                  </a:txBody>
                  <a:tcPr anchor="ctr" marB="0" marL="0" marR="0" marT="0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altLang="ja-JP" b="0" dirty="0" i="0" lang="en-US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『</a:t>
                      </a:r>
                      <a:r>
                        <a:rPr altLang="en-US" b="0" i="0" lang="ja-JP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歴史総合，</a:t>
                      </a:r>
                      <a:br>
                        <a:rPr altLang="en-US" b="0" dirty="0" i="0" lang="ja-JP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</a:br>
                      <a:r>
                        <a:rPr altLang="en-US" b="0" dirty="0" i="0" lang="ja-JP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日本史探究</a:t>
                      </a:r>
                      <a:r>
                        <a:rPr altLang="ja-JP" b="0" dirty="0" i="0" lang="en-US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』</a:t>
                      </a:r>
                      <a:endParaRPr altLang="en-US" dirty="0" kumimoji="1" lang="ja-JP" sz="2000"/>
                    </a:p>
                  </a:txBody>
                  <a:tcPr anchor="ctr" marB="0" marL="0" marR="0" marT="0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altLang="ja-JP" b="0" dirty="0" i="0" lang="en-US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『</a:t>
                      </a:r>
                      <a:r>
                        <a:rPr altLang="en-US" b="0" i="0" lang="ja-JP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歴史総合，</a:t>
                      </a:r>
                      <a:br>
                        <a:rPr altLang="en-US" b="0" dirty="0" i="0" lang="ja-JP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</a:br>
                      <a:r>
                        <a:rPr altLang="en-US" b="0" dirty="0" i="0" lang="ja-JP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世界史探究</a:t>
                      </a:r>
                      <a:r>
                        <a:rPr altLang="ja-JP" b="0" dirty="0" i="0" lang="en-US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』</a:t>
                      </a:r>
                      <a:endParaRPr altLang="en-US" dirty="0" kumimoji="1" lang="ja-JP" sz="2000"/>
                    </a:p>
                  </a:txBody>
                  <a:tcPr anchor="ctr" marB="0" marL="0" marR="0" marT="0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altLang="ja-JP" b="0" i="0" lang="en-US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『</a:t>
                      </a:r>
                      <a:r>
                        <a:rPr altLang="en-US" b="0" i="0" lang="ja-JP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公共，倫理</a:t>
                      </a:r>
                      <a:r>
                        <a:rPr altLang="ja-JP" b="0" dirty="0" i="0" lang="en-US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』</a:t>
                      </a:r>
                      <a:endParaRPr altLang="en-US" dirty="0" kumimoji="1" lang="ja-JP" sz="2000"/>
                    </a:p>
                  </a:txBody>
                  <a:tcPr anchor="ctr" marB="0" marL="0" marR="0" marT="0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altLang="ja-JP" b="0" i="0" lang="en-US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『</a:t>
                      </a:r>
                      <a:r>
                        <a:rPr altLang="en-US" b="0" i="0" lang="ja-JP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公共，</a:t>
                      </a:r>
                      <a:br>
                        <a:rPr altLang="ja-JP" b="0" dirty="0" i="0" lang="en-US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</a:br>
                      <a:r>
                        <a:rPr altLang="en-US" b="0" dirty="0" i="0" lang="ja-JP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政治・経済</a:t>
                      </a:r>
                      <a:r>
                        <a:rPr altLang="ja-JP" b="0" dirty="0" i="0" lang="en-US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』</a:t>
                      </a:r>
                      <a:endParaRPr altLang="en-US" dirty="0" kumimoji="1" lang="ja-JP" sz="2000"/>
                    </a:p>
                  </a:txBody>
                  <a:tcPr anchor="ctr" marB="0" marL="0" marR="0" marT="0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altLang="ja-JP" b="0" dirty="0" i="0" lang="en-US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『</a:t>
                      </a:r>
                      <a:r>
                        <a:rPr altLang="en-US" b="0" dirty="0" i="0" lang="ja-JP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地理総合／歴史総合／公共</a:t>
                      </a:r>
                      <a:r>
                        <a:rPr altLang="ja-JP" b="0" dirty="0" i="0" lang="en-US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』</a:t>
                      </a:r>
                      <a:br>
                        <a:rPr altLang="ja-JP" b="0" dirty="0" i="0" lang="en-US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</a:br>
                      <a:r>
                        <a:rPr altLang="en-US" b="0" dirty="0" i="0" lang="ja-JP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（３つのうち２つを解答）</a:t>
                      </a:r>
                    </a:p>
                  </a:txBody>
                  <a:tcPr anchor="ctr" marB="0" marL="0" marR="0" marT="0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solidFill>
                      <a:srgbClr val="CCE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altLang="en-US" kumimoji="1" lang="ja-JP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altLang="en-US" kumimoji="1" lang="ja-JP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5537188"/>
                  </a:ext>
                </a:extLst>
              </a:tr>
              <a:tr h="540000">
                <a:tc gridSpan="2" vMerge="1">
                  <a:txBody>
                    <a:bodyPr/>
                    <a:lstStyle/>
                    <a:p>
                      <a:endParaRPr altLang="en-US" kumimoji="1" lang="ja-JP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altLang="en-US" kumimoji="1" lang="ja-JP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altLang="ja-JP" b="0" dirty="0" i="0" lang="en-US" strike="noStrike" sz="1050" u="none">
                        <a:solidFill>
                          <a:srgbClr val="000000"/>
                        </a:solidFill>
                        <a:effectLst/>
                        <a:latin charset="-128" panose="020B0604030504040204" pitchFamily="50" typeface="Meiryo UI"/>
                        <a:ea charset="-128" panose="020B0604030504040204" pitchFamily="50" typeface="Meiryo UI"/>
                      </a:endParaRPr>
                    </a:p>
                  </a:txBody>
                  <a:tcPr anchor="ctr" marB="0" marL="5800" marR="5800" marT="5800">
                    <a:lnL algn="ctr" cap="flat" cmpd="sng" w="1905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905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905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905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solidFill>
                      <a:srgbClr val="E1DCF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altLang="ja-JP" b="0" dirty="0" i="0" lang="en-US" strike="noStrike" sz="1050" u="none">
                        <a:solidFill>
                          <a:srgbClr val="000000"/>
                        </a:solidFill>
                        <a:effectLst/>
                        <a:latin charset="-128" panose="020B0604030504040204" pitchFamily="50" typeface="Meiryo UI"/>
                        <a:ea charset="-128" panose="020B0604030504040204" pitchFamily="50" typeface="Meiryo UI"/>
                      </a:endParaRPr>
                    </a:p>
                  </a:txBody>
                  <a:tcPr anchor="ctr" marB="0" marL="5800" marR="5800" marT="5800">
                    <a:lnL algn="ctr" cap="flat" cmpd="sng" w="1905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905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905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905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solidFill>
                      <a:srgbClr val="E1DCF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altLang="ja-JP" b="0" dirty="0" i="0" lang="en-US" strike="noStrike" sz="1050" u="none">
                        <a:solidFill>
                          <a:srgbClr val="000000"/>
                        </a:solidFill>
                        <a:effectLst/>
                        <a:latin charset="-128" panose="020B0604030504040204" pitchFamily="50" typeface="Meiryo UI"/>
                        <a:ea charset="-128" panose="020B0604030504040204" pitchFamily="50" typeface="Meiryo UI"/>
                      </a:endParaRPr>
                    </a:p>
                  </a:txBody>
                  <a:tcPr anchor="ctr" marB="0" marL="5800" marR="5800" marT="5800">
                    <a:lnL algn="ctr" cap="flat" cmpd="sng" w="1905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905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905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905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solidFill>
                      <a:srgbClr val="E1DCF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altLang="ja-JP" b="0" dirty="0" i="0" lang="en-US" strike="noStrike" sz="1050" u="none">
                        <a:solidFill>
                          <a:srgbClr val="000000"/>
                        </a:solidFill>
                        <a:effectLst/>
                        <a:latin charset="-128" panose="020B0604030504040204" pitchFamily="50" typeface="Meiryo UI"/>
                        <a:ea charset="-128" panose="020B0604030504040204" pitchFamily="50" typeface="Meiryo UI"/>
                      </a:endParaRPr>
                    </a:p>
                  </a:txBody>
                  <a:tcPr anchor="ctr" marB="0" marL="5800" marR="5800" marT="5800">
                    <a:lnL algn="ctr" cap="flat" cmpd="sng" w="1905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905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905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905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solidFill>
                      <a:srgbClr val="E1DCF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altLang="ja-JP" b="0" dirty="0" i="0" lang="en-US" strike="noStrike" sz="1050" u="none">
                        <a:solidFill>
                          <a:srgbClr val="000000"/>
                        </a:solidFill>
                        <a:effectLst/>
                        <a:latin charset="-128" panose="020B0604030504040204" pitchFamily="50" typeface="Meiryo UI"/>
                        <a:ea charset="-128" panose="020B0604030504040204" pitchFamily="50" typeface="Meiryo UI"/>
                      </a:endParaRPr>
                    </a:p>
                  </a:txBody>
                  <a:tcPr anchor="ctr" marB="0" marL="5800" marR="5800" marT="5800">
                    <a:lnL algn="ctr" cap="flat" cmpd="sng" w="1905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905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905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905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solidFill>
                      <a:srgbClr val="E1DC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「地理総合」</a:t>
                      </a:r>
                      <a:br>
                        <a:rPr altLang="ja-JP" b="0" dirty="0" i="0" lang="en-US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</a:br>
                      <a:r>
                        <a:rPr altLang="en-US" b="0" dirty="0" i="0" lang="ja-JP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と</a:t>
                      </a:r>
                      <a:br>
                        <a:rPr altLang="en-US" b="0" dirty="0" i="0" lang="ja-JP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</a:br>
                      <a:r>
                        <a:rPr altLang="en-US" b="0" dirty="0" i="0" lang="ja-JP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「歴史総合」</a:t>
                      </a:r>
                    </a:p>
                  </a:txBody>
                  <a:tcPr anchor="ctr" marB="0" marL="0" marR="0" marT="0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「地理総合」</a:t>
                      </a:r>
                      <a:br>
                        <a:rPr altLang="ja-JP" b="0" dirty="0" i="0" lang="en-US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</a:br>
                      <a:r>
                        <a:rPr altLang="en-US" b="0" dirty="0" i="0" lang="ja-JP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と</a:t>
                      </a:r>
                      <a:br>
                        <a:rPr altLang="en-US" b="0" dirty="0" i="0" lang="ja-JP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</a:br>
                      <a:r>
                        <a:rPr altLang="en-US" b="0" dirty="0" i="0" lang="ja-JP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「公共」</a:t>
                      </a:r>
                    </a:p>
                  </a:txBody>
                  <a:tcPr anchor="ctr" marB="0" marL="0" marR="0" marT="0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「歴史総合」</a:t>
                      </a:r>
                      <a:br>
                        <a:rPr altLang="ja-JP" b="0" dirty="0" i="0" lang="en-US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</a:br>
                      <a:r>
                        <a:rPr altLang="en-US" b="0" dirty="0" i="0" lang="ja-JP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と</a:t>
                      </a:r>
                      <a:br>
                        <a:rPr altLang="en-US" b="0" dirty="0" i="0" lang="ja-JP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</a:br>
                      <a:r>
                        <a:rPr altLang="en-US" b="0" dirty="0" i="0" lang="ja-JP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「公共」</a:t>
                      </a:r>
                    </a:p>
                  </a:txBody>
                  <a:tcPr anchor="ctr" marB="0" marL="0" marR="0" marT="0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6647308"/>
                  </a:ext>
                </a:extLst>
              </a:tr>
              <a:tr h="291341">
                <a:tc rowSpan="5">
                  <a:txBody>
                    <a:bodyPr/>
                    <a:lstStyle/>
                    <a:p>
                      <a:pPr algn="ctr" fontAlgn="ctr"/>
                      <a:r>
                        <a:rPr altLang="en-US" b="1" dirty="0" i="0" lang="ja-JP" strike="noStrike" sz="1200" u="none">
                          <a:solidFill>
                            <a:srgbClr val="000000"/>
                          </a:solidFill>
                          <a:effectLst>
                            <a:outerShdw algn="tl" blurRad="38100" dir="2700000" dist="38100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</a:rPr>
                        <a:t>（ｂ）</a:t>
                      </a:r>
                      <a:endParaRPr altLang="ja-JP" b="1" dirty="0" i="0" lang="en-US" strike="noStrike" sz="1200" u="none">
                        <a:solidFill>
                          <a:srgbClr val="000000"/>
                        </a:solidFill>
                        <a:effectLst>
                          <a:outerShdw algn="tl" blurRad="38100" dir="2700000" dist="38100">
                            <a:srgbClr val="000000">
                              <a:alpha val="43137"/>
                            </a:srgbClr>
                          </a:outerShdw>
                        </a:effectLst>
                        <a:latin typeface="+mn-ea"/>
                        <a:ea typeface="+mn-ea"/>
                      </a:endParaRPr>
                    </a:p>
                  </a:txBody>
                  <a:tcPr anchor="ctr" marB="0" marL="0" marR="0" marT="0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ja-JP" b="0" dirty="0" i="0" lang="en-US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『</a:t>
                      </a:r>
                      <a:r>
                        <a:rPr altLang="en-US" b="0" i="0" lang="ja-JP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地理総合，地理</a:t>
                      </a:r>
                      <a:r>
                        <a:rPr altLang="en-US" b="0" dirty="0" i="0" lang="ja-JP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探究</a:t>
                      </a:r>
                      <a:r>
                        <a:rPr altLang="ja-JP" b="0" dirty="0" i="0" lang="en-US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』</a:t>
                      </a:r>
                    </a:p>
                  </a:txBody>
                  <a:tcPr anchor="ctr" marB="0" marL="0" marR="0" marT="0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8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8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○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8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○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8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○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8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○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ja-JP" b="1" dirty="0" i="0" lang="en-US" strike="noStrike" sz="1800" u="none">
                          <a:solidFill>
                            <a:srgbClr val="F04693"/>
                          </a:solidFill>
                          <a:effectLst/>
                          <a:latin typeface="+mn-ea"/>
                          <a:ea typeface="+mn-ea"/>
                        </a:rPr>
                        <a:t>×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ja-JP" b="1" dirty="0" i="0" lang="en-US" strike="noStrike" sz="1800" u="none">
                          <a:solidFill>
                            <a:srgbClr val="F04693"/>
                          </a:solidFill>
                          <a:effectLst/>
                          <a:latin typeface="+mn-ea"/>
                          <a:ea typeface="+mn-ea"/>
                        </a:rPr>
                        <a:t>×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8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○</a:t>
                      </a:r>
                      <a:endParaRPr altLang="ja-JP" b="0" dirty="0" i="0" lang="en-US" strike="noStrike" sz="1800" u="non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4399451"/>
                  </a:ext>
                </a:extLst>
              </a:tr>
              <a:tr h="291341">
                <a:tc vMerge="1">
                  <a:txBody>
                    <a:bodyPr/>
                    <a:lstStyle/>
                    <a:p>
                      <a:pPr algn="ctr" fontAlgn="ctr"/>
                      <a:endParaRPr altLang="ja-JP" b="0" dirty="0" i="0" lang="en-US" strike="noStrike" sz="1100" u="non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marB="0" marL="0" marR="0" marT="0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ja-JP" b="0" dirty="0" i="0" lang="en-US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『</a:t>
                      </a:r>
                      <a:r>
                        <a:rPr altLang="en-US" b="0" i="0" lang="ja-JP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歴史総合，日本史</a:t>
                      </a:r>
                      <a:r>
                        <a:rPr altLang="en-US" b="0" dirty="0" i="0" lang="ja-JP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探究</a:t>
                      </a:r>
                      <a:r>
                        <a:rPr altLang="ja-JP" b="0" dirty="0" i="0" lang="en-US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』</a:t>
                      </a:r>
                    </a:p>
                  </a:txBody>
                  <a:tcPr anchor="ctr" marB="0" marL="0" marR="0" marT="0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800" u="none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○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800" u="none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8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○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8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○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8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○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ja-JP" b="1" dirty="0" i="0" lang="en-US" strike="noStrike" sz="1800" u="none">
                          <a:solidFill>
                            <a:srgbClr val="F04693"/>
                          </a:solidFill>
                          <a:effectLst/>
                          <a:latin typeface="+mn-ea"/>
                          <a:ea typeface="+mn-ea"/>
                        </a:rPr>
                        <a:t>×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8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○</a:t>
                      </a:r>
                      <a:endParaRPr altLang="ja-JP" b="0" dirty="0" i="0" lang="en-US" strike="noStrike" sz="1800" u="non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ja-JP" b="1" dirty="0" i="0" lang="en-US" strike="noStrike" sz="1800" u="none">
                          <a:solidFill>
                            <a:srgbClr val="F04693"/>
                          </a:solidFill>
                          <a:effectLst/>
                          <a:latin typeface="+mn-ea"/>
                          <a:ea typeface="+mn-ea"/>
                        </a:rPr>
                        <a:t>×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2661672"/>
                  </a:ext>
                </a:extLst>
              </a:tr>
              <a:tr h="291341">
                <a:tc vMerge="1">
                  <a:txBody>
                    <a:bodyPr/>
                    <a:lstStyle/>
                    <a:p>
                      <a:pPr algn="ctr" fontAlgn="ctr"/>
                      <a:endParaRPr altLang="ja-JP" b="0" dirty="0" i="0" lang="en-US" strike="noStrike" sz="1100" u="non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marB="0" marL="0" marR="0" marT="0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ja-JP" b="0" dirty="0" i="0" lang="en-US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『</a:t>
                      </a:r>
                      <a:r>
                        <a:rPr altLang="en-US" b="0" i="0" lang="ja-JP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歴史総合，世界史</a:t>
                      </a:r>
                      <a:r>
                        <a:rPr altLang="en-US" b="0" dirty="0" i="0" lang="ja-JP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探究</a:t>
                      </a:r>
                      <a:r>
                        <a:rPr altLang="ja-JP" b="0" dirty="0" i="0" lang="en-US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』</a:t>
                      </a:r>
                    </a:p>
                  </a:txBody>
                  <a:tcPr anchor="ctr" marB="0" marL="0" marR="0" marT="0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800" u="none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○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800" u="none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○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8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8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○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8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○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ja-JP" b="1" dirty="0" i="0" lang="en-US" strike="noStrike" sz="1800" u="none">
                          <a:solidFill>
                            <a:srgbClr val="F04693"/>
                          </a:solidFill>
                          <a:effectLst/>
                          <a:latin typeface="+mn-ea"/>
                          <a:ea typeface="+mn-ea"/>
                        </a:rPr>
                        <a:t>×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8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○</a:t>
                      </a:r>
                      <a:endParaRPr altLang="ja-JP" b="0" dirty="0" i="0" lang="en-US" strike="noStrike" sz="1800" u="non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ja-JP" b="1" dirty="0" i="0" lang="en-US" strike="noStrike" sz="1800" u="none">
                          <a:solidFill>
                            <a:srgbClr val="F04693"/>
                          </a:solidFill>
                          <a:effectLst/>
                          <a:latin typeface="+mn-ea"/>
                          <a:ea typeface="+mn-ea"/>
                        </a:rPr>
                        <a:t>×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4696637"/>
                  </a:ext>
                </a:extLst>
              </a:tr>
              <a:tr h="323092">
                <a:tc vMerge="1">
                  <a:txBody>
                    <a:bodyPr/>
                    <a:lstStyle/>
                    <a:p>
                      <a:pPr algn="ctr" fontAlgn="ctr"/>
                      <a:endParaRPr altLang="ja-JP" b="0" dirty="0" i="0" lang="en-US" strike="noStrike" sz="1100" u="non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marB="0" marL="0" marR="0" marT="0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ja-JP" b="0" i="0" lang="en-US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『</a:t>
                      </a:r>
                      <a:r>
                        <a:rPr altLang="en-US" b="0" i="0" lang="ja-JP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公共，倫理</a:t>
                      </a:r>
                      <a:r>
                        <a:rPr altLang="ja-JP" b="0" dirty="0" i="0" lang="en-US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』</a:t>
                      </a:r>
                    </a:p>
                  </a:txBody>
                  <a:tcPr anchor="ctr" marB="0" marL="0" marR="0" marT="0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800" u="none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○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800" u="none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○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800" u="none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○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800" u="none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ja-JP" b="1" dirty="0" i="0" lang="en-US" strike="noStrike" sz="2000" u="none">
                          <a:solidFill>
                            <a:srgbClr val="F04693"/>
                          </a:solidFill>
                          <a:effectLst/>
                          <a:latin typeface="+mn-ea"/>
                          <a:ea typeface="+mn-ea"/>
                        </a:rPr>
                        <a:t>×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8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○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ja-JP" b="1" dirty="0" i="0" lang="en-US" strike="noStrike" sz="1800" u="none">
                          <a:solidFill>
                            <a:srgbClr val="F04693"/>
                          </a:solidFill>
                          <a:effectLst/>
                          <a:latin typeface="+mn-ea"/>
                          <a:ea typeface="+mn-ea"/>
                        </a:rPr>
                        <a:t>×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ja-JP" b="1" dirty="0" i="0" lang="en-US" strike="noStrike" sz="1800" u="none">
                          <a:solidFill>
                            <a:srgbClr val="F04693"/>
                          </a:solidFill>
                          <a:effectLst/>
                          <a:latin typeface="+mn-ea"/>
                          <a:ea typeface="+mn-ea"/>
                        </a:rPr>
                        <a:t>×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4784756"/>
                  </a:ext>
                </a:extLst>
              </a:tr>
              <a:tr h="323092">
                <a:tc vMerge="1">
                  <a:txBody>
                    <a:bodyPr/>
                    <a:lstStyle/>
                    <a:p>
                      <a:pPr algn="ctr" fontAlgn="ctr"/>
                      <a:endParaRPr altLang="ja-JP" b="0" dirty="0" i="0" lang="en-US" strike="noStrike" sz="1100" u="non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marB="0" marL="0" marR="0" marT="0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altLang="ja-JP" b="0" i="0" lang="en-US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『</a:t>
                      </a:r>
                      <a:r>
                        <a:rPr altLang="en-US" b="0" i="0" lang="ja-JP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公共，政治</a:t>
                      </a:r>
                      <a:r>
                        <a:rPr altLang="en-US" b="0" dirty="0" i="0" lang="ja-JP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・経済</a:t>
                      </a:r>
                      <a:r>
                        <a:rPr altLang="ja-JP" b="0" dirty="0" i="0" lang="en-US" strike="noStrike" sz="11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』</a:t>
                      </a:r>
                    </a:p>
                  </a:txBody>
                  <a:tcPr anchor="ctr" marB="0" marL="0" marR="0" marT="0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800" u="none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○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800" u="none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○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800" u="none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○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ja-JP" b="1" dirty="0" i="0" lang="en-US" strike="noStrike" sz="2000" u="none">
                          <a:solidFill>
                            <a:srgbClr val="F04693"/>
                          </a:solidFill>
                          <a:effectLst/>
                          <a:latin typeface="+mn-ea"/>
                          <a:ea typeface="+mn-ea"/>
                        </a:rPr>
                        <a:t>×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8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en-US" b="0" dirty="0" i="0" lang="ja-JP" strike="noStrike" sz="1800" u="non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○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ja-JP" b="1" dirty="0" i="0" lang="en-US" strike="noStrike" sz="1800" u="none">
                          <a:solidFill>
                            <a:srgbClr val="F04693"/>
                          </a:solidFill>
                          <a:effectLst/>
                          <a:latin typeface="+mn-ea"/>
                          <a:ea typeface="+mn-ea"/>
                        </a:rPr>
                        <a:t>×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altLang="ja-JP" b="1" dirty="0" i="0" lang="en-US" strike="noStrike" sz="1800" u="none">
                          <a:solidFill>
                            <a:srgbClr val="F04693"/>
                          </a:solidFill>
                          <a:effectLst/>
                          <a:latin typeface="+mn-ea"/>
                          <a:ea typeface="+mn-ea"/>
                        </a:rPr>
                        <a:t>×</a:t>
                      </a:r>
                    </a:p>
                  </a:txBody>
                  <a:tcPr anchor="ctr" marB="0" marL="5354" marR="5354" marT="5354">
                    <a:lnL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9498015"/>
                  </a:ext>
                </a:extLst>
              </a:tr>
            </a:tbl>
          </a:graphicData>
        </a:graphic>
      </p:graphicFrame>
      <p:sp>
        <p:nvSpPr>
          <p:cNvPr id="15" name="角丸四角形 8">
            <a:extLst>
              <a:ext uri="{FF2B5EF4-FFF2-40B4-BE49-F238E27FC236}">
                <a16:creationId xmlns:a16="http://schemas.microsoft.com/office/drawing/2014/main" id="{A45603BB-C3D1-42D8-BAA2-FE0846220DB4}"/>
              </a:ext>
            </a:extLst>
          </p:cNvPr>
          <p:cNvSpPr/>
          <p:nvPr/>
        </p:nvSpPr>
        <p:spPr>
          <a:xfrm>
            <a:off x="642546" y="1376114"/>
            <a:ext cx="7858907" cy="865771"/>
          </a:xfrm>
          <a:prstGeom prst="roundRect">
            <a:avLst>
              <a:gd fmla="val 13900" name="adj"/>
            </a:avLst>
          </a:prstGeom>
          <a:solidFill>
            <a:srgbClr val="FFE1FF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36000" lIns="72000" rIns="0" tIns="36000"/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altLang="ja-JP" b="0" dirty="0" kern="100" lang="en-US" sz="1800">
                <a:solidFill>
                  <a:srgbClr val="FF0000"/>
                </a:solidFill>
                <a:latin charset="-128" panose="020B0600070205080204" pitchFamily="50" typeface="ＭＳ Ｐゴシック"/>
                <a:cs charset="0" panose="02020603050405020304" pitchFamily="18" typeface="Times New Roman"/>
              </a:rPr>
              <a:t>【</a:t>
            </a:r>
            <a:r>
              <a:rPr altLang="en-US" b="0" dirty="0" kern="100" lang="ja-JP" sz="1800">
                <a:solidFill>
                  <a:srgbClr val="FF0000"/>
                </a:solidFill>
                <a:latin charset="-128" panose="020B0600070205080204" pitchFamily="50" typeface="ＭＳ Ｐゴシック"/>
                <a:cs charset="0" panose="02020603050405020304" pitchFamily="18" typeface="Times New Roman"/>
              </a:rPr>
              <a:t>留意点</a:t>
            </a:r>
            <a:r>
              <a:rPr altLang="ja-JP" b="0" dirty="0" kern="100" lang="en-US" sz="1800">
                <a:solidFill>
                  <a:srgbClr val="FF0000"/>
                </a:solidFill>
                <a:latin charset="-128" panose="020B0600070205080204" pitchFamily="50" typeface="ＭＳ Ｐゴシック"/>
                <a:cs charset="0" panose="02020603050405020304" pitchFamily="18" typeface="Times New Roman"/>
              </a:rPr>
              <a:t>】</a:t>
            </a:r>
            <a:endParaRPr altLang="ja-JP" b="0" dirty="0" kern="100" lang="en-US" sz="1800">
              <a:solidFill>
                <a:prstClr val="black"/>
              </a:solidFill>
              <a:latin charset="-128" panose="020B0600070205080204" pitchFamily="50" typeface="ＭＳ Ｐゴシック"/>
              <a:cs charset="0" panose="02020603050405020304" pitchFamily="18" typeface="Times New Roman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altLang="en-US" b="0" dirty="0" kern="100" lang="ja-JP" sz="1800">
                <a:solidFill>
                  <a:prstClr val="black"/>
                </a:solidFill>
                <a:latin charset="-128" panose="020B0600070205080204" pitchFamily="50" typeface="ＭＳ Ｐゴシック"/>
                <a:cs charset="0" panose="02020603050405020304" pitchFamily="18" typeface="Times New Roman"/>
              </a:rPr>
              <a:t>　</a:t>
            </a:r>
            <a:r>
              <a:rPr altLang="en-US" b="0" dirty="0" lang="ja-JP" sz="1800">
                <a:solidFill>
                  <a:schemeClr val="tx1"/>
                </a:solidFill>
                <a:latin typeface="+mn-ea"/>
              </a:rPr>
              <a:t>６科目から最大２科目を選択解答するが、</a:t>
            </a:r>
            <a:r>
              <a:rPr altLang="en-US" dirty="0" kern="100" lang="ja-JP" sz="1800" u="sng">
                <a:solidFill>
                  <a:prstClr val="black"/>
                </a:solidFill>
                <a:latin charset="-128" panose="020B0600070205080204" pitchFamily="50" typeface="ＭＳ Ｐゴシック"/>
                <a:cs charset="0" panose="02020603050405020304" pitchFamily="18" typeface="Times New Roman"/>
              </a:rPr>
              <a:t>選択できない科目の組合せがある</a:t>
            </a:r>
            <a:endParaRPr altLang="ja-JP" b="0" dirty="0" kern="100" lang="en-US" sz="2000">
              <a:solidFill>
                <a:prstClr val="black"/>
              </a:solidFill>
              <a:latin charset="-128" panose="020B0600070205080204" pitchFamily="50" typeface="ＭＳ Ｐゴシック"/>
              <a:cs charset="0" panose="02020603050405020304" pitchFamily="18" typeface="Times New Roman"/>
            </a:endParaRPr>
          </a:p>
        </p:txBody>
      </p:sp>
      <p:sp>
        <p:nvSpPr>
          <p:cNvPr id="18" name="四角形: 角を丸くする 17">
            <a:extLst>
              <a:ext uri="{FF2B5EF4-FFF2-40B4-BE49-F238E27FC236}">
                <a16:creationId xmlns:a16="http://schemas.microsoft.com/office/drawing/2014/main" id="{CF33FD26-D439-4308-9CC1-1557FDAD9028}"/>
              </a:ext>
            </a:extLst>
          </p:cNvPr>
          <p:cNvSpPr/>
          <p:nvPr/>
        </p:nvSpPr>
        <p:spPr>
          <a:xfrm>
            <a:off x="281446" y="5642833"/>
            <a:ext cx="3695634" cy="802958"/>
          </a:xfrm>
          <a:prstGeom prst="roundRect">
            <a:avLst>
              <a:gd fmla="val 14054" name="adj"/>
            </a:avLst>
          </a:prstGeom>
          <a:solidFill>
            <a:schemeClr val="bg1"/>
          </a:solidFill>
          <a:ln w="28575">
            <a:solidFill>
              <a:srgbClr val="FFC000"/>
            </a:solidFill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bIns="36000" lIns="72000" rIns="72000" tIns="36000" wrap="square">
            <a:spAutoFit/>
          </a:bodyPr>
          <a:lstStyle/>
          <a:p>
            <a:pPr algn="just" lvl="1" marL="0">
              <a:spcBef>
                <a:spcPts val="0"/>
              </a:spcBef>
              <a:spcAft>
                <a:spcPts val="0"/>
              </a:spcAft>
              <a:defRPr/>
            </a:pPr>
            <a:r>
              <a:rPr altLang="en-US" b="0" dirty="0" kern="100" lang="ja-JP" sz="1400">
                <a:latin typeface="+mn-ea"/>
                <a:cs charset="0" panose="02020603050405020304" pitchFamily="18" typeface="Times New Roman"/>
              </a:rPr>
              <a:t>○</a:t>
            </a:r>
            <a:r>
              <a:rPr altLang="en-US" b="0" dirty="0" kern="100" lang="ja-JP" sz="1400">
                <a:solidFill>
                  <a:schemeClr val="tx1"/>
                </a:solidFill>
                <a:latin typeface="+mn-ea"/>
                <a:cs charset="0" panose="02020603050405020304" pitchFamily="18" typeface="Times New Roman"/>
              </a:rPr>
              <a:t>　</a:t>
            </a:r>
            <a:r>
              <a:rPr altLang="en-US" dirty="0" lang="ja-JP" sz="1400">
                <a:solidFill>
                  <a:srgbClr val="00000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highlight>
                  <a:srgbClr val="FFFFE5"/>
                </a:highlight>
                <a:latin typeface="+mn-ea"/>
              </a:rPr>
              <a:t>（ｂ）</a:t>
            </a:r>
            <a:r>
              <a:rPr altLang="en-US" b="0" dirty="0" kern="100" lang="ja-JP" sz="1400">
                <a:latin typeface="+mn-ea"/>
                <a:cs charset="0" panose="02020603050405020304" pitchFamily="18" typeface="Times New Roman"/>
              </a:rPr>
              <a:t>の５科目から計２科目を受験する場合</a:t>
            </a:r>
            <a:endParaRPr altLang="ja-JP" b="0" dirty="0" kern="100" lang="en-US" sz="1400">
              <a:latin typeface="+mn-ea"/>
              <a:cs charset="0" panose="02020603050405020304" pitchFamily="18" typeface="Times New Roman"/>
            </a:endParaRPr>
          </a:p>
          <a:p>
            <a:pPr algn="just" lvl="1" marL="0">
              <a:spcBef>
                <a:spcPts val="0"/>
              </a:spcBef>
              <a:spcAft>
                <a:spcPts val="0"/>
              </a:spcAft>
              <a:defRPr/>
            </a:pPr>
            <a:r>
              <a:rPr altLang="en-US" b="0" dirty="0" kern="100" lang="ja-JP" sz="1400">
                <a:latin typeface="+mn-ea"/>
                <a:cs charset="0" panose="02020603050405020304" pitchFamily="18" typeface="Times New Roman"/>
              </a:rPr>
              <a:t>　→　</a:t>
            </a:r>
            <a:r>
              <a:rPr altLang="ja-JP" b="0" kern="100" lang="en-US" sz="1400" u="sng">
                <a:latin typeface="+mn-ea"/>
                <a:cs charset="0" panose="02020603050405020304" pitchFamily="18" typeface="Times New Roman"/>
              </a:rPr>
              <a:t>『</a:t>
            </a:r>
            <a:r>
              <a:rPr altLang="en-US" b="0" kern="100" lang="ja-JP" sz="1400" u="sng">
                <a:latin typeface="+mn-ea"/>
                <a:cs charset="0" panose="02020603050405020304" pitchFamily="18" typeface="Times New Roman"/>
              </a:rPr>
              <a:t>公共，倫理</a:t>
            </a:r>
            <a:r>
              <a:rPr altLang="ja-JP" b="0" dirty="0" kern="100" lang="en-US" sz="1400" u="sng">
                <a:latin typeface="+mn-ea"/>
                <a:cs charset="0" panose="02020603050405020304" pitchFamily="18" typeface="Times New Roman"/>
              </a:rPr>
              <a:t>』</a:t>
            </a:r>
            <a:r>
              <a:rPr altLang="en-US" b="0" dirty="0" kern="100" lang="ja-JP" sz="1400" u="sng">
                <a:latin typeface="+mn-ea"/>
                <a:cs charset="0" panose="02020603050405020304" pitchFamily="18" typeface="Times New Roman"/>
              </a:rPr>
              <a:t>と</a:t>
            </a:r>
            <a:r>
              <a:rPr altLang="ja-JP" b="0" kern="100" lang="en-US" sz="1400" u="sng">
                <a:latin typeface="+mn-ea"/>
                <a:cs charset="0" panose="02020603050405020304" pitchFamily="18" typeface="Times New Roman"/>
              </a:rPr>
              <a:t>『</a:t>
            </a:r>
            <a:r>
              <a:rPr altLang="en-US" b="0" kern="100" lang="ja-JP" sz="1400" u="sng">
                <a:latin typeface="+mn-ea"/>
                <a:cs charset="0" panose="02020603050405020304" pitchFamily="18" typeface="Times New Roman"/>
              </a:rPr>
              <a:t>公共，政治</a:t>
            </a:r>
            <a:r>
              <a:rPr altLang="en-US" b="0" dirty="0" kern="100" lang="ja-JP" sz="1400" u="sng">
                <a:latin typeface="+mn-ea"/>
                <a:cs charset="0" panose="02020603050405020304" pitchFamily="18" typeface="Times New Roman"/>
              </a:rPr>
              <a:t>・経済</a:t>
            </a:r>
            <a:r>
              <a:rPr altLang="ja-JP" b="0" dirty="0" kern="100" lang="en-US" sz="1400" u="sng">
                <a:latin typeface="+mn-ea"/>
                <a:cs charset="0" panose="02020603050405020304" pitchFamily="18" typeface="Times New Roman"/>
              </a:rPr>
              <a:t>』</a:t>
            </a:r>
            <a:r>
              <a:rPr altLang="en-US" b="0" dirty="0" kern="100" lang="ja-JP" sz="1400" u="sng">
                <a:latin typeface="+mn-ea"/>
                <a:cs charset="0" panose="02020603050405020304" pitchFamily="18" typeface="Times New Roman"/>
              </a:rPr>
              <a:t>の</a:t>
            </a:r>
            <a:br>
              <a:rPr altLang="ja-JP" b="0" dirty="0" kern="100" lang="en-US" sz="1400" u="sng">
                <a:latin typeface="+mn-ea"/>
                <a:cs charset="0" panose="02020603050405020304" pitchFamily="18" typeface="Times New Roman"/>
              </a:rPr>
            </a:br>
            <a:r>
              <a:rPr altLang="en-US" b="0" dirty="0" kern="100" lang="ja-JP" sz="1400">
                <a:latin typeface="+mn-ea"/>
                <a:cs charset="0" panose="02020603050405020304" pitchFamily="18" typeface="Times New Roman"/>
              </a:rPr>
              <a:t>　　 </a:t>
            </a:r>
            <a:r>
              <a:rPr altLang="en-US" b="0" dirty="0" kern="100" lang="ja-JP" sz="1400" u="sng">
                <a:latin typeface="+mn-ea"/>
                <a:cs charset="0" panose="02020603050405020304" pitchFamily="18" typeface="Times New Roman"/>
              </a:rPr>
              <a:t>組合せは不可</a:t>
            </a:r>
            <a:endParaRPr altLang="ja-JP" b="0" dirty="0" kern="100" lang="en-US" sz="1400" u="sng">
              <a:latin typeface="+mn-ea"/>
              <a:cs charset="0" panose="02020603050405020304" pitchFamily="18" typeface="Times New Roman"/>
            </a:endParaRPr>
          </a:p>
        </p:txBody>
      </p:sp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A4B2ED29-411B-4A2C-8D4F-3E563A0F63B6}"/>
              </a:ext>
            </a:extLst>
          </p:cNvPr>
          <p:cNvSpPr/>
          <p:nvPr/>
        </p:nvSpPr>
        <p:spPr>
          <a:xfrm>
            <a:off x="4466922" y="5642833"/>
            <a:ext cx="4142046" cy="1027926"/>
          </a:xfrm>
          <a:prstGeom prst="roundRect">
            <a:avLst>
              <a:gd fmla="val 13054" name="adj"/>
            </a:avLst>
          </a:prstGeom>
          <a:solidFill>
            <a:schemeClr val="bg1"/>
          </a:solidFill>
          <a:ln w="28575">
            <a:solidFill>
              <a:schemeClr val="accent1"/>
            </a:solidFill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 anchorCtr="0" bIns="36000" lIns="72000" rIns="72000" tIns="36000" wrap="square">
            <a:spAutoFit/>
          </a:bodyPr>
          <a:lstStyle/>
          <a:p>
            <a:pPr lvl="1" marL="0">
              <a:spcBef>
                <a:spcPts val="0"/>
              </a:spcBef>
              <a:spcAft>
                <a:spcPts val="0"/>
              </a:spcAft>
              <a:defRPr/>
            </a:pPr>
            <a:r>
              <a:rPr altLang="en-US" b="0" dirty="0" kern="100" lang="ja-JP" sz="1400">
                <a:solidFill>
                  <a:schemeClr val="tx1"/>
                </a:solidFill>
                <a:latin typeface="+mn-ea"/>
                <a:cs charset="0" panose="02020603050405020304" pitchFamily="18" typeface="Times New Roman"/>
              </a:rPr>
              <a:t>○　</a:t>
            </a:r>
            <a:r>
              <a:rPr altLang="en-US" dirty="0" lang="ja-JP" sz="1400">
                <a:solidFill>
                  <a:srgbClr val="00000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highlight>
                  <a:srgbClr val="DDF2FF"/>
                </a:highlight>
                <a:latin typeface="+mn-ea"/>
              </a:rPr>
              <a:t>（ａ）</a:t>
            </a:r>
            <a:r>
              <a:rPr altLang="en-US" b="0" dirty="0" lang="ja-JP" sz="1400">
                <a:solidFill>
                  <a:schemeClr val="tx1"/>
                </a:solidFill>
                <a:latin typeface="+mn-ea"/>
              </a:rPr>
              <a:t>と</a:t>
            </a:r>
            <a:r>
              <a:rPr altLang="en-US" dirty="0" lang="ja-JP" sz="1400">
                <a:solidFill>
                  <a:srgbClr val="000000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highlight>
                  <a:srgbClr val="FFFFE5"/>
                </a:highlight>
                <a:latin typeface="+mn-ea"/>
              </a:rPr>
              <a:t>（ｂ）</a:t>
            </a:r>
            <a:r>
              <a:rPr altLang="en-US" b="0" dirty="0" kern="100" lang="ja-JP" sz="1400">
                <a:solidFill>
                  <a:schemeClr val="tx1"/>
                </a:solidFill>
                <a:latin typeface="+mn-ea"/>
                <a:cs charset="0" panose="02020603050405020304" pitchFamily="18" typeface="Times New Roman"/>
              </a:rPr>
              <a:t>の５科目から１科目の計２科目を</a:t>
            </a:r>
            <a:br>
              <a:rPr altLang="ja-JP" b="0" dirty="0" kern="100" lang="en-US" sz="1400">
                <a:solidFill>
                  <a:schemeClr val="tx1"/>
                </a:solidFill>
                <a:latin typeface="+mn-ea"/>
                <a:cs charset="0" panose="02020603050405020304" pitchFamily="18" typeface="Times New Roman"/>
              </a:rPr>
            </a:br>
            <a:r>
              <a:rPr altLang="ja-JP" b="0" dirty="0" kern="100" lang="en-US" sz="1400">
                <a:solidFill>
                  <a:schemeClr val="tx1"/>
                </a:solidFill>
                <a:latin typeface="+mn-ea"/>
                <a:cs charset="0" panose="02020603050405020304" pitchFamily="18" typeface="Times New Roman"/>
              </a:rPr>
              <a:t>   </a:t>
            </a:r>
            <a:r>
              <a:rPr altLang="en-US" b="0" dirty="0" kern="100" lang="ja-JP" sz="1400">
                <a:solidFill>
                  <a:schemeClr val="tx1"/>
                </a:solidFill>
                <a:latin typeface="+mn-ea"/>
                <a:cs charset="0" panose="02020603050405020304" pitchFamily="18" typeface="Times New Roman"/>
              </a:rPr>
              <a:t>受験する場合</a:t>
            </a:r>
            <a:endParaRPr altLang="ja-JP" b="0" dirty="0" kern="100" lang="en-US" sz="1400">
              <a:solidFill>
                <a:schemeClr val="tx1"/>
              </a:solidFill>
              <a:latin typeface="+mn-ea"/>
              <a:cs charset="0" panose="02020603050405020304" pitchFamily="18" typeface="Times New Roman"/>
            </a:endParaRPr>
          </a:p>
          <a:p>
            <a:pPr lvl="1" marL="0">
              <a:spcBef>
                <a:spcPts val="0"/>
              </a:spcBef>
              <a:spcAft>
                <a:spcPts val="0"/>
              </a:spcAft>
              <a:defRPr/>
            </a:pPr>
            <a:r>
              <a:rPr altLang="en-US" b="0" dirty="0" kern="100" lang="ja-JP" sz="1400">
                <a:solidFill>
                  <a:schemeClr val="tx1"/>
                </a:solidFill>
                <a:latin typeface="+mn-ea"/>
                <a:cs charset="0" panose="02020603050405020304" pitchFamily="18" typeface="Times New Roman"/>
              </a:rPr>
              <a:t>　 →　</a:t>
            </a:r>
            <a:r>
              <a:rPr altLang="ja-JP" b="0" dirty="0" lang="en-US" sz="1400" u="sng">
                <a:solidFill>
                  <a:schemeClr val="tx1"/>
                </a:solidFill>
                <a:latin typeface="+mn-ea"/>
              </a:rPr>
              <a:t>『</a:t>
            </a:r>
            <a:r>
              <a:rPr altLang="en-US" b="0" dirty="0" lang="ja-JP" sz="1400" u="sng">
                <a:solidFill>
                  <a:schemeClr val="tx1"/>
                </a:solidFill>
                <a:latin typeface="+mn-ea"/>
              </a:rPr>
              <a:t>地理総合</a:t>
            </a:r>
            <a:r>
              <a:rPr altLang="ja-JP" b="0" dirty="0" lang="en-US" sz="1400" u="sng">
                <a:solidFill>
                  <a:schemeClr val="tx1"/>
                </a:solidFill>
                <a:latin typeface="+mn-ea"/>
              </a:rPr>
              <a:t>/</a:t>
            </a:r>
            <a:r>
              <a:rPr altLang="en-US" b="0" dirty="0" lang="ja-JP" sz="1400" u="sng">
                <a:solidFill>
                  <a:schemeClr val="tx1"/>
                </a:solidFill>
                <a:latin typeface="+mn-ea"/>
              </a:rPr>
              <a:t>歴史総合</a:t>
            </a:r>
            <a:r>
              <a:rPr altLang="ja-JP" b="0" dirty="0" lang="en-US" sz="1400" u="sng">
                <a:solidFill>
                  <a:schemeClr val="tx1"/>
                </a:solidFill>
                <a:latin typeface="+mn-ea"/>
              </a:rPr>
              <a:t>/</a:t>
            </a:r>
            <a:r>
              <a:rPr altLang="en-US" b="0" dirty="0" lang="ja-JP" sz="1400" u="sng">
                <a:solidFill>
                  <a:schemeClr val="tx1"/>
                </a:solidFill>
                <a:latin typeface="+mn-ea"/>
              </a:rPr>
              <a:t>公共</a:t>
            </a:r>
            <a:r>
              <a:rPr altLang="ja-JP" b="0" dirty="0" lang="en-US" sz="1400" u="sng">
                <a:solidFill>
                  <a:schemeClr val="tx1"/>
                </a:solidFill>
                <a:latin typeface="+mn-ea"/>
              </a:rPr>
              <a:t>』 </a:t>
            </a:r>
            <a:r>
              <a:rPr altLang="en-US" b="0" dirty="0" kern="100" lang="ja-JP" sz="1400" u="sng">
                <a:solidFill>
                  <a:schemeClr val="tx1"/>
                </a:solidFill>
                <a:latin typeface="+mn-ea"/>
                <a:cs charset="0" panose="02020603050405020304" pitchFamily="18" typeface="Times New Roman"/>
              </a:rPr>
              <a:t>の中で選択解答</a:t>
            </a:r>
            <a:br>
              <a:rPr altLang="ja-JP" b="0" dirty="0" kern="100" lang="en-US" sz="1400" u="sng">
                <a:solidFill>
                  <a:schemeClr val="tx1"/>
                </a:solidFill>
                <a:latin typeface="+mn-ea"/>
                <a:cs charset="0" panose="02020603050405020304" pitchFamily="18" typeface="Times New Roman"/>
              </a:rPr>
            </a:br>
            <a:r>
              <a:rPr altLang="ja-JP" b="0" dirty="0" kern="100" lang="en-US" sz="1400">
                <a:solidFill>
                  <a:schemeClr val="tx1"/>
                </a:solidFill>
                <a:latin typeface="+mn-ea"/>
                <a:cs charset="0" panose="02020603050405020304" pitchFamily="18" typeface="Times New Roman"/>
              </a:rPr>
              <a:t>      </a:t>
            </a:r>
            <a:r>
              <a:rPr altLang="en-US" b="0" dirty="0" kern="100" lang="ja-JP" sz="1400" u="sng">
                <a:solidFill>
                  <a:schemeClr val="tx1"/>
                </a:solidFill>
                <a:latin typeface="+mn-ea"/>
                <a:cs charset="0" panose="02020603050405020304" pitchFamily="18" typeface="Times New Roman"/>
              </a:rPr>
              <a:t>するものと同じ名称を含む科目は選択不可</a:t>
            </a:r>
            <a:endParaRPr altLang="ja-JP" b="0" dirty="0" kern="100" lang="en-US" sz="1400" u="sng">
              <a:solidFill>
                <a:schemeClr val="tx1"/>
              </a:solidFill>
              <a:latin typeface="+mn-ea"/>
              <a:cs charset="0" panose="02020603050405020304" pitchFamily="18" typeface="Times New Roman"/>
            </a:endParaRPr>
          </a:p>
        </p:txBody>
      </p:sp>
      <p:cxnSp>
        <p:nvCxnSpPr>
          <p:cNvPr id="23" name="直線矢印コネクタ 22">
            <a:extLst>
              <a:ext uri="{FF2B5EF4-FFF2-40B4-BE49-F238E27FC236}">
                <a16:creationId xmlns:a16="http://schemas.microsoft.com/office/drawing/2014/main" id="{45693448-8250-49A7-85C9-273FCFF12C33}"/>
              </a:ext>
            </a:extLst>
          </p:cNvPr>
          <p:cNvCxnSpPr>
            <a:cxnSpLocks/>
          </p:cNvCxnSpPr>
          <p:nvPr/>
        </p:nvCxnSpPr>
        <p:spPr>
          <a:xfrm rot="5400000">
            <a:off x="3765788" y="5679158"/>
            <a:ext cx="643329" cy="220745"/>
          </a:xfrm>
          <a:prstGeom prst="bentConnector3">
            <a:avLst>
              <a:gd fmla="val 99613" name="adj1"/>
            </a:avLst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矢印コネクタ 22">
            <a:extLst>
              <a:ext uri="{FF2B5EF4-FFF2-40B4-BE49-F238E27FC236}">
                <a16:creationId xmlns:a16="http://schemas.microsoft.com/office/drawing/2014/main" id="{3BD978DF-9524-4B02-BBC6-8A9FFD0F82C3}"/>
              </a:ext>
            </a:extLst>
          </p:cNvPr>
          <p:cNvCxnSpPr>
            <a:cxnSpLocks/>
          </p:cNvCxnSpPr>
          <p:nvPr/>
        </p:nvCxnSpPr>
        <p:spPr>
          <a:xfrm rot="5400000">
            <a:off x="8388473" y="5679158"/>
            <a:ext cx="643329" cy="220745"/>
          </a:xfrm>
          <a:prstGeom prst="bentConnector3">
            <a:avLst>
              <a:gd fmla="val 99613" name="adj1"/>
            </a:avLst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四角形: 角を丸くする 44">
            <a:extLst>
              <a:ext uri="{FF2B5EF4-FFF2-40B4-BE49-F238E27FC236}">
                <a16:creationId xmlns:a16="http://schemas.microsoft.com/office/drawing/2014/main" id="{40220B77-92F2-4AE5-B016-34212086DA14}"/>
              </a:ext>
            </a:extLst>
          </p:cNvPr>
          <p:cNvSpPr/>
          <p:nvPr/>
        </p:nvSpPr>
        <p:spPr>
          <a:xfrm>
            <a:off x="2164948" y="4027706"/>
            <a:ext cx="4032448" cy="1444111"/>
          </a:xfrm>
          <a:prstGeom prst="roundRect">
            <a:avLst>
              <a:gd fmla="val 5317" name="adj"/>
            </a:avLst>
          </a:prstGeom>
          <a:noFill/>
          <a:ln>
            <a:solidFill>
              <a:srgbClr val="FFC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lIns="72000" rIns="36000" rtlCol="0"/>
          <a:lstStyle/>
          <a:p>
            <a:endParaRPr altLang="en-US" b="0" dirty="0" kumimoji="1" lang="ja-JP" sz="1600">
              <a:solidFill>
                <a:schemeClr val="tx1"/>
              </a:solidFill>
              <a:latin typeface="+mn-ea"/>
            </a:endParaRPr>
          </a:p>
        </p:txBody>
      </p:sp>
      <p:sp>
        <p:nvSpPr>
          <p:cNvPr id="46" name="四角形: 角を丸くする 45">
            <a:extLst>
              <a:ext uri="{FF2B5EF4-FFF2-40B4-BE49-F238E27FC236}">
                <a16:creationId xmlns:a16="http://schemas.microsoft.com/office/drawing/2014/main" id="{07C08B9F-8024-4F64-BB0D-B0E23AE7BE90}"/>
              </a:ext>
            </a:extLst>
          </p:cNvPr>
          <p:cNvSpPr/>
          <p:nvPr/>
        </p:nvSpPr>
        <p:spPr>
          <a:xfrm>
            <a:off x="6302744" y="4027706"/>
            <a:ext cx="2586944" cy="1444111"/>
          </a:xfrm>
          <a:prstGeom prst="roundRect">
            <a:avLst>
              <a:gd fmla="val 2928" name="adj"/>
            </a:avLst>
          </a:prstGeom>
          <a:noFill/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lIns="72000" rIns="36000" rtlCol="0"/>
          <a:lstStyle/>
          <a:p>
            <a:endParaRPr altLang="en-US" b="0" dirty="0" kumimoji="1" lang="ja-JP" sz="160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7" name="AutoShape 6">
            <a:extLst>
              <a:ext uri="{FF2B5EF4-FFF2-40B4-BE49-F238E27FC236}">
                <a16:creationId xmlns:a16="http://schemas.microsoft.com/office/drawing/2014/main" id="{68E6AA57-C4C0-4E8E-AC18-CAD19CC405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011" y="773361"/>
            <a:ext cx="8318319" cy="466641"/>
          </a:xfrm>
          <a:prstGeom prst="roundRect">
            <a:avLst>
              <a:gd fmla="val 13634" name="adj"/>
            </a:avLst>
          </a:prstGeom>
          <a:solidFill>
            <a:srgbClr val="CCECFF"/>
          </a:solidFill>
          <a:ln algn="ctr" w="38100">
            <a:solidFill>
              <a:schemeClr val="bg1">
                <a:lumMod val="75000"/>
              </a:schemeClr>
            </a:solidFill>
            <a:round/>
            <a:headEnd/>
            <a:tailEnd/>
          </a:ln>
        </p:spPr>
        <p:txBody>
          <a:bodyPr anchor="ctr" anchorCtr="0" wrap="square"/>
          <a:lstStyle/>
          <a:p>
            <a:pPr indent="-182563">
              <a:spcBef>
                <a:spcPts val="0"/>
              </a:spcBef>
              <a:spcAft>
                <a:spcPts val="0"/>
              </a:spcAft>
              <a:defRPr/>
            </a:pPr>
            <a:r>
              <a:rPr altLang="en-US" b="0" dirty="0" lang="ja-JP" sz="2400">
                <a:latin typeface="+mn-ea"/>
              </a:rPr>
              <a:t>○　</a:t>
            </a:r>
            <a:r>
              <a:rPr altLang="en-US" b="0" lang="ja-JP" sz="2400">
                <a:latin typeface="+mn-ea"/>
              </a:rPr>
              <a:t>地理歴史，公民</a:t>
            </a:r>
            <a:r>
              <a:rPr altLang="en-US" b="0" dirty="0" lang="ja-JP" sz="2400">
                <a:latin typeface="+mn-ea"/>
              </a:rPr>
              <a:t>で２科目受験する場合</a:t>
            </a:r>
            <a:endParaRPr altLang="ja-JP" b="0" dirty="0" lang="en-US" sz="240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69044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スライド番号プレースホルダー 2">
            <a:extLst>
              <a:ext uri="{FF2B5EF4-FFF2-40B4-BE49-F238E27FC236}">
                <a16:creationId xmlns:a16="http://schemas.microsoft.com/office/drawing/2014/main" id="{662C774F-09E2-44B2-8F55-322E0313DAFD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7046911" y="6519131"/>
            <a:ext cx="2133601" cy="366253"/>
          </a:xfrm>
        </p:spPr>
        <p:txBody>
          <a:bodyPr/>
          <a:lstStyle/>
          <a:p>
            <a:fld id="{F14AF66F-3B4F-4E8B-A9F2-F8EEB7F87A3A}" type="slidenum">
              <a:rPr altLang="en-US" lang="ja-JP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AutoShape 6">
            <a:extLst>
              <a:ext uri="{FF2B5EF4-FFF2-40B4-BE49-F238E27FC236}">
                <a16:creationId xmlns:a16="http://schemas.microsoft.com/office/drawing/2014/main" id="{5ED4527F-9028-4651-8A27-E11DADCCE2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560" y="805429"/>
            <a:ext cx="8644879" cy="463331"/>
          </a:xfrm>
          <a:prstGeom prst="roundRect">
            <a:avLst>
              <a:gd fmla="val 13634" name="adj"/>
            </a:avLst>
          </a:prstGeom>
          <a:solidFill>
            <a:srgbClr val="CCECFF"/>
          </a:solidFill>
          <a:ln algn="ctr" w="38100">
            <a:solidFill>
              <a:schemeClr val="accent1">
                <a:lumMod val="75000"/>
              </a:schemeClr>
            </a:solidFill>
            <a:round/>
            <a:headEnd/>
            <a:tailEnd/>
          </a:ln>
        </p:spPr>
        <p:txBody>
          <a:bodyPr anchor="ctr" anchorCtr="0" wrap="square"/>
          <a:lstStyle/>
          <a:p>
            <a:r>
              <a:rPr altLang="en-US" dirty="0" lang="ja-JP" sz="2400">
                <a:latin charset="-128" panose="020B0600070205080204" pitchFamily="50" typeface="ＭＳ Ｐゴシック"/>
              </a:rPr>
              <a:t>３　受験教科等の事前登録</a:t>
            </a:r>
            <a:endParaRPr altLang="ja-JP" dirty="0" lang="en-US" sz="2400">
              <a:latin charset="-128" panose="020B0600070205080204" pitchFamily="50" typeface="ＭＳ Ｐゴシック"/>
            </a:endParaRPr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90AD3411-934B-4396-987E-73D247448A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411" y="1405752"/>
            <a:ext cx="8183176" cy="2535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bIns="45716" lIns="91431" rIns="91431" tIns="45716"/>
          <a:lstStyle/>
          <a:p>
            <a:pPr indent="-342867" marL="342867">
              <a:defRPr/>
            </a:pPr>
            <a:r>
              <a:rPr altLang="en-US" b="0" dirty="0" lang="ja-JP" sz="2000"/>
              <a:t>○　受験教科及び科目数等については，出願時に登録する必要がある</a:t>
            </a:r>
            <a:endParaRPr altLang="ja-JP" b="0" dirty="0" lang="en-US" sz="2000"/>
          </a:p>
          <a:p>
            <a:pPr indent="-342867" marL="342867">
              <a:spcBef>
                <a:spcPts val="1200"/>
              </a:spcBef>
              <a:defRPr/>
            </a:pPr>
            <a:r>
              <a:rPr altLang="en-US" b="0" dirty="0" lang="ja-JP" sz="2000"/>
              <a:t>　①　受験教科</a:t>
            </a:r>
            <a:endParaRPr altLang="ja-JP" b="0" dirty="0" lang="en-US" sz="2000"/>
          </a:p>
          <a:p>
            <a:pPr indent="-342867" marL="342867">
              <a:spcBef>
                <a:spcPts val="1200"/>
              </a:spcBef>
              <a:defRPr/>
            </a:pPr>
            <a:r>
              <a:rPr altLang="en-US" b="0" dirty="0" lang="ja-JP" sz="2000"/>
              <a:t>　②　「地理歴史，公民」の受験科目数</a:t>
            </a:r>
            <a:endParaRPr altLang="ja-JP" b="0" dirty="0" lang="en-US" sz="2000"/>
          </a:p>
          <a:p>
            <a:pPr indent="-342867" marL="342867">
              <a:spcBef>
                <a:spcPts val="1200"/>
              </a:spcBef>
              <a:defRPr/>
            </a:pPr>
            <a:r>
              <a:rPr altLang="en-US" b="0" dirty="0" lang="ja-JP" sz="2000"/>
              <a:t>　③　「理科」の受験科目数</a:t>
            </a:r>
            <a:endParaRPr altLang="ja-JP" b="0" dirty="0" lang="en-US" sz="2000"/>
          </a:p>
          <a:p>
            <a:pPr indent="-342867" marL="342867">
              <a:spcBef>
                <a:spcPts val="1200"/>
              </a:spcBef>
              <a:defRPr/>
            </a:pPr>
            <a:r>
              <a:rPr altLang="en-US" b="0" dirty="0" lang="ja-JP" sz="2000"/>
              <a:t>　④　「外国語」の別冊子試験問題の配付希望</a:t>
            </a:r>
            <a:endParaRPr altLang="ja-JP" b="0" dirty="0" lang="en-US" sz="2000"/>
          </a:p>
        </p:txBody>
      </p:sp>
      <p:sp>
        <p:nvSpPr>
          <p:cNvPr id="24" name="角丸四角形 8">
            <a:extLst>
              <a:ext uri="{FF2B5EF4-FFF2-40B4-BE49-F238E27FC236}">
                <a16:creationId xmlns:a16="http://schemas.microsoft.com/office/drawing/2014/main" id="{A01F7A95-9630-491E-9189-5E8F36F08D75}"/>
              </a:ext>
            </a:extLst>
          </p:cNvPr>
          <p:cNvSpPr/>
          <p:nvPr/>
        </p:nvSpPr>
        <p:spPr>
          <a:xfrm>
            <a:off x="480411" y="4078616"/>
            <a:ext cx="8183176" cy="1533801"/>
          </a:xfrm>
          <a:prstGeom prst="roundRect">
            <a:avLst>
              <a:gd fmla="val 16274" name="adj"/>
            </a:avLst>
          </a:prstGeom>
          <a:solidFill>
            <a:srgbClr val="FFE1FF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36000" tIns="36000"/>
          <a:lstStyle/>
          <a:p>
            <a:pPr indent="-342867" marL="342867">
              <a:defRPr/>
            </a:pPr>
            <a:r>
              <a:rPr altLang="ja-JP" b="0" dirty="0" kern="100" lang="en-US" sz="1800">
                <a:solidFill>
                  <a:srgbClr val="FF0000"/>
                </a:solidFill>
                <a:latin charset="-128" panose="020B0600070205080204" pitchFamily="50" typeface="ＭＳ Ｐゴシック"/>
                <a:cs charset="0" panose="02020603050405020304" pitchFamily="18" typeface="Times New Roman"/>
              </a:rPr>
              <a:t>【</a:t>
            </a:r>
            <a:r>
              <a:rPr altLang="en-US" b="0" dirty="0" kern="100" lang="ja-JP" sz="1800">
                <a:solidFill>
                  <a:srgbClr val="FF0000"/>
                </a:solidFill>
                <a:latin charset="-128" panose="020B0600070205080204" pitchFamily="50" typeface="ＭＳ Ｐゴシック"/>
                <a:cs charset="0" panose="02020603050405020304" pitchFamily="18" typeface="Times New Roman"/>
              </a:rPr>
              <a:t>留意点</a:t>
            </a:r>
            <a:r>
              <a:rPr altLang="ja-JP" b="0" dirty="0" kern="100" lang="en-US" sz="1800">
                <a:solidFill>
                  <a:srgbClr val="FF0000"/>
                </a:solidFill>
                <a:latin charset="-128" panose="020B0600070205080204" pitchFamily="50" typeface="ＭＳ Ｐゴシック"/>
                <a:cs charset="0" panose="02020603050405020304" pitchFamily="18" typeface="Times New Roman"/>
              </a:rPr>
              <a:t>】</a:t>
            </a:r>
            <a:endParaRPr altLang="ja-JP" b="0" dirty="0" kern="100" lang="en-US" sz="1800">
              <a:solidFill>
                <a:schemeClr val="tx1"/>
              </a:solidFill>
              <a:latin charset="-128" panose="020B0600070205080204" pitchFamily="50" typeface="ＭＳ Ｐゴシック"/>
              <a:cs charset="0" panose="02020603050405020304" pitchFamily="18" typeface="Times New Roman"/>
            </a:endParaRPr>
          </a:p>
          <a:p>
            <a:pPr>
              <a:defRPr/>
            </a:pPr>
            <a:r>
              <a:rPr altLang="en-US" b="0" dirty="0" kern="100" lang="ja-JP" sz="1800">
                <a:solidFill>
                  <a:schemeClr val="tx1"/>
                </a:solidFill>
                <a:latin charset="-128" panose="020B0600070205080204" pitchFamily="50" typeface="ＭＳ Ｐゴシック"/>
                <a:cs charset="0" panose="02020603050405020304" pitchFamily="18" typeface="Times New Roman"/>
              </a:rPr>
              <a:t>　　</a:t>
            </a:r>
            <a:r>
              <a:rPr altLang="en-US" b="0" dirty="0" kern="100" lang="ja-JP" sz="2000">
                <a:solidFill>
                  <a:schemeClr val="tx1"/>
                </a:solidFill>
                <a:latin typeface="+mn-ea"/>
                <a:cs charset="0" panose="02020603050405020304" pitchFamily="18" typeface="Times New Roman"/>
              </a:rPr>
              <a:t>「地理歴史，公民」及び「理科」については，あらかじめ登録した科目数</a:t>
            </a:r>
            <a:br>
              <a:rPr altLang="ja-JP" b="0" dirty="0" kern="100" lang="en-US" sz="2000">
                <a:solidFill>
                  <a:schemeClr val="tx1"/>
                </a:solidFill>
                <a:latin typeface="+mn-ea"/>
                <a:cs charset="0" panose="02020603050405020304" pitchFamily="18" typeface="Times New Roman"/>
              </a:rPr>
            </a:br>
            <a:r>
              <a:rPr altLang="ja-JP" b="0" dirty="0" kern="100" lang="en-US" sz="2000">
                <a:solidFill>
                  <a:schemeClr val="tx1"/>
                </a:solidFill>
                <a:latin typeface="+mn-ea"/>
                <a:cs charset="0" panose="02020603050405020304" pitchFamily="18" typeface="Times New Roman"/>
              </a:rPr>
              <a:t> </a:t>
            </a:r>
            <a:r>
              <a:rPr altLang="en-US" b="0" dirty="0" kern="100" lang="ja-JP" sz="2000">
                <a:solidFill>
                  <a:schemeClr val="tx1"/>
                </a:solidFill>
                <a:latin typeface="+mn-ea"/>
                <a:cs charset="0" panose="02020603050405020304" pitchFamily="18" typeface="Times New Roman"/>
              </a:rPr>
              <a:t>により試験室を設定し，割り当てを行うため，</a:t>
            </a:r>
            <a:r>
              <a:rPr altLang="en-US" dirty="0" lang="ja-JP" sz="2000" u="sng">
                <a:solidFill>
                  <a:srgbClr val="FF0000"/>
                </a:solidFill>
              </a:rPr>
              <a:t>試験当日に</a:t>
            </a:r>
            <a:r>
              <a:rPr altLang="en-US" dirty="0" kern="100" lang="ja-JP" sz="2000" u="sng">
                <a:solidFill>
                  <a:srgbClr val="FF0000"/>
                </a:solidFill>
                <a:latin typeface="+mn-ea"/>
                <a:cs charset="0" panose="02020603050405020304" pitchFamily="18" typeface="Times New Roman"/>
              </a:rPr>
              <a:t>登録した科目数</a:t>
            </a:r>
            <a:br>
              <a:rPr altLang="ja-JP" dirty="0" kern="100" lang="en-US" sz="2000" u="sng">
                <a:solidFill>
                  <a:srgbClr val="FF0000"/>
                </a:solidFill>
                <a:latin typeface="+mn-ea"/>
                <a:cs charset="0" panose="02020603050405020304" pitchFamily="18" typeface="Times New Roman"/>
              </a:rPr>
            </a:br>
            <a:r>
              <a:rPr altLang="ja-JP" dirty="0" kern="100" lang="en-US" sz="2000">
                <a:solidFill>
                  <a:srgbClr val="FF0000"/>
                </a:solidFill>
                <a:latin typeface="+mn-ea"/>
                <a:cs charset="0" panose="02020603050405020304" pitchFamily="18" typeface="Times New Roman"/>
              </a:rPr>
              <a:t> </a:t>
            </a:r>
            <a:r>
              <a:rPr altLang="en-US" dirty="0" lang="ja-JP" sz="2000" u="sng">
                <a:solidFill>
                  <a:srgbClr val="FF0000"/>
                </a:solidFill>
              </a:rPr>
              <a:t>（１科目又は２科目）を変更することはできない</a:t>
            </a:r>
            <a:endParaRPr altLang="ja-JP" dirty="0" lang="en-US" sz="2000" u="sng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9115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B5A8A89B-5454-4A77-9B4B-99A91C1173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0000"/>
                    </a14:imgEffect>
                  </a14:imgLayer>
                </a14:imgProps>
              </a:ext>
            </a:extLst>
          </a:blip>
          <a:srcRect l="-20" t="60"/>
          <a:stretch/>
        </p:blipFill>
        <p:spPr>
          <a:xfrm>
            <a:off x="107504" y="1747029"/>
            <a:ext cx="4126255" cy="304428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3316AA9A-AB11-40F4-830E-C59D7A4442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16016" y="1747029"/>
            <a:ext cx="4124160" cy="305012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2EFA9A24-70FF-41DB-938F-B8DD62435E72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7010399" y="6491747"/>
            <a:ext cx="2133601" cy="366253"/>
          </a:xfrm>
        </p:spPr>
        <p:txBody>
          <a:bodyPr/>
          <a:lstStyle/>
          <a:p>
            <a:fld id="{F14AF66F-3B4F-4E8B-A9F2-F8EEB7F87A3A}" type="slidenum">
              <a:rPr altLang="en-US" lang="ja-JP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AutoShape 6">
            <a:extLst>
              <a:ext uri="{FF2B5EF4-FFF2-40B4-BE49-F238E27FC236}">
                <a16:creationId xmlns:a16="http://schemas.microsoft.com/office/drawing/2014/main" id="{18A0E69F-FED4-4928-B995-30A4F38813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010" y="784519"/>
            <a:ext cx="8818486" cy="484241"/>
          </a:xfrm>
          <a:prstGeom prst="roundRect">
            <a:avLst>
              <a:gd fmla="val 13634" name="adj"/>
            </a:avLst>
          </a:prstGeom>
          <a:solidFill>
            <a:srgbClr val="CCECFF"/>
          </a:solidFill>
          <a:ln algn="ctr" w="38100">
            <a:solidFill>
              <a:schemeClr val="accent1">
                <a:lumMod val="75000"/>
              </a:schemeClr>
            </a:solidFill>
            <a:round/>
            <a:headEnd/>
            <a:tailEnd/>
          </a:ln>
        </p:spPr>
        <p:txBody>
          <a:bodyPr anchor="ctr" anchorCtr="0" wrap="square"/>
          <a:lstStyle/>
          <a:p>
            <a:r>
              <a:rPr altLang="en-US" dirty="0" lang="ja-JP" sz="2400">
                <a:latin charset="-128" panose="020B0600070205080204" pitchFamily="50" typeface="ＭＳ Ｐゴシック"/>
              </a:rPr>
              <a:t>４　解答用紙</a:t>
            </a:r>
            <a:r>
              <a:rPr altLang="en-US" b="0" dirty="0" lang="ja-JP" sz="2000">
                <a:latin charset="-128" panose="020B0609070205080204" pitchFamily="49" typeface="ＭＳ ゴシック"/>
                <a:ea charset="-128" panose="020B0609070205080204" pitchFamily="49" typeface="ＭＳ ゴシック"/>
              </a:rPr>
              <a:t>（「地理歴史，公民」及び「理科」）</a:t>
            </a:r>
            <a:endParaRPr altLang="ja-JP" b="0" dirty="0" lang="en-US" sz="2400">
              <a:latin charset="-128" panose="020B0600070205080204" pitchFamily="50" typeface="ＭＳ Ｐゴシック"/>
            </a:endParaRP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DD2AE4A5-078F-42F3-934B-B774AD945025}"/>
              </a:ext>
            </a:extLst>
          </p:cNvPr>
          <p:cNvSpPr txBox="1"/>
          <p:nvPr/>
        </p:nvSpPr>
        <p:spPr>
          <a:xfrm>
            <a:off x="117437" y="1330433"/>
            <a:ext cx="4126255" cy="40011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altLang="en-US" dirty="0" kumimoji="1" lang="ja-JP" sz="2000"/>
              <a:t>＜第１解答科目＞</a:t>
            </a:r>
            <a:endParaRPr altLang="ja-JP" dirty="0" kumimoji="1" lang="en-US" sz="2000"/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EFA6A386-89B4-4B81-8994-F99B32CD13E6}"/>
              </a:ext>
            </a:extLst>
          </p:cNvPr>
          <p:cNvSpPr txBox="1"/>
          <p:nvPr/>
        </p:nvSpPr>
        <p:spPr>
          <a:xfrm>
            <a:off x="4768320" y="1346919"/>
            <a:ext cx="4124160" cy="40011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altLang="en-US" dirty="0" kumimoji="1" lang="ja-JP" sz="2000"/>
              <a:t>＜第２解答科目＞</a:t>
            </a:r>
            <a:endParaRPr altLang="ja-JP" dirty="0" kumimoji="1" lang="en-US" sz="200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718FA97F-B0AF-47BC-863A-617DE329252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3528" y="3500916"/>
            <a:ext cx="4126255" cy="305700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79137C3B-87B1-4824-AB09-3928903D753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46720" y="3501008"/>
            <a:ext cx="4127357" cy="305691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14488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theme/theme1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2240</Words>
  <Application>Microsoft Office PowerPoint</Application>
  <PresentationFormat>画面に合わせる (4:3)</PresentationFormat>
  <Paragraphs>289</Paragraphs>
  <Slides>20</Slides>
  <Notes>20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11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20</vt:i4>
      </vt:variant>
    </vt:vector>
  </HeadingPairs>
  <TitlesOfParts>
    <vt:vector size="32" baseType="lpstr">
      <vt:lpstr>HG丸ｺﾞｼｯｸM-PRO</vt:lpstr>
      <vt:lpstr>ＭＳ Ｐゴシック</vt:lpstr>
      <vt:lpstr>ＭＳ Ｐ明朝</vt:lpstr>
      <vt:lpstr>ＭＳ ゴシック</vt:lpstr>
      <vt:lpstr>UD デジタル 教科書体 N-B</vt:lpstr>
      <vt:lpstr>Yu Gothic UI Semibold</vt:lpstr>
      <vt:lpstr>メイリオ</vt:lpstr>
      <vt:lpstr>游ゴシック Light</vt:lpstr>
      <vt:lpstr>Arial</vt:lpstr>
      <vt:lpstr>Calibri</vt:lpstr>
      <vt:lpstr>Times New Roman</vt:lpstr>
      <vt:lpstr>デザインの設定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2024-06-05T00:35:17Z</dcterms:created>
  <dcterms:modified xsi:type="dcterms:W3CDTF">2025-06-18T13:12:31Z</dcterms:modified>
  <cp:revision>1</cp:revision>
  <dc:title>01_（資料１）R8共通テストについて.pptx</dc:title>
</cp:coreProperties>
</file>