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0"/>
  </p:notesMasterIdLst>
  <p:sldIdLst>
    <p:sldId id="9217" r:id="rId2"/>
    <p:sldId id="9218" r:id="rId3"/>
    <p:sldId id="9219" r:id="rId4"/>
    <p:sldId id="9220" r:id="rId5"/>
    <p:sldId id="9221" r:id="rId6"/>
    <p:sldId id="9222" r:id="rId7"/>
    <p:sldId id="9223" r:id="rId8"/>
    <p:sldId id="9224" r:id="rId9"/>
    <p:sldId id="9225" r:id="rId10"/>
    <p:sldId id="9226" r:id="rId11"/>
    <p:sldId id="9227" r:id="rId12"/>
    <p:sldId id="9228" r:id="rId13"/>
    <p:sldId id="9229" r:id="rId14"/>
    <p:sldId id="9230" r:id="rId15"/>
    <p:sldId id="9231" r:id="rId16"/>
    <p:sldId id="9232" r:id="rId17"/>
    <p:sldId id="9233" r:id="rId18"/>
    <p:sldId id="9234" r:id="rId19"/>
    <p:sldId id="9235" r:id="rId20"/>
    <p:sldId id="9236" r:id="rId21"/>
    <p:sldId id="9237" r:id="rId22"/>
    <p:sldId id="9238" r:id="rId23"/>
    <p:sldId id="9239" r:id="rId24"/>
    <p:sldId id="9240" r:id="rId25"/>
    <p:sldId id="9241" r:id="rId26"/>
    <p:sldId id="9242" r:id="rId27"/>
    <p:sldId id="9243" r:id="rId28"/>
    <p:sldId id="9244" r:id="rId2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3" autoAdjust="0"/>
    <p:restoredTop sz="45818" autoAdjust="0"/>
  </p:normalViewPr>
  <p:slideViewPr>
    <p:cSldViewPr snapToGrid="0">
      <p:cViewPr varScale="1">
        <p:scale>
          <a:sx n="52" d="100"/>
          <a:sy n="52" d="100"/>
        </p:scale>
        <p:origin x="2586" y="72"/>
      </p:cViewPr>
      <p:guideLst/>
    </p:cSldViewPr>
  </p:slideViewPr>
  <p:notesTextViewPr>
    <p:cViewPr>
      <p:scale>
        <a:sx n="1" d="1"/>
        <a:sy n="1" d="1"/>
      </p:scale>
      <p:origin x="0" y="0"/>
    </p:cViewPr>
  </p:notesTextViewPr>
  <p:gridSpacing cx="72008" cy="72008"/>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slides/slide20.xml" Type="http://schemas.openxmlformats.org/officeDocument/2006/relationships/slide"/><Relationship Id="rId22" Target="slides/slide21.xml" Type="http://schemas.openxmlformats.org/officeDocument/2006/relationships/slide"/><Relationship Id="rId23" Target="slides/slide22.xml" Type="http://schemas.openxmlformats.org/officeDocument/2006/relationships/slide"/><Relationship Id="rId24" Target="slides/slide23.xml" Type="http://schemas.openxmlformats.org/officeDocument/2006/relationships/slide"/><Relationship Id="rId25" Target="slides/slide24.xml" Type="http://schemas.openxmlformats.org/officeDocument/2006/relationships/slide"/><Relationship Id="rId26" Target="slides/slide25.xml" Type="http://schemas.openxmlformats.org/officeDocument/2006/relationships/slide"/><Relationship Id="rId27" Target="slides/slide26.xml" Type="http://schemas.openxmlformats.org/officeDocument/2006/relationships/slide"/><Relationship Id="rId28" Target="slides/slide27.xml" Type="http://schemas.openxmlformats.org/officeDocument/2006/relationships/slide"/><Relationship Id="rId29" Target="slides/slide28.xml" Type="http://schemas.openxmlformats.org/officeDocument/2006/relationships/slide"/><Relationship Id="rId3" Target="slides/slide2.xml" Type="http://schemas.openxmlformats.org/officeDocument/2006/relationships/slide"/><Relationship Id="rId30" Target="notesMasters/notesMaster1.xml" Type="http://schemas.openxmlformats.org/officeDocument/2006/relationships/notesMaster"/><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BC05D7-FC56-49D1-81FE-E20A8E52914A}" type="datetimeFigureOut">
              <a:rPr kumimoji="1" lang="ja-JP" altLang="en-US" smtClean="0"/>
              <a:t>2025/6/19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132F96-7D50-417E-B233-94971A7B86A7}" type="slidenum">
              <a:rPr kumimoji="1" lang="ja-JP" altLang="en-US" smtClean="0"/>
              <a:t>‹#›</a:t>
            </a:fld>
            <a:endParaRPr kumimoji="1" lang="ja-JP" altLang="en-US"/>
          </a:p>
        </p:txBody>
      </p:sp>
    </p:spTree>
    <p:extLst>
      <p:ext uri="{BB962C8B-B14F-4D97-AF65-F5344CB8AC3E}">
        <p14:creationId xmlns:p14="http://schemas.microsoft.com/office/powerpoint/2010/main" val="12991120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この動画では，令和８年度共通テストについて説明します。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1CE2B-89D4-4498-B1F4-E1378FD13B7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3625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ステップ４　出願内容の登録
出願内容の登録期間は，９月16日の午前10時から10月３日の午後５時までです。
この登録期間内にマイページの「出願」から，出願内容の登録を行ってください。
主な登録内容は，・志願者情報　・受験する教科　・検定料の支払方法　等です。
高等学校等の卒業見込みの志願者は，「在学する学校への出願情報の提供」に同意するかしないかについても併せて登録してください。
登録内容に誤りがないかよく確認して登録してください。
なお，出願内容の登録だけでは出願完了にはなりません。
次のステップ５の検定料等の支払いを必ず済ませてください。</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1CE2B-89D4-4498-B1F4-E1378FD13B7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89151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ステップ５　検定料等の支払い
検定料等の支払期間は，９月16日の午前10時から10月３日の午後11時59分までです。
出願内容の登録時に支払方法を選択し，選択した支払方法により検定料等の支払いを行ってください。
検定料等の支払方法は，・クレジットカード　・コンビニエンスストア　・ペイジー　の三つです。
なお，検定料等の支払いには支払方法を問わず一律188円の手数料が発生します。
支払金額は，画面に示す表のとおり４種類あります。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1CE2B-89D4-4498-B1F4-E1378FD13B7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67824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「出願内容の登録」，及び「検定料等の支払い」を行うことにより出願完了となります。
出願完了後，メールおよびマイページのお知らせで出願が完了したことを通知するとともに，「現在のあなたの手続状況」に「出願完了」と表示されます。
出願内容の登録をしても出願期間内に検定料が支払われなかった場合は，出願は受理されず共通テストは受験できません。
必ず出願完了のメールやお知らせが届いていることを確認してください。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1CE2B-89D4-4498-B1F4-E1378FD13B7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852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次に，出願内容の確認・訂正について説明します。
出願内容の確認・訂正期間は，10月10日の午前10時から10月17日の午後５時までです。
この期間内に，出願内容に誤りがないか，マイページの「出願内容の確認・訂正」から確認してください。
出願内容の確認・訂正は，出願内容の登録期間中も行うことができます。
確認した結果，出願内容の訂正の必要があれば，確認・訂正期間内に志願者が訂正を行ってください。
出願内容の訂正により，検定料等の追加支払いが生じた場合は，10月17日の午後11時59分までに追加分の検定料等の支払いを行ってください。</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1CE2B-89D4-4498-B1F4-E1378FD13B7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64597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次に，受験票の取得・印刷について説明します。
受験票の取得期間は，12月10日の午前10時から令和８年４月30日の午後11時59分までです。
受験票は，マイページから各自で取得・印刷し，試験当日に持参してください。
受験票の郵送は行いません。</a:t>
            </a:r>
            <a:endParaRPr kumimoji="1" lang="en-US" altLang="ja-JP" dirty="0"/>
          </a:p>
          <a:p>
            <a:r>
              <a:rPr kumimoji="1" lang="ja-JP" altLang="en-US" dirty="0"/>
              <a:t>
また，受験票は拡大や縮小はせずに，A４サイズの白色の用紙に印刷してください。
印刷はカラー・白黒は問いませんが，用紙の余白や裏面に何らかの記載がある受験票は使用できません。
受験票には，出願時に登録した顔写真の画像が表示されます。
試験当日は，受験票中央の点線部で山折りにして机上に置いてください。</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1CE2B-89D4-4498-B1F4-E1378FD13B7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76238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次に,成績の閲覧についてです。
成績の閲覧期間は，令和８年４月１日の午前10時から４月30日の午後11時59分までです。</a:t>
            </a:r>
            <a:endParaRPr kumimoji="1" lang="en-US" altLang="ja-JP" dirty="0"/>
          </a:p>
          <a:p>
            <a:r>
              <a:rPr kumimoji="1" lang="ja-JP" altLang="en-US" dirty="0"/>
              <a:t>
出願時に成績の閲覧を希望した志願者は，マイページ上で自身の成績を閲覧することができます。</a:t>
            </a:r>
            <a:endParaRPr kumimoji="1" lang="en-US" altLang="ja-JP" dirty="0"/>
          </a:p>
          <a:p>
            <a:r>
              <a:rPr kumimoji="1" lang="ja-JP" altLang="en-US" dirty="0"/>
              <a:t>
成績の閲覧を希望する志願者は，出願内容の登録の際に成績の閲覧を「希望する」と登録し，成績閲覧手数料を検定料と併せて支払ってください。</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1CE2B-89D4-4498-B1F4-E1378FD13B7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7816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この画面では，出願手続の他，共通テストに係る手続やスケジュールをまとめています。
これらの手続の詳細については受験案内を確認してください。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1CE2B-89D4-4498-B1F4-E1378FD13B7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83837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ここからは，受験するにあたって注意していただきたいことについて説明します。
</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1CE2B-89D4-4498-B1F4-E1378FD13B7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20684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581025"/>
            <a:ext cx="5962650" cy="3354388"/>
          </a:xfrm>
        </p:spPr>
      </p:sp>
      <p:sp>
        <p:nvSpPr>
          <p:cNvPr id="3" name="ノート プレースホルダー 2"/>
          <p:cNvSpPr>
            <a:spLocks noGrp="1"/>
          </p:cNvSpPr>
          <p:nvPr>
            <p:ph type="body" idx="1"/>
          </p:nvPr>
        </p:nvSpPr>
        <p:spPr/>
        <p:txBody>
          <a:bodyPr/>
          <a:lstStyle/>
          <a:p>
            <a:r>
              <a:rPr kumimoji="1" lang="ja-JP" altLang="en-US" dirty="0"/>
              <a:t>
はじめに，試験時間割についてです。</a:t>
            </a:r>
            <a:endParaRPr kumimoji="1" lang="en-US" altLang="ja-JP" dirty="0"/>
          </a:p>
          <a:p>
            <a:r>
              <a:rPr kumimoji="1" lang="ja-JP" altLang="en-US" dirty="0"/>
              <a:t>
試験実施期日は，令和８年１月17日と18日の二日間です。
試験時間割は，令和７年度共通テストから変更はありません。
</a:t>
            </a:r>
            <a:endParaRPr kumimoji="1" lang="en-US" altLang="ja-JP" dirty="0"/>
          </a:p>
        </p:txBody>
      </p:sp>
      <p:sp>
        <p:nvSpPr>
          <p:cNvPr id="6" name="スライド番号プレースホルダー 5">
            <a:extLst>
              <a:ext uri="{FF2B5EF4-FFF2-40B4-BE49-F238E27FC236}">
                <a16:creationId xmlns:a16="http://schemas.microsoft.com/office/drawing/2014/main" id="{6B97925C-47D7-4BE4-9059-CFB45D6C069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1CE2B-89D4-4498-B1F4-E1378FD13B7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40365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581025"/>
            <a:ext cx="5962650" cy="3354388"/>
          </a:xfrm>
        </p:spPr>
      </p:sp>
      <p:sp>
        <p:nvSpPr>
          <p:cNvPr id="3" name="ノート プレースホルダー 2"/>
          <p:cNvSpPr>
            <a:spLocks noGrp="1"/>
          </p:cNvSpPr>
          <p:nvPr>
            <p:ph type="body" idx="1"/>
          </p:nvPr>
        </p:nvSpPr>
        <p:spPr/>
        <p:txBody>
          <a:bodyPr/>
          <a:lstStyle/>
          <a:p>
            <a:r>
              <a:rPr kumimoji="1" lang="ja-JP" altLang="en-US" dirty="0"/>
              <a:t>次に，受験教科等の事前登録について説明します。
受験する教科，及び科目数等については，出願時に登録する必要があります。
出願時に登録が必要な事項は，
①受験教科　②「地理歴史，公民」の受験科目数　③「理科」の受験科目数　④「外国語」の別冊子試験問題の配付希望　の４つです。
共通テストで受験が必要な教科・科目については，志望大学の募集要項等で必ず確認してから，登録してください。
試験当日，受験科目について監督者に質問しても答えることはできませんので，注意してください。
また，「地理歴史，公民」及び「理科」については，あらかじめ登録した科目数により試験室の割り当てを行うことから，試験当日に登録した科目数を変更することはできません。
次の画面からは，「地理歴史，公民」と「理科」の受験に当たってのポイントについて詳しく説明していきます。</a:t>
            </a:r>
            <a:endParaRPr kumimoji="1" lang="en-US" altLang="ja-JP" dirty="0"/>
          </a:p>
        </p:txBody>
      </p:sp>
      <p:sp>
        <p:nvSpPr>
          <p:cNvPr id="6" name="スライド番号プレースホルダー 5">
            <a:extLst>
              <a:ext uri="{FF2B5EF4-FFF2-40B4-BE49-F238E27FC236}">
                <a16:creationId xmlns:a16="http://schemas.microsoft.com/office/drawing/2014/main" id="{6B97925C-47D7-4BE4-9059-CFB45D6C069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1CE2B-89D4-4498-B1F4-E1378FD13B7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17614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令和８年１月に実施される令和８年度共通テストから，Web出願となります。
出願内容の登録や訂正をはじめとする，出願等に係る全ての手続は，全ての志願者が個人で大学入学共通テスト出願サイトのマイページで行います。
この動画では，Web出願の手続の流れや，出題教科・科目，出題範囲などについて説明します。
最後まで視聴して，Web出願の手続の流れや，出題教科・科目の注意点などをよく確認してください。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1CE2B-89D4-4498-B1F4-E1378FD13B7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94471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581025"/>
            <a:ext cx="5962650" cy="3354388"/>
          </a:xfrm>
        </p:spPr>
      </p:sp>
      <p:sp>
        <p:nvSpPr>
          <p:cNvPr id="3" name="ノート プレースホルダー 2"/>
          <p:cNvSpPr>
            <a:spLocks noGrp="1"/>
          </p:cNvSpPr>
          <p:nvPr>
            <p:ph type="body" idx="1"/>
          </p:nvPr>
        </p:nvSpPr>
        <p:spPr/>
        <p:txBody>
          <a:bodyPr/>
          <a:lstStyle/>
          <a:p>
            <a:r>
              <a:rPr kumimoji="1" lang="ja-JP" altLang="en-US" dirty="0"/>
              <a:t>まずは，「地理歴史，公民」です。
出題科目は，『地理総合，地理探究』 ，『歴史総合，日本史探究』 ，『歴史総合，世界史探究』， 『公共，倫理』， 『公共，政治・経済』， 『地理総合／歴史総合／公共』の合計６科目です。</a:t>
            </a:r>
            <a:endParaRPr kumimoji="1" lang="en-US" altLang="ja-JP" dirty="0"/>
          </a:p>
          <a:p>
            <a:r>
              <a:rPr kumimoji="1" lang="ja-JP" altLang="en-US" dirty="0"/>
              <a:t>
「地理歴史，公民」は，６科目の中から最大２科目を受験することができます。</a:t>
            </a:r>
            <a:endParaRPr kumimoji="1" lang="en-US" altLang="ja-JP" dirty="0"/>
          </a:p>
          <a:p>
            <a:r>
              <a:rPr kumimoji="1" lang="ja-JP" altLang="en-US" dirty="0"/>
              <a:t>
受験する科目数は出願時に登録します。</a:t>
            </a:r>
            <a:endParaRPr kumimoji="1" lang="en-US" altLang="ja-JP" dirty="0"/>
          </a:p>
          <a:p>
            <a:r>
              <a:rPr kumimoji="1" lang="ja-JP" altLang="en-US" dirty="0"/>
              <a:t>
あらかじめ登録した受験科目数は，試験当日に変更することはできません。
なお，科目名にスラッシュのある『地理総合／歴史総合／公共』は，これで１つの出題科目です。
スラッシュで区切られた「地理総合」 ，「歴史総合」， 「公共」の３つは出題範囲です。
60分の試験時間の中で，３つの出題範囲の中から必ず２つの出題範囲を選択解答します。</a:t>
            </a:r>
            <a:endParaRPr kumimoji="1" lang="en-US" altLang="ja-JP" dirty="0"/>
          </a:p>
        </p:txBody>
      </p:sp>
      <p:sp>
        <p:nvSpPr>
          <p:cNvPr id="6" name="スライド番号プレースホルダー 5">
            <a:extLst>
              <a:ext uri="{FF2B5EF4-FFF2-40B4-BE49-F238E27FC236}">
                <a16:creationId xmlns:a16="http://schemas.microsoft.com/office/drawing/2014/main" id="{6B97925C-47D7-4BE4-9059-CFB45D6C069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1CE2B-89D4-4498-B1F4-E1378FD13B7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43510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581025"/>
            <a:ext cx="5962650" cy="3354388"/>
          </a:xfrm>
        </p:spPr>
      </p:sp>
      <p:sp>
        <p:nvSpPr>
          <p:cNvPr id="3" name="ノート プレースホルダー 2"/>
          <p:cNvSpPr>
            <a:spLocks noGrp="1"/>
          </p:cNvSpPr>
          <p:nvPr>
            <p:ph type="body" idx="1"/>
          </p:nvPr>
        </p:nvSpPr>
        <p:spPr/>
        <p:txBody>
          <a:bodyPr/>
          <a:lstStyle/>
          <a:p>
            <a:r>
              <a:rPr kumimoji="1" lang="ja-JP" altLang="en-US" dirty="0"/>
              <a:t>次に，「地理歴史，公民」の問題冊子についてです。
「地理歴史，公民」では，「地理歴史，公民①」という名称の問題冊子と，「地理歴史，公民②」という名称の問題冊子の２冊をビニールでパッケージした状態で配付します。
「地理歴史，公民①」の問題冊子には，掲載順に，『地理総合，地理探究』， 『歴史総合，日本史探究』 ，『歴史総合，世界史探究』， 『公共，倫理』， 『公共，政治・経済』 を掲載しています。
一方，「地理歴史，公民②」の問題冊子には，『地理総合／歴史総合／公共』の１科目のみを掲載しています。</a:t>
            </a:r>
            <a:endParaRPr kumimoji="1" lang="en-US" altLang="ja-JP" dirty="0"/>
          </a:p>
        </p:txBody>
      </p:sp>
      <p:sp>
        <p:nvSpPr>
          <p:cNvPr id="6" name="スライド番号プレースホルダー 5">
            <a:extLst>
              <a:ext uri="{FF2B5EF4-FFF2-40B4-BE49-F238E27FC236}">
                <a16:creationId xmlns:a16="http://schemas.microsoft.com/office/drawing/2014/main" id="{6B97925C-47D7-4BE4-9059-CFB45D6C069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1CE2B-89D4-4498-B1F4-E1378FD13B7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27995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ここで，「地理歴史，公民」において，２科目を選択する場合の組合せについて説明します。
「地理歴史，公民」において２科目を選択する場合の組合せについては，少し複雑ですので説明をよく聞いてください。
まず，「地理歴史，公民①」の問題冊子に掲載されている科目の中から２科目を選択する場合です。
この表では，２科目を選択する場合に選択可能な組合せを「○」で，選択不可能な組合せを「×」で示しています。</a:t>
            </a:r>
            <a:endParaRPr kumimoji="1" lang="en-US" altLang="ja-JP" dirty="0"/>
          </a:p>
          <a:p>
            <a:r>
              <a:rPr kumimoji="1" lang="ja-JP" altLang="en-US" dirty="0"/>
              <a:t>
この場合，選択できない組合せは，『公共，倫理』と『公共，政治・経済』の1つのみです。
この他の組合せについては，選択することができます。
</a:t>
            </a:r>
            <a:endParaRPr kumimoji="1" lang="en-US" altLang="ja-JP" dirty="0"/>
          </a:p>
        </p:txBody>
      </p:sp>
      <p:sp>
        <p:nvSpPr>
          <p:cNvPr id="6" name="スライド番号プレースホルダー 5">
            <a:extLst>
              <a:ext uri="{FF2B5EF4-FFF2-40B4-BE49-F238E27FC236}">
                <a16:creationId xmlns:a16="http://schemas.microsoft.com/office/drawing/2014/main" id="{FCC30A21-D518-4960-AFB9-C0D0C4F81F2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1CE2B-89D4-4498-B1F4-E1378FD13B7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63975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次に，「地理歴史，公民①」に掲載されている科目と，「地理歴史，公民②」の問題冊子に掲載されている科目を組み合わせて２科目選択する場合です。
この場合，同じ名称を含む科目と出題範囲の組合せで選択することはできません。</a:t>
            </a:r>
            <a:endParaRPr kumimoji="1" lang="en-US" altLang="ja-JP" dirty="0"/>
          </a:p>
          <a:p>
            <a:r>
              <a:rPr kumimoji="1" lang="ja-JP" altLang="en-US" dirty="0"/>
              <a:t>
例えば，スライドの表の左上の「×」をご覧ください。
「地理歴史，公民②」の問題冊子に掲載されている『地理総合／歴史総合／公共』の中から，「地理総合」と「歴史総合」を選択する場合，「地理歴史，公民①」の問題冊子に掲載されている，『地理総合，地理探究』，『歴史総合，日本史探究』，『歴史総合，世界史探究』を選択することはできません。</a:t>
            </a:r>
            <a:endParaRPr kumimoji="1" lang="en-US" altLang="ja-JP" dirty="0"/>
          </a:p>
          <a:p>
            <a:r>
              <a:rPr kumimoji="1" lang="ja-JP" altLang="en-US" dirty="0"/>
              <a:t>
この点は少し複雑ですので，事前に十分確認しておいてください。
</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1CE2B-89D4-4498-B1F4-E1378FD13B7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98317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581025"/>
            <a:ext cx="5962650" cy="3354388"/>
          </a:xfrm>
        </p:spPr>
      </p:sp>
      <p:sp>
        <p:nvSpPr>
          <p:cNvPr id="3" name="ノート プレースホルダー 2"/>
          <p:cNvSpPr>
            <a:spLocks noGrp="1"/>
          </p:cNvSpPr>
          <p:nvPr>
            <p:ph type="body" idx="1"/>
          </p:nvPr>
        </p:nvSpPr>
        <p:spPr/>
        <p:txBody>
          <a:bodyPr/>
          <a:lstStyle/>
          <a:p>
            <a:r>
              <a:rPr kumimoji="1" lang="ja-JP" altLang="en-US" dirty="0"/>
              <a:t>次に，「理科」です。</a:t>
            </a:r>
            <a:endParaRPr kumimoji="1" lang="en-US" altLang="ja-JP" dirty="0"/>
          </a:p>
          <a:p>
            <a:r>
              <a:rPr kumimoji="1" lang="ja-JP" altLang="en-US" dirty="0"/>
              <a:t>
「理科」の出題科目は，『物理基礎／化学基礎／生物基礎／地学基礎』，『物理』，『化学』，『生物』，『地学』の合計５科目です。</a:t>
            </a:r>
            <a:endParaRPr kumimoji="1" lang="en-US" altLang="ja-JP" dirty="0"/>
          </a:p>
          <a:p>
            <a:r>
              <a:rPr kumimoji="1" lang="ja-JP" altLang="en-US" dirty="0"/>
              <a:t>
「理科」では，これら５科目から最大２科目を選択し，解答します。</a:t>
            </a:r>
            <a:endParaRPr kumimoji="1" lang="en-US" altLang="ja-JP" dirty="0"/>
          </a:p>
          <a:p>
            <a:r>
              <a:rPr kumimoji="1" lang="ja-JP" altLang="en-US" dirty="0"/>
              <a:t>
受験する科目数は出願時に登録します。</a:t>
            </a:r>
            <a:endParaRPr kumimoji="1" lang="en-US" altLang="ja-JP" dirty="0"/>
          </a:p>
          <a:p>
            <a:r>
              <a:rPr kumimoji="1" lang="ja-JP" altLang="en-US" dirty="0"/>
              <a:t>
あらかじめ登録した受験科目数は，試験当日に変更することはできません。
なお，科目名にスラッシュのある『物理基礎／化学基礎／生物基礎／地学基礎』は，これで１つの出題科目です。
スラッシュで区切られた「物理基礎」， 「化学基礎」， 「生物基礎」，「地学基礎」の４つは出題範囲です。
60分の試験時間の中で，４つの出題範囲の中から必ず２つの出題範囲を選択解答します。</a:t>
            </a:r>
            <a:endParaRPr kumimoji="1" lang="en-US" altLang="ja-JP" dirty="0"/>
          </a:p>
        </p:txBody>
      </p:sp>
      <p:sp>
        <p:nvSpPr>
          <p:cNvPr id="6" name="スライド番号プレースホルダー 5">
            <a:extLst>
              <a:ext uri="{FF2B5EF4-FFF2-40B4-BE49-F238E27FC236}">
                <a16:creationId xmlns:a16="http://schemas.microsoft.com/office/drawing/2014/main" id="{6B97925C-47D7-4BE4-9059-CFB45D6C069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1CE2B-89D4-4498-B1F4-E1378FD13B7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14721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581025"/>
            <a:ext cx="5962650" cy="3354388"/>
          </a:xfrm>
        </p:spPr>
      </p:sp>
      <p:sp>
        <p:nvSpPr>
          <p:cNvPr id="3" name="ノート プレースホルダー 2"/>
          <p:cNvSpPr>
            <a:spLocks noGrp="1"/>
          </p:cNvSpPr>
          <p:nvPr>
            <p:ph type="body" idx="1"/>
          </p:nvPr>
        </p:nvSpPr>
        <p:spPr/>
        <p:txBody>
          <a:bodyPr/>
          <a:lstStyle/>
          <a:p>
            <a:r>
              <a:rPr kumimoji="1" lang="ja-JP" altLang="en-US" dirty="0"/>
              <a:t>最後に、不正行為を行った場合の取扱いについてです。
不正行為を行った場合は、その場で受験の中止と退室を指示され，それ以後の受験はできなくなります。
また、受験した大学入学共通テストの全ての教科・科目の成績を無効とします。
さらに，状況により，警察へ被害届を提出するなどの対応をとる場合があります。
不正行為は絶対に行わないでください。
詳しくは、受験案内の該当ページを確認してください。</a:t>
            </a:r>
            <a:endParaRPr kumimoji="1" lang="en-US" altLang="ja-JP" dirty="0"/>
          </a:p>
        </p:txBody>
      </p:sp>
      <p:sp>
        <p:nvSpPr>
          <p:cNvPr id="6" name="スライド番号プレースホルダー 5">
            <a:extLst>
              <a:ext uri="{FF2B5EF4-FFF2-40B4-BE49-F238E27FC236}">
                <a16:creationId xmlns:a16="http://schemas.microsoft.com/office/drawing/2014/main" id="{6B97925C-47D7-4BE4-9059-CFB45D6C069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1CE2B-89D4-4498-B1F4-E1378FD13B7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75153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581025"/>
            <a:ext cx="5962650" cy="3354388"/>
          </a:xfrm>
        </p:spPr>
      </p:sp>
      <p:sp>
        <p:nvSpPr>
          <p:cNvPr id="3" name="ノート プレースホルダー 2"/>
          <p:cNvSpPr>
            <a:spLocks noGrp="1"/>
          </p:cNvSpPr>
          <p:nvPr>
            <p:ph type="body" idx="1"/>
          </p:nvPr>
        </p:nvSpPr>
        <p:spPr/>
        <p:txBody>
          <a:bodyPr/>
          <a:lstStyle/>
          <a:p>
            <a:r>
              <a:rPr kumimoji="1" lang="ja-JP" altLang="en-US" dirty="0"/>
              <a:t>この動画での説明は以上です。
共通テストに関するよくある質問と回答については，大学入試センターのウェブサイトに掲載していますので，不明な点がありましたら，問い合わせる前に確認してください。
また，受験案内や共通テストQ&amp;Aなどを確認しても分からない点があった場合は，志願者問合せ専用電話までお問い合わせください。</a:t>
            </a:r>
            <a:endParaRPr kumimoji="1" lang="en-US" altLang="ja-JP" dirty="0"/>
          </a:p>
        </p:txBody>
      </p:sp>
      <p:sp>
        <p:nvSpPr>
          <p:cNvPr id="6" name="スライド番号プレースホルダー 5">
            <a:extLst>
              <a:ext uri="{FF2B5EF4-FFF2-40B4-BE49-F238E27FC236}">
                <a16:creationId xmlns:a16="http://schemas.microsoft.com/office/drawing/2014/main" id="{6B97925C-47D7-4BE4-9059-CFB45D6C069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1CE2B-89D4-4498-B1F4-E1378FD13B7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93904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717550" y="433388"/>
            <a:ext cx="5372100" cy="3022600"/>
          </a:xfrm>
          <a:ln/>
        </p:spPr>
      </p:sp>
      <p:sp>
        <p:nvSpPr>
          <p:cNvPr id="27651" name="Rectangle 3"/>
          <p:cNvSpPr>
            <a:spLocks noGrp="1" noChangeArrowheads="1"/>
          </p:cNvSpPr>
          <p:nvPr>
            <p:ph type="body" idx="1"/>
          </p:nvPr>
        </p:nvSpPr>
        <p:spPr>
          <a:xfrm>
            <a:off x="235261" y="3601530"/>
            <a:ext cx="6311743" cy="58393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a:t>おわりに，令和８年度共通テストの試験情報についてです。
大学入試センターでは，公式ウェブサイトで最新の情報を掲載していますので，是非ご確認ください。
７月１日に公開する共通テスト出願サイトでは，マイページ作成期間開始に合わせて，操作マニュアルや操作方法説明動画も公開予定です。</a:t>
            </a:r>
            <a:endParaRPr kumimoji="1" lang="en-US" altLang="ja-JP" dirty="0"/>
          </a:p>
        </p:txBody>
      </p:sp>
      <p:sp>
        <p:nvSpPr>
          <p:cNvPr id="2" name="スライド番号プレースホルダー 1"/>
          <p:cNvSpPr>
            <a:spLocks noGrp="1"/>
          </p:cNvSpPr>
          <p:nvPr>
            <p:ph type="sldNum" sz="quarter" idx="10"/>
          </p:nvPr>
        </p:nvSpPr>
        <p:spPr/>
        <p:txBody>
          <a:bodyPr/>
          <a:lstStyle/>
          <a:p>
            <a:pPr marL="0" marR="0" lvl="0" indent="0" algn="r" defTabSz="920280" rtl="0" eaLnBrk="1" fontAlgn="base" latinLnBrk="0" hangingPunct="1">
              <a:lnSpc>
                <a:spcPct val="100000"/>
              </a:lnSpc>
              <a:spcBef>
                <a:spcPct val="0"/>
              </a:spcBef>
              <a:spcAft>
                <a:spcPct val="0"/>
              </a:spcAft>
              <a:buClrTx/>
              <a:buSzTx/>
              <a:buFontTx/>
              <a:buNone/>
              <a:tabLst/>
              <a:defRPr/>
            </a:pPr>
            <a:fld id="{2C87032C-F6F3-4901-A091-63F0C314FFB3}" type="slidenum">
              <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20280" rtl="0" eaLnBrk="1" fontAlgn="base" latinLnBrk="0" hangingPunct="1">
                <a:lnSpc>
                  <a:spcPct val="100000"/>
                </a:lnSpc>
                <a:spcBef>
                  <a:spcPct val="0"/>
                </a:spcBef>
                <a:spcAft>
                  <a:spcPct val="0"/>
                </a:spcAft>
                <a:buClrTx/>
                <a:buSzTx/>
                <a:buFontTx/>
                <a:buNone/>
                <a:tabLst/>
                <a:defRPr/>
              </a:pPr>
              <a:t>27</a:t>
            </a:fld>
            <a:endParaRPr kumimoji="1" lang="en-US" altLang="ja-JP" sz="12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789129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7388" y="1143000"/>
            <a:ext cx="5484812" cy="3086100"/>
          </a:xfrm>
        </p:spPr>
      </p:sp>
      <p:sp>
        <p:nvSpPr>
          <p:cNvPr id="3" name="ノート プレースホルダー 2"/>
          <p:cNvSpPr>
            <a:spLocks noGrp="1"/>
          </p:cNvSpPr>
          <p:nvPr>
            <p:ph type="body" idx="1"/>
          </p:nvPr>
        </p:nvSpPr>
        <p:spPr/>
        <p:txBody>
          <a:bodyPr/>
          <a:lstStyle/>
          <a:p>
            <a:r>
              <a:rPr kumimoji="1" lang="ja-JP" altLang="en-US" dirty="0"/>
              <a:t>また，XやLINEでも令和８年度共通テストに関する最新情報を発信しています。
是非フォローや友達追加をして，最新の情報を確認してください。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20280" rtl="0" eaLnBrk="1" fontAlgn="base" latinLnBrk="0" hangingPunct="1">
              <a:lnSpc>
                <a:spcPct val="100000"/>
              </a:lnSpc>
              <a:spcBef>
                <a:spcPct val="0"/>
              </a:spcBef>
              <a:spcAft>
                <a:spcPct val="0"/>
              </a:spcAft>
              <a:buClrTx/>
              <a:buSzTx/>
              <a:buFontTx/>
              <a:buNone/>
              <a:tabLst/>
              <a:defRPr/>
            </a:pPr>
            <a:fld id="{2C87032C-F6F3-4901-A091-63F0C314FFB3}" type="slidenum">
              <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20280" rtl="0" eaLnBrk="1" fontAlgn="base" latinLnBrk="0" hangingPunct="1">
                <a:lnSpc>
                  <a:spcPct val="100000"/>
                </a:lnSpc>
                <a:spcBef>
                  <a:spcPct val="0"/>
                </a:spcBef>
                <a:spcAft>
                  <a:spcPct val="0"/>
                </a:spcAft>
                <a:buClrTx/>
                <a:buSzTx/>
                <a:buFontTx/>
                <a:buNone/>
                <a:tabLst/>
                <a:defRPr/>
              </a:pPr>
              <a:t>28</a:t>
            </a:fld>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843066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この説明動画では，画面にある項目のとおり，大きく分けて，1．Web出願について，2．受験するにあたっての２点について説明します。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1CE2B-89D4-4498-B1F4-E1378FD13B7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25865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はじめに，Web出願について説明します。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1CE2B-89D4-4498-B1F4-E1378FD13B7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16319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令和８年度共通テストの主なスケジュールは，画面のとおりです。
７月１日から，共通テスト出願サイトでマイページが作成できます。
また，９月１６日から出願内容の登録期間と，検定料等の支払期間が始まりますが，期間の終了時刻が異なりますので注意してください。
なお，これら２つの期間を合わせて出願期間としています。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1CE2B-89D4-4498-B1F4-E1378FD13B7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02696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次に，出願について説明します。
はじめに，出願完了までの流れですが，大きく分けて５つのステップに分かれます。
共通テスト出願サイトへのアクセスとマイページの作成は，７月1日の午前10時から可能です。
出願内容の登録と検定料等の支払いは，９月16日の午前10時から可能です。
５つのステップすべてが完了していないと，出願は完了しません。
ここからは，出願完了までの流れを，ステップごとに説明していきます。
ステップ１　事前準備
まずはじめに，『受験案内』を大学入試センターのウェブサイトから入手し，確認してください。
冊子での配付は行っていないので，必要に応じて『受験案内』をダウンロードし，印刷してください。
続いて，出願に当たって必要なものは，・インターネットに接続されたパソコン，スマートフォン，タブレット等の電子端末　・メールアドレス　・顔写真のデータ　です。
顔写真のデータは，令和７年７月１日以降に撮影したものを準備してください。
プリントアウトされた写真は不要です。
なお，出願時に登録された顔写真は，受験票に表示されるほか，試験場の大学に提供され，試験当日に監督者が本人確認のために使用します。
また，志願者が，各大学の共通テストを利用した選抜に出願する場合，出願した大学にも顔写真が提供されます。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1CE2B-89D4-4498-B1F4-E1378FD13B7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427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ステップ２　共通テスト出願サイトにアクセス
７月１日の午前10時以降に大学入試センターのウェブサイトの「令和８年度大学入学共通テスト」のページにリンクした先の，「大学入学共通テスト出願サイト（Web出願）について」のページにある画像から，共通テスト出願サイトにアクセスしてください。
なお，『受験案内』の２ページなどに掲載している，二次元バーコードからもアクセスが可能です。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1CE2B-89D4-4498-B1F4-E1378FD13B7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00613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ステップ３　マイページの作成
共通テストの出願に当たっては，必ずマイページを作成してください。
マイページ作成期間は，７月１日の午前10時から10月３日の午後５時までです。
マイページ作成期間に共通テスト出願サイトの「マイページを作成」から，マイページを作成してください。
マイページ作成時に入力する事項は，・氏名　・生年月日　・メールアドレス　等です。
メールアドレス入力後，「テストメール送信」を行い，共通テスト出願サイトからのメールが受信できることを確認してください。
必要事項入力後，入力したメールアドレス宛に「アカウント仮登録受付のお知らせ」メールが送信されます。
メールに記載のURLにアクセスすると，マイページ作成完了画面が表示されます。
これで，マイページ作成完了です。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1CE2B-89D4-4498-B1F4-E1378FD13B7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27078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ここでは，マイページ作成時に入力したメールアドレスに，共通テスト出願サイトからのメールが届かない場合の対処法等について説明します。
メールが届かない場合，共通テスト出願サイトからのメールが迷惑メールフォルダに振り分けられていないかを確認してください。
迷惑メールフォルダに振り分けられてしまっている場合は，メール受信設定を変更し，画面に表示の３つのアドレスからのメールを受け取れるようにしてください。
また，メールの受信に必要なストレージ容量が不足している場合もありますので，ストレージの確認もおこなってください。
これらを確認した後も受信できない場合は，別のメールサービスを利用して登録を行ってください。
メールアドレスによっては，メールサービスの運営会社の迷惑メール対策上，共通テスト出願サイトからのメールが迷惑メール等と判断され受信できない場合があります。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1CE2B-89D4-4498-B1F4-E1378FD13B7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39554385"/>
      </p:ext>
    </p:extLst>
  </p:cSld>
  <p:clrMapOvr>
    <a:masterClrMapping/>
  </p:clrMapOvr>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1">
            <a:lumMod val="95000"/>
          </a:schemeClr>
        </a:solidFill>
        <a:effectLst/>
      </p:bgPr>
    </p:bg>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E745610-1207-49BE-AA7E-BCC5176090C0}" type="datetime1">
              <a:rPr kumimoji="1" lang="ja-JP" altLang="en-US" smtClean="0"/>
              <a:t>2025/6/19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11016766" y="6147687"/>
            <a:ext cx="683339" cy="365125"/>
          </a:xfrm>
        </p:spPr>
        <p:txBody>
          <a:bodyPr/>
          <a:lstStyle>
            <a:lvl1pPr>
              <a:defRPr sz="2000" b="1">
                <a:solidFill>
                  <a:schemeClr val="tx1"/>
                </a:solidFill>
              </a:defRPr>
            </a:lvl1pPr>
          </a:lstStyle>
          <a:p>
            <a:fld id="{E0DD81A2-EA14-4A6D-B084-F67E3CF249F6}" type="slidenum">
              <a:rPr kumimoji="1" lang="ja-JP" altLang="en-US" smtClean="0"/>
              <a:pPr/>
              <a:t>‹#›</a:t>
            </a:fld>
            <a:endParaRPr kumimoji="1" lang="ja-JP" altLang="en-US"/>
          </a:p>
        </p:txBody>
      </p:sp>
    </p:spTree>
    <p:extLst>
      <p:ext uri="{BB962C8B-B14F-4D97-AF65-F5344CB8AC3E}">
        <p14:creationId xmlns:p14="http://schemas.microsoft.com/office/powerpoint/2010/main" val="1429853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5ABA006-00CB-4026-B5C0-E60F6C9DCD37}" type="datetime1">
              <a:rPr kumimoji="1" lang="ja-JP" altLang="en-US" smtClean="0"/>
              <a:t>2025/6/19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2764062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91D2F86-4BFD-4A20-8BA2-B129797EC24B}" type="datetime1">
              <a:rPr kumimoji="1" lang="ja-JP" altLang="en-US" smtClean="0"/>
              <a:t>2025/6/19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85505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052A661-1E87-40FA-AF7C-7B2ACB670E46}" type="datetime1">
              <a:rPr kumimoji="1" lang="ja-JP" altLang="en-US" smtClean="0"/>
              <a:t>2025/6/19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3173833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8AB9C3A-04DA-4E24-938F-4D452FD15203}" type="datetime1">
              <a:rPr kumimoji="1" lang="ja-JP" altLang="en-US" smtClean="0"/>
              <a:t>2025/6/19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4915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9660705-4F19-49DD-ABBA-188E8A4C4429}" type="datetime1">
              <a:rPr kumimoji="1" lang="ja-JP" altLang="en-US" smtClean="0"/>
              <a:t>2025/6/19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400353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C4274BE-1235-44D8-8CEC-73A5BBFB7846}" type="datetime1">
              <a:rPr kumimoji="1" lang="ja-JP" altLang="en-US" smtClean="0"/>
              <a:t>2025/6/19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2258548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4DC5825-B9E0-4668-8E87-B76068F821E3}" type="datetime1">
              <a:rPr kumimoji="1" lang="ja-JP" altLang="en-US" smtClean="0"/>
              <a:t>2025/6/19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2319759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3BEFAC-5211-47E3-A5B3-8C0218F9EFE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6621E78-965B-49A6-A14F-CDF4BAE8B491}"/>
              </a:ext>
            </a:extLst>
          </p:cNvPr>
          <p:cNvSpPr>
            <a:spLocks noGrp="1"/>
          </p:cNvSpPr>
          <p:nvPr>
            <p:ph type="dt" sz="half" idx="10"/>
          </p:nvPr>
        </p:nvSpPr>
        <p:spPr/>
        <p:txBody>
          <a:bodyPr/>
          <a:lstStyle/>
          <a:p>
            <a:fld id="{FB33B3E3-965F-47B2-84F0-41707849DFC8}" type="datetime1">
              <a:rPr kumimoji="1" lang="ja-JP" altLang="en-US" smtClean="0"/>
              <a:t>2025/6/19</a:t>
            </a:fld>
            <a:endParaRPr kumimoji="1" lang="ja-JP" altLang="en-US"/>
          </a:p>
        </p:txBody>
      </p:sp>
      <p:sp>
        <p:nvSpPr>
          <p:cNvPr id="4" name="フッター プレースホルダー 3">
            <a:extLst>
              <a:ext uri="{FF2B5EF4-FFF2-40B4-BE49-F238E27FC236}">
                <a16:creationId xmlns:a16="http://schemas.microsoft.com/office/drawing/2014/main" id="{C24EB0DC-3416-4EEA-8750-7988202BFF6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0E42859-E235-4F1A-B127-7EF89FF00E57}"/>
              </a:ext>
            </a:extLst>
          </p:cNvPr>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3885887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06400" y="129308"/>
            <a:ext cx="8596668" cy="563414"/>
          </a:xfrm>
        </p:spPr>
        <p:txBody>
          <a:bodyPr>
            <a:normAutofit/>
          </a:bodyPr>
          <a:lstStyle>
            <a:lvl1pPr>
              <a:defRPr sz="2400" b="1">
                <a:solidFill>
                  <a:schemeClr val="accent2"/>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4419B2-B326-4FBB-98BA-A3651DAA3130}" type="datetime1">
              <a:rPr kumimoji="1" lang="ja-JP" altLang="en-US" smtClean="0"/>
              <a:t>2025/6/19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11172996" y="6223924"/>
            <a:ext cx="683339" cy="365125"/>
          </a:xfrm>
        </p:spPr>
        <p:txBody>
          <a:bodyPr/>
          <a:lstStyle>
            <a:lvl1pPr>
              <a:defRPr sz="2000" b="1">
                <a:solidFill>
                  <a:schemeClr val="tx1"/>
                </a:solidFill>
              </a:defRPr>
            </a:lvl1pPr>
          </a:lstStyle>
          <a:p>
            <a:fld id="{E0DD81A2-EA14-4A6D-B084-F67E3CF249F6}" type="slidenum">
              <a:rPr kumimoji="1" lang="ja-JP" altLang="en-US" smtClean="0"/>
              <a:pPr/>
              <a:t>‹#›</a:t>
            </a:fld>
            <a:endParaRPr kumimoji="1" lang="ja-JP" altLang="en-US"/>
          </a:p>
        </p:txBody>
      </p:sp>
      <p:cxnSp>
        <p:nvCxnSpPr>
          <p:cNvPr id="10" name="直線コネクタ 9">
            <a:extLst>
              <a:ext uri="{FF2B5EF4-FFF2-40B4-BE49-F238E27FC236}">
                <a16:creationId xmlns:a16="http://schemas.microsoft.com/office/drawing/2014/main" id="{30E1FAE8-1124-4BCB-8C72-0C1F8961830C}"/>
              </a:ext>
            </a:extLst>
          </p:cNvPr>
          <p:cNvCxnSpPr>
            <a:cxnSpLocks/>
          </p:cNvCxnSpPr>
          <p:nvPr userDrawn="1"/>
        </p:nvCxnSpPr>
        <p:spPr>
          <a:xfrm>
            <a:off x="406400" y="563424"/>
            <a:ext cx="901469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745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5617230-2B3C-4795-8BB6-17D55D13E618}" type="datetime1">
              <a:rPr kumimoji="1" lang="ja-JP" altLang="en-US" smtClean="0"/>
              <a:t>2025/6/19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2428350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580B60F-FF38-4040-A4DB-0261B676C2B6}" type="datetime1">
              <a:rPr kumimoji="1" lang="ja-JP" altLang="en-US" smtClean="0"/>
              <a:t>2025/6/19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3016202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3E341F2-7ABB-4EBF-BC1B-89B3F2C86096}" type="datetime1">
              <a:rPr kumimoji="1" lang="ja-JP" altLang="en-US" smtClean="0"/>
              <a:t>2025/6/19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2620243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707EF1B-868B-4D3B-96AA-0C895C1FFB2A}" type="datetime1">
              <a:rPr kumimoji="1" lang="ja-JP" altLang="en-US" smtClean="0"/>
              <a:t>2025/6/19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303673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38AB9-1327-46AF-A70C-8D5DC1F7B1C9}" type="datetime1">
              <a:rPr kumimoji="1" lang="ja-JP" altLang="en-US" smtClean="0"/>
              <a:t>2025/6/19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1563173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18F4774-67B5-44EE-9512-857488D5BCAC}" type="datetime1">
              <a:rPr kumimoji="1" lang="ja-JP" altLang="en-US" smtClean="0"/>
              <a:t>2025/6/19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2194681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
        <p:nvSpPr>
          <p:cNvPr id="5" name="Date Placeholder 4"/>
          <p:cNvSpPr>
            <a:spLocks noGrp="1"/>
          </p:cNvSpPr>
          <p:nvPr>
            <p:ph type="dt" sz="half" idx="10"/>
          </p:nvPr>
        </p:nvSpPr>
        <p:spPr/>
        <p:txBody>
          <a:bodyPr/>
          <a:lstStyle/>
          <a:p>
            <a:fld id="{70DDED0E-D9CF-4663-8933-606E9C96C0D7}" type="datetime1">
              <a:rPr kumimoji="1" lang="ja-JP" altLang="en-US" smtClean="0"/>
              <a:t>2025/6/19</a:t>
            </a:fld>
            <a:endParaRPr kumimoji="1" lang="ja-JP" altLang="en-US"/>
          </a:p>
        </p:txBody>
      </p:sp>
    </p:spTree>
    <p:extLst>
      <p:ext uri="{BB962C8B-B14F-4D97-AF65-F5344CB8AC3E}">
        <p14:creationId xmlns:p14="http://schemas.microsoft.com/office/powerpoint/2010/main" val="1888649367"/>
      </p:ext>
    </p:extLst>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C75E71-B123-466F-B1E6-880D9E5512D7}" type="datetime1">
              <a:rPr kumimoji="1" lang="ja-JP" altLang="en-US" smtClean="0"/>
              <a:t>2025/6/19</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4285669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6.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7.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7.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8.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 Id="rId3" Target="https://www.dnc.ac.jp/kyotsu/faq.html" TargetMode="External" Type="http://schemas.openxmlformats.org/officeDocument/2006/relationships/hyperlink"/><Relationship Id="rId4" Target="../media/image9.png" Type="http://schemas.openxmlformats.org/officeDocument/2006/relationships/image"/></Relationships>
</file>

<file path=ppt/slides/_rels/slide2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s>
</file>

<file path=ppt/slides/_rels/slide28.xml.rels><?xml version="1.0" encoding="UTF-8" standalone="no"?><Relationships xmlns="http://schemas.openxmlformats.org/package/2006/relationships"><Relationship Id="rId1" Target="../slideLayouts/slideLayout1.xml" Type="http://schemas.openxmlformats.org/officeDocument/2006/relationships/slideLayout"/><Relationship Id="rId2" Target="../notesSlides/notesSlide28.xml" Type="http://schemas.openxmlformats.org/officeDocument/2006/relationships/notesSlide"/><Relationship Id="rId3" Target="../media/image14.pn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2.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5.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581DE2-5262-4E37-968B-85110DEF4954}"/>
              </a:ext>
            </a:extLst>
          </p:cNvPr>
          <p:cNvSpPr>
            <a:spLocks noGrp="1"/>
          </p:cNvSpPr>
          <p:nvPr>
            <p:ph type="ctrTitle"/>
          </p:nvPr>
        </p:nvSpPr>
        <p:spPr>
          <a:xfrm>
            <a:off x="2212532" y="2298514"/>
            <a:ext cx="7766936" cy="1646302"/>
          </a:xfrm>
        </p:spPr>
        <p:txBody>
          <a:bodyPr/>
          <a:lstStyle/>
          <a:p>
            <a:pPr algn="ctr"/>
            <a:r>
              <a:rPr altLang="en-US" dirty="0" kumimoji="1" lang="ja-JP" sz="4400">
                <a:solidFill>
                  <a:schemeClr val="tx1"/>
                </a:solidFill>
              </a:rPr>
              <a:t>令和８年度</a:t>
            </a:r>
            <a:br>
              <a:rPr altLang="ja-JP" dirty="0" kumimoji="1" lang="en-US" sz="4400">
                <a:solidFill>
                  <a:schemeClr val="tx1"/>
                </a:solidFill>
              </a:rPr>
            </a:br>
            <a:r>
              <a:rPr altLang="en-US" dirty="0" kumimoji="1" lang="ja-JP" sz="4400">
                <a:solidFill>
                  <a:schemeClr val="tx1"/>
                </a:solidFill>
              </a:rPr>
              <a:t>大学入学共通テストについて</a:t>
            </a:r>
          </a:p>
        </p:txBody>
      </p:sp>
      <p:pic>
        <p:nvPicPr>
          <p:cNvPr id="5" name="Picture 9">
            <a:extLst>
              <a:ext uri="{FF2B5EF4-FFF2-40B4-BE49-F238E27FC236}">
                <a16:creationId xmlns:a16="http://schemas.microsoft.com/office/drawing/2014/main" id="{963A97BA-E7DF-43E0-BE98-ABA0AB7873C9}"/>
              </a:ext>
            </a:extLst>
          </p:cNvPr>
          <p:cNvPicPr>
            <a:picLocks noChangeArrowheads="1" noChangeAspect="1"/>
          </p:cNvPicPr>
          <p:nvPr/>
        </p:nvPicPr>
        <p:blipFill>
          <a:blip cstate="print" r:embed="rId3"/>
          <a:srcRect/>
          <a:stretch>
            <a:fillRect/>
          </a:stretch>
        </p:blipFill>
        <p:spPr bwMode="auto">
          <a:xfrm>
            <a:off x="877994" y="212829"/>
            <a:ext cx="5641564" cy="605318"/>
          </a:xfrm>
          <a:prstGeom prst="rect">
            <a:avLst/>
          </a:prstGeom>
          <a:noFill/>
          <a:ln algn="ctr" w="9525">
            <a:noFill/>
            <a:miter lim="800000"/>
            <a:headEnd/>
            <a:tailEnd/>
          </a:ln>
          <a:effectLst/>
        </p:spPr>
      </p:pic>
      <p:sp>
        <p:nvSpPr>
          <p:cNvPr id="7" name="タイトル 1">
            <a:extLst>
              <a:ext uri="{FF2B5EF4-FFF2-40B4-BE49-F238E27FC236}">
                <a16:creationId xmlns:a16="http://schemas.microsoft.com/office/drawing/2014/main" id="{B62BE4B6-1FD5-4252-B47C-127862617F4A}"/>
              </a:ext>
            </a:extLst>
          </p:cNvPr>
          <p:cNvSpPr txBox="1">
            <a:spLocks/>
          </p:cNvSpPr>
          <p:nvPr/>
        </p:nvSpPr>
        <p:spPr>
          <a:xfrm>
            <a:off x="7401827" y="303352"/>
            <a:ext cx="4231907" cy="771454"/>
          </a:xfrm>
          <a:prstGeom prst="rect">
            <a:avLst/>
          </a:prstGeom>
        </p:spPr>
        <p:txBody>
          <a:bodyPr anchor="b" bIns="45720" lIns="91440" rIns="91440" rtlCol="0" tIns="45720" vert="horz">
            <a:noAutofit/>
          </a:bodyPr>
          <a:lstStyle>
            <a:lvl1pPr algn="r" defTabSz="457200" eaLnBrk="1" hangingPunct="1" latinLnBrk="0" rtl="0">
              <a:spcBef>
                <a:spcPct val="0"/>
              </a:spcBef>
              <a:buNone/>
              <a:defRPr kern="1200" kumimoji="1" sz="54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defTabSz="457200" eaLnBrk="1" fontAlgn="auto" hangingPunct="1" indent="0" latinLnBrk="0" lvl="0" marL="0" marR="0" rtl="0">
              <a:lnSpc>
                <a:spcPct val="100000"/>
              </a:lnSpc>
              <a:spcBef>
                <a:spcPct val="0"/>
              </a:spcBef>
              <a:spcAft>
                <a:spcPts val="0"/>
              </a:spcAft>
              <a:buClrTx/>
              <a:buSzTx/>
              <a:buFontTx/>
              <a:buNone/>
              <a:tabLst/>
              <a:defRPr/>
            </a:pPr>
            <a:r>
              <a:rPr altLang="en-US" b="1" baseline="0" cap="none" dirty="0" i="0" kern="1200" kumimoji="1" lang="ja-JP" noProof="0" normalizeH="0" spc="0" strike="noStrike" sz="3000" u="none">
                <a:ln>
                  <a:noFill/>
                </a:ln>
                <a:solidFill>
                  <a:prstClr val="black"/>
                </a:solidFill>
                <a:effectLst/>
                <a:uLnTx/>
                <a:uFillTx/>
                <a:latin panose="020B0603020202020204" typeface="Trebuchet MS"/>
                <a:ea charset="-128" panose="020B0604030504040204" pitchFamily="50" typeface="メイリオ"/>
                <a:cs typeface="+mj-cs"/>
              </a:rPr>
              <a:t>＜ 志願者の皆さんへ ＞</a:t>
            </a:r>
          </a:p>
        </p:txBody>
      </p:sp>
    </p:spTree>
    <p:extLst>
      <p:ext uri="{BB962C8B-B14F-4D97-AF65-F5344CB8AC3E}">
        <p14:creationId xmlns:p14="http://schemas.microsoft.com/office/powerpoint/2010/main" val="1615083510"/>
      </p:ext>
    </p:extLst>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pic>
        <p:nvPicPr>
          <p:cNvPr descr="図 3" id="49" name="図 48">
            <a:extLst>
              <a:ext uri="{FF2B5EF4-FFF2-40B4-BE49-F238E27FC236}">
                <a16:creationId xmlns:a16="http://schemas.microsoft.com/office/drawing/2014/main" id="{00000000-0008-0000-0400-00000A000000}"/>
              </a:ext>
            </a:extLst>
          </p:cNvPr>
          <p:cNvPicPr>
            <a:picLocks noChangeAspect="1"/>
          </p:cNvPicPr>
          <p:nvPr/>
        </p:nvPicPr>
        <p:blipFill rotWithShape="1">
          <a:blip r:embed="rId3">
            <a:extLst/>
          </a:blip>
          <a:srcRect l="11692" t="847"/>
          <a:stretch/>
        </p:blipFill>
        <p:spPr>
          <a:xfrm>
            <a:off x="7482810" y="2550028"/>
            <a:ext cx="4599319" cy="3399956"/>
          </a:xfrm>
          <a:prstGeom prst="rect">
            <a:avLst/>
          </a:prstGeom>
          <a:ln cap="flat" w="12700">
            <a:solidFill>
              <a:schemeClr val="tx1"/>
            </a:solidFill>
            <a:miter lim="400000"/>
          </a:ln>
          <a:effectLst/>
        </p:spPr>
      </p:pic>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idx="12" sz="quarter" type="sldNum"/>
          </p:nvPr>
        </p:nvSpPr>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E0DD81A2-EA14-4A6D-B084-F67E3CF249F6}" type="slidenum">
              <a:rPr altLang="en-US" b="1"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10</a:t>
            </a:fld>
            <a:endParaRPr altLang="en-US" b="1" baseline="0" cap="none"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6" name="タイトル 5">
            <a:extLst>
              <a:ext uri="{FF2B5EF4-FFF2-40B4-BE49-F238E27FC236}">
                <a16:creationId xmlns:a16="http://schemas.microsoft.com/office/drawing/2014/main" id="{BAA98217-8299-4D6A-B797-9292E09FCF26}"/>
              </a:ext>
            </a:extLst>
          </p:cNvPr>
          <p:cNvSpPr>
            <a:spLocks noGrp="1"/>
          </p:cNvSpPr>
          <p:nvPr>
            <p:ph type="title"/>
          </p:nvPr>
        </p:nvSpPr>
        <p:spPr>
          <a:xfrm>
            <a:off x="406400" y="163998"/>
            <a:ext cx="8596668" cy="563414"/>
          </a:xfrm>
        </p:spPr>
        <p:txBody>
          <a:bodyPr/>
          <a:lstStyle/>
          <a:p>
            <a:r>
              <a:rPr altLang="en-US" dirty="0" lang="ja-JP">
                <a:solidFill>
                  <a:srgbClr val="002060"/>
                </a:solidFill>
              </a:rPr>
              <a:t>②　出願　</a:t>
            </a:r>
            <a:r>
              <a:rPr altLang="ja-JP" dirty="0" lang="en-US">
                <a:solidFill>
                  <a:srgbClr val="002060"/>
                </a:solidFill>
              </a:rPr>
              <a:t>【</a:t>
            </a:r>
            <a:r>
              <a:rPr altLang="en-US" dirty="0" lang="ja-JP">
                <a:solidFill>
                  <a:srgbClr val="002060"/>
                </a:solidFill>
              </a:rPr>
              <a:t>受験案内：</a:t>
            </a:r>
            <a:r>
              <a:rPr altLang="ja-JP" dirty="0" lang="en-US">
                <a:solidFill>
                  <a:srgbClr val="002060"/>
                </a:solidFill>
              </a:rPr>
              <a:t>P.35</a:t>
            </a:r>
            <a:r>
              <a:rPr altLang="en-US" dirty="0" lang="ja-JP">
                <a:solidFill>
                  <a:srgbClr val="002060"/>
                </a:solidFill>
              </a:rPr>
              <a:t>～</a:t>
            </a:r>
            <a:r>
              <a:rPr altLang="ja-JP" dirty="0" lang="en-US">
                <a:solidFill>
                  <a:srgbClr val="002060"/>
                </a:solidFill>
              </a:rPr>
              <a:t>37】</a:t>
            </a:r>
            <a:endParaRPr altLang="en-US" dirty="0" lang="ja-JP">
              <a:solidFill>
                <a:srgbClr val="002060"/>
              </a:solidFill>
            </a:endParaRPr>
          </a:p>
        </p:txBody>
      </p:sp>
      <p:sp>
        <p:nvSpPr>
          <p:cNvPr id="73" name="矢印: 山形 72">
            <a:extLst>
              <a:ext uri="{FF2B5EF4-FFF2-40B4-BE49-F238E27FC236}">
                <a16:creationId xmlns:a16="http://schemas.microsoft.com/office/drawing/2014/main" id="{9B422E00-37CB-41E7-A90F-A54A493E5DC4}"/>
              </a:ext>
            </a:extLst>
          </p:cNvPr>
          <p:cNvSpPr/>
          <p:nvPr/>
        </p:nvSpPr>
        <p:spPr>
          <a:xfrm>
            <a:off x="7680623" y="1138530"/>
            <a:ext cx="1331999" cy="756001"/>
          </a:xfrm>
          <a:prstGeom prst="chevron">
            <a:avLst>
              <a:gd fmla="val 51649" name="adj"/>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74" name="テキスト ボックス 2">
            <a:extLst>
              <a:ext uri="{FF2B5EF4-FFF2-40B4-BE49-F238E27FC236}">
                <a16:creationId xmlns:a16="http://schemas.microsoft.com/office/drawing/2014/main" id="{A6EF2026-559E-450C-BB78-00F8F9BADB02}"/>
              </a:ext>
            </a:extLst>
          </p:cNvPr>
          <p:cNvSpPr txBox="1">
            <a:spLocks noChangeArrowheads="1"/>
          </p:cNvSpPr>
          <p:nvPr/>
        </p:nvSpPr>
        <p:spPr bwMode="auto">
          <a:xfrm>
            <a:off x="8017864" y="1141256"/>
            <a:ext cx="812500" cy="707888"/>
          </a:xfrm>
          <a:prstGeom prst="rect">
            <a:avLst/>
          </a:prstGeom>
          <a:noFill/>
          <a:ln w="9525">
            <a:noFill/>
            <a:miter lim="800000"/>
            <a:headEnd/>
            <a:tailEnd/>
          </a:ln>
        </p:spPr>
        <p:txBody>
          <a:bodyPr anchor="t" anchorCtr="0" bIns="45720" lIns="91440" rIns="91440" rot="0" tIns="45720" vert="horz" wrap="square">
            <a:spAutoFit/>
          </a:bodyPr>
          <a:lstStyle/>
          <a:p>
            <a:pPr algn="just"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20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出願</a:t>
            </a:r>
          </a:p>
          <a:p>
            <a:pPr algn="just"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20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完了</a:t>
            </a:r>
          </a:p>
        </p:txBody>
      </p:sp>
      <p:grpSp>
        <p:nvGrpSpPr>
          <p:cNvPr id="33" name="グループ化 32">
            <a:extLst>
              <a:ext uri="{FF2B5EF4-FFF2-40B4-BE49-F238E27FC236}">
                <a16:creationId xmlns:a16="http://schemas.microsoft.com/office/drawing/2014/main" id="{D7A41476-A10E-4067-A8CF-538488204F59}"/>
              </a:ext>
            </a:extLst>
          </p:cNvPr>
          <p:cNvGrpSpPr/>
          <p:nvPr/>
        </p:nvGrpSpPr>
        <p:grpSpPr>
          <a:xfrm>
            <a:off x="406400" y="1140198"/>
            <a:ext cx="1440000" cy="756001"/>
            <a:chOff x="23155" y="-1"/>
            <a:chExt cx="809029" cy="470314"/>
          </a:xfrm>
        </p:grpSpPr>
        <p:sp>
          <p:nvSpPr>
            <p:cNvPr id="71" name="矢印: 五方向 70">
              <a:extLst>
                <a:ext uri="{FF2B5EF4-FFF2-40B4-BE49-F238E27FC236}">
                  <a16:creationId xmlns:a16="http://schemas.microsoft.com/office/drawing/2014/main" id="{1AE61641-2317-4F9F-841B-E62D9367E0AA}"/>
                </a:ext>
              </a:extLst>
            </p:cNvPr>
            <p:cNvSpPr/>
            <p:nvPr/>
          </p:nvSpPr>
          <p:spPr>
            <a:xfrm>
              <a:off x="23155" y="-1"/>
              <a:ext cx="809029" cy="470314"/>
            </a:xfrm>
            <a:prstGeom prst="homePlat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72" name="テキスト ボックス 2">
              <a:extLst>
                <a:ext uri="{FF2B5EF4-FFF2-40B4-BE49-F238E27FC236}">
                  <a16:creationId xmlns:a16="http://schemas.microsoft.com/office/drawing/2014/main" id="{4E8CC3A0-15B7-4D23-832B-1D3998737E52}"/>
                </a:ext>
              </a:extLst>
            </p:cNvPr>
            <p:cNvSpPr txBox="1">
              <a:spLocks noChangeArrowheads="1"/>
            </p:cNvSpPr>
            <p:nvPr/>
          </p:nvSpPr>
          <p:spPr bwMode="auto">
            <a:xfrm>
              <a:off x="30966" y="90865"/>
              <a:ext cx="683698" cy="310045"/>
            </a:xfrm>
            <a:prstGeom prst="rect">
              <a:avLst/>
            </a:prstGeom>
            <a:noFill/>
            <a:ln w="9525">
              <a:noFill/>
              <a:miter lim="800000"/>
              <a:headEnd/>
              <a:tailEnd/>
            </a:ln>
          </p:spPr>
          <p:txBody>
            <a:bodyPr anchor="ctr" anchorCtr="0" bIns="45720" lIns="91440" rIns="91440" rot="0" tIns="45720" vert="horz" wrap="square">
              <a:noAutofit/>
            </a:bodyPr>
            <a:lstStyle/>
            <a:p>
              <a:pPr algn="l" defTabSz="457200" eaLnBrk="1" fontAlgn="auto" hangingPunct="1" indent="0" latinLnBrk="0" lvl="0" marL="0" marR="0" rtl="0">
                <a:lnSpc>
                  <a:spcPts val="136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事前準備</a:t>
              </a:r>
              <a:endParaRPr altLang="en-US" b="0"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34" name="グループ化 33">
            <a:extLst>
              <a:ext uri="{FF2B5EF4-FFF2-40B4-BE49-F238E27FC236}">
                <a16:creationId xmlns:a16="http://schemas.microsoft.com/office/drawing/2014/main" id="{6F9BAC07-CACE-435D-852B-0FC5CE23F749}"/>
              </a:ext>
            </a:extLst>
          </p:cNvPr>
          <p:cNvGrpSpPr/>
          <p:nvPr/>
        </p:nvGrpSpPr>
        <p:grpSpPr>
          <a:xfrm>
            <a:off x="1575743" y="1160833"/>
            <a:ext cx="1799998" cy="720000"/>
            <a:chOff x="-17358" y="6919"/>
            <a:chExt cx="1207061" cy="448424"/>
          </a:xfrm>
        </p:grpSpPr>
        <p:sp>
          <p:nvSpPr>
            <p:cNvPr id="69" name="矢印: 山形 68">
              <a:extLst>
                <a:ext uri="{FF2B5EF4-FFF2-40B4-BE49-F238E27FC236}">
                  <a16:creationId xmlns:a16="http://schemas.microsoft.com/office/drawing/2014/main" id="{3285298A-B597-49FF-95DA-DD302D9F6A1E}"/>
                </a:ext>
              </a:extLst>
            </p:cNvPr>
            <p:cNvSpPr/>
            <p:nvPr/>
          </p:nvSpPr>
          <p:spPr>
            <a:xfrm>
              <a:off x="-17358" y="6919"/>
              <a:ext cx="1207061" cy="448424"/>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70" name="テキスト ボックス 2">
              <a:extLst>
                <a:ext uri="{FF2B5EF4-FFF2-40B4-BE49-F238E27FC236}">
                  <a16:creationId xmlns:a16="http://schemas.microsoft.com/office/drawing/2014/main" id="{6CCAB59A-7829-4A3A-AB9E-8A8E2411BE8C}"/>
                </a:ext>
              </a:extLst>
            </p:cNvPr>
            <p:cNvSpPr txBox="1">
              <a:spLocks noChangeArrowheads="1"/>
            </p:cNvSpPr>
            <p:nvPr/>
          </p:nvSpPr>
          <p:spPr bwMode="auto">
            <a:xfrm>
              <a:off x="173969" y="19113"/>
              <a:ext cx="935175" cy="391775"/>
            </a:xfrm>
            <a:prstGeom prst="rect">
              <a:avLst/>
            </a:prstGeom>
            <a:noFill/>
            <a:ln w="9525">
              <a:noFill/>
              <a:miter lim="800000"/>
              <a:headEnd/>
              <a:tailEnd/>
            </a:ln>
          </p:spPr>
          <p:txBody>
            <a:bodyPr anchor="t" anchorCtr="0" bIns="45720" lIns="91440" rIns="91440" rot="0" tIns="45720" vert="horz"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出願サイト</a:t>
              </a:r>
              <a:endParaRPr altLang="ja-JP" b="1" baseline="0" cap="none" dirty="0" i="0" kern="100" kumimoji="0" lang="en-US"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にアクセス</a:t>
              </a:r>
            </a:p>
          </p:txBody>
        </p:sp>
      </p:grpSp>
      <p:grpSp>
        <p:nvGrpSpPr>
          <p:cNvPr id="35" name="グループ化 34">
            <a:extLst>
              <a:ext uri="{FF2B5EF4-FFF2-40B4-BE49-F238E27FC236}">
                <a16:creationId xmlns:a16="http://schemas.microsoft.com/office/drawing/2014/main" id="{6C7DEC60-671E-42DB-B18C-A77F88C2447F}"/>
              </a:ext>
            </a:extLst>
          </p:cNvPr>
          <p:cNvGrpSpPr/>
          <p:nvPr/>
        </p:nvGrpSpPr>
        <p:grpSpPr>
          <a:xfrm>
            <a:off x="3105876" y="1126412"/>
            <a:ext cx="1800000" cy="802686"/>
            <a:chOff x="-48330" y="-14527"/>
            <a:chExt cx="1300237" cy="500347"/>
          </a:xfrm>
        </p:grpSpPr>
        <p:sp>
          <p:nvSpPr>
            <p:cNvPr id="45" name="矢印: 山形 44">
              <a:extLst>
                <a:ext uri="{FF2B5EF4-FFF2-40B4-BE49-F238E27FC236}">
                  <a16:creationId xmlns:a16="http://schemas.microsoft.com/office/drawing/2014/main" id="{B5D48926-BEF8-4D8E-BDDB-2CF664626C7D}"/>
                </a:ext>
              </a:extLst>
            </p:cNvPr>
            <p:cNvSpPr/>
            <p:nvPr/>
          </p:nvSpPr>
          <p:spPr>
            <a:xfrm>
              <a:off x="-48330" y="6951"/>
              <a:ext cx="1300237" cy="448805"/>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68" name="テキスト ボックス 2">
              <a:extLst>
                <a:ext uri="{FF2B5EF4-FFF2-40B4-BE49-F238E27FC236}">
                  <a16:creationId xmlns:a16="http://schemas.microsoft.com/office/drawing/2014/main" id="{9F31E338-6B9B-4FDC-8A35-53E0A46E6AB4}"/>
                </a:ext>
              </a:extLst>
            </p:cNvPr>
            <p:cNvSpPr txBox="1">
              <a:spLocks noChangeArrowheads="1"/>
            </p:cNvSpPr>
            <p:nvPr/>
          </p:nvSpPr>
          <p:spPr bwMode="auto">
            <a:xfrm>
              <a:off x="139483" y="-14527"/>
              <a:ext cx="1028374" cy="500347"/>
            </a:xfrm>
            <a:prstGeom prst="rect">
              <a:avLst/>
            </a:prstGeom>
            <a:noFill/>
            <a:ln w="9525">
              <a:noFill/>
              <a:miter lim="800000"/>
              <a:headEnd/>
              <a:tailEnd/>
            </a:ln>
          </p:spPr>
          <p:txBody>
            <a:bodyPr anchor="ctr" anchorCtr="0" bIns="45720" lIns="91440" rIns="91440" rot="0" tIns="45720" vert="horz"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マイページの作成</a:t>
              </a:r>
              <a:endParaRPr altLang="en-US" b="0"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36" name="グループ化 35">
            <a:extLst>
              <a:ext uri="{FF2B5EF4-FFF2-40B4-BE49-F238E27FC236}">
                <a16:creationId xmlns:a16="http://schemas.microsoft.com/office/drawing/2014/main" id="{BA561587-F024-4D92-8627-BA680C1D3DB9}"/>
              </a:ext>
            </a:extLst>
          </p:cNvPr>
          <p:cNvGrpSpPr/>
          <p:nvPr/>
        </p:nvGrpSpPr>
        <p:grpSpPr>
          <a:xfrm>
            <a:off x="4635220" y="1160870"/>
            <a:ext cx="1813775" cy="834927"/>
            <a:chOff x="-58683" y="6953"/>
            <a:chExt cx="1104705" cy="520623"/>
          </a:xfrm>
        </p:grpSpPr>
        <p:sp>
          <p:nvSpPr>
            <p:cNvPr id="43" name="矢印: 山形 42">
              <a:extLst>
                <a:ext uri="{FF2B5EF4-FFF2-40B4-BE49-F238E27FC236}">
                  <a16:creationId xmlns:a16="http://schemas.microsoft.com/office/drawing/2014/main" id="{FB43AC54-6BE6-4DEA-9DB9-82702DC729C4}"/>
                </a:ext>
              </a:extLst>
            </p:cNvPr>
            <p:cNvSpPr/>
            <p:nvPr/>
          </p:nvSpPr>
          <p:spPr>
            <a:xfrm>
              <a:off x="-58683" y="6953"/>
              <a:ext cx="1096314" cy="448960"/>
            </a:xfrm>
            <a:prstGeom prst="chevron">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44" name="テキスト ボックス 2">
              <a:extLst>
                <a:ext uri="{FF2B5EF4-FFF2-40B4-BE49-F238E27FC236}">
                  <a16:creationId xmlns:a16="http://schemas.microsoft.com/office/drawing/2014/main" id="{998E6884-2F33-4B84-8EE6-BB68D256FAB0}"/>
                </a:ext>
              </a:extLst>
            </p:cNvPr>
            <p:cNvSpPr txBox="1">
              <a:spLocks noChangeArrowheads="1"/>
            </p:cNvSpPr>
            <p:nvPr/>
          </p:nvSpPr>
          <p:spPr bwMode="auto">
            <a:xfrm>
              <a:off x="155341" y="33665"/>
              <a:ext cx="890681" cy="493911"/>
            </a:xfrm>
            <a:prstGeom prst="rect">
              <a:avLst/>
            </a:prstGeom>
            <a:noFill/>
            <a:ln w="9525">
              <a:noFill/>
              <a:miter lim="800000"/>
              <a:headEnd/>
              <a:tailEnd/>
            </a:ln>
          </p:spPr>
          <p:txBody>
            <a:bodyPr anchor="t" anchorCtr="0" bIns="45720" lIns="91440" rIns="91440" rot="0" tIns="45720" vert="horz"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8064A2"/>
                  </a:solidFill>
                  <a:effectLst/>
                  <a:uLnTx/>
                  <a:uFillTx/>
                  <a:latin charset="-128" panose="020F0600000000000000" pitchFamily="50" typeface="HG丸ｺﾞｼｯｸM-PRO"/>
                  <a:ea charset="-128" panose="020F0600000000000000" pitchFamily="50" typeface="HG丸ｺﾞｼｯｸM-PRO"/>
                  <a:cs typeface="+mn-cs"/>
                </a:rPr>
                <a:t>出願内容</a:t>
              </a:r>
              <a:endParaRPr altLang="ja-JP" b="1" baseline="0" cap="none" dirty="0" i="0" kern="100" kumimoji="0" lang="en-US" noProof="0" normalizeH="0" spc="0" strike="noStrike" sz="1800" u="none">
                <a:ln>
                  <a:noFill/>
                </a:ln>
                <a:solidFill>
                  <a:srgbClr val="8064A2"/>
                </a:solidFill>
                <a:effectLst/>
                <a:uLnTx/>
                <a:uFillTx/>
                <a:latin charset="-128" panose="020F0600000000000000" pitchFamily="50" typeface="HG丸ｺﾞｼｯｸM-PRO"/>
                <a:ea charset="-128" panose="020F0600000000000000" pitchFamily="50" typeface="HG丸ｺﾞｼｯｸM-PRO"/>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8064A2"/>
                  </a:solidFill>
                  <a:effectLst/>
                  <a:uLnTx/>
                  <a:uFillTx/>
                  <a:latin charset="-128" panose="020F0600000000000000" pitchFamily="50" typeface="HG丸ｺﾞｼｯｸM-PRO"/>
                  <a:ea charset="-128" panose="020F0600000000000000" pitchFamily="50" typeface="HG丸ｺﾞｼｯｸM-PRO"/>
                  <a:cs typeface="+mn-cs"/>
                </a:rPr>
                <a:t>の登録</a:t>
              </a:r>
              <a:endParaRPr altLang="en-US" b="0" baseline="0" cap="none" dirty="0" i="0" kern="100" kumimoji="0" lang="ja-JP" noProof="0" normalizeH="0" spc="0" strike="noStrike" sz="1800" u="none">
                <a:ln>
                  <a:noFill/>
                </a:ln>
                <a:solidFill>
                  <a:srgbClr val="8064A2"/>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37" name="グループ化 36">
            <a:extLst>
              <a:ext uri="{FF2B5EF4-FFF2-40B4-BE49-F238E27FC236}">
                <a16:creationId xmlns:a16="http://schemas.microsoft.com/office/drawing/2014/main" id="{97001371-64C2-4F84-96D7-E0B39688A22E}"/>
              </a:ext>
            </a:extLst>
          </p:cNvPr>
          <p:cNvGrpSpPr/>
          <p:nvPr/>
        </p:nvGrpSpPr>
        <p:grpSpPr>
          <a:xfrm>
            <a:off x="6164560" y="1161373"/>
            <a:ext cx="1800000" cy="844828"/>
            <a:chOff x="-81507" y="6962"/>
            <a:chExt cx="1096313" cy="527427"/>
          </a:xfrm>
        </p:grpSpPr>
        <p:sp>
          <p:nvSpPr>
            <p:cNvPr id="41" name="矢印: 山形 40">
              <a:extLst>
                <a:ext uri="{FF2B5EF4-FFF2-40B4-BE49-F238E27FC236}">
                  <a16:creationId xmlns:a16="http://schemas.microsoft.com/office/drawing/2014/main" id="{8C5E5506-E799-4AF1-BCD2-E12AF77D92E5}"/>
                </a:ext>
              </a:extLst>
            </p:cNvPr>
            <p:cNvSpPr/>
            <p:nvPr/>
          </p:nvSpPr>
          <p:spPr>
            <a:xfrm>
              <a:off x="-81507" y="6962"/>
              <a:ext cx="1096313" cy="449497"/>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42" name="テキスト ボックス 2">
              <a:extLst>
                <a:ext uri="{FF2B5EF4-FFF2-40B4-BE49-F238E27FC236}">
                  <a16:creationId xmlns:a16="http://schemas.microsoft.com/office/drawing/2014/main" id="{DA072318-2329-47F2-B9D3-C5D189F649C5}"/>
                </a:ext>
              </a:extLst>
            </p:cNvPr>
            <p:cNvSpPr txBox="1">
              <a:spLocks noChangeArrowheads="1"/>
            </p:cNvSpPr>
            <p:nvPr/>
          </p:nvSpPr>
          <p:spPr bwMode="auto">
            <a:xfrm>
              <a:off x="107028" y="30685"/>
              <a:ext cx="694983" cy="503704"/>
            </a:xfrm>
            <a:prstGeom prst="rect">
              <a:avLst/>
            </a:prstGeom>
            <a:noFill/>
            <a:ln w="9525">
              <a:noFill/>
              <a:miter lim="800000"/>
              <a:headEnd/>
              <a:tailEnd/>
            </a:ln>
          </p:spPr>
          <p:txBody>
            <a:bodyPr anchor="t" anchorCtr="0" bIns="45720" lIns="91440" rIns="91440" rot="0" tIns="45720" vert="horz"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検定料等</a:t>
              </a:r>
              <a:endParaRPr altLang="ja-JP" b="1" baseline="0" cap="none" dirty="0" i="0" kern="100" kumimoji="0" lang="en-US"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の支払い</a:t>
              </a:r>
              <a:endParaRPr altLang="en-US" b="0"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38" name="グループ化 37">
            <a:extLst>
              <a:ext uri="{FF2B5EF4-FFF2-40B4-BE49-F238E27FC236}">
                <a16:creationId xmlns:a16="http://schemas.microsoft.com/office/drawing/2014/main" id="{E2C6137E-57DE-4816-A32B-F03B869B7E3A}"/>
              </a:ext>
            </a:extLst>
          </p:cNvPr>
          <p:cNvGrpSpPr/>
          <p:nvPr/>
        </p:nvGrpSpPr>
        <p:grpSpPr>
          <a:xfrm>
            <a:off x="414907" y="666187"/>
            <a:ext cx="7156563" cy="391160"/>
            <a:chOff x="212108" y="73268"/>
            <a:chExt cx="5084619" cy="243327"/>
          </a:xfrm>
        </p:grpSpPr>
        <p:sp>
          <p:nvSpPr>
            <p:cNvPr id="39" name="平行四辺形 57">
              <a:extLst>
                <a:ext uri="{FF2B5EF4-FFF2-40B4-BE49-F238E27FC236}">
                  <a16:creationId xmlns:a16="http://schemas.microsoft.com/office/drawing/2014/main" id="{7CCB06A2-DC0F-454A-8B56-D7C0D4D92F3D}"/>
                </a:ext>
              </a:extLst>
            </p:cNvPr>
            <p:cNvSpPr/>
            <p:nvPr/>
          </p:nvSpPr>
          <p:spPr>
            <a:xfrm flipV="1">
              <a:off x="212108" y="73268"/>
              <a:ext cx="5084619" cy="243327"/>
            </a:xfrm>
            <a:custGeom>
              <a:avLst/>
              <a:gdLst>
                <a:gd fmla="*/ 0 w 5937250" name="connsiteX0"/>
                <a:gd fmla="*/ 237490 h 237490" name="connsiteY0"/>
                <a:gd fmla="*/ 59373 w 5937250" name="connsiteX1"/>
                <a:gd fmla="*/ 0 h 237490" name="connsiteY1"/>
                <a:gd fmla="*/ 5937250 w 5937250" name="connsiteX2"/>
                <a:gd fmla="*/ 0 h 237490" name="connsiteY2"/>
                <a:gd fmla="*/ 5877878 w 5937250" name="connsiteX3"/>
                <a:gd fmla="*/ 237490 h 237490" name="connsiteY3"/>
                <a:gd fmla="*/ 0 w 5937250" name="connsiteX4"/>
                <a:gd fmla="*/ 237490 h 237490" name="connsiteY4"/>
                <a:gd fmla="*/ 0 w 5889748" name="connsiteX0"/>
                <a:gd fmla="*/ 249365 h 249365" name="connsiteY0"/>
                <a:gd fmla="*/ 11871 w 5889748" name="connsiteX1"/>
                <a:gd fmla="*/ 0 h 249365" name="connsiteY1"/>
                <a:gd fmla="*/ 5889748 w 5889748" name="connsiteX2"/>
                <a:gd fmla="*/ 0 h 249365" name="connsiteY2"/>
                <a:gd fmla="*/ 5830376 w 5889748" name="connsiteX3"/>
                <a:gd fmla="*/ 237490 h 249365" name="connsiteY3"/>
                <a:gd fmla="*/ 0 w 5889748" name="connsiteX4"/>
                <a:gd fmla="*/ 249365 h 249365" name="connsiteY4"/>
                <a:gd fmla="*/ 0 w 5889748" name="connsiteX0"/>
                <a:gd fmla="*/ 249365 h 249365" name="connsiteY0"/>
                <a:gd fmla="*/ 11871 w 5889748" name="connsiteX1"/>
                <a:gd fmla="*/ 0 h 249365" name="connsiteY1"/>
                <a:gd fmla="*/ 5889748 w 5889748" name="connsiteX2"/>
                <a:gd fmla="*/ 0 h 249365" name="connsiteY2"/>
                <a:gd fmla="*/ 5604740 w 5889748" name="connsiteX3"/>
                <a:gd fmla="*/ 249365 h 249365" name="connsiteY3"/>
                <a:gd fmla="*/ 0 w 5889748" name="connsiteX4"/>
                <a:gd fmla="*/ 249365 h 249365" name="connsiteY4"/>
                <a:gd fmla="*/ 165 w 5877877" name="connsiteX0"/>
                <a:gd fmla="*/ 273157 h 273157" name="connsiteY0"/>
                <a:gd fmla="*/ 0 w 5877877" name="connsiteX1"/>
                <a:gd fmla="*/ 0 h 273157" name="connsiteY1"/>
                <a:gd fmla="*/ 5877877 w 5877877" name="connsiteX2"/>
                <a:gd fmla="*/ 0 h 273157" name="connsiteY2"/>
                <a:gd fmla="*/ 5592869 w 5877877" name="connsiteX3"/>
                <a:gd fmla="*/ 249365 h 273157" name="connsiteY3"/>
                <a:gd fmla="*/ 165 w 5877877" name="connsiteX4"/>
                <a:gd fmla="*/ 273157 h 273157" name="connsiteY4"/>
                <a:gd fmla="*/ 165 w 5877877" name="connsiteX0"/>
                <a:gd fmla="*/ 273157 h 273490" name="connsiteY0"/>
                <a:gd fmla="*/ 0 w 5877877" name="connsiteX1"/>
                <a:gd fmla="*/ 0 h 273490" name="connsiteY1"/>
                <a:gd fmla="*/ 5877877 w 5877877" name="connsiteX2"/>
                <a:gd fmla="*/ 0 h 273490" name="connsiteY2"/>
                <a:gd fmla="*/ 5599955 w 5877877" name="connsiteX3"/>
                <a:gd fmla="*/ 273490 h 273490" name="connsiteY3"/>
                <a:gd fmla="*/ 165 w 5877877" name="connsiteX4"/>
                <a:gd fmla="*/ 273157 h 273490"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273490" w="5877877">
                  <a:moveTo>
                    <a:pt x="165" y="273157"/>
                  </a:moveTo>
                  <a:lnTo>
                    <a:pt x="0" y="0"/>
                  </a:lnTo>
                  <a:lnTo>
                    <a:pt x="5877877" y="0"/>
                  </a:lnTo>
                  <a:lnTo>
                    <a:pt x="5599955" y="273490"/>
                  </a:lnTo>
                  <a:lnTo>
                    <a:pt x="165" y="273157"/>
                  </a:lnTo>
                  <a:close/>
                </a:path>
              </a:pathLst>
            </a:custGeom>
            <a:solidFill>
              <a:srgbClr val="8064A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40" name="テキスト ボックス 2">
              <a:extLst>
                <a:ext uri="{FF2B5EF4-FFF2-40B4-BE49-F238E27FC236}">
                  <a16:creationId xmlns:a16="http://schemas.microsoft.com/office/drawing/2014/main" id="{2FF826E8-4574-463E-A626-B697ED37F2C0}"/>
                </a:ext>
              </a:extLst>
            </p:cNvPr>
            <p:cNvSpPr txBox="1">
              <a:spLocks noChangeArrowheads="1"/>
            </p:cNvSpPr>
            <p:nvPr/>
          </p:nvSpPr>
          <p:spPr bwMode="auto">
            <a:xfrm>
              <a:off x="231839" y="138841"/>
              <a:ext cx="4911407" cy="165107"/>
            </a:xfrm>
            <a:prstGeom prst="rect">
              <a:avLst/>
            </a:prstGeom>
            <a:noFill/>
            <a:ln w="9525">
              <a:noFill/>
              <a:miter lim="800000"/>
              <a:headEnd/>
              <a:tailEnd/>
            </a:ln>
          </p:spPr>
          <p:txBody>
            <a:bodyPr anchor="t" anchorCtr="0" bIns="45720" lIns="0" rIns="91440" rot="0" tIns="45720" vert="horz" wrap="square">
              <a:noAutofit/>
            </a:bodyPr>
            <a:lstStyle/>
            <a:p>
              <a:pPr algn="just" defTabSz="457200" eaLnBrk="1" fontAlgn="auto" hangingPunct="1" indent="0" latinLnBrk="0" lvl="0" marL="0" marR="0" rtl="0">
                <a:lnSpc>
                  <a:spcPts val="1360"/>
                </a:lnSpc>
                <a:spcBef>
                  <a:spcPts val="0"/>
                </a:spcBef>
                <a:spcAft>
                  <a:spcPts val="0"/>
                </a:spcAft>
                <a:buClrTx/>
                <a:buSzTx/>
                <a:buFontTx/>
                <a:buNone/>
                <a:tabLst/>
                <a:defRPr/>
              </a:pPr>
              <a:r>
                <a:rPr b="1" baseline="0" cap="none" dirty="0" i="0" kern="100" kumimoji="0" lang="en-US"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STEP1</a:t>
              </a:r>
              <a:r>
                <a:rPr altLang="en-US" b="1"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altLang="en-US" b="0"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b="1" baseline="0" cap="none" dirty="0" i="0" kern="100" kumimoji="0" lang="en-US"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STEP2</a:t>
              </a:r>
              <a:r>
                <a:rPr altLang="en-US" b="1"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altLang="en-US" b="0"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b="1" baseline="0" cap="none" dirty="0" i="0" kern="100" kumimoji="0" lang="en-US"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STEP3</a:t>
              </a:r>
              <a:r>
                <a:rPr altLang="en-US" b="1"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b="1" baseline="0" cap="none" dirty="0" i="0" kern="100" kumimoji="0" lang="en-US" noProof="0" normalizeH="0" spc="0" strike="noStrike" sz="18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rPr>
                <a:t>STEP4</a:t>
              </a:r>
              <a:r>
                <a:rPr altLang="en-US" b="1"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b="1" baseline="0" cap="none" dirty="0" i="0" kern="100" kumimoji="0" lang="en-US"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STEP5</a:t>
              </a:r>
              <a:r>
                <a:rPr altLang="en-US" b="1" baseline="0" cap="none" dirty="0" i="0" kern="100" kumimoji="0" lang="ja-JP" noProof="0" normalizeH="0" spc="0" strike="noStrike" sz="1800" u="none">
                  <a:ln>
                    <a:noFill/>
                  </a:ln>
                  <a:solidFill>
                    <a:srgbClr val="FFFFFF"/>
                  </a:solidFill>
                  <a:effectLst/>
                  <a:uLnTx/>
                  <a:uFillTx/>
                  <a:latin charset="-128" panose="020F0600000000000000" pitchFamily="50" typeface="HG丸ｺﾞｼｯｸM-PRO"/>
                  <a:ea charset="-128" panose="020F0600000000000000" pitchFamily="50" typeface="HG丸ｺﾞｼｯｸM-PRO"/>
                  <a:cs typeface="+mn-cs"/>
                </a:rPr>
                <a:t>　　　　　　　　　　　　</a:t>
              </a:r>
              <a:endParaRPr altLang="en-US" b="0" baseline="0" cap="none" dirty="0" i="0" kern="100" kumimoji="0" lang="ja-JP" noProof="0" normalizeH="0" spc="0" strike="noStrike" sz="1800" u="none">
                <a:ln>
                  <a:noFill/>
                </a:ln>
                <a:solidFill>
                  <a:prstClr val="black"/>
                </a:solidFill>
                <a:effectLst/>
                <a:uLnTx/>
                <a:uFillTx/>
                <a:latin charset="-128" panose="020F0600000000000000" pitchFamily="50" typeface="HG丸ｺﾞｼｯｸM-PRO"/>
                <a:ea charset="-128" panose="020F0600000000000000" pitchFamily="50" typeface="HG丸ｺﾞｼｯｸM-PRO"/>
                <a:cs typeface="+mn-cs"/>
              </a:endParaRPr>
            </a:p>
          </p:txBody>
        </p:sp>
      </p:grpSp>
      <p:sp>
        <p:nvSpPr>
          <p:cNvPr id="28" name="四角形: 角を丸くする 27">
            <a:extLst>
              <a:ext uri="{FF2B5EF4-FFF2-40B4-BE49-F238E27FC236}">
                <a16:creationId xmlns:a16="http://schemas.microsoft.com/office/drawing/2014/main" id="{F9210886-D092-4598-82A7-164A3E850AF9}"/>
              </a:ext>
            </a:extLst>
          </p:cNvPr>
          <p:cNvSpPr/>
          <p:nvPr/>
        </p:nvSpPr>
        <p:spPr>
          <a:xfrm>
            <a:off x="406400" y="1989487"/>
            <a:ext cx="7272000" cy="4536000"/>
          </a:xfrm>
          <a:prstGeom prst="roundRect">
            <a:avLst>
              <a:gd fmla="val 796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STEP 4</a:t>
            </a:r>
            <a:r>
              <a:rPr altLang="en-US" b="1"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　出願内容の登録</a:t>
            </a:r>
            <a:endParaRPr altLang="ja-JP" b="1"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1200" kumimoji="0" lang="en-US" noProof="0" normalizeH="0" spc="0" strike="noStrike" sz="14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　出願内容の登録期間</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令和７年</a:t>
            </a:r>
            <a:r>
              <a:rPr altLang="en-US" b="0" baseline="0" cap="none" dirty="0" i="0" kern="1200" kumimoji="0" lang="ja-JP"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t>９月</a:t>
            </a:r>
            <a:r>
              <a:rPr altLang="ja-JP" b="0" baseline="0" cap="none" dirty="0" i="0" kern="1200" kumimoji="0" lang="en-US"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t>16</a:t>
            </a:r>
            <a:r>
              <a:rPr altLang="en-US" b="0" baseline="0" cap="none" dirty="0" i="0" kern="1200" kumimoji="0" lang="ja-JP"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t>日（火）</a:t>
            </a:r>
            <a:r>
              <a:rPr altLang="ja-JP" b="0" baseline="0" cap="none" dirty="0" i="0" kern="1200" kumimoji="0" lang="en-US"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t>10</a:t>
            </a:r>
            <a:r>
              <a:rPr altLang="en-US" b="0" baseline="0" cap="none" dirty="0" i="0" kern="1200" kumimoji="0" lang="ja-JP"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1200" kumimoji="0" lang="en-US"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t>00</a:t>
            </a: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srgbClr val="FF0000"/>
                </a:solidFill>
                <a:effectLst/>
                <a:uLnTx/>
                <a:uFillTx/>
                <a:latin charset="-128" panose="020B0604030504040204" pitchFamily="50" typeface="メイリオ"/>
                <a:ea charset="-128" panose="020B0604030504040204" pitchFamily="50" typeface="メイリオ"/>
                <a:cs typeface="+mn-cs"/>
              </a:rPr>
              <a:t>　　　　　　　　　　　　</a:t>
            </a:r>
            <a:r>
              <a:rPr altLang="en-US" b="0" baseline="0" cap="none" dirty="0" i="0" kern="1200" kumimoji="0" lang="ja-JP"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1200" kumimoji="0" lang="en-US"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t>10</a:t>
            </a:r>
            <a:r>
              <a:rPr altLang="en-US" b="0" baseline="0" cap="none" dirty="0" i="0" kern="1200" kumimoji="0" lang="ja-JP"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t>月３日（金）</a:t>
            </a:r>
            <a:r>
              <a:rPr altLang="ja-JP" b="0" baseline="0" cap="none" dirty="0" i="0" kern="1200" kumimoji="0" lang="en-US"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t>17</a:t>
            </a:r>
            <a:r>
              <a:rPr altLang="en-US" b="0" baseline="0" cap="none" dirty="0" i="0" kern="1200" kumimoji="0" lang="ja-JP"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1200" kumimoji="0" lang="en-US"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t>00</a:t>
            </a: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1200" kumimoji="0" lang="en-US" noProof="0" normalizeH="0" spc="0" strike="noStrike" sz="14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　主な登録内容</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・志願者情報（氏名，現住所，連絡先電話番号，</a:t>
            </a:r>
            <a:b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b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出願資格，顔写真等）</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・受験する教科</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・検定料の支払方法</a:t>
            </a:r>
            <a:b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b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（・「在学する学校への出願情報の提供」の同意の有無）</a:t>
            </a:r>
            <a:endParaRPr altLang="ja-JP" b="0" baseline="0" cap="none" dirty="0" i="0" kern="1200" kumimoji="0" lang="en-US" noProof="0" normalizeH="0" spc="0" strike="noStrike" sz="8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120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0" lang="en-US"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0" lang="ja-JP"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en-US" b="0" baseline="0" cap="none" dirty="0" i="0" kern="1200" kumimoji="0" lang="ja-JP" noProof="0" normalizeH="0" spc="0" strike="noStrike" sz="1800" u="sng">
                <a:ln>
                  <a:noFill/>
                </a:ln>
                <a:solidFill>
                  <a:srgbClr val="FF0000"/>
                </a:solidFill>
                <a:effectLst/>
                <a:uLnTx/>
                <a:uFillTx/>
                <a:latin panose="020B0603020202020204" typeface="Trebuchet MS"/>
                <a:ea charset="-128" panose="020B0604030504040204" pitchFamily="50" typeface="メイリオ"/>
                <a:cs typeface="+mn-cs"/>
              </a:rPr>
              <a:t>出願内容の登録だけでは出願完了にはならない</a:t>
            </a:r>
            <a:endParaRPr altLang="ja-JP" b="0" baseline="0" cap="none" dirty="0" i="0" kern="1200" kumimoji="0" lang="en-US"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30" name="正方形/長方形 29">
            <a:extLst>
              <a:ext uri="{FF2B5EF4-FFF2-40B4-BE49-F238E27FC236}">
                <a16:creationId xmlns:a16="http://schemas.microsoft.com/office/drawing/2014/main" id="{E47E3B3E-1982-4510-A919-D89D095BBF2A}"/>
              </a:ext>
            </a:extLst>
          </p:cNvPr>
          <p:cNvSpPr/>
          <p:nvPr/>
        </p:nvSpPr>
        <p:spPr>
          <a:xfrm>
            <a:off x="8858789" y="78862"/>
            <a:ext cx="3240000" cy="432000"/>
          </a:xfrm>
          <a:prstGeom prst="rect">
            <a:avLst/>
          </a:prstGeom>
          <a:solidFill>
            <a:schemeClr val="bg1"/>
          </a:solidFill>
          <a:ln w="19050">
            <a:noFill/>
          </a:ln>
        </p:spPr>
        <p:txBody>
          <a:bodyPr anchor="ctr" bIns="72000" lIns="72000" rIns="72000" tIns="72000" wrap="square">
            <a:sp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【1.</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Web</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出願について</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p>
        </p:txBody>
      </p:sp>
      <p:sp>
        <p:nvSpPr>
          <p:cNvPr id="50" name="四角形: 角を丸くする 49">
            <a:extLst>
              <a:ext uri="{FF2B5EF4-FFF2-40B4-BE49-F238E27FC236}">
                <a16:creationId xmlns:a16="http://schemas.microsoft.com/office/drawing/2014/main" id="{24AC9DDE-26AC-4A52-B38C-FAEFA331BCD5}"/>
              </a:ext>
            </a:extLst>
          </p:cNvPr>
          <p:cNvSpPr/>
          <p:nvPr/>
        </p:nvSpPr>
        <p:spPr>
          <a:xfrm>
            <a:off x="9837695" y="3401159"/>
            <a:ext cx="1152000" cy="864000"/>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1" lang="ja-JP" noProof="0" normalizeH="0" spc="0" strike="noStrike" sz="1800" u="none">
              <a:ln>
                <a:noFill/>
              </a:ln>
              <a:solidFill>
                <a:prstClr val="white"/>
              </a:solidFill>
              <a:effectLst/>
              <a:uLnTx/>
              <a:uFillTx/>
              <a:latin panose="020B0603020202020204" typeface="Trebuchet MS"/>
              <a:ea charset="-128" panose="020B0604030504040204" pitchFamily="50" typeface="メイリオ"/>
              <a:cs typeface="+mn-cs"/>
            </a:endParaRPr>
          </a:p>
        </p:txBody>
      </p:sp>
      <p:sp>
        <p:nvSpPr>
          <p:cNvPr id="47" name="吹き出し: 角を丸めた四角形 46">
            <a:extLst>
              <a:ext uri="{FF2B5EF4-FFF2-40B4-BE49-F238E27FC236}">
                <a16:creationId xmlns:a16="http://schemas.microsoft.com/office/drawing/2014/main" id="{CD46F85A-FB85-4E8B-9DE3-7CC62BDEDF99}"/>
              </a:ext>
            </a:extLst>
          </p:cNvPr>
          <p:cNvSpPr/>
          <p:nvPr/>
        </p:nvSpPr>
        <p:spPr>
          <a:xfrm>
            <a:off x="8933220" y="1837511"/>
            <a:ext cx="2880000" cy="432000"/>
          </a:xfrm>
          <a:prstGeom prst="wedgeRoundRectCallout">
            <a:avLst>
              <a:gd fmla="val 12696" name="adj1"/>
              <a:gd fmla="val 305308" name="adj2"/>
              <a:gd fmla="val 16667" name="adj3"/>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sp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［出願］をクリック</a:t>
            </a:r>
            <a:endParaRPr altLang="ja-JP" b="1"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Tree>
    <p:extLst>
      <p:ext uri="{BB962C8B-B14F-4D97-AF65-F5344CB8AC3E}">
        <p14:creationId xmlns:p14="http://schemas.microsoft.com/office/powerpoint/2010/main" val="3600362227"/>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mph" presetID="26" presetSubtype="0">
                                  <p:stCondLst>
                                    <p:cond delay="0"/>
                                  </p:stCondLst>
                                  <p:childTnLst>
                                    <p:animEffect filter="fade" transition="out">
                                      <p:cBhvr>
                                        <p:cTn dur="1250" id="6" tmFilter="0, 0; .2, .5; .8, .5; 1, 0"/>
                                        <p:tgtEl>
                                          <p:spTgt spid="36"/>
                                        </p:tgtEl>
                                      </p:cBhvr>
                                    </p:animEffect>
                                    <p:animScale>
                                      <p:cBhvr>
                                        <p:cTn autoRev="1" dur="625" fill="hold" id="7"/>
                                        <p:tgtEl>
                                          <p:spTgt spid="36"/>
                                        </p:tgtEl>
                                      </p:cBhvr>
                                      <p:by x="105000" y="105000"/>
                                    </p:animScale>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28"/>
                                        </p:tgtEl>
                                        <p:attrNameLst>
                                          <p:attrName>style.visibility</p:attrName>
                                        </p:attrNameLst>
                                      </p:cBhvr>
                                      <p:to>
                                        <p:strVal val="visible"/>
                                      </p:to>
                                    </p:set>
                                    <p:animEffect filter="fade" transition="in">
                                      <p:cBhvr>
                                        <p:cTn dur="1000" id="12"/>
                                        <p:tgtEl>
                                          <p:spTgt spid="28"/>
                                        </p:tgtEl>
                                      </p:cBhvr>
                                    </p:animEffect>
                                    <p:anim calcmode="lin" valueType="num">
                                      <p:cBhvr>
                                        <p:cTn dur="1000" fill="hold" id="13"/>
                                        <p:tgtEl>
                                          <p:spTgt spid="28"/>
                                        </p:tgtEl>
                                        <p:attrNameLst>
                                          <p:attrName>ppt_x</p:attrName>
                                        </p:attrNameLst>
                                      </p:cBhvr>
                                      <p:tavLst>
                                        <p:tav tm="0">
                                          <p:val>
                                            <p:strVal val="#ppt_x"/>
                                          </p:val>
                                        </p:tav>
                                        <p:tav tm="100000">
                                          <p:val>
                                            <p:strVal val="#ppt_x"/>
                                          </p:val>
                                        </p:tav>
                                      </p:tavLst>
                                    </p:anim>
                                    <p:anim calcmode="lin" valueType="num">
                                      <p:cBhvr>
                                        <p:cTn dur="1000" fill="hold" id="14"/>
                                        <p:tgtEl>
                                          <p:spTgt spid="28"/>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49"/>
                                        </p:tgtEl>
                                        <p:attrNameLst>
                                          <p:attrName>style.visibility</p:attrName>
                                        </p:attrNameLst>
                                      </p:cBhvr>
                                      <p:to>
                                        <p:strVal val="visible"/>
                                      </p:to>
                                    </p:set>
                                    <p:animEffect filter="fade" transition="in">
                                      <p:cBhvr>
                                        <p:cTn dur="1000" id="17"/>
                                        <p:tgtEl>
                                          <p:spTgt spid="49"/>
                                        </p:tgtEl>
                                      </p:cBhvr>
                                    </p:animEffect>
                                    <p:anim calcmode="lin" valueType="num">
                                      <p:cBhvr>
                                        <p:cTn dur="1000" fill="hold" id="18"/>
                                        <p:tgtEl>
                                          <p:spTgt spid="49"/>
                                        </p:tgtEl>
                                        <p:attrNameLst>
                                          <p:attrName>ppt_x</p:attrName>
                                        </p:attrNameLst>
                                      </p:cBhvr>
                                      <p:tavLst>
                                        <p:tav tm="0">
                                          <p:val>
                                            <p:strVal val="#ppt_x"/>
                                          </p:val>
                                        </p:tav>
                                        <p:tav tm="100000">
                                          <p:val>
                                            <p:strVal val="#ppt_x"/>
                                          </p:val>
                                        </p:tav>
                                      </p:tavLst>
                                    </p:anim>
                                    <p:anim calcmode="lin" valueType="num">
                                      <p:cBhvr>
                                        <p:cTn dur="1000" fill="hold" id="19"/>
                                        <p:tgtEl>
                                          <p:spTgt spid="49"/>
                                        </p:tgtEl>
                                        <p:attrNameLst>
                                          <p:attrName>ppt_y</p:attrName>
                                        </p:attrNameLst>
                                      </p:cBhvr>
                                      <p:tavLst>
                                        <p:tav tm="0">
                                          <p:val>
                                            <p:strVal val="#ppt_y+.1"/>
                                          </p:val>
                                        </p:tav>
                                        <p:tav tm="100000">
                                          <p:val>
                                            <p:strVal val="#ppt_y"/>
                                          </p:val>
                                        </p:tav>
                                      </p:tavLst>
                                    </p:anim>
                                  </p:childTnLst>
                                </p:cTn>
                              </p:par>
                            </p:childTnLst>
                          </p:cTn>
                        </p:par>
                      </p:childTnLst>
                    </p:cTn>
                  </p:par>
                  <p:par>
                    <p:cTn fill="hold" id="20">
                      <p:stCondLst>
                        <p:cond delay="indefinite"/>
                      </p:stCondLst>
                      <p:childTnLst>
                        <p:par>
                          <p:cTn fill="hold" id="21">
                            <p:stCondLst>
                              <p:cond delay="0"/>
                            </p:stCondLst>
                            <p:childTnLst>
                              <p:par>
                                <p:cTn fill="hold" grpId="0" id="22" nodeType="clickEffect" presetClass="entr" presetID="21" presetSubtype="1">
                                  <p:stCondLst>
                                    <p:cond delay="0"/>
                                  </p:stCondLst>
                                  <p:childTnLst>
                                    <p:set>
                                      <p:cBhvr>
                                        <p:cTn dur="1" fill="hold" id="23">
                                          <p:stCondLst>
                                            <p:cond delay="0"/>
                                          </p:stCondLst>
                                        </p:cTn>
                                        <p:tgtEl>
                                          <p:spTgt spid="50"/>
                                        </p:tgtEl>
                                        <p:attrNameLst>
                                          <p:attrName>style.visibility</p:attrName>
                                        </p:attrNameLst>
                                      </p:cBhvr>
                                      <p:to>
                                        <p:strVal val="visible"/>
                                      </p:to>
                                    </p:set>
                                    <p:animEffect filter="wheel(1)" transition="in">
                                      <p:cBhvr>
                                        <p:cTn dur="1500" id="24"/>
                                        <p:tgtEl>
                                          <p:spTgt spid="50"/>
                                        </p:tgtEl>
                                      </p:cBhvr>
                                    </p:animEffect>
                                  </p:childTnLst>
                                </p:cTn>
                              </p:par>
                            </p:childTnLst>
                          </p:cTn>
                        </p:par>
                      </p:childTnLst>
                    </p:cTn>
                  </p:par>
                  <p:par>
                    <p:cTn fill="hold" id="25">
                      <p:stCondLst>
                        <p:cond delay="indefinite"/>
                      </p:stCondLst>
                      <p:childTnLst>
                        <p:par>
                          <p:cTn fill="hold" id="26">
                            <p:stCondLst>
                              <p:cond delay="0"/>
                            </p:stCondLst>
                            <p:childTnLst>
                              <p:par>
                                <p:cTn fill="hold" grpId="0" id="27" nodeType="clickEffect" presetClass="entr" presetID="10" presetSubtype="0">
                                  <p:stCondLst>
                                    <p:cond delay="0"/>
                                  </p:stCondLst>
                                  <p:childTnLst>
                                    <p:set>
                                      <p:cBhvr>
                                        <p:cTn dur="1" fill="hold" id="28">
                                          <p:stCondLst>
                                            <p:cond delay="0"/>
                                          </p:stCondLst>
                                        </p:cTn>
                                        <p:tgtEl>
                                          <p:spTgt spid="47"/>
                                        </p:tgtEl>
                                        <p:attrNameLst>
                                          <p:attrName>style.visibility</p:attrName>
                                        </p:attrNameLst>
                                      </p:cBhvr>
                                      <p:to>
                                        <p:strVal val="visible"/>
                                      </p:to>
                                    </p:set>
                                    <p:animEffect filter="fade" transition="in">
                                      <p:cBhvr>
                                        <p:cTn dur="750" id="29"/>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28"/>
      <p:bldP animBg="1" grpId="0" spid="50"/>
      <p:bldP animBg="1" grpId="0" spid="47"/>
    </p:bldLst>
  </p:timing>
</p:sld>
</file>

<file path=ppt/slides/slide11.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idx="12" sz="quarter" type="sldNum"/>
          </p:nvPr>
        </p:nvSpPr>
        <p:spPr>
          <a:xfrm>
            <a:off x="11172326" y="6429546"/>
            <a:ext cx="683339" cy="365125"/>
          </a:xfrm>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E0DD81A2-EA14-4A6D-B084-F67E3CF249F6}" type="slidenum">
              <a:rPr altLang="en-US" b="1"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11</a:t>
            </a:fld>
            <a:endPar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6" name="タイトル 5">
            <a:extLst>
              <a:ext uri="{FF2B5EF4-FFF2-40B4-BE49-F238E27FC236}">
                <a16:creationId xmlns:a16="http://schemas.microsoft.com/office/drawing/2014/main" id="{BAA98217-8299-4D6A-B797-9292E09FCF26}"/>
              </a:ext>
            </a:extLst>
          </p:cNvPr>
          <p:cNvSpPr>
            <a:spLocks noGrp="1"/>
          </p:cNvSpPr>
          <p:nvPr>
            <p:ph type="title"/>
          </p:nvPr>
        </p:nvSpPr>
        <p:spPr>
          <a:xfrm>
            <a:off x="406400" y="163998"/>
            <a:ext cx="8596668" cy="563414"/>
          </a:xfrm>
        </p:spPr>
        <p:txBody>
          <a:bodyPr/>
          <a:lstStyle/>
          <a:p>
            <a:r>
              <a:rPr altLang="en-US" dirty="0" lang="ja-JP">
                <a:solidFill>
                  <a:srgbClr val="002060"/>
                </a:solidFill>
              </a:rPr>
              <a:t>②　出願　</a:t>
            </a:r>
            <a:r>
              <a:rPr altLang="ja-JP" dirty="0" lang="en-US">
                <a:solidFill>
                  <a:srgbClr val="002060"/>
                </a:solidFill>
              </a:rPr>
              <a:t>【</a:t>
            </a:r>
            <a:r>
              <a:rPr altLang="en-US" dirty="0" lang="ja-JP">
                <a:solidFill>
                  <a:srgbClr val="002060"/>
                </a:solidFill>
              </a:rPr>
              <a:t>受験案内：</a:t>
            </a:r>
            <a:r>
              <a:rPr altLang="ja-JP" dirty="0" lang="en-US">
                <a:solidFill>
                  <a:srgbClr val="002060"/>
                </a:solidFill>
              </a:rPr>
              <a:t>P.38</a:t>
            </a:r>
            <a:r>
              <a:rPr altLang="en-US" dirty="0" lang="ja-JP">
                <a:solidFill>
                  <a:srgbClr val="002060"/>
                </a:solidFill>
              </a:rPr>
              <a:t>，</a:t>
            </a:r>
            <a:r>
              <a:rPr altLang="ja-JP" dirty="0" lang="en-US">
                <a:solidFill>
                  <a:srgbClr val="002060"/>
                </a:solidFill>
              </a:rPr>
              <a:t>29</a:t>
            </a:r>
            <a:r>
              <a:rPr altLang="en-US" dirty="0" lang="ja-JP">
                <a:solidFill>
                  <a:srgbClr val="002060"/>
                </a:solidFill>
              </a:rPr>
              <a:t>～</a:t>
            </a:r>
            <a:r>
              <a:rPr altLang="ja-JP" dirty="0" lang="en-US">
                <a:solidFill>
                  <a:srgbClr val="002060"/>
                </a:solidFill>
              </a:rPr>
              <a:t>30】</a:t>
            </a:r>
            <a:endParaRPr altLang="en-US" dirty="0" lang="ja-JP">
              <a:solidFill>
                <a:srgbClr val="002060"/>
              </a:solidFill>
            </a:endParaRPr>
          </a:p>
        </p:txBody>
      </p:sp>
      <p:grpSp>
        <p:nvGrpSpPr>
          <p:cNvPr id="33" name="グループ化 32">
            <a:extLst>
              <a:ext uri="{FF2B5EF4-FFF2-40B4-BE49-F238E27FC236}">
                <a16:creationId xmlns:a16="http://schemas.microsoft.com/office/drawing/2014/main" id="{F6B63B36-E067-4E38-BF2E-89AE8B56DDF8}"/>
              </a:ext>
            </a:extLst>
          </p:cNvPr>
          <p:cNvGrpSpPr/>
          <p:nvPr/>
        </p:nvGrpSpPr>
        <p:grpSpPr>
          <a:xfrm>
            <a:off x="7680623" y="1144000"/>
            <a:ext cx="1331999" cy="756001"/>
            <a:chOff x="59791" y="-6962"/>
            <a:chExt cx="1495878" cy="471972"/>
          </a:xfrm>
        </p:grpSpPr>
        <p:sp>
          <p:nvSpPr>
            <p:cNvPr id="75" name="矢印: 山形 74">
              <a:extLst>
                <a:ext uri="{FF2B5EF4-FFF2-40B4-BE49-F238E27FC236}">
                  <a16:creationId xmlns:a16="http://schemas.microsoft.com/office/drawing/2014/main" id="{05C534ED-3D0D-4AE5-809D-AF3D573ECD0E}"/>
                </a:ext>
              </a:extLst>
            </p:cNvPr>
            <p:cNvSpPr/>
            <p:nvPr/>
          </p:nvSpPr>
          <p:spPr>
            <a:xfrm>
              <a:off x="59791" y="-6962"/>
              <a:ext cx="1495878" cy="471972"/>
            </a:xfrm>
            <a:prstGeom prst="chevron">
              <a:avLst>
                <a:gd fmla="val 51649" name="adj"/>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76" name="テキスト ボックス 2">
              <a:extLst>
                <a:ext uri="{FF2B5EF4-FFF2-40B4-BE49-F238E27FC236}">
                  <a16:creationId xmlns:a16="http://schemas.microsoft.com/office/drawing/2014/main" id="{3469D76A-FF92-4017-96E3-8C140E02F637}"/>
                </a:ext>
              </a:extLst>
            </p:cNvPr>
            <p:cNvSpPr txBox="1">
              <a:spLocks noChangeArrowheads="1"/>
            </p:cNvSpPr>
            <p:nvPr/>
          </p:nvSpPr>
          <p:spPr bwMode="auto">
            <a:xfrm>
              <a:off x="438524" y="-5260"/>
              <a:ext cx="912464" cy="441935"/>
            </a:xfrm>
            <a:prstGeom prst="rect">
              <a:avLst/>
            </a:prstGeom>
            <a:noFill/>
            <a:ln w="9525">
              <a:noFill/>
              <a:miter lim="800000"/>
              <a:headEnd/>
              <a:tailEnd/>
            </a:ln>
          </p:spPr>
          <p:txBody>
            <a:bodyPr anchor="t" anchorCtr="0" bIns="45720" lIns="91440" rIns="91440" rot="0" tIns="45720" vert="horz" wrap="square">
              <a:spAutoFit/>
            </a:bodyPr>
            <a:lstStyle/>
            <a:p>
              <a:pPr algn="just"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20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出願</a:t>
              </a:r>
            </a:p>
            <a:p>
              <a:pPr algn="just"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20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完了</a:t>
              </a:r>
            </a:p>
          </p:txBody>
        </p:sp>
      </p:grpSp>
      <p:grpSp>
        <p:nvGrpSpPr>
          <p:cNvPr id="35" name="グループ化 34">
            <a:extLst>
              <a:ext uri="{FF2B5EF4-FFF2-40B4-BE49-F238E27FC236}">
                <a16:creationId xmlns:a16="http://schemas.microsoft.com/office/drawing/2014/main" id="{C8DD0CE1-38BE-4A43-8D58-BF142D39541C}"/>
              </a:ext>
            </a:extLst>
          </p:cNvPr>
          <p:cNvGrpSpPr/>
          <p:nvPr/>
        </p:nvGrpSpPr>
        <p:grpSpPr>
          <a:xfrm>
            <a:off x="406400" y="1145668"/>
            <a:ext cx="1440000" cy="756001"/>
            <a:chOff x="23155" y="-1"/>
            <a:chExt cx="809029" cy="470314"/>
          </a:xfrm>
        </p:grpSpPr>
        <p:sp>
          <p:nvSpPr>
            <p:cNvPr id="73" name="矢印: 五方向 72">
              <a:extLst>
                <a:ext uri="{FF2B5EF4-FFF2-40B4-BE49-F238E27FC236}">
                  <a16:creationId xmlns:a16="http://schemas.microsoft.com/office/drawing/2014/main" id="{6C27293C-05EE-40F8-836A-D6D585106E70}"/>
                </a:ext>
              </a:extLst>
            </p:cNvPr>
            <p:cNvSpPr/>
            <p:nvPr/>
          </p:nvSpPr>
          <p:spPr>
            <a:xfrm>
              <a:off x="23155" y="-1"/>
              <a:ext cx="809029" cy="470314"/>
            </a:xfrm>
            <a:prstGeom prst="homePlat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74" name="テキスト ボックス 2">
              <a:extLst>
                <a:ext uri="{FF2B5EF4-FFF2-40B4-BE49-F238E27FC236}">
                  <a16:creationId xmlns:a16="http://schemas.microsoft.com/office/drawing/2014/main" id="{B6DBB86D-5312-4613-9DB5-3C0C7A954ED1}"/>
                </a:ext>
              </a:extLst>
            </p:cNvPr>
            <p:cNvSpPr txBox="1">
              <a:spLocks noChangeArrowheads="1"/>
            </p:cNvSpPr>
            <p:nvPr/>
          </p:nvSpPr>
          <p:spPr bwMode="auto">
            <a:xfrm>
              <a:off x="30966" y="90865"/>
              <a:ext cx="683698" cy="310045"/>
            </a:xfrm>
            <a:prstGeom prst="rect">
              <a:avLst/>
            </a:prstGeom>
            <a:noFill/>
            <a:ln w="9525">
              <a:noFill/>
              <a:miter lim="800000"/>
              <a:headEnd/>
              <a:tailEnd/>
            </a:ln>
          </p:spPr>
          <p:txBody>
            <a:bodyPr anchor="ctr" anchorCtr="0" bIns="45720" lIns="91440" rIns="91440" rot="0" tIns="45720" vert="horz" wrap="square">
              <a:noAutofit/>
            </a:bodyPr>
            <a:lstStyle/>
            <a:p>
              <a:pPr algn="l" defTabSz="457200" eaLnBrk="1" fontAlgn="auto" hangingPunct="1" indent="0" latinLnBrk="0" lvl="0" marL="0" marR="0" rtl="0">
                <a:lnSpc>
                  <a:spcPts val="136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事前準備</a:t>
              </a:r>
              <a:endParaRPr altLang="en-US" b="0"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36" name="グループ化 35">
            <a:extLst>
              <a:ext uri="{FF2B5EF4-FFF2-40B4-BE49-F238E27FC236}">
                <a16:creationId xmlns:a16="http://schemas.microsoft.com/office/drawing/2014/main" id="{C334AA0B-BC83-4272-AD2F-DD8563567F5E}"/>
              </a:ext>
            </a:extLst>
          </p:cNvPr>
          <p:cNvGrpSpPr/>
          <p:nvPr/>
        </p:nvGrpSpPr>
        <p:grpSpPr>
          <a:xfrm>
            <a:off x="1575743" y="1166303"/>
            <a:ext cx="1799998" cy="720000"/>
            <a:chOff x="-17358" y="6919"/>
            <a:chExt cx="1207061" cy="448424"/>
          </a:xfrm>
        </p:grpSpPr>
        <p:sp>
          <p:nvSpPr>
            <p:cNvPr id="71" name="矢印: 山形 70">
              <a:extLst>
                <a:ext uri="{FF2B5EF4-FFF2-40B4-BE49-F238E27FC236}">
                  <a16:creationId xmlns:a16="http://schemas.microsoft.com/office/drawing/2014/main" id="{A17D428C-CC34-4377-B974-09392741FAD2}"/>
                </a:ext>
              </a:extLst>
            </p:cNvPr>
            <p:cNvSpPr/>
            <p:nvPr/>
          </p:nvSpPr>
          <p:spPr>
            <a:xfrm>
              <a:off x="-17358" y="6919"/>
              <a:ext cx="1207061" cy="448424"/>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72" name="テキスト ボックス 2">
              <a:extLst>
                <a:ext uri="{FF2B5EF4-FFF2-40B4-BE49-F238E27FC236}">
                  <a16:creationId xmlns:a16="http://schemas.microsoft.com/office/drawing/2014/main" id="{DC79BA0F-792D-4AE6-A24E-9C12E1D199AE}"/>
                </a:ext>
              </a:extLst>
            </p:cNvPr>
            <p:cNvSpPr txBox="1">
              <a:spLocks noChangeArrowheads="1"/>
            </p:cNvSpPr>
            <p:nvPr/>
          </p:nvSpPr>
          <p:spPr bwMode="auto">
            <a:xfrm>
              <a:off x="173969" y="19113"/>
              <a:ext cx="935175" cy="391775"/>
            </a:xfrm>
            <a:prstGeom prst="rect">
              <a:avLst/>
            </a:prstGeom>
            <a:noFill/>
            <a:ln w="9525">
              <a:noFill/>
              <a:miter lim="800000"/>
              <a:headEnd/>
              <a:tailEnd/>
            </a:ln>
          </p:spPr>
          <p:txBody>
            <a:bodyPr anchor="t" anchorCtr="0" bIns="45720" lIns="91440" rIns="91440" rot="0" tIns="45720" vert="horz"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出願サイト</a:t>
              </a:r>
              <a:endParaRPr altLang="ja-JP" b="1" baseline="0" cap="none" dirty="0" i="0" kern="100" kumimoji="0" lang="en-US"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にアクセス</a:t>
              </a:r>
            </a:p>
          </p:txBody>
        </p:sp>
      </p:grpSp>
      <p:grpSp>
        <p:nvGrpSpPr>
          <p:cNvPr id="37" name="グループ化 36">
            <a:extLst>
              <a:ext uri="{FF2B5EF4-FFF2-40B4-BE49-F238E27FC236}">
                <a16:creationId xmlns:a16="http://schemas.microsoft.com/office/drawing/2014/main" id="{102B5A56-296C-46DB-BF14-7C36BD324FCB}"/>
              </a:ext>
            </a:extLst>
          </p:cNvPr>
          <p:cNvGrpSpPr/>
          <p:nvPr/>
        </p:nvGrpSpPr>
        <p:grpSpPr>
          <a:xfrm>
            <a:off x="3105876" y="1131882"/>
            <a:ext cx="1800000" cy="802686"/>
            <a:chOff x="-48330" y="-14527"/>
            <a:chExt cx="1300237" cy="500347"/>
          </a:xfrm>
        </p:grpSpPr>
        <p:sp>
          <p:nvSpPr>
            <p:cNvPr id="69" name="矢印: 山形 68">
              <a:extLst>
                <a:ext uri="{FF2B5EF4-FFF2-40B4-BE49-F238E27FC236}">
                  <a16:creationId xmlns:a16="http://schemas.microsoft.com/office/drawing/2014/main" id="{9B896FC9-C1E8-4DF2-B817-12981B7CC337}"/>
                </a:ext>
              </a:extLst>
            </p:cNvPr>
            <p:cNvSpPr/>
            <p:nvPr/>
          </p:nvSpPr>
          <p:spPr>
            <a:xfrm>
              <a:off x="-48330" y="6951"/>
              <a:ext cx="1300237" cy="448805"/>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70" name="テキスト ボックス 2">
              <a:extLst>
                <a:ext uri="{FF2B5EF4-FFF2-40B4-BE49-F238E27FC236}">
                  <a16:creationId xmlns:a16="http://schemas.microsoft.com/office/drawing/2014/main" id="{95AD0DEE-CABE-4645-8C63-A831D25100AE}"/>
                </a:ext>
              </a:extLst>
            </p:cNvPr>
            <p:cNvSpPr txBox="1">
              <a:spLocks noChangeArrowheads="1"/>
            </p:cNvSpPr>
            <p:nvPr/>
          </p:nvSpPr>
          <p:spPr bwMode="auto">
            <a:xfrm>
              <a:off x="139483" y="-14527"/>
              <a:ext cx="1028374" cy="500347"/>
            </a:xfrm>
            <a:prstGeom prst="rect">
              <a:avLst/>
            </a:prstGeom>
            <a:noFill/>
            <a:ln w="9525">
              <a:noFill/>
              <a:miter lim="800000"/>
              <a:headEnd/>
              <a:tailEnd/>
            </a:ln>
          </p:spPr>
          <p:txBody>
            <a:bodyPr anchor="ctr" anchorCtr="0" bIns="45720" lIns="91440" rIns="91440" rot="0" tIns="45720" vert="horz"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マイページの作成</a:t>
              </a:r>
              <a:endParaRPr altLang="en-US" b="0"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38" name="グループ化 37">
            <a:extLst>
              <a:ext uri="{FF2B5EF4-FFF2-40B4-BE49-F238E27FC236}">
                <a16:creationId xmlns:a16="http://schemas.microsoft.com/office/drawing/2014/main" id="{8A367935-615F-49F7-B56A-23FF67D58364}"/>
              </a:ext>
            </a:extLst>
          </p:cNvPr>
          <p:cNvGrpSpPr/>
          <p:nvPr/>
        </p:nvGrpSpPr>
        <p:grpSpPr>
          <a:xfrm>
            <a:off x="4635220" y="1166340"/>
            <a:ext cx="1813775" cy="834927"/>
            <a:chOff x="-58683" y="6953"/>
            <a:chExt cx="1104705" cy="520623"/>
          </a:xfrm>
        </p:grpSpPr>
        <p:sp>
          <p:nvSpPr>
            <p:cNvPr id="45" name="矢印: 山形 44">
              <a:extLst>
                <a:ext uri="{FF2B5EF4-FFF2-40B4-BE49-F238E27FC236}">
                  <a16:creationId xmlns:a16="http://schemas.microsoft.com/office/drawing/2014/main" id="{AE865A1B-ADFD-4DEE-A962-ED3511D0F2C7}"/>
                </a:ext>
              </a:extLst>
            </p:cNvPr>
            <p:cNvSpPr/>
            <p:nvPr/>
          </p:nvSpPr>
          <p:spPr>
            <a:xfrm>
              <a:off x="-58683" y="6953"/>
              <a:ext cx="1096314" cy="448960"/>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67" name="テキスト ボックス 2">
              <a:extLst>
                <a:ext uri="{FF2B5EF4-FFF2-40B4-BE49-F238E27FC236}">
                  <a16:creationId xmlns:a16="http://schemas.microsoft.com/office/drawing/2014/main" id="{B2F248C7-99CF-4D43-A0E4-6C8833D937B2}"/>
                </a:ext>
              </a:extLst>
            </p:cNvPr>
            <p:cNvSpPr txBox="1">
              <a:spLocks noChangeArrowheads="1"/>
            </p:cNvSpPr>
            <p:nvPr/>
          </p:nvSpPr>
          <p:spPr bwMode="auto">
            <a:xfrm>
              <a:off x="155341" y="33665"/>
              <a:ext cx="890681" cy="493911"/>
            </a:xfrm>
            <a:prstGeom prst="rect">
              <a:avLst/>
            </a:prstGeom>
            <a:noFill/>
            <a:ln w="9525">
              <a:noFill/>
              <a:miter lim="800000"/>
              <a:headEnd/>
              <a:tailEnd/>
            </a:ln>
          </p:spPr>
          <p:txBody>
            <a:bodyPr anchor="t" anchorCtr="0" bIns="45720" lIns="91440" rIns="91440" rot="0" tIns="45720" vert="horz"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出願内容</a:t>
              </a:r>
              <a:endParaRPr altLang="ja-JP" b="1" baseline="0" cap="none" dirty="0" i="0" kern="100" kumimoji="0" lang="en-US"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の登録</a:t>
              </a:r>
              <a:endParaRPr altLang="en-US" b="0"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39" name="グループ化 38">
            <a:extLst>
              <a:ext uri="{FF2B5EF4-FFF2-40B4-BE49-F238E27FC236}">
                <a16:creationId xmlns:a16="http://schemas.microsoft.com/office/drawing/2014/main" id="{86983686-9C6A-4827-B62C-25E30281AD0D}"/>
              </a:ext>
            </a:extLst>
          </p:cNvPr>
          <p:cNvGrpSpPr/>
          <p:nvPr/>
        </p:nvGrpSpPr>
        <p:grpSpPr>
          <a:xfrm>
            <a:off x="6164560" y="1166843"/>
            <a:ext cx="1800000" cy="844828"/>
            <a:chOff x="-81507" y="6962"/>
            <a:chExt cx="1096313" cy="527427"/>
          </a:xfrm>
        </p:grpSpPr>
        <p:sp>
          <p:nvSpPr>
            <p:cNvPr id="43" name="矢印: 山形 42">
              <a:extLst>
                <a:ext uri="{FF2B5EF4-FFF2-40B4-BE49-F238E27FC236}">
                  <a16:creationId xmlns:a16="http://schemas.microsoft.com/office/drawing/2014/main" id="{D5E54002-75F0-4882-83F6-B87281E7945B}"/>
                </a:ext>
              </a:extLst>
            </p:cNvPr>
            <p:cNvSpPr/>
            <p:nvPr/>
          </p:nvSpPr>
          <p:spPr>
            <a:xfrm>
              <a:off x="-81507" y="6962"/>
              <a:ext cx="1096313" cy="449497"/>
            </a:xfrm>
            <a:prstGeom prst="chevron">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44" name="テキスト ボックス 2">
              <a:extLst>
                <a:ext uri="{FF2B5EF4-FFF2-40B4-BE49-F238E27FC236}">
                  <a16:creationId xmlns:a16="http://schemas.microsoft.com/office/drawing/2014/main" id="{26387F39-EA5D-4E66-ADD7-E222E016655F}"/>
                </a:ext>
              </a:extLst>
            </p:cNvPr>
            <p:cNvSpPr txBox="1">
              <a:spLocks noChangeArrowheads="1"/>
            </p:cNvSpPr>
            <p:nvPr/>
          </p:nvSpPr>
          <p:spPr bwMode="auto">
            <a:xfrm>
              <a:off x="107028" y="30685"/>
              <a:ext cx="694983" cy="503704"/>
            </a:xfrm>
            <a:prstGeom prst="rect">
              <a:avLst/>
            </a:prstGeom>
            <a:noFill/>
            <a:ln w="9525">
              <a:noFill/>
              <a:miter lim="800000"/>
              <a:headEnd/>
              <a:tailEnd/>
            </a:ln>
          </p:spPr>
          <p:txBody>
            <a:bodyPr anchor="t" anchorCtr="0" bIns="45720" lIns="91440" rIns="91440" rot="0" tIns="45720" vert="horz"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8064A2"/>
                  </a:solidFill>
                  <a:effectLst/>
                  <a:uLnTx/>
                  <a:uFillTx/>
                  <a:latin charset="-128" panose="020F0600000000000000" pitchFamily="50" typeface="HG丸ｺﾞｼｯｸM-PRO"/>
                  <a:ea charset="-128" panose="020F0600000000000000" pitchFamily="50" typeface="HG丸ｺﾞｼｯｸM-PRO"/>
                  <a:cs typeface="+mn-cs"/>
                </a:rPr>
                <a:t>検定料等</a:t>
              </a:r>
              <a:endParaRPr altLang="ja-JP" b="1" baseline="0" cap="none" dirty="0" i="0" kern="100" kumimoji="0" lang="en-US" noProof="0" normalizeH="0" spc="0" strike="noStrike" sz="1800" u="none">
                <a:ln>
                  <a:noFill/>
                </a:ln>
                <a:solidFill>
                  <a:srgbClr val="8064A2"/>
                </a:solidFill>
                <a:effectLst/>
                <a:uLnTx/>
                <a:uFillTx/>
                <a:latin charset="-128" panose="020F0600000000000000" pitchFamily="50" typeface="HG丸ｺﾞｼｯｸM-PRO"/>
                <a:ea charset="-128" panose="020F0600000000000000" pitchFamily="50" typeface="HG丸ｺﾞｼｯｸM-PRO"/>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8064A2"/>
                  </a:solidFill>
                  <a:effectLst/>
                  <a:uLnTx/>
                  <a:uFillTx/>
                  <a:latin charset="-128" panose="020F0600000000000000" pitchFamily="50" typeface="HG丸ｺﾞｼｯｸM-PRO"/>
                  <a:ea charset="-128" panose="020F0600000000000000" pitchFamily="50" typeface="HG丸ｺﾞｼｯｸM-PRO"/>
                  <a:cs typeface="+mn-cs"/>
                </a:rPr>
                <a:t>の支払い</a:t>
              </a:r>
              <a:endParaRPr altLang="en-US" b="0" baseline="0" cap="none" dirty="0" i="0" kern="100" kumimoji="0" lang="ja-JP" noProof="0" normalizeH="0" spc="0" strike="noStrike" sz="1800" u="none">
                <a:ln>
                  <a:noFill/>
                </a:ln>
                <a:solidFill>
                  <a:srgbClr val="8064A2"/>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40" name="グループ化 39">
            <a:extLst>
              <a:ext uri="{FF2B5EF4-FFF2-40B4-BE49-F238E27FC236}">
                <a16:creationId xmlns:a16="http://schemas.microsoft.com/office/drawing/2014/main" id="{E16B045C-64D6-4A0E-87FC-8799CA09492D}"/>
              </a:ext>
            </a:extLst>
          </p:cNvPr>
          <p:cNvGrpSpPr/>
          <p:nvPr/>
        </p:nvGrpSpPr>
        <p:grpSpPr>
          <a:xfrm>
            <a:off x="414907" y="671657"/>
            <a:ext cx="7156563" cy="391160"/>
            <a:chOff x="212108" y="73268"/>
            <a:chExt cx="5084619" cy="243327"/>
          </a:xfrm>
        </p:grpSpPr>
        <p:sp>
          <p:nvSpPr>
            <p:cNvPr id="41" name="平行四辺形 57">
              <a:extLst>
                <a:ext uri="{FF2B5EF4-FFF2-40B4-BE49-F238E27FC236}">
                  <a16:creationId xmlns:a16="http://schemas.microsoft.com/office/drawing/2014/main" id="{9CB640A4-7184-4086-9DDE-CF1BC9D0BC5C}"/>
                </a:ext>
              </a:extLst>
            </p:cNvPr>
            <p:cNvSpPr/>
            <p:nvPr/>
          </p:nvSpPr>
          <p:spPr>
            <a:xfrm flipV="1">
              <a:off x="212108" y="73268"/>
              <a:ext cx="5084619" cy="243327"/>
            </a:xfrm>
            <a:custGeom>
              <a:avLst/>
              <a:gdLst>
                <a:gd fmla="*/ 0 w 5937250" name="connsiteX0"/>
                <a:gd fmla="*/ 237490 h 237490" name="connsiteY0"/>
                <a:gd fmla="*/ 59373 w 5937250" name="connsiteX1"/>
                <a:gd fmla="*/ 0 h 237490" name="connsiteY1"/>
                <a:gd fmla="*/ 5937250 w 5937250" name="connsiteX2"/>
                <a:gd fmla="*/ 0 h 237490" name="connsiteY2"/>
                <a:gd fmla="*/ 5877878 w 5937250" name="connsiteX3"/>
                <a:gd fmla="*/ 237490 h 237490" name="connsiteY3"/>
                <a:gd fmla="*/ 0 w 5937250" name="connsiteX4"/>
                <a:gd fmla="*/ 237490 h 237490" name="connsiteY4"/>
                <a:gd fmla="*/ 0 w 5889748" name="connsiteX0"/>
                <a:gd fmla="*/ 249365 h 249365" name="connsiteY0"/>
                <a:gd fmla="*/ 11871 w 5889748" name="connsiteX1"/>
                <a:gd fmla="*/ 0 h 249365" name="connsiteY1"/>
                <a:gd fmla="*/ 5889748 w 5889748" name="connsiteX2"/>
                <a:gd fmla="*/ 0 h 249365" name="connsiteY2"/>
                <a:gd fmla="*/ 5830376 w 5889748" name="connsiteX3"/>
                <a:gd fmla="*/ 237490 h 249365" name="connsiteY3"/>
                <a:gd fmla="*/ 0 w 5889748" name="connsiteX4"/>
                <a:gd fmla="*/ 249365 h 249365" name="connsiteY4"/>
                <a:gd fmla="*/ 0 w 5889748" name="connsiteX0"/>
                <a:gd fmla="*/ 249365 h 249365" name="connsiteY0"/>
                <a:gd fmla="*/ 11871 w 5889748" name="connsiteX1"/>
                <a:gd fmla="*/ 0 h 249365" name="connsiteY1"/>
                <a:gd fmla="*/ 5889748 w 5889748" name="connsiteX2"/>
                <a:gd fmla="*/ 0 h 249365" name="connsiteY2"/>
                <a:gd fmla="*/ 5604740 w 5889748" name="connsiteX3"/>
                <a:gd fmla="*/ 249365 h 249365" name="connsiteY3"/>
                <a:gd fmla="*/ 0 w 5889748" name="connsiteX4"/>
                <a:gd fmla="*/ 249365 h 249365" name="connsiteY4"/>
                <a:gd fmla="*/ 165 w 5877877" name="connsiteX0"/>
                <a:gd fmla="*/ 273157 h 273157" name="connsiteY0"/>
                <a:gd fmla="*/ 0 w 5877877" name="connsiteX1"/>
                <a:gd fmla="*/ 0 h 273157" name="connsiteY1"/>
                <a:gd fmla="*/ 5877877 w 5877877" name="connsiteX2"/>
                <a:gd fmla="*/ 0 h 273157" name="connsiteY2"/>
                <a:gd fmla="*/ 5592869 w 5877877" name="connsiteX3"/>
                <a:gd fmla="*/ 249365 h 273157" name="connsiteY3"/>
                <a:gd fmla="*/ 165 w 5877877" name="connsiteX4"/>
                <a:gd fmla="*/ 273157 h 273157" name="connsiteY4"/>
                <a:gd fmla="*/ 165 w 5877877" name="connsiteX0"/>
                <a:gd fmla="*/ 273157 h 273490" name="connsiteY0"/>
                <a:gd fmla="*/ 0 w 5877877" name="connsiteX1"/>
                <a:gd fmla="*/ 0 h 273490" name="connsiteY1"/>
                <a:gd fmla="*/ 5877877 w 5877877" name="connsiteX2"/>
                <a:gd fmla="*/ 0 h 273490" name="connsiteY2"/>
                <a:gd fmla="*/ 5599955 w 5877877" name="connsiteX3"/>
                <a:gd fmla="*/ 273490 h 273490" name="connsiteY3"/>
                <a:gd fmla="*/ 165 w 5877877" name="connsiteX4"/>
                <a:gd fmla="*/ 273157 h 273490"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273490" w="5877877">
                  <a:moveTo>
                    <a:pt x="165" y="273157"/>
                  </a:moveTo>
                  <a:lnTo>
                    <a:pt x="0" y="0"/>
                  </a:lnTo>
                  <a:lnTo>
                    <a:pt x="5877877" y="0"/>
                  </a:lnTo>
                  <a:lnTo>
                    <a:pt x="5599955" y="273490"/>
                  </a:lnTo>
                  <a:lnTo>
                    <a:pt x="165" y="273157"/>
                  </a:lnTo>
                  <a:close/>
                </a:path>
              </a:pathLst>
            </a:custGeom>
            <a:solidFill>
              <a:srgbClr val="8064A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42" name="テキスト ボックス 2">
              <a:extLst>
                <a:ext uri="{FF2B5EF4-FFF2-40B4-BE49-F238E27FC236}">
                  <a16:creationId xmlns:a16="http://schemas.microsoft.com/office/drawing/2014/main" id="{5DC69634-5DA0-47DD-8711-BC79BCBC868F}"/>
                </a:ext>
              </a:extLst>
            </p:cNvPr>
            <p:cNvSpPr txBox="1">
              <a:spLocks noChangeArrowheads="1"/>
            </p:cNvSpPr>
            <p:nvPr/>
          </p:nvSpPr>
          <p:spPr bwMode="auto">
            <a:xfrm>
              <a:off x="231839" y="138841"/>
              <a:ext cx="4911407" cy="165107"/>
            </a:xfrm>
            <a:prstGeom prst="rect">
              <a:avLst/>
            </a:prstGeom>
            <a:noFill/>
            <a:ln w="9525">
              <a:noFill/>
              <a:miter lim="800000"/>
              <a:headEnd/>
              <a:tailEnd/>
            </a:ln>
          </p:spPr>
          <p:txBody>
            <a:bodyPr anchor="t" anchorCtr="0" bIns="45720" lIns="0" rIns="91440" rot="0" tIns="45720" vert="horz" wrap="square">
              <a:noAutofit/>
            </a:bodyPr>
            <a:lstStyle/>
            <a:p>
              <a:pPr algn="just" defTabSz="457200" eaLnBrk="1" fontAlgn="auto" hangingPunct="1" indent="0" latinLnBrk="0" lvl="0" marL="0" marR="0" rtl="0">
                <a:lnSpc>
                  <a:spcPts val="1360"/>
                </a:lnSpc>
                <a:spcBef>
                  <a:spcPts val="0"/>
                </a:spcBef>
                <a:spcAft>
                  <a:spcPts val="0"/>
                </a:spcAft>
                <a:buClrTx/>
                <a:buSzTx/>
                <a:buFontTx/>
                <a:buNone/>
                <a:tabLst/>
                <a:defRPr/>
              </a:pPr>
              <a:r>
                <a:rPr b="1" baseline="0" cap="none" dirty="0" i="0" kern="100" kumimoji="0" lang="en-US"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STEP1</a:t>
              </a:r>
              <a:r>
                <a:rPr altLang="en-US" b="1"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altLang="en-US" b="0"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b="1" baseline="0" cap="none" dirty="0" i="0" kern="100" kumimoji="0" lang="en-US"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STEP2</a:t>
              </a:r>
              <a:r>
                <a:rPr altLang="en-US" b="1"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altLang="en-US" b="0"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b="1" baseline="0" cap="none" dirty="0" i="0" kern="100" kumimoji="0" lang="en-US"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STEP3</a:t>
              </a:r>
              <a:r>
                <a:rPr altLang="en-US" b="1"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b="1" baseline="0" cap="none" dirty="0" i="0" kern="100" kumimoji="0" lang="en-US"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STEP4</a:t>
              </a:r>
              <a:r>
                <a:rPr altLang="en-US" b="1"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b="1" baseline="0" cap="none" dirty="0" i="0" kern="100" kumimoji="0" lang="en-US" noProof="0" normalizeH="0" spc="0" strike="noStrike" sz="18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rPr>
                <a:t>STEP5</a:t>
              </a:r>
              <a:r>
                <a:rPr altLang="en-US" b="1" baseline="0" cap="none" dirty="0" i="0" kern="100" kumimoji="0" lang="ja-JP" noProof="0" normalizeH="0" spc="0" strike="noStrike" sz="1800" u="none">
                  <a:ln>
                    <a:noFill/>
                  </a:ln>
                  <a:solidFill>
                    <a:srgbClr val="FFFFFF"/>
                  </a:solidFill>
                  <a:effectLst/>
                  <a:uLnTx/>
                  <a:uFillTx/>
                  <a:latin charset="-128" panose="020F0600000000000000" pitchFamily="50" typeface="HG丸ｺﾞｼｯｸM-PRO"/>
                  <a:ea charset="-128" panose="020F0600000000000000" pitchFamily="50" typeface="HG丸ｺﾞｼｯｸM-PRO"/>
                  <a:cs typeface="+mn-cs"/>
                </a:rPr>
                <a:t>　　　　　　　　　　　　</a:t>
              </a:r>
              <a:endParaRPr altLang="en-US" b="0" baseline="0" cap="none" dirty="0" i="0" kern="100" kumimoji="0" lang="ja-JP" noProof="0" normalizeH="0" spc="0" strike="noStrike" sz="1800" u="none">
                <a:ln>
                  <a:noFill/>
                </a:ln>
                <a:solidFill>
                  <a:prstClr val="black"/>
                </a:solidFill>
                <a:effectLst/>
                <a:uLnTx/>
                <a:uFillTx/>
                <a:latin charset="-128" panose="020F0600000000000000" pitchFamily="50" typeface="HG丸ｺﾞｼｯｸM-PRO"/>
                <a:ea charset="-128" panose="020F0600000000000000" pitchFamily="50" typeface="HG丸ｺﾞｼｯｸM-PRO"/>
                <a:cs typeface="+mn-cs"/>
              </a:endParaRPr>
            </a:p>
          </p:txBody>
        </p:sp>
      </p:grpSp>
      <p:sp>
        <p:nvSpPr>
          <p:cNvPr id="30" name="四角形: 角を丸くする 29">
            <a:extLst>
              <a:ext uri="{FF2B5EF4-FFF2-40B4-BE49-F238E27FC236}">
                <a16:creationId xmlns:a16="http://schemas.microsoft.com/office/drawing/2014/main" id="{B9DF2014-6C7C-42F6-9CA3-C3ABE2149D70}"/>
              </a:ext>
            </a:extLst>
          </p:cNvPr>
          <p:cNvSpPr/>
          <p:nvPr/>
        </p:nvSpPr>
        <p:spPr>
          <a:xfrm>
            <a:off x="335665" y="2011671"/>
            <a:ext cx="11520000" cy="4501098"/>
          </a:xfrm>
          <a:prstGeom prst="roundRect">
            <a:avLst>
              <a:gd fmla="val 796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STEP 5</a:t>
            </a:r>
            <a:r>
              <a:rPr altLang="en-US" b="1"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　検定料等の支払い</a:t>
            </a:r>
            <a:endParaRPr altLang="ja-JP" b="1"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1200" kumimoji="0" lang="en-US" noProof="0" normalizeH="0" spc="0" strike="noStrike" sz="14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　検定料等の支払期間</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令和７年</a:t>
            </a:r>
            <a:r>
              <a:rPr altLang="en-US" b="0" baseline="0" cap="none" dirty="0" i="0" kern="1200" kumimoji="0" lang="ja-JP"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t>９月</a:t>
            </a:r>
            <a:r>
              <a:rPr altLang="ja-JP" b="0" baseline="0" cap="none" dirty="0" i="0" kern="1200" kumimoji="0" lang="en-US"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t>16</a:t>
            </a:r>
            <a:r>
              <a:rPr altLang="en-US" b="0" baseline="0" cap="none" dirty="0" i="0" kern="1200" kumimoji="0" lang="ja-JP"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t>日（火）</a:t>
            </a:r>
            <a:r>
              <a:rPr altLang="ja-JP" b="0" baseline="0" cap="none" dirty="0" i="0" kern="1200" kumimoji="0" lang="en-US"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t>10</a:t>
            </a:r>
            <a:r>
              <a:rPr altLang="en-US" b="0" baseline="0" cap="none" dirty="0" i="0" kern="1200" kumimoji="0" lang="ja-JP"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1200" kumimoji="0" lang="en-US"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t>00</a:t>
            </a:r>
            <a:r>
              <a:rPr altLang="en-US" b="0" baseline="0" cap="none" dirty="0" i="0" kern="1200" kumimoji="0" lang="ja-JP"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1200" kumimoji="0" lang="en-US"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t>10</a:t>
            </a:r>
            <a:r>
              <a:rPr altLang="en-US" b="0" baseline="0" cap="none" dirty="0" i="0" kern="1200" kumimoji="0" lang="ja-JP"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t>月３日（金）</a:t>
            </a:r>
            <a:r>
              <a:rPr altLang="ja-JP" b="0" baseline="0" cap="none" dirty="0" i="0" kern="1200" kumimoji="0" lang="en-US"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t>23</a:t>
            </a:r>
            <a:r>
              <a:rPr altLang="en-US" b="0" baseline="0" cap="none" dirty="0" i="0" kern="1200" kumimoji="0" lang="ja-JP"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1200" kumimoji="0" lang="en-US"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t>59</a:t>
            </a:r>
            <a:endParaRPr altLang="ja-JP" b="0" baseline="0" cap="none" dirty="0" i="0" kern="1200" kumimoji="0" lang="en-US" noProof="0" normalizeH="0" spc="0" strike="noStrike" sz="2000" u="none">
              <a:ln>
                <a:noFill/>
              </a:ln>
              <a:solidFill>
                <a:prstClr val="white"/>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120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　出願内容の登録後，選択した支払方法（クレジットカード・コンビニエンスストア</a:t>
            </a:r>
            <a:b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b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Pay-easy</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（ペイジー）のいずれか）により検定料等を支払う</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60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検定料等の支払いには，支払方法を問わず手数料（一律</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188</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円）が発生</a:t>
            </a:r>
          </a:p>
          <a:p>
            <a:pPr algn="l" defTabSz="457200" eaLnBrk="1" fontAlgn="auto" hangingPunct="1" indent="0" latinLnBrk="0" lvl="0" marL="0" marR="0" rtl="0">
              <a:lnSpc>
                <a:spcPct val="100000"/>
              </a:lnSpc>
              <a:spcBef>
                <a:spcPts val="1200"/>
              </a:spcBef>
              <a:spcAft>
                <a:spcPts val="0"/>
              </a:spcAft>
              <a:buClrTx/>
              <a:buSzTx/>
              <a:buFontTx/>
              <a:buNone/>
              <a:tabLst/>
              <a:defRPr/>
            </a:pPr>
            <a:r>
              <a:rPr altLang="en-US" b="0" baseline="0" cap="none" dirty="0" i="0" kern="1200" kumimoji="0" lang="ja-JP" noProof="0" normalizeH="0" spc="-50" strike="noStrike" sz="2000" u="none">
                <a:ln>
                  <a:noFill/>
                </a:ln>
                <a:solidFill>
                  <a:prstClr val="black"/>
                </a:solidFill>
                <a:effectLst/>
                <a:uLnTx/>
                <a:uFillTx/>
                <a:latin charset="-128" panose="020B0600070205080204" pitchFamily="50" typeface="ＭＳ Ｐゴシック"/>
                <a:ea charset="-128" panose="020B0604030504040204" pitchFamily="50" typeface="メイリオ"/>
                <a:cs typeface="+mn-cs"/>
              </a:rPr>
              <a:t>　○　支払金額は下表の</a:t>
            </a:r>
            <a:r>
              <a:rPr altLang="en-US" b="0" baseline="0" cap="none" dirty="0" i="0" kern="1200" kumimoji="0" lang="ja-JP" noProof="0" normalizeH="0" spc="-5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４</a:t>
            </a:r>
            <a:r>
              <a:rPr altLang="en-US" b="0" baseline="0" cap="none" dirty="0" i="0" kern="1200" kumimoji="0" lang="ja-JP" noProof="0" normalizeH="0" spc="-50" strike="noStrike" sz="2000" u="none">
                <a:ln>
                  <a:noFill/>
                </a:ln>
                <a:solidFill>
                  <a:prstClr val="black"/>
                </a:solidFill>
                <a:effectLst/>
                <a:uLnTx/>
                <a:uFillTx/>
                <a:latin charset="-128" panose="020B0600070205080204" pitchFamily="50" typeface="ＭＳ Ｐゴシック"/>
                <a:ea charset="-128" panose="020B0604030504040204" pitchFamily="50" typeface="メイリオ"/>
                <a:cs typeface="+mn-cs"/>
              </a:rPr>
              <a:t>種類</a:t>
            </a:r>
            <a:endParaRPr altLang="ja-JP" b="0" baseline="0" cap="none" dirty="0" i="0" kern="1200" kumimoji="0" lang="en-US" noProof="0" normalizeH="0" spc="-50" strike="noStrike" sz="2000" u="none">
              <a:ln>
                <a:noFill/>
              </a:ln>
              <a:solidFill>
                <a:prstClr val="black"/>
              </a:solidFill>
              <a:effectLst/>
              <a:uLnTx/>
              <a:uFillTx/>
              <a:latin charset="-128" panose="020B0600070205080204" pitchFamily="50" typeface="ＭＳ Ｐゴシック"/>
              <a:ea charset="-128" panose="020B0604030504040204" pitchFamily="50" typeface="メイリオ"/>
              <a:cs typeface="+mn-cs"/>
            </a:endParaRPr>
          </a:p>
          <a:p>
            <a:pPr algn="l" defTabSz="457200" eaLnBrk="1" fontAlgn="auto" hangingPunct="1" indent="0" latinLnBrk="0" lvl="0" marL="0" marR="0" rtl="0">
              <a:lnSpc>
                <a:spcPct val="100000"/>
              </a:lnSpc>
              <a:spcBef>
                <a:spcPts val="1200"/>
              </a:spcBef>
              <a:spcAft>
                <a:spcPts val="0"/>
              </a:spcAft>
              <a:buClrTx/>
              <a:buSzTx/>
              <a:buFontTx/>
              <a:buNone/>
              <a:tabLst/>
              <a:defRPr/>
            </a:pPr>
            <a:endParaRPr altLang="ja-JP" b="0" baseline="0" cap="none" dirty="0" i="0" kern="1200" kumimoji="0" lang="en-US" noProof="0" normalizeH="0" spc="-50" strike="noStrike" sz="2000" u="none">
              <a:ln>
                <a:noFill/>
              </a:ln>
              <a:solidFill>
                <a:prstClr val="black"/>
              </a:solidFill>
              <a:effectLst/>
              <a:uLnTx/>
              <a:uFillTx/>
              <a:latin charset="-128" panose="020B0600070205080204" pitchFamily="50" typeface="ＭＳ Ｐゴシック"/>
              <a:ea charset="-128" panose="020B0604030504040204" pitchFamily="50" typeface="メイリオ"/>
              <a:cs typeface="+mn-cs"/>
            </a:endParaRPr>
          </a:p>
          <a:p>
            <a:pPr algn="l" defTabSz="457200" eaLnBrk="1" fontAlgn="auto" hangingPunct="1" indent="0" latinLnBrk="0" lvl="0" marL="0" marR="0" rtl="0">
              <a:lnSpc>
                <a:spcPct val="100000"/>
              </a:lnSpc>
              <a:spcBef>
                <a:spcPts val="1200"/>
              </a:spcBef>
              <a:spcAft>
                <a:spcPts val="0"/>
              </a:spcAft>
              <a:buClrTx/>
              <a:buSzTx/>
              <a:buFontTx/>
              <a:buNone/>
              <a:tabLst/>
              <a:defRPr/>
            </a:pPr>
            <a:endParaRPr altLang="ja-JP" b="0" baseline="0" cap="none" dirty="0" i="0" kern="1200" kumimoji="0" lang="en-US" noProof="0" normalizeH="0" spc="-50" strike="noStrike" sz="2000" u="none">
              <a:ln>
                <a:noFill/>
              </a:ln>
              <a:solidFill>
                <a:prstClr val="black"/>
              </a:solidFill>
              <a:effectLst/>
              <a:uLnTx/>
              <a:uFillTx/>
              <a:latin charset="-128" panose="020B0600070205080204" pitchFamily="50" typeface="ＭＳ Ｐゴシック"/>
              <a:ea charset="-128" panose="020B0604030504040204" pitchFamily="50" typeface="メイリオ"/>
              <a:cs typeface="+mn-cs"/>
            </a:endParaRPr>
          </a:p>
          <a:p>
            <a:pPr algn="l" defTabSz="457200" eaLnBrk="1" fontAlgn="auto" hangingPunct="1" indent="0" latinLnBrk="0" lvl="0" marL="0" marR="0" rtl="0">
              <a:lnSpc>
                <a:spcPct val="100000"/>
              </a:lnSpc>
              <a:spcBef>
                <a:spcPts val="1200"/>
              </a:spcBef>
              <a:spcAft>
                <a:spcPts val="0"/>
              </a:spcAft>
              <a:buClrTx/>
              <a:buSzTx/>
              <a:buFontTx/>
              <a:buNone/>
              <a:tabLst/>
              <a:defRPr/>
            </a:pPr>
            <a:endParaRPr altLang="ja-JP" b="0" baseline="0" cap="none" dirty="0" i="0" kern="1200" kumimoji="0" lang="en-US" noProof="0" normalizeH="0" spc="-50" strike="noStrike" sz="2000" u="none">
              <a:ln>
                <a:noFill/>
              </a:ln>
              <a:solidFill>
                <a:prstClr val="black"/>
              </a:solidFill>
              <a:effectLst/>
              <a:uLnTx/>
              <a:uFillTx/>
              <a:latin charset="-128" panose="020B0600070205080204" pitchFamily="50" typeface="ＭＳ Ｐゴシック"/>
              <a:ea charset="-128" panose="020B0604030504040204" pitchFamily="50" typeface="メイリオ"/>
              <a:cs typeface="+mn-cs"/>
            </a:endParaRPr>
          </a:p>
        </p:txBody>
      </p:sp>
      <p:sp>
        <p:nvSpPr>
          <p:cNvPr id="31" name="正方形/長方形 30">
            <a:extLst>
              <a:ext uri="{FF2B5EF4-FFF2-40B4-BE49-F238E27FC236}">
                <a16:creationId xmlns:a16="http://schemas.microsoft.com/office/drawing/2014/main" id="{79C2F395-C474-496C-B57E-65B9BCCB5A7D}"/>
              </a:ext>
            </a:extLst>
          </p:cNvPr>
          <p:cNvSpPr/>
          <p:nvPr/>
        </p:nvSpPr>
        <p:spPr>
          <a:xfrm>
            <a:off x="8858789" y="78862"/>
            <a:ext cx="3240000" cy="432000"/>
          </a:xfrm>
          <a:prstGeom prst="rect">
            <a:avLst/>
          </a:prstGeom>
          <a:solidFill>
            <a:schemeClr val="bg1"/>
          </a:solidFill>
          <a:ln w="19050">
            <a:noFill/>
          </a:ln>
        </p:spPr>
        <p:txBody>
          <a:bodyPr anchor="ctr" bIns="72000" lIns="72000" rIns="72000" tIns="72000" wrap="square">
            <a:sp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【1.</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Web</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出願について</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p>
        </p:txBody>
      </p:sp>
      <p:graphicFrame>
        <p:nvGraphicFramePr>
          <p:cNvPr id="29" name="表 28">
            <a:extLst>
              <a:ext uri="{FF2B5EF4-FFF2-40B4-BE49-F238E27FC236}">
                <a16:creationId xmlns:a16="http://schemas.microsoft.com/office/drawing/2014/main" id="{9E83CF3C-A3A1-4B0F-A6EA-8FD2F0E80205}"/>
              </a:ext>
            </a:extLst>
          </p:cNvPr>
          <p:cNvGraphicFramePr>
            <a:graphicFrameLocks noGrp="1"/>
          </p:cNvGraphicFramePr>
          <p:nvPr>
            <p:extLst/>
          </p:nvPr>
        </p:nvGraphicFramePr>
        <p:xfrm>
          <a:off x="1126400" y="5037172"/>
          <a:ext cx="10201010" cy="1329690"/>
        </p:xfrm>
        <a:graphic>
          <a:graphicData uri="http://schemas.openxmlformats.org/drawingml/2006/table">
            <a:tbl>
              <a:tblPr bandRow="1" firstRow="1">
                <a:tableStyleId>{00A15C55-8517-42AA-B614-E9B94910E393}</a:tableStyleId>
              </a:tblPr>
              <a:tblGrid>
                <a:gridCol w="3184100">
                  <a:extLst>
                    <a:ext uri="{9D8B030D-6E8A-4147-A177-3AD203B41FA5}">
                      <a16:colId xmlns:a16="http://schemas.microsoft.com/office/drawing/2014/main" val="1322435676"/>
                    </a:ext>
                  </a:extLst>
                </a:gridCol>
                <a:gridCol w="3465378">
                  <a:extLst>
                    <a:ext uri="{9D8B030D-6E8A-4147-A177-3AD203B41FA5}">
                      <a16:colId xmlns:a16="http://schemas.microsoft.com/office/drawing/2014/main" val="1496094013"/>
                    </a:ext>
                  </a:extLst>
                </a:gridCol>
                <a:gridCol w="3551532">
                  <a:extLst>
                    <a:ext uri="{9D8B030D-6E8A-4147-A177-3AD203B41FA5}">
                      <a16:colId xmlns:a16="http://schemas.microsoft.com/office/drawing/2014/main" val="4288448783"/>
                    </a:ext>
                  </a:extLst>
                </a:gridCol>
              </a:tblGrid>
              <a:tr h="348210">
                <a:tc>
                  <a:txBody>
                    <a:bodyPr/>
                    <a:lstStyle/>
                    <a:p>
                      <a:pPr algn="ctr">
                        <a:lnSpc>
                          <a:spcPct val="100000"/>
                        </a:lnSpc>
                        <a:spcAft>
                          <a:spcPts val="0"/>
                        </a:spcAft>
                      </a:pPr>
                      <a:r>
                        <a:rPr b="0" dirty="0" kern="100" lang="ja-JP" spc="-5" sz="1800">
                          <a:solidFill>
                            <a:srgbClr val="000000"/>
                          </a:solidFill>
                          <a:effectLst/>
                          <a:latin typeface="+mj-ea"/>
                          <a:ea typeface="+mj-ea"/>
                        </a:rPr>
                        <a:t>区　　　　分</a:t>
                      </a:r>
                      <a:endParaRPr b="0" dirty="0" kern="100" lang="ja-JP" sz="1800">
                        <a:effectLst/>
                        <a:latin typeface="+mj-ea"/>
                        <a:ea typeface="+mj-ea"/>
                      </a:endParaRPr>
                    </a:p>
                  </a:txBody>
                  <a:tcPr anchor="ctr" marB="53975" marL="53975" marR="53975" marT="5397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lumMod val="75000"/>
                      </a:schemeClr>
                    </a:solidFill>
                  </a:tcPr>
                </a:tc>
                <a:tc>
                  <a:txBody>
                    <a:bodyPr/>
                    <a:lstStyle/>
                    <a:p>
                      <a:pPr algn="ctr">
                        <a:lnSpc>
                          <a:spcPct val="100000"/>
                        </a:lnSpc>
                        <a:spcAft>
                          <a:spcPts val="0"/>
                        </a:spcAft>
                      </a:pPr>
                      <a:r>
                        <a:rPr b="0" dirty="0" kern="100" lang="ja-JP" spc="-5" sz="1800">
                          <a:solidFill>
                            <a:srgbClr val="000000"/>
                          </a:solidFill>
                          <a:effectLst/>
                          <a:latin typeface="+mj-ea"/>
                          <a:ea typeface="+mj-ea"/>
                        </a:rPr>
                        <a:t>成績の閲覧を</a:t>
                      </a:r>
                      <a:r>
                        <a:rPr b="0" dirty="0" kern="100" lang="ja-JP" spc="-5" sz="1800" u="sng">
                          <a:solidFill>
                            <a:srgbClr val="000000"/>
                          </a:solidFill>
                          <a:effectLst/>
                          <a:latin typeface="+mj-ea"/>
                          <a:ea typeface="+mj-ea"/>
                        </a:rPr>
                        <a:t>希望する</a:t>
                      </a:r>
                      <a:r>
                        <a:rPr b="0" dirty="0" kern="100" lang="ja-JP" spc="-5" sz="1800">
                          <a:solidFill>
                            <a:srgbClr val="000000"/>
                          </a:solidFill>
                          <a:effectLst/>
                          <a:latin typeface="+mj-ea"/>
                          <a:ea typeface="+mj-ea"/>
                        </a:rPr>
                        <a:t>場合</a:t>
                      </a:r>
                      <a:endParaRPr b="0" dirty="0" kern="100" lang="ja-JP" sz="1800">
                        <a:effectLst/>
                        <a:latin typeface="+mj-ea"/>
                        <a:ea typeface="+mj-ea"/>
                      </a:endParaRPr>
                    </a:p>
                  </a:txBody>
                  <a:tcPr anchor="ctr" marB="53975" marL="53975" marR="53975" marT="5397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lumMod val="75000"/>
                      </a:schemeClr>
                    </a:solidFill>
                  </a:tcPr>
                </a:tc>
                <a:tc>
                  <a:txBody>
                    <a:bodyPr/>
                    <a:lstStyle/>
                    <a:p>
                      <a:pPr algn="ctr">
                        <a:lnSpc>
                          <a:spcPct val="100000"/>
                        </a:lnSpc>
                        <a:spcAft>
                          <a:spcPts val="0"/>
                        </a:spcAft>
                      </a:pPr>
                      <a:r>
                        <a:rPr b="0" dirty="0" kern="100" lang="ja-JP" spc="-5" sz="1800">
                          <a:solidFill>
                            <a:srgbClr val="000000"/>
                          </a:solidFill>
                          <a:effectLst/>
                          <a:latin typeface="+mj-ea"/>
                          <a:ea typeface="+mj-ea"/>
                        </a:rPr>
                        <a:t>成績の閲覧を</a:t>
                      </a:r>
                      <a:r>
                        <a:rPr b="0" dirty="0" kern="100" lang="ja-JP" spc="-5" sz="1800" u="sng">
                          <a:solidFill>
                            <a:srgbClr val="000000"/>
                          </a:solidFill>
                          <a:effectLst/>
                          <a:latin typeface="+mj-ea"/>
                          <a:ea typeface="+mj-ea"/>
                        </a:rPr>
                        <a:t>希望しない</a:t>
                      </a:r>
                      <a:r>
                        <a:rPr b="0" dirty="0" kern="100" lang="ja-JP" spc="-5" sz="1800">
                          <a:solidFill>
                            <a:srgbClr val="000000"/>
                          </a:solidFill>
                          <a:effectLst/>
                          <a:latin typeface="+mj-ea"/>
                          <a:ea typeface="+mj-ea"/>
                        </a:rPr>
                        <a:t>場合</a:t>
                      </a:r>
                      <a:endParaRPr b="0" dirty="0" kern="100" lang="ja-JP" sz="1800">
                        <a:effectLst/>
                        <a:latin typeface="+mj-ea"/>
                        <a:ea typeface="+mj-ea"/>
                      </a:endParaRPr>
                    </a:p>
                  </a:txBody>
                  <a:tcPr anchor="ctr" marB="53975" marL="53975" marR="53975" marT="5397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lumMod val="75000"/>
                      </a:schemeClr>
                    </a:solidFill>
                  </a:tcPr>
                </a:tc>
                <a:extLst>
                  <a:ext uri="{0D108BD9-81ED-4DB2-BD59-A6C34878D82A}">
                    <a16:rowId xmlns:a16="http://schemas.microsoft.com/office/drawing/2014/main" val="3856527481"/>
                  </a:ext>
                </a:extLst>
              </a:tr>
              <a:tr h="440690">
                <a:tc>
                  <a:txBody>
                    <a:bodyPr/>
                    <a:lstStyle/>
                    <a:p>
                      <a:pPr algn="ctr">
                        <a:lnSpc>
                          <a:spcPct val="100000"/>
                        </a:lnSpc>
                        <a:spcAft>
                          <a:spcPts val="0"/>
                        </a:spcAft>
                      </a:pPr>
                      <a:r>
                        <a:rPr b="0" dirty="0" kern="100" lang="en-US" spc="-5" sz="1800" u="sng">
                          <a:solidFill>
                            <a:srgbClr val="000000"/>
                          </a:solidFill>
                          <a:effectLst/>
                          <a:latin typeface="+mj-ea"/>
                          <a:ea typeface="+mj-ea"/>
                        </a:rPr>
                        <a:t>3</a:t>
                      </a:r>
                      <a:r>
                        <a:rPr b="0" dirty="0" kern="100" lang="ja-JP" spc="-5" sz="1800" u="sng">
                          <a:solidFill>
                            <a:srgbClr val="000000"/>
                          </a:solidFill>
                          <a:effectLst/>
                          <a:latin typeface="+mj-ea"/>
                          <a:ea typeface="+mj-ea"/>
                        </a:rPr>
                        <a:t>教科以上</a:t>
                      </a:r>
                      <a:r>
                        <a:rPr b="0" dirty="0" kern="100" lang="ja-JP" spc="-5" sz="1800">
                          <a:solidFill>
                            <a:srgbClr val="000000"/>
                          </a:solidFill>
                          <a:effectLst/>
                          <a:latin typeface="+mj-ea"/>
                          <a:ea typeface="+mj-ea"/>
                        </a:rPr>
                        <a:t>を受験する場合</a:t>
                      </a:r>
                      <a:endParaRPr b="0" dirty="0" kern="100" lang="ja-JP" sz="1800">
                        <a:effectLst/>
                        <a:latin typeface="+mj-ea"/>
                        <a:ea typeface="+mj-ea"/>
                      </a:endParaRPr>
                    </a:p>
                  </a:txBody>
                  <a:tcPr anchor="ctr" marB="53975" marL="53975" marR="53975" marT="5397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lnSpc>
                          <a:spcPct val="100000"/>
                        </a:lnSpc>
                        <a:spcAft>
                          <a:spcPts val="0"/>
                        </a:spcAft>
                      </a:pPr>
                      <a:r>
                        <a:rPr b="0" dirty="0" kern="100" lang="en-US" spc="-5" sz="2400">
                          <a:solidFill>
                            <a:srgbClr val="000000"/>
                          </a:solidFill>
                          <a:effectLst/>
                          <a:latin typeface="+mj-ea"/>
                          <a:ea typeface="+mj-ea"/>
                        </a:rPr>
                        <a:t>18,300</a:t>
                      </a:r>
                      <a:r>
                        <a:rPr b="0" dirty="0" kern="100" lang="ja-JP" spc="-5" sz="2400">
                          <a:solidFill>
                            <a:srgbClr val="000000"/>
                          </a:solidFill>
                          <a:effectLst/>
                          <a:latin typeface="+mj-ea"/>
                          <a:ea typeface="+mj-ea"/>
                        </a:rPr>
                        <a:t>円</a:t>
                      </a:r>
                      <a:endParaRPr b="0" dirty="0" kern="100" lang="ja-JP" sz="2400">
                        <a:effectLst/>
                        <a:latin typeface="+mj-ea"/>
                        <a:ea typeface="+mj-ea"/>
                      </a:endParaRPr>
                    </a:p>
                  </a:txBody>
                  <a:tcPr anchor="ctr" marB="53975" marL="53975" marR="53975" marT="5397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lnSpc>
                          <a:spcPct val="100000"/>
                        </a:lnSpc>
                        <a:spcAft>
                          <a:spcPts val="0"/>
                        </a:spcAft>
                      </a:pPr>
                      <a:r>
                        <a:rPr b="0" dirty="0" kern="100" lang="en-US" spc="-5" sz="2400">
                          <a:solidFill>
                            <a:srgbClr val="000000"/>
                          </a:solidFill>
                          <a:effectLst/>
                          <a:latin typeface="+mj-ea"/>
                          <a:ea typeface="+mj-ea"/>
                        </a:rPr>
                        <a:t>18,000</a:t>
                      </a:r>
                      <a:r>
                        <a:rPr b="0" dirty="0" kern="100" lang="ja-JP" spc="-5" sz="2400">
                          <a:solidFill>
                            <a:srgbClr val="000000"/>
                          </a:solidFill>
                          <a:effectLst/>
                          <a:latin typeface="+mj-ea"/>
                          <a:ea typeface="+mj-ea"/>
                        </a:rPr>
                        <a:t>円</a:t>
                      </a:r>
                      <a:endParaRPr b="0" dirty="0" kern="100" lang="ja-JP" sz="2400">
                        <a:effectLst/>
                        <a:latin typeface="+mj-ea"/>
                        <a:ea typeface="+mj-ea"/>
                      </a:endParaRPr>
                    </a:p>
                  </a:txBody>
                  <a:tcPr anchor="ctr" marB="53975" marL="53975" marR="53975" marT="5397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extLst>
                  <a:ext uri="{0D108BD9-81ED-4DB2-BD59-A6C34878D82A}">
                    <a16:rowId xmlns:a16="http://schemas.microsoft.com/office/drawing/2014/main" val="4222444312"/>
                  </a:ext>
                </a:extLst>
              </a:tr>
              <a:tr h="335280">
                <a:tc>
                  <a:txBody>
                    <a:bodyPr/>
                    <a:lstStyle/>
                    <a:p>
                      <a:pPr algn="ctr">
                        <a:lnSpc>
                          <a:spcPct val="100000"/>
                        </a:lnSpc>
                        <a:spcAft>
                          <a:spcPts val="0"/>
                        </a:spcAft>
                      </a:pPr>
                      <a:r>
                        <a:rPr b="0" dirty="0" kern="100" lang="en-US" spc="-5" sz="1800" u="sng">
                          <a:solidFill>
                            <a:srgbClr val="000000"/>
                          </a:solidFill>
                          <a:effectLst/>
                          <a:latin typeface="+mj-ea"/>
                          <a:ea typeface="+mj-ea"/>
                        </a:rPr>
                        <a:t>2</a:t>
                      </a:r>
                      <a:r>
                        <a:rPr b="0" dirty="0" kern="100" lang="ja-JP" spc="-5" sz="1800" u="sng">
                          <a:solidFill>
                            <a:srgbClr val="000000"/>
                          </a:solidFill>
                          <a:effectLst/>
                          <a:latin typeface="+mj-ea"/>
                          <a:ea typeface="+mj-ea"/>
                        </a:rPr>
                        <a:t>教科以下</a:t>
                      </a:r>
                      <a:r>
                        <a:rPr b="0" dirty="0" kern="100" lang="ja-JP" spc="-5" sz="1800">
                          <a:solidFill>
                            <a:srgbClr val="000000"/>
                          </a:solidFill>
                          <a:effectLst/>
                          <a:latin typeface="+mj-ea"/>
                          <a:ea typeface="+mj-ea"/>
                        </a:rPr>
                        <a:t>を受験する場合</a:t>
                      </a:r>
                      <a:endParaRPr b="0" dirty="0" kern="100" lang="ja-JP" sz="1800">
                        <a:effectLst/>
                        <a:latin typeface="+mj-ea"/>
                        <a:ea typeface="+mj-ea"/>
                      </a:endParaRPr>
                    </a:p>
                  </a:txBody>
                  <a:tcPr anchor="ctr" marB="53975" marL="53975" marR="53975" marT="5397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lnSpc>
                          <a:spcPct val="100000"/>
                        </a:lnSpc>
                        <a:spcAft>
                          <a:spcPts val="0"/>
                        </a:spcAft>
                      </a:pPr>
                      <a:r>
                        <a:rPr b="0" dirty="0" kern="100" lang="en-US" spc="-5" sz="2400">
                          <a:solidFill>
                            <a:srgbClr val="000000"/>
                          </a:solidFill>
                          <a:effectLst/>
                          <a:latin typeface="+mj-ea"/>
                          <a:ea typeface="+mj-ea"/>
                        </a:rPr>
                        <a:t>12,300</a:t>
                      </a:r>
                      <a:r>
                        <a:rPr b="0" dirty="0" kern="100" lang="ja-JP" spc="-5" sz="2400">
                          <a:solidFill>
                            <a:srgbClr val="000000"/>
                          </a:solidFill>
                          <a:effectLst/>
                          <a:latin typeface="+mj-ea"/>
                          <a:ea typeface="+mj-ea"/>
                        </a:rPr>
                        <a:t>円</a:t>
                      </a:r>
                      <a:endParaRPr b="0" dirty="0" kern="100" lang="ja-JP" sz="2400">
                        <a:effectLst/>
                        <a:latin typeface="+mj-ea"/>
                        <a:ea typeface="+mj-ea"/>
                      </a:endParaRPr>
                    </a:p>
                  </a:txBody>
                  <a:tcPr anchor="ctr" marB="53975" marL="53975" marR="53975" marT="5397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lnSpc>
                          <a:spcPct val="100000"/>
                        </a:lnSpc>
                        <a:spcAft>
                          <a:spcPts val="0"/>
                        </a:spcAft>
                      </a:pPr>
                      <a:r>
                        <a:rPr b="0" dirty="0" kern="100" lang="en-US" spc="-5" sz="2400">
                          <a:solidFill>
                            <a:srgbClr val="000000"/>
                          </a:solidFill>
                          <a:effectLst/>
                          <a:latin typeface="+mj-ea"/>
                          <a:ea typeface="+mj-ea"/>
                        </a:rPr>
                        <a:t>12,000</a:t>
                      </a:r>
                      <a:r>
                        <a:rPr b="0" dirty="0" kern="100" lang="ja-JP" spc="-5" sz="2400">
                          <a:solidFill>
                            <a:srgbClr val="000000"/>
                          </a:solidFill>
                          <a:effectLst/>
                          <a:latin typeface="+mj-ea"/>
                          <a:ea typeface="+mj-ea"/>
                        </a:rPr>
                        <a:t>円</a:t>
                      </a:r>
                      <a:endParaRPr b="0" dirty="0" kern="100" lang="ja-JP" sz="2400">
                        <a:effectLst/>
                        <a:latin typeface="+mj-ea"/>
                        <a:ea typeface="+mj-ea"/>
                      </a:endParaRPr>
                    </a:p>
                  </a:txBody>
                  <a:tcPr anchor="ctr" marB="53975" marL="53975" marR="53975" marT="5397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extLst>
                  <a:ext uri="{0D108BD9-81ED-4DB2-BD59-A6C34878D82A}">
                    <a16:rowId xmlns:a16="http://schemas.microsoft.com/office/drawing/2014/main" val="4053717014"/>
                  </a:ext>
                </a:extLst>
              </a:tr>
            </a:tbl>
          </a:graphicData>
        </a:graphic>
      </p:graphicFrame>
    </p:spTree>
    <p:extLst>
      <p:ext uri="{BB962C8B-B14F-4D97-AF65-F5344CB8AC3E}">
        <p14:creationId xmlns:p14="http://schemas.microsoft.com/office/powerpoint/2010/main" val="3605771588"/>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mph" presetID="26" presetSubtype="0">
                                  <p:stCondLst>
                                    <p:cond delay="0"/>
                                  </p:stCondLst>
                                  <p:childTnLst>
                                    <p:animEffect filter="fade" transition="out">
                                      <p:cBhvr>
                                        <p:cTn dur="1250" id="6" tmFilter="0, 0; .2, .5; .8, .5; 1, 0"/>
                                        <p:tgtEl>
                                          <p:spTgt spid="39"/>
                                        </p:tgtEl>
                                      </p:cBhvr>
                                    </p:animEffect>
                                    <p:animScale>
                                      <p:cBhvr>
                                        <p:cTn autoRev="1" dur="625" fill="hold" id="7"/>
                                        <p:tgtEl>
                                          <p:spTgt spid="39"/>
                                        </p:tgtEl>
                                      </p:cBhvr>
                                      <p:by x="105000" y="105000"/>
                                    </p:animScale>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30"/>
                                        </p:tgtEl>
                                        <p:attrNameLst>
                                          <p:attrName>style.visibility</p:attrName>
                                        </p:attrNameLst>
                                      </p:cBhvr>
                                      <p:to>
                                        <p:strVal val="visible"/>
                                      </p:to>
                                    </p:set>
                                    <p:animEffect filter="fade" transition="in">
                                      <p:cBhvr>
                                        <p:cTn dur="1000" id="12"/>
                                        <p:tgtEl>
                                          <p:spTgt spid="30"/>
                                        </p:tgtEl>
                                      </p:cBhvr>
                                    </p:animEffect>
                                    <p:anim calcmode="lin" valueType="num">
                                      <p:cBhvr>
                                        <p:cTn dur="1000" fill="hold" id="13"/>
                                        <p:tgtEl>
                                          <p:spTgt spid="30"/>
                                        </p:tgtEl>
                                        <p:attrNameLst>
                                          <p:attrName>ppt_x</p:attrName>
                                        </p:attrNameLst>
                                      </p:cBhvr>
                                      <p:tavLst>
                                        <p:tav tm="0">
                                          <p:val>
                                            <p:strVal val="#ppt_x"/>
                                          </p:val>
                                        </p:tav>
                                        <p:tav tm="100000">
                                          <p:val>
                                            <p:strVal val="#ppt_x"/>
                                          </p:val>
                                        </p:tav>
                                      </p:tavLst>
                                    </p:anim>
                                    <p:anim calcmode="lin" valueType="num">
                                      <p:cBhvr>
                                        <p:cTn dur="1000" fill="hold" id="14"/>
                                        <p:tgtEl>
                                          <p:spTgt spid="30"/>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29"/>
                                        </p:tgtEl>
                                        <p:attrNameLst>
                                          <p:attrName>style.visibility</p:attrName>
                                        </p:attrNameLst>
                                      </p:cBhvr>
                                      <p:to>
                                        <p:strVal val="visible"/>
                                      </p:to>
                                    </p:set>
                                    <p:animEffect filter="fade" transition="in">
                                      <p:cBhvr>
                                        <p:cTn dur="1000" id="17"/>
                                        <p:tgtEl>
                                          <p:spTgt spid="29"/>
                                        </p:tgtEl>
                                      </p:cBhvr>
                                    </p:animEffect>
                                    <p:anim calcmode="lin" valueType="num">
                                      <p:cBhvr>
                                        <p:cTn dur="1000" fill="hold" id="18"/>
                                        <p:tgtEl>
                                          <p:spTgt spid="29"/>
                                        </p:tgtEl>
                                        <p:attrNameLst>
                                          <p:attrName>ppt_x</p:attrName>
                                        </p:attrNameLst>
                                      </p:cBhvr>
                                      <p:tavLst>
                                        <p:tav tm="0">
                                          <p:val>
                                            <p:strVal val="#ppt_x"/>
                                          </p:val>
                                        </p:tav>
                                        <p:tav tm="100000">
                                          <p:val>
                                            <p:strVal val="#ppt_x"/>
                                          </p:val>
                                        </p:tav>
                                      </p:tavLst>
                                    </p:anim>
                                    <p:anim calcmode="lin" valueType="num">
                                      <p:cBhvr>
                                        <p:cTn dur="1000" fill="hold" id="19"/>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30"/>
    </p:bldLst>
  </p:timing>
</p:sld>
</file>

<file path=ppt/slides/slide12.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pic>
        <p:nvPicPr>
          <p:cNvPr id="49" name="図 48">
            <a:extLst>
              <a:ext uri="{FF2B5EF4-FFF2-40B4-BE49-F238E27FC236}">
                <a16:creationId xmlns:a16="http://schemas.microsoft.com/office/drawing/2014/main" id="{D0F20F20-D731-4498-A1E9-D9F47D014854}"/>
              </a:ext>
            </a:extLst>
          </p:cNvPr>
          <p:cNvPicPr>
            <a:picLocks noChangeAspect="1"/>
          </p:cNvPicPr>
          <p:nvPr/>
        </p:nvPicPr>
        <p:blipFill rotWithShape="1">
          <a:blip r:embed="rId3"/>
          <a:srcRect b="35773" l="18613" r="14327"/>
          <a:stretch/>
        </p:blipFill>
        <p:spPr>
          <a:xfrm>
            <a:off x="6218772" y="3610428"/>
            <a:ext cx="5134322" cy="2933014"/>
          </a:xfrm>
          <a:prstGeom prst="rect">
            <a:avLst/>
          </a:prstGeom>
          <a:ln>
            <a:solidFill>
              <a:schemeClr val="tx1"/>
            </a:solidFill>
          </a:ln>
        </p:spPr>
      </p:pic>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idx="12" sz="quarter" type="sldNum"/>
          </p:nvPr>
        </p:nvSpPr>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E0DD81A2-EA14-4A6D-B084-F67E3CF249F6}" type="slidenum">
              <a:rPr altLang="en-US" b="1"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12</a:t>
            </a:fld>
            <a:endParaRPr altLang="en-US" b="1" baseline="0" cap="none"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6" name="タイトル 5">
            <a:extLst>
              <a:ext uri="{FF2B5EF4-FFF2-40B4-BE49-F238E27FC236}">
                <a16:creationId xmlns:a16="http://schemas.microsoft.com/office/drawing/2014/main" id="{BAA98217-8299-4D6A-B797-9292E09FCF26}"/>
              </a:ext>
            </a:extLst>
          </p:cNvPr>
          <p:cNvSpPr>
            <a:spLocks noGrp="1"/>
          </p:cNvSpPr>
          <p:nvPr>
            <p:ph type="title"/>
          </p:nvPr>
        </p:nvSpPr>
        <p:spPr>
          <a:xfrm>
            <a:off x="406400" y="163998"/>
            <a:ext cx="8596668" cy="563414"/>
          </a:xfrm>
        </p:spPr>
        <p:txBody>
          <a:bodyPr/>
          <a:lstStyle/>
          <a:p>
            <a:r>
              <a:rPr altLang="en-US" dirty="0" lang="ja-JP">
                <a:solidFill>
                  <a:srgbClr val="002060"/>
                </a:solidFill>
              </a:rPr>
              <a:t>②　出願　</a:t>
            </a:r>
            <a:r>
              <a:rPr altLang="ja-JP" dirty="0" lang="en-US">
                <a:solidFill>
                  <a:srgbClr val="002060"/>
                </a:solidFill>
              </a:rPr>
              <a:t>【</a:t>
            </a:r>
            <a:r>
              <a:rPr altLang="en-US" dirty="0" lang="ja-JP">
                <a:solidFill>
                  <a:srgbClr val="002060"/>
                </a:solidFill>
              </a:rPr>
              <a:t>受験案内：</a:t>
            </a:r>
            <a:r>
              <a:rPr altLang="ja-JP" dirty="0" lang="en-US">
                <a:solidFill>
                  <a:srgbClr val="002060"/>
                </a:solidFill>
              </a:rPr>
              <a:t>P.39】</a:t>
            </a:r>
            <a:endParaRPr altLang="en-US" dirty="0" lang="ja-JP">
              <a:solidFill>
                <a:srgbClr val="002060"/>
              </a:solidFill>
            </a:endParaRPr>
          </a:p>
        </p:txBody>
      </p:sp>
      <p:sp>
        <p:nvSpPr>
          <p:cNvPr id="69" name="四角形: 角を丸くする 68">
            <a:extLst>
              <a:ext uri="{FF2B5EF4-FFF2-40B4-BE49-F238E27FC236}">
                <a16:creationId xmlns:a16="http://schemas.microsoft.com/office/drawing/2014/main" id="{94FA5472-F8B6-4AEF-88F2-EA123A9AC90E}"/>
              </a:ext>
            </a:extLst>
          </p:cNvPr>
          <p:cNvSpPr/>
          <p:nvPr/>
        </p:nvSpPr>
        <p:spPr>
          <a:xfrm>
            <a:off x="2657806" y="2111859"/>
            <a:ext cx="6120000" cy="1404000"/>
          </a:xfrm>
          <a:prstGeom prst="roundRect">
            <a:avLst/>
          </a:prstGeom>
          <a:solidFill>
            <a:srgbClr val="8A50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5400" u="none">
                <a:ln>
                  <a:noFill/>
                </a:ln>
                <a:solidFill>
                  <a:prstClr val="white"/>
                </a:solidFill>
                <a:effectLst/>
                <a:uLnTx/>
                <a:uFillTx/>
                <a:latin panose="020B0603020202020204" typeface="Trebuchet MS"/>
                <a:ea charset="-128" panose="020B0604030504040204" pitchFamily="50" typeface="メイリオ"/>
                <a:cs typeface="+mn-cs"/>
              </a:rPr>
              <a:t>　出 願 完 了！！</a:t>
            </a:r>
            <a:endParaRPr altLang="ja-JP" b="1" baseline="0" cap="none" dirty="0" i="0" kern="1200" kumimoji="1" lang="en-US" noProof="0" normalizeH="0" spc="0" strike="noStrike" sz="5400" u="none">
              <a:ln>
                <a:noFill/>
              </a:ln>
              <a:solidFill>
                <a:prstClr val="white"/>
              </a:solidFill>
              <a:effectLst/>
              <a:uLnTx/>
              <a:uFillTx/>
              <a:latin panose="020B0603020202020204" typeface="Trebuchet MS"/>
              <a:ea charset="-128" panose="020B0604030504040204" pitchFamily="50" typeface="メイリオ"/>
              <a:cs typeface="+mn-cs"/>
            </a:endParaRPr>
          </a:p>
        </p:txBody>
      </p:sp>
      <p:grpSp>
        <p:nvGrpSpPr>
          <p:cNvPr id="31" name="グループ化 30">
            <a:extLst>
              <a:ext uri="{FF2B5EF4-FFF2-40B4-BE49-F238E27FC236}">
                <a16:creationId xmlns:a16="http://schemas.microsoft.com/office/drawing/2014/main" id="{00FE139E-607C-481C-B7E7-4EC080FCEC05}"/>
              </a:ext>
            </a:extLst>
          </p:cNvPr>
          <p:cNvGrpSpPr/>
          <p:nvPr/>
        </p:nvGrpSpPr>
        <p:grpSpPr>
          <a:xfrm>
            <a:off x="7680623" y="1238889"/>
            <a:ext cx="1331999" cy="756001"/>
            <a:chOff x="59791" y="-6962"/>
            <a:chExt cx="1495878" cy="471972"/>
          </a:xfrm>
        </p:grpSpPr>
        <p:sp>
          <p:nvSpPr>
            <p:cNvPr id="74" name="矢印: 山形 73">
              <a:extLst>
                <a:ext uri="{FF2B5EF4-FFF2-40B4-BE49-F238E27FC236}">
                  <a16:creationId xmlns:a16="http://schemas.microsoft.com/office/drawing/2014/main" id="{BE86387A-6C7D-4328-A084-85159EC05580}"/>
                </a:ext>
              </a:extLst>
            </p:cNvPr>
            <p:cNvSpPr/>
            <p:nvPr/>
          </p:nvSpPr>
          <p:spPr>
            <a:xfrm>
              <a:off x="59791" y="-6962"/>
              <a:ext cx="1495878" cy="471972"/>
            </a:xfrm>
            <a:prstGeom prst="chevron">
              <a:avLst>
                <a:gd fmla="val 51649" name="adj"/>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75" name="テキスト ボックス 2">
              <a:extLst>
                <a:ext uri="{FF2B5EF4-FFF2-40B4-BE49-F238E27FC236}">
                  <a16:creationId xmlns:a16="http://schemas.microsoft.com/office/drawing/2014/main" id="{00398E8C-D5EF-4FEF-A50C-3AB7A246E0E4}"/>
                </a:ext>
              </a:extLst>
            </p:cNvPr>
            <p:cNvSpPr txBox="1">
              <a:spLocks noChangeArrowheads="1"/>
            </p:cNvSpPr>
            <p:nvPr/>
          </p:nvSpPr>
          <p:spPr bwMode="auto">
            <a:xfrm>
              <a:off x="438524" y="-5260"/>
              <a:ext cx="912464" cy="441935"/>
            </a:xfrm>
            <a:prstGeom prst="rect">
              <a:avLst/>
            </a:prstGeom>
            <a:noFill/>
            <a:ln w="9525">
              <a:noFill/>
              <a:miter lim="800000"/>
              <a:headEnd/>
              <a:tailEnd/>
            </a:ln>
          </p:spPr>
          <p:txBody>
            <a:bodyPr anchor="t" anchorCtr="0" bIns="45720" lIns="91440" rIns="91440" rot="0" tIns="45720" vert="horz" wrap="square">
              <a:spAutoFit/>
            </a:bodyPr>
            <a:lstStyle/>
            <a:p>
              <a:pPr algn="just"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rPr>
                <a:t>出願</a:t>
              </a:r>
            </a:p>
            <a:p>
              <a:pPr algn="just"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rPr>
                <a:t>完了</a:t>
              </a:r>
            </a:p>
          </p:txBody>
        </p:sp>
      </p:grpSp>
      <p:grpSp>
        <p:nvGrpSpPr>
          <p:cNvPr id="32" name="グループ化 31">
            <a:extLst>
              <a:ext uri="{FF2B5EF4-FFF2-40B4-BE49-F238E27FC236}">
                <a16:creationId xmlns:a16="http://schemas.microsoft.com/office/drawing/2014/main" id="{F823B95F-B549-46C8-A4C6-7CC75B7822A3}"/>
              </a:ext>
            </a:extLst>
          </p:cNvPr>
          <p:cNvGrpSpPr/>
          <p:nvPr/>
        </p:nvGrpSpPr>
        <p:grpSpPr>
          <a:xfrm>
            <a:off x="406400" y="766546"/>
            <a:ext cx="7558160" cy="1340014"/>
            <a:chOff x="5833" y="67330"/>
            <a:chExt cx="5369947" cy="833576"/>
          </a:xfrm>
        </p:grpSpPr>
        <p:grpSp>
          <p:nvGrpSpPr>
            <p:cNvPr id="33" name="グループ化 32">
              <a:extLst>
                <a:ext uri="{FF2B5EF4-FFF2-40B4-BE49-F238E27FC236}">
                  <a16:creationId xmlns:a16="http://schemas.microsoft.com/office/drawing/2014/main" id="{220B9E46-6472-468E-853E-BE550B89D309}"/>
                </a:ext>
              </a:extLst>
            </p:cNvPr>
            <p:cNvGrpSpPr/>
            <p:nvPr/>
          </p:nvGrpSpPr>
          <p:grpSpPr>
            <a:xfrm>
              <a:off x="5833" y="362196"/>
              <a:ext cx="1023096" cy="470282"/>
              <a:chOff x="23155" y="-1"/>
              <a:chExt cx="809029" cy="470314"/>
            </a:xfrm>
          </p:grpSpPr>
          <p:sp>
            <p:nvSpPr>
              <p:cNvPr id="72" name="矢印: 五方向 71">
                <a:extLst>
                  <a:ext uri="{FF2B5EF4-FFF2-40B4-BE49-F238E27FC236}">
                    <a16:creationId xmlns:a16="http://schemas.microsoft.com/office/drawing/2014/main" id="{56C8D001-6CB2-422B-9529-721DFCDD6282}"/>
                  </a:ext>
                </a:extLst>
              </p:cNvPr>
              <p:cNvSpPr/>
              <p:nvPr/>
            </p:nvSpPr>
            <p:spPr>
              <a:xfrm>
                <a:off x="23155" y="-1"/>
                <a:ext cx="809029" cy="470314"/>
              </a:xfrm>
              <a:prstGeom prst="homePlat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73" name="テキスト ボックス 2">
                <a:extLst>
                  <a:ext uri="{FF2B5EF4-FFF2-40B4-BE49-F238E27FC236}">
                    <a16:creationId xmlns:a16="http://schemas.microsoft.com/office/drawing/2014/main" id="{6A5AB23B-8C6E-4F9B-B097-9A364A5051FB}"/>
                  </a:ext>
                </a:extLst>
              </p:cNvPr>
              <p:cNvSpPr txBox="1">
                <a:spLocks noChangeArrowheads="1"/>
              </p:cNvSpPr>
              <p:nvPr/>
            </p:nvSpPr>
            <p:spPr bwMode="auto">
              <a:xfrm>
                <a:off x="30966" y="90865"/>
                <a:ext cx="683698" cy="310045"/>
              </a:xfrm>
              <a:prstGeom prst="rect">
                <a:avLst/>
              </a:prstGeom>
              <a:noFill/>
              <a:ln w="9525">
                <a:noFill/>
                <a:miter lim="800000"/>
                <a:headEnd/>
                <a:tailEnd/>
              </a:ln>
            </p:spPr>
            <p:txBody>
              <a:bodyPr anchor="ctr" anchorCtr="0" bIns="45720" lIns="91440" rIns="91440" rot="0" tIns="45720" vert="horz" wrap="square">
                <a:noAutofit/>
              </a:bodyPr>
              <a:lstStyle/>
              <a:p>
                <a:pPr algn="l" defTabSz="457200" eaLnBrk="1" fontAlgn="auto" hangingPunct="1" indent="0" latinLnBrk="0" lvl="0" marL="0" marR="0" rtl="0">
                  <a:lnSpc>
                    <a:spcPts val="136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事前準備</a:t>
                </a:r>
                <a:endParaRPr altLang="en-US" b="0"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34" name="グループ化 33">
              <a:extLst>
                <a:ext uri="{FF2B5EF4-FFF2-40B4-BE49-F238E27FC236}">
                  <a16:creationId xmlns:a16="http://schemas.microsoft.com/office/drawing/2014/main" id="{77A943F4-7B9F-45E8-95A5-BB6E2F839269}"/>
                </a:ext>
              </a:extLst>
            </p:cNvPr>
            <p:cNvGrpSpPr/>
            <p:nvPr/>
          </p:nvGrpSpPr>
          <p:grpSpPr>
            <a:xfrm>
              <a:off x="836632" y="375032"/>
              <a:ext cx="1278869" cy="447887"/>
              <a:chOff x="-17358" y="6919"/>
              <a:chExt cx="1207061" cy="448424"/>
            </a:xfrm>
          </p:grpSpPr>
          <p:sp>
            <p:nvSpPr>
              <p:cNvPr id="68" name="矢印: 山形 67">
                <a:extLst>
                  <a:ext uri="{FF2B5EF4-FFF2-40B4-BE49-F238E27FC236}">
                    <a16:creationId xmlns:a16="http://schemas.microsoft.com/office/drawing/2014/main" id="{D192E359-9DDD-4D6A-B943-A383730DA7EC}"/>
                  </a:ext>
                </a:extLst>
              </p:cNvPr>
              <p:cNvSpPr/>
              <p:nvPr/>
            </p:nvSpPr>
            <p:spPr>
              <a:xfrm>
                <a:off x="-17358" y="6919"/>
                <a:ext cx="1207061" cy="448424"/>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71" name="テキスト ボックス 2">
                <a:extLst>
                  <a:ext uri="{FF2B5EF4-FFF2-40B4-BE49-F238E27FC236}">
                    <a16:creationId xmlns:a16="http://schemas.microsoft.com/office/drawing/2014/main" id="{DC83B4D1-180B-4641-A99C-1DE03F63EF66}"/>
                  </a:ext>
                </a:extLst>
              </p:cNvPr>
              <p:cNvSpPr txBox="1">
                <a:spLocks noChangeArrowheads="1"/>
              </p:cNvSpPr>
              <p:nvPr/>
            </p:nvSpPr>
            <p:spPr bwMode="auto">
              <a:xfrm>
                <a:off x="173969" y="19113"/>
                <a:ext cx="935175" cy="391775"/>
              </a:xfrm>
              <a:prstGeom prst="rect">
                <a:avLst/>
              </a:prstGeom>
              <a:noFill/>
              <a:ln w="9525">
                <a:noFill/>
                <a:miter lim="800000"/>
                <a:headEnd/>
                <a:tailEnd/>
              </a:ln>
            </p:spPr>
            <p:txBody>
              <a:bodyPr anchor="t" anchorCtr="0" bIns="45720" lIns="91440" rIns="91440" rot="0" tIns="45720" vert="horz"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出願サイト</a:t>
                </a:r>
                <a:endParaRPr altLang="ja-JP" b="1" baseline="0" cap="none" dirty="0" i="0" kern="100" kumimoji="0" lang="en-US"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にアクセス</a:t>
                </a:r>
              </a:p>
            </p:txBody>
          </p:sp>
        </p:grpSp>
        <p:grpSp>
          <p:nvGrpSpPr>
            <p:cNvPr id="35" name="グループ化 34">
              <a:extLst>
                <a:ext uri="{FF2B5EF4-FFF2-40B4-BE49-F238E27FC236}">
                  <a16:creationId xmlns:a16="http://schemas.microsoft.com/office/drawing/2014/main" id="{7FD2DA43-C69A-4CFA-8CE7-C73FEC4BE13D}"/>
                </a:ext>
              </a:extLst>
            </p:cNvPr>
            <p:cNvGrpSpPr/>
            <p:nvPr/>
          </p:nvGrpSpPr>
          <p:grpSpPr>
            <a:xfrm>
              <a:off x="1923766" y="353620"/>
              <a:ext cx="1278870" cy="499323"/>
              <a:chOff x="-48330" y="-14527"/>
              <a:chExt cx="1300237" cy="500347"/>
            </a:xfrm>
          </p:grpSpPr>
          <p:sp>
            <p:nvSpPr>
              <p:cNvPr id="45" name="矢印: 山形 44">
                <a:extLst>
                  <a:ext uri="{FF2B5EF4-FFF2-40B4-BE49-F238E27FC236}">
                    <a16:creationId xmlns:a16="http://schemas.microsoft.com/office/drawing/2014/main" id="{2696F282-3893-46BC-BEDB-1ED9509D8C99}"/>
                  </a:ext>
                </a:extLst>
              </p:cNvPr>
              <p:cNvSpPr/>
              <p:nvPr/>
            </p:nvSpPr>
            <p:spPr>
              <a:xfrm>
                <a:off x="-48330" y="6951"/>
                <a:ext cx="1300237" cy="448805"/>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67" name="テキスト ボックス 2">
                <a:extLst>
                  <a:ext uri="{FF2B5EF4-FFF2-40B4-BE49-F238E27FC236}">
                    <a16:creationId xmlns:a16="http://schemas.microsoft.com/office/drawing/2014/main" id="{41E43B5F-8EAB-4727-B2A3-3765F68B6ABA}"/>
                  </a:ext>
                </a:extLst>
              </p:cNvPr>
              <p:cNvSpPr txBox="1">
                <a:spLocks noChangeArrowheads="1"/>
              </p:cNvSpPr>
              <p:nvPr/>
            </p:nvSpPr>
            <p:spPr bwMode="auto">
              <a:xfrm>
                <a:off x="139483" y="-14527"/>
                <a:ext cx="1028374" cy="500347"/>
              </a:xfrm>
              <a:prstGeom prst="rect">
                <a:avLst/>
              </a:prstGeom>
              <a:noFill/>
              <a:ln w="9525">
                <a:noFill/>
                <a:miter lim="800000"/>
                <a:headEnd/>
                <a:tailEnd/>
              </a:ln>
            </p:spPr>
            <p:txBody>
              <a:bodyPr anchor="ctr" anchorCtr="0" bIns="45720" lIns="91440" rIns="91440" rot="0" tIns="45720" vert="horz"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マイページの作成</a:t>
                </a:r>
                <a:endParaRPr altLang="en-US" b="0"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36" name="グループ化 35">
              <a:extLst>
                <a:ext uri="{FF2B5EF4-FFF2-40B4-BE49-F238E27FC236}">
                  <a16:creationId xmlns:a16="http://schemas.microsoft.com/office/drawing/2014/main" id="{F0A8657D-C1A9-428D-B6E5-47FB289DEC3F}"/>
                </a:ext>
              </a:extLst>
            </p:cNvPr>
            <p:cNvGrpSpPr/>
            <p:nvPr/>
          </p:nvGrpSpPr>
          <p:grpSpPr>
            <a:xfrm>
              <a:off x="3010339" y="375055"/>
              <a:ext cx="1288657" cy="519379"/>
              <a:chOff x="-58683" y="6953"/>
              <a:chExt cx="1104705" cy="520623"/>
            </a:xfrm>
          </p:grpSpPr>
          <p:sp>
            <p:nvSpPr>
              <p:cNvPr id="43" name="矢印: 山形 42">
                <a:extLst>
                  <a:ext uri="{FF2B5EF4-FFF2-40B4-BE49-F238E27FC236}">
                    <a16:creationId xmlns:a16="http://schemas.microsoft.com/office/drawing/2014/main" id="{28CDCC90-EABF-4C8E-9B50-873480A62933}"/>
                  </a:ext>
                </a:extLst>
              </p:cNvPr>
              <p:cNvSpPr/>
              <p:nvPr/>
            </p:nvSpPr>
            <p:spPr>
              <a:xfrm>
                <a:off x="-58683" y="6953"/>
                <a:ext cx="1096314" cy="448960"/>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44" name="テキスト ボックス 2">
                <a:extLst>
                  <a:ext uri="{FF2B5EF4-FFF2-40B4-BE49-F238E27FC236}">
                    <a16:creationId xmlns:a16="http://schemas.microsoft.com/office/drawing/2014/main" id="{BC36B4F1-E94A-4D6A-9B86-6494EB150282}"/>
                  </a:ext>
                </a:extLst>
              </p:cNvPr>
              <p:cNvSpPr txBox="1">
                <a:spLocks noChangeArrowheads="1"/>
              </p:cNvSpPr>
              <p:nvPr/>
            </p:nvSpPr>
            <p:spPr bwMode="auto">
              <a:xfrm>
                <a:off x="155341" y="33665"/>
                <a:ext cx="890681" cy="493911"/>
              </a:xfrm>
              <a:prstGeom prst="rect">
                <a:avLst/>
              </a:prstGeom>
              <a:noFill/>
              <a:ln w="9525">
                <a:noFill/>
                <a:miter lim="800000"/>
                <a:headEnd/>
                <a:tailEnd/>
              </a:ln>
            </p:spPr>
            <p:txBody>
              <a:bodyPr anchor="t" anchorCtr="0" bIns="45720" lIns="91440" rIns="91440" rot="0" tIns="45720" vert="horz"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出願内容</a:t>
                </a:r>
                <a:endParaRPr altLang="ja-JP" b="1" baseline="0" cap="none" dirty="0" i="0" kern="100" kumimoji="0" lang="en-US"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の登録</a:t>
                </a:r>
                <a:endParaRPr altLang="en-US" b="0"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37" name="グループ化 36">
              <a:extLst>
                <a:ext uri="{FF2B5EF4-FFF2-40B4-BE49-F238E27FC236}">
                  <a16:creationId xmlns:a16="http://schemas.microsoft.com/office/drawing/2014/main" id="{0523FE0A-EFFF-4958-90EA-A02C514E35E1}"/>
                </a:ext>
              </a:extLst>
            </p:cNvPr>
            <p:cNvGrpSpPr/>
            <p:nvPr/>
          </p:nvGrpSpPr>
          <p:grpSpPr>
            <a:xfrm>
              <a:off x="4096910" y="375368"/>
              <a:ext cx="1278870" cy="525538"/>
              <a:chOff x="-81507" y="6962"/>
              <a:chExt cx="1096313" cy="527427"/>
            </a:xfrm>
          </p:grpSpPr>
          <p:sp>
            <p:nvSpPr>
              <p:cNvPr id="41" name="矢印: 山形 40">
                <a:extLst>
                  <a:ext uri="{FF2B5EF4-FFF2-40B4-BE49-F238E27FC236}">
                    <a16:creationId xmlns:a16="http://schemas.microsoft.com/office/drawing/2014/main" id="{F48AEAE7-E482-4571-A6C4-FAFAC0D20B45}"/>
                  </a:ext>
                </a:extLst>
              </p:cNvPr>
              <p:cNvSpPr/>
              <p:nvPr/>
            </p:nvSpPr>
            <p:spPr>
              <a:xfrm>
                <a:off x="-81507" y="6962"/>
                <a:ext cx="1096313" cy="449497"/>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42" name="テキスト ボックス 2">
                <a:extLst>
                  <a:ext uri="{FF2B5EF4-FFF2-40B4-BE49-F238E27FC236}">
                    <a16:creationId xmlns:a16="http://schemas.microsoft.com/office/drawing/2014/main" id="{78D82B2E-8190-446E-B61D-47AE9886CBF7}"/>
                  </a:ext>
                </a:extLst>
              </p:cNvPr>
              <p:cNvSpPr txBox="1">
                <a:spLocks noChangeArrowheads="1"/>
              </p:cNvSpPr>
              <p:nvPr/>
            </p:nvSpPr>
            <p:spPr bwMode="auto">
              <a:xfrm>
                <a:off x="107028" y="30685"/>
                <a:ext cx="694983" cy="503704"/>
              </a:xfrm>
              <a:prstGeom prst="rect">
                <a:avLst/>
              </a:prstGeom>
              <a:noFill/>
              <a:ln w="9525">
                <a:noFill/>
                <a:miter lim="800000"/>
                <a:headEnd/>
                <a:tailEnd/>
              </a:ln>
            </p:spPr>
            <p:txBody>
              <a:bodyPr anchor="t" anchorCtr="0" bIns="45720" lIns="91440" rIns="91440" rot="0" tIns="45720" vert="horz"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検定料等</a:t>
                </a:r>
                <a:endParaRPr altLang="ja-JP" b="1" baseline="0" cap="none" dirty="0" i="0" kern="100" kumimoji="0" lang="en-US"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の支払い</a:t>
                </a:r>
                <a:endParaRPr altLang="en-US" b="0"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38" name="グループ化 37">
              <a:extLst>
                <a:ext uri="{FF2B5EF4-FFF2-40B4-BE49-F238E27FC236}">
                  <a16:creationId xmlns:a16="http://schemas.microsoft.com/office/drawing/2014/main" id="{0671D4B5-9DBE-4EB4-8B15-62B92429DE0B}"/>
                </a:ext>
              </a:extLst>
            </p:cNvPr>
            <p:cNvGrpSpPr/>
            <p:nvPr/>
          </p:nvGrpSpPr>
          <p:grpSpPr>
            <a:xfrm>
              <a:off x="11877" y="67330"/>
              <a:ext cx="5084619" cy="243327"/>
              <a:chOff x="212108" y="73268"/>
              <a:chExt cx="5084619" cy="243327"/>
            </a:xfrm>
          </p:grpSpPr>
          <p:sp>
            <p:nvSpPr>
              <p:cNvPr id="39" name="平行四辺形 57">
                <a:extLst>
                  <a:ext uri="{FF2B5EF4-FFF2-40B4-BE49-F238E27FC236}">
                    <a16:creationId xmlns:a16="http://schemas.microsoft.com/office/drawing/2014/main" id="{A26DD93A-CB67-4442-86D2-5B8056DC33D1}"/>
                  </a:ext>
                </a:extLst>
              </p:cNvPr>
              <p:cNvSpPr/>
              <p:nvPr/>
            </p:nvSpPr>
            <p:spPr>
              <a:xfrm flipV="1">
                <a:off x="212108" y="73268"/>
                <a:ext cx="5084619" cy="243327"/>
              </a:xfrm>
              <a:custGeom>
                <a:avLst/>
                <a:gdLst>
                  <a:gd fmla="*/ 0 w 5937250" name="connsiteX0"/>
                  <a:gd fmla="*/ 237490 h 237490" name="connsiteY0"/>
                  <a:gd fmla="*/ 59373 w 5937250" name="connsiteX1"/>
                  <a:gd fmla="*/ 0 h 237490" name="connsiteY1"/>
                  <a:gd fmla="*/ 5937250 w 5937250" name="connsiteX2"/>
                  <a:gd fmla="*/ 0 h 237490" name="connsiteY2"/>
                  <a:gd fmla="*/ 5877878 w 5937250" name="connsiteX3"/>
                  <a:gd fmla="*/ 237490 h 237490" name="connsiteY3"/>
                  <a:gd fmla="*/ 0 w 5937250" name="connsiteX4"/>
                  <a:gd fmla="*/ 237490 h 237490" name="connsiteY4"/>
                  <a:gd fmla="*/ 0 w 5889748" name="connsiteX0"/>
                  <a:gd fmla="*/ 249365 h 249365" name="connsiteY0"/>
                  <a:gd fmla="*/ 11871 w 5889748" name="connsiteX1"/>
                  <a:gd fmla="*/ 0 h 249365" name="connsiteY1"/>
                  <a:gd fmla="*/ 5889748 w 5889748" name="connsiteX2"/>
                  <a:gd fmla="*/ 0 h 249365" name="connsiteY2"/>
                  <a:gd fmla="*/ 5830376 w 5889748" name="connsiteX3"/>
                  <a:gd fmla="*/ 237490 h 249365" name="connsiteY3"/>
                  <a:gd fmla="*/ 0 w 5889748" name="connsiteX4"/>
                  <a:gd fmla="*/ 249365 h 249365" name="connsiteY4"/>
                  <a:gd fmla="*/ 0 w 5889748" name="connsiteX0"/>
                  <a:gd fmla="*/ 249365 h 249365" name="connsiteY0"/>
                  <a:gd fmla="*/ 11871 w 5889748" name="connsiteX1"/>
                  <a:gd fmla="*/ 0 h 249365" name="connsiteY1"/>
                  <a:gd fmla="*/ 5889748 w 5889748" name="connsiteX2"/>
                  <a:gd fmla="*/ 0 h 249365" name="connsiteY2"/>
                  <a:gd fmla="*/ 5604740 w 5889748" name="connsiteX3"/>
                  <a:gd fmla="*/ 249365 h 249365" name="connsiteY3"/>
                  <a:gd fmla="*/ 0 w 5889748" name="connsiteX4"/>
                  <a:gd fmla="*/ 249365 h 249365" name="connsiteY4"/>
                  <a:gd fmla="*/ 165 w 5877877" name="connsiteX0"/>
                  <a:gd fmla="*/ 273157 h 273157" name="connsiteY0"/>
                  <a:gd fmla="*/ 0 w 5877877" name="connsiteX1"/>
                  <a:gd fmla="*/ 0 h 273157" name="connsiteY1"/>
                  <a:gd fmla="*/ 5877877 w 5877877" name="connsiteX2"/>
                  <a:gd fmla="*/ 0 h 273157" name="connsiteY2"/>
                  <a:gd fmla="*/ 5592869 w 5877877" name="connsiteX3"/>
                  <a:gd fmla="*/ 249365 h 273157" name="connsiteY3"/>
                  <a:gd fmla="*/ 165 w 5877877" name="connsiteX4"/>
                  <a:gd fmla="*/ 273157 h 273157" name="connsiteY4"/>
                  <a:gd fmla="*/ 165 w 5877877" name="connsiteX0"/>
                  <a:gd fmla="*/ 273157 h 273490" name="connsiteY0"/>
                  <a:gd fmla="*/ 0 w 5877877" name="connsiteX1"/>
                  <a:gd fmla="*/ 0 h 273490" name="connsiteY1"/>
                  <a:gd fmla="*/ 5877877 w 5877877" name="connsiteX2"/>
                  <a:gd fmla="*/ 0 h 273490" name="connsiteY2"/>
                  <a:gd fmla="*/ 5599955 w 5877877" name="connsiteX3"/>
                  <a:gd fmla="*/ 273490 h 273490" name="connsiteY3"/>
                  <a:gd fmla="*/ 165 w 5877877" name="connsiteX4"/>
                  <a:gd fmla="*/ 273157 h 273490"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273490" w="5877877">
                    <a:moveTo>
                      <a:pt x="165" y="273157"/>
                    </a:moveTo>
                    <a:lnTo>
                      <a:pt x="0" y="0"/>
                    </a:lnTo>
                    <a:lnTo>
                      <a:pt x="5877877" y="0"/>
                    </a:lnTo>
                    <a:lnTo>
                      <a:pt x="5599955" y="273490"/>
                    </a:lnTo>
                    <a:lnTo>
                      <a:pt x="165" y="273157"/>
                    </a:lnTo>
                    <a:close/>
                  </a:path>
                </a:pathLst>
              </a:custGeom>
              <a:solidFill>
                <a:srgbClr val="8064A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40" name="テキスト ボックス 2">
                <a:extLst>
                  <a:ext uri="{FF2B5EF4-FFF2-40B4-BE49-F238E27FC236}">
                    <a16:creationId xmlns:a16="http://schemas.microsoft.com/office/drawing/2014/main" id="{A129D01D-C9B6-4AD7-A44C-ABE90241212B}"/>
                  </a:ext>
                </a:extLst>
              </p:cNvPr>
              <p:cNvSpPr txBox="1">
                <a:spLocks noChangeArrowheads="1"/>
              </p:cNvSpPr>
              <p:nvPr/>
            </p:nvSpPr>
            <p:spPr bwMode="auto">
              <a:xfrm>
                <a:off x="231839" y="138841"/>
                <a:ext cx="4911407" cy="165107"/>
              </a:xfrm>
              <a:prstGeom prst="rect">
                <a:avLst/>
              </a:prstGeom>
              <a:noFill/>
              <a:ln w="9525">
                <a:noFill/>
                <a:miter lim="800000"/>
                <a:headEnd/>
                <a:tailEnd/>
              </a:ln>
            </p:spPr>
            <p:txBody>
              <a:bodyPr anchor="t" anchorCtr="0" bIns="45720" lIns="0" rIns="91440" rot="0" tIns="45720" vert="horz" wrap="square">
                <a:noAutofit/>
              </a:bodyPr>
              <a:lstStyle/>
              <a:p>
                <a:pPr algn="just" defTabSz="457200" eaLnBrk="1" fontAlgn="auto" hangingPunct="1" indent="0" latinLnBrk="0" lvl="0" marL="0" marR="0" rtl="0">
                  <a:lnSpc>
                    <a:spcPts val="1360"/>
                  </a:lnSpc>
                  <a:spcBef>
                    <a:spcPts val="0"/>
                  </a:spcBef>
                  <a:spcAft>
                    <a:spcPts val="0"/>
                  </a:spcAft>
                  <a:buClrTx/>
                  <a:buSzTx/>
                  <a:buFontTx/>
                  <a:buNone/>
                  <a:tabLst/>
                  <a:defRPr/>
                </a:pPr>
                <a:r>
                  <a:rPr b="1" baseline="0" cap="none" dirty="0" i="0" kern="100" kumimoji="0" lang="en-US"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STEP1</a:t>
                </a:r>
                <a:r>
                  <a:rPr altLang="en-US" b="1"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altLang="en-US" b="0"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b="1" baseline="0" cap="none" dirty="0" i="0" kern="100" kumimoji="0" lang="en-US"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STEP2</a:t>
                </a:r>
                <a:r>
                  <a:rPr altLang="en-US" b="1"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altLang="en-US" b="0"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b="1" baseline="0" cap="none" dirty="0" i="0" kern="100" kumimoji="0" lang="en-US"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STEP3</a:t>
                </a:r>
                <a:r>
                  <a:rPr altLang="en-US" b="1"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b="1" baseline="0" cap="none" dirty="0" i="0" kern="100" kumimoji="0" lang="en-US"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STEP4</a:t>
                </a:r>
                <a:r>
                  <a:rPr altLang="en-US" b="1"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b="1" baseline="0" cap="none" dirty="0" i="0" kern="100" kumimoji="0" lang="en-US"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STEP5</a:t>
                </a:r>
                <a:r>
                  <a:rPr altLang="en-US" b="1" baseline="0" cap="none" dirty="0" i="0" kern="100" kumimoji="0" lang="ja-JP" noProof="0" normalizeH="0" spc="0" strike="noStrike" sz="1800" u="none">
                    <a:ln>
                      <a:noFill/>
                    </a:ln>
                    <a:solidFill>
                      <a:srgbClr val="FFFFFF"/>
                    </a:solidFill>
                    <a:effectLst/>
                    <a:uLnTx/>
                    <a:uFillTx/>
                    <a:latin charset="-128" panose="020F0600000000000000" pitchFamily="50" typeface="HG丸ｺﾞｼｯｸM-PRO"/>
                    <a:ea charset="-128" panose="020F0600000000000000" pitchFamily="50" typeface="HG丸ｺﾞｼｯｸM-PRO"/>
                    <a:cs typeface="+mn-cs"/>
                  </a:rPr>
                  <a:t>　　　　　　　　　　　　</a:t>
                </a:r>
                <a:endParaRPr altLang="en-US" b="0" baseline="0" cap="none" dirty="0" i="0" kern="100" kumimoji="0" lang="ja-JP" noProof="0" normalizeH="0" spc="0" strike="noStrike" sz="1800" u="none">
                  <a:ln>
                    <a:noFill/>
                  </a:ln>
                  <a:solidFill>
                    <a:prstClr val="black"/>
                  </a:solidFill>
                  <a:effectLst/>
                  <a:uLnTx/>
                  <a:uFillTx/>
                  <a:latin charset="-128" panose="020F0600000000000000" pitchFamily="50" typeface="HG丸ｺﾞｼｯｸM-PRO"/>
                  <a:ea charset="-128" panose="020F0600000000000000" pitchFamily="50" typeface="HG丸ｺﾞｼｯｸM-PRO"/>
                  <a:cs typeface="+mn-cs"/>
                </a:endParaRPr>
              </a:p>
            </p:txBody>
          </p:sp>
        </p:grpSp>
      </p:grpSp>
      <p:sp>
        <p:nvSpPr>
          <p:cNvPr id="30" name="四角形: 角を丸くする 29">
            <a:extLst>
              <a:ext uri="{FF2B5EF4-FFF2-40B4-BE49-F238E27FC236}">
                <a16:creationId xmlns:a16="http://schemas.microsoft.com/office/drawing/2014/main" id="{4CBBF030-7AF0-4901-BB57-C5CD2E890664}"/>
              </a:ext>
            </a:extLst>
          </p:cNvPr>
          <p:cNvSpPr/>
          <p:nvPr/>
        </p:nvSpPr>
        <p:spPr>
          <a:xfrm>
            <a:off x="427164" y="3831649"/>
            <a:ext cx="5688000" cy="2678073"/>
          </a:xfrm>
          <a:prstGeom prst="roundRect">
            <a:avLst>
              <a:gd fmla="val 7963" name="adj"/>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「出願内容の登録」及び「検定料等の支</a:t>
            </a:r>
            <a:b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b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払い」を行うことにより，出願完了</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（出願完了後，メール及びマイページのお知</a:t>
            </a:r>
            <a:b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b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らせで通知）</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en-US" b="0" baseline="0" cap="none" dirty="0" i="0" kern="1200" kumimoji="0" lang="ja-JP"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t>出願内容の登録をしても，期間内に検定料　</a:t>
            </a:r>
            <a:br>
              <a:rPr altLang="ja-JP" b="0" baseline="0" cap="none" dirty="0" i="0" kern="1200" kumimoji="0" lang="en-US"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br>
            <a:r>
              <a:rPr altLang="en-US" b="0" baseline="0" cap="none" dirty="0" i="0" kern="1200" kumimoji="0" lang="ja-JP" noProof="0" normalizeH="0" spc="0" strike="noStrike" sz="2000" u="none">
                <a:ln>
                  <a:noFill/>
                </a:ln>
                <a:solidFill>
                  <a:srgbClr val="FF0000"/>
                </a:solidFill>
                <a:effectLst/>
                <a:uLnTx/>
                <a:uFillTx/>
                <a:latin charset="-128" panose="020B0604030504040204" pitchFamily="50" typeface="メイリオ"/>
                <a:ea charset="-128" panose="020B0604030504040204" pitchFamily="50" typeface="メイリオ"/>
                <a:cs typeface="+mn-cs"/>
              </a:rPr>
              <a:t>　</a:t>
            </a:r>
            <a:r>
              <a:rPr altLang="en-US" b="0" baseline="0" cap="none" dirty="0" i="0" kern="1200" kumimoji="0" lang="ja-JP"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t>が支払われなかった場合は，出願は受理され</a:t>
            </a:r>
            <a:br>
              <a:rPr altLang="ja-JP" b="0" baseline="0" cap="none" dirty="0" i="0" kern="1200" kumimoji="0" lang="en-US"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br>
            <a:r>
              <a:rPr altLang="en-US" b="0" baseline="0" cap="none" dirty="0" i="0" kern="1200" kumimoji="0" lang="ja-JP" noProof="0" normalizeH="0" spc="0" strike="noStrike" sz="2000" u="none">
                <a:ln>
                  <a:noFill/>
                </a:ln>
                <a:solidFill>
                  <a:srgbClr val="FF0000"/>
                </a:solidFill>
                <a:effectLst/>
                <a:uLnTx/>
                <a:uFillTx/>
                <a:latin charset="-128" panose="020B0604030504040204" pitchFamily="50" typeface="メイリオ"/>
                <a:ea charset="-128" panose="020B0604030504040204" pitchFamily="50" typeface="メイリオ"/>
                <a:cs typeface="+mn-cs"/>
              </a:rPr>
              <a:t>　</a:t>
            </a:r>
            <a:r>
              <a:rPr altLang="en-US" b="0" baseline="0" cap="none" dirty="0" i="0" kern="1200" kumimoji="0" lang="ja-JP"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t>ず，共通テストは受験できない</a:t>
            </a:r>
          </a:p>
        </p:txBody>
      </p:sp>
      <p:sp>
        <p:nvSpPr>
          <p:cNvPr id="46" name="正方形/長方形 45">
            <a:extLst>
              <a:ext uri="{FF2B5EF4-FFF2-40B4-BE49-F238E27FC236}">
                <a16:creationId xmlns:a16="http://schemas.microsoft.com/office/drawing/2014/main" id="{813D4108-7B30-4EEC-A8B5-6B5BAB0B1D2F}"/>
              </a:ext>
            </a:extLst>
          </p:cNvPr>
          <p:cNvSpPr/>
          <p:nvPr/>
        </p:nvSpPr>
        <p:spPr>
          <a:xfrm>
            <a:off x="8858789" y="78862"/>
            <a:ext cx="3240000" cy="432000"/>
          </a:xfrm>
          <a:prstGeom prst="rect">
            <a:avLst/>
          </a:prstGeom>
          <a:solidFill>
            <a:schemeClr val="bg1"/>
          </a:solidFill>
          <a:ln w="19050">
            <a:noFill/>
          </a:ln>
        </p:spPr>
        <p:txBody>
          <a:bodyPr anchor="ctr" bIns="72000" lIns="72000" rIns="72000" tIns="72000" wrap="square">
            <a:sp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【1.</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Web</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出願について</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p>
        </p:txBody>
      </p:sp>
      <p:sp>
        <p:nvSpPr>
          <p:cNvPr id="48" name="四角形: 角を丸くする 47">
            <a:extLst>
              <a:ext uri="{FF2B5EF4-FFF2-40B4-BE49-F238E27FC236}">
                <a16:creationId xmlns:a16="http://schemas.microsoft.com/office/drawing/2014/main" id="{13852A19-5361-4E96-B659-FF520D1A84F3}"/>
              </a:ext>
            </a:extLst>
          </p:cNvPr>
          <p:cNvSpPr/>
          <p:nvPr/>
        </p:nvSpPr>
        <p:spPr>
          <a:xfrm>
            <a:off x="6936157" y="4468533"/>
            <a:ext cx="2448000" cy="540000"/>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1" lang="ja-JP" noProof="0" normalizeH="0" spc="0" strike="noStrike" sz="1800" u="none">
              <a:ln>
                <a:noFill/>
              </a:ln>
              <a:solidFill>
                <a:prstClr val="white"/>
              </a:solidFill>
              <a:effectLst/>
              <a:uLnTx/>
              <a:uFillTx/>
              <a:latin panose="020B0603020202020204" typeface="Trebuchet MS"/>
              <a:ea charset="-128" panose="020B0604030504040204" pitchFamily="50" typeface="メイリオ"/>
              <a:cs typeface="+mn-cs"/>
            </a:endParaRPr>
          </a:p>
        </p:txBody>
      </p:sp>
      <p:sp>
        <p:nvSpPr>
          <p:cNvPr id="50" name="四角形: 角を丸くする 49">
            <a:extLst>
              <a:ext uri="{FF2B5EF4-FFF2-40B4-BE49-F238E27FC236}">
                <a16:creationId xmlns:a16="http://schemas.microsoft.com/office/drawing/2014/main" id="{208EA31F-CAC0-487A-828B-14525AE0BAAC}"/>
              </a:ext>
            </a:extLst>
          </p:cNvPr>
          <p:cNvSpPr/>
          <p:nvPr/>
        </p:nvSpPr>
        <p:spPr>
          <a:xfrm>
            <a:off x="6772867" y="4187955"/>
            <a:ext cx="1440000" cy="324000"/>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1" lang="ja-JP" noProof="0" normalizeH="0" spc="0" strike="noStrike" sz="1800" u="none">
              <a:ln>
                <a:noFill/>
              </a:ln>
              <a:solidFill>
                <a:prstClr val="white"/>
              </a:solidFill>
              <a:effectLst/>
              <a:uLnTx/>
              <a:uFillTx/>
              <a:latin panose="020B0603020202020204" typeface="Trebuchet MS"/>
              <a:ea charset="-128" panose="020B0604030504040204" pitchFamily="50" typeface="メイリオ"/>
              <a:cs typeface="+mn-cs"/>
            </a:endParaRPr>
          </a:p>
        </p:txBody>
      </p:sp>
    </p:spTree>
    <p:extLst>
      <p:ext uri="{BB962C8B-B14F-4D97-AF65-F5344CB8AC3E}">
        <p14:creationId xmlns:p14="http://schemas.microsoft.com/office/powerpoint/2010/main" val="3093311879"/>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mph" presetID="26" presetSubtype="0">
                                  <p:stCondLst>
                                    <p:cond delay="0"/>
                                  </p:stCondLst>
                                  <p:childTnLst>
                                    <p:animEffect filter="fade" transition="out">
                                      <p:cBhvr>
                                        <p:cTn dur="1250" id="6" tmFilter="0, 0; .2, .5; .8, .5; 1, 0"/>
                                        <p:tgtEl>
                                          <p:spTgt spid="31"/>
                                        </p:tgtEl>
                                      </p:cBhvr>
                                    </p:animEffect>
                                    <p:animScale>
                                      <p:cBhvr>
                                        <p:cTn autoRev="1" dur="625" fill="hold" id="7"/>
                                        <p:tgtEl>
                                          <p:spTgt spid="31"/>
                                        </p:tgtEl>
                                      </p:cBhvr>
                                      <p:by x="105000" y="105000"/>
                                    </p:animScale>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30"/>
                                        </p:tgtEl>
                                        <p:attrNameLst>
                                          <p:attrName>style.visibility</p:attrName>
                                        </p:attrNameLst>
                                      </p:cBhvr>
                                      <p:to>
                                        <p:strVal val="visible"/>
                                      </p:to>
                                    </p:set>
                                    <p:animEffect filter="fade" transition="in">
                                      <p:cBhvr>
                                        <p:cTn dur="1000" id="12"/>
                                        <p:tgtEl>
                                          <p:spTgt spid="30"/>
                                        </p:tgtEl>
                                      </p:cBhvr>
                                    </p:animEffect>
                                    <p:anim calcmode="lin" valueType="num">
                                      <p:cBhvr>
                                        <p:cTn dur="1000" fill="hold" id="13"/>
                                        <p:tgtEl>
                                          <p:spTgt spid="30"/>
                                        </p:tgtEl>
                                        <p:attrNameLst>
                                          <p:attrName>ppt_x</p:attrName>
                                        </p:attrNameLst>
                                      </p:cBhvr>
                                      <p:tavLst>
                                        <p:tav tm="0">
                                          <p:val>
                                            <p:strVal val="#ppt_x"/>
                                          </p:val>
                                        </p:tav>
                                        <p:tav tm="100000">
                                          <p:val>
                                            <p:strVal val="#ppt_x"/>
                                          </p:val>
                                        </p:tav>
                                      </p:tavLst>
                                    </p:anim>
                                    <p:anim calcmode="lin" valueType="num">
                                      <p:cBhvr>
                                        <p:cTn dur="1000" fill="hold" id="14"/>
                                        <p:tgtEl>
                                          <p:spTgt spid="30"/>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49"/>
                                        </p:tgtEl>
                                        <p:attrNameLst>
                                          <p:attrName>style.visibility</p:attrName>
                                        </p:attrNameLst>
                                      </p:cBhvr>
                                      <p:to>
                                        <p:strVal val="visible"/>
                                      </p:to>
                                    </p:set>
                                    <p:animEffect filter="fade" transition="in">
                                      <p:cBhvr>
                                        <p:cTn dur="1000" id="17"/>
                                        <p:tgtEl>
                                          <p:spTgt spid="49"/>
                                        </p:tgtEl>
                                      </p:cBhvr>
                                    </p:animEffect>
                                    <p:anim calcmode="lin" valueType="num">
                                      <p:cBhvr>
                                        <p:cTn dur="1000" fill="hold" id="18"/>
                                        <p:tgtEl>
                                          <p:spTgt spid="49"/>
                                        </p:tgtEl>
                                        <p:attrNameLst>
                                          <p:attrName>ppt_x</p:attrName>
                                        </p:attrNameLst>
                                      </p:cBhvr>
                                      <p:tavLst>
                                        <p:tav tm="0">
                                          <p:val>
                                            <p:strVal val="#ppt_x"/>
                                          </p:val>
                                        </p:tav>
                                        <p:tav tm="100000">
                                          <p:val>
                                            <p:strVal val="#ppt_x"/>
                                          </p:val>
                                        </p:tav>
                                      </p:tavLst>
                                    </p:anim>
                                    <p:anim calcmode="lin" valueType="num">
                                      <p:cBhvr>
                                        <p:cTn dur="1000" fill="hold" id="19"/>
                                        <p:tgtEl>
                                          <p:spTgt spid="49"/>
                                        </p:tgtEl>
                                        <p:attrNameLst>
                                          <p:attrName>ppt_y</p:attrName>
                                        </p:attrNameLst>
                                      </p:cBhvr>
                                      <p:tavLst>
                                        <p:tav tm="0">
                                          <p:val>
                                            <p:strVal val="#ppt_y+.1"/>
                                          </p:val>
                                        </p:tav>
                                        <p:tav tm="100000">
                                          <p:val>
                                            <p:strVal val="#ppt_y"/>
                                          </p:val>
                                        </p:tav>
                                      </p:tavLst>
                                    </p:anim>
                                  </p:childTnLst>
                                </p:cTn>
                              </p:par>
                            </p:childTnLst>
                          </p:cTn>
                        </p:par>
                      </p:childTnLst>
                    </p:cTn>
                  </p:par>
                  <p:par>
                    <p:cTn fill="hold" id="20">
                      <p:stCondLst>
                        <p:cond delay="indefinite"/>
                      </p:stCondLst>
                      <p:childTnLst>
                        <p:par>
                          <p:cTn fill="hold" id="21">
                            <p:stCondLst>
                              <p:cond delay="0"/>
                            </p:stCondLst>
                            <p:childTnLst>
                              <p:par>
                                <p:cTn fill="hold" grpId="0" id="22" nodeType="clickEffect" presetClass="entr" presetID="45" presetSubtype="0">
                                  <p:stCondLst>
                                    <p:cond delay="0"/>
                                  </p:stCondLst>
                                  <p:childTnLst>
                                    <p:set>
                                      <p:cBhvr>
                                        <p:cTn dur="1" fill="hold" id="23">
                                          <p:stCondLst>
                                            <p:cond delay="0"/>
                                          </p:stCondLst>
                                        </p:cTn>
                                        <p:tgtEl>
                                          <p:spTgt spid="69"/>
                                        </p:tgtEl>
                                        <p:attrNameLst>
                                          <p:attrName>style.visibility</p:attrName>
                                        </p:attrNameLst>
                                      </p:cBhvr>
                                      <p:to>
                                        <p:strVal val="visible"/>
                                      </p:to>
                                    </p:set>
                                    <p:animEffect filter="fade" transition="in">
                                      <p:cBhvr>
                                        <p:cTn dur="1500" id="24"/>
                                        <p:tgtEl>
                                          <p:spTgt spid="69"/>
                                        </p:tgtEl>
                                      </p:cBhvr>
                                    </p:animEffect>
                                    <p:anim calcmode="lin" valueType="num">
                                      <p:cBhvr>
                                        <p:cTn dur="1500" fill="hold" id="25"/>
                                        <p:tgtEl>
                                          <p:spTgt spid="69"/>
                                        </p:tgtEl>
                                        <p:attrNameLst>
                                          <p:attrName>ppt_w</p:attrName>
                                        </p:attrNameLst>
                                      </p:cBhvr>
                                      <p:tavLst>
                                        <p:tav fmla="#ppt_w*sin(2.5*pi*$)" tm="0">
                                          <p:val>
                                            <p:fltVal val="0"/>
                                          </p:val>
                                        </p:tav>
                                        <p:tav tm="100000">
                                          <p:val>
                                            <p:fltVal val="1"/>
                                          </p:val>
                                        </p:tav>
                                      </p:tavLst>
                                    </p:anim>
                                    <p:anim calcmode="lin" valueType="num">
                                      <p:cBhvr>
                                        <p:cTn dur="1500" fill="hold" id="26"/>
                                        <p:tgtEl>
                                          <p:spTgt spid="69"/>
                                        </p:tgtEl>
                                        <p:attrNameLst>
                                          <p:attrName>ppt_h</p:attrName>
                                        </p:attrNameLst>
                                      </p:cBhvr>
                                      <p:tavLst>
                                        <p:tav tm="0">
                                          <p:val>
                                            <p:strVal val="#ppt_h"/>
                                          </p:val>
                                        </p:tav>
                                        <p:tav tm="100000">
                                          <p:val>
                                            <p:strVal val="#ppt_h"/>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1" presetSubtype="1">
                                  <p:stCondLst>
                                    <p:cond delay="0"/>
                                  </p:stCondLst>
                                  <p:childTnLst>
                                    <p:set>
                                      <p:cBhvr>
                                        <p:cTn dur="1" fill="hold" id="30">
                                          <p:stCondLst>
                                            <p:cond delay="0"/>
                                          </p:stCondLst>
                                        </p:cTn>
                                        <p:tgtEl>
                                          <p:spTgt spid="50"/>
                                        </p:tgtEl>
                                        <p:attrNameLst>
                                          <p:attrName>style.visibility</p:attrName>
                                        </p:attrNameLst>
                                      </p:cBhvr>
                                      <p:to>
                                        <p:strVal val="visible"/>
                                      </p:to>
                                    </p:set>
                                    <p:animEffect filter="wheel(1)" transition="in">
                                      <p:cBhvr>
                                        <p:cTn dur="1500" id="31"/>
                                        <p:tgtEl>
                                          <p:spTgt spid="50"/>
                                        </p:tgtEl>
                                      </p:cBhvr>
                                    </p:animEffect>
                                  </p:childTnLst>
                                </p:cTn>
                              </p:par>
                            </p:childTnLst>
                          </p:cTn>
                        </p:par>
                      </p:childTnLst>
                    </p:cTn>
                  </p:par>
                  <p:par>
                    <p:cTn fill="hold" id="32">
                      <p:stCondLst>
                        <p:cond delay="indefinite"/>
                      </p:stCondLst>
                      <p:childTnLst>
                        <p:par>
                          <p:cTn fill="hold" id="33">
                            <p:stCondLst>
                              <p:cond delay="0"/>
                            </p:stCondLst>
                            <p:childTnLst>
                              <p:par>
                                <p:cTn fill="hold" grpId="0" id="34" nodeType="clickEffect" presetClass="entr" presetID="21" presetSubtype="1">
                                  <p:stCondLst>
                                    <p:cond delay="0"/>
                                  </p:stCondLst>
                                  <p:childTnLst>
                                    <p:set>
                                      <p:cBhvr>
                                        <p:cTn dur="1" fill="hold" id="35">
                                          <p:stCondLst>
                                            <p:cond delay="0"/>
                                          </p:stCondLst>
                                        </p:cTn>
                                        <p:tgtEl>
                                          <p:spTgt spid="48"/>
                                        </p:tgtEl>
                                        <p:attrNameLst>
                                          <p:attrName>style.visibility</p:attrName>
                                        </p:attrNameLst>
                                      </p:cBhvr>
                                      <p:to>
                                        <p:strVal val="visible"/>
                                      </p:to>
                                    </p:set>
                                    <p:animEffect filter="wheel(1)" transition="in">
                                      <p:cBhvr>
                                        <p:cTn dur="1500" id="36"/>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69"/>
      <p:bldP animBg="1" grpId="0" spid="30"/>
      <p:bldP animBg="1" grpId="0" spid="48"/>
      <p:bldP animBg="1" grpId="0" spid="50"/>
    </p:bldLst>
  </p:timing>
</p:sld>
</file>

<file path=ppt/slides/slide13.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E9B79C4A-CBAC-7043-A4FF-0CB52873D42F}"/>
              </a:ext>
            </a:extLst>
          </p:cNvPr>
          <p:cNvPicPr>
            <a:picLocks noChangeAspect="1"/>
          </p:cNvPicPr>
          <p:nvPr/>
        </p:nvPicPr>
        <p:blipFill>
          <a:blip r:embed="rId3"/>
          <a:stretch>
            <a:fillRect/>
          </a:stretch>
        </p:blipFill>
        <p:spPr>
          <a:xfrm>
            <a:off x="3355213" y="3809811"/>
            <a:ext cx="4835565" cy="2884191"/>
          </a:xfrm>
          <a:prstGeom prst="rect">
            <a:avLst/>
          </a:prstGeom>
          <a:ln>
            <a:solidFill>
              <a:schemeClr val="tx1"/>
            </a:solidFill>
          </a:ln>
        </p:spPr>
      </p:pic>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idx="12" sz="quarter" type="sldNum"/>
          </p:nvPr>
        </p:nvSpPr>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E0DD81A2-EA14-4A6D-B084-F67E3CF249F6}" type="slidenum">
              <a:rPr altLang="en-US" b="1"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13</a:t>
            </a:fld>
            <a:endParaRPr altLang="en-US" b="1" baseline="0" cap="none"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6" name="タイトル 5">
            <a:extLst>
              <a:ext uri="{FF2B5EF4-FFF2-40B4-BE49-F238E27FC236}">
                <a16:creationId xmlns:a16="http://schemas.microsoft.com/office/drawing/2014/main" id="{BAA98217-8299-4D6A-B797-9292E09FCF26}"/>
              </a:ext>
            </a:extLst>
          </p:cNvPr>
          <p:cNvSpPr>
            <a:spLocks noGrp="1"/>
          </p:cNvSpPr>
          <p:nvPr>
            <p:ph type="title"/>
          </p:nvPr>
        </p:nvSpPr>
        <p:spPr>
          <a:xfrm>
            <a:off x="406400" y="163998"/>
            <a:ext cx="8596668" cy="563414"/>
          </a:xfrm>
        </p:spPr>
        <p:txBody>
          <a:bodyPr/>
          <a:lstStyle/>
          <a:p>
            <a:r>
              <a:rPr altLang="en-US" dirty="0" lang="ja-JP">
                <a:solidFill>
                  <a:srgbClr val="002060"/>
                </a:solidFill>
              </a:rPr>
              <a:t>③　出願内容の確認・訂正　</a:t>
            </a:r>
            <a:r>
              <a:rPr altLang="ja-JP" dirty="0" lang="en-US">
                <a:solidFill>
                  <a:srgbClr val="002060"/>
                </a:solidFill>
              </a:rPr>
              <a:t>【</a:t>
            </a:r>
            <a:r>
              <a:rPr altLang="en-US" dirty="0" lang="ja-JP">
                <a:solidFill>
                  <a:srgbClr val="002060"/>
                </a:solidFill>
              </a:rPr>
              <a:t>受験案内：</a:t>
            </a:r>
            <a:r>
              <a:rPr altLang="ja-JP" dirty="0" lang="en-US">
                <a:solidFill>
                  <a:srgbClr val="002060"/>
                </a:solidFill>
              </a:rPr>
              <a:t>P.40</a:t>
            </a:r>
            <a:r>
              <a:rPr altLang="en-US" dirty="0" lang="ja-JP">
                <a:solidFill>
                  <a:srgbClr val="002060"/>
                </a:solidFill>
              </a:rPr>
              <a:t>～</a:t>
            </a:r>
            <a:r>
              <a:rPr altLang="ja-JP" dirty="0" lang="en-US">
                <a:solidFill>
                  <a:srgbClr val="002060"/>
                </a:solidFill>
              </a:rPr>
              <a:t>41】</a:t>
            </a:r>
            <a:endParaRPr altLang="en-US" dirty="0" lang="ja-JP">
              <a:solidFill>
                <a:srgbClr val="002060"/>
              </a:solidFill>
            </a:endParaRPr>
          </a:p>
        </p:txBody>
      </p:sp>
      <p:sp>
        <p:nvSpPr>
          <p:cNvPr id="5" name="四角形: 角を丸くする 4">
            <a:extLst>
              <a:ext uri="{FF2B5EF4-FFF2-40B4-BE49-F238E27FC236}">
                <a16:creationId xmlns:a16="http://schemas.microsoft.com/office/drawing/2014/main" id="{9BCCCBD3-18A4-443B-8D6F-AF3355BC3EB1}"/>
              </a:ext>
            </a:extLst>
          </p:cNvPr>
          <p:cNvSpPr/>
          <p:nvPr/>
        </p:nvSpPr>
        <p:spPr>
          <a:xfrm>
            <a:off x="372996" y="728563"/>
            <a:ext cx="10800000" cy="3032998"/>
          </a:xfrm>
          <a:prstGeom prst="roundRect">
            <a:avLst>
              <a:gd fmla="val 796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出願内容の確認・訂正</a:t>
            </a:r>
            <a:r>
              <a:rPr altLang="ja-JP" b="0" baseline="0" cap="none" dirty="0" i="0" kern="1200" kumimoji="0"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期間</a:t>
            </a:r>
          </a:p>
          <a:p>
            <a:pPr algn="l" defTabSz="457200" eaLnBrk="1" fontAlgn="auto" hangingPunct="1" indent="0" latinLnBrk="0" lvl="0" marL="0" marR="0" rtl="0">
              <a:lnSpc>
                <a:spcPct val="100000"/>
              </a:lnSpc>
              <a:spcBef>
                <a:spcPts val="600"/>
              </a:spcBef>
              <a:spcAft>
                <a:spcPts val="0"/>
              </a:spcAft>
              <a:buClrTx/>
              <a:buSzTx/>
              <a:buFontTx/>
              <a:buNone/>
              <a:tabLst/>
              <a:defRPr/>
            </a:pPr>
            <a:r>
              <a:rPr altLang="en-US" b="0" baseline="0" cap="none" dirty="0" i="0" kern="1200" kumimoji="0"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a:t>
            </a:r>
            <a:r>
              <a:rPr altLang="ja-JP" b="0" baseline="0" cap="none" dirty="0" i="0" kern="1200" kumimoji="0"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令和７年</a:t>
            </a:r>
            <a:r>
              <a:rPr altLang="ja-JP" b="0" baseline="0" cap="none" dirty="0" i="0" kern="1200" kumimoji="0" lang="en-US" noProof="0" normalizeH="0" spc="0" strike="noStrike" sz="2400" u="sng">
                <a:ln>
                  <a:noFill/>
                </a:ln>
                <a:solidFill>
                  <a:prstClr val="black"/>
                </a:solidFill>
                <a:effectLst/>
                <a:uLnTx/>
                <a:uFillTx/>
                <a:latin charset="-128" panose="020B0604030504040204" pitchFamily="50" typeface="メイリオ"/>
                <a:ea charset="-128" panose="020B0604030504040204" pitchFamily="50" typeface="メイリオ"/>
                <a:cs typeface="+mn-cs"/>
              </a:rPr>
              <a:t>10</a:t>
            </a:r>
            <a:r>
              <a:rPr altLang="ja-JP" b="0" baseline="0" cap="none" dirty="0" i="0" kern="1200" kumimoji="0" lang="ja-JP" noProof="0" normalizeH="0" spc="0" strike="noStrike" sz="2400" u="sng">
                <a:ln>
                  <a:noFill/>
                </a:ln>
                <a:solidFill>
                  <a:prstClr val="black"/>
                </a:solidFill>
                <a:effectLst/>
                <a:uLnTx/>
                <a:uFillTx/>
                <a:latin panose="020B0603020202020204" typeface="Trebuchet MS"/>
                <a:ea charset="-128" panose="020B0604030504040204" pitchFamily="50" typeface="メイリオ"/>
                <a:cs typeface="+mn-cs"/>
              </a:rPr>
              <a:t>月</a:t>
            </a:r>
            <a:r>
              <a:rPr altLang="ja-JP" b="0" baseline="0" cap="none" dirty="0" i="0" kern="1200" kumimoji="0" lang="en-US" noProof="0" normalizeH="0" spc="0" strike="noStrike" sz="2400" u="sng">
                <a:ln>
                  <a:noFill/>
                </a:ln>
                <a:solidFill>
                  <a:prstClr val="black"/>
                </a:solidFill>
                <a:effectLst/>
                <a:uLnTx/>
                <a:uFillTx/>
                <a:latin charset="-128" panose="020B0604030504040204" pitchFamily="50" typeface="メイリオ"/>
                <a:ea charset="-128" panose="020B0604030504040204" pitchFamily="50" typeface="メイリオ"/>
                <a:cs typeface="+mn-cs"/>
              </a:rPr>
              <a:t>10</a:t>
            </a:r>
            <a:r>
              <a:rPr altLang="ja-JP" b="0" baseline="0" cap="none" dirty="0" i="0" kern="1200" kumimoji="0" lang="ja-JP" noProof="0" normalizeH="0" spc="0" strike="noStrike" sz="2400" u="sng">
                <a:ln>
                  <a:noFill/>
                </a:ln>
                <a:solidFill>
                  <a:prstClr val="black"/>
                </a:solidFill>
                <a:effectLst/>
                <a:uLnTx/>
                <a:uFillTx/>
                <a:latin panose="020B0603020202020204" typeface="Trebuchet MS"/>
                <a:ea charset="-128" panose="020B0604030504040204" pitchFamily="50" typeface="メイリオ"/>
                <a:cs typeface="+mn-cs"/>
              </a:rPr>
              <a:t>日（</a:t>
            </a:r>
            <a:r>
              <a:rPr altLang="en-US" b="0" baseline="0" cap="none" dirty="0" i="0" kern="1200" kumimoji="0" lang="ja-JP" noProof="0" normalizeH="0" spc="0" strike="noStrike" sz="2400" u="sng">
                <a:ln>
                  <a:noFill/>
                </a:ln>
                <a:solidFill>
                  <a:prstClr val="black"/>
                </a:solidFill>
                <a:effectLst/>
                <a:uLnTx/>
                <a:uFillTx/>
                <a:latin panose="020B0603020202020204" typeface="Trebuchet MS"/>
                <a:ea charset="-128" panose="020B0604030504040204" pitchFamily="50" typeface="メイリオ"/>
                <a:cs typeface="+mn-cs"/>
              </a:rPr>
              <a:t>金</a:t>
            </a:r>
            <a:r>
              <a:rPr altLang="ja-JP" b="0" baseline="0" cap="none" dirty="0" i="0" kern="1200" kumimoji="0" lang="ja-JP" noProof="0" normalizeH="0" spc="0" strike="noStrike" sz="2400" u="sng">
                <a:ln>
                  <a:noFill/>
                </a:ln>
                <a:solidFill>
                  <a:prstClr val="black"/>
                </a:solidFill>
                <a:effectLst/>
                <a:uLnTx/>
                <a:uFillTx/>
                <a:latin panose="020B0603020202020204" typeface="Trebuchet MS"/>
                <a:ea charset="-128" panose="020B0604030504040204" pitchFamily="50" typeface="メイリオ"/>
                <a:cs typeface="+mn-cs"/>
              </a:rPr>
              <a:t>）</a:t>
            </a:r>
            <a:r>
              <a:rPr altLang="ja-JP" b="0" baseline="0" cap="none" dirty="0" i="0" kern="1200" kumimoji="0" lang="en-US" noProof="0" normalizeH="0" spc="0" strike="noStrike" sz="2400" u="sng">
                <a:ln>
                  <a:noFill/>
                </a:ln>
                <a:solidFill>
                  <a:prstClr val="black"/>
                </a:solidFill>
                <a:effectLst/>
                <a:uLnTx/>
                <a:uFillTx/>
                <a:latin charset="-128" panose="020B0604030504040204" pitchFamily="50" typeface="メイリオ"/>
                <a:ea charset="-128" panose="020B0604030504040204" pitchFamily="50" typeface="メイリオ"/>
                <a:cs typeface="+mn-cs"/>
              </a:rPr>
              <a:t>10</a:t>
            </a:r>
            <a:r>
              <a:rPr altLang="ja-JP" b="0" baseline="0" cap="none" dirty="0" i="0" kern="1200" kumimoji="0" lang="ja-JP" noProof="0" normalizeH="0" spc="0" strike="noStrike" sz="2400" u="sng">
                <a:ln>
                  <a:noFill/>
                </a:ln>
                <a:solidFill>
                  <a:prstClr val="black"/>
                </a:solidFill>
                <a:effectLst/>
                <a:uLnTx/>
                <a:uFillTx/>
                <a:latin panose="020B0603020202020204" typeface="Trebuchet MS"/>
                <a:ea charset="-128" panose="020B0604030504040204" pitchFamily="50" typeface="メイリオ"/>
                <a:cs typeface="+mn-cs"/>
              </a:rPr>
              <a:t>：</a:t>
            </a:r>
            <a:r>
              <a:rPr altLang="ja-JP" b="0" baseline="0" cap="none" dirty="0" i="0" kern="1200" kumimoji="0" lang="en-US" noProof="0" normalizeH="0" spc="0" strike="noStrike" sz="2400" u="sng">
                <a:ln>
                  <a:noFill/>
                </a:ln>
                <a:solidFill>
                  <a:prstClr val="black"/>
                </a:solidFill>
                <a:effectLst/>
                <a:uLnTx/>
                <a:uFillTx/>
                <a:latin charset="-128" panose="020B0604030504040204" pitchFamily="50" typeface="メイリオ"/>
                <a:ea charset="-128" panose="020B0604030504040204" pitchFamily="50" typeface="メイリオ"/>
                <a:cs typeface="+mn-cs"/>
              </a:rPr>
              <a:t>00</a:t>
            </a:r>
            <a:r>
              <a:rPr altLang="ja-JP" b="0" baseline="0" cap="none" dirty="0" i="0" kern="1200" kumimoji="0" lang="ja-JP" noProof="0" normalizeH="0" spc="0" strike="noStrike" sz="2400" u="sng">
                <a:ln>
                  <a:noFill/>
                </a:ln>
                <a:solidFill>
                  <a:prstClr val="black"/>
                </a:solidFill>
                <a:effectLst/>
                <a:uLnTx/>
                <a:uFillTx/>
                <a:latin panose="020B0603020202020204" typeface="Trebuchet MS"/>
                <a:ea charset="-128" panose="020B0604030504040204" pitchFamily="50" typeface="メイリオ"/>
                <a:cs typeface="+mn-cs"/>
              </a:rPr>
              <a:t>～</a:t>
            </a:r>
            <a:r>
              <a:rPr altLang="ja-JP" b="0" baseline="0" cap="none" dirty="0" i="0" kern="1200" kumimoji="0" lang="en-US" noProof="0" normalizeH="0" spc="0" strike="noStrike" sz="2400" u="sng">
                <a:ln>
                  <a:noFill/>
                </a:ln>
                <a:solidFill>
                  <a:prstClr val="black"/>
                </a:solidFill>
                <a:effectLst/>
                <a:uLnTx/>
                <a:uFillTx/>
                <a:latin charset="-128" panose="020B0604030504040204" pitchFamily="50" typeface="メイリオ"/>
                <a:ea charset="-128" panose="020B0604030504040204" pitchFamily="50" typeface="メイリオ"/>
                <a:cs typeface="+mn-cs"/>
              </a:rPr>
              <a:t>10</a:t>
            </a:r>
            <a:r>
              <a:rPr altLang="ja-JP" b="0" baseline="0" cap="none" dirty="0" i="0" kern="1200" kumimoji="0" lang="ja-JP" noProof="0" normalizeH="0" spc="0" strike="noStrike" sz="2400" u="sng">
                <a:ln>
                  <a:noFill/>
                </a:ln>
                <a:solidFill>
                  <a:prstClr val="black"/>
                </a:solidFill>
                <a:effectLst/>
                <a:uLnTx/>
                <a:uFillTx/>
                <a:latin panose="020B0603020202020204" typeface="Trebuchet MS"/>
                <a:ea charset="-128" panose="020B0604030504040204" pitchFamily="50" typeface="メイリオ"/>
                <a:cs typeface="+mn-cs"/>
              </a:rPr>
              <a:t>月</a:t>
            </a:r>
            <a:r>
              <a:rPr altLang="ja-JP" b="0" baseline="0" cap="none" dirty="0" i="0" kern="1200" kumimoji="0" lang="en-US" noProof="0" normalizeH="0" spc="0" strike="noStrike" sz="2400" u="sng">
                <a:ln>
                  <a:noFill/>
                </a:ln>
                <a:solidFill>
                  <a:prstClr val="black"/>
                </a:solidFill>
                <a:effectLst/>
                <a:uLnTx/>
                <a:uFillTx/>
                <a:latin charset="-128" panose="020B0604030504040204" pitchFamily="50" typeface="メイリオ"/>
                <a:ea charset="-128" panose="020B0604030504040204" pitchFamily="50" typeface="メイリオ"/>
                <a:cs typeface="+mn-cs"/>
              </a:rPr>
              <a:t>17</a:t>
            </a:r>
            <a:r>
              <a:rPr altLang="ja-JP" b="0" baseline="0" cap="none" dirty="0" i="0" kern="1200" kumimoji="0" lang="ja-JP" noProof="0" normalizeH="0" spc="0" strike="noStrike" sz="2400" u="sng">
                <a:ln>
                  <a:noFill/>
                </a:ln>
                <a:solidFill>
                  <a:prstClr val="black"/>
                </a:solidFill>
                <a:effectLst/>
                <a:uLnTx/>
                <a:uFillTx/>
                <a:latin panose="020B0603020202020204" typeface="Trebuchet MS"/>
                <a:ea charset="-128" panose="020B0604030504040204" pitchFamily="50" typeface="メイリオ"/>
                <a:cs typeface="+mn-cs"/>
              </a:rPr>
              <a:t>日（金）</a:t>
            </a:r>
            <a:r>
              <a:rPr altLang="ja-JP" b="0" baseline="0" cap="none" dirty="0" i="0" kern="1200" kumimoji="0" lang="en-US" noProof="0" normalizeH="0" spc="0" strike="noStrike" sz="2400" u="sng">
                <a:ln>
                  <a:noFill/>
                </a:ln>
                <a:solidFill>
                  <a:prstClr val="black"/>
                </a:solidFill>
                <a:effectLst/>
                <a:uLnTx/>
                <a:uFillTx/>
                <a:latin charset="-128" panose="020B0604030504040204" pitchFamily="50" typeface="メイリオ"/>
                <a:ea charset="-128" panose="020B0604030504040204" pitchFamily="50" typeface="メイリオ"/>
                <a:cs typeface="+mn-cs"/>
              </a:rPr>
              <a:t>17</a:t>
            </a:r>
            <a:r>
              <a:rPr altLang="ja-JP" b="0" baseline="0" cap="none" dirty="0" i="0" kern="1200" kumimoji="0" lang="ja-JP" noProof="0" normalizeH="0" spc="0" strike="noStrike" sz="2400" u="sng">
                <a:ln>
                  <a:noFill/>
                </a:ln>
                <a:solidFill>
                  <a:prstClr val="black"/>
                </a:solidFill>
                <a:effectLst/>
                <a:uLnTx/>
                <a:uFillTx/>
                <a:latin panose="020B0603020202020204" typeface="Trebuchet MS"/>
                <a:ea charset="-128" panose="020B0604030504040204" pitchFamily="50" typeface="メイリオ"/>
                <a:cs typeface="+mn-cs"/>
              </a:rPr>
              <a:t>：</a:t>
            </a:r>
            <a:r>
              <a:rPr altLang="ja-JP" b="0" baseline="0" cap="none" dirty="0" i="0" kern="1200" kumimoji="0" lang="en-US" noProof="0" normalizeH="0" spc="0" strike="noStrike" sz="2400" u="sng">
                <a:ln>
                  <a:noFill/>
                </a:ln>
                <a:solidFill>
                  <a:prstClr val="black"/>
                </a:solidFill>
                <a:effectLst/>
                <a:uLnTx/>
                <a:uFillTx/>
                <a:latin charset="-128" panose="020B0604030504040204" pitchFamily="50" typeface="メイリオ"/>
                <a:ea charset="-128" panose="020B0604030504040204" pitchFamily="50" typeface="メイリオ"/>
                <a:cs typeface="+mn-cs"/>
              </a:rPr>
              <a:t>00</a:t>
            </a:r>
          </a:p>
          <a:p>
            <a:pPr algn="l" defTabSz="457200" eaLnBrk="1" fontAlgn="auto" hangingPunct="1" indent="0" latinLnBrk="0" lvl="0" marL="0" marR="0" rtl="0">
              <a:lnSpc>
                <a:spcPct val="100000"/>
              </a:lnSpc>
              <a:spcBef>
                <a:spcPts val="60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出願内容の登録期間中（</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9</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月</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16</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日（火）</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10:00</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10</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月</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3</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日（金）</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17:00</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）も</a:t>
            </a:r>
            <a:b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b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確認・訂正可能　</a:t>
            </a:r>
            <a:endParaRPr altLang="ja-JP" b="0" baseline="0" cap="none" dirty="0" i="0" kern="1200" kumimoji="0" lang="en-US" noProof="0" normalizeH="0" spc="0" strike="noStrike" sz="1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1200"/>
              </a:spcBef>
              <a:spcAft>
                <a:spcPts val="0"/>
              </a:spcAft>
              <a:buClrTx/>
              <a:buSzTx/>
              <a:buFontTx/>
              <a:buNone/>
              <a:tabLst/>
              <a:defRPr/>
            </a:pPr>
            <a:r>
              <a:rPr altLang="en-US" b="0"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　出願内容の確認後，訂正の必要があれば，期間内に志願者が訂正を行う</a:t>
            </a:r>
          </a:p>
          <a:p>
            <a:pPr algn="l" defTabSz="457200" eaLnBrk="1" fontAlgn="auto" hangingPunct="1" indent="0" latinLnBrk="0" lvl="0" marL="0" marR="0" rtl="0">
              <a:lnSpc>
                <a:spcPct val="100000"/>
              </a:lnSpc>
              <a:spcBef>
                <a:spcPts val="120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出願内容の訂正により，検定料等の追加支払いが生じた場合は，</a:t>
            </a:r>
            <a:b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b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0" lang="en-US" noProof="0" normalizeH="0" spc="0" strike="noStrike" sz="2000" u="sng">
                <a:ln>
                  <a:noFill/>
                </a:ln>
                <a:solidFill>
                  <a:prstClr val="black"/>
                </a:solidFill>
                <a:effectLst/>
                <a:uLnTx/>
                <a:uFillTx/>
                <a:latin charset="-128" panose="020B0604030504040204" pitchFamily="50" typeface="メイリオ"/>
                <a:ea charset="-128" panose="020B0604030504040204" pitchFamily="50" typeface="メイリオ"/>
                <a:cs typeface="+mn-cs"/>
              </a:rPr>
              <a:t>10</a:t>
            </a:r>
            <a:r>
              <a:rPr altLang="en-US" b="0" baseline="0" cap="none" dirty="0" i="0" kern="1200" kumimoji="0" lang="ja-JP" noProof="0" normalizeH="0" spc="0" strike="noStrike" sz="2000" u="sng">
                <a:ln>
                  <a:noFill/>
                </a:ln>
                <a:solidFill>
                  <a:prstClr val="black"/>
                </a:solidFill>
                <a:effectLst/>
                <a:uLnTx/>
                <a:uFillTx/>
                <a:latin charset="-128" panose="020B0604030504040204" pitchFamily="50" typeface="メイリオ"/>
                <a:ea charset="-128" panose="020B0604030504040204" pitchFamily="50" typeface="メイリオ"/>
                <a:cs typeface="+mn-cs"/>
              </a:rPr>
              <a:t>月</a:t>
            </a:r>
            <a:r>
              <a:rPr altLang="ja-JP" b="0" baseline="0" cap="none" dirty="0" i="0" kern="1200" kumimoji="0" lang="en-US" noProof="0" normalizeH="0" spc="0" strike="noStrike" sz="2000" u="sng">
                <a:ln>
                  <a:noFill/>
                </a:ln>
                <a:solidFill>
                  <a:prstClr val="black"/>
                </a:solidFill>
                <a:effectLst/>
                <a:uLnTx/>
                <a:uFillTx/>
                <a:latin charset="-128" panose="020B0604030504040204" pitchFamily="50" typeface="メイリオ"/>
                <a:ea charset="-128" panose="020B0604030504040204" pitchFamily="50" typeface="メイリオ"/>
                <a:cs typeface="+mn-cs"/>
              </a:rPr>
              <a:t>17</a:t>
            </a:r>
            <a:r>
              <a:rPr altLang="en-US" b="0" baseline="0" cap="none" dirty="0" i="0" kern="1200" kumimoji="0" lang="ja-JP" noProof="0" normalizeH="0" spc="0" strike="noStrike" sz="2000" u="sng">
                <a:ln>
                  <a:noFill/>
                </a:ln>
                <a:solidFill>
                  <a:prstClr val="black"/>
                </a:solidFill>
                <a:effectLst/>
                <a:uLnTx/>
                <a:uFillTx/>
                <a:latin charset="-128" panose="020B0604030504040204" pitchFamily="50" typeface="メイリオ"/>
                <a:ea charset="-128" panose="020B0604030504040204" pitchFamily="50" typeface="メイリオ"/>
                <a:cs typeface="+mn-cs"/>
              </a:rPr>
              <a:t>日（金）</a:t>
            </a:r>
            <a:r>
              <a:rPr altLang="ja-JP" b="0" baseline="0" cap="none" dirty="0" i="0" kern="1200" kumimoji="0" lang="en-US" noProof="0" normalizeH="0" spc="0" strike="noStrike" sz="2000" u="sng">
                <a:ln>
                  <a:noFill/>
                </a:ln>
                <a:solidFill>
                  <a:prstClr val="black"/>
                </a:solidFill>
                <a:effectLst/>
                <a:uLnTx/>
                <a:uFillTx/>
                <a:latin charset="-128" panose="020B0604030504040204" pitchFamily="50" typeface="メイリオ"/>
                <a:ea charset="-128" panose="020B0604030504040204" pitchFamily="50" typeface="メイリオ"/>
                <a:cs typeface="+mn-cs"/>
              </a:rPr>
              <a:t>23</a:t>
            </a:r>
            <a:r>
              <a:rPr altLang="en-US" b="0" baseline="0" cap="none" dirty="0" i="0" kern="1200" kumimoji="0" lang="ja-JP" noProof="0" normalizeH="0" spc="0" strike="noStrike" sz="2000" u="sng">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1200" kumimoji="0" lang="en-US" noProof="0" normalizeH="0" spc="0" strike="noStrike" sz="2000" u="sng">
                <a:ln>
                  <a:noFill/>
                </a:ln>
                <a:solidFill>
                  <a:prstClr val="black"/>
                </a:solidFill>
                <a:effectLst/>
                <a:uLnTx/>
                <a:uFillTx/>
                <a:latin charset="-128" panose="020B0604030504040204" pitchFamily="50" typeface="メイリオ"/>
                <a:ea charset="-128" panose="020B0604030504040204" pitchFamily="50" typeface="メイリオ"/>
                <a:cs typeface="+mn-cs"/>
              </a:rPr>
              <a:t>59</a:t>
            </a:r>
            <a:r>
              <a:rPr altLang="en-US" b="0" baseline="0" cap="none" dirty="0" err="1" i="0" kern="1200" kumimoji="0" lang="ja-JP" noProof="0" normalizeH="0" spc="0" strike="noStrike" sz="2000" u="sng">
                <a:ln>
                  <a:noFill/>
                </a:ln>
                <a:solidFill>
                  <a:prstClr val="black"/>
                </a:solidFill>
                <a:effectLst/>
                <a:uLnTx/>
                <a:uFillTx/>
                <a:latin charset="-128" panose="020B0604030504040204" pitchFamily="50" typeface="メイリオ"/>
                <a:ea charset="-128" panose="020B0604030504040204" pitchFamily="50" typeface="メイリオ"/>
                <a:cs typeface="+mn-cs"/>
              </a:rPr>
              <a:t>まで</a:t>
            </a:r>
            <a:r>
              <a:rPr altLang="en-US" b="0" baseline="0" cap="none" dirty="0" err="1"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に</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追加分の検定料等を支払う</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
        <p:nvSpPr>
          <p:cNvPr id="7" name="正方形/長方形 6">
            <a:extLst>
              <a:ext uri="{FF2B5EF4-FFF2-40B4-BE49-F238E27FC236}">
                <a16:creationId xmlns:a16="http://schemas.microsoft.com/office/drawing/2014/main" id="{1CA53AA5-5A54-4C30-9B99-C31533D2AEE5}"/>
              </a:ext>
            </a:extLst>
          </p:cNvPr>
          <p:cNvSpPr/>
          <p:nvPr/>
        </p:nvSpPr>
        <p:spPr>
          <a:xfrm>
            <a:off x="8858789" y="78862"/>
            <a:ext cx="3240000" cy="432000"/>
          </a:xfrm>
          <a:prstGeom prst="rect">
            <a:avLst/>
          </a:prstGeom>
          <a:solidFill>
            <a:schemeClr val="bg1"/>
          </a:solidFill>
          <a:ln w="19050">
            <a:noFill/>
          </a:ln>
        </p:spPr>
        <p:txBody>
          <a:bodyPr anchor="ctr" bIns="72000" lIns="72000" rIns="72000" tIns="72000" wrap="square">
            <a:sp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【1.</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Web</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出願について</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p>
        </p:txBody>
      </p:sp>
      <p:sp>
        <p:nvSpPr>
          <p:cNvPr id="11" name="四角形: 角を丸くする 10">
            <a:extLst>
              <a:ext uri="{FF2B5EF4-FFF2-40B4-BE49-F238E27FC236}">
                <a16:creationId xmlns:a16="http://schemas.microsoft.com/office/drawing/2014/main" id="{D25EFF54-32A7-4D0D-A055-5085AA771AD0}"/>
              </a:ext>
            </a:extLst>
          </p:cNvPr>
          <p:cNvSpPr/>
          <p:nvPr/>
        </p:nvSpPr>
        <p:spPr>
          <a:xfrm>
            <a:off x="6978435" y="5066270"/>
            <a:ext cx="1080000" cy="811074"/>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1" lang="ja-JP" noProof="0" normalizeH="0" spc="0" strike="noStrike" sz="1800" u="none">
              <a:ln>
                <a:noFill/>
              </a:ln>
              <a:solidFill>
                <a:prstClr val="white"/>
              </a:solidFill>
              <a:effectLst/>
              <a:uLnTx/>
              <a:uFillTx/>
              <a:latin panose="020B0603020202020204" typeface="Trebuchet MS"/>
              <a:ea charset="-128" panose="020B0604030504040204" pitchFamily="50" typeface="メイリオ"/>
              <a:cs typeface="+mn-cs"/>
            </a:endParaRPr>
          </a:p>
        </p:txBody>
      </p:sp>
      <p:sp>
        <p:nvSpPr>
          <p:cNvPr id="12" name="吹き出し: 角を丸めた四角形 11">
            <a:extLst>
              <a:ext uri="{FF2B5EF4-FFF2-40B4-BE49-F238E27FC236}">
                <a16:creationId xmlns:a16="http://schemas.microsoft.com/office/drawing/2014/main" id="{8431B85C-4735-4A6A-B9CC-766879280C0C}"/>
              </a:ext>
            </a:extLst>
          </p:cNvPr>
          <p:cNvSpPr/>
          <p:nvPr/>
        </p:nvSpPr>
        <p:spPr>
          <a:xfrm>
            <a:off x="8297453" y="4185735"/>
            <a:ext cx="3430940" cy="783193"/>
          </a:xfrm>
          <a:prstGeom prst="wedgeRoundRectCallout">
            <a:avLst>
              <a:gd fmla="val -60538" name="adj1"/>
              <a:gd fmla="val 115154" name="adj2"/>
              <a:gd fmla="val 16667" name="adj3"/>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sp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［出願内容の確認・訂正］</a:t>
            </a:r>
            <a:br>
              <a:rPr altLang="ja-JP" b="1"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br>
            <a:r>
              <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をクリック</a:t>
            </a:r>
            <a:endParaRPr altLang="ja-JP" b="1"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Tree>
    <p:extLst>
      <p:ext uri="{BB962C8B-B14F-4D97-AF65-F5344CB8AC3E}">
        <p14:creationId xmlns:p14="http://schemas.microsoft.com/office/powerpoint/2010/main" val="3864375757"/>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1000" id="12"/>
                                        <p:tgtEl>
                                          <p:spTgt spid="9"/>
                                        </p:tgtEl>
                                      </p:cBhvr>
                                    </p:animEffect>
                                    <p:anim calcmode="lin" valueType="num">
                                      <p:cBhvr>
                                        <p:cTn dur="1000" fill="hold" id="13"/>
                                        <p:tgtEl>
                                          <p:spTgt spid="9"/>
                                        </p:tgtEl>
                                        <p:attrNameLst>
                                          <p:attrName>ppt_x</p:attrName>
                                        </p:attrNameLst>
                                      </p:cBhvr>
                                      <p:tavLst>
                                        <p:tav tm="0">
                                          <p:val>
                                            <p:strVal val="#ppt_x"/>
                                          </p:val>
                                        </p:tav>
                                        <p:tav tm="100000">
                                          <p:val>
                                            <p:strVal val="#ppt_x"/>
                                          </p:val>
                                        </p:tav>
                                      </p:tavLst>
                                    </p:anim>
                                    <p:anim calcmode="lin" valueType="num">
                                      <p:cBhvr>
                                        <p:cTn dur="1000" fill="hold" id="14"/>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1" presetSubtype="1">
                                  <p:stCondLst>
                                    <p:cond delay="0"/>
                                  </p:stCondLst>
                                  <p:childTnLst>
                                    <p:set>
                                      <p:cBhvr>
                                        <p:cTn dur="1" fill="hold" id="18">
                                          <p:stCondLst>
                                            <p:cond delay="0"/>
                                          </p:stCondLst>
                                        </p:cTn>
                                        <p:tgtEl>
                                          <p:spTgt spid="11"/>
                                        </p:tgtEl>
                                        <p:attrNameLst>
                                          <p:attrName>style.visibility</p:attrName>
                                        </p:attrNameLst>
                                      </p:cBhvr>
                                      <p:to>
                                        <p:strVal val="visible"/>
                                      </p:to>
                                    </p:set>
                                    <p:animEffect filter="wheel(1)" transition="in">
                                      <p:cBhvr>
                                        <p:cTn dur="1500" id="19"/>
                                        <p:tgtEl>
                                          <p:spTgt spid="11"/>
                                        </p:tgtEl>
                                      </p:cBhvr>
                                    </p:animEffect>
                                  </p:childTnLst>
                                </p:cTn>
                              </p:par>
                            </p:childTnLst>
                          </p:cTn>
                        </p:par>
                      </p:childTnLst>
                    </p:cTn>
                  </p:par>
                  <p:par>
                    <p:cTn fill="hold" id="20">
                      <p:stCondLst>
                        <p:cond delay="indefinite"/>
                      </p:stCondLst>
                      <p:childTnLst>
                        <p:par>
                          <p:cTn fill="hold" id="21">
                            <p:stCondLst>
                              <p:cond delay="0"/>
                            </p:stCondLst>
                            <p:childTnLst>
                              <p:par>
                                <p:cTn fill="hold" grpId="0" id="22" nodeType="clickEffect" presetClass="entr" presetID="10"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750" id="24"/>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5"/>
      <p:bldP animBg="1" grpId="0" spid="11"/>
      <p:bldP animBg="1" grpId="0" spid="12"/>
    </p:bldLst>
  </p:timing>
</p:sld>
</file>

<file path=ppt/slides/slide14.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A58E7A6-CEDA-4BBF-BF06-07C462915713}"/>
              </a:ext>
            </a:extLst>
          </p:cNvPr>
          <p:cNvPicPr>
            <a:picLocks noChangeAspect="1"/>
          </p:cNvPicPr>
          <p:nvPr/>
        </p:nvPicPr>
        <p:blipFill rotWithShape="1">
          <a:blip r:embed="rId3"/>
          <a:srcRect b="48071"/>
          <a:stretch/>
        </p:blipFill>
        <p:spPr>
          <a:xfrm>
            <a:off x="4984151" y="3360397"/>
            <a:ext cx="4147764" cy="3040403"/>
          </a:xfrm>
          <a:prstGeom prst="rect">
            <a:avLst/>
          </a:prstGeom>
          <a:ln w="76200">
            <a:solidFill>
              <a:schemeClr val="accent1">
                <a:lumMod val="50000"/>
              </a:schemeClr>
            </a:solidFill>
          </a:ln>
        </p:spPr>
      </p:pic>
      <p:pic>
        <p:nvPicPr>
          <p:cNvPr id="3" name="図 2">
            <a:extLst>
              <a:ext uri="{FF2B5EF4-FFF2-40B4-BE49-F238E27FC236}">
                <a16:creationId xmlns:a16="http://schemas.microsoft.com/office/drawing/2014/main" id="{25E9028D-DD27-499A-A13A-DA61F747C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76" y="3334455"/>
            <a:ext cx="2362200" cy="3334423"/>
          </a:xfrm>
          <a:prstGeom prst="rect">
            <a:avLst/>
          </a:prstGeom>
          <a:ln>
            <a:solidFill>
              <a:schemeClr val="tx1"/>
            </a:solidFill>
          </a:ln>
        </p:spPr>
      </p:pic>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idx="12" sz="quarter" type="sldNum"/>
          </p:nvPr>
        </p:nvSpPr>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E0DD81A2-EA14-4A6D-B084-F67E3CF249F6}" type="slidenum">
              <a:rPr altLang="en-US" b="1"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14</a:t>
            </a:fld>
            <a:endParaRPr altLang="en-US" b="1" baseline="0" cap="none"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6" name="タイトル 5">
            <a:extLst>
              <a:ext uri="{FF2B5EF4-FFF2-40B4-BE49-F238E27FC236}">
                <a16:creationId xmlns:a16="http://schemas.microsoft.com/office/drawing/2014/main" id="{BAA98217-8299-4D6A-B797-9292E09FCF26}"/>
              </a:ext>
            </a:extLst>
          </p:cNvPr>
          <p:cNvSpPr>
            <a:spLocks noGrp="1"/>
          </p:cNvSpPr>
          <p:nvPr>
            <p:ph type="title"/>
          </p:nvPr>
        </p:nvSpPr>
        <p:spPr>
          <a:xfrm>
            <a:off x="406400" y="163998"/>
            <a:ext cx="8596668" cy="563414"/>
          </a:xfrm>
        </p:spPr>
        <p:txBody>
          <a:bodyPr/>
          <a:lstStyle/>
          <a:p>
            <a:r>
              <a:rPr altLang="en-US" dirty="0" lang="ja-JP">
                <a:solidFill>
                  <a:srgbClr val="002060"/>
                </a:solidFill>
              </a:rPr>
              <a:t>④　受験票の取得・印刷　</a:t>
            </a:r>
            <a:r>
              <a:rPr altLang="ja-JP" dirty="0" lang="en-US">
                <a:solidFill>
                  <a:srgbClr val="002060"/>
                </a:solidFill>
              </a:rPr>
              <a:t>【</a:t>
            </a:r>
            <a:r>
              <a:rPr altLang="en-US" dirty="0" lang="ja-JP">
                <a:solidFill>
                  <a:srgbClr val="002060"/>
                </a:solidFill>
              </a:rPr>
              <a:t>受験案内：</a:t>
            </a:r>
            <a:r>
              <a:rPr altLang="ja-JP" dirty="0" lang="en-US">
                <a:solidFill>
                  <a:srgbClr val="002060"/>
                </a:solidFill>
              </a:rPr>
              <a:t>P.42</a:t>
            </a:r>
            <a:r>
              <a:rPr altLang="en-US" dirty="0" lang="ja-JP">
                <a:solidFill>
                  <a:srgbClr val="002060"/>
                </a:solidFill>
              </a:rPr>
              <a:t>～</a:t>
            </a:r>
            <a:r>
              <a:rPr altLang="ja-JP" dirty="0" lang="en-US">
                <a:solidFill>
                  <a:srgbClr val="002060"/>
                </a:solidFill>
              </a:rPr>
              <a:t>44】</a:t>
            </a:r>
            <a:endParaRPr altLang="en-US" dirty="0" lang="ja-JP">
              <a:solidFill>
                <a:srgbClr val="002060"/>
              </a:solidFill>
            </a:endParaRPr>
          </a:p>
        </p:txBody>
      </p:sp>
      <p:sp>
        <p:nvSpPr>
          <p:cNvPr id="7" name="四角形: 角を丸くする 6">
            <a:extLst>
              <a:ext uri="{FF2B5EF4-FFF2-40B4-BE49-F238E27FC236}">
                <a16:creationId xmlns:a16="http://schemas.microsoft.com/office/drawing/2014/main" id="{518CCD4E-DE85-49CD-9B07-5078403E1249}"/>
              </a:ext>
            </a:extLst>
          </p:cNvPr>
          <p:cNvSpPr/>
          <p:nvPr/>
        </p:nvSpPr>
        <p:spPr>
          <a:xfrm>
            <a:off x="406400" y="703345"/>
            <a:ext cx="10800000" cy="2549009"/>
          </a:xfrm>
          <a:prstGeom prst="roundRect">
            <a:avLst>
              <a:gd fmla="val 796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受験票の取得</a:t>
            </a:r>
            <a:r>
              <a:rPr altLang="ja-JP" b="0" baseline="0" cap="none" dirty="0" i="0" kern="1200" kumimoji="0"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期間</a:t>
            </a:r>
          </a:p>
          <a:p>
            <a:pPr algn="l" defTabSz="457200" eaLnBrk="1" fontAlgn="auto" hangingPunct="1" indent="0" latinLnBrk="0" lvl="0" marL="0" marR="0" rtl="0">
              <a:lnSpc>
                <a:spcPct val="100000"/>
              </a:lnSpc>
              <a:spcBef>
                <a:spcPts val="600"/>
              </a:spcBef>
              <a:spcAft>
                <a:spcPts val="0"/>
              </a:spcAft>
              <a:buClrTx/>
              <a:buSzTx/>
              <a:buFontTx/>
              <a:buNone/>
              <a:tabLst/>
              <a:defRPr/>
            </a:pPr>
            <a:r>
              <a:rPr altLang="en-US" b="0" baseline="0" cap="none" dirty="0" i="0" kern="1200" kumimoji="0"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a:t>
            </a:r>
            <a:r>
              <a:rPr altLang="ja-JP" b="0" baseline="0" cap="none" dirty="0" i="0" kern="1200" kumimoji="0" lang="ja-JP" noProof="0" normalizeH="0" spc="0" strike="noStrike" sz="2400" u="sng">
                <a:ln>
                  <a:noFill/>
                </a:ln>
                <a:solidFill>
                  <a:prstClr val="black"/>
                </a:solidFill>
                <a:effectLst/>
                <a:uLnTx/>
                <a:uFillTx/>
                <a:latin panose="020B0603020202020204" typeface="Trebuchet MS"/>
                <a:ea charset="-128" panose="020B0604030504040204" pitchFamily="50" typeface="メイリオ"/>
                <a:cs typeface="+mn-cs"/>
              </a:rPr>
              <a:t>令和７年</a:t>
            </a:r>
            <a:r>
              <a:rPr altLang="ja-JP" b="0" baseline="0" cap="none" dirty="0" i="0" kern="1200" kumimoji="0" lang="en-US" noProof="0" normalizeH="0" spc="0" strike="noStrike" sz="2400" u="sng">
                <a:ln>
                  <a:noFill/>
                </a:ln>
                <a:solidFill>
                  <a:prstClr val="black"/>
                </a:solidFill>
                <a:effectLst/>
                <a:uLnTx/>
                <a:uFillTx/>
                <a:latin charset="-128" panose="020B0604030504040204" pitchFamily="50" typeface="メイリオ"/>
                <a:ea charset="-128" panose="020B0604030504040204" pitchFamily="50" typeface="メイリオ"/>
                <a:cs typeface="+mn-cs"/>
              </a:rPr>
              <a:t>12</a:t>
            </a:r>
            <a:r>
              <a:rPr altLang="ja-JP" b="0" baseline="0" cap="none" dirty="0" i="0" kern="1200" kumimoji="0" lang="ja-JP" noProof="0" normalizeH="0" spc="0" strike="noStrike" sz="2400" u="sng">
                <a:ln>
                  <a:noFill/>
                </a:ln>
                <a:solidFill>
                  <a:prstClr val="black"/>
                </a:solidFill>
                <a:effectLst/>
                <a:uLnTx/>
                <a:uFillTx/>
                <a:latin panose="020B0603020202020204" typeface="Trebuchet MS"/>
                <a:ea charset="-128" panose="020B0604030504040204" pitchFamily="50" typeface="メイリオ"/>
                <a:cs typeface="+mn-cs"/>
              </a:rPr>
              <a:t>月</a:t>
            </a:r>
            <a:r>
              <a:rPr altLang="ja-JP" b="0" baseline="0" cap="none" dirty="0" i="0" kern="1200" kumimoji="0" lang="en-US" noProof="0" normalizeH="0" spc="0" strike="noStrike" sz="2400" u="sng">
                <a:ln>
                  <a:noFill/>
                </a:ln>
                <a:solidFill>
                  <a:prstClr val="black"/>
                </a:solidFill>
                <a:effectLst/>
                <a:uLnTx/>
                <a:uFillTx/>
                <a:latin charset="-128" panose="020B0604030504040204" pitchFamily="50" typeface="メイリオ"/>
                <a:ea charset="-128" panose="020B0604030504040204" pitchFamily="50" typeface="メイリオ"/>
                <a:cs typeface="+mn-cs"/>
              </a:rPr>
              <a:t>10</a:t>
            </a:r>
            <a:r>
              <a:rPr altLang="ja-JP" b="0" baseline="0" cap="none" dirty="0" i="0" kern="1200" kumimoji="0" lang="ja-JP" noProof="0" normalizeH="0" spc="0" strike="noStrike" sz="2400" u="sng">
                <a:ln>
                  <a:noFill/>
                </a:ln>
                <a:solidFill>
                  <a:prstClr val="black"/>
                </a:solidFill>
                <a:effectLst/>
                <a:uLnTx/>
                <a:uFillTx/>
                <a:latin panose="020B0603020202020204" typeface="Trebuchet MS"/>
                <a:ea charset="-128" panose="020B0604030504040204" pitchFamily="50" typeface="メイリオ"/>
                <a:cs typeface="+mn-cs"/>
              </a:rPr>
              <a:t>日（</a:t>
            </a:r>
            <a:r>
              <a:rPr altLang="en-US" b="0" baseline="0" cap="none" dirty="0" i="0" kern="1200" kumimoji="0" lang="ja-JP" noProof="0" normalizeH="0" spc="0" strike="noStrike" sz="2400" u="sng">
                <a:ln>
                  <a:noFill/>
                </a:ln>
                <a:solidFill>
                  <a:prstClr val="black"/>
                </a:solidFill>
                <a:effectLst/>
                <a:uLnTx/>
                <a:uFillTx/>
                <a:latin panose="020B0603020202020204" typeface="Trebuchet MS"/>
                <a:ea charset="-128" panose="020B0604030504040204" pitchFamily="50" typeface="メイリオ"/>
                <a:cs typeface="+mn-cs"/>
              </a:rPr>
              <a:t>水</a:t>
            </a:r>
            <a:r>
              <a:rPr altLang="ja-JP" b="0" baseline="0" cap="none" dirty="0" i="0" kern="1200" kumimoji="0" lang="ja-JP" noProof="0" normalizeH="0" spc="0" strike="noStrike" sz="2400" u="sng">
                <a:ln>
                  <a:noFill/>
                </a:ln>
                <a:solidFill>
                  <a:prstClr val="black"/>
                </a:solidFill>
                <a:effectLst/>
                <a:uLnTx/>
                <a:uFillTx/>
                <a:latin panose="020B0603020202020204" typeface="Trebuchet MS"/>
                <a:ea charset="-128" panose="020B0604030504040204" pitchFamily="50" typeface="メイリオ"/>
                <a:cs typeface="+mn-cs"/>
              </a:rPr>
              <a:t>）</a:t>
            </a:r>
            <a:r>
              <a:rPr altLang="ja-JP" b="0" baseline="0" cap="none" dirty="0" i="0" kern="1200" kumimoji="0" lang="en-US" noProof="0" normalizeH="0" spc="0" strike="noStrike" sz="2400" u="sng">
                <a:ln>
                  <a:noFill/>
                </a:ln>
                <a:solidFill>
                  <a:prstClr val="black"/>
                </a:solidFill>
                <a:effectLst/>
                <a:uLnTx/>
                <a:uFillTx/>
                <a:latin charset="-128" panose="020B0604030504040204" pitchFamily="50" typeface="メイリオ"/>
                <a:ea charset="-128" panose="020B0604030504040204" pitchFamily="50" typeface="メイリオ"/>
                <a:cs typeface="+mn-cs"/>
              </a:rPr>
              <a:t>10</a:t>
            </a:r>
            <a:r>
              <a:rPr altLang="ja-JP" b="0" baseline="0" cap="none" dirty="0" i="0" kern="1200" kumimoji="0" lang="ja-JP" noProof="0" normalizeH="0" spc="0" strike="noStrike" sz="2400" u="sng">
                <a:ln>
                  <a:noFill/>
                </a:ln>
                <a:solidFill>
                  <a:prstClr val="black"/>
                </a:solidFill>
                <a:effectLst/>
                <a:uLnTx/>
                <a:uFillTx/>
                <a:latin panose="020B0603020202020204" typeface="Trebuchet MS"/>
                <a:ea charset="-128" panose="020B0604030504040204" pitchFamily="50" typeface="メイリオ"/>
                <a:cs typeface="+mn-cs"/>
              </a:rPr>
              <a:t>：</a:t>
            </a:r>
            <a:r>
              <a:rPr altLang="ja-JP" b="0" baseline="0" cap="none" dirty="0" i="0" kern="1200" kumimoji="0" lang="en-US" noProof="0" normalizeH="0" spc="0" strike="noStrike" sz="2400" u="sng">
                <a:ln>
                  <a:noFill/>
                </a:ln>
                <a:solidFill>
                  <a:prstClr val="black"/>
                </a:solidFill>
                <a:effectLst/>
                <a:uLnTx/>
                <a:uFillTx/>
                <a:latin charset="-128" panose="020B0604030504040204" pitchFamily="50" typeface="メイリオ"/>
                <a:ea charset="-128" panose="020B0604030504040204" pitchFamily="50" typeface="メイリオ"/>
                <a:cs typeface="+mn-cs"/>
              </a:rPr>
              <a:t>00</a:t>
            </a:r>
            <a:r>
              <a:rPr altLang="ja-JP" b="0" baseline="0" cap="none" dirty="0" i="0" kern="1200" kumimoji="0"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0"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令和８年４</a:t>
            </a:r>
            <a:r>
              <a:rPr altLang="ja-JP" b="0" baseline="0" cap="none" dirty="0" i="0" kern="1200" kumimoji="0"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月</a:t>
            </a:r>
            <a:r>
              <a:rPr altLang="ja-JP" b="0"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30</a:t>
            </a:r>
            <a:r>
              <a:rPr altLang="ja-JP" b="0" baseline="0" cap="none" dirty="0" i="0" kern="1200" kumimoji="0"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日（</a:t>
            </a:r>
            <a:r>
              <a:rPr altLang="en-US" b="0" baseline="0" cap="none" dirty="0" i="0" kern="1200" kumimoji="0"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木</a:t>
            </a:r>
            <a:r>
              <a:rPr altLang="ja-JP" b="0" baseline="0" cap="none" dirty="0" i="0" kern="1200" kumimoji="0"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a:t>
            </a:r>
            <a:r>
              <a:rPr altLang="ja-JP" b="0"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23</a:t>
            </a:r>
            <a:r>
              <a:rPr altLang="ja-JP" b="0" baseline="0" cap="none" dirty="0" i="0" kern="1200" kumimoji="0"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a:t>
            </a:r>
            <a:r>
              <a:rPr altLang="ja-JP" b="0"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59</a:t>
            </a:r>
          </a:p>
          <a:p>
            <a:pPr algn="l" defTabSz="457200" eaLnBrk="1" fontAlgn="auto" hangingPunct="1" indent="0" latinLnBrk="0" lvl="0" marL="0" marR="0" rtl="0">
              <a:lnSpc>
                <a:spcPct val="100000"/>
              </a:lnSpc>
              <a:spcBef>
                <a:spcPts val="600"/>
              </a:spcBef>
              <a:spcAft>
                <a:spcPts val="0"/>
              </a:spcAft>
              <a:buClrTx/>
              <a:buSzTx/>
              <a:buFontTx/>
              <a:buNone/>
              <a:tabLst/>
              <a:defRPr/>
            </a:pPr>
            <a:endPar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34290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en-US" b="0" baseline="0" cap="none" dirty="0" i="0" kern="1200" kumimoji="0"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受験票は，マイページから</a:t>
            </a:r>
            <a:r>
              <a:rPr altLang="en-US" b="0" baseline="0" cap="none" dirty="0" i="0" kern="1200" kumimoji="0" lang="ja-JP" noProof="0" normalizeH="0" spc="0" strike="noStrike" sz="2400" u="sng">
                <a:ln>
                  <a:noFill/>
                </a:ln>
                <a:solidFill>
                  <a:srgbClr val="FF0000"/>
                </a:solidFill>
                <a:effectLst/>
                <a:uLnTx/>
                <a:uFillTx/>
                <a:latin panose="020B0603020202020204" typeface="Trebuchet MS"/>
                <a:ea charset="-128" panose="020B0604030504040204" pitchFamily="50" typeface="メイリオ"/>
                <a:cs typeface="+mn-cs"/>
              </a:rPr>
              <a:t>各自で取得・印刷し，試験当日に持参する</a:t>
            </a:r>
            <a:endParaRPr altLang="ja-JP" b="0" baseline="0" cap="none" dirty="0" i="0" kern="1200" kumimoji="0" lang="en-US" noProof="0" normalizeH="0" spc="0" strike="noStrike" sz="2400" u="sng">
              <a:ln>
                <a:noFill/>
              </a:ln>
              <a:solidFill>
                <a:srgbClr val="FF0000"/>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1200"/>
              </a:spcBef>
              <a:spcAft>
                <a:spcPts val="0"/>
              </a:spcAft>
              <a:buClrTx/>
              <a:buSzTx/>
              <a:buFontTx/>
              <a:buNone/>
              <a:tabLst/>
              <a:defRPr/>
            </a:pPr>
            <a:r>
              <a:rPr altLang="en-US" b="0"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　拡大・縮小はせずに，</a:t>
            </a:r>
            <a:r>
              <a:rPr altLang="en-US" b="0" baseline="0" cap="none" dirty="0" i="0" kern="1200" kumimoji="0" lang="ja-JP" noProof="0" normalizeH="0" spc="0" strike="noStrike" sz="2400" u="sng">
                <a:ln>
                  <a:noFill/>
                </a:ln>
                <a:solidFill>
                  <a:srgbClr val="FF0000"/>
                </a:solidFill>
                <a:effectLst/>
                <a:uLnTx/>
                <a:uFillTx/>
                <a:latin charset="-128" panose="020B0604030504040204" pitchFamily="50" typeface="メイリオ"/>
                <a:ea charset="-128" panose="020B0604030504040204" pitchFamily="50" typeface="メイリオ"/>
                <a:cs typeface="+mn-cs"/>
              </a:rPr>
              <a:t>Ａ４サイズの白色の用紙に印刷する（カラー・白</a:t>
            </a:r>
            <a:br>
              <a:rPr altLang="ja-JP" b="0" baseline="0" cap="none" dirty="0" i="0" kern="1200" kumimoji="0" lang="en-US" noProof="0" normalizeH="0" spc="0" strike="noStrike" sz="2400" u="sng">
                <a:ln>
                  <a:noFill/>
                </a:ln>
                <a:solidFill>
                  <a:srgbClr val="FF0000"/>
                </a:solidFill>
                <a:effectLst/>
                <a:uLnTx/>
                <a:uFillTx/>
                <a:latin charset="-128" panose="020B0604030504040204" pitchFamily="50" typeface="メイリオ"/>
                <a:ea charset="-128" panose="020B0604030504040204" pitchFamily="50" typeface="メイリオ"/>
                <a:cs typeface="+mn-cs"/>
              </a:rPr>
            </a:br>
            <a:r>
              <a:rPr altLang="en-US" b="0" baseline="0" cap="none" dirty="0" i="0" kern="1200" kumimoji="0" lang="ja-JP" noProof="0" normalizeH="0" spc="0" strike="noStrike" sz="2400" u="none">
                <a:ln>
                  <a:noFill/>
                </a:ln>
                <a:solidFill>
                  <a:srgbClr val="FF0000"/>
                </a:solidFill>
                <a:effectLst/>
                <a:uLnTx/>
                <a:uFillTx/>
                <a:latin charset="-128" panose="020B0604030504040204" pitchFamily="50" typeface="メイリオ"/>
                <a:ea charset="-128" panose="020B0604030504040204" pitchFamily="50" typeface="メイリオ"/>
                <a:cs typeface="+mn-cs"/>
              </a:rPr>
              <a:t>　</a:t>
            </a:r>
            <a:r>
              <a:rPr altLang="en-US" b="0" baseline="0" cap="none" dirty="0" i="0" kern="1200" kumimoji="0" lang="ja-JP" noProof="0" normalizeH="0" spc="0" strike="noStrike" sz="2400" u="sng">
                <a:ln>
                  <a:noFill/>
                </a:ln>
                <a:solidFill>
                  <a:srgbClr val="FF0000"/>
                </a:solidFill>
                <a:effectLst/>
                <a:uLnTx/>
                <a:uFillTx/>
                <a:latin charset="-128" panose="020B0604030504040204" pitchFamily="50" typeface="メイリオ"/>
                <a:ea charset="-128" panose="020B0604030504040204" pitchFamily="50" typeface="メイリオ"/>
                <a:cs typeface="+mn-cs"/>
              </a:rPr>
              <a:t>黒は問わない</a:t>
            </a:r>
            <a:r>
              <a:rPr altLang="en-US" b="0"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が，</a:t>
            </a:r>
            <a:r>
              <a:rPr altLang="en-US" b="0" baseline="0" cap="none" dirty="0" i="0" kern="1200" kumimoji="0"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余白や裏面に何らかの記載がある受験票は使用不可）</a:t>
            </a:r>
            <a:endParaRPr altLang="ja-JP" b="0" baseline="0" cap="none" dirty="0" i="0" kern="1200" kumimoji="0"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8" name="吹き出し: 角を丸めた四角形 7">
            <a:extLst>
              <a:ext uri="{FF2B5EF4-FFF2-40B4-BE49-F238E27FC236}">
                <a16:creationId xmlns:a16="http://schemas.microsoft.com/office/drawing/2014/main" id="{2BA1A573-8BB0-40BC-B4DA-3680D4D30F10}"/>
              </a:ext>
            </a:extLst>
          </p:cNvPr>
          <p:cNvSpPr/>
          <p:nvPr/>
        </p:nvSpPr>
        <p:spPr>
          <a:xfrm>
            <a:off x="9389035" y="3401676"/>
            <a:ext cx="2556000" cy="1152000"/>
          </a:xfrm>
          <a:prstGeom prst="wedgeRoundRectCallout">
            <a:avLst>
              <a:gd fmla="val -133209" name="adj1"/>
              <a:gd fmla="val 83375" name="adj2"/>
              <a:gd fmla="val 16667" name="adj3"/>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受験票には，出願時に登録した顔写真の画像が表示</a:t>
            </a:r>
            <a:endParaRPr altLang="ja-JP" b="1"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10" name="正方形/長方形 9">
            <a:extLst>
              <a:ext uri="{FF2B5EF4-FFF2-40B4-BE49-F238E27FC236}">
                <a16:creationId xmlns:a16="http://schemas.microsoft.com/office/drawing/2014/main" id="{F157C75B-5662-466E-8CD2-B6F2BA5AE995}"/>
              </a:ext>
            </a:extLst>
          </p:cNvPr>
          <p:cNvSpPr/>
          <p:nvPr/>
        </p:nvSpPr>
        <p:spPr>
          <a:xfrm>
            <a:off x="8858789" y="78862"/>
            <a:ext cx="3240000" cy="432000"/>
          </a:xfrm>
          <a:prstGeom prst="rect">
            <a:avLst/>
          </a:prstGeom>
          <a:solidFill>
            <a:schemeClr val="bg1"/>
          </a:solidFill>
          <a:ln w="19050">
            <a:noFill/>
          </a:ln>
        </p:spPr>
        <p:txBody>
          <a:bodyPr anchor="ctr" bIns="72000" lIns="72000" rIns="72000" tIns="72000" wrap="square">
            <a:sp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【1.</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Web</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出願について</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p>
        </p:txBody>
      </p:sp>
      <p:sp>
        <p:nvSpPr>
          <p:cNvPr id="14" name="四角形: 角を丸くする 13">
            <a:extLst>
              <a:ext uri="{FF2B5EF4-FFF2-40B4-BE49-F238E27FC236}">
                <a16:creationId xmlns:a16="http://schemas.microsoft.com/office/drawing/2014/main" id="{8136578B-A195-4D90-8ABE-859690D86B09}"/>
              </a:ext>
            </a:extLst>
          </p:cNvPr>
          <p:cNvSpPr/>
          <p:nvPr/>
        </p:nvSpPr>
        <p:spPr>
          <a:xfrm>
            <a:off x="6367416" y="4778471"/>
            <a:ext cx="905727" cy="1041469"/>
          </a:xfrm>
          <a:prstGeom prst="roundRect">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1" lang="ja-JP" noProof="0" normalizeH="0" spc="0" strike="noStrike" sz="1800" u="none">
              <a:ln>
                <a:noFill/>
              </a:ln>
              <a:solidFill>
                <a:prstClr val="white"/>
              </a:solidFill>
              <a:effectLst/>
              <a:uLnTx/>
              <a:uFillTx/>
              <a:latin panose="020B0603020202020204" typeface="Trebuchet MS"/>
              <a:ea charset="-128" panose="020B0604030504040204" pitchFamily="50" typeface="メイリオ"/>
              <a:cs typeface="+mn-cs"/>
            </a:endParaRPr>
          </a:p>
        </p:txBody>
      </p:sp>
      <p:sp>
        <p:nvSpPr>
          <p:cNvPr id="12" name="正方形/長方形 11">
            <a:extLst>
              <a:ext uri="{FF2B5EF4-FFF2-40B4-BE49-F238E27FC236}">
                <a16:creationId xmlns:a16="http://schemas.microsoft.com/office/drawing/2014/main" id="{52F0CB14-5194-4550-997F-46176E720FA3}"/>
              </a:ext>
            </a:extLst>
          </p:cNvPr>
          <p:cNvSpPr/>
          <p:nvPr/>
        </p:nvSpPr>
        <p:spPr>
          <a:xfrm>
            <a:off x="1086576" y="3320357"/>
            <a:ext cx="2362200" cy="1764000"/>
          </a:xfrm>
          <a:prstGeom prst="rect">
            <a:avLst/>
          </a:prstGeom>
          <a:noFill/>
          <a:ln w="76200">
            <a:solidFill>
              <a:schemeClr val="accent1">
                <a:lumMod val="50000"/>
              </a:schemeClr>
            </a:solidFill>
          </a:ln>
        </p:spPr>
        <p:txBody>
          <a:bodyPr anchor="ctr" bIns="72000" lIns="72000" rIns="72000" tIns="72000" wrap="square">
            <a:sp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
        <p:nvSpPr>
          <p:cNvPr id="9" name="矢印: 右 8">
            <a:extLst>
              <a:ext uri="{FF2B5EF4-FFF2-40B4-BE49-F238E27FC236}">
                <a16:creationId xmlns:a16="http://schemas.microsoft.com/office/drawing/2014/main" id="{D8ED6F48-A96C-4602-B5A9-7950BE633518}"/>
              </a:ext>
            </a:extLst>
          </p:cNvPr>
          <p:cNvSpPr/>
          <p:nvPr/>
        </p:nvSpPr>
        <p:spPr>
          <a:xfrm>
            <a:off x="3448776" y="4138247"/>
            <a:ext cx="1428024" cy="254029"/>
          </a:xfrm>
          <a:prstGeom prst="right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800" u="none">
              <a:ln>
                <a:noFill/>
              </a:ln>
              <a:solidFill>
                <a:prstClr val="white"/>
              </a:solidFill>
              <a:effectLst/>
              <a:uLnTx/>
              <a:uFillTx/>
              <a:latin panose="020B0603020202020204" typeface="Trebuchet MS"/>
              <a:ea charset="-128" panose="020B0604030504040204" pitchFamily="50" typeface="メイリオ"/>
              <a:cs typeface="+mn-cs"/>
            </a:endParaRPr>
          </a:p>
        </p:txBody>
      </p:sp>
      <p:sp>
        <p:nvSpPr>
          <p:cNvPr id="15" name="吹き出し: 角を丸めた四角形 14">
            <a:extLst>
              <a:ext uri="{FF2B5EF4-FFF2-40B4-BE49-F238E27FC236}">
                <a16:creationId xmlns:a16="http://schemas.microsoft.com/office/drawing/2014/main" id="{E388D38C-CB83-4CCB-A305-602297F01D29}"/>
              </a:ext>
            </a:extLst>
          </p:cNvPr>
          <p:cNvSpPr/>
          <p:nvPr/>
        </p:nvSpPr>
        <p:spPr>
          <a:xfrm>
            <a:off x="9389290" y="4828822"/>
            <a:ext cx="2556000" cy="1152000"/>
          </a:xfrm>
          <a:prstGeom prst="wedgeRoundRectCallout">
            <a:avLst>
              <a:gd fmla="val -67430" name="adj1"/>
              <a:gd fmla="val 75694" name="adj2"/>
              <a:gd fmla="val 16667" name="adj3"/>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試験当日は点線部で山折りにして机上に置く</a:t>
            </a:r>
            <a:endParaRPr altLang="ja-JP" b="1"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cxnSp>
        <p:nvCxnSpPr>
          <p:cNvPr id="13" name="直線コネクタ 12">
            <a:extLst>
              <a:ext uri="{FF2B5EF4-FFF2-40B4-BE49-F238E27FC236}">
                <a16:creationId xmlns:a16="http://schemas.microsoft.com/office/drawing/2014/main" id="{231D5BB0-A302-432D-810E-703323CBCDF2}"/>
              </a:ext>
            </a:extLst>
          </p:cNvPr>
          <p:cNvCxnSpPr/>
          <p:nvPr/>
        </p:nvCxnSpPr>
        <p:spPr>
          <a:xfrm>
            <a:off x="5127449" y="6318099"/>
            <a:ext cx="3780000" cy="0"/>
          </a:xfrm>
          <a:prstGeom prst="line">
            <a:avLst/>
          </a:pr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760734"/>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1" presetSubtype="1">
                                  <p:stCondLst>
                                    <p:cond delay="0"/>
                                  </p:stCondLst>
                                  <p:childTnLst>
                                    <p:set>
                                      <p:cBhvr>
                                        <p:cTn dur="1" fill="hold" id="18">
                                          <p:stCondLst>
                                            <p:cond delay="0"/>
                                          </p:stCondLst>
                                        </p:cTn>
                                        <p:tgtEl>
                                          <p:spTgt spid="12"/>
                                        </p:tgtEl>
                                        <p:attrNameLst>
                                          <p:attrName>style.visibility</p:attrName>
                                        </p:attrNameLst>
                                      </p:cBhvr>
                                      <p:to>
                                        <p:strVal val="visible"/>
                                      </p:to>
                                    </p:set>
                                    <p:animEffect filter="wheel(1)" transition="in">
                                      <p:cBhvr>
                                        <p:cTn dur="1500" id="19"/>
                                        <p:tgtEl>
                                          <p:spTgt spid="12"/>
                                        </p:tgtEl>
                                      </p:cBhvr>
                                    </p:animEffect>
                                  </p:childTnLst>
                                </p:cTn>
                              </p:par>
                            </p:childTnLst>
                          </p:cTn>
                        </p:par>
                      </p:childTnLst>
                    </p:cTn>
                  </p:par>
                  <p:par>
                    <p:cTn fill="hold" id="20">
                      <p:stCondLst>
                        <p:cond delay="indefinite"/>
                      </p:stCondLst>
                      <p:childTnLst>
                        <p:par>
                          <p:cTn fill="hold" id="21">
                            <p:stCondLst>
                              <p:cond delay="0"/>
                            </p:stCondLst>
                            <p:childTnLst>
                              <p:par>
                                <p:cTn fill="hold" grpId="0" id="22" nodeType="clickEffect" presetClass="entr" presetID="10" presetSubtype="0">
                                  <p:stCondLst>
                                    <p:cond delay="0"/>
                                  </p:stCondLst>
                                  <p:childTnLst>
                                    <p:set>
                                      <p:cBhvr>
                                        <p:cTn dur="1" fill="hold" id="23">
                                          <p:stCondLst>
                                            <p:cond delay="0"/>
                                          </p:stCondLst>
                                        </p:cTn>
                                        <p:tgtEl>
                                          <p:spTgt spid="9"/>
                                        </p:tgtEl>
                                        <p:attrNameLst>
                                          <p:attrName>style.visibility</p:attrName>
                                        </p:attrNameLst>
                                      </p:cBhvr>
                                      <p:to>
                                        <p:strVal val="visible"/>
                                      </p:to>
                                    </p:set>
                                    <p:animEffect filter="fade" transition="in">
                                      <p:cBhvr>
                                        <p:cTn dur="750" id="24"/>
                                        <p:tgtEl>
                                          <p:spTgt spid="9"/>
                                        </p:tgtEl>
                                      </p:cBhvr>
                                    </p:animEffect>
                                  </p:childTnLst>
                                </p:cTn>
                              </p:par>
                            </p:childTnLst>
                          </p:cTn>
                        </p:par>
                      </p:childTnLst>
                    </p:cTn>
                  </p:par>
                  <p:par>
                    <p:cTn fill="hold" id="25">
                      <p:stCondLst>
                        <p:cond delay="indefinite"/>
                      </p:stCondLst>
                      <p:childTnLst>
                        <p:par>
                          <p:cTn fill="hold" id="26">
                            <p:stCondLst>
                              <p:cond delay="0"/>
                            </p:stCondLst>
                            <p:childTnLst>
                              <p:par>
                                <p:cTn fill="hold" id="27" nodeType="clickEffect" presetClass="entr" presetID="42" presetSubtype="0">
                                  <p:stCondLst>
                                    <p:cond delay="0"/>
                                  </p:stCondLst>
                                  <p:childTnLst>
                                    <p:set>
                                      <p:cBhvr>
                                        <p:cTn dur="1" fill="hold" id="28">
                                          <p:stCondLst>
                                            <p:cond delay="0"/>
                                          </p:stCondLst>
                                        </p:cTn>
                                        <p:tgtEl>
                                          <p:spTgt spid="5"/>
                                        </p:tgtEl>
                                        <p:attrNameLst>
                                          <p:attrName>style.visibility</p:attrName>
                                        </p:attrNameLst>
                                      </p:cBhvr>
                                      <p:to>
                                        <p:strVal val="visible"/>
                                      </p:to>
                                    </p:set>
                                    <p:animEffect filter="fade" transition="in">
                                      <p:cBhvr>
                                        <p:cTn dur="1000" id="29"/>
                                        <p:tgtEl>
                                          <p:spTgt spid="5"/>
                                        </p:tgtEl>
                                      </p:cBhvr>
                                    </p:animEffect>
                                    <p:anim calcmode="lin" valueType="num">
                                      <p:cBhvr>
                                        <p:cTn dur="1000" fill="hold" id="30"/>
                                        <p:tgtEl>
                                          <p:spTgt spid="5"/>
                                        </p:tgtEl>
                                        <p:attrNameLst>
                                          <p:attrName>ppt_x</p:attrName>
                                        </p:attrNameLst>
                                      </p:cBhvr>
                                      <p:tavLst>
                                        <p:tav tm="0">
                                          <p:val>
                                            <p:strVal val="#ppt_x"/>
                                          </p:val>
                                        </p:tav>
                                        <p:tav tm="100000">
                                          <p:val>
                                            <p:strVal val="#ppt_x"/>
                                          </p:val>
                                        </p:tav>
                                      </p:tavLst>
                                    </p:anim>
                                    <p:anim calcmode="lin" valueType="num">
                                      <p:cBhvr>
                                        <p:cTn dur="1000" fill="hold" id="31"/>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32">
                      <p:stCondLst>
                        <p:cond delay="indefinite"/>
                      </p:stCondLst>
                      <p:childTnLst>
                        <p:par>
                          <p:cTn fill="hold" id="33">
                            <p:stCondLst>
                              <p:cond delay="0"/>
                            </p:stCondLst>
                            <p:childTnLst>
                              <p:par>
                                <p:cTn fill="hold" grpId="0" id="34" nodeType="clickEffect" presetClass="entr" presetID="21" presetSubtype="1">
                                  <p:stCondLst>
                                    <p:cond delay="0"/>
                                  </p:stCondLst>
                                  <p:childTnLst>
                                    <p:set>
                                      <p:cBhvr>
                                        <p:cTn dur="1" fill="hold" id="35">
                                          <p:stCondLst>
                                            <p:cond delay="0"/>
                                          </p:stCondLst>
                                        </p:cTn>
                                        <p:tgtEl>
                                          <p:spTgt spid="14"/>
                                        </p:tgtEl>
                                        <p:attrNameLst>
                                          <p:attrName>style.visibility</p:attrName>
                                        </p:attrNameLst>
                                      </p:cBhvr>
                                      <p:to>
                                        <p:strVal val="visible"/>
                                      </p:to>
                                    </p:set>
                                    <p:animEffect filter="wheel(1)" transition="in">
                                      <p:cBhvr>
                                        <p:cTn dur="1500" id="36"/>
                                        <p:tgtEl>
                                          <p:spTgt spid="14"/>
                                        </p:tgtEl>
                                      </p:cBhvr>
                                    </p:animEffect>
                                  </p:childTnLst>
                                </p:cTn>
                              </p:par>
                            </p:childTnLst>
                          </p:cTn>
                        </p:par>
                      </p:childTnLst>
                    </p:cTn>
                  </p:par>
                  <p:par>
                    <p:cTn fill="hold" id="37">
                      <p:stCondLst>
                        <p:cond delay="indefinite"/>
                      </p:stCondLst>
                      <p:childTnLst>
                        <p:par>
                          <p:cTn fill="hold" id="38">
                            <p:stCondLst>
                              <p:cond delay="0"/>
                            </p:stCondLst>
                            <p:childTnLst>
                              <p:par>
                                <p:cTn fill="hold" grpId="0" id="39" nodeType="clickEffect" presetClass="entr" presetID="10" presetSubtype="0">
                                  <p:stCondLst>
                                    <p:cond delay="0"/>
                                  </p:stCondLst>
                                  <p:childTnLst>
                                    <p:set>
                                      <p:cBhvr>
                                        <p:cTn dur="1" fill="hold" id="40">
                                          <p:stCondLst>
                                            <p:cond delay="0"/>
                                          </p:stCondLst>
                                        </p:cTn>
                                        <p:tgtEl>
                                          <p:spTgt spid="8"/>
                                        </p:tgtEl>
                                        <p:attrNameLst>
                                          <p:attrName>style.visibility</p:attrName>
                                        </p:attrNameLst>
                                      </p:cBhvr>
                                      <p:to>
                                        <p:strVal val="visible"/>
                                      </p:to>
                                    </p:set>
                                    <p:animEffect filter="fade" transition="in">
                                      <p:cBhvr>
                                        <p:cTn dur="750" id="41"/>
                                        <p:tgtEl>
                                          <p:spTgt spid="8"/>
                                        </p:tgtEl>
                                      </p:cBhvr>
                                    </p:animEffect>
                                  </p:childTnLst>
                                </p:cTn>
                              </p:par>
                            </p:childTnLst>
                          </p:cTn>
                        </p:par>
                      </p:childTnLst>
                    </p:cTn>
                  </p:par>
                  <p:par>
                    <p:cTn fill="hold" id="42">
                      <p:stCondLst>
                        <p:cond delay="indefinite"/>
                      </p:stCondLst>
                      <p:childTnLst>
                        <p:par>
                          <p:cTn fill="hold" id="43">
                            <p:stCondLst>
                              <p:cond delay="0"/>
                            </p:stCondLst>
                            <p:childTnLst>
                              <p:par>
                                <p:cTn fill="hold" id="44" nodeType="clickEffect" presetClass="entr" presetID="16" presetSubtype="21">
                                  <p:stCondLst>
                                    <p:cond delay="0"/>
                                  </p:stCondLst>
                                  <p:childTnLst>
                                    <p:set>
                                      <p:cBhvr>
                                        <p:cTn dur="1" fill="hold" id="45">
                                          <p:stCondLst>
                                            <p:cond delay="0"/>
                                          </p:stCondLst>
                                        </p:cTn>
                                        <p:tgtEl>
                                          <p:spTgt spid="13"/>
                                        </p:tgtEl>
                                        <p:attrNameLst>
                                          <p:attrName>style.visibility</p:attrName>
                                        </p:attrNameLst>
                                      </p:cBhvr>
                                      <p:to>
                                        <p:strVal val="visible"/>
                                      </p:to>
                                    </p:set>
                                    <p:animEffect filter="barn(inVertical)" transition="in">
                                      <p:cBhvr>
                                        <p:cTn dur="500" id="46"/>
                                        <p:tgtEl>
                                          <p:spTgt spid="13"/>
                                        </p:tgtEl>
                                      </p:cBhvr>
                                    </p:animEffect>
                                  </p:childTnLst>
                                </p:cTn>
                              </p:par>
                            </p:childTnLst>
                          </p:cTn>
                        </p:par>
                      </p:childTnLst>
                    </p:cTn>
                  </p:par>
                  <p:par>
                    <p:cTn fill="hold" id="47">
                      <p:stCondLst>
                        <p:cond delay="indefinite"/>
                      </p:stCondLst>
                      <p:childTnLst>
                        <p:par>
                          <p:cTn fill="hold" id="48">
                            <p:stCondLst>
                              <p:cond delay="0"/>
                            </p:stCondLst>
                            <p:childTnLst>
                              <p:par>
                                <p:cTn fill="hold" grpId="0" id="49" nodeType="clickEffect" presetClass="entr" presetID="10" presetSubtype="0">
                                  <p:stCondLst>
                                    <p:cond delay="0"/>
                                  </p:stCondLst>
                                  <p:childTnLst>
                                    <p:set>
                                      <p:cBhvr>
                                        <p:cTn dur="1" fill="hold" id="50">
                                          <p:stCondLst>
                                            <p:cond delay="0"/>
                                          </p:stCondLst>
                                        </p:cTn>
                                        <p:tgtEl>
                                          <p:spTgt spid="15"/>
                                        </p:tgtEl>
                                        <p:attrNameLst>
                                          <p:attrName>style.visibility</p:attrName>
                                        </p:attrNameLst>
                                      </p:cBhvr>
                                      <p:to>
                                        <p:strVal val="visible"/>
                                      </p:to>
                                    </p:set>
                                    <p:animEffect filter="fade" transition="in">
                                      <p:cBhvr>
                                        <p:cTn dur="750" id="51"/>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7"/>
      <p:bldP animBg="1" grpId="0" spid="8"/>
      <p:bldP animBg="1" grpId="0" spid="14"/>
      <p:bldP animBg="1" grpId="0" spid="12"/>
      <p:bldP animBg="1" grpId="0" spid="9"/>
      <p:bldP animBg="1" grpId="0" spid="15"/>
    </p:bldLst>
  </p:timing>
</p:sld>
</file>

<file path=ppt/slides/slide15.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idx="12" sz="quarter" type="sldNum"/>
          </p:nvPr>
        </p:nvSpPr>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E0DD81A2-EA14-4A6D-B084-F67E3CF249F6}" type="slidenum">
              <a:rPr altLang="en-US" b="1"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15</a:t>
            </a:fld>
            <a:endParaRPr altLang="en-US" b="1" baseline="0" cap="none"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6" name="タイトル 5">
            <a:extLst>
              <a:ext uri="{FF2B5EF4-FFF2-40B4-BE49-F238E27FC236}">
                <a16:creationId xmlns:a16="http://schemas.microsoft.com/office/drawing/2014/main" id="{BAA98217-8299-4D6A-B797-9292E09FCF26}"/>
              </a:ext>
            </a:extLst>
          </p:cNvPr>
          <p:cNvSpPr>
            <a:spLocks noGrp="1"/>
          </p:cNvSpPr>
          <p:nvPr>
            <p:ph type="title"/>
          </p:nvPr>
        </p:nvSpPr>
        <p:spPr>
          <a:xfrm>
            <a:off x="406400" y="163998"/>
            <a:ext cx="8596668" cy="563414"/>
          </a:xfrm>
        </p:spPr>
        <p:txBody>
          <a:bodyPr/>
          <a:lstStyle/>
          <a:p>
            <a:r>
              <a:rPr altLang="en-US" dirty="0" lang="ja-JP">
                <a:solidFill>
                  <a:srgbClr val="002060"/>
                </a:solidFill>
              </a:rPr>
              <a:t>⑤　成績の閲覧　</a:t>
            </a:r>
            <a:r>
              <a:rPr altLang="ja-JP" dirty="0" lang="en-US">
                <a:solidFill>
                  <a:srgbClr val="002060"/>
                </a:solidFill>
              </a:rPr>
              <a:t>【</a:t>
            </a:r>
            <a:r>
              <a:rPr altLang="en-US" dirty="0" lang="ja-JP">
                <a:solidFill>
                  <a:srgbClr val="002060"/>
                </a:solidFill>
              </a:rPr>
              <a:t>受験案内：</a:t>
            </a:r>
            <a:r>
              <a:rPr altLang="ja-JP" dirty="0" lang="en-US">
                <a:solidFill>
                  <a:srgbClr val="002060"/>
                </a:solidFill>
              </a:rPr>
              <a:t>P.28】</a:t>
            </a:r>
            <a:endParaRPr altLang="en-US" dirty="0" lang="ja-JP">
              <a:solidFill>
                <a:srgbClr val="002060"/>
              </a:solidFill>
            </a:endParaRPr>
          </a:p>
        </p:txBody>
      </p:sp>
      <p:sp>
        <p:nvSpPr>
          <p:cNvPr id="10" name="正方形/長方形 9">
            <a:extLst>
              <a:ext uri="{FF2B5EF4-FFF2-40B4-BE49-F238E27FC236}">
                <a16:creationId xmlns:a16="http://schemas.microsoft.com/office/drawing/2014/main" id="{F157C75B-5662-466E-8CD2-B6F2BA5AE995}"/>
              </a:ext>
            </a:extLst>
          </p:cNvPr>
          <p:cNvSpPr/>
          <p:nvPr/>
        </p:nvSpPr>
        <p:spPr>
          <a:xfrm>
            <a:off x="8858789" y="78862"/>
            <a:ext cx="3240000" cy="432000"/>
          </a:xfrm>
          <a:prstGeom prst="rect">
            <a:avLst/>
          </a:prstGeom>
          <a:solidFill>
            <a:schemeClr val="bg1"/>
          </a:solidFill>
          <a:ln w="19050">
            <a:noFill/>
          </a:ln>
        </p:spPr>
        <p:txBody>
          <a:bodyPr anchor="ctr" bIns="72000" lIns="72000" rIns="72000" tIns="72000" wrap="square">
            <a:sp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【1.</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Web</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出願について</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p>
        </p:txBody>
      </p:sp>
      <p:sp>
        <p:nvSpPr>
          <p:cNvPr id="15" name="四角形: 角を丸くする 14">
            <a:extLst>
              <a:ext uri="{FF2B5EF4-FFF2-40B4-BE49-F238E27FC236}">
                <a16:creationId xmlns:a16="http://schemas.microsoft.com/office/drawing/2014/main" id="{B6F2E8C4-EE0A-4749-BB6E-39DACD35974D}"/>
              </a:ext>
            </a:extLst>
          </p:cNvPr>
          <p:cNvSpPr/>
          <p:nvPr/>
        </p:nvSpPr>
        <p:spPr>
          <a:xfrm>
            <a:off x="406400" y="1428416"/>
            <a:ext cx="10800000" cy="3581519"/>
          </a:xfrm>
          <a:prstGeom prst="roundRect">
            <a:avLst>
              <a:gd fmla="val 796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endParaRPr altLang="ja-JP" b="0"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　成績の閲覧期間</a:t>
            </a:r>
            <a:endParaRPr altLang="ja-JP" b="0"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　　令和８年４月１日（水）</a:t>
            </a:r>
            <a:r>
              <a:rPr altLang="ja-JP" b="0"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10</a:t>
            </a:r>
            <a:r>
              <a:rPr altLang="en-US" b="0"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00</a:t>
            </a:r>
            <a:r>
              <a:rPr altLang="en-US" b="0"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～４月</a:t>
            </a:r>
            <a:r>
              <a:rPr altLang="ja-JP" b="0"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30</a:t>
            </a:r>
            <a:r>
              <a:rPr altLang="en-US" b="0"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日（木）</a:t>
            </a:r>
            <a:r>
              <a:rPr altLang="ja-JP" b="0"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23</a:t>
            </a:r>
            <a:r>
              <a:rPr altLang="en-US" b="0"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ja-JP" dirty="0" kumimoji="0" lang="en-US" sz="2400">
                <a:solidFill>
                  <a:prstClr val="black"/>
                </a:solidFill>
                <a:latin charset="-128" panose="020B0604030504040204" pitchFamily="50" typeface="メイリオ"/>
                <a:ea charset="-128" panose="020B0604030504040204" pitchFamily="50" typeface="メイリオ"/>
              </a:rPr>
              <a:t>59</a:t>
            </a:r>
            <a:endParaRPr altLang="ja-JP" b="0"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1200" kumimoji="0"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出願時に希望した志願者は，マイページ上で自身の成績の閲覧が可能</a:t>
            </a:r>
            <a:endParaRPr altLang="ja-JP" b="0" baseline="0" cap="none" dirty="0" i="0" kern="1200" kumimoji="0"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1200" kumimoji="0"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成績の閲覧を希望する志願者は，出願内容の登録時に成績の閲覧を「希　</a:t>
            </a:r>
            <a:br>
              <a:rPr altLang="ja-JP" b="0" baseline="0" cap="none" dirty="0" i="0" kern="1200" kumimoji="0"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br>
            <a:r>
              <a:rPr altLang="en-US" b="0" baseline="0" cap="none" dirty="0" i="0" kern="1200" kumimoji="0"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a:t>
            </a:r>
            <a:r>
              <a:rPr altLang="en-US" b="0" baseline="0" cap="none" dirty="0" err="1" i="0" kern="1200" kumimoji="0"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望する</a:t>
            </a:r>
            <a:r>
              <a:rPr altLang="en-US" b="0" baseline="0" cap="none" dirty="0" i="0" kern="1200" kumimoji="0"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」と登録し，成績閲覧手数料（</a:t>
            </a:r>
            <a:r>
              <a:rPr altLang="ja-JP" b="0"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300</a:t>
            </a:r>
            <a:r>
              <a:rPr altLang="en-US" b="0" baseline="0" cap="none" dirty="0" i="0" kern="1200" kumimoji="0"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円）を検定料と併せて支払う</a:t>
            </a:r>
            <a:endParaRPr altLang="ja-JP" b="0" baseline="0" cap="none" dirty="0" i="0" kern="1200" kumimoji="0"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1200" kumimoji="0"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p:txBody>
      </p:sp>
    </p:spTree>
    <p:extLst>
      <p:ext uri="{BB962C8B-B14F-4D97-AF65-F5344CB8AC3E}">
        <p14:creationId xmlns:p14="http://schemas.microsoft.com/office/powerpoint/2010/main" val="668455655"/>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1000" id="7"/>
                                        <p:tgtEl>
                                          <p:spTgt spid="15"/>
                                        </p:tgtEl>
                                      </p:cBhvr>
                                    </p:animEffect>
                                    <p:anim calcmode="lin" valueType="num">
                                      <p:cBhvr>
                                        <p:cTn dur="1000" fill="hold" id="8"/>
                                        <p:tgtEl>
                                          <p:spTgt spid="15"/>
                                        </p:tgtEl>
                                        <p:attrNameLst>
                                          <p:attrName>ppt_x</p:attrName>
                                        </p:attrNameLst>
                                      </p:cBhvr>
                                      <p:tavLst>
                                        <p:tav tm="0">
                                          <p:val>
                                            <p:strVal val="#ppt_x"/>
                                          </p:val>
                                        </p:tav>
                                        <p:tav tm="100000">
                                          <p:val>
                                            <p:strVal val="#ppt_x"/>
                                          </p:val>
                                        </p:tav>
                                      </p:tavLst>
                                    </p:anim>
                                    <p:anim calcmode="lin" valueType="num">
                                      <p:cBhvr>
                                        <p:cTn dur="1000" fill="hold" id="9"/>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5"/>
    </p:bldLst>
  </p:timing>
</p:sld>
</file>

<file path=ppt/slides/slide16.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idx="12" sz="quarter" type="sldNum"/>
          </p:nvPr>
        </p:nvSpPr>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E0DD81A2-EA14-4A6D-B084-F67E3CF249F6}" type="slidenum">
              <a:rPr altLang="en-US" b="1"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16</a:t>
            </a:fld>
            <a:endParaRPr altLang="en-US" b="1" baseline="0" cap="none"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6" name="タイトル 5">
            <a:extLst>
              <a:ext uri="{FF2B5EF4-FFF2-40B4-BE49-F238E27FC236}">
                <a16:creationId xmlns:a16="http://schemas.microsoft.com/office/drawing/2014/main" id="{BAA98217-8299-4D6A-B797-9292E09FCF26}"/>
              </a:ext>
            </a:extLst>
          </p:cNvPr>
          <p:cNvSpPr>
            <a:spLocks noGrp="1"/>
          </p:cNvSpPr>
          <p:nvPr>
            <p:ph type="title"/>
          </p:nvPr>
        </p:nvSpPr>
        <p:spPr>
          <a:xfrm>
            <a:off x="406400" y="163998"/>
            <a:ext cx="8596668" cy="563414"/>
          </a:xfrm>
        </p:spPr>
        <p:txBody>
          <a:bodyPr/>
          <a:lstStyle/>
          <a:p>
            <a:r>
              <a:rPr altLang="en-US" dirty="0" lang="ja-JP">
                <a:solidFill>
                  <a:srgbClr val="002060"/>
                </a:solidFill>
              </a:rPr>
              <a:t>その他スケジュール</a:t>
            </a:r>
          </a:p>
        </p:txBody>
      </p:sp>
      <p:grpSp>
        <p:nvGrpSpPr>
          <p:cNvPr id="48" name="グループ化 47">
            <a:extLst>
              <a:ext uri="{FF2B5EF4-FFF2-40B4-BE49-F238E27FC236}">
                <a16:creationId xmlns:a16="http://schemas.microsoft.com/office/drawing/2014/main" id="{00376C17-010D-4B67-A5AE-A594705A3E24}"/>
              </a:ext>
            </a:extLst>
          </p:cNvPr>
          <p:cNvGrpSpPr/>
          <p:nvPr/>
        </p:nvGrpSpPr>
        <p:grpSpPr>
          <a:xfrm>
            <a:off x="406386" y="721951"/>
            <a:ext cx="11169933" cy="1980000"/>
            <a:chOff x="607812" y="1514473"/>
            <a:chExt cx="8328533" cy="1980000"/>
          </a:xfrm>
        </p:grpSpPr>
        <p:sp>
          <p:nvSpPr>
            <p:cNvPr id="49" name="正方形/長方形 48">
              <a:extLst>
                <a:ext uri="{FF2B5EF4-FFF2-40B4-BE49-F238E27FC236}">
                  <a16:creationId xmlns:a16="http://schemas.microsoft.com/office/drawing/2014/main" id="{7E7FB8C1-F2F0-496D-868A-EA084ABAA086}"/>
                </a:ext>
              </a:extLst>
            </p:cNvPr>
            <p:cNvSpPr/>
            <p:nvPr/>
          </p:nvSpPr>
          <p:spPr>
            <a:xfrm>
              <a:off x="1420491" y="1545846"/>
              <a:ext cx="7515854" cy="1944000"/>
            </a:xfrm>
            <a:prstGeom prst="rect">
              <a:avLst/>
            </a:prstGeom>
            <a:solidFill>
              <a:schemeClr val="bg1"/>
            </a:solidFill>
            <a:ln w="38100">
              <a:solidFill>
                <a:srgbClr val="8064A2"/>
              </a:solidFill>
            </a:ln>
          </p:spPr>
          <p:txBody>
            <a:bodyPr anchor="ctr" bIns="72000" lIns="72000" rIns="72000" tIns="72000" wrap="square">
              <a:noAutofit/>
            </a:bodyPr>
            <a:lstStyle/>
            <a:p>
              <a:pPr algn="l" defTabSz="457200" eaLnBrk="1" fontAlgn="auto" hangingPunct="1" indent="-457200" latinLnBrk="0" lvl="0" marL="180000" marR="0" rtl="0">
                <a:lnSpc>
                  <a:spcPct val="100000"/>
                </a:lnSpc>
                <a:spcBef>
                  <a:spcPts val="120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　申請受付期間</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en-US" b="1" baseline="0" cap="none" dirty="0" i="0" kern="1200" kumimoji="0" lang="ja-JP" noProof="0" normalizeH="0" spc="0" strike="noStrike" sz="2000" u="sng">
                  <a:ln>
                    <a:noFill/>
                  </a:ln>
                  <a:solidFill>
                    <a:prstClr val="black"/>
                  </a:solidFill>
                  <a:effectLst/>
                  <a:uLnTx/>
                  <a:uFillTx/>
                  <a:latin charset="-128" panose="020B0604030504040204" pitchFamily="50" typeface="メイリオ"/>
                  <a:ea charset="-128" panose="020B0604030504040204" pitchFamily="50" typeface="メイリオ"/>
                  <a:cs typeface="+mn-cs"/>
                </a:rPr>
                <a:t>郵送のみ</a:t>
              </a:r>
              <a:r>
                <a:rPr altLang="ja-JP" b="1"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p>
            <a:p>
              <a:pPr algn="l" defTabSz="457200" eaLnBrk="1" fontAlgn="auto" hangingPunct="1" indent="-457200" latinLnBrk="0" lvl="0" marL="180000" marR="0" rtl="0">
                <a:lnSpc>
                  <a:spcPct val="100000"/>
                </a:lnSpc>
                <a:spcBef>
                  <a:spcPts val="120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令和７年</a:t>
              </a:r>
              <a:r>
                <a:rPr altLang="en-US" b="0" baseline="0" cap="none" dirty="0" i="0" kern="1200" kumimoji="0" lang="ja-JP" noProof="0" normalizeH="0" spc="0" strike="noStrike" sz="2000" u="sng">
                  <a:ln>
                    <a:noFill/>
                  </a:ln>
                  <a:solidFill>
                    <a:prstClr val="black"/>
                  </a:solidFill>
                  <a:effectLst/>
                  <a:uLnTx/>
                  <a:uFillTx/>
                  <a:latin charset="-128" panose="020B0604030504040204" pitchFamily="50" typeface="メイリオ"/>
                  <a:ea charset="-128" panose="020B0604030504040204" pitchFamily="50" typeface="メイリオ"/>
                  <a:cs typeface="+mn-cs"/>
                </a:rPr>
                <a:t>７月１日（火）～１０月３日（金）必着</a:t>
              </a:r>
              <a:br>
                <a:rPr altLang="ja-JP" b="0" baseline="0" cap="none" dirty="0" i="0" kern="1200" kumimoji="0" lang="en-US" noProof="0" normalizeH="0" spc="0" strike="noStrike" sz="2000" u="none">
                  <a:ln>
                    <a:noFill/>
                  </a:ln>
                  <a:solidFill>
                    <a:srgbClr val="FF0000"/>
                  </a:solidFill>
                  <a:effectLst/>
                  <a:uLnTx/>
                  <a:uFillTx/>
                  <a:latin charset="-128" panose="020B0604030504040204" pitchFamily="50" typeface="メイリオ"/>
                  <a:ea charset="-128" panose="020B0604030504040204" pitchFamily="50" typeface="メイリオ"/>
                  <a:cs typeface="+mn-cs"/>
                </a:rPr>
              </a:br>
              <a:r>
                <a:rPr altLang="en-US" b="0" baseline="0" cap="none" dirty="0" i="0" kern="1200" kumimoji="0" lang="ja-JP" noProof="0" normalizeH="0" spc="0" strike="noStrike" sz="2000" u="none">
                  <a:ln>
                    <a:noFill/>
                  </a:ln>
                  <a:solidFill>
                    <a:srgbClr val="FF0000"/>
                  </a:solidFill>
                  <a:effectLst/>
                  <a:uLnTx/>
                  <a:uFillTx/>
                  <a:latin charset="-128" panose="020B0604030504040204" pitchFamily="50" typeface="メイリオ"/>
                  <a:ea charset="-128" panose="020B0604030504040204" pitchFamily="50" typeface="メイリオ"/>
                  <a:cs typeface="+mn-cs"/>
                </a:rPr>
                <a:t>　　　　　　　　  </a:t>
              </a:r>
              <a:r>
                <a:rPr altLang="en-US"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（又は</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10</a:t>
              </a:r>
              <a:r>
                <a:rPr altLang="en-US"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月１日（水）（消印有効））</a:t>
              </a:r>
              <a:endParaRPr altLang="ja-JP" b="0" baseline="0" cap="none" dirty="0" i="0" kern="1200" kumimoji="0"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457200" latinLnBrk="0" lvl="0" marL="180000" marR="0" rtl="0">
                <a:lnSpc>
                  <a:spcPct val="100000"/>
                </a:lnSpc>
                <a:spcBef>
                  <a:spcPts val="120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　　　　　　　　 </a:t>
              </a:r>
              <a:r>
                <a:rPr altLang="ja-JP" b="0" baseline="0" cap="none" dirty="0" i="0" kern="1200" kumimoji="0"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　詳細は</a:t>
              </a:r>
              <a:r>
                <a:rPr altLang="ja-JP" b="0" baseline="0" cap="none" dirty="0" i="0" kern="1200" kumimoji="0"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受験案内</a:t>
              </a:r>
              <a:r>
                <a:rPr altLang="ja-JP" b="0" baseline="0" cap="none" dirty="0" i="0" kern="1200" kumimoji="0"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P.18</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20</a:t>
              </a:r>
              <a:r>
                <a:rPr altLang="en-US"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や</a:t>
              </a:r>
              <a:r>
                <a:rPr altLang="ja-JP" b="0" baseline="0" cap="none" dirty="0" i="0" kern="1200" kumimoji="0"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受験上の配慮案内</a:t>
              </a:r>
              <a:r>
                <a:rPr altLang="ja-JP" b="0" baseline="0" cap="none" dirty="0" i="0" kern="1200" kumimoji="0"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を確認</a:t>
              </a:r>
              <a:endParaRPr altLang="ja-JP"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50" name="四角形: 角を丸くする 49">
              <a:extLst>
                <a:ext uri="{FF2B5EF4-FFF2-40B4-BE49-F238E27FC236}">
                  <a16:creationId xmlns:a16="http://schemas.microsoft.com/office/drawing/2014/main" id="{29D9DB7A-EBF8-4688-9819-31A9CC934E16}"/>
                </a:ext>
              </a:extLst>
            </p:cNvPr>
            <p:cNvSpPr/>
            <p:nvPr/>
          </p:nvSpPr>
          <p:spPr>
            <a:xfrm>
              <a:off x="607812" y="1514473"/>
              <a:ext cx="2147388" cy="1980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400" u="none">
                  <a:ln>
                    <a:noFill/>
                  </a:ln>
                  <a:solidFill>
                    <a:prstClr val="white"/>
                  </a:solidFill>
                  <a:effectLst/>
                  <a:uLnTx/>
                  <a:uFillTx/>
                  <a:latin charset="-128" panose="020B0604030504040204" pitchFamily="50" typeface="メイリオ"/>
                  <a:ea charset="-128" panose="020B0604030504040204" pitchFamily="50" typeface="メイリオ"/>
                  <a:cs typeface="+mn-cs"/>
                </a:rPr>
                <a:t>受験上の配慮</a:t>
              </a:r>
              <a:br>
                <a:rPr altLang="ja-JP" b="0" baseline="0" cap="none" dirty="0" i="0" kern="1200" kumimoji="0" lang="en-US" noProof="0" normalizeH="0" spc="0" strike="noStrike" sz="2400" u="none">
                  <a:ln>
                    <a:noFill/>
                  </a:ln>
                  <a:solidFill>
                    <a:prstClr val="white"/>
                  </a:solidFill>
                  <a:effectLst/>
                  <a:uLnTx/>
                  <a:uFillTx/>
                  <a:latin charset="-128" panose="020B0604030504040204" pitchFamily="50" typeface="メイリオ"/>
                  <a:ea charset="-128" panose="020B0604030504040204" pitchFamily="50" typeface="メイリオ"/>
                  <a:cs typeface="+mn-cs"/>
                </a:rPr>
              </a:br>
              <a:r>
                <a:rPr altLang="en-US" b="0" baseline="0" cap="none" dirty="0" i="0" kern="1200" kumimoji="0" lang="ja-JP" noProof="0" normalizeH="0" spc="0" strike="noStrike" sz="2400" u="none">
                  <a:ln>
                    <a:noFill/>
                  </a:ln>
                  <a:solidFill>
                    <a:prstClr val="white"/>
                  </a:solidFill>
                  <a:effectLst/>
                  <a:uLnTx/>
                  <a:uFillTx/>
                  <a:latin charset="-128" panose="020B0604030504040204" pitchFamily="50" typeface="メイリオ"/>
                  <a:ea charset="-128" panose="020B0604030504040204" pitchFamily="50" typeface="メイリオ"/>
                  <a:cs typeface="+mn-cs"/>
                </a:rPr>
                <a:t>の申請</a:t>
              </a:r>
              <a:endParaRPr altLang="ja-JP" b="0" baseline="0" cap="none" dirty="0" i="0" kern="1200" kumimoji="0" lang="en-US" noProof="0" normalizeH="0" spc="0" strike="noStrike" sz="2400" u="none">
                <a:ln>
                  <a:noFill/>
                </a:ln>
                <a:solidFill>
                  <a:prstClr val="white"/>
                </a:solidFill>
                <a:effectLst/>
                <a:uLnTx/>
                <a:uFillTx/>
                <a:latin charset="-128" panose="020B0604030504040204" pitchFamily="50" typeface="メイリオ"/>
                <a:ea charset="-128" panose="020B0604030504040204" pitchFamily="50" typeface="メイリオ"/>
                <a:cs typeface="+mn-cs"/>
              </a:endParaRPr>
            </a:p>
          </p:txBody>
        </p:sp>
      </p:grpSp>
      <p:sp>
        <p:nvSpPr>
          <p:cNvPr id="16" name="正方形/長方形 15">
            <a:extLst>
              <a:ext uri="{FF2B5EF4-FFF2-40B4-BE49-F238E27FC236}">
                <a16:creationId xmlns:a16="http://schemas.microsoft.com/office/drawing/2014/main" id="{3D0BE595-B131-4844-897A-8CD5D11B9429}"/>
              </a:ext>
            </a:extLst>
          </p:cNvPr>
          <p:cNvSpPr/>
          <p:nvPr/>
        </p:nvSpPr>
        <p:spPr>
          <a:xfrm>
            <a:off x="8858789" y="78862"/>
            <a:ext cx="3240000" cy="432000"/>
          </a:xfrm>
          <a:prstGeom prst="rect">
            <a:avLst/>
          </a:prstGeom>
          <a:solidFill>
            <a:schemeClr val="bg1"/>
          </a:solidFill>
          <a:ln w="19050">
            <a:noFill/>
          </a:ln>
        </p:spPr>
        <p:txBody>
          <a:bodyPr anchor="ctr" bIns="72000" lIns="72000" rIns="72000" tIns="72000" wrap="square">
            <a:sp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【1.</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Web</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出願について</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p>
        </p:txBody>
      </p:sp>
      <p:grpSp>
        <p:nvGrpSpPr>
          <p:cNvPr id="17" name="グループ化 16">
            <a:extLst>
              <a:ext uri="{FF2B5EF4-FFF2-40B4-BE49-F238E27FC236}">
                <a16:creationId xmlns:a16="http://schemas.microsoft.com/office/drawing/2014/main" id="{70CD9E97-A25E-4994-ACCE-D283FDD37BCE}"/>
              </a:ext>
            </a:extLst>
          </p:cNvPr>
          <p:cNvGrpSpPr/>
          <p:nvPr/>
        </p:nvGrpSpPr>
        <p:grpSpPr>
          <a:xfrm>
            <a:off x="406386" y="4022499"/>
            <a:ext cx="11169930" cy="2122173"/>
            <a:chOff x="607814" y="1514473"/>
            <a:chExt cx="8328530" cy="2376000"/>
          </a:xfrm>
        </p:grpSpPr>
        <p:sp>
          <p:nvSpPr>
            <p:cNvPr id="18" name="正方形/長方形 17">
              <a:extLst>
                <a:ext uri="{FF2B5EF4-FFF2-40B4-BE49-F238E27FC236}">
                  <a16:creationId xmlns:a16="http://schemas.microsoft.com/office/drawing/2014/main" id="{7BF5B272-CEB4-4939-897B-390CA46032D3}"/>
                </a:ext>
              </a:extLst>
            </p:cNvPr>
            <p:cNvSpPr/>
            <p:nvPr/>
          </p:nvSpPr>
          <p:spPr>
            <a:xfrm>
              <a:off x="1420490" y="1540819"/>
              <a:ext cx="7515854" cy="2340000"/>
            </a:xfrm>
            <a:prstGeom prst="rect">
              <a:avLst/>
            </a:prstGeom>
            <a:solidFill>
              <a:schemeClr val="bg1"/>
            </a:solidFill>
            <a:ln w="38100">
              <a:solidFill>
                <a:srgbClr val="8064A2"/>
              </a:solidFill>
            </a:ln>
          </p:spPr>
          <p:txBody>
            <a:bodyPr anchor="ctr" bIns="72000" lIns="72000" rIns="72000" tIns="72000" wrap="square">
              <a:noAutofit/>
            </a:bodyPr>
            <a:lstStyle/>
            <a:p>
              <a:pPr algn="l" defTabSz="457200" eaLnBrk="1" fontAlgn="auto" hangingPunct="1" indent="-457200" latinLnBrk="0" lvl="0" marL="180000" marR="0" rtl="0">
                <a:lnSpc>
                  <a:spcPct val="100000"/>
                </a:lnSpc>
                <a:spcBef>
                  <a:spcPts val="120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　成績請求情報の提供手続（</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受験案内</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』P.53</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55</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457200" latinLnBrk="0" lvl="0" marL="180000" marR="0" rtl="0">
                <a:lnSpc>
                  <a:spcPct val="100000"/>
                </a:lnSpc>
                <a:spcBef>
                  <a:spcPts val="120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令和７年</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12</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月</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10</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日（水）以降</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457200" latinLnBrk="0" lvl="0" marL="180000" marR="0" rtl="0">
                <a:lnSpc>
                  <a:spcPct val="100000"/>
                </a:lnSpc>
                <a:spcBef>
                  <a:spcPts val="120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　国公立大学入学確認票（</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受験案内</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』P.56</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457200" latinLnBrk="0" lvl="0" marL="180000" marR="0" rtl="0">
                <a:lnSpc>
                  <a:spcPct val="100000"/>
                </a:lnSpc>
                <a:spcBef>
                  <a:spcPts val="120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令和８年２月上旬以降（予定）</a:t>
              </a:r>
              <a:endParaRPr altLang="ja-JP" b="0" baseline="0" cap="none" dirty="0" i="0" kern="1200" kumimoji="0" lang="en-US" noProof="0" normalizeH="0" spc="0" strike="noStrike" sz="2000" u="none">
                <a:ln>
                  <a:noFill/>
                </a:ln>
                <a:solidFill>
                  <a:srgbClr val="FF0000"/>
                </a:solidFill>
                <a:effectLst/>
                <a:uLnTx/>
                <a:uFillTx/>
                <a:latin charset="-128" panose="020B0604030504040204" pitchFamily="50" typeface="メイリオ"/>
                <a:ea charset="-128" panose="020B0604030504040204" pitchFamily="50" typeface="メイリオ"/>
                <a:cs typeface="+mn-cs"/>
              </a:endParaRPr>
            </a:p>
          </p:txBody>
        </p:sp>
        <p:sp>
          <p:nvSpPr>
            <p:cNvPr id="19" name="四角形: 角を丸くする 18">
              <a:extLst>
                <a:ext uri="{FF2B5EF4-FFF2-40B4-BE49-F238E27FC236}">
                  <a16:creationId xmlns:a16="http://schemas.microsoft.com/office/drawing/2014/main" id="{1DF2AF7D-5A76-48C1-88EF-F01D017728F2}"/>
                </a:ext>
              </a:extLst>
            </p:cNvPr>
            <p:cNvSpPr/>
            <p:nvPr/>
          </p:nvSpPr>
          <p:spPr>
            <a:xfrm>
              <a:off x="607814" y="1514473"/>
              <a:ext cx="2147387" cy="2376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400" u="none">
                  <a:ln>
                    <a:noFill/>
                  </a:ln>
                  <a:solidFill>
                    <a:prstClr val="white"/>
                  </a:solidFill>
                  <a:effectLst/>
                  <a:uLnTx/>
                  <a:uFillTx/>
                  <a:latin charset="-128" panose="020B0604030504040204" pitchFamily="50" typeface="メイリオ"/>
                  <a:ea charset="-128" panose="020B0604030504040204" pitchFamily="50" typeface="メイリオ"/>
                  <a:cs typeface="+mn-cs"/>
                </a:rPr>
                <a:t>志望大学への</a:t>
              </a:r>
              <a:br>
                <a:rPr altLang="ja-JP" b="0" baseline="0" cap="none" dirty="0" i="0" kern="1200" kumimoji="0" lang="en-US" noProof="0" normalizeH="0" spc="0" strike="noStrike" sz="2400" u="none">
                  <a:ln>
                    <a:noFill/>
                  </a:ln>
                  <a:solidFill>
                    <a:prstClr val="white"/>
                  </a:solidFill>
                  <a:effectLst/>
                  <a:uLnTx/>
                  <a:uFillTx/>
                  <a:latin charset="-128" panose="020B0604030504040204" pitchFamily="50" typeface="メイリオ"/>
                  <a:ea charset="-128" panose="020B0604030504040204" pitchFamily="50" typeface="メイリオ"/>
                  <a:cs typeface="+mn-cs"/>
                </a:rPr>
              </a:br>
              <a:r>
                <a:rPr altLang="en-US" b="0" baseline="0" cap="none" dirty="0" i="0" kern="1200" kumimoji="0" lang="ja-JP" noProof="0" normalizeH="0" spc="0" strike="noStrike" sz="2400" u="none">
                  <a:ln>
                    <a:noFill/>
                  </a:ln>
                  <a:solidFill>
                    <a:prstClr val="white"/>
                  </a:solidFill>
                  <a:effectLst/>
                  <a:uLnTx/>
                  <a:uFillTx/>
                  <a:latin charset="-128" panose="020B0604030504040204" pitchFamily="50" typeface="メイリオ"/>
                  <a:ea charset="-128" panose="020B0604030504040204" pitchFamily="50" typeface="メイリオ"/>
                  <a:cs typeface="+mn-cs"/>
                </a:rPr>
                <a:t>出願等に係る手続</a:t>
              </a:r>
              <a:endParaRPr altLang="ja-JP" b="0" baseline="0" cap="none" dirty="0" i="0" kern="1200" kumimoji="0" lang="en-US" noProof="0" normalizeH="0" spc="0" strike="noStrike" sz="2400" u="none">
                <a:ln>
                  <a:noFill/>
                </a:ln>
                <a:solidFill>
                  <a:prstClr val="white"/>
                </a:solidFill>
                <a:effectLst/>
                <a:uLnTx/>
                <a:uFillTx/>
                <a:latin charset="-128" panose="020B0604030504040204" pitchFamily="50" typeface="メイリオ"/>
                <a:ea charset="-128" panose="020B0604030504040204" pitchFamily="50" typeface="メイリオ"/>
                <a:cs typeface="+mn-cs"/>
              </a:endParaRPr>
            </a:p>
          </p:txBody>
        </p:sp>
      </p:grpSp>
      <p:grpSp>
        <p:nvGrpSpPr>
          <p:cNvPr id="20" name="グループ化 19">
            <a:extLst>
              <a:ext uri="{FF2B5EF4-FFF2-40B4-BE49-F238E27FC236}">
                <a16:creationId xmlns:a16="http://schemas.microsoft.com/office/drawing/2014/main" id="{1FA1680E-C60D-45C7-9FE9-2741B9665BB3}"/>
              </a:ext>
            </a:extLst>
          </p:cNvPr>
          <p:cNvGrpSpPr/>
          <p:nvPr/>
        </p:nvGrpSpPr>
        <p:grpSpPr>
          <a:xfrm>
            <a:off x="406388" y="2935351"/>
            <a:ext cx="11169928" cy="897369"/>
            <a:chOff x="607816" y="1514473"/>
            <a:chExt cx="8328528" cy="1008000"/>
          </a:xfrm>
        </p:grpSpPr>
        <p:sp>
          <p:nvSpPr>
            <p:cNvPr id="21" name="正方形/長方形 20">
              <a:extLst>
                <a:ext uri="{FF2B5EF4-FFF2-40B4-BE49-F238E27FC236}">
                  <a16:creationId xmlns:a16="http://schemas.microsoft.com/office/drawing/2014/main" id="{3109F487-4ED2-44E2-839C-6E3AEB3A806D}"/>
                </a:ext>
              </a:extLst>
            </p:cNvPr>
            <p:cNvSpPr/>
            <p:nvPr/>
          </p:nvSpPr>
          <p:spPr>
            <a:xfrm>
              <a:off x="1420490" y="1540819"/>
              <a:ext cx="7515854" cy="972000"/>
            </a:xfrm>
            <a:prstGeom prst="rect">
              <a:avLst/>
            </a:prstGeom>
            <a:solidFill>
              <a:schemeClr val="bg1"/>
            </a:solidFill>
            <a:ln w="38100">
              <a:solidFill>
                <a:srgbClr val="8064A2"/>
              </a:solidFill>
            </a:ln>
          </p:spPr>
          <p:txBody>
            <a:bodyPr anchor="ctr" bIns="72000" lIns="72000" rIns="72000" tIns="72000" wrap="square">
              <a:noAutofit/>
            </a:bodyPr>
            <a:lstStyle/>
            <a:p>
              <a:pPr algn="l" defTabSz="457200" eaLnBrk="1" fontAlgn="auto" hangingPunct="1" indent="-457200" latinLnBrk="0" lvl="0" marL="180000" marR="0" rtl="0">
                <a:lnSpc>
                  <a:spcPct val="100000"/>
                </a:lnSpc>
                <a:spcBef>
                  <a:spcPts val="120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　令和７年</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12</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月上旬（予定）に大学入試センターのウェブサイト　　　　　　　　　　　　</a:t>
              </a:r>
              <a:b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b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に掲載</a:t>
              </a:r>
              <a:r>
                <a:rPr altLang="en-US"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　</a:t>
              </a:r>
              <a:endParaRPr altLang="ja-JP" b="0" baseline="0" cap="none" dirty="0" i="0" kern="1200" kumimoji="0" lang="en-US" noProof="0" normalizeH="0" spc="0" strike="noStrike" sz="2000" u="none">
                <a:ln>
                  <a:noFill/>
                </a:ln>
                <a:solidFill>
                  <a:srgbClr val="FF0000"/>
                </a:solidFill>
                <a:effectLst/>
                <a:uLnTx/>
                <a:uFillTx/>
                <a:latin charset="-128" panose="020B0604030504040204" pitchFamily="50" typeface="メイリオ"/>
                <a:ea charset="-128" panose="020B0604030504040204" pitchFamily="50" typeface="メイリオ"/>
                <a:cs typeface="+mn-cs"/>
              </a:endParaRPr>
            </a:p>
          </p:txBody>
        </p:sp>
        <p:sp>
          <p:nvSpPr>
            <p:cNvPr id="22" name="四角形: 角を丸くする 21">
              <a:extLst>
                <a:ext uri="{FF2B5EF4-FFF2-40B4-BE49-F238E27FC236}">
                  <a16:creationId xmlns:a16="http://schemas.microsoft.com/office/drawing/2014/main" id="{304B849A-1A8D-49E4-B9EE-10BC9A8C4914}"/>
                </a:ext>
              </a:extLst>
            </p:cNvPr>
            <p:cNvSpPr/>
            <p:nvPr/>
          </p:nvSpPr>
          <p:spPr>
            <a:xfrm>
              <a:off x="607816" y="1514473"/>
              <a:ext cx="2147387" cy="1008000"/>
            </a:xfrm>
            <a:prstGeom prst="roundRect">
              <a:avLst>
                <a:gd fmla="val 25971" name="adj"/>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400" u="none">
                  <a:ln>
                    <a:noFill/>
                  </a:ln>
                  <a:solidFill>
                    <a:prstClr val="white"/>
                  </a:solidFill>
                  <a:effectLst/>
                  <a:uLnTx/>
                  <a:uFillTx/>
                  <a:latin charset="-128" panose="020B0604030504040204" pitchFamily="50" typeface="メイリオ"/>
                  <a:ea charset="-128" panose="020B0604030504040204" pitchFamily="50" typeface="メイリオ"/>
                  <a:cs typeface="+mn-cs"/>
                </a:rPr>
                <a:t>「受験上の注意」公表</a:t>
              </a:r>
              <a:endParaRPr altLang="ja-JP" b="0" baseline="0" cap="none" dirty="0" i="0" kern="1200" kumimoji="0" lang="en-US" noProof="0" normalizeH="0" spc="0" strike="noStrike" sz="2400" u="none">
                <a:ln>
                  <a:noFill/>
                </a:ln>
                <a:solidFill>
                  <a:prstClr val="white"/>
                </a:solidFill>
                <a:effectLst/>
                <a:uLnTx/>
                <a:uFillTx/>
                <a:latin charset="-128" panose="020B0604030504040204" pitchFamily="50" typeface="メイリオ"/>
                <a:ea charset="-128" panose="020B0604030504040204" pitchFamily="50" typeface="メイリオ"/>
                <a:cs typeface="+mn-cs"/>
              </a:endParaRPr>
            </a:p>
          </p:txBody>
        </p:sp>
      </p:grpSp>
      <p:sp>
        <p:nvSpPr>
          <p:cNvPr id="26" name="四角形: 角を丸くする 25">
            <a:extLst>
              <a:ext uri="{FF2B5EF4-FFF2-40B4-BE49-F238E27FC236}">
                <a16:creationId xmlns:a16="http://schemas.microsoft.com/office/drawing/2014/main" id="{A52799A9-E188-4C1C-BD26-A0DBDED7ECDE}"/>
              </a:ext>
            </a:extLst>
          </p:cNvPr>
          <p:cNvSpPr/>
          <p:nvPr/>
        </p:nvSpPr>
        <p:spPr>
          <a:xfrm>
            <a:off x="907403" y="6292940"/>
            <a:ext cx="4320000" cy="468000"/>
          </a:xfrm>
          <a:prstGeom prst="roundRect">
            <a:avLst>
              <a:gd fmla="val 796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　詳細は受験案内を確認</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Tree>
    <p:extLst>
      <p:ext uri="{BB962C8B-B14F-4D97-AF65-F5344CB8AC3E}">
        <p14:creationId xmlns:p14="http://schemas.microsoft.com/office/powerpoint/2010/main" val="4140657601"/>
      </p:ext>
    </p:extLst>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idx="12" sz="quarter" type="sldNum"/>
          </p:nvPr>
        </p:nvSpPr>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E0DD81A2-EA14-4A6D-B084-F67E3CF249F6}" type="slidenum">
              <a:rPr altLang="en-US" b="1"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17</a:t>
            </a:fld>
            <a:endParaRPr altLang="en-US" b="1" baseline="0" cap="none"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5" name="四角形: 角を丸くする 4">
            <a:extLst>
              <a:ext uri="{FF2B5EF4-FFF2-40B4-BE49-F238E27FC236}">
                <a16:creationId xmlns:a16="http://schemas.microsoft.com/office/drawing/2014/main" id="{91F4137B-3A7E-4FB4-B54E-100269674D61}"/>
              </a:ext>
            </a:extLst>
          </p:cNvPr>
          <p:cNvSpPr/>
          <p:nvPr/>
        </p:nvSpPr>
        <p:spPr>
          <a:xfrm>
            <a:off x="1596000" y="2412622"/>
            <a:ext cx="9000000" cy="1800000"/>
          </a:xfrm>
          <a:prstGeom prst="roundRect">
            <a:avLst>
              <a:gd fmla="val 796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1" lang="en-US" noProof="0" normalizeH="0" spc="0" strike="noStrike" sz="5400" u="none">
                <a:ln>
                  <a:noFill/>
                </a:ln>
                <a:solidFill>
                  <a:srgbClr val="AD84C6">
                    <a:lumMod val="50000"/>
                  </a:srgbClr>
                </a:solidFill>
                <a:effectLst/>
                <a:uLnTx/>
                <a:uFillTx/>
                <a:latin panose="020B0603020202020204" typeface="Trebuchet MS"/>
                <a:ea charset="-128" panose="020B0604030504040204" pitchFamily="50" typeface="メイリオ"/>
                <a:cs typeface="+mn-cs"/>
              </a:rPr>
              <a:t>2.</a:t>
            </a:r>
            <a:r>
              <a:rPr altLang="en-US" b="1" baseline="0" cap="none" dirty="0" i="0" kern="1200" kumimoji="1" lang="ja-JP" noProof="0" normalizeH="0" spc="0" strike="noStrike" sz="5400" u="none">
                <a:ln>
                  <a:noFill/>
                </a:ln>
                <a:solidFill>
                  <a:srgbClr val="AD84C6">
                    <a:lumMod val="50000"/>
                  </a:srgbClr>
                </a:solidFill>
                <a:effectLst/>
                <a:uLnTx/>
                <a:uFillTx/>
                <a:latin panose="020B0603020202020204" typeface="Trebuchet MS"/>
                <a:ea charset="-128" panose="020B0604030504040204" pitchFamily="50" typeface="メイリオ"/>
                <a:cs typeface="+mn-cs"/>
              </a:rPr>
              <a:t>　受験するにあたって</a:t>
            </a:r>
            <a:endParaRPr altLang="ja-JP" b="1" baseline="0" cap="none" dirty="0" i="0" kern="1200" kumimoji="1" lang="en-US" noProof="0" normalizeH="0" spc="0" strike="noStrike" sz="5400" u="none">
              <a:ln>
                <a:noFill/>
              </a:ln>
              <a:solidFill>
                <a:srgbClr val="AD84C6">
                  <a:lumMod val="50000"/>
                </a:srgbClr>
              </a:solidFill>
              <a:effectLst/>
              <a:uLnTx/>
              <a:uFillTx/>
              <a:latin panose="020B0603020202020204" typeface="Trebuchet MS"/>
              <a:ea charset="-128" panose="020B0604030504040204" pitchFamily="50" typeface="メイリオ"/>
              <a:cs typeface="+mn-cs"/>
            </a:endParaRPr>
          </a:p>
        </p:txBody>
      </p:sp>
    </p:spTree>
    <p:extLst>
      <p:ext uri="{BB962C8B-B14F-4D97-AF65-F5344CB8AC3E}">
        <p14:creationId xmlns:p14="http://schemas.microsoft.com/office/powerpoint/2010/main" val="2497802408"/>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5"/>
                                        </p:tgtEl>
                                        <p:attrNameLst>
                                          <p:attrName>style.visibility</p:attrName>
                                        </p:attrNameLst>
                                      </p:cBhvr>
                                      <p:to>
                                        <p:strVal val="visible"/>
                                      </p:to>
                                    </p:set>
                                    <p:animEffect filter="barn(inVertical)" transition="in">
                                      <p:cBhvr>
                                        <p:cTn dur="1250" id="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5"/>
    </p:bldLst>
  </p:timing>
</p:sld>
</file>

<file path=ppt/slides/slide18.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sp>
        <p:nvSpPr>
          <p:cNvPr id="31" name="タイトル 5">
            <a:extLst>
              <a:ext uri="{FF2B5EF4-FFF2-40B4-BE49-F238E27FC236}">
                <a16:creationId xmlns:a16="http://schemas.microsoft.com/office/drawing/2014/main" id="{7D899127-8644-41A6-B10B-0F4101A20283}"/>
              </a:ext>
            </a:extLst>
          </p:cNvPr>
          <p:cNvSpPr>
            <a:spLocks noGrp="1"/>
          </p:cNvSpPr>
          <p:nvPr>
            <p:ph type="title"/>
          </p:nvPr>
        </p:nvSpPr>
        <p:spPr>
          <a:xfrm>
            <a:off x="406399" y="113121"/>
            <a:ext cx="9280525" cy="563414"/>
          </a:xfrm>
        </p:spPr>
        <p:txBody>
          <a:bodyPr>
            <a:normAutofit/>
          </a:bodyPr>
          <a:lstStyle/>
          <a:p>
            <a:r>
              <a:rPr altLang="en-US" dirty="0" lang="ja-JP">
                <a:solidFill>
                  <a:srgbClr val="002060"/>
                </a:solidFill>
              </a:rPr>
              <a:t>①</a:t>
            </a:r>
            <a:r>
              <a:rPr altLang="en-US" b="1" dirty="0" lang="ja-JP">
                <a:solidFill>
                  <a:srgbClr val="002060"/>
                </a:solidFill>
              </a:rPr>
              <a:t>　時間割　</a:t>
            </a:r>
            <a:r>
              <a:rPr altLang="ja-JP" dirty="0" lang="en-US">
                <a:solidFill>
                  <a:srgbClr val="002060"/>
                </a:solidFill>
              </a:rPr>
              <a:t>【</a:t>
            </a:r>
            <a:r>
              <a:rPr altLang="en-US" dirty="0" lang="ja-JP">
                <a:solidFill>
                  <a:srgbClr val="002060"/>
                </a:solidFill>
              </a:rPr>
              <a:t>受験案内：</a:t>
            </a:r>
            <a:r>
              <a:rPr altLang="ja-JP" dirty="0" lang="en-US">
                <a:solidFill>
                  <a:srgbClr val="002060"/>
                </a:solidFill>
              </a:rPr>
              <a:t>P.8】</a:t>
            </a:r>
            <a:endParaRPr altLang="en-US" dirty="0" lang="ja-JP">
              <a:solidFill>
                <a:srgbClr val="002060"/>
              </a:solidFill>
            </a:endParaRPr>
          </a:p>
        </p:txBody>
      </p:sp>
      <p:sp>
        <p:nvSpPr>
          <p:cNvPr id="3" name="スライド番号プレースホルダー 2">
            <a:extLst>
              <a:ext uri="{FF2B5EF4-FFF2-40B4-BE49-F238E27FC236}">
                <a16:creationId xmlns:a16="http://schemas.microsoft.com/office/drawing/2014/main" id="{FEF95742-27FD-4057-9463-3273EFE55FF0}"/>
              </a:ext>
            </a:extLst>
          </p:cNvPr>
          <p:cNvSpPr>
            <a:spLocks noGrp="1"/>
          </p:cNvSpPr>
          <p:nvPr>
            <p:ph idx="12" sz="quarter" type="sldNum"/>
          </p:nvPr>
        </p:nvSpPr>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6CDE0D69-D120-4C3F-AF8B-153B86130DEE}" type="slidenum">
              <a:rPr altLang="en-US" b="1"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18</a:t>
            </a:fld>
            <a:endPar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8" name="テキスト ボックス 7">
            <a:extLst>
              <a:ext uri="{FF2B5EF4-FFF2-40B4-BE49-F238E27FC236}">
                <a16:creationId xmlns:a16="http://schemas.microsoft.com/office/drawing/2014/main" id="{BAF83250-44DF-493B-8964-F7BB3ECFB834}"/>
              </a:ext>
            </a:extLst>
          </p:cNvPr>
          <p:cNvSpPr txBox="1"/>
          <p:nvPr/>
        </p:nvSpPr>
        <p:spPr>
          <a:xfrm>
            <a:off x="1562368" y="676535"/>
            <a:ext cx="3420000" cy="648000"/>
          </a:xfrm>
          <a:prstGeom prst="rect">
            <a:avLst/>
          </a:prstGeom>
          <a:solidFill>
            <a:schemeClr val="accent2">
              <a:lumMod val="75000"/>
            </a:schemeClr>
          </a:solidFill>
          <a:ln w="28575">
            <a:noFill/>
          </a:ln>
        </p:spPr>
        <p:txBody>
          <a:bodyPr anchor="ctr" anchorCtr="0" rtlCol="0" wrap="square">
            <a:no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1" lang="en-US" noProof="0" normalizeH="0" spc="0" strike="noStrike" sz="2000" u="none">
                <a:ln>
                  <a:noFill/>
                </a:ln>
                <a:solidFill>
                  <a:prstClr val="white"/>
                </a:solidFill>
                <a:effectLst/>
                <a:uLnTx/>
                <a:uFillTx/>
                <a:latin panose="020B0603020202020204" typeface="Trebuchet MS"/>
                <a:ea charset="-128" panose="020B0604030504040204" pitchFamily="50" typeface="メイリオ"/>
                <a:cs typeface="+mn-cs"/>
              </a:rPr>
              <a:t>【</a:t>
            </a:r>
            <a:r>
              <a:rPr altLang="en-US" b="1" baseline="0" cap="none" dirty="0" i="0" kern="1200" kumimoji="1" lang="ja-JP" noProof="0" normalizeH="0" spc="0" strike="noStrike" sz="2000" u="none">
                <a:ln>
                  <a:noFill/>
                </a:ln>
                <a:solidFill>
                  <a:prstClr val="white"/>
                </a:solidFill>
                <a:effectLst/>
                <a:uLnTx/>
                <a:uFillTx/>
                <a:latin panose="020B0603020202020204" typeface="Trebuchet MS"/>
                <a:ea charset="-128" panose="020B0604030504040204" pitchFamily="50" typeface="メイリオ"/>
                <a:cs typeface="+mn-cs"/>
              </a:rPr>
              <a:t>１日目</a:t>
            </a:r>
            <a:r>
              <a:rPr altLang="ja-JP" b="1" baseline="0" cap="none" dirty="0" i="0" kern="1200" kumimoji="1" lang="en-US" noProof="0" normalizeH="0" spc="0" strike="noStrike" sz="2000" u="none">
                <a:ln>
                  <a:noFill/>
                </a:ln>
                <a:solidFill>
                  <a:prstClr val="white"/>
                </a:solidFill>
                <a:effectLst/>
                <a:uLnTx/>
                <a:uFillTx/>
                <a:latin panose="020B0603020202020204" typeface="Trebuchet MS"/>
                <a:ea charset="-128" panose="020B0604030504040204" pitchFamily="50" typeface="メイリオ"/>
                <a:cs typeface="+mn-cs"/>
              </a:rPr>
              <a:t>】</a:t>
            </a:r>
          </a:p>
          <a:p>
            <a:pPr algn="ctr"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1800" u="none">
                <a:ln>
                  <a:noFill/>
                </a:ln>
                <a:solidFill>
                  <a:prstClr val="white"/>
                </a:solidFill>
                <a:effectLst/>
                <a:uLnTx/>
                <a:uFillTx/>
                <a:latin panose="020B0603020202020204" typeface="Trebuchet MS"/>
                <a:ea charset="-128" panose="020B0604030504040204" pitchFamily="50" typeface="メイリオ"/>
                <a:cs typeface="+mn-cs"/>
              </a:rPr>
              <a:t>令和８年１月</a:t>
            </a:r>
            <a:r>
              <a:rPr altLang="ja-JP" b="1" baseline="0" cap="none" dirty="0" i="0" kern="1200" kumimoji="1" lang="en-US" noProof="0" normalizeH="0" spc="0" strike="noStrike" sz="1800" u="none">
                <a:ln>
                  <a:noFill/>
                </a:ln>
                <a:solidFill>
                  <a:prstClr val="white"/>
                </a:solidFill>
                <a:effectLst/>
                <a:uLnTx/>
                <a:uFillTx/>
                <a:latin charset="-128" panose="020B0604030504040204" pitchFamily="50" typeface="メイリオ"/>
                <a:ea charset="-128" panose="020B0604030504040204" pitchFamily="50" typeface="メイリオ"/>
                <a:cs typeface="+mn-cs"/>
              </a:rPr>
              <a:t>17</a:t>
            </a:r>
            <a:r>
              <a:rPr altLang="en-US" b="1" baseline="0" cap="none" dirty="0" i="0" kern="1200" kumimoji="1" lang="ja-JP" noProof="0" normalizeH="0" spc="0" strike="noStrike" sz="1800" u="none">
                <a:ln>
                  <a:noFill/>
                </a:ln>
                <a:solidFill>
                  <a:prstClr val="white"/>
                </a:solidFill>
                <a:effectLst/>
                <a:uLnTx/>
                <a:uFillTx/>
                <a:latin panose="020B0603020202020204" typeface="Trebuchet MS"/>
                <a:ea charset="-128" panose="020B0604030504040204" pitchFamily="50" typeface="メイリオ"/>
                <a:cs typeface="+mn-cs"/>
              </a:rPr>
              <a:t>日（土）　　</a:t>
            </a:r>
          </a:p>
        </p:txBody>
      </p:sp>
      <p:sp>
        <p:nvSpPr>
          <p:cNvPr id="10" name="テキスト ボックス 9">
            <a:extLst>
              <a:ext uri="{FF2B5EF4-FFF2-40B4-BE49-F238E27FC236}">
                <a16:creationId xmlns:a16="http://schemas.microsoft.com/office/drawing/2014/main" id="{A9547C0D-CF23-45F6-A810-798850F1A214}"/>
              </a:ext>
            </a:extLst>
          </p:cNvPr>
          <p:cNvSpPr txBox="1"/>
          <p:nvPr/>
        </p:nvSpPr>
        <p:spPr>
          <a:xfrm>
            <a:off x="7209632" y="676535"/>
            <a:ext cx="3420000" cy="648000"/>
          </a:xfrm>
          <a:prstGeom prst="rect">
            <a:avLst/>
          </a:prstGeom>
          <a:solidFill>
            <a:schemeClr val="accent2">
              <a:lumMod val="75000"/>
            </a:schemeClr>
          </a:solidFill>
          <a:ln w="28575">
            <a:noFill/>
          </a:ln>
        </p:spPr>
        <p:txBody>
          <a:bodyPr anchor="ctr" anchorCtr="0" rtlCol="0" wrap="square">
            <a:no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1" lang="en-US" noProof="0" normalizeH="0" spc="0" strike="noStrike" sz="2000" u="none">
                <a:ln>
                  <a:noFill/>
                </a:ln>
                <a:solidFill>
                  <a:prstClr val="white"/>
                </a:solidFill>
                <a:effectLst/>
                <a:uLnTx/>
                <a:uFillTx/>
                <a:latin panose="020B0603020202020204" typeface="Trebuchet MS"/>
                <a:ea charset="-128" panose="020B0604030504040204" pitchFamily="50" typeface="メイリオ"/>
                <a:cs typeface="+mn-cs"/>
              </a:rPr>
              <a:t>【</a:t>
            </a:r>
            <a:r>
              <a:rPr altLang="en-US" b="1" baseline="0" cap="none" dirty="0" i="0" kern="1200" kumimoji="1" lang="ja-JP" noProof="0" normalizeH="0" spc="0" strike="noStrike" sz="2000" u="none">
                <a:ln>
                  <a:noFill/>
                </a:ln>
                <a:solidFill>
                  <a:prstClr val="white"/>
                </a:solidFill>
                <a:effectLst/>
                <a:uLnTx/>
                <a:uFillTx/>
                <a:latin panose="020B0603020202020204" typeface="Trebuchet MS"/>
                <a:ea charset="-128" panose="020B0604030504040204" pitchFamily="50" typeface="メイリオ"/>
                <a:cs typeface="+mn-cs"/>
              </a:rPr>
              <a:t>２日目</a:t>
            </a:r>
            <a:r>
              <a:rPr altLang="ja-JP" b="1" baseline="0" cap="none" dirty="0" i="0" kern="1200" kumimoji="1" lang="en-US" noProof="0" normalizeH="0" spc="0" strike="noStrike" sz="2000" u="none">
                <a:ln>
                  <a:noFill/>
                </a:ln>
                <a:solidFill>
                  <a:prstClr val="white"/>
                </a:solidFill>
                <a:effectLst/>
                <a:uLnTx/>
                <a:uFillTx/>
                <a:latin panose="020B0603020202020204" typeface="Trebuchet MS"/>
                <a:ea charset="-128" panose="020B0604030504040204" pitchFamily="50" typeface="メイリオ"/>
                <a:cs typeface="+mn-cs"/>
              </a:rPr>
              <a:t>】</a:t>
            </a:r>
          </a:p>
          <a:p>
            <a:pPr algn="ctr"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1800" u="none">
                <a:ln>
                  <a:noFill/>
                </a:ln>
                <a:solidFill>
                  <a:prstClr val="white"/>
                </a:solidFill>
                <a:effectLst/>
                <a:uLnTx/>
                <a:uFillTx/>
                <a:latin panose="020B0603020202020204" typeface="Trebuchet MS"/>
                <a:ea charset="-128" panose="020B0604030504040204" pitchFamily="50" typeface="メイリオ"/>
                <a:cs typeface="+mn-cs"/>
              </a:rPr>
              <a:t>令和８年１月</a:t>
            </a:r>
            <a:r>
              <a:rPr altLang="ja-JP" b="1" baseline="0" cap="none" dirty="0" i="0" kern="1200" kumimoji="1" lang="en-US" noProof="0" normalizeH="0" spc="0" strike="noStrike" sz="1800" u="none">
                <a:ln>
                  <a:noFill/>
                </a:ln>
                <a:solidFill>
                  <a:prstClr val="white"/>
                </a:solidFill>
                <a:effectLst/>
                <a:uLnTx/>
                <a:uFillTx/>
                <a:latin charset="-128" panose="020B0604030504040204" pitchFamily="50" typeface="メイリオ"/>
                <a:ea charset="-128" panose="020B0604030504040204" pitchFamily="50" typeface="メイリオ"/>
                <a:cs typeface="+mn-cs"/>
              </a:rPr>
              <a:t>18</a:t>
            </a:r>
            <a:r>
              <a:rPr altLang="en-US" b="1" baseline="0" cap="none" dirty="0" i="0" kern="1200" kumimoji="1" lang="ja-JP" noProof="0" normalizeH="0" spc="0" strike="noStrike" sz="1800" u="none">
                <a:ln>
                  <a:noFill/>
                </a:ln>
                <a:solidFill>
                  <a:prstClr val="white"/>
                </a:solidFill>
                <a:effectLst/>
                <a:uLnTx/>
                <a:uFillTx/>
                <a:latin panose="020B0603020202020204" typeface="Trebuchet MS"/>
                <a:ea charset="-128" panose="020B0604030504040204" pitchFamily="50" typeface="メイリオ"/>
                <a:cs typeface="+mn-cs"/>
              </a:rPr>
              <a:t>日（日）　　</a:t>
            </a:r>
          </a:p>
        </p:txBody>
      </p:sp>
      <p:sp>
        <p:nvSpPr>
          <p:cNvPr id="11" name="四角形: 角を丸くする 10">
            <a:extLst>
              <a:ext uri="{FF2B5EF4-FFF2-40B4-BE49-F238E27FC236}">
                <a16:creationId xmlns:a16="http://schemas.microsoft.com/office/drawing/2014/main" id="{F350E6A8-1B7A-4E15-9C33-E6687E7DD784}"/>
              </a:ext>
            </a:extLst>
          </p:cNvPr>
          <p:cNvSpPr/>
          <p:nvPr/>
        </p:nvSpPr>
        <p:spPr>
          <a:xfrm>
            <a:off x="639235" y="1429608"/>
            <a:ext cx="5266266" cy="5040000"/>
          </a:xfrm>
          <a:prstGeom prst="roundRect">
            <a:avLst>
              <a:gd fmla="val 796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defTabSz="457200" eaLnBrk="1" fontAlgn="auto" hangingPunct="1" indent="0" latinLnBrk="0" lvl="0" marL="0" marR="0" rtl="0">
              <a:lnSpc>
                <a:spcPct val="100000"/>
              </a:lnSpc>
              <a:spcBef>
                <a:spcPts val="1200"/>
              </a:spcBef>
              <a:spcAft>
                <a:spcPts val="0"/>
              </a:spcAft>
              <a:buClrTx/>
              <a:buSzTx/>
              <a:buFontTx/>
              <a:buNone/>
              <a:tabLst/>
              <a:defRPr/>
            </a:pPr>
            <a:r>
              <a:rPr altLang="ja-JP" b="1" baseline="0" cap="none" dirty="0" i="0" kern="1200" kumimoji="1" lang="en-US"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a:t>
            </a:r>
            <a:r>
              <a:rPr altLang="ja-JP" b="1" baseline="0" cap="none" dirty="0" i="0" kern="1200" kumimoji="1" lang="en-US"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2</a:t>
            </a:r>
            <a:r>
              <a:rPr altLang="en-US" b="1" baseline="0" cap="none" dirty="0" i="0" kern="1200" kumimoji="1"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科目受験者</a:t>
            </a:r>
            <a:r>
              <a:rPr altLang="ja-JP" b="1" baseline="0" cap="none" dirty="0" i="0" kern="1200" kumimoji="1" lang="en-US"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a:t>
            </a: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200" u="none">
                <a:ln>
                  <a:noFill/>
                </a:ln>
                <a:solidFill>
                  <a:prstClr val="black"/>
                </a:solidFill>
                <a:effectLst/>
                <a:uLnTx/>
                <a:uFillTx/>
                <a:latin panose="020B0603020202020204" typeface="Trebuchet MS"/>
                <a:ea charset="-128" panose="020B0604030504040204" pitchFamily="50" typeface="メイリオ"/>
                <a:cs typeface="+mn-cs"/>
              </a:rPr>
              <a:t>  </a:t>
            </a:r>
            <a:r>
              <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9:30-11:40</a:t>
            </a: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地理歴史，公民</a:t>
            </a:r>
            <a:endParaRPr altLang="ja-JP" b="1" baseline="0" cap="none" dirty="0" i="0" kern="1200" kumimoji="1" lang="en-US" noProof="0" normalizeH="0" spc="0" strike="noStrike" sz="22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1" lang="en-US"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a:t>
            </a:r>
            <a:r>
              <a:rPr altLang="ja-JP" b="1" baseline="0" cap="none" dirty="0" i="0" kern="1200" kumimoji="1" lang="en-US"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1</a:t>
            </a:r>
            <a:r>
              <a:rPr altLang="en-US" b="1" baseline="0" cap="none" dirty="0" i="0" kern="1200" kumimoji="1"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科目受験者</a:t>
            </a:r>
            <a:r>
              <a:rPr altLang="ja-JP" b="1" baseline="0" cap="none" dirty="0" i="0" kern="1200" kumimoji="1" lang="en-US"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  </a:t>
            </a:r>
            <a:r>
              <a:rPr altLang="en-US" b="1" baseline="0" cap="none" dirty="0" i="0" kern="1200" kumimoji="1"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　　</a:t>
            </a:r>
            <a:endParaRPr altLang="ja-JP" b="1" baseline="0" cap="none" dirty="0" i="0" kern="1200" kumimoji="1" lang="en-US"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10:40-11:40</a:t>
            </a:r>
            <a:endParaRPr altLang="ja-JP" b="1" baseline="0" cap="none" dirty="0" i="0" kern="1200" kumimoji="1" lang="en-US" noProof="0" normalizeH="0" spc="0" strike="noStrike" sz="22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1" baseline="0" cap="none" dirty="0" i="0" kern="1200" kumimoji="1" lang="en-US" noProof="0" normalizeH="0" spc="0" strike="noStrike" sz="22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1" baseline="0" cap="none" dirty="0" i="0" kern="1200" kumimoji="1" lang="en-US" noProof="0" normalizeH="0" spc="0" strike="noStrike" sz="22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13:00-14:30</a:t>
            </a: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国語</a:t>
            </a:r>
            <a:endPar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1" baseline="0" cap="none" dirty="0" i="0" kern="1200" kumimoji="1" lang="en-US" noProof="0" normalizeH="0" spc="0" strike="noStrike" sz="22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1" baseline="0" cap="none" dirty="0" i="0" kern="1200" kumimoji="1" lang="en-US" noProof="0" normalizeH="0" spc="0" strike="noStrike" sz="22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15:20-16:40</a:t>
            </a: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外国語</a:t>
            </a:r>
            <a:endPar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1" baseline="0" cap="none" dirty="0" i="0" kern="1200" kumimoji="1" lang="en-US" noProof="0" normalizeH="0" spc="0" strike="noStrike" sz="22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1" baseline="0" cap="none" dirty="0" i="0" kern="1200" kumimoji="1" lang="en-US" noProof="0" normalizeH="0" spc="0" strike="noStrike" sz="22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17:20-18:20</a:t>
            </a: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英語リスニング</a:t>
            </a:r>
          </a:p>
        </p:txBody>
      </p:sp>
      <p:sp>
        <p:nvSpPr>
          <p:cNvPr id="12" name="四角形: 角を丸くする 11">
            <a:extLst>
              <a:ext uri="{FF2B5EF4-FFF2-40B4-BE49-F238E27FC236}">
                <a16:creationId xmlns:a16="http://schemas.microsoft.com/office/drawing/2014/main" id="{BB4AC58D-26AE-4C27-A939-AF888DF025E4}"/>
              </a:ext>
            </a:extLst>
          </p:cNvPr>
          <p:cNvSpPr/>
          <p:nvPr/>
        </p:nvSpPr>
        <p:spPr>
          <a:xfrm>
            <a:off x="6286499" y="1414369"/>
            <a:ext cx="5266266" cy="5040000"/>
          </a:xfrm>
          <a:prstGeom prst="roundRect">
            <a:avLst>
              <a:gd fmla="val 796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defTabSz="457200" eaLnBrk="1" fontAlgn="auto" hangingPunct="1" indent="0" latinLnBrk="0" lvl="0" marL="0" marR="0" rtl="0">
              <a:lnSpc>
                <a:spcPct val="100000"/>
              </a:lnSpc>
              <a:spcBef>
                <a:spcPts val="1200"/>
              </a:spcBef>
              <a:spcAft>
                <a:spcPts val="0"/>
              </a:spcAft>
              <a:buClrTx/>
              <a:buSzTx/>
              <a:buFontTx/>
              <a:buNone/>
              <a:tabLst/>
              <a:defRPr/>
            </a:pPr>
            <a:r>
              <a:rPr altLang="ja-JP" b="1" baseline="0" cap="none" dirty="0" i="0" kern="1200" kumimoji="1" lang="en-US"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a:t>
            </a:r>
            <a:r>
              <a:rPr altLang="ja-JP" b="1" baseline="0" cap="none" dirty="0" i="0" kern="1200" kumimoji="1" lang="en-US"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2</a:t>
            </a:r>
            <a:r>
              <a:rPr altLang="en-US" b="1" baseline="0" cap="none" dirty="0" i="0" kern="1200" kumimoji="1"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科目受験者</a:t>
            </a:r>
            <a:r>
              <a:rPr altLang="ja-JP" b="1" baseline="0" cap="none" dirty="0" i="0" kern="1200" kumimoji="1" lang="en-US"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a:t>
            </a: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200" u="none">
                <a:ln>
                  <a:noFill/>
                </a:ln>
                <a:solidFill>
                  <a:prstClr val="black"/>
                </a:solidFill>
                <a:effectLst/>
                <a:uLnTx/>
                <a:uFillTx/>
                <a:latin panose="020B0603020202020204" typeface="Trebuchet MS"/>
                <a:ea charset="-128" panose="020B0604030504040204" pitchFamily="50" typeface="メイリオ"/>
                <a:cs typeface="+mn-cs"/>
              </a:rPr>
              <a:t>  </a:t>
            </a:r>
            <a:r>
              <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9:30-11:40</a:t>
            </a: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理科</a:t>
            </a:r>
            <a:endPar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1" lang="en-US"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a:t>
            </a:r>
            <a:r>
              <a:rPr altLang="ja-JP" b="1" baseline="0" cap="none" dirty="0" i="0" kern="1200" kumimoji="1" lang="en-US"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1</a:t>
            </a:r>
            <a:r>
              <a:rPr altLang="en-US" b="1" baseline="0" cap="none" dirty="0" i="0" kern="1200" kumimoji="1"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科目受験者</a:t>
            </a:r>
            <a:r>
              <a:rPr altLang="ja-JP" b="1" baseline="0" cap="none" dirty="0" i="0" kern="1200" kumimoji="1" lang="en-US"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a:t>
            </a:r>
          </a:p>
          <a:p>
            <a:pPr algn="l"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10:40-11:40</a:t>
            </a:r>
            <a:endParaRPr altLang="ja-JP" b="1" baseline="0" cap="none" dirty="0" i="0" kern="1200" kumimoji="1" lang="en-US" noProof="0" normalizeH="0" spc="0" strike="noStrike" sz="22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1" baseline="0" cap="none" dirty="0" i="0" kern="1200" kumimoji="1" lang="en-US" noProof="0" normalizeH="0" spc="0" strike="noStrike" sz="22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1" baseline="0" cap="none" dirty="0" i="0" kern="1200" kumimoji="1" lang="en-US" noProof="0" normalizeH="0" spc="0" strike="noStrike" sz="22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13:00-14:10</a:t>
            </a: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数学①</a:t>
            </a:r>
            <a:endPar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1" baseline="0" cap="none" dirty="0" i="0" kern="1200" kumimoji="1" lang="en-US" noProof="0" normalizeH="0" spc="0" strike="noStrike" sz="22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1" baseline="0" cap="none" dirty="0" i="0" kern="1200" kumimoji="1" lang="en-US" noProof="0" normalizeH="0" spc="0" strike="noStrike" sz="22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15:00-16:10</a:t>
            </a: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数学②</a:t>
            </a:r>
            <a:endPar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1" baseline="0" cap="none" dirty="0" i="0" kern="1200" kumimoji="1" lang="en-US" noProof="0" normalizeH="0" spc="0" strike="noStrike" sz="22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1" baseline="0" cap="none" dirty="0" i="0" kern="1200" kumimoji="1" lang="en-US" noProof="0" normalizeH="0" spc="0" strike="noStrike" sz="22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17:00-18:00</a:t>
            </a: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情報</a:t>
            </a:r>
          </a:p>
        </p:txBody>
      </p:sp>
      <p:sp>
        <p:nvSpPr>
          <p:cNvPr id="17" name="正方形/長方形 16">
            <a:extLst>
              <a:ext uri="{FF2B5EF4-FFF2-40B4-BE49-F238E27FC236}">
                <a16:creationId xmlns:a16="http://schemas.microsoft.com/office/drawing/2014/main" id="{E215EDF6-C62A-4B5A-B6B8-EECE3B8A8254}"/>
              </a:ext>
            </a:extLst>
          </p:cNvPr>
          <p:cNvSpPr/>
          <p:nvPr/>
        </p:nvSpPr>
        <p:spPr>
          <a:xfrm>
            <a:off x="8680373" y="68271"/>
            <a:ext cx="3420000" cy="453183"/>
          </a:xfrm>
          <a:prstGeom prst="rect">
            <a:avLst/>
          </a:prstGeom>
          <a:solidFill>
            <a:schemeClr val="bg1"/>
          </a:solidFill>
          <a:ln w="19050">
            <a:noFill/>
          </a:ln>
        </p:spPr>
        <p:txBody>
          <a:bodyPr anchor="ctr" bIns="72000" lIns="72000" rIns="72000" tIns="72000" wrap="square">
            <a:sp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【2.</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受験するにあたって</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p>
        </p:txBody>
      </p:sp>
      <p:cxnSp>
        <p:nvCxnSpPr>
          <p:cNvPr id="4" name="直線コネクタ 3">
            <a:extLst>
              <a:ext uri="{FF2B5EF4-FFF2-40B4-BE49-F238E27FC236}">
                <a16:creationId xmlns:a16="http://schemas.microsoft.com/office/drawing/2014/main" id="{6AEA7A26-307E-44AC-BAD3-34C35D87567B}"/>
              </a:ext>
            </a:extLst>
          </p:cNvPr>
          <p:cNvCxnSpPr/>
          <p:nvPr/>
        </p:nvCxnSpPr>
        <p:spPr>
          <a:xfrm>
            <a:off x="889348" y="3219189"/>
            <a:ext cx="45000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3E6C4E0C-3C16-41A4-8AEC-7F77B6B1762E}"/>
              </a:ext>
            </a:extLst>
          </p:cNvPr>
          <p:cNvCxnSpPr/>
          <p:nvPr/>
        </p:nvCxnSpPr>
        <p:spPr>
          <a:xfrm>
            <a:off x="889348" y="4271375"/>
            <a:ext cx="45000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D2A1109C-F1B9-4FB7-A316-C99917BDBDAD}"/>
              </a:ext>
            </a:extLst>
          </p:cNvPr>
          <p:cNvCxnSpPr/>
          <p:nvPr/>
        </p:nvCxnSpPr>
        <p:spPr>
          <a:xfrm>
            <a:off x="889348" y="5336088"/>
            <a:ext cx="45000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A7975C82-45B2-492D-BEF1-69729DD45CF8}"/>
              </a:ext>
            </a:extLst>
          </p:cNvPr>
          <p:cNvCxnSpPr/>
          <p:nvPr/>
        </p:nvCxnSpPr>
        <p:spPr>
          <a:xfrm>
            <a:off x="6551112" y="3206663"/>
            <a:ext cx="45000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F95EB98A-070B-4184-8E6C-3FF92971973E}"/>
              </a:ext>
            </a:extLst>
          </p:cNvPr>
          <p:cNvCxnSpPr/>
          <p:nvPr/>
        </p:nvCxnSpPr>
        <p:spPr>
          <a:xfrm>
            <a:off x="6526060" y="4271375"/>
            <a:ext cx="45000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FD7F18F2-A191-452E-98DD-C7BB2CD97AED}"/>
              </a:ext>
            </a:extLst>
          </p:cNvPr>
          <p:cNvCxnSpPr/>
          <p:nvPr/>
        </p:nvCxnSpPr>
        <p:spPr>
          <a:xfrm>
            <a:off x="6551112" y="5336088"/>
            <a:ext cx="45000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731768"/>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mph" presetID="26" presetSubtype="0">
                                  <p:stCondLst>
                                    <p:cond delay="0"/>
                                  </p:stCondLst>
                                  <p:childTnLst>
                                    <p:animEffect filter="fade" transition="out">
                                      <p:cBhvr>
                                        <p:cTn dur="1000" id="6" tmFilter="0, 0; .2, .5; .8, .5; 1, 0"/>
                                        <p:tgtEl>
                                          <p:spTgt spid="8"/>
                                        </p:tgtEl>
                                      </p:cBhvr>
                                    </p:animEffect>
                                    <p:animScale>
                                      <p:cBhvr>
                                        <p:cTn autoRev="1" dur="500" fill="hold" id="7"/>
                                        <p:tgtEl>
                                          <p:spTgt spid="8"/>
                                        </p:tgtEl>
                                      </p:cBhvr>
                                      <p:by x="105000" y="105000"/>
                                    </p:animScale>
                                  </p:childTnLst>
                                </p:cTn>
                              </p:par>
                            </p:childTnLst>
                          </p:cTn>
                        </p:par>
                      </p:childTnLst>
                    </p:cTn>
                  </p:par>
                  <p:par>
                    <p:cTn fill="hold" id="8">
                      <p:stCondLst>
                        <p:cond delay="indefinite"/>
                      </p:stCondLst>
                      <p:childTnLst>
                        <p:par>
                          <p:cTn fill="hold" id="9">
                            <p:stCondLst>
                              <p:cond delay="0"/>
                            </p:stCondLst>
                            <p:childTnLst>
                              <p:par>
                                <p:cTn fill="hold" grpId="0" id="10" nodeType="clickEffect" presetClass="emph" presetID="26" presetSubtype="0">
                                  <p:stCondLst>
                                    <p:cond delay="0"/>
                                  </p:stCondLst>
                                  <p:childTnLst>
                                    <p:animEffect filter="fade" transition="out">
                                      <p:cBhvr>
                                        <p:cTn dur="1000" id="11" tmFilter="0, 0; .2, .5; .8, .5; 1, 0"/>
                                        <p:tgtEl>
                                          <p:spTgt spid="10"/>
                                        </p:tgtEl>
                                      </p:cBhvr>
                                    </p:animEffect>
                                    <p:animScale>
                                      <p:cBhvr>
                                        <p:cTn autoRev="1" dur="500" fill="hold" id="12"/>
                                        <p:tgtEl>
                                          <p:spTgt spid="10"/>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8"/>
      <p:bldP animBg="1" grpId="0" spid="10"/>
    </p:bldLst>
  </p:timing>
</p:sld>
</file>

<file path=ppt/slides/slide19.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sp>
        <p:nvSpPr>
          <p:cNvPr id="31" name="タイトル 5">
            <a:extLst>
              <a:ext uri="{FF2B5EF4-FFF2-40B4-BE49-F238E27FC236}">
                <a16:creationId xmlns:a16="http://schemas.microsoft.com/office/drawing/2014/main" id="{7D899127-8644-41A6-B10B-0F4101A20283}"/>
              </a:ext>
            </a:extLst>
          </p:cNvPr>
          <p:cNvSpPr>
            <a:spLocks noGrp="1"/>
          </p:cNvSpPr>
          <p:nvPr>
            <p:ph type="title"/>
          </p:nvPr>
        </p:nvSpPr>
        <p:spPr>
          <a:xfrm>
            <a:off x="406399" y="113121"/>
            <a:ext cx="9280525" cy="563414"/>
          </a:xfrm>
        </p:spPr>
        <p:txBody>
          <a:bodyPr>
            <a:normAutofit/>
          </a:bodyPr>
          <a:lstStyle/>
          <a:p>
            <a:r>
              <a:rPr altLang="en-US" dirty="0" lang="ja-JP">
                <a:solidFill>
                  <a:srgbClr val="002060"/>
                </a:solidFill>
              </a:rPr>
              <a:t>②　受験教科等の事前登録</a:t>
            </a:r>
            <a:r>
              <a:rPr altLang="en-US" b="1" dirty="0" lang="ja-JP">
                <a:solidFill>
                  <a:srgbClr val="002060"/>
                </a:solidFill>
              </a:rPr>
              <a:t>　</a:t>
            </a:r>
            <a:r>
              <a:rPr altLang="ja-JP" dirty="0" lang="en-US">
                <a:solidFill>
                  <a:srgbClr val="002060"/>
                </a:solidFill>
              </a:rPr>
              <a:t>【</a:t>
            </a:r>
            <a:r>
              <a:rPr altLang="en-US" dirty="0" lang="ja-JP">
                <a:solidFill>
                  <a:srgbClr val="002060"/>
                </a:solidFill>
              </a:rPr>
              <a:t>受験案内：</a:t>
            </a:r>
            <a:r>
              <a:rPr altLang="ja-JP" dirty="0" lang="en-US">
                <a:solidFill>
                  <a:srgbClr val="002060"/>
                </a:solidFill>
              </a:rPr>
              <a:t>P.9</a:t>
            </a:r>
            <a:r>
              <a:rPr altLang="en-US" dirty="0" lang="ja-JP">
                <a:solidFill>
                  <a:srgbClr val="002060"/>
                </a:solidFill>
              </a:rPr>
              <a:t>～</a:t>
            </a:r>
            <a:r>
              <a:rPr altLang="ja-JP" dirty="0" lang="en-US">
                <a:solidFill>
                  <a:srgbClr val="002060"/>
                </a:solidFill>
              </a:rPr>
              <a:t>12】</a:t>
            </a:r>
            <a:endParaRPr altLang="en-US" dirty="0" lang="ja-JP">
              <a:solidFill>
                <a:srgbClr val="002060"/>
              </a:solidFill>
            </a:endParaRPr>
          </a:p>
        </p:txBody>
      </p:sp>
      <p:sp>
        <p:nvSpPr>
          <p:cNvPr id="3" name="スライド番号プレースホルダー 2">
            <a:extLst>
              <a:ext uri="{FF2B5EF4-FFF2-40B4-BE49-F238E27FC236}">
                <a16:creationId xmlns:a16="http://schemas.microsoft.com/office/drawing/2014/main" id="{FEF95742-27FD-4057-9463-3273EFE55FF0}"/>
              </a:ext>
            </a:extLst>
          </p:cNvPr>
          <p:cNvSpPr>
            <a:spLocks noGrp="1"/>
          </p:cNvSpPr>
          <p:nvPr>
            <p:ph idx="12" sz="quarter" type="sldNum"/>
          </p:nvPr>
        </p:nvSpPr>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6CDE0D69-D120-4C3F-AF8B-153B86130DEE}" type="slidenum">
              <a:rPr altLang="en-US" b="1"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19</a:t>
            </a:fld>
            <a:endPar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6" name="四角形: 角を丸くする 5">
            <a:extLst>
              <a:ext uri="{FF2B5EF4-FFF2-40B4-BE49-F238E27FC236}">
                <a16:creationId xmlns:a16="http://schemas.microsoft.com/office/drawing/2014/main" id="{ECCC2967-FB93-4CE1-8F6E-0C0479C7C65B}"/>
              </a:ext>
            </a:extLst>
          </p:cNvPr>
          <p:cNvSpPr/>
          <p:nvPr/>
        </p:nvSpPr>
        <p:spPr>
          <a:xfrm>
            <a:off x="406399" y="1254969"/>
            <a:ext cx="10800000" cy="4452699"/>
          </a:xfrm>
          <a:prstGeom prst="roundRect">
            <a:avLst>
              <a:gd fmla="val 796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spAutoFit/>
          </a:bodyPr>
          <a:lstStyle/>
          <a:p>
            <a:pPr algn="l" defTabSz="457200" eaLnBrk="1" fontAlgn="auto" hangingPunct="1" indent="-342867" latinLnBrk="0" lvl="0" marL="342867"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受験教科及び科目数等については，出願時に登録する必要がある</a:t>
            </a:r>
            <a:endParaRPr altLang="ja-JP" b="0" baseline="0" cap="none" dirty="0" i="0" kern="1200" kumimoji="0"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342867" latinLnBrk="0" lvl="0" marL="342867" marR="0" rtl="0">
              <a:lnSpc>
                <a:spcPct val="100000"/>
              </a:lnSpc>
              <a:spcBef>
                <a:spcPts val="1200"/>
              </a:spcBef>
              <a:spcAft>
                <a:spcPts val="0"/>
              </a:spcAft>
              <a:buClrTx/>
              <a:buSzTx/>
              <a:buFontTx/>
              <a:buNone/>
              <a:tabLst/>
              <a:defRPr/>
            </a:pPr>
            <a:r>
              <a:rPr altLang="en-US" b="0" baseline="0" cap="none" dirty="0" i="0" kern="1200" kumimoji="0"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①　受験教科</a:t>
            </a:r>
            <a:endParaRPr altLang="ja-JP" b="0" baseline="0" cap="none" dirty="0" i="0" kern="1200" kumimoji="0"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342867" latinLnBrk="0" lvl="0" marL="342867" marR="0" rtl="0">
              <a:lnSpc>
                <a:spcPct val="100000"/>
              </a:lnSpc>
              <a:spcBef>
                <a:spcPts val="1200"/>
              </a:spcBef>
              <a:spcAft>
                <a:spcPts val="0"/>
              </a:spcAft>
              <a:buClrTx/>
              <a:buSzTx/>
              <a:buFontTx/>
              <a:buNone/>
              <a:tabLst/>
              <a:defRPr/>
            </a:pPr>
            <a:r>
              <a:rPr altLang="en-US" b="0" baseline="0" cap="none" dirty="0" i="0" kern="1200" kumimoji="0"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②　「地理歴史，公民」の受験科目数</a:t>
            </a:r>
            <a:endParaRPr altLang="ja-JP" b="0" baseline="0" cap="none" dirty="0" i="0" kern="1200" kumimoji="0"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342867" latinLnBrk="0" lvl="0" marL="342867" marR="0" rtl="0">
              <a:lnSpc>
                <a:spcPct val="100000"/>
              </a:lnSpc>
              <a:spcBef>
                <a:spcPts val="1200"/>
              </a:spcBef>
              <a:spcAft>
                <a:spcPts val="0"/>
              </a:spcAft>
              <a:buClrTx/>
              <a:buSzTx/>
              <a:buFontTx/>
              <a:buNone/>
              <a:tabLst/>
              <a:defRPr/>
            </a:pPr>
            <a:r>
              <a:rPr altLang="en-US" b="0" baseline="0" cap="none" dirty="0" i="0" kern="1200" kumimoji="0"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③　「理科」の受験科目数</a:t>
            </a:r>
            <a:endParaRPr altLang="ja-JP" b="0" baseline="0" cap="none" dirty="0" i="0" kern="1200" kumimoji="0"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342867" latinLnBrk="0" lvl="0" marL="342867" marR="0" rtl="0">
              <a:lnSpc>
                <a:spcPct val="100000"/>
              </a:lnSpc>
              <a:spcBef>
                <a:spcPts val="1200"/>
              </a:spcBef>
              <a:spcAft>
                <a:spcPts val="0"/>
              </a:spcAft>
              <a:buClrTx/>
              <a:buSzTx/>
              <a:buFontTx/>
              <a:buNone/>
              <a:tabLst/>
              <a:defRPr/>
            </a:pPr>
            <a:r>
              <a:rPr altLang="en-US" b="0" baseline="0" cap="none" dirty="0" i="0" kern="1200" kumimoji="0"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④　「外国語」の別冊子試験問題の配付希望</a:t>
            </a:r>
            <a:endParaRPr altLang="ja-JP" b="0" baseline="0" cap="none" dirty="0" i="0" kern="1200" kumimoji="0"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342867" latinLnBrk="0" lvl="0" marL="342867" marR="0" rtl="0">
              <a:lnSpc>
                <a:spcPct val="100000"/>
              </a:lnSpc>
              <a:spcBef>
                <a:spcPts val="1200"/>
              </a:spcBef>
              <a:spcAft>
                <a:spcPts val="0"/>
              </a:spcAft>
              <a:buClrTx/>
              <a:buSzTx/>
              <a:buFontTx/>
              <a:buNone/>
              <a:tabLst/>
              <a:defRPr/>
            </a:pPr>
            <a:endParaRPr altLang="ja-JP" b="0" baseline="0" cap="none" dirty="0" i="0" kern="1200" kumimoji="0" lang="en-US" noProof="0" normalizeH="0" spc="0" strike="noStrike" sz="8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342867" latinLnBrk="0" lvl="0" marL="342867" marR="0" rtl="0">
              <a:lnSpc>
                <a:spcPct val="100000"/>
              </a:lnSpc>
              <a:spcBef>
                <a:spcPts val="1200"/>
              </a:spcBef>
              <a:spcAft>
                <a:spcPts val="0"/>
              </a:spcAft>
              <a:buClrTx/>
              <a:buSzTx/>
              <a:buFontTx/>
              <a:buNone/>
              <a:tabLst/>
              <a:defRPr/>
            </a:pPr>
            <a:r>
              <a:rPr altLang="en-US" b="0"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a:t>
            </a:r>
            <a:r>
              <a:rPr altLang="ja-JP" b="0" baseline="0" cap="none" dirty="0" i="0" kern="1200" kumimoji="1"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1"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en-US" b="0" baseline="0" cap="none" dirty="0" i="0" kern="1200" kumimoji="1" lang="ja-JP" noProof="0" normalizeH="0" spc="0" strike="noStrike" sz="2400" u="sng">
                <a:ln>
                  <a:noFill/>
                </a:ln>
                <a:solidFill>
                  <a:srgbClr val="FF0000"/>
                </a:solidFill>
                <a:effectLst/>
                <a:uLnTx/>
                <a:uFillTx/>
                <a:latin panose="020B0603020202020204" typeface="Trebuchet MS"/>
                <a:ea charset="-128" panose="020B0604030504040204" pitchFamily="50" typeface="メイリオ"/>
                <a:cs typeface="+mn-cs"/>
              </a:rPr>
              <a:t>志望大学の募集要項等で必要な科目を必ず確認のうえ，登録する</a:t>
            </a:r>
            <a:r>
              <a:rPr altLang="en-US" b="0"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こと</a:t>
            </a:r>
            <a:endParaRPr altLang="ja-JP" b="0"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342867" latinLnBrk="0" lvl="0" marL="342867" marR="0" rtl="0">
              <a:lnSpc>
                <a:spcPct val="100000"/>
              </a:lnSpc>
              <a:spcBef>
                <a:spcPts val="1200"/>
              </a:spcBef>
              <a:spcAft>
                <a:spcPts val="0"/>
              </a:spcAft>
              <a:buClrTx/>
              <a:buSzTx/>
              <a:buFontTx/>
              <a:buNone/>
              <a:tabLst/>
              <a:defRPr/>
            </a:pPr>
            <a:r>
              <a:rPr altLang="en-US" b="0"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a:t>
            </a:r>
            <a:r>
              <a:rPr altLang="ja-JP" b="0" baseline="0" cap="none" dirty="0" i="0" kern="1200" kumimoji="1"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1"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en-US" b="0" baseline="0" cap="none" dirty="0" i="0" kern="1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「地理歴史，公民」及び「理科」については，</a:t>
            </a:r>
            <a:r>
              <a:rPr altLang="en-US" b="0" baseline="0" cap="none" dirty="0" i="0" kern="1200" kumimoji="0" lang="ja-JP" noProof="0" normalizeH="0" spc="0" strike="noStrike" sz="2400" u="sng">
                <a:ln>
                  <a:noFill/>
                </a:ln>
                <a:solidFill>
                  <a:srgbClr val="FF0000"/>
                </a:solidFill>
                <a:effectLst/>
                <a:uLnTx/>
                <a:uFillTx/>
                <a:latin panose="020B0603020202020204" typeface="Trebuchet MS"/>
                <a:ea charset="-128" panose="020B0604030504040204" pitchFamily="50" typeface="メイリオ"/>
                <a:cs typeface="+mn-cs"/>
              </a:rPr>
              <a:t>試験当日に</a:t>
            </a:r>
            <a:br>
              <a:rPr altLang="ja-JP" b="0" baseline="0" cap="none" dirty="0" i="0" kern="1200" kumimoji="0" lang="en-US" noProof="0" normalizeH="0" spc="0" strike="noStrike" sz="2400" u="sng">
                <a:ln>
                  <a:noFill/>
                </a:ln>
                <a:solidFill>
                  <a:srgbClr val="FF0000"/>
                </a:solidFill>
                <a:effectLst/>
                <a:uLnTx/>
                <a:uFillTx/>
                <a:latin panose="020B0603020202020204" typeface="Trebuchet MS"/>
                <a:ea charset="-128" panose="020B0604030504040204" pitchFamily="50" typeface="メイリオ"/>
                <a:cs typeface="+mn-cs"/>
              </a:rPr>
            </a:br>
            <a:r>
              <a:rPr altLang="en-US" b="0" baseline="0" cap="none" dirty="0" i="0" kern="1200" kumimoji="0" lang="ja-JP" noProof="0" normalizeH="0" spc="0" strike="noStrike" sz="2400" u="none">
                <a:ln>
                  <a:noFill/>
                </a:ln>
                <a:solidFill>
                  <a:srgbClr val="FF0000"/>
                </a:solidFill>
                <a:effectLst/>
                <a:uLnTx/>
                <a:uFillTx/>
                <a:latin panose="020B0603020202020204" typeface="Trebuchet MS"/>
                <a:ea charset="-128" panose="020B0604030504040204" pitchFamily="50" typeface="メイリオ"/>
                <a:cs typeface="+mn-cs"/>
              </a:rPr>
              <a:t>　</a:t>
            </a:r>
            <a:r>
              <a:rPr altLang="en-US" b="0" baseline="0" cap="none" dirty="0" i="0" kern="100" kumimoji="0" lang="ja-JP" noProof="0" normalizeH="0" spc="0" strike="noStrike" sz="2400" u="sng">
                <a:ln>
                  <a:noFill/>
                </a:ln>
                <a:solidFill>
                  <a:srgbClr val="FF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登録した科目数</a:t>
            </a:r>
            <a:r>
              <a:rPr altLang="en-US" b="0" baseline="0" cap="none" dirty="0" i="0" kern="1200" kumimoji="0" lang="ja-JP" noProof="0" normalizeH="0" spc="0" strike="noStrike" sz="2400" u="sng">
                <a:ln>
                  <a:noFill/>
                </a:ln>
                <a:solidFill>
                  <a:srgbClr val="FF0000"/>
                </a:solidFill>
                <a:effectLst/>
                <a:uLnTx/>
                <a:uFillTx/>
                <a:latin panose="020B0603020202020204" typeface="Trebuchet MS"/>
                <a:ea charset="-128" panose="020B0604030504040204" pitchFamily="50" typeface="メイリオ"/>
                <a:cs typeface="+mn-cs"/>
              </a:rPr>
              <a:t>（１科目又は２科目）を変更することはできない</a:t>
            </a:r>
            <a:endParaRPr altLang="ja-JP" b="0" baseline="0" cap="none" dirty="0" i="0" kern="1200" kumimoji="0" lang="en-US" noProof="0" normalizeH="0" spc="0" strike="noStrike" sz="2400" u="sng">
              <a:ln>
                <a:noFill/>
              </a:ln>
              <a:solidFill>
                <a:srgbClr val="FF0000"/>
              </a:solidFill>
              <a:effectLst/>
              <a:uLnTx/>
              <a:uFillTx/>
              <a:latin panose="020B0603020202020204" typeface="Trebuchet MS"/>
              <a:ea charset="-128" panose="020B0604030504040204" pitchFamily="50" typeface="メイリオ"/>
              <a:cs typeface="+mn-cs"/>
            </a:endParaRPr>
          </a:p>
        </p:txBody>
      </p:sp>
      <p:sp>
        <p:nvSpPr>
          <p:cNvPr id="7" name="正方形/長方形 6">
            <a:extLst>
              <a:ext uri="{FF2B5EF4-FFF2-40B4-BE49-F238E27FC236}">
                <a16:creationId xmlns:a16="http://schemas.microsoft.com/office/drawing/2014/main" id="{2B49CBA0-B95E-4408-BD9B-6F4ED04BCB21}"/>
              </a:ext>
            </a:extLst>
          </p:cNvPr>
          <p:cNvSpPr/>
          <p:nvPr/>
        </p:nvSpPr>
        <p:spPr>
          <a:xfrm>
            <a:off x="8680373" y="68271"/>
            <a:ext cx="3420000" cy="453183"/>
          </a:xfrm>
          <a:prstGeom prst="rect">
            <a:avLst/>
          </a:prstGeom>
          <a:solidFill>
            <a:schemeClr val="bg1"/>
          </a:solidFill>
          <a:ln w="19050">
            <a:noFill/>
          </a:ln>
        </p:spPr>
        <p:txBody>
          <a:bodyPr anchor="ctr" bIns="72000" lIns="72000" rIns="72000" tIns="72000" wrap="square">
            <a:sp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【2.</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受験するにあたって</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p>
        </p:txBody>
      </p:sp>
    </p:spTree>
    <p:extLst>
      <p:ext uri="{BB962C8B-B14F-4D97-AF65-F5344CB8AC3E}">
        <p14:creationId xmlns:p14="http://schemas.microsoft.com/office/powerpoint/2010/main" val="844939179"/>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6"/>
    </p:bldLst>
  </p:timing>
</p:sld>
</file>

<file path=ppt/slides/slide2.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7D963-F9E0-427A-BECD-F3DC13AD8DC8}"/>
              </a:ext>
            </a:extLst>
          </p:cNvPr>
          <p:cNvSpPr>
            <a:spLocks noGrp="1"/>
          </p:cNvSpPr>
          <p:nvPr>
            <p:ph type="title"/>
          </p:nvPr>
        </p:nvSpPr>
        <p:spPr/>
        <p:txBody>
          <a:bodyPr>
            <a:normAutofit/>
          </a:bodyPr>
          <a:lstStyle/>
          <a:p>
            <a:r>
              <a:rPr altLang="en-US" dirty="0" kumimoji="1" lang="ja-JP">
                <a:solidFill>
                  <a:srgbClr val="002060"/>
                </a:solidFill>
              </a:rPr>
              <a:t>はじめに</a:t>
            </a:r>
          </a:p>
        </p:txBody>
      </p:sp>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idx="12" sz="quarter" type="sldNum"/>
          </p:nvPr>
        </p:nvSpPr>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E0DD81A2-EA14-4A6D-B084-F67E3CF249F6}" type="slidenum">
              <a:rPr altLang="en-US" b="1"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2</a:t>
            </a:fld>
            <a:endParaRPr altLang="en-US" b="1" baseline="0" cap="none"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5" name="四角形: 角を丸くする 4">
            <a:extLst>
              <a:ext uri="{FF2B5EF4-FFF2-40B4-BE49-F238E27FC236}">
                <a16:creationId xmlns:a16="http://schemas.microsoft.com/office/drawing/2014/main" id="{91F4137B-3A7E-4FB4-B54E-100269674D61}"/>
              </a:ext>
            </a:extLst>
          </p:cNvPr>
          <p:cNvSpPr/>
          <p:nvPr/>
        </p:nvSpPr>
        <p:spPr>
          <a:xfrm>
            <a:off x="406400" y="1458244"/>
            <a:ext cx="10766596" cy="3960000"/>
          </a:xfrm>
          <a:prstGeom prst="roundRect">
            <a:avLst>
              <a:gd fmla="val 796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令和８年度大学入学共通テスト（令和８年１月実施）から，</a:t>
            </a:r>
            <a:r>
              <a:rPr altLang="ja-JP" b="0"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Web</a:t>
            </a:r>
            <a:r>
              <a:rPr altLang="en-US" b="0"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出願　</a:t>
            </a:r>
            <a:br>
              <a:rPr altLang="ja-JP" b="0"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br>
            <a:r>
              <a:rPr altLang="en-US" b="0"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（インターネット出願）となります。</a:t>
            </a:r>
            <a:endParaRPr altLang="ja-JP" b="0"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600"/>
              </a:spcBef>
              <a:spcAft>
                <a:spcPts val="0"/>
              </a:spcAft>
              <a:buClrTx/>
              <a:buSzTx/>
              <a:buFontTx/>
              <a:buNone/>
              <a:tabLst/>
              <a:defRPr/>
            </a:pPr>
            <a:r>
              <a:rPr altLang="en-US" b="0"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出願等に係る全ての手続（出願内容の登録や訂正，受験票の取得，成績</a:t>
            </a:r>
            <a:br>
              <a:rPr altLang="ja-JP" b="0"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br>
            <a:r>
              <a:rPr altLang="en-US" b="0"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の閲覧等）は，全ての志願者が個人で「大学入学共通テスト出願サイト」</a:t>
            </a:r>
            <a:br>
              <a:rPr altLang="ja-JP" b="0"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br>
            <a:r>
              <a:rPr altLang="en-US" b="0"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のマイページで行います。</a:t>
            </a:r>
            <a:endParaRPr altLang="ja-JP" b="0"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この動画では，</a:t>
            </a:r>
            <a:r>
              <a:rPr altLang="ja-JP" b="0"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Web</a:t>
            </a:r>
            <a:r>
              <a:rPr altLang="en-US" b="0"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出願の手続の流れや，出題教科・科目や出題範囲</a:t>
            </a:r>
            <a:br>
              <a:rPr altLang="ja-JP" b="0"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br>
            <a:r>
              <a:rPr altLang="en-US" b="0"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などについて説明します。</a:t>
            </a:r>
            <a:endParaRPr altLang="ja-JP" b="0"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p:txBody>
      </p:sp>
    </p:spTree>
    <p:extLst>
      <p:ext uri="{BB962C8B-B14F-4D97-AF65-F5344CB8AC3E}">
        <p14:creationId xmlns:p14="http://schemas.microsoft.com/office/powerpoint/2010/main" val="3319445388"/>
      </p:ext>
    </p:extLst>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sp>
        <p:nvSpPr>
          <p:cNvPr id="31" name="タイトル 5">
            <a:extLst>
              <a:ext uri="{FF2B5EF4-FFF2-40B4-BE49-F238E27FC236}">
                <a16:creationId xmlns:a16="http://schemas.microsoft.com/office/drawing/2014/main" id="{7D899127-8644-41A6-B10B-0F4101A20283}"/>
              </a:ext>
            </a:extLst>
          </p:cNvPr>
          <p:cNvSpPr>
            <a:spLocks noGrp="1"/>
          </p:cNvSpPr>
          <p:nvPr>
            <p:ph type="title"/>
          </p:nvPr>
        </p:nvSpPr>
        <p:spPr>
          <a:xfrm>
            <a:off x="406399" y="113121"/>
            <a:ext cx="9280525" cy="563414"/>
          </a:xfrm>
        </p:spPr>
        <p:txBody>
          <a:bodyPr>
            <a:normAutofit/>
          </a:bodyPr>
          <a:lstStyle/>
          <a:p>
            <a:r>
              <a:rPr altLang="en-US" dirty="0" lang="ja-JP">
                <a:solidFill>
                  <a:srgbClr val="002060"/>
                </a:solidFill>
              </a:rPr>
              <a:t>③</a:t>
            </a:r>
            <a:r>
              <a:rPr altLang="en-US" b="1" dirty="0" lang="ja-JP">
                <a:solidFill>
                  <a:srgbClr val="002060"/>
                </a:solidFill>
              </a:rPr>
              <a:t>　出題教科・科目　</a:t>
            </a:r>
            <a:r>
              <a:rPr altLang="ja-JP" dirty="0" lang="en-US">
                <a:solidFill>
                  <a:srgbClr val="002060"/>
                </a:solidFill>
              </a:rPr>
              <a:t>【</a:t>
            </a:r>
            <a:r>
              <a:rPr altLang="en-US" dirty="0" lang="ja-JP">
                <a:solidFill>
                  <a:srgbClr val="002060"/>
                </a:solidFill>
              </a:rPr>
              <a:t>受験案内：</a:t>
            </a:r>
            <a:r>
              <a:rPr altLang="ja-JP" dirty="0" lang="en-US">
                <a:solidFill>
                  <a:srgbClr val="002060"/>
                </a:solidFill>
              </a:rPr>
              <a:t>P.6</a:t>
            </a:r>
            <a:r>
              <a:rPr altLang="en-US" dirty="0" lang="ja-JP">
                <a:solidFill>
                  <a:srgbClr val="002060"/>
                </a:solidFill>
              </a:rPr>
              <a:t>～</a:t>
            </a:r>
            <a:r>
              <a:rPr altLang="ja-JP" dirty="0" lang="en-US">
                <a:solidFill>
                  <a:srgbClr val="002060"/>
                </a:solidFill>
              </a:rPr>
              <a:t>7】</a:t>
            </a:r>
            <a:endParaRPr altLang="en-US" dirty="0" lang="ja-JP">
              <a:solidFill>
                <a:srgbClr val="002060"/>
              </a:solidFill>
            </a:endParaRPr>
          </a:p>
        </p:txBody>
      </p:sp>
      <p:sp>
        <p:nvSpPr>
          <p:cNvPr id="3" name="スライド番号プレースホルダー 2">
            <a:extLst>
              <a:ext uri="{FF2B5EF4-FFF2-40B4-BE49-F238E27FC236}">
                <a16:creationId xmlns:a16="http://schemas.microsoft.com/office/drawing/2014/main" id="{FEF95742-27FD-4057-9463-3273EFE55FF0}"/>
              </a:ext>
            </a:extLst>
          </p:cNvPr>
          <p:cNvSpPr>
            <a:spLocks noGrp="1"/>
          </p:cNvSpPr>
          <p:nvPr>
            <p:ph idx="12" sz="quarter" type="sldNum"/>
          </p:nvPr>
        </p:nvSpPr>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6CDE0D69-D120-4C3F-AF8B-153B86130DEE}" type="slidenum">
              <a:rPr altLang="en-US" b="1"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20</a:t>
            </a:fld>
            <a:endPar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16" name="テキスト ボックス 15">
            <a:extLst>
              <a:ext uri="{FF2B5EF4-FFF2-40B4-BE49-F238E27FC236}">
                <a16:creationId xmlns:a16="http://schemas.microsoft.com/office/drawing/2014/main" id="{6BA2C31F-29E3-445C-9F4A-FF48E0FCDA91}"/>
              </a:ext>
            </a:extLst>
          </p:cNvPr>
          <p:cNvSpPr txBox="1"/>
          <p:nvPr/>
        </p:nvSpPr>
        <p:spPr>
          <a:xfrm>
            <a:off x="406400" y="632332"/>
            <a:ext cx="10839116" cy="969496"/>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　地理歴史，公民</a:t>
            </a:r>
            <a:endParaRPr altLang="ja-JP" b="1" baseline="0" cap="none" dirty="0" i="0" kern="1200" kumimoji="1"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1" baseline="0" cap="none" dirty="0" i="0" kern="1200" kumimoji="1" lang="en-US" noProof="0" normalizeH="0" spc="0" strike="noStrike" sz="8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200" u="none">
                <a:ln>
                  <a:noFill/>
                </a:ln>
                <a:solidFill>
                  <a:prstClr val="black"/>
                </a:solidFill>
                <a:effectLst/>
                <a:uLnTx/>
                <a:uFillTx/>
                <a:latin panose="020B0603020202020204" typeface="Trebuchet MS"/>
                <a:ea charset="-128" panose="020B0604030504040204" pitchFamily="50" typeface="メイリオ"/>
                <a:cs typeface="+mn-cs"/>
              </a:rPr>
              <a:t>　</a:t>
            </a: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出題科目</a:t>
            </a:r>
            <a:endParaRPr altLang="ja-JP" b="1" baseline="0" cap="none" dirty="0" i="0" kern="1200" kumimoji="1" lang="en-US" noProof="0" normalizeH="0" spc="0" strike="noStrike" sz="22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5" name="テキスト ボックス 4">
            <a:extLst>
              <a:ext uri="{FF2B5EF4-FFF2-40B4-BE49-F238E27FC236}">
                <a16:creationId xmlns:a16="http://schemas.microsoft.com/office/drawing/2014/main" id="{CB070535-5FB4-42B3-8EF3-248BEBB29D96}"/>
              </a:ext>
            </a:extLst>
          </p:cNvPr>
          <p:cNvSpPr txBox="1"/>
          <p:nvPr/>
        </p:nvSpPr>
        <p:spPr>
          <a:xfrm>
            <a:off x="871526" y="1638655"/>
            <a:ext cx="2160000" cy="648000"/>
          </a:xfrm>
          <a:prstGeom prst="rect">
            <a:avLst/>
          </a:prstGeom>
          <a:solidFill>
            <a:schemeClr val="bg1"/>
          </a:solidFill>
          <a:ln w="38100">
            <a:solidFill>
              <a:schemeClr val="accent2">
                <a:lumMod val="75000"/>
              </a:schemeClr>
            </a:solidFill>
          </a:ln>
        </p:spPr>
        <p:txBody>
          <a:bodyPr anchor="ctr" anchorCtr="0" rtlCol="0" wrap="square">
            <a:no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地理総合，</a:t>
            </a:r>
            <a:endParaRPr altLang="ja-JP" b="0" baseline="0" cap="none" dirty="0" i="0" kern="1200" kumimoji="0"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a:p>
            <a:pPr algn="ctr"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地理探究</a:t>
            </a:r>
            <a:r>
              <a:rPr altLang="ja-JP" b="0" baseline="0" cap="none" dirty="0" i="0" kern="1200" kumimoji="0"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1"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　　</a:t>
            </a:r>
          </a:p>
        </p:txBody>
      </p:sp>
      <p:sp>
        <p:nvSpPr>
          <p:cNvPr id="6" name="テキスト ボックス 5">
            <a:extLst>
              <a:ext uri="{FF2B5EF4-FFF2-40B4-BE49-F238E27FC236}">
                <a16:creationId xmlns:a16="http://schemas.microsoft.com/office/drawing/2014/main" id="{D8ACA00D-9A44-43AE-879B-1596BAEC2F82}"/>
              </a:ext>
            </a:extLst>
          </p:cNvPr>
          <p:cNvSpPr txBox="1"/>
          <p:nvPr/>
        </p:nvSpPr>
        <p:spPr>
          <a:xfrm>
            <a:off x="877983" y="2424642"/>
            <a:ext cx="2160000" cy="648000"/>
          </a:xfrm>
          <a:prstGeom prst="rect">
            <a:avLst/>
          </a:prstGeom>
          <a:solidFill>
            <a:schemeClr val="bg1"/>
          </a:solidFill>
          <a:ln w="38100">
            <a:solidFill>
              <a:schemeClr val="accent2">
                <a:lumMod val="75000"/>
              </a:schemeClr>
            </a:solidFill>
          </a:ln>
        </p:spPr>
        <p:txBody>
          <a:bodyPr anchor="ctr" anchorCtr="0" rtlCol="0" wrap="square">
            <a:no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歴史総合，</a:t>
            </a:r>
            <a:endParaRPr altLang="ja-JP" b="0" baseline="0" cap="none" dirty="0" i="0" kern="1200" kumimoji="0"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a:p>
            <a:pPr algn="ctr"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日本史探究</a:t>
            </a:r>
            <a:r>
              <a:rPr altLang="ja-JP" b="0" baseline="0" cap="none" dirty="0" i="0" kern="1200" kumimoji="0"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1"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　　</a:t>
            </a:r>
          </a:p>
        </p:txBody>
      </p:sp>
      <p:sp>
        <p:nvSpPr>
          <p:cNvPr id="7" name="テキスト ボックス 6">
            <a:extLst>
              <a:ext uri="{FF2B5EF4-FFF2-40B4-BE49-F238E27FC236}">
                <a16:creationId xmlns:a16="http://schemas.microsoft.com/office/drawing/2014/main" id="{E581DBBE-8058-4458-83D1-4FB99EB133F1}"/>
              </a:ext>
            </a:extLst>
          </p:cNvPr>
          <p:cNvSpPr txBox="1"/>
          <p:nvPr/>
        </p:nvSpPr>
        <p:spPr>
          <a:xfrm>
            <a:off x="871526" y="5729951"/>
            <a:ext cx="2160000" cy="648000"/>
          </a:xfrm>
          <a:prstGeom prst="rect">
            <a:avLst/>
          </a:prstGeom>
          <a:solidFill>
            <a:schemeClr val="bg1"/>
          </a:solidFill>
          <a:ln w="38100">
            <a:solidFill>
              <a:schemeClr val="accent2">
                <a:lumMod val="75000"/>
              </a:schemeClr>
            </a:solidFill>
          </a:ln>
        </p:spPr>
        <p:txBody>
          <a:bodyPr anchor="ctr" anchorCtr="0" bIns="36000" lIns="36000" rIns="72000" rtlCol="0" tIns="72000" wrap="square">
            <a:no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地理総合／歴史総合／公共</a:t>
            </a:r>
            <a:r>
              <a:rPr altLang="ja-JP" b="0" baseline="0" cap="none" dirty="0" i="0" kern="1200" kumimoji="0"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1"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　　</a:t>
            </a:r>
          </a:p>
        </p:txBody>
      </p:sp>
      <p:sp>
        <p:nvSpPr>
          <p:cNvPr id="8" name="テキスト ボックス 7">
            <a:extLst>
              <a:ext uri="{FF2B5EF4-FFF2-40B4-BE49-F238E27FC236}">
                <a16:creationId xmlns:a16="http://schemas.microsoft.com/office/drawing/2014/main" id="{EF0A683C-F7AF-4CCD-83F6-7A8D9987868C}"/>
              </a:ext>
            </a:extLst>
          </p:cNvPr>
          <p:cNvSpPr txBox="1"/>
          <p:nvPr/>
        </p:nvSpPr>
        <p:spPr>
          <a:xfrm>
            <a:off x="889134" y="3210629"/>
            <a:ext cx="2160000" cy="648000"/>
          </a:xfrm>
          <a:prstGeom prst="rect">
            <a:avLst/>
          </a:prstGeom>
          <a:solidFill>
            <a:schemeClr val="bg1"/>
          </a:solidFill>
          <a:ln w="38100">
            <a:solidFill>
              <a:schemeClr val="accent2">
                <a:lumMod val="75000"/>
              </a:schemeClr>
            </a:solidFill>
          </a:ln>
        </p:spPr>
        <p:txBody>
          <a:bodyPr anchor="ctr" anchorCtr="0" rtlCol="0" wrap="square">
            <a:no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歴史総合，</a:t>
            </a:r>
            <a:endParaRPr altLang="ja-JP" b="0" baseline="0" cap="none" dirty="0" i="0" kern="1200" kumimoji="0"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a:p>
            <a:pPr algn="ctr"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世界史探究</a:t>
            </a:r>
            <a:r>
              <a:rPr altLang="ja-JP" b="0" baseline="0" cap="none" dirty="0" i="0" kern="1200" kumimoji="0"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1"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　　</a:t>
            </a:r>
          </a:p>
        </p:txBody>
      </p:sp>
      <p:sp>
        <p:nvSpPr>
          <p:cNvPr id="9" name="テキスト ボックス 8">
            <a:extLst>
              <a:ext uri="{FF2B5EF4-FFF2-40B4-BE49-F238E27FC236}">
                <a16:creationId xmlns:a16="http://schemas.microsoft.com/office/drawing/2014/main" id="{D0F53E12-9BD2-43DC-B928-C9EA17EC0F02}"/>
              </a:ext>
            </a:extLst>
          </p:cNvPr>
          <p:cNvSpPr txBox="1"/>
          <p:nvPr/>
        </p:nvSpPr>
        <p:spPr>
          <a:xfrm>
            <a:off x="882677" y="4050403"/>
            <a:ext cx="2160000" cy="648000"/>
          </a:xfrm>
          <a:prstGeom prst="rect">
            <a:avLst/>
          </a:prstGeom>
          <a:solidFill>
            <a:schemeClr val="bg1"/>
          </a:solidFill>
          <a:ln w="38100">
            <a:solidFill>
              <a:schemeClr val="accent2">
                <a:lumMod val="75000"/>
              </a:schemeClr>
            </a:solidFill>
          </a:ln>
        </p:spPr>
        <p:txBody>
          <a:bodyPr anchor="ctr" anchorCtr="0" rtlCol="0" wrap="square">
            <a:no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公共，倫理</a:t>
            </a:r>
            <a:r>
              <a:rPr altLang="ja-JP" b="0" baseline="0" cap="none" dirty="0" i="0" kern="1200" kumimoji="0"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1"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　　</a:t>
            </a:r>
          </a:p>
        </p:txBody>
      </p:sp>
      <p:sp>
        <p:nvSpPr>
          <p:cNvPr id="10" name="テキスト ボックス 9">
            <a:extLst>
              <a:ext uri="{FF2B5EF4-FFF2-40B4-BE49-F238E27FC236}">
                <a16:creationId xmlns:a16="http://schemas.microsoft.com/office/drawing/2014/main" id="{78F2D078-B6AA-42DD-96C2-5A501CFA5CAE}"/>
              </a:ext>
            </a:extLst>
          </p:cNvPr>
          <p:cNvSpPr txBox="1"/>
          <p:nvPr/>
        </p:nvSpPr>
        <p:spPr>
          <a:xfrm>
            <a:off x="889134" y="4890177"/>
            <a:ext cx="2160000" cy="648000"/>
          </a:xfrm>
          <a:prstGeom prst="rect">
            <a:avLst/>
          </a:prstGeom>
          <a:solidFill>
            <a:schemeClr val="bg1"/>
          </a:solidFill>
          <a:ln w="38100">
            <a:solidFill>
              <a:schemeClr val="accent2">
                <a:lumMod val="75000"/>
              </a:schemeClr>
            </a:solidFill>
          </a:ln>
        </p:spPr>
        <p:txBody>
          <a:bodyPr anchor="ctr" anchorCtr="0" rtlCol="0" wrap="square">
            <a:no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公共，</a:t>
            </a:r>
            <a:endParaRPr altLang="ja-JP" b="0" baseline="0" cap="none" dirty="0" i="0" kern="1200" kumimoji="0"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a:p>
            <a:pPr algn="ctr"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政治・経済</a:t>
            </a:r>
            <a:r>
              <a:rPr altLang="ja-JP" b="0" baseline="0" cap="none" dirty="0" i="0" kern="1200" kumimoji="0"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1"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　　</a:t>
            </a:r>
          </a:p>
        </p:txBody>
      </p:sp>
      <p:sp>
        <p:nvSpPr>
          <p:cNvPr id="11" name="四角形: 角を丸くする 10">
            <a:extLst>
              <a:ext uri="{FF2B5EF4-FFF2-40B4-BE49-F238E27FC236}">
                <a16:creationId xmlns:a16="http://schemas.microsoft.com/office/drawing/2014/main" id="{82BEEBFA-639E-430E-ACE7-72A4A9A1DF2C}"/>
              </a:ext>
            </a:extLst>
          </p:cNvPr>
          <p:cNvSpPr/>
          <p:nvPr/>
        </p:nvSpPr>
        <p:spPr>
          <a:xfrm>
            <a:off x="3405237" y="1549369"/>
            <a:ext cx="5760000" cy="720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左記６科目から最大２科目受験可能</a:t>
            </a:r>
            <a:endPar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12" name="四角形: 角を丸くする 11">
            <a:extLst>
              <a:ext uri="{FF2B5EF4-FFF2-40B4-BE49-F238E27FC236}">
                <a16:creationId xmlns:a16="http://schemas.microsoft.com/office/drawing/2014/main" id="{61EA7F7B-F3A0-4306-B1AB-A4CFA8302018}"/>
              </a:ext>
            </a:extLst>
          </p:cNvPr>
          <p:cNvSpPr/>
          <p:nvPr/>
        </p:nvSpPr>
        <p:spPr>
          <a:xfrm>
            <a:off x="3405237" y="2342224"/>
            <a:ext cx="5760000" cy="1080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defTabSz="457200" eaLnBrk="1" fontAlgn="auto" hangingPunct="1" indent="0" latinLnBrk="0" lvl="0" marL="0" marR="0" rtl="0">
              <a:lnSpc>
                <a:spcPct val="100000"/>
              </a:lnSpc>
              <a:spcBef>
                <a:spcPts val="600"/>
              </a:spcBef>
              <a:spcAft>
                <a:spcPts val="0"/>
              </a:spcAft>
              <a:buClrTx/>
              <a:buSzTx/>
              <a:buFontTx/>
              <a:buNone/>
              <a:tabLst/>
              <a:defRPr/>
            </a:pP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出願時に受験科目数</a:t>
            </a:r>
            <a:br>
              <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b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（１科目または２科目）を登録</a:t>
            </a:r>
          </a:p>
        </p:txBody>
      </p:sp>
      <p:sp>
        <p:nvSpPr>
          <p:cNvPr id="13" name="四角形: 角を丸くする 12">
            <a:extLst>
              <a:ext uri="{FF2B5EF4-FFF2-40B4-BE49-F238E27FC236}">
                <a16:creationId xmlns:a16="http://schemas.microsoft.com/office/drawing/2014/main" id="{A650F631-EC0C-46E4-9AA8-3E024BD96A95}"/>
              </a:ext>
            </a:extLst>
          </p:cNvPr>
          <p:cNvSpPr/>
          <p:nvPr/>
        </p:nvSpPr>
        <p:spPr>
          <a:xfrm>
            <a:off x="3405237" y="3493355"/>
            <a:ext cx="5760000" cy="1080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defTabSz="457200" eaLnBrk="1" fontAlgn="auto" hangingPunct="1" indent="0" latinLnBrk="0" lvl="0" marL="0" marR="0" rtl="0">
              <a:lnSpc>
                <a:spcPct val="100000"/>
              </a:lnSpc>
              <a:spcBef>
                <a:spcPts val="600"/>
              </a:spcBef>
              <a:spcAft>
                <a:spcPts val="0"/>
              </a:spcAft>
              <a:buClrTx/>
              <a:buSzTx/>
              <a:buFontTx/>
              <a:buNone/>
              <a:tabLst/>
              <a:defRPr/>
            </a:pPr>
            <a:r>
              <a:rPr altLang="en-US" b="1" baseline="0" cap="none" dirty="0" i="0" kern="1200" kumimoji="1" lang="ja-JP" noProof="0" normalizeH="0" spc="0" strike="noStrike" sz="2400" u="sng">
                <a:ln>
                  <a:noFill/>
                </a:ln>
                <a:solidFill>
                  <a:srgbClr val="FF0000"/>
                </a:solidFill>
                <a:effectLst/>
                <a:uLnTx/>
                <a:uFillTx/>
                <a:latin panose="020B0603020202020204" typeface="Trebuchet MS"/>
                <a:ea charset="-128" panose="020B0604030504040204" pitchFamily="50" typeface="メイリオ"/>
                <a:cs typeface="+mn-cs"/>
              </a:rPr>
              <a:t>あらかじめ登録した科目数は，</a:t>
            </a:r>
            <a:br>
              <a:rPr altLang="ja-JP" b="1" baseline="0" cap="none" dirty="0" i="0" kern="1200" kumimoji="1" lang="en-US" noProof="0" normalizeH="0" spc="0" strike="noStrike" sz="2400" u="sng">
                <a:ln>
                  <a:noFill/>
                </a:ln>
                <a:solidFill>
                  <a:srgbClr val="FF0000"/>
                </a:solidFill>
                <a:effectLst/>
                <a:uLnTx/>
                <a:uFillTx/>
                <a:latin panose="020B0603020202020204" typeface="Trebuchet MS"/>
                <a:ea charset="-128" panose="020B0604030504040204" pitchFamily="50" typeface="メイリオ"/>
                <a:cs typeface="+mn-cs"/>
              </a:rPr>
            </a:br>
            <a:r>
              <a:rPr altLang="en-US" b="1" baseline="0" cap="none" dirty="0" i="0" kern="1200" kumimoji="1" lang="ja-JP" noProof="0" normalizeH="0" spc="0" strike="noStrike" sz="2400" u="sng">
                <a:ln>
                  <a:noFill/>
                </a:ln>
                <a:solidFill>
                  <a:srgbClr val="FF0000"/>
                </a:solidFill>
                <a:effectLst/>
                <a:uLnTx/>
                <a:uFillTx/>
                <a:latin panose="020B0603020202020204" typeface="Trebuchet MS"/>
                <a:ea charset="-128" panose="020B0604030504040204" pitchFamily="50" typeface="メイリオ"/>
                <a:cs typeface="+mn-cs"/>
              </a:rPr>
              <a:t>試験当日に変更不可</a:t>
            </a:r>
            <a:endParaRPr altLang="ja-JP" b="1" baseline="0" cap="none" dirty="0" i="0" kern="1200" kumimoji="1" lang="en-US" noProof="0" normalizeH="0" spc="0" strike="noStrike" sz="2400" u="sng">
              <a:ln>
                <a:noFill/>
              </a:ln>
              <a:solidFill>
                <a:srgbClr val="FF0000"/>
              </a:solidFill>
              <a:effectLst/>
              <a:uLnTx/>
              <a:uFillTx/>
              <a:latin panose="020B0603020202020204" typeface="Trebuchet MS"/>
              <a:ea charset="-128" panose="020B0604030504040204" pitchFamily="50" typeface="メイリオ"/>
              <a:cs typeface="+mn-cs"/>
            </a:endParaRPr>
          </a:p>
        </p:txBody>
      </p:sp>
      <p:sp>
        <p:nvSpPr>
          <p:cNvPr id="14" name="吹き出し: 角を丸めた四角形 13">
            <a:extLst>
              <a:ext uri="{FF2B5EF4-FFF2-40B4-BE49-F238E27FC236}">
                <a16:creationId xmlns:a16="http://schemas.microsoft.com/office/drawing/2014/main" id="{072DA98C-C4E1-4FC8-89A2-96B54E029506}"/>
              </a:ext>
            </a:extLst>
          </p:cNvPr>
          <p:cNvSpPr/>
          <p:nvPr/>
        </p:nvSpPr>
        <p:spPr>
          <a:xfrm>
            <a:off x="3869623" y="4710793"/>
            <a:ext cx="6300000" cy="1980000"/>
          </a:xfrm>
          <a:prstGeom prst="wedgeRoundRectCallout">
            <a:avLst>
              <a:gd fmla="val -64654" name="adj1"/>
              <a:gd fmla="val 18305" name="adj2"/>
              <a:gd fmla="val 16667" name="adj3"/>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ja-JP" b="1" baseline="0" cap="none" dirty="0" i="0" kern="1200" kumimoji="1" lang="en-US" noProof="0" normalizeH="0" spc="0" strike="noStrike" sz="2000" u="sng">
                <a:ln>
                  <a:noFill/>
                </a:ln>
                <a:solidFill>
                  <a:srgbClr val="FF0000"/>
                </a:solidFill>
                <a:effectLst/>
                <a:uLnTx/>
                <a:uFillTx/>
                <a:latin panose="020B0603020202020204" typeface="Trebuchet MS"/>
                <a:ea charset="-128" panose="020B0604030504040204" pitchFamily="50" typeface="メイリオ"/>
                <a:cs typeface="+mn-cs"/>
              </a:rPr>
              <a:t>『</a:t>
            </a:r>
            <a:r>
              <a:rPr altLang="en-US" b="1" baseline="0" cap="none" dirty="0" i="0" kern="1200" kumimoji="1" lang="ja-JP" noProof="0" normalizeH="0" spc="0" strike="noStrike" sz="2000" u="sng">
                <a:ln>
                  <a:noFill/>
                </a:ln>
                <a:solidFill>
                  <a:srgbClr val="FF0000"/>
                </a:solidFill>
                <a:effectLst/>
                <a:uLnTx/>
                <a:uFillTx/>
                <a:latin panose="020B0603020202020204" typeface="Trebuchet MS"/>
                <a:ea charset="-128" panose="020B0604030504040204" pitchFamily="50" typeface="メイリオ"/>
                <a:cs typeface="+mn-cs"/>
              </a:rPr>
              <a:t>地理総合／歴史総合／公共</a:t>
            </a:r>
            <a:r>
              <a:rPr altLang="ja-JP" b="1" baseline="0" cap="none" dirty="0" i="0" kern="1200" kumimoji="1" lang="en-US" noProof="0" normalizeH="0" spc="0" strike="noStrike" sz="2000" u="sng">
                <a:ln>
                  <a:noFill/>
                </a:ln>
                <a:solidFill>
                  <a:srgbClr val="FF0000"/>
                </a:solidFill>
                <a:effectLst/>
                <a:uLnTx/>
                <a:uFillTx/>
                <a:latin panose="020B0603020202020204" typeface="Trebuchet MS"/>
                <a:ea charset="-128" panose="020B0604030504040204" pitchFamily="50" typeface="メイリオ"/>
                <a:cs typeface="+mn-cs"/>
              </a:rPr>
              <a:t>』</a:t>
            </a:r>
            <a:r>
              <a:rPr altLang="en-US" b="1" baseline="0" cap="none" dirty="0" i="0" kern="1200" kumimoji="1" lang="ja-JP" noProof="0" normalizeH="0" spc="0" strike="noStrike" sz="2000" u="sng">
                <a:ln>
                  <a:noFill/>
                </a:ln>
                <a:solidFill>
                  <a:srgbClr val="FF0000"/>
                </a:solidFill>
                <a:effectLst/>
                <a:uLnTx/>
                <a:uFillTx/>
                <a:latin panose="020B0603020202020204" typeface="Trebuchet MS"/>
                <a:ea charset="-128" panose="020B0604030504040204" pitchFamily="50" typeface="メイリオ"/>
                <a:cs typeface="+mn-cs"/>
              </a:rPr>
              <a:t>で</a:t>
            </a:r>
            <a:r>
              <a:rPr altLang="ja-JP" b="1" baseline="0" cap="none" dirty="0" i="0" kern="1200" kumimoji="1" lang="en-US" noProof="0" normalizeH="0" spc="0" strike="noStrike" sz="2000" u="sng">
                <a:ln>
                  <a:noFill/>
                </a:ln>
                <a:solidFill>
                  <a:srgbClr val="FF0000"/>
                </a:solidFill>
                <a:effectLst/>
                <a:uLnTx/>
                <a:uFillTx/>
                <a:latin panose="020B0603020202020204" typeface="Trebuchet MS"/>
                <a:ea charset="-128" panose="020B0604030504040204" pitchFamily="50" typeface="メイリオ"/>
                <a:cs typeface="+mn-cs"/>
              </a:rPr>
              <a:t>1</a:t>
            </a:r>
            <a:r>
              <a:rPr altLang="en-US" b="1" baseline="0" cap="none" dirty="0" i="0" kern="1200" kumimoji="1" lang="ja-JP" noProof="0" normalizeH="0" spc="0" strike="noStrike" sz="2000" u="sng">
                <a:ln>
                  <a:noFill/>
                </a:ln>
                <a:solidFill>
                  <a:srgbClr val="FF0000"/>
                </a:solidFill>
                <a:effectLst/>
                <a:uLnTx/>
                <a:uFillTx/>
                <a:latin panose="020B0603020202020204" typeface="Trebuchet MS"/>
                <a:ea charset="-128" panose="020B0604030504040204" pitchFamily="50" typeface="メイリオ"/>
                <a:cs typeface="+mn-cs"/>
              </a:rPr>
              <a:t>科目</a:t>
            </a:r>
            <a:endParaRPr altLang="ja-JP" b="1" baseline="0" cap="none" dirty="0" i="0" kern="1200" kumimoji="1" lang="en-US" noProof="0" normalizeH="0" spc="0" strike="noStrike" sz="2000" u="sng">
              <a:ln>
                <a:noFill/>
              </a:ln>
              <a:solidFill>
                <a:srgbClr val="FF0000"/>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1200"/>
              </a:spcBef>
              <a:spcAft>
                <a:spcPts val="0"/>
              </a:spcAft>
              <a:buClrTx/>
              <a:buSzTx/>
              <a:buFontTx/>
              <a:buNone/>
              <a:tabLst/>
              <a:defRPr/>
            </a:pPr>
            <a:r>
              <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・「地理総合」「歴史総合」「公共」の３つは</a:t>
            </a:r>
            <a:br>
              <a:rPr altLang="ja-JP" b="1"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br>
            <a:r>
              <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　</a:t>
            </a:r>
            <a:r>
              <a:rPr altLang="en-US" b="1" baseline="0" cap="none" dirty="0" i="0" kern="1200" kumimoji="1" lang="ja-JP" noProof="0" normalizeH="0" spc="0" strike="noStrike" sz="2000" u="sng">
                <a:ln>
                  <a:noFill/>
                </a:ln>
                <a:solidFill>
                  <a:srgbClr val="FF0000"/>
                </a:solidFill>
                <a:effectLst/>
                <a:uLnTx/>
                <a:uFillTx/>
                <a:latin panose="020B0603020202020204" typeface="Trebuchet MS"/>
                <a:ea charset="-128" panose="020B0604030504040204" pitchFamily="50" typeface="メイリオ"/>
                <a:cs typeface="+mn-cs"/>
              </a:rPr>
              <a:t>出題範囲</a:t>
            </a:r>
            <a:endParaRPr altLang="ja-JP" b="1" baseline="0" cap="none" dirty="0" i="0" kern="1200" kumimoji="1" lang="en-US" noProof="0" normalizeH="0" spc="0" strike="noStrike" sz="2000" u="sng">
              <a:ln>
                <a:noFill/>
              </a:ln>
              <a:solidFill>
                <a:srgbClr val="FF0000"/>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1200"/>
              </a:spcBef>
              <a:spcAft>
                <a:spcPts val="0"/>
              </a:spcAft>
              <a:buClrTx/>
              <a:buSzTx/>
              <a:buFontTx/>
              <a:buNone/>
              <a:tabLst/>
              <a:defRPr/>
            </a:pPr>
            <a:r>
              <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en-US" b="1" baseline="0" cap="none" dirty="0" i="0" kern="1200" kumimoji="1" lang="ja-JP" noProof="0" normalizeH="0" spc="0" strike="noStrike" sz="2000" u="sng">
                <a:ln>
                  <a:noFill/>
                </a:ln>
                <a:solidFill>
                  <a:srgbClr val="FF0000"/>
                </a:solidFill>
                <a:effectLst/>
                <a:uLnTx/>
                <a:uFillTx/>
                <a:latin panose="020B0603020202020204" typeface="Trebuchet MS"/>
                <a:ea charset="-128" panose="020B0604030504040204" pitchFamily="50" typeface="メイリオ"/>
                <a:cs typeface="+mn-cs"/>
              </a:rPr>
              <a:t>６０分で３つの出題範囲の中から必ず２つを</a:t>
            </a:r>
            <a:br>
              <a:rPr altLang="ja-JP" b="1" baseline="0" cap="none" dirty="0" i="0" kern="1200" kumimoji="1" lang="en-US" noProof="0" normalizeH="0" spc="0" strike="noStrike" sz="2000" u="sng">
                <a:ln>
                  <a:noFill/>
                </a:ln>
                <a:solidFill>
                  <a:srgbClr val="FF0000"/>
                </a:solidFill>
                <a:effectLst/>
                <a:uLnTx/>
                <a:uFillTx/>
                <a:latin panose="020B0603020202020204" typeface="Trebuchet MS"/>
                <a:ea charset="-128" panose="020B0604030504040204" pitchFamily="50" typeface="メイリオ"/>
                <a:cs typeface="+mn-cs"/>
              </a:rPr>
            </a:br>
            <a:r>
              <a:rPr altLang="en-US" b="1" baseline="0" cap="none" dirty="0" i="0" kern="1200" kumimoji="1" lang="ja-JP" noProof="0" normalizeH="0" spc="0" strike="noStrike" sz="2000" u="none">
                <a:ln>
                  <a:noFill/>
                </a:ln>
                <a:solidFill>
                  <a:srgbClr val="FF0000"/>
                </a:solidFill>
                <a:effectLst/>
                <a:uLnTx/>
                <a:uFillTx/>
                <a:latin panose="020B0603020202020204" typeface="Trebuchet MS"/>
                <a:ea charset="-128" panose="020B0604030504040204" pitchFamily="50" typeface="メイリオ"/>
                <a:cs typeface="+mn-cs"/>
              </a:rPr>
              <a:t>　</a:t>
            </a:r>
            <a:r>
              <a:rPr altLang="en-US" b="1" baseline="0" cap="none" dirty="0" i="0" kern="1200" kumimoji="1" lang="ja-JP" noProof="0" normalizeH="0" spc="0" strike="noStrike" sz="2000" u="sng">
                <a:ln>
                  <a:noFill/>
                </a:ln>
                <a:solidFill>
                  <a:srgbClr val="FF0000"/>
                </a:solidFill>
                <a:effectLst/>
                <a:uLnTx/>
                <a:uFillTx/>
                <a:latin panose="020B0603020202020204" typeface="Trebuchet MS"/>
                <a:ea charset="-128" panose="020B0604030504040204" pitchFamily="50" typeface="メイリオ"/>
                <a:cs typeface="+mn-cs"/>
              </a:rPr>
              <a:t>選択解答</a:t>
            </a:r>
            <a:endParaRPr altLang="ja-JP" b="1" baseline="0" cap="none" dirty="0" i="0" kern="1200" kumimoji="1" lang="en-US" noProof="0" normalizeH="0" spc="0" strike="noStrike" sz="2000" u="sng">
              <a:ln>
                <a:noFill/>
              </a:ln>
              <a:solidFill>
                <a:srgbClr val="FF0000"/>
              </a:solidFill>
              <a:effectLst/>
              <a:uLnTx/>
              <a:uFillTx/>
              <a:latin panose="020B0603020202020204" typeface="Trebuchet MS"/>
              <a:ea charset="-128" panose="020B0604030504040204" pitchFamily="50" typeface="メイリオ"/>
              <a:cs typeface="+mn-cs"/>
            </a:endParaRPr>
          </a:p>
        </p:txBody>
      </p:sp>
      <p:sp>
        <p:nvSpPr>
          <p:cNvPr id="23" name="正方形/長方形 22">
            <a:extLst>
              <a:ext uri="{FF2B5EF4-FFF2-40B4-BE49-F238E27FC236}">
                <a16:creationId xmlns:a16="http://schemas.microsoft.com/office/drawing/2014/main" id="{C3AD7BC6-2819-4E6F-8380-2550C9B4EBF7}"/>
              </a:ext>
            </a:extLst>
          </p:cNvPr>
          <p:cNvSpPr/>
          <p:nvPr/>
        </p:nvSpPr>
        <p:spPr>
          <a:xfrm>
            <a:off x="8680373" y="68271"/>
            <a:ext cx="3420000" cy="453183"/>
          </a:xfrm>
          <a:prstGeom prst="rect">
            <a:avLst/>
          </a:prstGeom>
          <a:solidFill>
            <a:schemeClr val="bg1"/>
          </a:solidFill>
          <a:ln w="19050">
            <a:noFill/>
          </a:ln>
        </p:spPr>
        <p:txBody>
          <a:bodyPr anchor="ctr" bIns="72000" lIns="72000" rIns="72000" tIns="72000" wrap="square">
            <a:sp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【2.</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受験するにあたって</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p>
        </p:txBody>
      </p:sp>
    </p:spTree>
    <p:extLst>
      <p:ext uri="{BB962C8B-B14F-4D97-AF65-F5344CB8AC3E}">
        <p14:creationId xmlns:p14="http://schemas.microsoft.com/office/powerpoint/2010/main" val="51716890"/>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mph" presetID="26" presetSubtype="0">
                                  <p:stCondLst>
                                    <p:cond delay="0"/>
                                  </p:stCondLst>
                                  <p:childTnLst>
                                    <p:animEffect filter="fade" transition="out">
                                      <p:cBhvr>
                                        <p:cTn dur="750" id="6" tmFilter="0, 0; .2, .5; .8, .5; 1, 0"/>
                                        <p:tgtEl>
                                          <p:spTgt spid="5"/>
                                        </p:tgtEl>
                                      </p:cBhvr>
                                    </p:animEffect>
                                    <p:animScale>
                                      <p:cBhvr>
                                        <p:cTn autoRev="1" dur="375" fill="hold" id="7"/>
                                        <p:tgtEl>
                                          <p:spTgt spid="5"/>
                                        </p:tgtEl>
                                      </p:cBhvr>
                                      <p:by x="105000" y="105000"/>
                                    </p:animScale>
                                  </p:childTnLst>
                                </p:cTn>
                              </p:par>
                            </p:childTnLst>
                          </p:cTn>
                        </p:par>
                      </p:childTnLst>
                    </p:cTn>
                  </p:par>
                  <p:par>
                    <p:cTn fill="hold" id="8">
                      <p:stCondLst>
                        <p:cond delay="indefinite"/>
                      </p:stCondLst>
                      <p:childTnLst>
                        <p:par>
                          <p:cTn fill="hold" id="9">
                            <p:stCondLst>
                              <p:cond delay="0"/>
                            </p:stCondLst>
                            <p:childTnLst>
                              <p:par>
                                <p:cTn fill="hold" grpId="0" id="10" nodeType="clickEffect" presetClass="emph" presetID="26" presetSubtype="0">
                                  <p:stCondLst>
                                    <p:cond delay="0"/>
                                  </p:stCondLst>
                                  <p:childTnLst>
                                    <p:animEffect filter="fade" transition="out">
                                      <p:cBhvr>
                                        <p:cTn dur="750" id="11" tmFilter="0, 0; .2, .5; .8, .5; 1, 0"/>
                                        <p:tgtEl>
                                          <p:spTgt spid="6"/>
                                        </p:tgtEl>
                                      </p:cBhvr>
                                    </p:animEffect>
                                    <p:animScale>
                                      <p:cBhvr>
                                        <p:cTn autoRev="1" dur="375" fill="hold" id="12"/>
                                        <p:tgtEl>
                                          <p:spTgt spid="6"/>
                                        </p:tgtEl>
                                      </p:cBhvr>
                                      <p:by x="105000" y="105000"/>
                                    </p:animScale>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mph" presetID="26" presetSubtype="0">
                                  <p:stCondLst>
                                    <p:cond delay="0"/>
                                  </p:stCondLst>
                                  <p:childTnLst>
                                    <p:animEffect filter="fade" transition="out">
                                      <p:cBhvr>
                                        <p:cTn dur="750" id="16" tmFilter="0, 0; .2, .5; .8, .5; 1, 0"/>
                                        <p:tgtEl>
                                          <p:spTgt spid="8"/>
                                        </p:tgtEl>
                                      </p:cBhvr>
                                    </p:animEffect>
                                    <p:animScale>
                                      <p:cBhvr>
                                        <p:cTn autoRev="1" dur="375" fill="hold" id="17"/>
                                        <p:tgtEl>
                                          <p:spTgt spid="8"/>
                                        </p:tgtEl>
                                      </p:cBhvr>
                                      <p:by x="105000" y="105000"/>
                                    </p:animScale>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mph" presetID="26" presetSubtype="0">
                                  <p:stCondLst>
                                    <p:cond delay="0"/>
                                  </p:stCondLst>
                                  <p:childTnLst>
                                    <p:animEffect filter="fade" transition="out">
                                      <p:cBhvr>
                                        <p:cTn dur="750" id="21" tmFilter="0, 0; .2, .5; .8, .5; 1, 0"/>
                                        <p:tgtEl>
                                          <p:spTgt spid="9"/>
                                        </p:tgtEl>
                                      </p:cBhvr>
                                    </p:animEffect>
                                    <p:animScale>
                                      <p:cBhvr>
                                        <p:cTn autoRev="1" dur="375" fill="hold" id="22"/>
                                        <p:tgtEl>
                                          <p:spTgt spid="9"/>
                                        </p:tgtEl>
                                      </p:cBhvr>
                                      <p:by x="105000" y="105000"/>
                                    </p:animScale>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mph" presetID="26" presetSubtype="0">
                                  <p:stCondLst>
                                    <p:cond delay="0"/>
                                  </p:stCondLst>
                                  <p:childTnLst>
                                    <p:animEffect filter="fade" transition="out">
                                      <p:cBhvr>
                                        <p:cTn dur="750" id="26" tmFilter="0, 0; .2, .5; .8, .5; 1, 0"/>
                                        <p:tgtEl>
                                          <p:spTgt spid="10"/>
                                        </p:tgtEl>
                                      </p:cBhvr>
                                    </p:animEffect>
                                    <p:animScale>
                                      <p:cBhvr>
                                        <p:cTn autoRev="1" dur="375" fill="hold" id="27"/>
                                        <p:tgtEl>
                                          <p:spTgt spid="10"/>
                                        </p:tgtEl>
                                      </p:cBhvr>
                                      <p:by x="105000" y="105000"/>
                                    </p:animScale>
                                  </p:childTnLst>
                                </p:cTn>
                              </p:par>
                            </p:childTnLst>
                          </p:cTn>
                        </p:par>
                      </p:childTnLst>
                    </p:cTn>
                  </p:par>
                  <p:par>
                    <p:cTn fill="hold" id="28">
                      <p:stCondLst>
                        <p:cond delay="indefinite"/>
                      </p:stCondLst>
                      <p:childTnLst>
                        <p:par>
                          <p:cTn fill="hold" id="29">
                            <p:stCondLst>
                              <p:cond delay="0"/>
                            </p:stCondLst>
                            <p:childTnLst>
                              <p:par>
                                <p:cTn fill="hold" grpId="0" id="30" nodeType="clickEffect" presetClass="emph" presetID="26" presetSubtype="0">
                                  <p:stCondLst>
                                    <p:cond delay="0"/>
                                  </p:stCondLst>
                                  <p:childTnLst>
                                    <p:animEffect filter="fade" transition="out">
                                      <p:cBhvr>
                                        <p:cTn dur="750" id="31" tmFilter="0, 0; .2, .5; .8, .5; 1, 0"/>
                                        <p:tgtEl>
                                          <p:spTgt spid="7"/>
                                        </p:tgtEl>
                                      </p:cBhvr>
                                    </p:animEffect>
                                    <p:animScale>
                                      <p:cBhvr>
                                        <p:cTn autoRev="1" dur="375" fill="hold" id="32"/>
                                        <p:tgtEl>
                                          <p:spTgt spid="7"/>
                                        </p:tgtEl>
                                      </p:cBhvr>
                                      <p:by x="105000" y="105000"/>
                                    </p:animScale>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10" presetSubtype="0">
                                  <p:stCondLst>
                                    <p:cond delay="0"/>
                                  </p:stCondLst>
                                  <p:childTnLst>
                                    <p:set>
                                      <p:cBhvr>
                                        <p:cTn dur="1" fill="hold" id="36">
                                          <p:stCondLst>
                                            <p:cond delay="0"/>
                                          </p:stCondLst>
                                        </p:cTn>
                                        <p:tgtEl>
                                          <p:spTgt spid="11"/>
                                        </p:tgtEl>
                                        <p:attrNameLst>
                                          <p:attrName>style.visibility</p:attrName>
                                        </p:attrNameLst>
                                      </p:cBhvr>
                                      <p:to>
                                        <p:strVal val="visible"/>
                                      </p:to>
                                    </p:set>
                                    <p:animEffect filter="fade" transition="in">
                                      <p:cBhvr>
                                        <p:cTn dur="1000" id="37"/>
                                        <p:tgtEl>
                                          <p:spTgt spid="11"/>
                                        </p:tgtEl>
                                      </p:cBhvr>
                                    </p:animEffect>
                                  </p:childTnLst>
                                </p:cTn>
                              </p:par>
                            </p:childTnLst>
                          </p:cTn>
                        </p:par>
                      </p:childTnLst>
                    </p:cTn>
                  </p:par>
                  <p:par>
                    <p:cTn fill="hold" id="38">
                      <p:stCondLst>
                        <p:cond delay="indefinite"/>
                      </p:stCondLst>
                      <p:childTnLst>
                        <p:par>
                          <p:cTn fill="hold" id="39">
                            <p:stCondLst>
                              <p:cond delay="0"/>
                            </p:stCondLst>
                            <p:childTnLst>
                              <p:par>
                                <p:cTn fill="hold" grpId="0" id="40" nodeType="clickEffect" presetClass="entr" presetID="10" presetSubtype="0">
                                  <p:stCondLst>
                                    <p:cond delay="0"/>
                                  </p:stCondLst>
                                  <p:childTnLst>
                                    <p:set>
                                      <p:cBhvr>
                                        <p:cTn dur="1" fill="hold" id="41">
                                          <p:stCondLst>
                                            <p:cond delay="0"/>
                                          </p:stCondLst>
                                        </p:cTn>
                                        <p:tgtEl>
                                          <p:spTgt spid="12"/>
                                        </p:tgtEl>
                                        <p:attrNameLst>
                                          <p:attrName>style.visibility</p:attrName>
                                        </p:attrNameLst>
                                      </p:cBhvr>
                                      <p:to>
                                        <p:strVal val="visible"/>
                                      </p:to>
                                    </p:set>
                                    <p:animEffect filter="fade" transition="in">
                                      <p:cBhvr>
                                        <p:cTn dur="1000" id="42"/>
                                        <p:tgtEl>
                                          <p:spTgt spid="12"/>
                                        </p:tgtEl>
                                      </p:cBhvr>
                                    </p:animEffect>
                                  </p:childTnLst>
                                </p:cTn>
                              </p:par>
                            </p:childTnLst>
                          </p:cTn>
                        </p:par>
                      </p:childTnLst>
                    </p:cTn>
                  </p:par>
                  <p:par>
                    <p:cTn fill="hold" id="43">
                      <p:stCondLst>
                        <p:cond delay="indefinite"/>
                      </p:stCondLst>
                      <p:childTnLst>
                        <p:par>
                          <p:cTn fill="hold" id="44">
                            <p:stCondLst>
                              <p:cond delay="0"/>
                            </p:stCondLst>
                            <p:childTnLst>
                              <p:par>
                                <p:cTn fill="hold" grpId="0" id="45" nodeType="clickEffect" presetClass="entr" presetID="10" presetSubtype="0">
                                  <p:stCondLst>
                                    <p:cond delay="0"/>
                                  </p:stCondLst>
                                  <p:childTnLst>
                                    <p:set>
                                      <p:cBhvr>
                                        <p:cTn dur="1" fill="hold" id="46">
                                          <p:stCondLst>
                                            <p:cond delay="0"/>
                                          </p:stCondLst>
                                        </p:cTn>
                                        <p:tgtEl>
                                          <p:spTgt spid="13"/>
                                        </p:tgtEl>
                                        <p:attrNameLst>
                                          <p:attrName>style.visibility</p:attrName>
                                        </p:attrNameLst>
                                      </p:cBhvr>
                                      <p:to>
                                        <p:strVal val="visible"/>
                                      </p:to>
                                    </p:set>
                                    <p:animEffect filter="fade" transition="in">
                                      <p:cBhvr>
                                        <p:cTn dur="1000" id="47"/>
                                        <p:tgtEl>
                                          <p:spTgt spid="13"/>
                                        </p:tgtEl>
                                      </p:cBhvr>
                                    </p:animEffect>
                                  </p:childTnLst>
                                </p:cTn>
                              </p:par>
                            </p:childTnLst>
                          </p:cTn>
                        </p:par>
                      </p:childTnLst>
                    </p:cTn>
                  </p:par>
                  <p:par>
                    <p:cTn fill="hold" id="48">
                      <p:stCondLst>
                        <p:cond delay="indefinite"/>
                      </p:stCondLst>
                      <p:childTnLst>
                        <p:par>
                          <p:cTn fill="hold" id="49">
                            <p:stCondLst>
                              <p:cond delay="0"/>
                            </p:stCondLst>
                            <p:childTnLst>
                              <p:par>
                                <p:cTn fill="hold" grpId="0" id="50" nodeType="clickEffect" presetClass="entr" presetID="10" presetSubtype="0">
                                  <p:stCondLst>
                                    <p:cond delay="0"/>
                                  </p:stCondLst>
                                  <p:childTnLst>
                                    <p:set>
                                      <p:cBhvr>
                                        <p:cTn dur="1" fill="hold" id="51">
                                          <p:stCondLst>
                                            <p:cond delay="0"/>
                                          </p:stCondLst>
                                        </p:cTn>
                                        <p:tgtEl>
                                          <p:spTgt spid="14"/>
                                        </p:tgtEl>
                                        <p:attrNameLst>
                                          <p:attrName>style.visibility</p:attrName>
                                        </p:attrNameLst>
                                      </p:cBhvr>
                                      <p:to>
                                        <p:strVal val="visible"/>
                                      </p:to>
                                    </p:set>
                                    <p:animEffect filter="fade" transition="in">
                                      <p:cBhvr>
                                        <p:cTn dur="1000" id="52"/>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5"/>
      <p:bldP animBg="1" grpId="0" spid="6"/>
      <p:bldP animBg="1" grpId="0" spid="7"/>
      <p:bldP animBg="1" grpId="0" spid="8"/>
      <p:bldP animBg="1" grpId="0" spid="9"/>
      <p:bldP animBg="1" grpId="0" spid="10"/>
      <p:bldP animBg="1" grpId="0" spid="11"/>
      <p:bldP animBg="1" grpId="0" spid="12"/>
      <p:bldP animBg="1" grpId="0" spid="13"/>
      <p:bldP animBg="1" grpId="0" spid="14"/>
    </p:bldLst>
  </p:timing>
</p:sld>
</file>

<file path=ppt/slides/slide21.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sp>
        <p:nvSpPr>
          <p:cNvPr id="31" name="タイトル 5">
            <a:extLst>
              <a:ext uri="{FF2B5EF4-FFF2-40B4-BE49-F238E27FC236}">
                <a16:creationId xmlns:a16="http://schemas.microsoft.com/office/drawing/2014/main" id="{7D899127-8644-41A6-B10B-0F4101A20283}"/>
              </a:ext>
            </a:extLst>
          </p:cNvPr>
          <p:cNvSpPr>
            <a:spLocks noGrp="1"/>
          </p:cNvSpPr>
          <p:nvPr>
            <p:ph type="title"/>
          </p:nvPr>
        </p:nvSpPr>
        <p:spPr>
          <a:xfrm>
            <a:off x="406399" y="113121"/>
            <a:ext cx="9280525" cy="563414"/>
          </a:xfrm>
        </p:spPr>
        <p:txBody>
          <a:bodyPr>
            <a:normAutofit/>
          </a:bodyPr>
          <a:lstStyle/>
          <a:p>
            <a:r>
              <a:rPr altLang="en-US" dirty="0" lang="ja-JP">
                <a:solidFill>
                  <a:srgbClr val="002060"/>
                </a:solidFill>
              </a:rPr>
              <a:t>③</a:t>
            </a:r>
            <a:r>
              <a:rPr altLang="en-US" b="1" dirty="0" lang="ja-JP">
                <a:solidFill>
                  <a:srgbClr val="002060"/>
                </a:solidFill>
              </a:rPr>
              <a:t>　出題教科・科目　</a:t>
            </a:r>
            <a:r>
              <a:rPr altLang="ja-JP" dirty="0" lang="en-US">
                <a:solidFill>
                  <a:srgbClr val="002060"/>
                </a:solidFill>
              </a:rPr>
              <a:t>【</a:t>
            </a:r>
            <a:r>
              <a:rPr altLang="en-US" dirty="0" lang="ja-JP">
                <a:solidFill>
                  <a:srgbClr val="002060"/>
                </a:solidFill>
              </a:rPr>
              <a:t>受験案内：</a:t>
            </a:r>
            <a:r>
              <a:rPr altLang="ja-JP" dirty="0" lang="en-US">
                <a:solidFill>
                  <a:srgbClr val="002060"/>
                </a:solidFill>
              </a:rPr>
              <a:t>P.6</a:t>
            </a:r>
            <a:r>
              <a:rPr altLang="en-US" dirty="0" lang="ja-JP">
                <a:solidFill>
                  <a:srgbClr val="002060"/>
                </a:solidFill>
              </a:rPr>
              <a:t>～</a:t>
            </a:r>
            <a:r>
              <a:rPr altLang="ja-JP" dirty="0" lang="en-US">
                <a:solidFill>
                  <a:srgbClr val="002060"/>
                </a:solidFill>
              </a:rPr>
              <a:t>7】</a:t>
            </a:r>
            <a:endParaRPr altLang="en-US" dirty="0" lang="ja-JP">
              <a:solidFill>
                <a:srgbClr val="002060"/>
              </a:solidFill>
            </a:endParaRPr>
          </a:p>
        </p:txBody>
      </p:sp>
      <p:sp>
        <p:nvSpPr>
          <p:cNvPr id="3" name="スライド番号プレースホルダー 2">
            <a:extLst>
              <a:ext uri="{FF2B5EF4-FFF2-40B4-BE49-F238E27FC236}">
                <a16:creationId xmlns:a16="http://schemas.microsoft.com/office/drawing/2014/main" id="{FEF95742-27FD-4057-9463-3273EFE55FF0}"/>
              </a:ext>
            </a:extLst>
          </p:cNvPr>
          <p:cNvSpPr>
            <a:spLocks noGrp="1"/>
          </p:cNvSpPr>
          <p:nvPr>
            <p:ph idx="12" sz="quarter" type="sldNum"/>
          </p:nvPr>
        </p:nvSpPr>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6CDE0D69-D120-4C3F-AF8B-153B86130DEE}" type="slidenum">
              <a:rPr altLang="en-US" b="1"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21</a:t>
            </a:fld>
            <a:endPar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16" name="テキスト ボックス 15">
            <a:extLst>
              <a:ext uri="{FF2B5EF4-FFF2-40B4-BE49-F238E27FC236}">
                <a16:creationId xmlns:a16="http://schemas.microsoft.com/office/drawing/2014/main" id="{6BA2C31F-29E3-445C-9F4A-FF48E0FCDA91}"/>
              </a:ext>
            </a:extLst>
          </p:cNvPr>
          <p:cNvSpPr txBox="1"/>
          <p:nvPr/>
        </p:nvSpPr>
        <p:spPr>
          <a:xfrm>
            <a:off x="406400" y="632332"/>
            <a:ext cx="10839116" cy="1300356"/>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　地理歴史，公民</a:t>
            </a:r>
            <a:endParaRPr altLang="ja-JP" b="1" baseline="0" cap="none" dirty="0" i="0" kern="1200" kumimoji="1"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1" baseline="0" cap="none" dirty="0" i="0" kern="1200" kumimoji="1" lang="en-US" noProof="0" normalizeH="0" spc="0" strike="noStrike" sz="8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問題冊子</a:t>
            </a:r>
            <a:endPar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　</a:t>
            </a:r>
            <a:r>
              <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「地理歴史，公民①」</a:t>
            </a:r>
            <a:r>
              <a:rPr altLang="en-US" b="0"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と</a:t>
            </a:r>
            <a:r>
              <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「地理歴史，公民②」</a:t>
            </a:r>
            <a:r>
              <a:rPr altLang="en-US" b="0"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の２冊をビニールでパッケージ</a:t>
            </a:r>
            <a:endParaRPr altLang="ja-JP" b="0"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grpSp>
        <p:nvGrpSpPr>
          <p:cNvPr id="6" name="グループ化 5">
            <a:extLst>
              <a:ext uri="{FF2B5EF4-FFF2-40B4-BE49-F238E27FC236}">
                <a16:creationId xmlns:a16="http://schemas.microsoft.com/office/drawing/2014/main" id="{D877043A-231C-4A11-AF0C-EF5CFC5BE303}"/>
              </a:ext>
            </a:extLst>
          </p:cNvPr>
          <p:cNvGrpSpPr/>
          <p:nvPr/>
        </p:nvGrpSpPr>
        <p:grpSpPr>
          <a:xfrm>
            <a:off x="5682828" y="2134953"/>
            <a:ext cx="3960000" cy="4370104"/>
            <a:chOff x="5682828" y="2134953"/>
            <a:chExt cx="3960000" cy="4370104"/>
          </a:xfrm>
        </p:grpSpPr>
        <p:grpSp>
          <p:nvGrpSpPr>
            <p:cNvPr id="4" name="グループ化 3">
              <a:extLst>
                <a:ext uri="{FF2B5EF4-FFF2-40B4-BE49-F238E27FC236}">
                  <a16:creationId xmlns:a16="http://schemas.microsoft.com/office/drawing/2014/main" id="{18030A7B-9BD4-4526-912D-49E17FB08B21}"/>
                </a:ext>
              </a:extLst>
            </p:cNvPr>
            <p:cNvGrpSpPr/>
            <p:nvPr/>
          </p:nvGrpSpPr>
          <p:grpSpPr>
            <a:xfrm>
              <a:off x="5682828" y="2134953"/>
              <a:ext cx="3960000" cy="4370104"/>
              <a:chOff x="5682828" y="2134953"/>
              <a:chExt cx="3960000" cy="4370104"/>
            </a:xfrm>
          </p:grpSpPr>
          <p:sp>
            <p:nvSpPr>
              <p:cNvPr id="8" name="四角形: 角を丸くする 7">
                <a:extLst>
                  <a:ext uri="{FF2B5EF4-FFF2-40B4-BE49-F238E27FC236}">
                    <a16:creationId xmlns:a16="http://schemas.microsoft.com/office/drawing/2014/main" id="{FEEE5FFE-C6A9-41FE-A3D5-0D9686F6416B}"/>
                  </a:ext>
                </a:extLst>
              </p:cNvPr>
              <p:cNvSpPr/>
              <p:nvPr/>
            </p:nvSpPr>
            <p:spPr>
              <a:xfrm>
                <a:off x="5682828" y="2185058"/>
                <a:ext cx="3960000" cy="4319999"/>
              </a:xfrm>
              <a:prstGeom prst="roundRect">
                <a:avLst>
                  <a:gd fmla="val 8573" name="adj"/>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2000" u="none">
                  <a:ln>
                    <a:noFill/>
                  </a:ln>
                  <a:solidFill>
                    <a:prstClr val="white"/>
                  </a:solidFill>
                  <a:effectLst/>
                  <a:uLnTx/>
                  <a:uFillTx/>
                  <a:latin panose="020B0603020202020204" typeface="Trebuchet MS"/>
                  <a:ea charset="-128" panose="020B0604030504040204" pitchFamily="50" typeface="メイリオ"/>
                  <a:cs typeface="+mn-cs"/>
                </a:endParaRPr>
              </a:p>
            </p:txBody>
          </p:sp>
          <p:sp>
            <p:nvSpPr>
              <p:cNvPr id="10" name="正方形/長方形 9">
                <a:extLst>
                  <a:ext uri="{FF2B5EF4-FFF2-40B4-BE49-F238E27FC236}">
                    <a16:creationId xmlns:a16="http://schemas.microsoft.com/office/drawing/2014/main" id="{D758589F-88AB-49C4-ABB1-B2B5A5D91251}"/>
                  </a:ext>
                </a:extLst>
              </p:cNvPr>
              <p:cNvSpPr/>
              <p:nvPr/>
            </p:nvSpPr>
            <p:spPr>
              <a:xfrm>
                <a:off x="6431904" y="2134953"/>
                <a:ext cx="2404192" cy="741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地理歴史，公民②</a:t>
                </a:r>
                <a:endParaRPr altLang="ja-JP" b="1"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grpSp>
        <p:sp>
          <p:nvSpPr>
            <p:cNvPr id="9" name="テキスト ボックス 8">
              <a:extLst>
                <a:ext uri="{FF2B5EF4-FFF2-40B4-BE49-F238E27FC236}">
                  <a16:creationId xmlns:a16="http://schemas.microsoft.com/office/drawing/2014/main" id="{78B06D33-235E-4D59-84F1-B237C5E1D60A}"/>
                </a:ext>
              </a:extLst>
            </p:cNvPr>
            <p:cNvSpPr txBox="1"/>
            <p:nvPr/>
          </p:nvSpPr>
          <p:spPr>
            <a:xfrm>
              <a:off x="6496684" y="3941657"/>
              <a:ext cx="2520000" cy="653012"/>
            </a:xfrm>
            <a:prstGeom prst="rect">
              <a:avLst/>
            </a:prstGeom>
            <a:solidFill>
              <a:schemeClr val="bg1">
                <a:lumMod val="95000"/>
              </a:schemeClr>
            </a:solidFill>
            <a:ln w="38100">
              <a:solidFill>
                <a:schemeClr val="accent2">
                  <a:lumMod val="75000"/>
                </a:schemeClr>
              </a:solidFill>
            </a:ln>
          </p:spPr>
          <p:txBody>
            <a:bodyPr anchor="ctr" anchorCtr="0" rtlCol="0" wrap="square">
              <a:no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0"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地理総合／歴史総合</a:t>
              </a:r>
              <a:endParaRPr altLang="ja-JP" b="0" baseline="0" cap="none" dirty="0" i="0" kern="1200" kumimoji="0" lang="en-US"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endParaRPr>
            </a:p>
            <a:p>
              <a:pPr algn="ctr"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／公共</a:t>
              </a:r>
              <a:r>
                <a:rPr altLang="ja-JP" b="0" baseline="0" cap="none" dirty="0" i="0" kern="1200" kumimoji="0" lang="en-US"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1"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　　</a:t>
              </a:r>
            </a:p>
          </p:txBody>
        </p:sp>
      </p:grpSp>
      <p:grpSp>
        <p:nvGrpSpPr>
          <p:cNvPr id="5" name="グループ化 4">
            <a:extLst>
              <a:ext uri="{FF2B5EF4-FFF2-40B4-BE49-F238E27FC236}">
                <a16:creationId xmlns:a16="http://schemas.microsoft.com/office/drawing/2014/main" id="{473045DA-924A-47D3-94DD-C43D43183E0F}"/>
              </a:ext>
            </a:extLst>
          </p:cNvPr>
          <p:cNvGrpSpPr/>
          <p:nvPr/>
        </p:nvGrpSpPr>
        <p:grpSpPr>
          <a:xfrm>
            <a:off x="1372492" y="2160007"/>
            <a:ext cx="3960000" cy="4320000"/>
            <a:chOff x="1372492" y="2160007"/>
            <a:chExt cx="3960000" cy="4320000"/>
          </a:xfrm>
        </p:grpSpPr>
        <p:grpSp>
          <p:nvGrpSpPr>
            <p:cNvPr id="2" name="グループ化 1">
              <a:extLst>
                <a:ext uri="{FF2B5EF4-FFF2-40B4-BE49-F238E27FC236}">
                  <a16:creationId xmlns:a16="http://schemas.microsoft.com/office/drawing/2014/main" id="{DDAC8927-9475-44E2-9DE4-2F1E1E03ADAD}"/>
                </a:ext>
              </a:extLst>
            </p:cNvPr>
            <p:cNvGrpSpPr/>
            <p:nvPr/>
          </p:nvGrpSpPr>
          <p:grpSpPr>
            <a:xfrm>
              <a:off x="1372492" y="2160007"/>
              <a:ext cx="3960000" cy="4320000"/>
              <a:chOff x="1372492" y="2160007"/>
              <a:chExt cx="3960000" cy="4320000"/>
            </a:xfrm>
          </p:grpSpPr>
          <p:sp>
            <p:nvSpPr>
              <p:cNvPr id="12" name="四角形: 角を丸くする 11">
                <a:extLst>
                  <a:ext uri="{FF2B5EF4-FFF2-40B4-BE49-F238E27FC236}">
                    <a16:creationId xmlns:a16="http://schemas.microsoft.com/office/drawing/2014/main" id="{8EFF92AF-2474-457F-8757-9EDC5B3518EC}"/>
                  </a:ext>
                </a:extLst>
              </p:cNvPr>
              <p:cNvSpPr/>
              <p:nvPr/>
            </p:nvSpPr>
            <p:spPr>
              <a:xfrm>
                <a:off x="1372492" y="2160007"/>
                <a:ext cx="3960000" cy="4320000"/>
              </a:xfrm>
              <a:prstGeom prst="roundRect">
                <a:avLst>
                  <a:gd fmla="val 8948" name="adj"/>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1" lang="ja-JP" noProof="0" normalizeH="0" spc="0" strike="noStrike" sz="1800" u="none">
                  <a:ln>
                    <a:noFill/>
                  </a:ln>
                  <a:solidFill>
                    <a:prstClr val="white"/>
                  </a:solidFill>
                  <a:effectLst/>
                  <a:uLnTx/>
                  <a:uFillTx/>
                  <a:latin panose="020B0603020202020204" typeface="Trebuchet MS"/>
                  <a:ea charset="-128" panose="020B0604030504040204" pitchFamily="50" typeface="メイリオ"/>
                  <a:cs typeface="+mn-cs"/>
                </a:endParaRPr>
              </a:p>
            </p:txBody>
          </p:sp>
          <p:sp>
            <p:nvSpPr>
              <p:cNvPr id="14" name="正方形/長方形 13">
                <a:extLst>
                  <a:ext uri="{FF2B5EF4-FFF2-40B4-BE49-F238E27FC236}">
                    <a16:creationId xmlns:a16="http://schemas.microsoft.com/office/drawing/2014/main" id="{4369452C-D4C4-4884-B6CF-317E7729956C}"/>
                  </a:ext>
                </a:extLst>
              </p:cNvPr>
              <p:cNvSpPr/>
              <p:nvPr/>
            </p:nvSpPr>
            <p:spPr>
              <a:xfrm>
                <a:off x="1939694" y="2302447"/>
                <a:ext cx="2752078" cy="472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地理歴史，公民①</a:t>
                </a:r>
                <a:endParaRPr altLang="ja-JP" b="1"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a:p>
                <a:pPr algn="ctr"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（掲載順に記載）</a:t>
                </a:r>
              </a:p>
            </p:txBody>
          </p:sp>
        </p:grpSp>
        <p:grpSp>
          <p:nvGrpSpPr>
            <p:cNvPr id="13" name="グループ化 12">
              <a:extLst>
                <a:ext uri="{FF2B5EF4-FFF2-40B4-BE49-F238E27FC236}">
                  <a16:creationId xmlns:a16="http://schemas.microsoft.com/office/drawing/2014/main" id="{2494ABB6-8517-4C28-A6AF-B585B76AB6BC}"/>
                </a:ext>
              </a:extLst>
            </p:cNvPr>
            <p:cNvGrpSpPr/>
            <p:nvPr/>
          </p:nvGrpSpPr>
          <p:grpSpPr>
            <a:xfrm>
              <a:off x="2217938" y="2930555"/>
              <a:ext cx="2531529" cy="3383981"/>
              <a:chOff x="806244" y="2138050"/>
              <a:chExt cx="1970112" cy="1861744"/>
            </a:xfrm>
          </p:grpSpPr>
          <p:sp>
            <p:nvSpPr>
              <p:cNvPr id="15" name="テキスト ボックス 14">
                <a:extLst>
                  <a:ext uri="{FF2B5EF4-FFF2-40B4-BE49-F238E27FC236}">
                    <a16:creationId xmlns:a16="http://schemas.microsoft.com/office/drawing/2014/main" id="{71BE3A6E-0EDF-4AB2-BF46-BA3A9DC93A3A}"/>
                  </a:ext>
                </a:extLst>
              </p:cNvPr>
              <p:cNvSpPr txBox="1"/>
              <p:nvPr/>
            </p:nvSpPr>
            <p:spPr>
              <a:xfrm>
                <a:off x="806244" y="2138050"/>
                <a:ext cx="1961140" cy="316894"/>
              </a:xfrm>
              <a:prstGeom prst="rect">
                <a:avLst/>
              </a:prstGeom>
              <a:solidFill>
                <a:schemeClr val="bg1">
                  <a:lumMod val="95000"/>
                </a:schemeClr>
              </a:solidFill>
              <a:ln w="38100">
                <a:solidFill>
                  <a:schemeClr val="accent2">
                    <a:lumMod val="75000"/>
                  </a:schemeClr>
                </a:solidFill>
              </a:ln>
            </p:spPr>
            <p:txBody>
              <a:bodyPr anchor="ctr" anchorCtr="0" rtlCol="0" wrap="square">
                <a:no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0"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地理総合，</a:t>
                </a:r>
                <a:endParaRPr altLang="ja-JP" b="0" baseline="0" cap="none" dirty="0" i="0" kern="1200" kumimoji="0" lang="en-US"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endParaRPr>
              </a:p>
              <a:p>
                <a:pPr algn="ctr"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地理探究</a:t>
                </a:r>
                <a:r>
                  <a:rPr altLang="ja-JP" b="0" baseline="0" cap="none" dirty="0" i="0" kern="1200" kumimoji="0" lang="en-US"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1"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　　</a:t>
                </a:r>
              </a:p>
            </p:txBody>
          </p:sp>
          <p:sp>
            <p:nvSpPr>
              <p:cNvPr id="17" name="テキスト ボックス 16">
                <a:extLst>
                  <a:ext uri="{FF2B5EF4-FFF2-40B4-BE49-F238E27FC236}">
                    <a16:creationId xmlns:a16="http://schemas.microsoft.com/office/drawing/2014/main" id="{40C12D3D-EF63-4736-8A9A-FBA0FA24BA34}"/>
                  </a:ext>
                </a:extLst>
              </p:cNvPr>
              <p:cNvSpPr txBox="1"/>
              <p:nvPr/>
            </p:nvSpPr>
            <p:spPr>
              <a:xfrm>
                <a:off x="815216" y="2522149"/>
                <a:ext cx="1961140" cy="316894"/>
              </a:xfrm>
              <a:prstGeom prst="rect">
                <a:avLst/>
              </a:prstGeom>
              <a:solidFill>
                <a:schemeClr val="bg1">
                  <a:lumMod val="95000"/>
                </a:schemeClr>
              </a:solidFill>
              <a:ln w="38100">
                <a:solidFill>
                  <a:schemeClr val="accent2">
                    <a:lumMod val="75000"/>
                  </a:schemeClr>
                </a:solidFill>
              </a:ln>
            </p:spPr>
            <p:txBody>
              <a:bodyPr anchor="ctr" anchorCtr="0" rtlCol="0" wrap="square">
                <a:no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0"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歴史総合，</a:t>
                </a:r>
                <a:endParaRPr altLang="ja-JP" b="0" baseline="0" cap="none" dirty="0" i="0" kern="1200" kumimoji="0" lang="en-US"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endParaRPr>
              </a:p>
              <a:p>
                <a:pPr algn="ctr"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日本史探究</a:t>
                </a:r>
                <a:r>
                  <a:rPr altLang="ja-JP" b="0" baseline="0" cap="none" dirty="0" i="0" kern="1200" kumimoji="0" lang="en-US"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1"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　　</a:t>
                </a:r>
              </a:p>
            </p:txBody>
          </p:sp>
          <p:sp>
            <p:nvSpPr>
              <p:cNvPr id="18" name="テキスト ボックス 17">
                <a:extLst>
                  <a:ext uri="{FF2B5EF4-FFF2-40B4-BE49-F238E27FC236}">
                    <a16:creationId xmlns:a16="http://schemas.microsoft.com/office/drawing/2014/main" id="{13DB7512-F567-4B89-A6CC-42C0C1F75831}"/>
                  </a:ext>
                </a:extLst>
              </p:cNvPr>
              <p:cNvSpPr txBox="1"/>
              <p:nvPr/>
            </p:nvSpPr>
            <p:spPr>
              <a:xfrm>
                <a:off x="815216" y="2909066"/>
                <a:ext cx="1961140" cy="316894"/>
              </a:xfrm>
              <a:prstGeom prst="rect">
                <a:avLst/>
              </a:prstGeom>
              <a:solidFill>
                <a:schemeClr val="bg1">
                  <a:lumMod val="95000"/>
                </a:schemeClr>
              </a:solidFill>
              <a:ln w="38100">
                <a:solidFill>
                  <a:schemeClr val="accent2">
                    <a:lumMod val="75000"/>
                  </a:schemeClr>
                </a:solidFill>
              </a:ln>
            </p:spPr>
            <p:txBody>
              <a:bodyPr anchor="ctr" anchorCtr="0" rtlCol="0" wrap="square">
                <a:no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0"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歴史総合，</a:t>
                </a:r>
                <a:endParaRPr altLang="ja-JP" b="0" baseline="0" cap="none" dirty="0" i="0" kern="1200" kumimoji="0" lang="en-US"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endParaRPr>
              </a:p>
              <a:p>
                <a:pPr algn="ctr"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世界史探究</a:t>
                </a:r>
                <a:r>
                  <a:rPr altLang="ja-JP" b="0" baseline="0" cap="none" dirty="0" i="0" kern="1200" kumimoji="0" lang="en-US"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1"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　　</a:t>
                </a:r>
              </a:p>
            </p:txBody>
          </p:sp>
          <p:sp>
            <p:nvSpPr>
              <p:cNvPr id="19" name="テキスト ボックス 18">
                <a:extLst>
                  <a:ext uri="{FF2B5EF4-FFF2-40B4-BE49-F238E27FC236}">
                    <a16:creationId xmlns:a16="http://schemas.microsoft.com/office/drawing/2014/main" id="{6969221C-D025-4D75-9401-17C0FC12F1D8}"/>
                  </a:ext>
                </a:extLst>
              </p:cNvPr>
              <p:cNvSpPr txBox="1"/>
              <p:nvPr/>
            </p:nvSpPr>
            <p:spPr>
              <a:xfrm>
                <a:off x="815216" y="3295983"/>
                <a:ext cx="1961140" cy="316894"/>
              </a:xfrm>
              <a:prstGeom prst="rect">
                <a:avLst/>
              </a:prstGeom>
              <a:solidFill>
                <a:schemeClr val="bg1">
                  <a:lumMod val="95000"/>
                </a:schemeClr>
              </a:solidFill>
              <a:ln w="38100">
                <a:solidFill>
                  <a:schemeClr val="accent2">
                    <a:lumMod val="75000"/>
                  </a:schemeClr>
                </a:solidFill>
              </a:ln>
            </p:spPr>
            <p:txBody>
              <a:bodyPr anchor="ctr" anchorCtr="0" rtlCol="0" wrap="square">
                <a:no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0"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公共，倫理</a:t>
                </a:r>
                <a:r>
                  <a:rPr altLang="ja-JP" b="0" baseline="0" cap="none" dirty="0" i="0" kern="1200" kumimoji="0" lang="en-US"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1"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　　</a:t>
                </a:r>
              </a:p>
            </p:txBody>
          </p:sp>
          <p:sp>
            <p:nvSpPr>
              <p:cNvPr id="20" name="テキスト ボックス 19">
                <a:extLst>
                  <a:ext uri="{FF2B5EF4-FFF2-40B4-BE49-F238E27FC236}">
                    <a16:creationId xmlns:a16="http://schemas.microsoft.com/office/drawing/2014/main" id="{5AF38423-B1A9-49B8-8F58-EFAFE2AA19E6}"/>
                  </a:ext>
                </a:extLst>
              </p:cNvPr>
              <p:cNvSpPr txBox="1"/>
              <p:nvPr/>
            </p:nvSpPr>
            <p:spPr>
              <a:xfrm>
                <a:off x="815216" y="3682900"/>
                <a:ext cx="1961140" cy="316894"/>
              </a:xfrm>
              <a:prstGeom prst="rect">
                <a:avLst/>
              </a:prstGeom>
              <a:solidFill>
                <a:schemeClr val="bg1">
                  <a:lumMod val="95000"/>
                </a:schemeClr>
              </a:solidFill>
              <a:ln w="38100">
                <a:solidFill>
                  <a:schemeClr val="accent2">
                    <a:lumMod val="75000"/>
                  </a:schemeClr>
                </a:solidFill>
              </a:ln>
            </p:spPr>
            <p:txBody>
              <a:bodyPr anchor="ctr" anchorCtr="0" rtlCol="0" wrap="square">
                <a:no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0"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公共，政治・経済</a:t>
                </a:r>
                <a:r>
                  <a:rPr altLang="ja-JP" b="0" baseline="0" cap="none" dirty="0" i="0" kern="1200" kumimoji="0" lang="en-US"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1"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　　</a:t>
                </a:r>
              </a:p>
            </p:txBody>
          </p:sp>
        </p:grpSp>
      </p:grpSp>
      <p:sp>
        <p:nvSpPr>
          <p:cNvPr id="21" name="正方形/長方形 20">
            <a:extLst>
              <a:ext uri="{FF2B5EF4-FFF2-40B4-BE49-F238E27FC236}">
                <a16:creationId xmlns:a16="http://schemas.microsoft.com/office/drawing/2014/main" id="{61BB44E0-35BE-4B7D-A070-840E520160B7}"/>
              </a:ext>
            </a:extLst>
          </p:cNvPr>
          <p:cNvSpPr/>
          <p:nvPr/>
        </p:nvSpPr>
        <p:spPr>
          <a:xfrm>
            <a:off x="8680373" y="68271"/>
            <a:ext cx="3420000" cy="453183"/>
          </a:xfrm>
          <a:prstGeom prst="rect">
            <a:avLst/>
          </a:prstGeom>
          <a:solidFill>
            <a:schemeClr val="bg1"/>
          </a:solidFill>
          <a:ln w="19050">
            <a:noFill/>
          </a:ln>
        </p:spPr>
        <p:txBody>
          <a:bodyPr anchor="ctr" bIns="72000" lIns="72000" rIns="72000" tIns="72000" wrap="square">
            <a:sp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【2.</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受験するにあたって</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p>
        </p:txBody>
      </p:sp>
    </p:spTree>
    <p:extLst>
      <p:ext uri="{BB962C8B-B14F-4D97-AF65-F5344CB8AC3E}">
        <p14:creationId xmlns:p14="http://schemas.microsoft.com/office/powerpoint/2010/main" val="1156156818"/>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42" presetSubtype="0">
                                  <p:stCondLst>
                                    <p:cond delay="0"/>
                                  </p:stCondLst>
                                  <p:childTnLst>
                                    <p:set>
                                      <p:cBhvr>
                                        <p:cTn dur="1" fill="hold" id="13">
                                          <p:stCondLst>
                                            <p:cond delay="0"/>
                                          </p:stCondLst>
                                        </p:cTn>
                                        <p:tgtEl>
                                          <p:spTgt spid="6"/>
                                        </p:tgtEl>
                                        <p:attrNameLst>
                                          <p:attrName>style.visibility</p:attrName>
                                        </p:attrNameLst>
                                      </p:cBhvr>
                                      <p:to>
                                        <p:strVal val="visible"/>
                                      </p:to>
                                    </p:set>
                                    <p:animEffect filter="fade" transition="in">
                                      <p:cBhvr>
                                        <p:cTn dur="1000" id="14"/>
                                        <p:tgtEl>
                                          <p:spTgt spid="6"/>
                                        </p:tgtEl>
                                      </p:cBhvr>
                                    </p:animEffect>
                                    <p:anim calcmode="lin" valueType="num">
                                      <p:cBhvr>
                                        <p:cTn dur="1000" fill="hold" id="15"/>
                                        <p:tgtEl>
                                          <p:spTgt spid="6"/>
                                        </p:tgtEl>
                                        <p:attrNameLst>
                                          <p:attrName>ppt_x</p:attrName>
                                        </p:attrNameLst>
                                      </p:cBhvr>
                                      <p:tavLst>
                                        <p:tav tm="0">
                                          <p:val>
                                            <p:strVal val="#ppt_x"/>
                                          </p:val>
                                        </p:tav>
                                        <p:tav tm="100000">
                                          <p:val>
                                            <p:strVal val="#ppt_x"/>
                                          </p:val>
                                        </p:tav>
                                      </p:tavLst>
                                    </p:anim>
                                    <p:anim calcmode="lin" valueType="num">
                                      <p:cBhvr>
                                        <p:cTn dur="1000" fill="hold" id="16"/>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4" name="表 13">
            <a:extLst>
              <a:ext uri="{FF2B5EF4-FFF2-40B4-BE49-F238E27FC236}">
                <a16:creationId xmlns:a16="http://schemas.microsoft.com/office/drawing/2014/main" id="{C38428BB-189E-4763-B0B1-4141EDBCBC9E}"/>
              </a:ext>
            </a:extLst>
          </p:cNvPr>
          <p:cNvGraphicFramePr>
            <a:graphicFrameLocks noGrp="1"/>
          </p:cNvGraphicFramePr>
          <p:nvPr>
            <p:extLst/>
          </p:nvPr>
        </p:nvGraphicFramePr>
        <p:xfrm>
          <a:off x="362098" y="1522714"/>
          <a:ext cx="11630694" cy="4500876"/>
        </p:xfrm>
        <a:graphic>
          <a:graphicData uri="http://schemas.openxmlformats.org/drawingml/2006/table">
            <a:tbl>
              <a:tblPr bandRow="1" firstRow="1">
                <a:tableStyleId>{5C22544A-7EE6-4342-B048-85BDC9FD1C3A}</a:tableStyleId>
              </a:tblPr>
              <a:tblGrid>
                <a:gridCol w="743766">
                  <a:extLst>
                    <a:ext uri="{9D8B030D-6E8A-4147-A177-3AD203B41FA5}">
                      <a16:colId xmlns:a16="http://schemas.microsoft.com/office/drawing/2014/main" val="3771863355"/>
                    </a:ext>
                  </a:extLst>
                </a:gridCol>
                <a:gridCol w="2769916">
                  <a:extLst>
                    <a:ext uri="{9D8B030D-6E8A-4147-A177-3AD203B41FA5}">
                      <a16:colId xmlns:a16="http://schemas.microsoft.com/office/drawing/2014/main" val="20907263"/>
                    </a:ext>
                  </a:extLst>
                </a:gridCol>
                <a:gridCol w="1528776">
                  <a:extLst>
                    <a:ext uri="{9D8B030D-6E8A-4147-A177-3AD203B41FA5}">
                      <a16:colId xmlns:a16="http://schemas.microsoft.com/office/drawing/2014/main" val="414699912"/>
                    </a:ext>
                  </a:extLst>
                </a:gridCol>
                <a:gridCol w="1711745">
                  <a:extLst>
                    <a:ext uri="{9D8B030D-6E8A-4147-A177-3AD203B41FA5}">
                      <a16:colId xmlns:a16="http://schemas.microsoft.com/office/drawing/2014/main" val="3559389836"/>
                    </a:ext>
                  </a:extLst>
                </a:gridCol>
                <a:gridCol w="1768226">
                  <a:extLst>
                    <a:ext uri="{9D8B030D-6E8A-4147-A177-3AD203B41FA5}">
                      <a16:colId xmlns:a16="http://schemas.microsoft.com/office/drawing/2014/main" val="1122176605"/>
                    </a:ext>
                  </a:extLst>
                </a:gridCol>
                <a:gridCol w="1290180">
                  <a:extLst>
                    <a:ext uri="{9D8B030D-6E8A-4147-A177-3AD203B41FA5}">
                      <a16:colId xmlns:a16="http://schemas.microsoft.com/office/drawing/2014/main" val="2282304925"/>
                    </a:ext>
                  </a:extLst>
                </a:gridCol>
                <a:gridCol w="1818085">
                  <a:extLst>
                    <a:ext uri="{9D8B030D-6E8A-4147-A177-3AD203B41FA5}">
                      <a16:colId xmlns:a16="http://schemas.microsoft.com/office/drawing/2014/main" val="3211804827"/>
                    </a:ext>
                  </a:extLst>
                </a:gridCol>
              </a:tblGrid>
              <a:tr h="445908">
                <a:tc gridSpan="2" rowSpan="2">
                  <a:txBody>
                    <a:bodyPr/>
                    <a:lstStyle/>
                    <a:p>
                      <a:pPr algn="ctr"/>
                      <a:endParaRPr altLang="en-US" b="0" dirty="0" kumimoji="1" lang="ja-JP" sz="16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hMerge="1" rowSpan="2">
                  <a:txBody>
                    <a:bodyPr/>
                    <a:lstStyle/>
                    <a:p>
                      <a:endParaRPr altLang="en-US" kumimoji="1" lang="ja-JP"/>
                    </a:p>
                  </a:txBody>
                  <a:tcPr/>
                </a:tc>
                <a:tc gridSpan="5">
                  <a:txBody>
                    <a:bodyPr/>
                    <a:lstStyle/>
                    <a:p>
                      <a:pPr algn="ctr"/>
                      <a:r>
                        <a:rPr altLang="en-US" b="1" dirty="0" kumimoji="1" lang="ja-JP" sz="2000">
                          <a:solidFill>
                            <a:schemeClr val="tx1"/>
                          </a:solidFill>
                        </a:rPr>
                        <a:t>「地理歴史，公民①」の問題冊子に掲載</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1">
                        <a:lumMod val="40000"/>
                        <a:lumOff val="60000"/>
                      </a:schemeClr>
                    </a:solidFill>
                  </a:tcPr>
                </a:tc>
                <a:tc hMerge="1">
                  <a:txBody>
                    <a:bodyPr/>
                    <a:lstStyle/>
                    <a:p>
                      <a:pPr algn="ctr"/>
                      <a:endParaRPr altLang="en-US" b="0" dirty="0" kumimoji="1" lang="ja-JP" sz="14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hMerge="1">
                  <a:txBody>
                    <a:bodyPr/>
                    <a:lstStyle/>
                    <a:p>
                      <a:pPr algn="ctr"/>
                      <a:endParaRPr altLang="en-US" b="0" dirty="0" kumimoji="1" lang="ja-JP" sz="14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hMerge="1">
                  <a:txBody>
                    <a:bodyPr/>
                    <a:lstStyle/>
                    <a:p>
                      <a:pPr algn="ctr"/>
                      <a:endParaRPr altLang="en-US" b="0" dirty="0" kumimoji="1" lang="ja-JP" sz="14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hMerge="1">
                  <a:txBody>
                    <a:bodyPr/>
                    <a:lstStyle/>
                    <a:p>
                      <a:pPr algn="ctr"/>
                      <a:endParaRPr altLang="en-US" b="0" dirty="0" kumimoji="1" lang="ja-JP" sz="14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extLst>
                  <a:ext uri="{0D108BD9-81ED-4DB2-BD59-A6C34878D82A}">
                    <a16:rowId xmlns:a16="http://schemas.microsoft.com/office/drawing/2014/main" val="3162508059"/>
                  </a:ext>
                </a:extLst>
              </a:tr>
              <a:tr h="795798">
                <a:tc gridSpan="2" vMerge="1">
                  <a:txBody>
                    <a:bodyPr/>
                    <a:lstStyle/>
                    <a:p>
                      <a:pPr algn="ctr"/>
                      <a:endParaRPr altLang="en-US" b="0" dirty="0" kumimoji="1" lang="ja-JP" sz="14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hMerge="1" vMerge="1">
                  <a:txBody>
                    <a:bodyPr/>
                    <a:lstStyle/>
                    <a:p>
                      <a:pPr algn="ctr"/>
                      <a:endParaRPr altLang="en-US" b="0" dirty="0" kumimoji="1" lang="ja-JP" sz="14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r>
                        <a:rPr altLang="ja-JP" b="0" dirty="0" kumimoji="1" lang="en-US" sz="2000">
                          <a:solidFill>
                            <a:schemeClr val="tx1"/>
                          </a:solidFill>
                        </a:rPr>
                        <a:t>『</a:t>
                      </a:r>
                      <a:r>
                        <a:rPr altLang="en-US" b="0" dirty="0" kumimoji="1" lang="ja-JP" sz="2000">
                          <a:solidFill>
                            <a:schemeClr val="tx1"/>
                          </a:solidFill>
                        </a:rPr>
                        <a:t>地理総合，地理探究</a:t>
                      </a:r>
                      <a:r>
                        <a:rPr altLang="ja-JP" b="0" dirty="0" kumimoji="1" lang="en-US" sz="2000">
                          <a:solidFill>
                            <a:schemeClr val="tx1"/>
                          </a:solidFill>
                        </a:rPr>
                        <a:t>』</a:t>
                      </a:r>
                      <a:endParaRPr altLang="en-US" b="0" dirty="0" kumimoji="1" lang="ja-JP" sz="20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1">
                        <a:lumMod val="40000"/>
                        <a:lumOff val="60000"/>
                      </a:schemeClr>
                    </a:solidFill>
                  </a:tcPr>
                </a:tc>
                <a:tc>
                  <a:txBody>
                    <a:bodyPr/>
                    <a:lstStyle/>
                    <a:p>
                      <a:pPr algn="ctr"/>
                      <a:r>
                        <a:rPr altLang="ja-JP" b="0" dirty="0" kumimoji="1" lang="en-US" sz="2000">
                          <a:solidFill>
                            <a:schemeClr val="tx1"/>
                          </a:solidFill>
                        </a:rPr>
                        <a:t>『</a:t>
                      </a:r>
                      <a:r>
                        <a:rPr altLang="en-US" b="0" dirty="0" kumimoji="1" lang="ja-JP" sz="2000">
                          <a:solidFill>
                            <a:schemeClr val="tx1"/>
                          </a:solidFill>
                        </a:rPr>
                        <a:t>歴史総合，</a:t>
                      </a:r>
                      <a:endParaRPr altLang="ja-JP" b="0" dirty="0" kumimoji="1" lang="en-US" sz="2000">
                        <a:solidFill>
                          <a:schemeClr val="tx1"/>
                        </a:solidFill>
                      </a:endParaRPr>
                    </a:p>
                    <a:p>
                      <a:pPr algn="ctr"/>
                      <a:r>
                        <a:rPr altLang="en-US" b="0" dirty="0" kumimoji="1" lang="ja-JP" sz="2000">
                          <a:solidFill>
                            <a:schemeClr val="tx1"/>
                          </a:solidFill>
                        </a:rPr>
                        <a:t>日本史探究</a:t>
                      </a:r>
                      <a:r>
                        <a:rPr altLang="ja-JP" b="0" dirty="0" kumimoji="1" lang="en-US" sz="2000">
                          <a:solidFill>
                            <a:schemeClr val="tx1"/>
                          </a:solidFill>
                        </a:rPr>
                        <a:t>』</a:t>
                      </a:r>
                      <a:endParaRPr altLang="en-US" b="0" dirty="0" kumimoji="1" lang="ja-JP" sz="20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1">
                        <a:lumMod val="40000"/>
                        <a:lumOff val="60000"/>
                      </a:schemeClr>
                    </a:solidFill>
                  </a:tcPr>
                </a:tc>
                <a:tc>
                  <a:txBody>
                    <a:bodyPr/>
                    <a:lstStyle/>
                    <a:p>
                      <a:pPr algn="ctr"/>
                      <a:r>
                        <a:rPr altLang="ja-JP" b="0" dirty="0" kumimoji="1" lang="en-US" sz="2000">
                          <a:solidFill>
                            <a:schemeClr val="tx1"/>
                          </a:solidFill>
                        </a:rPr>
                        <a:t>『</a:t>
                      </a:r>
                      <a:r>
                        <a:rPr altLang="en-US" b="0" dirty="0" kumimoji="1" lang="ja-JP" sz="2000">
                          <a:solidFill>
                            <a:schemeClr val="tx1"/>
                          </a:solidFill>
                        </a:rPr>
                        <a:t>歴史総合，</a:t>
                      </a:r>
                      <a:endParaRPr altLang="ja-JP" b="0" dirty="0" kumimoji="1" lang="en-US" sz="2000">
                        <a:solidFill>
                          <a:schemeClr val="tx1"/>
                        </a:solidFill>
                      </a:endParaRPr>
                    </a:p>
                    <a:p>
                      <a:pPr algn="ctr"/>
                      <a:r>
                        <a:rPr altLang="en-US" b="0" dirty="0" kumimoji="1" lang="ja-JP" sz="2000">
                          <a:solidFill>
                            <a:schemeClr val="tx1"/>
                          </a:solidFill>
                        </a:rPr>
                        <a:t>世界史探究</a:t>
                      </a:r>
                      <a:r>
                        <a:rPr altLang="ja-JP" b="0" dirty="0" kumimoji="1" lang="en-US" sz="2000">
                          <a:solidFill>
                            <a:schemeClr val="tx1"/>
                          </a:solidFill>
                        </a:rPr>
                        <a:t>』</a:t>
                      </a:r>
                      <a:endParaRPr altLang="en-US" b="0" dirty="0" kumimoji="1" lang="ja-JP" sz="20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1">
                        <a:lumMod val="40000"/>
                        <a:lumOff val="60000"/>
                      </a:schemeClr>
                    </a:solidFill>
                  </a:tcPr>
                </a:tc>
                <a:tc>
                  <a:txBody>
                    <a:bodyPr/>
                    <a:lstStyle/>
                    <a:p>
                      <a:pPr algn="ctr"/>
                      <a:r>
                        <a:rPr altLang="ja-JP" b="0" dirty="0" kumimoji="1" lang="en-US" sz="2000">
                          <a:solidFill>
                            <a:schemeClr val="tx1"/>
                          </a:solidFill>
                        </a:rPr>
                        <a:t>『</a:t>
                      </a:r>
                      <a:r>
                        <a:rPr altLang="en-US" b="0" dirty="0" kumimoji="1" lang="ja-JP" sz="2000">
                          <a:solidFill>
                            <a:schemeClr val="tx1"/>
                          </a:solidFill>
                        </a:rPr>
                        <a:t>公共，</a:t>
                      </a:r>
                      <a:endParaRPr altLang="ja-JP" b="0" dirty="0" kumimoji="1" lang="en-US" sz="2000">
                        <a:solidFill>
                          <a:schemeClr val="tx1"/>
                        </a:solidFill>
                      </a:endParaRPr>
                    </a:p>
                    <a:p>
                      <a:pPr algn="ctr"/>
                      <a:r>
                        <a:rPr altLang="en-US" b="0" dirty="0" kumimoji="1" lang="ja-JP" sz="2000">
                          <a:solidFill>
                            <a:schemeClr val="tx1"/>
                          </a:solidFill>
                        </a:rPr>
                        <a:t>倫理</a:t>
                      </a:r>
                      <a:r>
                        <a:rPr altLang="ja-JP" b="0" dirty="0" kumimoji="1" lang="en-US" sz="2000">
                          <a:solidFill>
                            <a:schemeClr val="tx1"/>
                          </a:solidFill>
                        </a:rPr>
                        <a:t>』</a:t>
                      </a:r>
                      <a:endParaRPr altLang="en-US" b="0" dirty="0" kumimoji="1" lang="ja-JP" sz="20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1">
                        <a:lumMod val="40000"/>
                        <a:lumOff val="60000"/>
                      </a:schemeClr>
                    </a:solidFill>
                  </a:tcPr>
                </a:tc>
                <a:tc>
                  <a:txBody>
                    <a:bodyPr/>
                    <a:lstStyle/>
                    <a:p>
                      <a:pPr algn="ctr"/>
                      <a:r>
                        <a:rPr altLang="ja-JP" b="0" dirty="0" kumimoji="1" lang="en-US" sz="2000">
                          <a:solidFill>
                            <a:schemeClr val="tx1"/>
                          </a:solidFill>
                        </a:rPr>
                        <a:t>『</a:t>
                      </a:r>
                      <a:r>
                        <a:rPr altLang="en-US" b="0" dirty="0" kumimoji="1" lang="ja-JP" sz="2000">
                          <a:solidFill>
                            <a:schemeClr val="tx1"/>
                          </a:solidFill>
                        </a:rPr>
                        <a:t>公共，</a:t>
                      </a:r>
                      <a:endParaRPr altLang="ja-JP" b="0" dirty="0" kumimoji="1" lang="en-US" sz="2000">
                        <a:solidFill>
                          <a:schemeClr val="tx1"/>
                        </a:solidFill>
                      </a:endParaRPr>
                    </a:p>
                    <a:p>
                      <a:pPr algn="ctr"/>
                      <a:r>
                        <a:rPr altLang="en-US" b="0" dirty="0" kumimoji="1" lang="ja-JP" sz="2000">
                          <a:solidFill>
                            <a:schemeClr val="tx1"/>
                          </a:solidFill>
                        </a:rPr>
                        <a:t>政治・経済</a:t>
                      </a:r>
                      <a:r>
                        <a:rPr altLang="ja-JP" b="0" dirty="0" kumimoji="1" lang="en-US" sz="2000">
                          <a:solidFill>
                            <a:schemeClr val="tx1"/>
                          </a:solidFill>
                        </a:rPr>
                        <a:t>』</a:t>
                      </a:r>
                      <a:endParaRPr altLang="en-US" b="0" dirty="0" kumimoji="1" lang="ja-JP" sz="20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1">
                        <a:lumMod val="40000"/>
                        <a:lumOff val="60000"/>
                      </a:schemeClr>
                    </a:solidFill>
                  </a:tcPr>
                </a:tc>
                <a:extLst>
                  <a:ext uri="{0D108BD9-81ED-4DB2-BD59-A6C34878D82A}">
                    <a16:rowId xmlns:a16="http://schemas.microsoft.com/office/drawing/2014/main" val="537282375"/>
                  </a:ext>
                </a:extLst>
              </a:tr>
              <a:tr h="422214">
                <a:tc rowSpan="5">
                  <a:txBody>
                    <a:bodyPr/>
                    <a:lstStyle/>
                    <a:p>
                      <a:pPr algn="ctr"/>
                      <a:r>
                        <a:rPr altLang="en-US" b="1" dirty="0" kumimoji="1" lang="ja-JP" sz="2000">
                          <a:solidFill>
                            <a:schemeClr val="tx1"/>
                          </a:solidFill>
                        </a:rPr>
                        <a:t>「地理歴史，公民①」</a:t>
                      </a:r>
                      <a:endParaRPr altLang="ja-JP" b="1" dirty="0" kumimoji="1" lang="en-US" sz="2000">
                        <a:solidFill>
                          <a:schemeClr val="tx1"/>
                        </a:solidFill>
                      </a:endParaRPr>
                    </a:p>
                    <a:p>
                      <a:pPr algn="ctr"/>
                      <a:r>
                        <a:rPr altLang="en-US" b="1" dirty="0" kumimoji="1" lang="ja-JP" sz="2000">
                          <a:solidFill>
                            <a:schemeClr val="tx1"/>
                          </a:solidFill>
                        </a:rPr>
                        <a:t>の問題冊子に掲載</a:t>
                      </a:r>
                    </a:p>
                  </a:txBody>
                  <a:tcPr anchor="ctr" vert="eaVert">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1">
                        <a:lumMod val="40000"/>
                        <a:lumOff val="60000"/>
                      </a:schemeClr>
                    </a:solidFill>
                  </a:tcPr>
                </a:tc>
                <a:tc>
                  <a:txBody>
                    <a:bodyPr/>
                    <a:lstStyle/>
                    <a:p>
                      <a:r>
                        <a:rPr altLang="ja-JP" dirty="0" kumimoji="1" lang="en-US" sz="2000">
                          <a:solidFill>
                            <a:schemeClr val="tx1"/>
                          </a:solidFill>
                        </a:rPr>
                        <a:t>『</a:t>
                      </a:r>
                      <a:r>
                        <a:rPr altLang="en-US" dirty="0" kumimoji="1" lang="ja-JP" sz="2000">
                          <a:solidFill>
                            <a:schemeClr val="tx1"/>
                          </a:solidFill>
                        </a:rPr>
                        <a:t>地理総合，</a:t>
                      </a:r>
                      <a:endParaRPr altLang="ja-JP" dirty="0" kumimoji="1" lang="en-US" sz="2000">
                        <a:solidFill>
                          <a:schemeClr val="tx1"/>
                        </a:solidFill>
                      </a:endParaRPr>
                    </a:p>
                    <a:p>
                      <a:r>
                        <a:rPr altLang="en-US" dirty="0" kumimoji="1" lang="ja-JP" sz="2000">
                          <a:solidFill>
                            <a:schemeClr val="tx1"/>
                          </a:solidFill>
                        </a:rPr>
                        <a:t>　　　　地理探究</a:t>
                      </a:r>
                      <a:r>
                        <a:rPr altLang="ja-JP" dirty="0" kumimoji="1" lang="en-US" sz="2000">
                          <a:solidFill>
                            <a:schemeClr val="tx1"/>
                          </a:solidFill>
                        </a:rPr>
                        <a:t>』</a:t>
                      </a:r>
                      <a:endParaRPr altLang="en-US" dirty="0" kumimoji="1" lang="ja-JP" sz="20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1">
                        <a:lumMod val="40000"/>
                        <a:lumOff val="60000"/>
                      </a:schemeClr>
                    </a:solidFill>
                  </a:tcPr>
                </a:tc>
                <a:tc>
                  <a:txBody>
                    <a:bodyPr/>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dirty="0" kumimoji="1" lang="ja-JP" sz="20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lgn="ctr" cap="flat" cmpd="sng" w="12700">
                      <a:solidFill>
                        <a:schemeClr val="tx1"/>
                      </a:solidFill>
                      <a:prstDash val="solid"/>
                      <a:round/>
                      <a:headEnd len="med" type="none" w="med"/>
                      <a:tailEnd len="med" type="none" w="med"/>
                    </a:lnTlToBr>
                    <a:solidFill>
                      <a:schemeClr val="bg1"/>
                    </a:solidFill>
                  </a:tcPr>
                </a:tc>
                <a:tc>
                  <a:txBody>
                    <a:bodyPr/>
                    <a:lstStyle/>
                    <a:p>
                      <a:pPr algn="ctr"/>
                      <a:r>
                        <a:rPr altLang="en-US" dirty="0" kumimoji="1" lang="ja-JP" sz="2000">
                          <a:solidFill>
                            <a:schemeClr val="tx1"/>
                          </a:solidFill>
                        </a:rPr>
                        <a:t>〇</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r>
                        <a:rPr altLang="en-US" dirty="0" kumimoji="1" lang="ja-JP" sz="2000">
                          <a:solidFill>
                            <a:schemeClr val="tx1"/>
                          </a:solidFill>
                        </a:rPr>
                        <a:t>〇</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r>
                        <a:rPr altLang="en-US" dirty="0" kumimoji="1" lang="ja-JP" sz="2000">
                          <a:solidFill>
                            <a:schemeClr val="tx1"/>
                          </a:solidFill>
                        </a:rPr>
                        <a:t>〇</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r>
                        <a:rPr altLang="en-US" dirty="0" kumimoji="1" lang="ja-JP" sz="2000">
                          <a:solidFill>
                            <a:schemeClr val="tx1"/>
                          </a:solidFill>
                        </a:rPr>
                        <a:t>〇</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extLst>
                  <a:ext uri="{0D108BD9-81ED-4DB2-BD59-A6C34878D82A}">
                    <a16:rowId xmlns:a16="http://schemas.microsoft.com/office/drawing/2014/main" val="1850847494"/>
                  </a:ext>
                </a:extLst>
              </a:tr>
              <a:tr h="682285">
                <a:tc vMerge="1">
                  <a:txBody>
                    <a:bodyPr/>
                    <a:lstStyle/>
                    <a:p>
                      <a:endParaRPr altLang="en-US" dirty="0" kumimoji="1" lang="ja-JP" sz="14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a:lstStyle/>
                    <a:p>
                      <a:r>
                        <a:rPr altLang="ja-JP" dirty="0" kumimoji="1" lang="en-US" sz="2000">
                          <a:solidFill>
                            <a:schemeClr val="tx1"/>
                          </a:solidFill>
                        </a:rPr>
                        <a:t>『</a:t>
                      </a:r>
                      <a:r>
                        <a:rPr altLang="en-US" dirty="0" kumimoji="1" lang="ja-JP" sz="2000">
                          <a:solidFill>
                            <a:schemeClr val="tx1"/>
                          </a:solidFill>
                        </a:rPr>
                        <a:t>歴史総合，</a:t>
                      </a:r>
                      <a:endParaRPr altLang="ja-JP" dirty="0" kumimoji="1" lang="en-US" sz="2000">
                        <a:solidFill>
                          <a:schemeClr val="tx1"/>
                        </a:solidFill>
                      </a:endParaRPr>
                    </a:p>
                    <a:p>
                      <a:r>
                        <a:rPr altLang="en-US" dirty="0" kumimoji="1" lang="ja-JP" sz="2000">
                          <a:solidFill>
                            <a:schemeClr val="tx1"/>
                          </a:solidFill>
                        </a:rPr>
                        <a:t>　　　　日本史探究</a:t>
                      </a:r>
                      <a:r>
                        <a:rPr altLang="ja-JP" dirty="0" kumimoji="1" lang="en-US" sz="2000">
                          <a:solidFill>
                            <a:schemeClr val="tx1"/>
                          </a:solidFill>
                        </a:rPr>
                        <a:t>』</a:t>
                      </a:r>
                      <a:endParaRPr altLang="en-US" dirty="0" kumimoji="1" lang="ja-JP" sz="20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1">
                        <a:lumMod val="40000"/>
                        <a:lumOff val="60000"/>
                      </a:schemeClr>
                    </a:solidFill>
                  </a:tcPr>
                </a:tc>
                <a:tc>
                  <a:txBody>
                    <a:bodyPr/>
                    <a:lstStyle/>
                    <a:p>
                      <a:pPr algn="ctr"/>
                      <a:r>
                        <a:rPr altLang="en-US" dirty="0" kumimoji="1" lang="ja-JP" sz="2000">
                          <a:solidFill>
                            <a:schemeClr val="tx1"/>
                          </a:solidFill>
                        </a:rPr>
                        <a:t>〇</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dirty="0" kumimoji="1" lang="ja-JP" sz="20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lgn="ctr" cap="flat" cmpd="sng" w="12700">
                      <a:solidFill>
                        <a:schemeClr val="tx1"/>
                      </a:solidFill>
                      <a:prstDash val="solid"/>
                      <a:round/>
                      <a:headEnd len="med" type="none" w="med"/>
                      <a:tailEnd len="med" type="none" w="med"/>
                    </a:lnTlToBr>
                    <a:solidFill>
                      <a:schemeClr val="bg1"/>
                    </a:solidFill>
                  </a:tcPr>
                </a:tc>
                <a:tc>
                  <a:txBody>
                    <a:bodyPr/>
                    <a:lstStyle/>
                    <a:p>
                      <a:pPr algn="ctr"/>
                      <a:r>
                        <a:rPr altLang="en-US" dirty="0" kumimoji="1" lang="ja-JP" sz="2000">
                          <a:solidFill>
                            <a:schemeClr val="tx1"/>
                          </a:solidFill>
                        </a:rPr>
                        <a:t>〇</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r>
                        <a:rPr altLang="en-US" dirty="0" kumimoji="1" lang="ja-JP" sz="2000">
                          <a:solidFill>
                            <a:schemeClr val="tx1"/>
                          </a:solidFill>
                        </a:rPr>
                        <a:t>〇</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r>
                        <a:rPr altLang="en-US" dirty="0" kumimoji="1" lang="ja-JP" sz="2000">
                          <a:solidFill>
                            <a:schemeClr val="tx1"/>
                          </a:solidFill>
                        </a:rPr>
                        <a:t>〇</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extLst>
                  <a:ext uri="{0D108BD9-81ED-4DB2-BD59-A6C34878D82A}">
                    <a16:rowId xmlns:a16="http://schemas.microsoft.com/office/drawing/2014/main" val="359710425"/>
                  </a:ext>
                </a:extLst>
              </a:tr>
              <a:tr h="682285">
                <a:tc vMerge="1">
                  <a:txBody>
                    <a:bodyPr/>
                    <a:lstStyle/>
                    <a:p>
                      <a:endParaRPr altLang="en-US" dirty="0" kumimoji="1" lang="ja-JP" sz="14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a:lstStyle/>
                    <a:p>
                      <a:r>
                        <a:rPr altLang="ja-JP" dirty="0" kumimoji="1" lang="en-US" sz="2000">
                          <a:solidFill>
                            <a:schemeClr val="tx1"/>
                          </a:solidFill>
                        </a:rPr>
                        <a:t>『</a:t>
                      </a:r>
                      <a:r>
                        <a:rPr altLang="en-US" dirty="0" kumimoji="1" lang="ja-JP" sz="2000">
                          <a:solidFill>
                            <a:schemeClr val="tx1"/>
                          </a:solidFill>
                        </a:rPr>
                        <a:t>歴史総合，</a:t>
                      </a:r>
                      <a:endParaRPr altLang="ja-JP" dirty="0" kumimoji="1" lang="en-US" sz="2000">
                        <a:solidFill>
                          <a:schemeClr val="tx1"/>
                        </a:solidFill>
                      </a:endParaRPr>
                    </a:p>
                    <a:p>
                      <a:r>
                        <a:rPr altLang="en-US" dirty="0" kumimoji="1" lang="ja-JP" sz="2000">
                          <a:solidFill>
                            <a:schemeClr val="tx1"/>
                          </a:solidFill>
                        </a:rPr>
                        <a:t>　　　　世界史探究</a:t>
                      </a:r>
                      <a:r>
                        <a:rPr altLang="ja-JP" dirty="0" kumimoji="1" lang="en-US" sz="2000">
                          <a:solidFill>
                            <a:schemeClr val="tx1"/>
                          </a:solidFill>
                        </a:rPr>
                        <a:t>』</a:t>
                      </a:r>
                      <a:endParaRPr altLang="en-US" dirty="0" kumimoji="1" lang="ja-JP" sz="20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1">
                        <a:lumMod val="40000"/>
                        <a:lumOff val="60000"/>
                      </a:schemeClr>
                    </a:solidFill>
                  </a:tcPr>
                </a:tc>
                <a:tc>
                  <a:txBody>
                    <a:bodyPr/>
                    <a:lstStyle/>
                    <a:p>
                      <a:pPr algn="ctr"/>
                      <a:r>
                        <a:rPr altLang="en-US" dirty="0" kumimoji="1" lang="ja-JP" sz="2000">
                          <a:solidFill>
                            <a:schemeClr val="tx1"/>
                          </a:solidFill>
                        </a:rPr>
                        <a:t>〇</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r>
                        <a:rPr altLang="en-US" dirty="0" kumimoji="1" lang="ja-JP" sz="2000">
                          <a:solidFill>
                            <a:schemeClr val="tx1"/>
                          </a:solidFill>
                        </a:rPr>
                        <a:t>〇</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endParaRPr altLang="en-US" dirty="0" kumimoji="1" lang="ja-JP" sz="20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lgn="ctr" cap="flat" cmpd="sng" w="12700">
                      <a:solidFill>
                        <a:schemeClr val="tx1"/>
                      </a:solidFill>
                      <a:prstDash val="solid"/>
                      <a:round/>
                      <a:headEnd len="med" type="none" w="med"/>
                      <a:tailEnd len="med" type="none" w="med"/>
                    </a:lnTlToBr>
                    <a:solidFill>
                      <a:schemeClr val="bg1"/>
                    </a:solidFill>
                  </a:tcPr>
                </a:tc>
                <a:tc>
                  <a:txBody>
                    <a:bodyPr/>
                    <a:lstStyle/>
                    <a:p>
                      <a:pPr algn="ctr"/>
                      <a:r>
                        <a:rPr altLang="en-US" dirty="0" kumimoji="1" lang="ja-JP" sz="2000">
                          <a:solidFill>
                            <a:schemeClr val="tx1"/>
                          </a:solidFill>
                        </a:rPr>
                        <a:t>〇</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r>
                        <a:rPr altLang="en-US" dirty="0" kumimoji="1" lang="ja-JP" sz="2000">
                          <a:solidFill>
                            <a:schemeClr val="tx1"/>
                          </a:solidFill>
                        </a:rPr>
                        <a:t>〇</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extLst>
                  <a:ext uri="{0D108BD9-81ED-4DB2-BD59-A6C34878D82A}">
                    <a16:rowId xmlns:a16="http://schemas.microsoft.com/office/drawing/2014/main" val="4166027829"/>
                  </a:ext>
                </a:extLst>
              </a:tr>
              <a:tr h="562824">
                <a:tc vMerge="1">
                  <a:txBody>
                    <a:bodyPr/>
                    <a:lstStyle/>
                    <a:p>
                      <a:endParaRPr altLang="en-US" dirty="0" kumimoji="1" lang="ja-JP" sz="14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a:lstStyle/>
                    <a:p>
                      <a:r>
                        <a:rPr altLang="ja-JP" dirty="0" kumimoji="1" lang="en-US" sz="2000">
                          <a:solidFill>
                            <a:schemeClr val="tx1"/>
                          </a:solidFill>
                        </a:rPr>
                        <a:t>『</a:t>
                      </a:r>
                      <a:r>
                        <a:rPr altLang="en-US" dirty="0" kumimoji="1" lang="ja-JP" sz="2000">
                          <a:solidFill>
                            <a:schemeClr val="tx1"/>
                          </a:solidFill>
                        </a:rPr>
                        <a:t>公共，倫理</a:t>
                      </a:r>
                      <a:r>
                        <a:rPr altLang="ja-JP" dirty="0" kumimoji="1" lang="en-US" sz="2000">
                          <a:solidFill>
                            <a:schemeClr val="tx1"/>
                          </a:solidFill>
                        </a:rPr>
                        <a:t>』</a:t>
                      </a:r>
                      <a:endParaRPr altLang="en-US" dirty="0" kumimoji="1" lang="ja-JP" sz="20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1">
                        <a:lumMod val="40000"/>
                        <a:lumOff val="60000"/>
                      </a:schemeClr>
                    </a:solidFill>
                  </a:tcPr>
                </a:tc>
                <a:tc>
                  <a:txBody>
                    <a:bodyPr/>
                    <a:lstStyle/>
                    <a:p>
                      <a:pPr algn="ctr"/>
                      <a:r>
                        <a:rPr altLang="en-US" dirty="0" kumimoji="1" lang="ja-JP" sz="2000">
                          <a:solidFill>
                            <a:schemeClr val="tx1"/>
                          </a:solidFill>
                        </a:rPr>
                        <a:t>〇</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r>
                        <a:rPr altLang="en-US" dirty="0" kumimoji="1" lang="ja-JP" sz="2000">
                          <a:solidFill>
                            <a:schemeClr val="tx1"/>
                          </a:solidFill>
                        </a:rPr>
                        <a:t>〇</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r>
                        <a:rPr altLang="en-US" dirty="0" kumimoji="1" lang="ja-JP" sz="2000">
                          <a:solidFill>
                            <a:schemeClr val="tx1"/>
                          </a:solidFill>
                        </a:rPr>
                        <a:t>〇</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dirty="0" kumimoji="1" lang="ja-JP" sz="20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lgn="ctr" cap="flat" cmpd="sng" w="12700">
                      <a:solidFill>
                        <a:schemeClr val="tx1"/>
                      </a:solidFill>
                      <a:prstDash val="solid"/>
                      <a:round/>
                      <a:headEnd len="med" type="none" w="med"/>
                      <a:tailEnd len="med" type="none" w="med"/>
                    </a:lnTlToBr>
                    <a:solidFill>
                      <a:schemeClr val="bg1"/>
                    </a:solidFill>
                  </a:tcPr>
                </a:tc>
                <a:tc>
                  <a:txBody>
                    <a:bodyPr/>
                    <a:lstStyle/>
                    <a:p>
                      <a:pPr algn="ctr"/>
                      <a:r>
                        <a:rPr altLang="ja-JP" b="1" dirty="0" kumimoji="1" lang="en-US" sz="2000">
                          <a:solidFill>
                            <a:srgbClr val="FF0000"/>
                          </a:solidFill>
                        </a:rPr>
                        <a:t>×</a:t>
                      </a:r>
                      <a:endParaRPr altLang="en-US" b="1" dirty="0" kumimoji="1" lang="ja-JP" sz="2000">
                        <a:solidFill>
                          <a:srgbClr val="FF0000"/>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extLst>
                  <a:ext uri="{0D108BD9-81ED-4DB2-BD59-A6C34878D82A}">
                    <a16:rowId xmlns:a16="http://schemas.microsoft.com/office/drawing/2014/main" val="1818460372"/>
                  </a:ext>
                </a:extLst>
              </a:tr>
              <a:tr h="593226">
                <a:tc vMerge="1">
                  <a:txBody>
                    <a:bodyPr/>
                    <a:lstStyle/>
                    <a:p>
                      <a:endParaRPr altLang="en-US" dirty="0" kumimoji="1" lang="ja-JP" sz="14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a:lstStyle/>
                    <a:p>
                      <a:r>
                        <a:rPr altLang="ja-JP" dirty="0" kumimoji="1" lang="en-US" sz="2000">
                          <a:solidFill>
                            <a:schemeClr val="tx1"/>
                          </a:solidFill>
                        </a:rPr>
                        <a:t>『</a:t>
                      </a:r>
                      <a:r>
                        <a:rPr altLang="en-US" dirty="0" kumimoji="1" lang="ja-JP" sz="2000">
                          <a:solidFill>
                            <a:schemeClr val="tx1"/>
                          </a:solidFill>
                        </a:rPr>
                        <a:t>公共，政治・経済</a:t>
                      </a:r>
                      <a:r>
                        <a:rPr altLang="ja-JP" dirty="0" kumimoji="1" lang="en-US" sz="2000">
                          <a:solidFill>
                            <a:schemeClr val="tx1"/>
                          </a:solidFill>
                        </a:rPr>
                        <a:t>』</a:t>
                      </a:r>
                      <a:endParaRPr altLang="en-US" dirty="0" kumimoji="1" lang="ja-JP" sz="20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1">
                        <a:lumMod val="40000"/>
                        <a:lumOff val="60000"/>
                      </a:schemeClr>
                    </a:solidFill>
                  </a:tcPr>
                </a:tc>
                <a:tc>
                  <a:txBody>
                    <a:bodyPr/>
                    <a:lstStyle/>
                    <a:p>
                      <a:pPr algn="ctr"/>
                      <a:r>
                        <a:rPr altLang="en-US" dirty="0" kumimoji="1" lang="ja-JP" sz="2000">
                          <a:solidFill>
                            <a:schemeClr val="tx1"/>
                          </a:solidFill>
                        </a:rPr>
                        <a:t>〇</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r>
                        <a:rPr altLang="en-US" dirty="0" kumimoji="1" lang="ja-JP" sz="2000">
                          <a:solidFill>
                            <a:schemeClr val="tx1"/>
                          </a:solidFill>
                        </a:rPr>
                        <a:t>〇</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r>
                        <a:rPr altLang="en-US" dirty="0" kumimoji="1" lang="ja-JP" sz="2000">
                          <a:solidFill>
                            <a:schemeClr val="tx1"/>
                          </a:solidFill>
                        </a:rPr>
                        <a:t>〇</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r>
                        <a:rPr altLang="ja-JP" b="1" dirty="0" kumimoji="1" lang="en-US" sz="2000">
                          <a:solidFill>
                            <a:srgbClr val="FF0000"/>
                          </a:solidFill>
                        </a:rPr>
                        <a:t>×</a:t>
                      </a:r>
                      <a:endParaRPr altLang="en-US" b="1" dirty="0" kumimoji="1" lang="ja-JP" sz="2000">
                        <a:solidFill>
                          <a:srgbClr val="FF0000"/>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dirty="0" kumimoji="1" lang="ja-JP" sz="20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lgn="ctr" cap="flat" cmpd="sng" w="12700">
                      <a:solidFill>
                        <a:schemeClr val="tx1"/>
                      </a:solidFill>
                      <a:prstDash val="solid"/>
                      <a:round/>
                      <a:headEnd len="med" type="none" w="med"/>
                      <a:tailEnd len="med" type="none" w="med"/>
                    </a:lnTlToBr>
                    <a:solidFill>
                      <a:schemeClr val="bg1"/>
                    </a:solidFill>
                  </a:tcPr>
                </a:tc>
                <a:extLst>
                  <a:ext uri="{0D108BD9-81ED-4DB2-BD59-A6C34878D82A}">
                    <a16:rowId xmlns:a16="http://schemas.microsoft.com/office/drawing/2014/main" val="479861984"/>
                  </a:ext>
                </a:extLst>
              </a:tr>
            </a:tbl>
          </a:graphicData>
        </a:graphic>
      </p:graphicFrame>
      <p:sp>
        <p:nvSpPr>
          <p:cNvPr id="15" name="テキスト ボックス 14">
            <a:extLst>
              <a:ext uri="{FF2B5EF4-FFF2-40B4-BE49-F238E27FC236}">
                <a16:creationId xmlns:a16="http://schemas.microsoft.com/office/drawing/2014/main" id="{A6331432-988A-49C6-B174-0CA8BB1B32F4}"/>
              </a:ext>
            </a:extLst>
          </p:cNvPr>
          <p:cNvSpPr txBox="1"/>
          <p:nvPr/>
        </p:nvSpPr>
        <p:spPr>
          <a:xfrm>
            <a:off x="3559133" y="602417"/>
            <a:ext cx="5073733" cy="400110"/>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２科目を選択する場合の組合せ</a:t>
            </a:r>
            <a:r>
              <a:rPr altLang="ja-JP" b="1"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endPar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17" name="テキスト ボックス 16">
            <a:extLst>
              <a:ext uri="{FF2B5EF4-FFF2-40B4-BE49-F238E27FC236}">
                <a16:creationId xmlns:a16="http://schemas.microsoft.com/office/drawing/2014/main" id="{357D966D-6E1A-4998-B543-C650F7A387A5}"/>
              </a:ext>
            </a:extLst>
          </p:cNvPr>
          <p:cNvSpPr txBox="1"/>
          <p:nvPr/>
        </p:nvSpPr>
        <p:spPr>
          <a:xfrm>
            <a:off x="333880" y="602120"/>
            <a:ext cx="3420000" cy="461665"/>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地理歴史，公民</a:t>
            </a:r>
            <a:endPar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2" name="スライド番号プレースホルダー 1">
            <a:extLst>
              <a:ext uri="{FF2B5EF4-FFF2-40B4-BE49-F238E27FC236}">
                <a16:creationId xmlns:a16="http://schemas.microsoft.com/office/drawing/2014/main" id="{5D83544C-1C04-4F64-8CA5-081E6EA33BD9}"/>
              </a:ext>
            </a:extLst>
          </p:cNvPr>
          <p:cNvSpPr>
            <a:spLocks noGrp="1"/>
          </p:cNvSpPr>
          <p:nvPr>
            <p:ph idx="12" sz="quarter" type="sldNum"/>
          </p:nvPr>
        </p:nvSpPr>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6CDE0D69-D120-4C3F-AF8B-153B86130DEE}" type="slidenum">
              <a:rPr altLang="en-US" b="1"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22</a:t>
            </a:fld>
            <a:endPar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22" name="タイトル 5">
            <a:extLst>
              <a:ext uri="{FF2B5EF4-FFF2-40B4-BE49-F238E27FC236}">
                <a16:creationId xmlns:a16="http://schemas.microsoft.com/office/drawing/2014/main" id="{EC514FF8-6238-40AE-B844-09515B0321DC}"/>
              </a:ext>
            </a:extLst>
          </p:cNvPr>
          <p:cNvSpPr>
            <a:spLocks noGrp="1"/>
          </p:cNvSpPr>
          <p:nvPr>
            <p:ph type="title"/>
          </p:nvPr>
        </p:nvSpPr>
        <p:spPr>
          <a:xfrm>
            <a:off x="406400" y="98434"/>
            <a:ext cx="9280525" cy="563414"/>
          </a:xfrm>
        </p:spPr>
        <p:txBody>
          <a:bodyPr>
            <a:normAutofit/>
          </a:bodyPr>
          <a:lstStyle/>
          <a:p>
            <a:r>
              <a:rPr altLang="en-US" dirty="0" lang="ja-JP">
                <a:solidFill>
                  <a:srgbClr val="002060"/>
                </a:solidFill>
              </a:rPr>
              <a:t>③　出題教科・科目</a:t>
            </a:r>
            <a:r>
              <a:rPr altLang="en-US" b="1" dirty="0" lang="ja-JP">
                <a:solidFill>
                  <a:srgbClr val="002060"/>
                </a:solidFill>
              </a:rPr>
              <a:t>　</a:t>
            </a:r>
            <a:r>
              <a:rPr altLang="ja-JP" dirty="0" lang="en-US">
                <a:solidFill>
                  <a:srgbClr val="002060"/>
                </a:solidFill>
              </a:rPr>
              <a:t>【</a:t>
            </a:r>
            <a:r>
              <a:rPr altLang="en-US" dirty="0" lang="ja-JP">
                <a:solidFill>
                  <a:srgbClr val="002060"/>
                </a:solidFill>
              </a:rPr>
              <a:t>受験案内：</a:t>
            </a:r>
            <a:r>
              <a:rPr altLang="ja-JP" dirty="0" lang="en-US">
                <a:solidFill>
                  <a:srgbClr val="002060"/>
                </a:solidFill>
              </a:rPr>
              <a:t>P.6</a:t>
            </a:r>
            <a:r>
              <a:rPr altLang="en-US" dirty="0" lang="ja-JP">
                <a:solidFill>
                  <a:srgbClr val="002060"/>
                </a:solidFill>
              </a:rPr>
              <a:t>～</a:t>
            </a:r>
            <a:r>
              <a:rPr altLang="ja-JP" dirty="0" lang="en-US">
                <a:solidFill>
                  <a:srgbClr val="002060"/>
                </a:solidFill>
              </a:rPr>
              <a:t>7】</a:t>
            </a:r>
            <a:endParaRPr altLang="en-US" dirty="0" lang="ja-JP">
              <a:solidFill>
                <a:srgbClr val="002060"/>
              </a:solidFill>
            </a:endParaRPr>
          </a:p>
        </p:txBody>
      </p:sp>
      <p:sp>
        <p:nvSpPr>
          <p:cNvPr id="16" name="四角形: 角を丸くする 15">
            <a:extLst>
              <a:ext uri="{FF2B5EF4-FFF2-40B4-BE49-F238E27FC236}">
                <a16:creationId xmlns:a16="http://schemas.microsoft.com/office/drawing/2014/main" id="{0CB4A89E-A66A-45BE-9A5A-5A0D1AC8B3B9}"/>
              </a:ext>
            </a:extLst>
          </p:cNvPr>
          <p:cNvSpPr/>
          <p:nvPr/>
        </p:nvSpPr>
        <p:spPr>
          <a:xfrm>
            <a:off x="6345085" y="6051882"/>
            <a:ext cx="4995551" cy="748153"/>
          </a:xfrm>
          <a:prstGeom prst="roundRect">
            <a:avLst/>
          </a:prstGeom>
          <a:solidFill>
            <a:srgbClr val="FFCF37"/>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公共，倫理</a:t>
            </a:r>
            <a:r>
              <a:rPr altLang="ja-JP" b="1"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と</a:t>
            </a:r>
            <a:r>
              <a:rPr altLang="ja-JP" b="1"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公共，政治・経済</a:t>
            </a:r>
            <a:r>
              <a:rPr altLang="ja-JP" b="1"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は組み合わせて選択できない</a:t>
            </a:r>
          </a:p>
        </p:txBody>
      </p:sp>
      <p:sp>
        <p:nvSpPr>
          <p:cNvPr id="23" name="四角形: 角を丸くする 22">
            <a:extLst>
              <a:ext uri="{FF2B5EF4-FFF2-40B4-BE49-F238E27FC236}">
                <a16:creationId xmlns:a16="http://schemas.microsoft.com/office/drawing/2014/main" id="{DB7BBD81-5B9A-4F52-893D-6584808E2D82}"/>
              </a:ext>
            </a:extLst>
          </p:cNvPr>
          <p:cNvSpPr/>
          <p:nvPr/>
        </p:nvSpPr>
        <p:spPr>
          <a:xfrm>
            <a:off x="10613344" y="4913166"/>
            <a:ext cx="902646" cy="479511"/>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800" u="none">
              <a:ln>
                <a:noFill/>
              </a:ln>
              <a:solidFill>
                <a:prstClr val="white"/>
              </a:solidFill>
              <a:effectLst/>
              <a:uLnTx/>
              <a:uFillTx/>
              <a:latin panose="020B0603020202020204" typeface="Trebuchet MS"/>
              <a:ea charset="-128" panose="020B0604030504040204" pitchFamily="50" typeface="メイリオ"/>
              <a:cs typeface="+mn-cs"/>
            </a:endParaRPr>
          </a:p>
        </p:txBody>
      </p:sp>
      <p:sp>
        <p:nvSpPr>
          <p:cNvPr id="24" name="四角形: 角を丸くする 23">
            <a:extLst>
              <a:ext uri="{FF2B5EF4-FFF2-40B4-BE49-F238E27FC236}">
                <a16:creationId xmlns:a16="http://schemas.microsoft.com/office/drawing/2014/main" id="{63C5D12E-E66E-4EDB-8E37-3FE1E5A4F610}"/>
              </a:ext>
            </a:extLst>
          </p:cNvPr>
          <p:cNvSpPr/>
          <p:nvPr/>
        </p:nvSpPr>
        <p:spPr>
          <a:xfrm>
            <a:off x="9079235" y="5481979"/>
            <a:ext cx="902646" cy="479511"/>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1" lang="ja-JP" noProof="0" normalizeH="0" spc="0" strike="noStrike" sz="1800" u="none">
              <a:ln>
                <a:noFill/>
              </a:ln>
              <a:solidFill>
                <a:prstClr val="white"/>
              </a:solidFill>
              <a:effectLst/>
              <a:uLnTx/>
              <a:uFillTx/>
              <a:latin panose="020B0603020202020204" typeface="Trebuchet MS"/>
              <a:ea charset="-128" panose="020B0604030504040204" pitchFamily="50" typeface="メイリオ"/>
              <a:cs typeface="+mn-cs"/>
            </a:endParaRPr>
          </a:p>
        </p:txBody>
      </p:sp>
      <p:sp>
        <p:nvSpPr>
          <p:cNvPr id="25" name="テキスト ボックス 24">
            <a:extLst>
              <a:ext uri="{FF2B5EF4-FFF2-40B4-BE49-F238E27FC236}">
                <a16:creationId xmlns:a16="http://schemas.microsoft.com/office/drawing/2014/main" id="{D97905AB-A489-4144-BEF2-5A1B8ABDEC98}"/>
              </a:ext>
            </a:extLst>
          </p:cNvPr>
          <p:cNvSpPr txBox="1"/>
          <p:nvPr/>
        </p:nvSpPr>
        <p:spPr>
          <a:xfrm>
            <a:off x="362098" y="1099949"/>
            <a:ext cx="8779922" cy="400110"/>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「地理歴史，公民①」の問題冊子の中から２科目を選択する場合</a:t>
            </a:r>
            <a:endPar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26" name="正方形/長方形 25">
            <a:extLst>
              <a:ext uri="{FF2B5EF4-FFF2-40B4-BE49-F238E27FC236}">
                <a16:creationId xmlns:a16="http://schemas.microsoft.com/office/drawing/2014/main" id="{B4000C19-C334-4F7F-A40E-FC67B599282C}"/>
              </a:ext>
            </a:extLst>
          </p:cNvPr>
          <p:cNvSpPr/>
          <p:nvPr/>
        </p:nvSpPr>
        <p:spPr>
          <a:xfrm>
            <a:off x="8680373" y="68271"/>
            <a:ext cx="3420000" cy="453183"/>
          </a:xfrm>
          <a:prstGeom prst="rect">
            <a:avLst/>
          </a:prstGeom>
          <a:solidFill>
            <a:schemeClr val="bg1"/>
          </a:solidFill>
          <a:ln w="19050">
            <a:noFill/>
          </a:ln>
        </p:spPr>
        <p:txBody>
          <a:bodyPr anchor="ctr" bIns="72000" lIns="72000" rIns="72000" tIns="72000" wrap="square">
            <a:sp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【2.</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受験するにあたって</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p>
        </p:txBody>
      </p:sp>
    </p:spTree>
    <p:extLst>
      <p:ext uri="{BB962C8B-B14F-4D97-AF65-F5344CB8AC3E}">
        <p14:creationId xmlns:p14="http://schemas.microsoft.com/office/powerpoint/2010/main" val="1590953224"/>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23"/>
                                        </p:tgtEl>
                                        <p:attrNameLst>
                                          <p:attrName>style.visibility</p:attrName>
                                        </p:attrNameLst>
                                      </p:cBhvr>
                                      <p:to>
                                        <p:strVal val="visible"/>
                                      </p:to>
                                    </p:set>
                                    <p:animEffect filter="wheel(1)" transition="in">
                                      <p:cBhvr>
                                        <p:cTn dur="1500" id="7"/>
                                        <p:tgtEl>
                                          <p:spTgt spid="23"/>
                                        </p:tgtEl>
                                      </p:cBhvr>
                                    </p:animEffect>
                                  </p:childTnLst>
                                </p:cTn>
                              </p:par>
                              <p:par>
                                <p:cTn fill="hold" grpId="0" id="8" nodeType="withEffect" presetClass="entr" presetID="21" presetSubtype="1">
                                  <p:stCondLst>
                                    <p:cond delay="0"/>
                                  </p:stCondLst>
                                  <p:childTnLst>
                                    <p:set>
                                      <p:cBhvr>
                                        <p:cTn dur="1" fill="hold" id="9">
                                          <p:stCondLst>
                                            <p:cond delay="0"/>
                                          </p:stCondLst>
                                        </p:cTn>
                                        <p:tgtEl>
                                          <p:spTgt spid="24"/>
                                        </p:tgtEl>
                                        <p:attrNameLst>
                                          <p:attrName>style.visibility</p:attrName>
                                        </p:attrNameLst>
                                      </p:cBhvr>
                                      <p:to>
                                        <p:strVal val="visible"/>
                                      </p:to>
                                    </p:set>
                                    <p:animEffect filter="wheel(1)" transition="in">
                                      <p:cBhvr>
                                        <p:cTn dur="1500" id="10"/>
                                        <p:tgtEl>
                                          <p:spTgt spid="24"/>
                                        </p:tgtEl>
                                      </p:cBhvr>
                                    </p:animEffect>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10" presetSubtype="0">
                                  <p:stCondLst>
                                    <p:cond delay="0"/>
                                  </p:stCondLst>
                                  <p:childTnLst>
                                    <p:set>
                                      <p:cBhvr>
                                        <p:cTn dur="1" fill="hold" id="14">
                                          <p:stCondLst>
                                            <p:cond delay="0"/>
                                          </p:stCondLst>
                                        </p:cTn>
                                        <p:tgtEl>
                                          <p:spTgt spid="16"/>
                                        </p:tgtEl>
                                        <p:attrNameLst>
                                          <p:attrName>style.visibility</p:attrName>
                                        </p:attrNameLst>
                                      </p:cBhvr>
                                      <p:to>
                                        <p:strVal val="visible"/>
                                      </p:to>
                                    </p:set>
                                    <p:animEffect filter="fade" transition="in">
                                      <p:cBhvr>
                                        <p:cTn dur="750" id="15"/>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6"/>
      <p:bldP animBg="1" grpId="0" spid="23"/>
      <p:bldP animBg="1" grpId="0" spid="24"/>
    </p:bldLst>
  </p:timing>
</p:sld>
</file>

<file path=ppt/slides/slide23.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8" name="表 17">
            <a:extLst>
              <a:ext uri="{FF2B5EF4-FFF2-40B4-BE49-F238E27FC236}">
                <a16:creationId xmlns:a16="http://schemas.microsoft.com/office/drawing/2014/main" id="{5C8CFE76-1E60-4A4B-99C2-DFFD8A2D2985}"/>
              </a:ext>
            </a:extLst>
          </p:cNvPr>
          <p:cNvGraphicFramePr>
            <a:graphicFrameLocks noGrp="1"/>
          </p:cNvGraphicFramePr>
          <p:nvPr>
            <p:extLst/>
          </p:nvPr>
        </p:nvGraphicFramePr>
        <p:xfrm>
          <a:off x="411976" y="1764340"/>
          <a:ext cx="10562859" cy="4737558"/>
        </p:xfrm>
        <a:graphic>
          <a:graphicData uri="http://schemas.openxmlformats.org/drawingml/2006/table">
            <a:tbl>
              <a:tblPr bandRow="1" firstRow="1">
                <a:tableStyleId>{5C22544A-7EE6-4342-B048-85BDC9FD1C3A}</a:tableStyleId>
              </a:tblPr>
              <a:tblGrid>
                <a:gridCol w="801288">
                  <a:extLst>
                    <a:ext uri="{9D8B030D-6E8A-4147-A177-3AD203B41FA5}">
                      <a16:colId xmlns:a16="http://schemas.microsoft.com/office/drawing/2014/main" val="3771863355"/>
                    </a:ext>
                  </a:extLst>
                </a:gridCol>
                <a:gridCol w="3331539">
                  <a:extLst>
                    <a:ext uri="{9D8B030D-6E8A-4147-A177-3AD203B41FA5}">
                      <a16:colId xmlns:a16="http://schemas.microsoft.com/office/drawing/2014/main" val="20907263"/>
                    </a:ext>
                  </a:extLst>
                </a:gridCol>
                <a:gridCol w="2374281">
                  <a:extLst>
                    <a:ext uri="{9D8B030D-6E8A-4147-A177-3AD203B41FA5}">
                      <a16:colId xmlns:a16="http://schemas.microsoft.com/office/drawing/2014/main" val="414699912"/>
                    </a:ext>
                  </a:extLst>
                </a:gridCol>
                <a:gridCol w="1921145">
                  <a:extLst>
                    <a:ext uri="{9D8B030D-6E8A-4147-A177-3AD203B41FA5}">
                      <a16:colId xmlns:a16="http://schemas.microsoft.com/office/drawing/2014/main" val="3559389836"/>
                    </a:ext>
                  </a:extLst>
                </a:gridCol>
                <a:gridCol w="2134606">
                  <a:extLst>
                    <a:ext uri="{9D8B030D-6E8A-4147-A177-3AD203B41FA5}">
                      <a16:colId xmlns:a16="http://schemas.microsoft.com/office/drawing/2014/main" val="1122176605"/>
                    </a:ext>
                  </a:extLst>
                </a:gridCol>
              </a:tblGrid>
              <a:tr h="661971">
                <a:tc gridSpan="2" rowSpan="2">
                  <a:txBody>
                    <a:bodyPr/>
                    <a:lstStyle/>
                    <a:p>
                      <a:pPr algn="ctr"/>
                      <a:endParaRPr altLang="en-US" b="0" dirty="0" kumimoji="1" lang="ja-JP" sz="16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hMerge="1" rowSpan="2">
                  <a:txBody>
                    <a:bodyPr/>
                    <a:lstStyle/>
                    <a:p>
                      <a:endParaRPr altLang="en-US" kumimoji="1" lang="ja-JP"/>
                    </a:p>
                  </a:txBody>
                  <a:tcPr/>
                </a:tc>
                <a:tc gridSpan="3">
                  <a:txBody>
                    <a:bodyPr/>
                    <a:lstStyle/>
                    <a:p>
                      <a:pPr algn="ctr"/>
                      <a:r>
                        <a:rPr altLang="en-US" b="1" dirty="0" kumimoji="1" lang="ja-JP" sz="2000">
                          <a:solidFill>
                            <a:schemeClr val="tx1"/>
                          </a:solidFill>
                        </a:rPr>
                        <a:t>「地理歴史，公民②」の問題冊子に掲載</a:t>
                      </a:r>
                      <a:endParaRPr altLang="ja-JP" b="1" dirty="0" kumimoji="1" lang="en-US" sz="2000">
                        <a:solidFill>
                          <a:schemeClr val="tx1"/>
                        </a:solidFill>
                      </a:endParaRPr>
                    </a:p>
                    <a:p>
                      <a:pPr algn="ctr"/>
                      <a:r>
                        <a:rPr altLang="en-US" b="1" dirty="0" kumimoji="1" lang="ja-JP" sz="2000">
                          <a:solidFill>
                            <a:schemeClr val="tx1"/>
                          </a:solidFill>
                        </a:rPr>
                        <a:t>（</a:t>
                      </a:r>
                      <a:r>
                        <a:rPr altLang="ja-JP" b="1" dirty="0" kumimoji="1" lang="en-US" sz="2000">
                          <a:solidFill>
                            <a:schemeClr val="tx1"/>
                          </a:solidFill>
                        </a:rPr>
                        <a:t>『</a:t>
                      </a:r>
                      <a:r>
                        <a:rPr altLang="en-US" b="1" dirty="0" kumimoji="1" lang="ja-JP" sz="2000">
                          <a:solidFill>
                            <a:schemeClr val="tx1"/>
                          </a:solidFill>
                        </a:rPr>
                        <a:t>地理総合／歴史総合／公共</a:t>
                      </a:r>
                      <a:r>
                        <a:rPr altLang="ja-JP" b="1" dirty="0" kumimoji="1" lang="en-US" sz="2000">
                          <a:solidFill>
                            <a:schemeClr val="tx1"/>
                          </a:solidFill>
                        </a:rPr>
                        <a:t>』</a:t>
                      </a:r>
                      <a:r>
                        <a:rPr altLang="en-US" b="1" dirty="0" kumimoji="1" lang="ja-JP" sz="2000">
                          <a:solidFill>
                            <a:schemeClr val="tx1"/>
                          </a:solidFill>
                        </a:rPr>
                        <a:t>）</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rgbClr val="FFFFCC"/>
                    </a:solidFill>
                  </a:tcPr>
                </a:tc>
                <a:tc hMerge="1">
                  <a:txBody>
                    <a:bodyPr/>
                    <a:lstStyle/>
                    <a:p>
                      <a:pPr algn="ctr"/>
                      <a:endParaRPr altLang="en-US" b="0" dirty="0" kumimoji="1" lang="ja-JP" sz="14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hMerge="1">
                  <a:txBody>
                    <a:bodyPr/>
                    <a:lstStyle/>
                    <a:p>
                      <a:pPr algn="ctr"/>
                      <a:endParaRPr altLang="en-US" b="0" dirty="0" kumimoji="1" lang="ja-JP" sz="14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extLst>
                  <a:ext uri="{0D108BD9-81ED-4DB2-BD59-A6C34878D82A}">
                    <a16:rowId xmlns:a16="http://schemas.microsoft.com/office/drawing/2014/main" val="3162508059"/>
                  </a:ext>
                </a:extLst>
              </a:tr>
              <a:tr h="1007411">
                <a:tc gridSpan="2" vMerge="1">
                  <a:txBody>
                    <a:bodyPr/>
                    <a:lstStyle/>
                    <a:p>
                      <a:pPr algn="ctr"/>
                      <a:endParaRPr altLang="en-US" b="0" dirty="0" kumimoji="1" lang="ja-JP" sz="14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hMerge="1" vMerge="1">
                  <a:txBody>
                    <a:bodyPr/>
                    <a:lstStyle/>
                    <a:p>
                      <a:pPr algn="ctr"/>
                      <a:endParaRPr altLang="en-US" b="0" dirty="0" kumimoji="1" lang="ja-JP" sz="14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r>
                        <a:rPr altLang="en-US" b="0" dirty="0" kumimoji="1" lang="ja-JP" sz="2000">
                          <a:solidFill>
                            <a:schemeClr val="tx1"/>
                          </a:solidFill>
                        </a:rPr>
                        <a:t>「地理総合」</a:t>
                      </a:r>
                      <a:endParaRPr altLang="ja-JP" b="0" dirty="0" kumimoji="1" lang="en-US" sz="2000">
                        <a:solidFill>
                          <a:schemeClr val="tx1"/>
                        </a:solidFill>
                      </a:endParaRPr>
                    </a:p>
                    <a:p>
                      <a:pPr algn="ctr"/>
                      <a:r>
                        <a:rPr altLang="en-US" b="0" dirty="0" kumimoji="1" lang="ja-JP" sz="2000">
                          <a:solidFill>
                            <a:schemeClr val="tx1"/>
                          </a:solidFill>
                        </a:rPr>
                        <a:t>と</a:t>
                      </a:r>
                      <a:endParaRPr altLang="ja-JP" b="0" dirty="0" kumimoji="1" lang="en-US" sz="2000">
                        <a:solidFill>
                          <a:schemeClr val="tx1"/>
                        </a:solidFill>
                      </a:endParaRPr>
                    </a:p>
                    <a:p>
                      <a:pPr algn="ctr"/>
                      <a:r>
                        <a:rPr altLang="en-US" b="0" dirty="0" kumimoji="1" lang="ja-JP" sz="2000">
                          <a:solidFill>
                            <a:schemeClr val="tx1"/>
                          </a:solidFill>
                        </a:rPr>
                        <a:t>「歴史総合」</a:t>
                      </a:r>
                      <a:endParaRPr altLang="ja-JP" b="0" dirty="0" kumimoji="1" lang="en-US" sz="20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rgbClr val="FFFFCC"/>
                    </a:solidFill>
                  </a:tcPr>
                </a:tc>
                <a:tc>
                  <a:txBody>
                    <a:bodyPr/>
                    <a:lstStyle/>
                    <a:p>
                      <a:pPr algn="ctr"/>
                      <a:r>
                        <a:rPr altLang="en-US" b="0" dirty="0" kumimoji="1" lang="ja-JP" sz="2000">
                          <a:solidFill>
                            <a:schemeClr val="tx1"/>
                          </a:solidFill>
                        </a:rPr>
                        <a:t>「地理総合」</a:t>
                      </a:r>
                      <a:endParaRPr altLang="ja-JP" b="0" dirty="0" kumimoji="1" lang="en-US" sz="2000">
                        <a:solidFill>
                          <a:schemeClr val="tx1"/>
                        </a:solidFill>
                      </a:endParaRPr>
                    </a:p>
                    <a:p>
                      <a:pPr algn="ctr"/>
                      <a:r>
                        <a:rPr altLang="en-US" b="0" dirty="0" kumimoji="1" lang="ja-JP" sz="2000">
                          <a:solidFill>
                            <a:schemeClr val="tx1"/>
                          </a:solidFill>
                        </a:rPr>
                        <a:t>と</a:t>
                      </a:r>
                      <a:endParaRPr altLang="ja-JP" b="0" dirty="0" kumimoji="1" lang="en-US" sz="2000">
                        <a:solidFill>
                          <a:schemeClr val="tx1"/>
                        </a:solidFill>
                      </a:endParaRPr>
                    </a:p>
                    <a:p>
                      <a:pPr algn="ctr"/>
                      <a:r>
                        <a:rPr altLang="en-US" b="0" dirty="0" kumimoji="1" lang="ja-JP" sz="2000">
                          <a:solidFill>
                            <a:schemeClr val="tx1"/>
                          </a:solidFill>
                        </a:rPr>
                        <a:t>「公共」</a:t>
                      </a:r>
                      <a:endParaRPr altLang="ja-JP" b="0" dirty="0" kumimoji="1" lang="en-US" sz="20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rgbClr val="FFFFCC"/>
                    </a:solidFill>
                  </a:tcPr>
                </a:tc>
                <a:tc>
                  <a:txBody>
                    <a:bodyPr/>
                    <a:lstStyle/>
                    <a:p>
                      <a:pPr algn="ctr"/>
                      <a:r>
                        <a:rPr altLang="en-US" b="0" dirty="0" kumimoji="1" lang="ja-JP" sz="2000">
                          <a:solidFill>
                            <a:schemeClr val="tx1"/>
                          </a:solidFill>
                        </a:rPr>
                        <a:t>「歴史総合」</a:t>
                      </a:r>
                      <a:endParaRPr altLang="ja-JP" b="0" dirty="0" kumimoji="1" lang="en-US" sz="2000">
                        <a:solidFill>
                          <a:schemeClr val="tx1"/>
                        </a:solidFill>
                      </a:endParaRPr>
                    </a:p>
                    <a:p>
                      <a:pPr algn="ctr"/>
                      <a:r>
                        <a:rPr altLang="en-US" b="0" dirty="0" kumimoji="1" lang="ja-JP" sz="2000">
                          <a:solidFill>
                            <a:schemeClr val="tx1"/>
                          </a:solidFill>
                        </a:rPr>
                        <a:t>と</a:t>
                      </a:r>
                      <a:endParaRPr altLang="ja-JP" b="0" dirty="0" kumimoji="1" lang="en-US" sz="2000">
                        <a:solidFill>
                          <a:schemeClr val="tx1"/>
                        </a:solidFill>
                      </a:endParaRPr>
                    </a:p>
                    <a:p>
                      <a:pPr algn="ctr"/>
                      <a:r>
                        <a:rPr altLang="en-US" b="0" dirty="0" kumimoji="1" lang="ja-JP" sz="2000">
                          <a:solidFill>
                            <a:schemeClr val="tx1"/>
                          </a:solidFill>
                        </a:rPr>
                        <a:t>「公共」</a:t>
                      </a:r>
                      <a:endParaRPr altLang="ja-JP" b="0" dirty="0" kumimoji="1" lang="en-US" sz="20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rgbClr val="FFFFCC"/>
                    </a:solidFill>
                  </a:tcPr>
                </a:tc>
                <a:extLst>
                  <a:ext uri="{0D108BD9-81ED-4DB2-BD59-A6C34878D82A}">
                    <a16:rowId xmlns:a16="http://schemas.microsoft.com/office/drawing/2014/main" val="537282375"/>
                  </a:ext>
                </a:extLst>
              </a:tr>
              <a:tr h="607797">
                <a:tc rowSpan="5">
                  <a:txBody>
                    <a:bodyPr/>
                    <a:lstStyle/>
                    <a:p>
                      <a:pPr algn="ctr"/>
                      <a:r>
                        <a:rPr altLang="en-US" b="1" dirty="0" kumimoji="1" lang="ja-JP" sz="2000">
                          <a:solidFill>
                            <a:schemeClr val="tx1"/>
                          </a:solidFill>
                        </a:rPr>
                        <a:t>「地理歴史，公民①」</a:t>
                      </a:r>
                      <a:endParaRPr altLang="ja-JP" b="1" dirty="0" kumimoji="1" lang="en-US" sz="2000">
                        <a:solidFill>
                          <a:schemeClr val="tx1"/>
                        </a:solidFill>
                      </a:endParaRPr>
                    </a:p>
                    <a:p>
                      <a:pPr algn="ctr"/>
                      <a:r>
                        <a:rPr altLang="en-US" b="1" dirty="0" kumimoji="1" lang="ja-JP" sz="2000">
                          <a:solidFill>
                            <a:schemeClr val="tx1"/>
                          </a:solidFill>
                        </a:rPr>
                        <a:t>の問題冊子に掲載</a:t>
                      </a:r>
                    </a:p>
                  </a:txBody>
                  <a:tcPr anchor="ctr" vert="eaVert">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1">
                        <a:lumMod val="40000"/>
                        <a:lumOff val="60000"/>
                      </a:schemeClr>
                    </a:solidFill>
                  </a:tcPr>
                </a:tc>
                <a:tc>
                  <a:txBody>
                    <a:bodyPr/>
                    <a:lstStyle/>
                    <a:p>
                      <a:r>
                        <a:rPr altLang="ja-JP" dirty="0" kumimoji="1" lang="en-US" sz="2000">
                          <a:solidFill>
                            <a:schemeClr val="tx1"/>
                          </a:solidFill>
                        </a:rPr>
                        <a:t>『</a:t>
                      </a:r>
                      <a:r>
                        <a:rPr altLang="en-US" dirty="0" kumimoji="1" lang="ja-JP" sz="2000">
                          <a:solidFill>
                            <a:schemeClr val="tx1"/>
                          </a:solidFill>
                        </a:rPr>
                        <a:t>地理総合，地理探究</a:t>
                      </a:r>
                      <a:r>
                        <a:rPr altLang="ja-JP" dirty="0" kumimoji="1" lang="en-US" sz="2000">
                          <a:solidFill>
                            <a:schemeClr val="tx1"/>
                          </a:solidFill>
                        </a:rPr>
                        <a:t>』</a:t>
                      </a:r>
                      <a:endParaRPr altLang="en-US" dirty="0" kumimoji="1" lang="ja-JP" sz="20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1">
                        <a:lumMod val="40000"/>
                        <a:lumOff val="60000"/>
                      </a:schemeClr>
                    </a:solidFill>
                  </a:tcPr>
                </a:tc>
                <a:tc>
                  <a:txBody>
                    <a:bodyPr/>
                    <a:lstStyle/>
                    <a:p>
                      <a:pPr algn="ctr"/>
                      <a:r>
                        <a:rPr altLang="ja-JP" b="1" dirty="0" kumimoji="1" lang="en-US" sz="2000">
                          <a:solidFill>
                            <a:srgbClr val="FF0000"/>
                          </a:solidFill>
                        </a:rPr>
                        <a:t>×</a:t>
                      </a:r>
                      <a:endParaRPr altLang="en-US" b="1" dirty="0" kumimoji="1" lang="ja-JP" sz="2000">
                        <a:solidFill>
                          <a:srgbClr val="FF0000"/>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r>
                        <a:rPr altLang="ja-JP" b="1" dirty="0" kumimoji="1" lang="en-US" sz="2000">
                          <a:solidFill>
                            <a:srgbClr val="FF0000"/>
                          </a:solidFill>
                        </a:rPr>
                        <a:t>×</a:t>
                      </a:r>
                      <a:endParaRPr altLang="en-US" b="1" dirty="0" kumimoji="1" lang="ja-JP" sz="2000">
                        <a:solidFill>
                          <a:srgbClr val="FF0000"/>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r>
                        <a:rPr altLang="en-US" dirty="0" kumimoji="1" lang="ja-JP" sz="2000">
                          <a:solidFill>
                            <a:schemeClr val="tx1"/>
                          </a:solidFill>
                        </a:rPr>
                        <a:t>〇</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extLst>
                  <a:ext uri="{0D108BD9-81ED-4DB2-BD59-A6C34878D82A}">
                    <a16:rowId xmlns:a16="http://schemas.microsoft.com/office/drawing/2014/main" val="1850847494"/>
                  </a:ext>
                </a:extLst>
              </a:tr>
              <a:tr h="640402">
                <a:tc vMerge="1">
                  <a:txBody>
                    <a:bodyPr/>
                    <a:lstStyle/>
                    <a:p>
                      <a:endParaRPr altLang="en-US" dirty="0" kumimoji="1" lang="ja-JP" sz="14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a:lstStyle/>
                    <a:p>
                      <a:r>
                        <a:rPr altLang="ja-JP" dirty="0" kumimoji="1" lang="en-US" sz="2000">
                          <a:solidFill>
                            <a:schemeClr val="tx1"/>
                          </a:solidFill>
                        </a:rPr>
                        <a:t>『</a:t>
                      </a:r>
                      <a:r>
                        <a:rPr altLang="en-US" dirty="0" kumimoji="1" lang="ja-JP" sz="2000">
                          <a:solidFill>
                            <a:schemeClr val="tx1"/>
                          </a:solidFill>
                        </a:rPr>
                        <a:t>歴史総合，日本史探究</a:t>
                      </a:r>
                      <a:r>
                        <a:rPr altLang="ja-JP" dirty="0" kumimoji="1" lang="en-US" sz="2000">
                          <a:solidFill>
                            <a:schemeClr val="tx1"/>
                          </a:solidFill>
                        </a:rPr>
                        <a:t>』</a:t>
                      </a:r>
                      <a:endParaRPr altLang="en-US" dirty="0" kumimoji="1" lang="ja-JP" sz="20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1">
                        <a:lumMod val="40000"/>
                        <a:lumOff val="60000"/>
                      </a:schemeClr>
                    </a:solidFill>
                  </a:tcPr>
                </a:tc>
                <a:tc>
                  <a:txBody>
                    <a:bodyPr/>
                    <a:lstStyle/>
                    <a:p>
                      <a:pPr algn="ctr"/>
                      <a:r>
                        <a:rPr altLang="ja-JP" b="1" dirty="0" kumimoji="1" lang="en-US" sz="2000">
                          <a:solidFill>
                            <a:srgbClr val="FF0000"/>
                          </a:solidFill>
                        </a:rPr>
                        <a:t>×</a:t>
                      </a:r>
                      <a:endParaRPr altLang="en-US" b="1" dirty="0" kumimoji="1" lang="ja-JP" sz="2000">
                        <a:solidFill>
                          <a:srgbClr val="FF0000"/>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r>
                        <a:rPr altLang="en-US" dirty="0" kumimoji="1" lang="ja-JP" sz="2000">
                          <a:solidFill>
                            <a:schemeClr val="tx1"/>
                          </a:solidFill>
                        </a:rPr>
                        <a:t>〇</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r>
                        <a:rPr altLang="ja-JP" b="1" dirty="0" kumimoji="1" lang="en-US" sz="2000">
                          <a:solidFill>
                            <a:srgbClr val="FF0000"/>
                          </a:solidFill>
                        </a:rPr>
                        <a:t>×</a:t>
                      </a:r>
                      <a:endParaRPr altLang="en-US" b="1" dirty="0" kumimoji="1" lang="ja-JP" sz="2000">
                        <a:solidFill>
                          <a:srgbClr val="FF0000"/>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extLst>
                  <a:ext uri="{0D108BD9-81ED-4DB2-BD59-A6C34878D82A}">
                    <a16:rowId xmlns:a16="http://schemas.microsoft.com/office/drawing/2014/main" val="359710425"/>
                  </a:ext>
                </a:extLst>
              </a:tr>
              <a:tr h="575538">
                <a:tc vMerge="1">
                  <a:txBody>
                    <a:bodyPr/>
                    <a:lstStyle/>
                    <a:p>
                      <a:endParaRPr altLang="en-US" dirty="0" kumimoji="1" lang="ja-JP" sz="14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a:lstStyle/>
                    <a:p>
                      <a:r>
                        <a:rPr altLang="ja-JP" dirty="0" kumimoji="1" lang="en-US" sz="2000">
                          <a:solidFill>
                            <a:schemeClr val="tx1"/>
                          </a:solidFill>
                        </a:rPr>
                        <a:t>『</a:t>
                      </a:r>
                      <a:r>
                        <a:rPr altLang="en-US" dirty="0" kumimoji="1" lang="ja-JP" sz="2000">
                          <a:solidFill>
                            <a:schemeClr val="tx1"/>
                          </a:solidFill>
                        </a:rPr>
                        <a:t>歴史総合，世界史探究</a:t>
                      </a:r>
                      <a:r>
                        <a:rPr altLang="ja-JP" dirty="0" kumimoji="1" lang="en-US" sz="2000">
                          <a:solidFill>
                            <a:schemeClr val="tx1"/>
                          </a:solidFill>
                        </a:rPr>
                        <a:t>』</a:t>
                      </a:r>
                      <a:endParaRPr altLang="en-US" dirty="0" kumimoji="1" lang="ja-JP" sz="20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1">
                        <a:lumMod val="40000"/>
                        <a:lumOff val="60000"/>
                      </a:schemeClr>
                    </a:solidFill>
                  </a:tcPr>
                </a:tc>
                <a:tc>
                  <a:txBody>
                    <a:bodyPr/>
                    <a:lstStyle/>
                    <a:p>
                      <a:pPr algn="ctr"/>
                      <a:r>
                        <a:rPr altLang="ja-JP" b="1" dirty="0" kumimoji="1" lang="en-US" sz="2000">
                          <a:solidFill>
                            <a:srgbClr val="FF0000"/>
                          </a:solidFill>
                        </a:rPr>
                        <a:t>×</a:t>
                      </a:r>
                      <a:endParaRPr altLang="en-US" b="1" dirty="0" kumimoji="1" lang="ja-JP" sz="2000">
                        <a:solidFill>
                          <a:srgbClr val="FF0000"/>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r>
                        <a:rPr altLang="en-US" dirty="0" kumimoji="1" lang="ja-JP" sz="2000">
                          <a:solidFill>
                            <a:schemeClr val="tx1"/>
                          </a:solidFill>
                        </a:rPr>
                        <a:t>〇</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r>
                        <a:rPr altLang="ja-JP" b="1" dirty="0" kumimoji="1" lang="en-US" sz="2000">
                          <a:solidFill>
                            <a:srgbClr val="FF0000"/>
                          </a:solidFill>
                        </a:rPr>
                        <a:t>×</a:t>
                      </a:r>
                      <a:endParaRPr altLang="en-US" b="1" dirty="0" kumimoji="1" lang="ja-JP" sz="2000">
                        <a:solidFill>
                          <a:srgbClr val="FF0000"/>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extLst>
                  <a:ext uri="{0D108BD9-81ED-4DB2-BD59-A6C34878D82A}">
                    <a16:rowId xmlns:a16="http://schemas.microsoft.com/office/drawing/2014/main" val="4166027829"/>
                  </a:ext>
                </a:extLst>
              </a:tr>
              <a:tr h="586835">
                <a:tc vMerge="1">
                  <a:txBody>
                    <a:bodyPr/>
                    <a:lstStyle/>
                    <a:p>
                      <a:endParaRPr altLang="en-US" dirty="0" kumimoji="1" lang="ja-JP" sz="14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a:lstStyle/>
                    <a:p>
                      <a:r>
                        <a:rPr altLang="ja-JP" dirty="0" kumimoji="1" lang="en-US" sz="2000">
                          <a:solidFill>
                            <a:schemeClr val="tx1"/>
                          </a:solidFill>
                        </a:rPr>
                        <a:t>『</a:t>
                      </a:r>
                      <a:r>
                        <a:rPr altLang="en-US" dirty="0" kumimoji="1" lang="ja-JP" sz="2000">
                          <a:solidFill>
                            <a:schemeClr val="tx1"/>
                          </a:solidFill>
                        </a:rPr>
                        <a:t>公共，倫理</a:t>
                      </a:r>
                      <a:r>
                        <a:rPr altLang="ja-JP" dirty="0" kumimoji="1" lang="en-US" sz="2000">
                          <a:solidFill>
                            <a:schemeClr val="tx1"/>
                          </a:solidFill>
                        </a:rPr>
                        <a:t>』</a:t>
                      </a:r>
                      <a:endParaRPr altLang="en-US" dirty="0" kumimoji="1" lang="ja-JP" sz="20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1">
                        <a:lumMod val="40000"/>
                        <a:lumOff val="60000"/>
                      </a:schemeClr>
                    </a:solidFill>
                  </a:tcPr>
                </a:tc>
                <a:tc>
                  <a:txBody>
                    <a:bodyPr/>
                    <a:lstStyle/>
                    <a:p>
                      <a:pPr algn="ctr"/>
                      <a:r>
                        <a:rPr altLang="en-US" dirty="0" kumimoji="1" lang="ja-JP" sz="2000">
                          <a:solidFill>
                            <a:schemeClr val="tx1"/>
                          </a:solidFill>
                        </a:rPr>
                        <a:t>〇</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r>
                        <a:rPr altLang="ja-JP" b="1" dirty="0" kumimoji="1" lang="en-US" sz="2000">
                          <a:solidFill>
                            <a:srgbClr val="FF0000"/>
                          </a:solidFill>
                        </a:rPr>
                        <a:t>×</a:t>
                      </a:r>
                      <a:endParaRPr altLang="en-US" b="1" dirty="0" kumimoji="1" lang="ja-JP" sz="2000">
                        <a:solidFill>
                          <a:srgbClr val="FF0000"/>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r>
                        <a:rPr altLang="ja-JP" b="1" dirty="0" kumimoji="1" lang="en-US" sz="2000">
                          <a:solidFill>
                            <a:srgbClr val="FF0000"/>
                          </a:solidFill>
                        </a:rPr>
                        <a:t>×</a:t>
                      </a:r>
                      <a:endParaRPr altLang="en-US" b="1" dirty="0" kumimoji="1" lang="ja-JP" sz="2000">
                        <a:solidFill>
                          <a:srgbClr val="FF0000"/>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extLst>
                  <a:ext uri="{0D108BD9-81ED-4DB2-BD59-A6C34878D82A}">
                    <a16:rowId xmlns:a16="http://schemas.microsoft.com/office/drawing/2014/main" val="1818460372"/>
                  </a:ext>
                </a:extLst>
              </a:tr>
              <a:tr h="618535">
                <a:tc vMerge="1">
                  <a:txBody>
                    <a:bodyPr/>
                    <a:lstStyle/>
                    <a:p>
                      <a:endParaRPr altLang="en-US" dirty="0" kumimoji="1" lang="ja-JP" sz="14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a:lstStyle/>
                    <a:p>
                      <a:r>
                        <a:rPr altLang="ja-JP" dirty="0" kumimoji="1" lang="en-US" sz="2000">
                          <a:solidFill>
                            <a:schemeClr val="tx1"/>
                          </a:solidFill>
                        </a:rPr>
                        <a:t>『</a:t>
                      </a:r>
                      <a:r>
                        <a:rPr altLang="en-US" dirty="0" kumimoji="1" lang="ja-JP" sz="2000">
                          <a:solidFill>
                            <a:schemeClr val="tx1"/>
                          </a:solidFill>
                        </a:rPr>
                        <a:t>公共，政治・経済</a:t>
                      </a:r>
                      <a:r>
                        <a:rPr altLang="ja-JP" dirty="0" kumimoji="1" lang="en-US" sz="2000">
                          <a:solidFill>
                            <a:schemeClr val="tx1"/>
                          </a:solidFill>
                        </a:rPr>
                        <a:t>』</a:t>
                      </a:r>
                      <a:endParaRPr altLang="en-US" dirty="0" kumimoji="1" lang="ja-JP" sz="20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1">
                        <a:lumMod val="40000"/>
                        <a:lumOff val="60000"/>
                      </a:schemeClr>
                    </a:solidFill>
                  </a:tcPr>
                </a:tc>
                <a:tc>
                  <a:txBody>
                    <a:bodyPr/>
                    <a:lstStyle/>
                    <a:p>
                      <a:pPr algn="ctr"/>
                      <a:r>
                        <a:rPr altLang="en-US" dirty="0" kumimoji="1" lang="ja-JP" sz="2000">
                          <a:solidFill>
                            <a:schemeClr val="tx1"/>
                          </a:solidFill>
                        </a:rPr>
                        <a:t>〇</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r>
                        <a:rPr altLang="ja-JP" b="1" dirty="0" kumimoji="1" lang="en-US" sz="2000">
                          <a:solidFill>
                            <a:srgbClr val="FF0000"/>
                          </a:solidFill>
                        </a:rPr>
                        <a:t>×</a:t>
                      </a:r>
                      <a:endParaRPr altLang="en-US" b="1" dirty="0" kumimoji="1" lang="ja-JP" sz="2000">
                        <a:solidFill>
                          <a:srgbClr val="FF0000"/>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r>
                        <a:rPr altLang="ja-JP" b="1" dirty="0" kumimoji="1" lang="en-US" sz="2000">
                          <a:solidFill>
                            <a:srgbClr val="FF0000"/>
                          </a:solidFill>
                        </a:rPr>
                        <a:t>×</a:t>
                      </a:r>
                      <a:endParaRPr altLang="en-US" b="1" dirty="0" kumimoji="1" lang="ja-JP" sz="2000">
                        <a:solidFill>
                          <a:srgbClr val="FF0000"/>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extLst>
                  <a:ext uri="{0D108BD9-81ED-4DB2-BD59-A6C34878D82A}">
                    <a16:rowId xmlns:a16="http://schemas.microsoft.com/office/drawing/2014/main" val="479861984"/>
                  </a:ext>
                </a:extLst>
              </a:tr>
            </a:tbl>
          </a:graphicData>
        </a:graphic>
      </p:graphicFrame>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idx="12" sz="quarter" type="sldNum"/>
          </p:nvPr>
        </p:nvSpPr>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E0DD81A2-EA14-4A6D-B084-F67E3CF249F6}" type="slidenum">
              <a:rPr altLang="en-US" b="1"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23</a:t>
            </a:fld>
            <a:endParaRPr altLang="en-US" b="1" baseline="0" cap="none"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13" name="タイトル 5">
            <a:extLst>
              <a:ext uri="{FF2B5EF4-FFF2-40B4-BE49-F238E27FC236}">
                <a16:creationId xmlns:a16="http://schemas.microsoft.com/office/drawing/2014/main" id="{D6CD8D98-7E81-4F2A-B75D-41063D4790D7}"/>
              </a:ext>
            </a:extLst>
          </p:cNvPr>
          <p:cNvSpPr>
            <a:spLocks noGrp="1"/>
          </p:cNvSpPr>
          <p:nvPr>
            <p:ph type="title"/>
          </p:nvPr>
        </p:nvSpPr>
        <p:spPr>
          <a:xfrm>
            <a:off x="406400" y="86142"/>
            <a:ext cx="8596668" cy="389910"/>
          </a:xfrm>
        </p:spPr>
        <p:txBody>
          <a:bodyPr>
            <a:noAutofit/>
          </a:bodyPr>
          <a:lstStyle/>
          <a:p>
            <a:r>
              <a:rPr altLang="en-US" dirty="0" lang="ja-JP">
                <a:solidFill>
                  <a:srgbClr val="002060"/>
                </a:solidFill>
              </a:rPr>
              <a:t>③　出題教科・科目　</a:t>
            </a:r>
            <a:r>
              <a:rPr altLang="ja-JP" dirty="0" lang="en-US">
                <a:solidFill>
                  <a:srgbClr val="002060"/>
                </a:solidFill>
              </a:rPr>
              <a:t>【</a:t>
            </a:r>
            <a:r>
              <a:rPr altLang="en-US" dirty="0" lang="ja-JP">
                <a:solidFill>
                  <a:srgbClr val="002060"/>
                </a:solidFill>
              </a:rPr>
              <a:t>受験案内：</a:t>
            </a:r>
            <a:r>
              <a:rPr altLang="ja-JP" dirty="0" lang="en-US">
                <a:solidFill>
                  <a:srgbClr val="002060"/>
                </a:solidFill>
              </a:rPr>
              <a:t>P6</a:t>
            </a:r>
            <a:r>
              <a:rPr altLang="en-US" dirty="0" lang="ja-JP">
                <a:solidFill>
                  <a:srgbClr val="002060"/>
                </a:solidFill>
              </a:rPr>
              <a:t>～</a:t>
            </a:r>
            <a:r>
              <a:rPr altLang="ja-JP" dirty="0" lang="en-US">
                <a:solidFill>
                  <a:srgbClr val="002060"/>
                </a:solidFill>
              </a:rPr>
              <a:t>7】</a:t>
            </a:r>
            <a:endParaRPr altLang="en-US" dirty="0" lang="ja-JP">
              <a:solidFill>
                <a:srgbClr val="002060"/>
              </a:solidFill>
            </a:endParaRPr>
          </a:p>
        </p:txBody>
      </p:sp>
      <p:sp>
        <p:nvSpPr>
          <p:cNvPr id="14" name="テキスト ボックス 13">
            <a:extLst>
              <a:ext uri="{FF2B5EF4-FFF2-40B4-BE49-F238E27FC236}">
                <a16:creationId xmlns:a16="http://schemas.microsoft.com/office/drawing/2014/main" id="{B70FC843-7815-43BD-8996-DA48757C8847}"/>
              </a:ext>
            </a:extLst>
          </p:cNvPr>
          <p:cNvSpPr txBox="1"/>
          <p:nvPr/>
        </p:nvSpPr>
        <p:spPr>
          <a:xfrm>
            <a:off x="351552" y="603191"/>
            <a:ext cx="5594905" cy="461665"/>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地理歴史，公民</a:t>
            </a:r>
          </a:p>
        </p:txBody>
      </p:sp>
      <p:sp>
        <p:nvSpPr>
          <p:cNvPr id="29" name="四角形: 角を丸くする 28">
            <a:extLst>
              <a:ext uri="{FF2B5EF4-FFF2-40B4-BE49-F238E27FC236}">
                <a16:creationId xmlns:a16="http://schemas.microsoft.com/office/drawing/2014/main" id="{5060B907-46A2-419B-8D54-EA8B984A1625}"/>
              </a:ext>
            </a:extLst>
          </p:cNvPr>
          <p:cNvSpPr/>
          <p:nvPr/>
        </p:nvSpPr>
        <p:spPr>
          <a:xfrm>
            <a:off x="1058335" y="2227051"/>
            <a:ext cx="3536875" cy="1292554"/>
          </a:xfrm>
          <a:prstGeom prst="roundRect">
            <a:avLst/>
          </a:prstGeom>
          <a:solidFill>
            <a:srgbClr val="FFCF37"/>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同一名称を含む組合せは</a:t>
            </a:r>
            <a:endParaRPr altLang="ja-JP" b="1"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a:p>
            <a:pPr algn="ctr"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選択できない</a:t>
            </a:r>
          </a:p>
        </p:txBody>
      </p:sp>
      <p:sp>
        <p:nvSpPr>
          <p:cNvPr id="5" name="四角形: 角を丸くする 4">
            <a:extLst>
              <a:ext uri="{FF2B5EF4-FFF2-40B4-BE49-F238E27FC236}">
                <a16:creationId xmlns:a16="http://schemas.microsoft.com/office/drawing/2014/main" id="{F4F9F56E-0AA2-48CF-AE56-76C5B16FF5C6}"/>
              </a:ext>
            </a:extLst>
          </p:cNvPr>
          <p:cNvSpPr/>
          <p:nvPr/>
        </p:nvSpPr>
        <p:spPr>
          <a:xfrm>
            <a:off x="7098568" y="5396026"/>
            <a:ext cx="1556600" cy="99930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800" u="none">
              <a:ln>
                <a:noFill/>
              </a:ln>
              <a:solidFill>
                <a:prstClr val="white"/>
              </a:solidFill>
              <a:effectLst/>
              <a:uLnTx/>
              <a:uFillTx/>
              <a:latin panose="020B0603020202020204" typeface="Trebuchet MS"/>
              <a:ea charset="-128" panose="020B0604030504040204" pitchFamily="50" typeface="メイリオ"/>
              <a:cs typeface="+mn-cs"/>
            </a:endParaRPr>
          </a:p>
        </p:txBody>
      </p:sp>
      <p:sp>
        <p:nvSpPr>
          <p:cNvPr id="17" name="四角形: 角を丸くする 16">
            <a:extLst>
              <a:ext uri="{FF2B5EF4-FFF2-40B4-BE49-F238E27FC236}">
                <a16:creationId xmlns:a16="http://schemas.microsoft.com/office/drawing/2014/main" id="{C5BB0913-1571-42D4-9D73-3A7DBA0EAE58}"/>
              </a:ext>
            </a:extLst>
          </p:cNvPr>
          <p:cNvSpPr/>
          <p:nvPr/>
        </p:nvSpPr>
        <p:spPr>
          <a:xfrm>
            <a:off x="9096404" y="4131947"/>
            <a:ext cx="1708609" cy="226629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1" lang="ja-JP" noProof="0" normalizeH="0" spc="0" strike="noStrike" sz="1800" u="none">
              <a:ln>
                <a:noFill/>
              </a:ln>
              <a:solidFill>
                <a:prstClr val="white"/>
              </a:solidFill>
              <a:effectLst/>
              <a:uLnTx/>
              <a:uFillTx/>
              <a:latin panose="020B0603020202020204" typeface="Trebuchet MS"/>
              <a:ea charset="-128" panose="020B0604030504040204" pitchFamily="50" typeface="メイリオ"/>
              <a:cs typeface="+mn-cs"/>
            </a:endParaRPr>
          </a:p>
        </p:txBody>
      </p:sp>
      <p:sp>
        <p:nvSpPr>
          <p:cNvPr id="2" name="正方形/長方形 1">
            <a:extLst>
              <a:ext uri="{FF2B5EF4-FFF2-40B4-BE49-F238E27FC236}">
                <a16:creationId xmlns:a16="http://schemas.microsoft.com/office/drawing/2014/main" id="{1CDA87BA-9563-4976-9FC4-33D540C97B61}"/>
              </a:ext>
            </a:extLst>
          </p:cNvPr>
          <p:cNvSpPr/>
          <p:nvPr/>
        </p:nvSpPr>
        <p:spPr>
          <a:xfrm>
            <a:off x="303297" y="1029485"/>
            <a:ext cx="11656163" cy="707886"/>
          </a:xfrm>
          <a:prstGeom prst="rect">
            <a:avLst/>
          </a:prstGeom>
        </p:spPr>
        <p:txBody>
          <a:bodyPr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「地理歴史，公民①」の問題冊子と「地理歴史，公民②」の問題冊子の中から</a:t>
            </a:r>
            <a:endParaRPr altLang="ja-JP" b="0"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それぞれ１科目選択する場合</a:t>
            </a:r>
            <a:endPar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19" name="四角形: 角を丸くする 18">
            <a:extLst>
              <a:ext uri="{FF2B5EF4-FFF2-40B4-BE49-F238E27FC236}">
                <a16:creationId xmlns:a16="http://schemas.microsoft.com/office/drawing/2014/main" id="{D83D0E7C-35C6-4E02-B9C7-7041B29817A0}"/>
              </a:ext>
            </a:extLst>
          </p:cNvPr>
          <p:cNvSpPr/>
          <p:nvPr/>
        </p:nvSpPr>
        <p:spPr>
          <a:xfrm>
            <a:off x="4969230" y="3519605"/>
            <a:ext cx="1556600" cy="168887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800" u="none">
              <a:ln>
                <a:noFill/>
              </a:ln>
              <a:solidFill>
                <a:prstClr val="white"/>
              </a:solidFill>
              <a:effectLst/>
              <a:uLnTx/>
              <a:uFillTx/>
              <a:latin panose="020B0603020202020204" typeface="Trebuchet MS"/>
              <a:ea charset="-128" panose="020B0604030504040204" pitchFamily="50" typeface="メイリオ"/>
              <a:cs typeface="+mn-cs"/>
            </a:endParaRPr>
          </a:p>
        </p:txBody>
      </p:sp>
      <p:sp>
        <p:nvSpPr>
          <p:cNvPr id="20" name="四角形: 角を丸くする 19">
            <a:extLst>
              <a:ext uri="{FF2B5EF4-FFF2-40B4-BE49-F238E27FC236}">
                <a16:creationId xmlns:a16="http://schemas.microsoft.com/office/drawing/2014/main" id="{75B4FFAB-F6FC-492B-9AC8-5DE6CF2AE45A}"/>
              </a:ext>
            </a:extLst>
          </p:cNvPr>
          <p:cNvSpPr/>
          <p:nvPr/>
        </p:nvSpPr>
        <p:spPr>
          <a:xfrm>
            <a:off x="7076266" y="3519605"/>
            <a:ext cx="1556600" cy="43580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800" u="none">
              <a:ln>
                <a:noFill/>
              </a:ln>
              <a:solidFill>
                <a:prstClr val="white"/>
              </a:solidFill>
              <a:effectLst/>
              <a:uLnTx/>
              <a:uFillTx/>
              <a:latin panose="020B0603020202020204" typeface="Trebuchet MS"/>
              <a:ea charset="-128" panose="020B0604030504040204" pitchFamily="50" typeface="メイリオ"/>
              <a:cs typeface="+mn-cs"/>
            </a:endParaRPr>
          </a:p>
        </p:txBody>
      </p:sp>
      <p:sp>
        <p:nvSpPr>
          <p:cNvPr id="12" name="テキスト ボックス 11">
            <a:extLst>
              <a:ext uri="{FF2B5EF4-FFF2-40B4-BE49-F238E27FC236}">
                <a16:creationId xmlns:a16="http://schemas.microsoft.com/office/drawing/2014/main" id="{6B759FB7-121E-478A-8224-5D0FA6523635}"/>
              </a:ext>
            </a:extLst>
          </p:cNvPr>
          <p:cNvSpPr txBox="1"/>
          <p:nvPr/>
        </p:nvSpPr>
        <p:spPr>
          <a:xfrm>
            <a:off x="3559133" y="602417"/>
            <a:ext cx="5073733" cy="400110"/>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２科目を選択する場合の組合せ</a:t>
            </a:r>
            <a:r>
              <a:rPr altLang="ja-JP" b="1"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endPar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15" name="正方形/長方形 14">
            <a:extLst>
              <a:ext uri="{FF2B5EF4-FFF2-40B4-BE49-F238E27FC236}">
                <a16:creationId xmlns:a16="http://schemas.microsoft.com/office/drawing/2014/main" id="{34DC935E-7F5D-4981-A5B5-B9F27E6E6C31}"/>
              </a:ext>
            </a:extLst>
          </p:cNvPr>
          <p:cNvSpPr/>
          <p:nvPr/>
        </p:nvSpPr>
        <p:spPr>
          <a:xfrm>
            <a:off x="8680373" y="68271"/>
            <a:ext cx="3420000" cy="453183"/>
          </a:xfrm>
          <a:prstGeom prst="rect">
            <a:avLst/>
          </a:prstGeom>
          <a:solidFill>
            <a:schemeClr val="bg1"/>
          </a:solidFill>
          <a:ln w="19050">
            <a:noFill/>
          </a:ln>
        </p:spPr>
        <p:txBody>
          <a:bodyPr anchor="ctr" bIns="72000" lIns="72000" rIns="72000" tIns="72000" wrap="square">
            <a:sp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【2.</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受験するにあたって</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p>
        </p:txBody>
      </p:sp>
    </p:spTree>
    <p:extLst>
      <p:ext uri="{BB962C8B-B14F-4D97-AF65-F5344CB8AC3E}">
        <p14:creationId xmlns:p14="http://schemas.microsoft.com/office/powerpoint/2010/main" val="2822485196"/>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19"/>
                                        </p:tgtEl>
                                        <p:attrNameLst>
                                          <p:attrName>style.visibility</p:attrName>
                                        </p:attrNameLst>
                                      </p:cBhvr>
                                      <p:to>
                                        <p:strVal val="visible"/>
                                      </p:to>
                                    </p:set>
                                    <p:animEffect filter="wheel(1)" transition="in">
                                      <p:cBhvr>
                                        <p:cTn dur="1500" id="7"/>
                                        <p:tgtEl>
                                          <p:spTgt spid="19"/>
                                        </p:tgtEl>
                                      </p:cBhvr>
                                    </p:animEffect>
                                  </p:childTnLst>
                                </p:cTn>
                              </p:par>
                              <p:par>
                                <p:cTn fill="hold" grpId="0" id="8" nodeType="withEffect" presetClass="entr" presetID="21" presetSubtype="1">
                                  <p:stCondLst>
                                    <p:cond delay="0"/>
                                  </p:stCondLst>
                                  <p:childTnLst>
                                    <p:set>
                                      <p:cBhvr>
                                        <p:cTn dur="1" fill="hold" id="9">
                                          <p:stCondLst>
                                            <p:cond delay="0"/>
                                          </p:stCondLst>
                                        </p:cTn>
                                        <p:tgtEl>
                                          <p:spTgt spid="20"/>
                                        </p:tgtEl>
                                        <p:attrNameLst>
                                          <p:attrName>style.visibility</p:attrName>
                                        </p:attrNameLst>
                                      </p:cBhvr>
                                      <p:to>
                                        <p:strVal val="visible"/>
                                      </p:to>
                                    </p:set>
                                    <p:animEffect filter="wheel(1)" transition="in">
                                      <p:cBhvr>
                                        <p:cTn dur="1500" id="10"/>
                                        <p:tgtEl>
                                          <p:spTgt spid="20"/>
                                        </p:tgtEl>
                                      </p:cBhvr>
                                    </p:animEffect>
                                  </p:childTnLst>
                                </p:cTn>
                              </p:par>
                              <p:par>
                                <p:cTn fill="hold" grpId="0" id="11" nodeType="withEffect" presetClass="entr" presetID="21" presetSubtype="1">
                                  <p:stCondLst>
                                    <p:cond delay="0"/>
                                  </p:stCondLst>
                                  <p:childTnLst>
                                    <p:set>
                                      <p:cBhvr>
                                        <p:cTn dur="1" fill="hold" id="12">
                                          <p:stCondLst>
                                            <p:cond delay="0"/>
                                          </p:stCondLst>
                                        </p:cTn>
                                        <p:tgtEl>
                                          <p:spTgt spid="5"/>
                                        </p:tgtEl>
                                        <p:attrNameLst>
                                          <p:attrName>style.visibility</p:attrName>
                                        </p:attrNameLst>
                                      </p:cBhvr>
                                      <p:to>
                                        <p:strVal val="visible"/>
                                      </p:to>
                                    </p:set>
                                    <p:animEffect filter="wheel(1)" transition="in">
                                      <p:cBhvr>
                                        <p:cTn dur="1500" id="13"/>
                                        <p:tgtEl>
                                          <p:spTgt spid="5"/>
                                        </p:tgtEl>
                                      </p:cBhvr>
                                    </p:animEffect>
                                  </p:childTnLst>
                                </p:cTn>
                              </p:par>
                              <p:par>
                                <p:cTn fill="hold" grpId="0" id="14" nodeType="withEffect" presetClass="entr" presetID="21" presetSubtype="1">
                                  <p:stCondLst>
                                    <p:cond delay="0"/>
                                  </p:stCondLst>
                                  <p:childTnLst>
                                    <p:set>
                                      <p:cBhvr>
                                        <p:cTn dur="1" fill="hold" id="15">
                                          <p:stCondLst>
                                            <p:cond delay="0"/>
                                          </p:stCondLst>
                                        </p:cTn>
                                        <p:tgtEl>
                                          <p:spTgt spid="17"/>
                                        </p:tgtEl>
                                        <p:attrNameLst>
                                          <p:attrName>style.visibility</p:attrName>
                                        </p:attrNameLst>
                                      </p:cBhvr>
                                      <p:to>
                                        <p:strVal val="visible"/>
                                      </p:to>
                                    </p:set>
                                    <p:animEffect filter="wheel(1)" transition="in">
                                      <p:cBhvr>
                                        <p:cTn dur="1500" id="16"/>
                                        <p:tgtEl>
                                          <p:spTgt spid="17"/>
                                        </p:tgtEl>
                                      </p:cBhvr>
                                    </p:animEffect>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10" presetSubtype="0">
                                  <p:stCondLst>
                                    <p:cond delay="0"/>
                                  </p:stCondLst>
                                  <p:childTnLst>
                                    <p:set>
                                      <p:cBhvr>
                                        <p:cTn dur="1" fill="hold" id="20">
                                          <p:stCondLst>
                                            <p:cond delay="0"/>
                                          </p:stCondLst>
                                        </p:cTn>
                                        <p:tgtEl>
                                          <p:spTgt spid="29"/>
                                        </p:tgtEl>
                                        <p:attrNameLst>
                                          <p:attrName>style.visibility</p:attrName>
                                        </p:attrNameLst>
                                      </p:cBhvr>
                                      <p:to>
                                        <p:strVal val="visible"/>
                                      </p:to>
                                    </p:set>
                                    <p:animEffect filter="fade" transition="in">
                                      <p:cBhvr>
                                        <p:cTn dur="750" id="21"/>
                                        <p:tgtEl>
                                          <p:spTgt spid="29"/>
                                        </p:tgtEl>
                                      </p:cBhvr>
                                    </p:animEffect>
                                  </p:childTnLst>
                                </p:cTn>
                              </p:par>
                            </p:childTnLst>
                          </p:cTn>
                        </p:par>
                      </p:childTnLst>
                    </p:cTn>
                  </p:par>
                  <p:par>
                    <p:cTn fill="hold" id="22">
                      <p:stCondLst>
                        <p:cond delay="indefinite"/>
                      </p:stCondLst>
                      <p:childTnLst>
                        <p:par>
                          <p:cTn fill="hold" id="23">
                            <p:stCondLst>
                              <p:cond delay="0"/>
                            </p:stCondLst>
                            <p:childTnLst>
                              <p:par>
                                <p:cTn fill="hold" grpId="1" id="24" nodeType="clickEffect" presetClass="emph" presetID="26" presetSubtype="0">
                                  <p:stCondLst>
                                    <p:cond delay="0"/>
                                  </p:stCondLst>
                                  <p:childTnLst>
                                    <p:animEffect filter="fade" transition="out">
                                      <p:cBhvr>
                                        <p:cTn dur="1250" id="25" tmFilter="0, 0; .2, .5; .8, .5; 1, 0"/>
                                        <p:tgtEl>
                                          <p:spTgt spid="19"/>
                                        </p:tgtEl>
                                      </p:cBhvr>
                                    </p:animEffect>
                                    <p:animScale>
                                      <p:cBhvr>
                                        <p:cTn autoRev="1" dur="625" fill="hold" id="26"/>
                                        <p:tgtEl>
                                          <p:spTgt spid="19"/>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29"/>
      <p:bldP animBg="1" grpId="0" spid="5"/>
      <p:bldP animBg="1" grpId="0" spid="17"/>
      <p:bldP animBg="1" grpId="0" spid="19"/>
      <p:bldP animBg="1" grpId="1" spid="19"/>
      <p:bldP animBg="1" grpId="0" spid="20"/>
    </p:bldLst>
  </p:timing>
</p:sld>
</file>

<file path=ppt/slides/slide24.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sp>
        <p:nvSpPr>
          <p:cNvPr id="31" name="タイトル 5">
            <a:extLst>
              <a:ext uri="{FF2B5EF4-FFF2-40B4-BE49-F238E27FC236}">
                <a16:creationId xmlns:a16="http://schemas.microsoft.com/office/drawing/2014/main" id="{7D899127-8644-41A6-B10B-0F4101A20283}"/>
              </a:ext>
            </a:extLst>
          </p:cNvPr>
          <p:cNvSpPr>
            <a:spLocks noGrp="1"/>
          </p:cNvSpPr>
          <p:nvPr>
            <p:ph type="title"/>
          </p:nvPr>
        </p:nvSpPr>
        <p:spPr>
          <a:xfrm>
            <a:off x="406399" y="113121"/>
            <a:ext cx="9280525" cy="563414"/>
          </a:xfrm>
        </p:spPr>
        <p:txBody>
          <a:bodyPr>
            <a:normAutofit/>
          </a:bodyPr>
          <a:lstStyle/>
          <a:p>
            <a:r>
              <a:rPr altLang="en-US" dirty="0" lang="ja-JP">
                <a:solidFill>
                  <a:srgbClr val="002060"/>
                </a:solidFill>
              </a:rPr>
              <a:t>③</a:t>
            </a:r>
            <a:r>
              <a:rPr altLang="en-US" b="1" dirty="0" lang="ja-JP">
                <a:solidFill>
                  <a:srgbClr val="002060"/>
                </a:solidFill>
              </a:rPr>
              <a:t>　出題教科・科目　</a:t>
            </a:r>
            <a:r>
              <a:rPr altLang="ja-JP" dirty="0" lang="en-US">
                <a:solidFill>
                  <a:srgbClr val="002060"/>
                </a:solidFill>
              </a:rPr>
              <a:t>【</a:t>
            </a:r>
            <a:r>
              <a:rPr altLang="en-US" dirty="0" lang="ja-JP">
                <a:solidFill>
                  <a:srgbClr val="002060"/>
                </a:solidFill>
              </a:rPr>
              <a:t>受験案内：</a:t>
            </a:r>
            <a:r>
              <a:rPr altLang="ja-JP" dirty="0" lang="en-US">
                <a:solidFill>
                  <a:srgbClr val="002060"/>
                </a:solidFill>
              </a:rPr>
              <a:t>P.6</a:t>
            </a:r>
            <a:r>
              <a:rPr altLang="en-US" dirty="0" lang="ja-JP">
                <a:solidFill>
                  <a:srgbClr val="002060"/>
                </a:solidFill>
              </a:rPr>
              <a:t>～</a:t>
            </a:r>
            <a:r>
              <a:rPr altLang="ja-JP" dirty="0" lang="en-US">
                <a:solidFill>
                  <a:srgbClr val="002060"/>
                </a:solidFill>
              </a:rPr>
              <a:t>7】</a:t>
            </a:r>
            <a:endParaRPr altLang="en-US" dirty="0" lang="ja-JP">
              <a:solidFill>
                <a:srgbClr val="002060"/>
              </a:solidFill>
            </a:endParaRPr>
          </a:p>
        </p:txBody>
      </p:sp>
      <p:sp>
        <p:nvSpPr>
          <p:cNvPr id="3" name="スライド番号プレースホルダー 2">
            <a:extLst>
              <a:ext uri="{FF2B5EF4-FFF2-40B4-BE49-F238E27FC236}">
                <a16:creationId xmlns:a16="http://schemas.microsoft.com/office/drawing/2014/main" id="{FEF95742-27FD-4057-9463-3273EFE55FF0}"/>
              </a:ext>
            </a:extLst>
          </p:cNvPr>
          <p:cNvSpPr>
            <a:spLocks noGrp="1"/>
          </p:cNvSpPr>
          <p:nvPr>
            <p:ph idx="12" sz="quarter" type="sldNum"/>
          </p:nvPr>
        </p:nvSpPr>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6CDE0D69-D120-4C3F-AF8B-153B86130DEE}" type="slidenum">
              <a:rPr altLang="en-US" b="1"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24</a:t>
            </a:fld>
            <a:endPar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5" name="テキスト ボックス 4">
            <a:extLst>
              <a:ext uri="{FF2B5EF4-FFF2-40B4-BE49-F238E27FC236}">
                <a16:creationId xmlns:a16="http://schemas.microsoft.com/office/drawing/2014/main" id="{023A5D45-C6AD-41E4-9FB2-65532E19F243}"/>
              </a:ext>
            </a:extLst>
          </p:cNvPr>
          <p:cNvSpPr txBox="1"/>
          <p:nvPr/>
        </p:nvSpPr>
        <p:spPr>
          <a:xfrm>
            <a:off x="499492" y="588196"/>
            <a:ext cx="10839116" cy="969496"/>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　理科</a:t>
            </a:r>
            <a:endParaRPr altLang="ja-JP" b="1" baseline="0" cap="none" dirty="0" i="0" kern="1200" kumimoji="1"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1" baseline="0" cap="none" dirty="0" i="0" kern="1200" kumimoji="1" lang="en-US" noProof="0" normalizeH="0" spc="0" strike="noStrike" sz="8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出題科目</a:t>
            </a:r>
            <a:endPar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21" name="四角形: 角を丸くする 20">
            <a:extLst>
              <a:ext uri="{FF2B5EF4-FFF2-40B4-BE49-F238E27FC236}">
                <a16:creationId xmlns:a16="http://schemas.microsoft.com/office/drawing/2014/main" id="{A067ED6F-C507-4FF6-BEFE-240F14804E91}"/>
              </a:ext>
            </a:extLst>
          </p:cNvPr>
          <p:cNvSpPr/>
          <p:nvPr/>
        </p:nvSpPr>
        <p:spPr>
          <a:xfrm>
            <a:off x="4172186" y="2849774"/>
            <a:ext cx="5760000" cy="720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左記５科目から最大２科目受験可能</a:t>
            </a:r>
            <a:endPar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22" name="四角形: 角を丸くする 21">
            <a:extLst>
              <a:ext uri="{FF2B5EF4-FFF2-40B4-BE49-F238E27FC236}">
                <a16:creationId xmlns:a16="http://schemas.microsoft.com/office/drawing/2014/main" id="{CCDF4A42-B29C-433C-AB29-EC808036742D}"/>
              </a:ext>
            </a:extLst>
          </p:cNvPr>
          <p:cNvSpPr/>
          <p:nvPr/>
        </p:nvSpPr>
        <p:spPr>
          <a:xfrm>
            <a:off x="4153493" y="3739179"/>
            <a:ext cx="5760000" cy="1080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defTabSz="457200" eaLnBrk="1" fontAlgn="auto" hangingPunct="1" indent="0" latinLnBrk="0" lvl="0" marL="0" marR="0" rtl="0">
              <a:lnSpc>
                <a:spcPct val="100000"/>
              </a:lnSpc>
              <a:spcBef>
                <a:spcPts val="600"/>
              </a:spcBef>
              <a:spcAft>
                <a:spcPts val="0"/>
              </a:spcAft>
              <a:buClrTx/>
              <a:buSzTx/>
              <a:buFontTx/>
              <a:buNone/>
              <a:tabLst/>
              <a:defRPr/>
            </a:pP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出願時に受験科目数</a:t>
            </a:r>
            <a:br>
              <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b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（１科目または２科目）を登録</a:t>
            </a:r>
          </a:p>
        </p:txBody>
      </p:sp>
      <p:sp>
        <p:nvSpPr>
          <p:cNvPr id="23" name="四角形: 角を丸くする 22">
            <a:extLst>
              <a:ext uri="{FF2B5EF4-FFF2-40B4-BE49-F238E27FC236}">
                <a16:creationId xmlns:a16="http://schemas.microsoft.com/office/drawing/2014/main" id="{FF8DA46D-AEA6-43A6-92D2-9F99B2F384C5}"/>
              </a:ext>
            </a:extLst>
          </p:cNvPr>
          <p:cNvSpPr/>
          <p:nvPr/>
        </p:nvSpPr>
        <p:spPr>
          <a:xfrm>
            <a:off x="4172186" y="4988584"/>
            <a:ext cx="5760000" cy="1080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defTabSz="457200" eaLnBrk="1" fontAlgn="auto" hangingPunct="1" indent="0" latinLnBrk="0" lvl="0" marL="0" marR="0" rtl="0">
              <a:lnSpc>
                <a:spcPct val="100000"/>
              </a:lnSpc>
              <a:spcBef>
                <a:spcPts val="600"/>
              </a:spcBef>
              <a:spcAft>
                <a:spcPts val="0"/>
              </a:spcAft>
              <a:buClrTx/>
              <a:buSzTx/>
              <a:buFontTx/>
              <a:buNone/>
              <a:tabLst/>
              <a:defRPr/>
            </a:pPr>
            <a:r>
              <a:rPr altLang="en-US" b="1" baseline="0" cap="none" dirty="0" i="0" kern="1200" kumimoji="1" lang="ja-JP" noProof="0" normalizeH="0" spc="0" strike="noStrike" sz="2400" u="sng">
                <a:ln>
                  <a:noFill/>
                </a:ln>
                <a:solidFill>
                  <a:srgbClr val="FF0000"/>
                </a:solidFill>
                <a:effectLst/>
                <a:uLnTx/>
                <a:uFillTx/>
                <a:latin panose="020B0603020202020204" typeface="Trebuchet MS"/>
                <a:ea charset="-128" panose="020B0604030504040204" pitchFamily="50" typeface="メイリオ"/>
                <a:cs typeface="+mn-cs"/>
              </a:rPr>
              <a:t>あらかじめ登録した科目数は，</a:t>
            </a:r>
            <a:br>
              <a:rPr altLang="ja-JP" b="1" baseline="0" cap="none" dirty="0" i="0" kern="1200" kumimoji="1" lang="en-US" noProof="0" normalizeH="0" spc="0" strike="noStrike" sz="2400" u="sng">
                <a:ln>
                  <a:noFill/>
                </a:ln>
                <a:solidFill>
                  <a:srgbClr val="FF0000"/>
                </a:solidFill>
                <a:effectLst/>
                <a:uLnTx/>
                <a:uFillTx/>
                <a:latin panose="020B0603020202020204" typeface="Trebuchet MS"/>
                <a:ea charset="-128" panose="020B0604030504040204" pitchFamily="50" typeface="メイリオ"/>
                <a:cs typeface="+mn-cs"/>
              </a:rPr>
            </a:br>
            <a:r>
              <a:rPr altLang="en-US" b="1" baseline="0" cap="none" dirty="0" i="0" kern="1200" kumimoji="1" lang="ja-JP" noProof="0" normalizeH="0" spc="0" strike="noStrike" sz="2400" u="sng">
                <a:ln>
                  <a:noFill/>
                </a:ln>
                <a:solidFill>
                  <a:srgbClr val="FF0000"/>
                </a:solidFill>
                <a:effectLst/>
                <a:uLnTx/>
                <a:uFillTx/>
                <a:latin panose="020B0603020202020204" typeface="Trebuchet MS"/>
                <a:ea charset="-128" panose="020B0604030504040204" pitchFamily="50" typeface="メイリオ"/>
                <a:cs typeface="+mn-cs"/>
              </a:rPr>
              <a:t>試験当日に変更不可</a:t>
            </a:r>
            <a:endParaRPr altLang="ja-JP" b="1" baseline="0" cap="none" dirty="0" i="0" kern="1200" kumimoji="1" lang="en-US" noProof="0" normalizeH="0" spc="0" strike="noStrike" sz="2400" u="sng">
              <a:ln>
                <a:noFill/>
              </a:ln>
              <a:solidFill>
                <a:srgbClr val="FF0000"/>
              </a:solidFill>
              <a:effectLst/>
              <a:uLnTx/>
              <a:uFillTx/>
              <a:latin panose="020B0603020202020204" typeface="Trebuchet MS"/>
              <a:ea charset="-128" panose="020B0604030504040204" pitchFamily="50" typeface="メイリオ"/>
              <a:cs typeface="+mn-cs"/>
            </a:endParaRPr>
          </a:p>
        </p:txBody>
      </p:sp>
      <p:sp>
        <p:nvSpPr>
          <p:cNvPr id="6" name="テキスト ボックス 5">
            <a:extLst>
              <a:ext uri="{FF2B5EF4-FFF2-40B4-BE49-F238E27FC236}">
                <a16:creationId xmlns:a16="http://schemas.microsoft.com/office/drawing/2014/main" id="{A6239E95-38FD-4BB4-9EE8-04A1463F7F36}"/>
              </a:ext>
            </a:extLst>
          </p:cNvPr>
          <p:cNvSpPr txBox="1"/>
          <p:nvPr/>
        </p:nvSpPr>
        <p:spPr>
          <a:xfrm>
            <a:off x="853393" y="1713535"/>
            <a:ext cx="3007001" cy="648000"/>
          </a:xfrm>
          <a:prstGeom prst="rect">
            <a:avLst/>
          </a:prstGeom>
          <a:solidFill>
            <a:schemeClr val="bg1"/>
          </a:solidFill>
          <a:ln w="38100">
            <a:solidFill>
              <a:schemeClr val="accent2">
                <a:lumMod val="75000"/>
              </a:schemeClr>
            </a:solidFill>
          </a:ln>
        </p:spPr>
        <p:txBody>
          <a:bodyPr anchor="ctr" anchorCtr="0" bIns="36000" lIns="72000" rIns="72000" rtlCol="0" tIns="72000" wrap="square">
            <a:no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物理基礎／化学基礎／生物基礎／地学基礎</a:t>
            </a:r>
            <a:r>
              <a:rPr altLang="ja-JP" b="0"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1"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　　</a:t>
            </a:r>
          </a:p>
        </p:txBody>
      </p:sp>
      <p:sp>
        <p:nvSpPr>
          <p:cNvPr id="7" name="テキスト ボックス 6">
            <a:extLst>
              <a:ext uri="{FF2B5EF4-FFF2-40B4-BE49-F238E27FC236}">
                <a16:creationId xmlns:a16="http://schemas.microsoft.com/office/drawing/2014/main" id="{A0916A92-8A1F-48D7-A3B4-B285BB15EF77}"/>
              </a:ext>
            </a:extLst>
          </p:cNvPr>
          <p:cNvSpPr txBox="1"/>
          <p:nvPr/>
        </p:nvSpPr>
        <p:spPr>
          <a:xfrm>
            <a:off x="853393" y="2651935"/>
            <a:ext cx="3007001" cy="648000"/>
          </a:xfrm>
          <a:prstGeom prst="rect">
            <a:avLst/>
          </a:prstGeom>
          <a:solidFill>
            <a:schemeClr val="bg1"/>
          </a:solidFill>
          <a:ln w="38100">
            <a:solidFill>
              <a:schemeClr val="accent2">
                <a:lumMod val="75000"/>
              </a:schemeClr>
            </a:solidFill>
          </a:ln>
        </p:spPr>
        <p:txBody>
          <a:bodyPr anchor="ctr" anchorCtr="0" rtlCol="0" wrap="square">
            <a:no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物　理</a:t>
            </a:r>
            <a:r>
              <a:rPr altLang="ja-JP" b="0"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1"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　</a:t>
            </a:r>
          </a:p>
        </p:txBody>
      </p:sp>
      <p:sp>
        <p:nvSpPr>
          <p:cNvPr id="8" name="テキスト ボックス 7">
            <a:extLst>
              <a:ext uri="{FF2B5EF4-FFF2-40B4-BE49-F238E27FC236}">
                <a16:creationId xmlns:a16="http://schemas.microsoft.com/office/drawing/2014/main" id="{7F9037F9-B773-430E-8975-0BA895E9A92D}"/>
              </a:ext>
            </a:extLst>
          </p:cNvPr>
          <p:cNvSpPr txBox="1"/>
          <p:nvPr/>
        </p:nvSpPr>
        <p:spPr>
          <a:xfrm>
            <a:off x="867416" y="5467135"/>
            <a:ext cx="3007001" cy="648000"/>
          </a:xfrm>
          <a:prstGeom prst="rect">
            <a:avLst/>
          </a:prstGeom>
          <a:solidFill>
            <a:schemeClr val="bg1"/>
          </a:solidFill>
          <a:ln w="38100">
            <a:solidFill>
              <a:schemeClr val="accent2">
                <a:lumMod val="75000"/>
              </a:schemeClr>
            </a:solidFill>
          </a:ln>
        </p:spPr>
        <p:txBody>
          <a:bodyPr anchor="ctr" anchorCtr="0" rtlCol="0" wrap="square">
            <a:no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地　学</a:t>
            </a:r>
            <a:r>
              <a:rPr altLang="ja-JP" b="0"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1"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　</a:t>
            </a:r>
          </a:p>
        </p:txBody>
      </p:sp>
      <p:sp>
        <p:nvSpPr>
          <p:cNvPr id="9" name="テキスト ボックス 8">
            <a:extLst>
              <a:ext uri="{FF2B5EF4-FFF2-40B4-BE49-F238E27FC236}">
                <a16:creationId xmlns:a16="http://schemas.microsoft.com/office/drawing/2014/main" id="{21A88142-1F3E-4827-B2EA-D03FEDDE5B9D}"/>
              </a:ext>
            </a:extLst>
          </p:cNvPr>
          <p:cNvSpPr txBox="1"/>
          <p:nvPr/>
        </p:nvSpPr>
        <p:spPr>
          <a:xfrm>
            <a:off x="867416" y="4528735"/>
            <a:ext cx="3007001" cy="648000"/>
          </a:xfrm>
          <a:prstGeom prst="rect">
            <a:avLst/>
          </a:prstGeom>
          <a:solidFill>
            <a:schemeClr val="bg1"/>
          </a:solidFill>
          <a:ln w="38100">
            <a:solidFill>
              <a:schemeClr val="accent2">
                <a:lumMod val="75000"/>
              </a:schemeClr>
            </a:solidFill>
          </a:ln>
        </p:spPr>
        <p:txBody>
          <a:bodyPr anchor="ctr" anchorCtr="0" rtlCol="0" wrap="square">
            <a:no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生　物</a:t>
            </a:r>
            <a:r>
              <a:rPr altLang="ja-JP" b="0"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1"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　</a:t>
            </a:r>
          </a:p>
        </p:txBody>
      </p:sp>
      <p:sp>
        <p:nvSpPr>
          <p:cNvPr id="10" name="テキスト ボックス 9">
            <a:extLst>
              <a:ext uri="{FF2B5EF4-FFF2-40B4-BE49-F238E27FC236}">
                <a16:creationId xmlns:a16="http://schemas.microsoft.com/office/drawing/2014/main" id="{283ED307-6BBB-4FD9-A4A2-B3FC73637DBD}"/>
              </a:ext>
            </a:extLst>
          </p:cNvPr>
          <p:cNvSpPr txBox="1"/>
          <p:nvPr/>
        </p:nvSpPr>
        <p:spPr>
          <a:xfrm>
            <a:off x="853393" y="3590335"/>
            <a:ext cx="3007001" cy="648000"/>
          </a:xfrm>
          <a:prstGeom prst="rect">
            <a:avLst/>
          </a:prstGeom>
          <a:solidFill>
            <a:schemeClr val="bg1"/>
          </a:solidFill>
          <a:ln w="38100">
            <a:solidFill>
              <a:schemeClr val="accent2">
                <a:lumMod val="75000"/>
              </a:schemeClr>
            </a:solidFill>
          </a:ln>
        </p:spPr>
        <p:txBody>
          <a:bodyPr anchor="ctr" anchorCtr="0" rtlCol="0" wrap="square">
            <a:no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化　学</a:t>
            </a:r>
            <a:r>
              <a:rPr altLang="ja-JP" b="0"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1"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　</a:t>
            </a:r>
          </a:p>
        </p:txBody>
      </p:sp>
      <p:sp>
        <p:nvSpPr>
          <p:cNvPr id="20" name="正方形/長方形 19">
            <a:extLst>
              <a:ext uri="{FF2B5EF4-FFF2-40B4-BE49-F238E27FC236}">
                <a16:creationId xmlns:a16="http://schemas.microsoft.com/office/drawing/2014/main" id="{4BBAB8AE-6BAF-4C56-AB20-06AA311B1AC3}"/>
              </a:ext>
            </a:extLst>
          </p:cNvPr>
          <p:cNvSpPr/>
          <p:nvPr/>
        </p:nvSpPr>
        <p:spPr>
          <a:xfrm>
            <a:off x="8680373" y="68271"/>
            <a:ext cx="3420000" cy="453183"/>
          </a:xfrm>
          <a:prstGeom prst="rect">
            <a:avLst/>
          </a:prstGeom>
          <a:solidFill>
            <a:schemeClr val="bg1"/>
          </a:solidFill>
          <a:ln w="19050">
            <a:noFill/>
          </a:ln>
        </p:spPr>
        <p:txBody>
          <a:bodyPr anchor="ctr" bIns="72000" lIns="72000" rIns="72000" tIns="72000" wrap="square">
            <a:sp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【2.</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受験するにあたって</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p>
        </p:txBody>
      </p:sp>
      <p:sp>
        <p:nvSpPr>
          <p:cNvPr id="11" name="吹き出し: 角を丸めた四角形 10">
            <a:extLst>
              <a:ext uri="{FF2B5EF4-FFF2-40B4-BE49-F238E27FC236}">
                <a16:creationId xmlns:a16="http://schemas.microsoft.com/office/drawing/2014/main" id="{01F20401-4772-4F08-BBC9-B8B1BCF22922}"/>
              </a:ext>
            </a:extLst>
          </p:cNvPr>
          <p:cNvSpPr/>
          <p:nvPr/>
        </p:nvSpPr>
        <p:spPr>
          <a:xfrm>
            <a:off x="4470075" y="723535"/>
            <a:ext cx="6876000" cy="1980000"/>
          </a:xfrm>
          <a:prstGeom prst="wedgeRoundRectCallout">
            <a:avLst>
              <a:gd fmla="val -61807" name="adj1"/>
              <a:gd fmla="val 17712" name="adj2"/>
              <a:gd fmla="val 16667" name="adj3"/>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ja-JP" b="1" baseline="0" cap="none" dirty="0" i="0" kern="1200" kumimoji="1" lang="en-US" noProof="0" normalizeH="0" spc="0" strike="noStrike" sz="2000" u="sng">
                <a:ln>
                  <a:noFill/>
                </a:ln>
                <a:solidFill>
                  <a:srgbClr val="FF0000"/>
                </a:solidFill>
                <a:effectLst/>
                <a:uLnTx/>
                <a:uFillTx/>
                <a:latin panose="020B0603020202020204" typeface="Trebuchet MS"/>
                <a:ea charset="-128" panose="020B0604030504040204" pitchFamily="50" typeface="メイリオ"/>
                <a:cs typeface="+mn-cs"/>
              </a:rPr>
              <a:t>『</a:t>
            </a:r>
            <a:r>
              <a:rPr altLang="en-US" b="1" baseline="0" cap="none" dirty="0" i="0" kern="1200" kumimoji="1" lang="ja-JP" noProof="0" normalizeH="0" spc="0" strike="noStrike" sz="2000" u="sng">
                <a:ln>
                  <a:noFill/>
                </a:ln>
                <a:solidFill>
                  <a:srgbClr val="FF0000"/>
                </a:solidFill>
                <a:effectLst/>
                <a:uLnTx/>
                <a:uFillTx/>
                <a:latin panose="020B0603020202020204" typeface="Trebuchet MS"/>
                <a:ea charset="-128" panose="020B0604030504040204" pitchFamily="50" typeface="メイリオ"/>
                <a:cs typeface="+mn-cs"/>
              </a:rPr>
              <a:t>物理基礎／化学基礎／生物基礎／地学基礎</a:t>
            </a:r>
            <a:r>
              <a:rPr altLang="ja-JP" b="1" baseline="0" cap="none" dirty="0" i="0" kern="1200" kumimoji="1" lang="en-US" noProof="0" normalizeH="0" spc="0" strike="noStrike" sz="2000" u="sng">
                <a:ln>
                  <a:noFill/>
                </a:ln>
                <a:solidFill>
                  <a:srgbClr val="FF0000"/>
                </a:solidFill>
                <a:effectLst/>
                <a:uLnTx/>
                <a:uFillTx/>
                <a:latin panose="020B0603020202020204" typeface="Trebuchet MS"/>
                <a:ea charset="-128" panose="020B0604030504040204" pitchFamily="50" typeface="メイリオ"/>
                <a:cs typeface="+mn-cs"/>
              </a:rPr>
              <a:t>』</a:t>
            </a:r>
            <a:r>
              <a:rPr altLang="en-US" b="1" baseline="0" cap="none" dirty="0" i="0" kern="1200" kumimoji="1" lang="ja-JP" noProof="0" normalizeH="0" spc="0" strike="noStrike" sz="2000" u="sng">
                <a:ln>
                  <a:noFill/>
                </a:ln>
                <a:solidFill>
                  <a:srgbClr val="FF0000"/>
                </a:solidFill>
                <a:effectLst/>
                <a:uLnTx/>
                <a:uFillTx/>
                <a:latin panose="020B0603020202020204" typeface="Trebuchet MS"/>
                <a:ea charset="-128" panose="020B0604030504040204" pitchFamily="50" typeface="メイリオ"/>
                <a:cs typeface="+mn-cs"/>
              </a:rPr>
              <a:t>で</a:t>
            </a:r>
            <a:r>
              <a:rPr altLang="ja-JP" b="1" baseline="0" cap="none" dirty="0" i="0" kern="1200" kumimoji="1" lang="en-US" noProof="0" normalizeH="0" spc="0" strike="noStrike" sz="2000" u="sng">
                <a:ln>
                  <a:noFill/>
                </a:ln>
                <a:solidFill>
                  <a:srgbClr val="FF0000"/>
                </a:solidFill>
                <a:effectLst/>
                <a:uLnTx/>
                <a:uFillTx/>
                <a:latin panose="020B0603020202020204" typeface="Trebuchet MS"/>
                <a:ea charset="-128" panose="020B0604030504040204" pitchFamily="50" typeface="メイリオ"/>
                <a:cs typeface="+mn-cs"/>
              </a:rPr>
              <a:t>1</a:t>
            </a:r>
            <a:r>
              <a:rPr altLang="en-US" b="1" baseline="0" cap="none" dirty="0" i="0" kern="1200" kumimoji="1" lang="ja-JP" noProof="0" normalizeH="0" spc="0" strike="noStrike" sz="2000" u="sng">
                <a:ln>
                  <a:noFill/>
                </a:ln>
                <a:solidFill>
                  <a:srgbClr val="FF0000"/>
                </a:solidFill>
                <a:effectLst/>
                <a:uLnTx/>
                <a:uFillTx/>
                <a:latin panose="020B0603020202020204" typeface="Trebuchet MS"/>
                <a:ea charset="-128" panose="020B0604030504040204" pitchFamily="50" typeface="メイリオ"/>
                <a:cs typeface="+mn-cs"/>
              </a:rPr>
              <a:t>科目</a:t>
            </a:r>
            <a:endParaRPr altLang="ja-JP" b="1" baseline="0" cap="none" dirty="0" i="0" kern="1200" kumimoji="1" lang="en-US" noProof="0" normalizeH="0" spc="0" strike="noStrike" sz="2000" u="sng">
              <a:ln>
                <a:noFill/>
              </a:ln>
              <a:solidFill>
                <a:srgbClr val="FF0000"/>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1200"/>
              </a:spcBef>
              <a:spcAft>
                <a:spcPts val="0"/>
              </a:spcAft>
              <a:buClrTx/>
              <a:buSzTx/>
              <a:buFontTx/>
              <a:buNone/>
              <a:tabLst/>
              <a:defRPr/>
            </a:pPr>
            <a:r>
              <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・「物理基礎」「化学基礎」「生物基礎」「地学基礎」</a:t>
            </a:r>
            <a:br>
              <a:rPr altLang="ja-JP" b="1"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br>
            <a:r>
              <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　の４つは</a:t>
            </a:r>
            <a:r>
              <a:rPr altLang="en-US" b="1" baseline="0" cap="none" dirty="0" i="0" kern="1200" kumimoji="1" lang="ja-JP" noProof="0" normalizeH="0" spc="0" strike="noStrike" sz="2000" u="sng">
                <a:ln>
                  <a:noFill/>
                </a:ln>
                <a:solidFill>
                  <a:srgbClr val="FF0000"/>
                </a:solidFill>
                <a:effectLst/>
                <a:uLnTx/>
                <a:uFillTx/>
                <a:latin panose="020B0603020202020204" typeface="Trebuchet MS"/>
                <a:ea charset="-128" panose="020B0604030504040204" pitchFamily="50" typeface="メイリオ"/>
                <a:cs typeface="+mn-cs"/>
              </a:rPr>
              <a:t>出題範囲</a:t>
            </a:r>
            <a:endParaRPr altLang="ja-JP" b="1" baseline="0" cap="none" dirty="0" i="0" kern="1200" kumimoji="1" lang="en-US" noProof="0" normalizeH="0" spc="0" strike="noStrike" sz="2000" u="sng">
              <a:ln>
                <a:noFill/>
              </a:ln>
              <a:solidFill>
                <a:srgbClr val="FF0000"/>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1200"/>
              </a:spcBef>
              <a:spcAft>
                <a:spcPts val="0"/>
              </a:spcAft>
              <a:buClrTx/>
              <a:buSzTx/>
              <a:buFontTx/>
              <a:buNone/>
              <a:tabLst/>
              <a:defRPr/>
            </a:pPr>
            <a:r>
              <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en-US" b="1" baseline="0" cap="none" dirty="0" i="0" kern="1200" kumimoji="1" lang="ja-JP" noProof="0" normalizeH="0" spc="0" strike="noStrike" sz="2000" u="sng">
                <a:ln>
                  <a:noFill/>
                </a:ln>
                <a:solidFill>
                  <a:srgbClr val="FF0000"/>
                </a:solidFill>
                <a:effectLst/>
                <a:uLnTx/>
                <a:uFillTx/>
                <a:latin panose="020B0603020202020204" typeface="Trebuchet MS"/>
                <a:ea charset="-128" panose="020B0604030504040204" pitchFamily="50" typeface="メイリオ"/>
                <a:cs typeface="+mn-cs"/>
              </a:rPr>
              <a:t>６０分で４つの出題範囲の中から必ず２つを選択解答</a:t>
            </a:r>
            <a:endParaRPr altLang="ja-JP" b="1" baseline="0" cap="none" dirty="0" i="0" kern="1200" kumimoji="1" lang="en-US" noProof="0" normalizeH="0" spc="0" strike="noStrike" sz="2000" u="sng">
              <a:ln>
                <a:noFill/>
              </a:ln>
              <a:solidFill>
                <a:srgbClr val="FF0000"/>
              </a:solidFill>
              <a:effectLst/>
              <a:uLnTx/>
              <a:uFillTx/>
              <a:latin panose="020B0603020202020204" typeface="Trebuchet MS"/>
              <a:ea charset="-128" panose="020B0604030504040204" pitchFamily="50" typeface="メイリオ"/>
              <a:cs typeface="+mn-cs"/>
            </a:endParaRPr>
          </a:p>
        </p:txBody>
      </p:sp>
    </p:spTree>
    <p:extLst>
      <p:ext uri="{BB962C8B-B14F-4D97-AF65-F5344CB8AC3E}">
        <p14:creationId xmlns:p14="http://schemas.microsoft.com/office/powerpoint/2010/main" val="2671125685"/>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mph" presetID="26" presetSubtype="0">
                                  <p:stCondLst>
                                    <p:cond delay="0"/>
                                  </p:stCondLst>
                                  <p:childTnLst>
                                    <p:animEffect filter="fade" transition="out">
                                      <p:cBhvr>
                                        <p:cTn dur="750" id="6" tmFilter="0, 0; .2, .5; .8, .5; 1, 0"/>
                                        <p:tgtEl>
                                          <p:spTgt spid="6"/>
                                        </p:tgtEl>
                                      </p:cBhvr>
                                    </p:animEffect>
                                    <p:animScale>
                                      <p:cBhvr>
                                        <p:cTn autoRev="1" dur="375" fill="hold" id="7"/>
                                        <p:tgtEl>
                                          <p:spTgt spid="6"/>
                                        </p:tgtEl>
                                      </p:cBhvr>
                                      <p:by x="105000" y="105000"/>
                                    </p:animScale>
                                  </p:childTnLst>
                                </p:cTn>
                              </p:par>
                            </p:childTnLst>
                          </p:cTn>
                        </p:par>
                      </p:childTnLst>
                    </p:cTn>
                  </p:par>
                  <p:par>
                    <p:cTn fill="hold" id="8">
                      <p:stCondLst>
                        <p:cond delay="indefinite"/>
                      </p:stCondLst>
                      <p:childTnLst>
                        <p:par>
                          <p:cTn fill="hold" id="9">
                            <p:stCondLst>
                              <p:cond delay="0"/>
                            </p:stCondLst>
                            <p:childTnLst>
                              <p:par>
                                <p:cTn fill="hold" grpId="0" id="10" nodeType="clickEffect" presetClass="emph" presetID="26" presetSubtype="0">
                                  <p:stCondLst>
                                    <p:cond delay="0"/>
                                  </p:stCondLst>
                                  <p:childTnLst>
                                    <p:animEffect filter="fade" transition="out">
                                      <p:cBhvr>
                                        <p:cTn dur="750" id="11" tmFilter="0, 0; .2, .5; .8, .5; 1, 0"/>
                                        <p:tgtEl>
                                          <p:spTgt spid="7"/>
                                        </p:tgtEl>
                                      </p:cBhvr>
                                    </p:animEffect>
                                    <p:animScale>
                                      <p:cBhvr>
                                        <p:cTn autoRev="1" dur="375" fill="hold" id="12"/>
                                        <p:tgtEl>
                                          <p:spTgt spid="7"/>
                                        </p:tgtEl>
                                      </p:cBhvr>
                                      <p:by x="105000" y="105000"/>
                                    </p:animScale>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mph" presetID="26" presetSubtype="0">
                                  <p:stCondLst>
                                    <p:cond delay="0"/>
                                  </p:stCondLst>
                                  <p:childTnLst>
                                    <p:animEffect filter="fade" transition="out">
                                      <p:cBhvr>
                                        <p:cTn dur="750" id="16" tmFilter="0, 0; .2, .5; .8, .5; 1, 0"/>
                                        <p:tgtEl>
                                          <p:spTgt spid="10"/>
                                        </p:tgtEl>
                                      </p:cBhvr>
                                    </p:animEffect>
                                    <p:animScale>
                                      <p:cBhvr>
                                        <p:cTn autoRev="1" dur="375" fill="hold" id="17"/>
                                        <p:tgtEl>
                                          <p:spTgt spid="10"/>
                                        </p:tgtEl>
                                      </p:cBhvr>
                                      <p:by x="105000" y="105000"/>
                                    </p:animScale>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mph" presetID="26" presetSubtype="0">
                                  <p:stCondLst>
                                    <p:cond delay="0"/>
                                  </p:stCondLst>
                                  <p:childTnLst>
                                    <p:animEffect filter="fade" transition="out">
                                      <p:cBhvr>
                                        <p:cTn dur="750" id="21" tmFilter="0, 0; .2, .5; .8, .5; 1, 0"/>
                                        <p:tgtEl>
                                          <p:spTgt spid="9"/>
                                        </p:tgtEl>
                                      </p:cBhvr>
                                    </p:animEffect>
                                    <p:animScale>
                                      <p:cBhvr>
                                        <p:cTn autoRev="1" dur="375" fill="hold" id="22"/>
                                        <p:tgtEl>
                                          <p:spTgt spid="9"/>
                                        </p:tgtEl>
                                      </p:cBhvr>
                                      <p:by x="105000" y="105000"/>
                                    </p:animScale>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mph" presetID="26" presetSubtype="0">
                                  <p:stCondLst>
                                    <p:cond delay="0"/>
                                  </p:stCondLst>
                                  <p:childTnLst>
                                    <p:animEffect filter="fade" transition="out">
                                      <p:cBhvr>
                                        <p:cTn dur="750" id="26" tmFilter="0, 0; .2, .5; .8, .5; 1, 0"/>
                                        <p:tgtEl>
                                          <p:spTgt spid="8"/>
                                        </p:tgtEl>
                                      </p:cBhvr>
                                    </p:animEffect>
                                    <p:animScale>
                                      <p:cBhvr>
                                        <p:cTn autoRev="1" dur="375" fill="hold" id="27"/>
                                        <p:tgtEl>
                                          <p:spTgt spid="8"/>
                                        </p:tgtEl>
                                      </p:cBhvr>
                                      <p:by x="105000" y="105000"/>
                                    </p:animScale>
                                  </p:childTnLst>
                                </p:cTn>
                              </p:par>
                            </p:childTnLst>
                          </p:cTn>
                        </p:par>
                      </p:childTnLst>
                    </p:cTn>
                  </p:par>
                  <p:par>
                    <p:cTn fill="hold" id="28">
                      <p:stCondLst>
                        <p:cond delay="indefinite"/>
                      </p:stCondLst>
                      <p:childTnLst>
                        <p:par>
                          <p:cTn fill="hold" id="29">
                            <p:stCondLst>
                              <p:cond delay="0"/>
                            </p:stCondLst>
                            <p:childTnLst>
                              <p:par>
                                <p:cTn fill="hold" grpId="0" id="30" nodeType="clickEffect" presetClass="entr" presetID="10" presetSubtype="0">
                                  <p:stCondLst>
                                    <p:cond delay="0"/>
                                  </p:stCondLst>
                                  <p:childTnLst>
                                    <p:set>
                                      <p:cBhvr>
                                        <p:cTn dur="1" fill="hold" id="31">
                                          <p:stCondLst>
                                            <p:cond delay="0"/>
                                          </p:stCondLst>
                                        </p:cTn>
                                        <p:tgtEl>
                                          <p:spTgt spid="21"/>
                                        </p:tgtEl>
                                        <p:attrNameLst>
                                          <p:attrName>style.visibility</p:attrName>
                                        </p:attrNameLst>
                                      </p:cBhvr>
                                      <p:to>
                                        <p:strVal val="visible"/>
                                      </p:to>
                                    </p:set>
                                    <p:animEffect filter="fade" transition="in">
                                      <p:cBhvr>
                                        <p:cTn dur="1000" id="32"/>
                                        <p:tgtEl>
                                          <p:spTgt spid="21"/>
                                        </p:tgtEl>
                                      </p:cBhvr>
                                    </p:animEffect>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10" presetSubtype="0">
                                  <p:stCondLst>
                                    <p:cond delay="0"/>
                                  </p:stCondLst>
                                  <p:childTnLst>
                                    <p:set>
                                      <p:cBhvr>
                                        <p:cTn dur="1" fill="hold" id="36">
                                          <p:stCondLst>
                                            <p:cond delay="0"/>
                                          </p:stCondLst>
                                        </p:cTn>
                                        <p:tgtEl>
                                          <p:spTgt spid="22"/>
                                        </p:tgtEl>
                                        <p:attrNameLst>
                                          <p:attrName>style.visibility</p:attrName>
                                        </p:attrNameLst>
                                      </p:cBhvr>
                                      <p:to>
                                        <p:strVal val="visible"/>
                                      </p:to>
                                    </p:set>
                                    <p:animEffect filter="fade" transition="in">
                                      <p:cBhvr>
                                        <p:cTn dur="1000" id="37"/>
                                        <p:tgtEl>
                                          <p:spTgt spid="22"/>
                                        </p:tgtEl>
                                      </p:cBhvr>
                                    </p:animEffect>
                                  </p:childTnLst>
                                </p:cTn>
                              </p:par>
                            </p:childTnLst>
                          </p:cTn>
                        </p:par>
                      </p:childTnLst>
                    </p:cTn>
                  </p:par>
                  <p:par>
                    <p:cTn fill="hold" id="38">
                      <p:stCondLst>
                        <p:cond delay="indefinite"/>
                      </p:stCondLst>
                      <p:childTnLst>
                        <p:par>
                          <p:cTn fill="hold" id="39">
                            <p:stCondLst>
                              <p:cond delay="0"/>
                            </p:stCondLst>
                            <p:childTnLst>
                              <p:par>
                                <p:cTn fill="hold" grpId="0" id="40" nodeType="clickEffect" presetClass="entr" presetID="10" presetSubtype="0">
                                  <p:stCondLst>
                                    <p:cond delay="0"/>
                                  </p:stCondLst>
                                  <p:childTnLst>
                                    <p:set>
                                      <p:cBhvr>
                                        <p:cTn dur="1" fill="hold" id="41">
                                          <p:stCondLst>
                                            <p:cond delay="0"/>
                                          </p:stCondLst>
                                        </p:cTn>
                                        <p:tgtEl>
                                          <p:spTgt spid="23"/>
                                        </p:tgtEl>
                                        <p:attrNameLst>
                                          <p:attrName>style.visibility</p:attrName>
                                        </p:attrNameLst>
                                      </p:cBhvr>
                                      <p:to>
                                        <p:strVal val="visible"/>
                                      </p:to>
                                    </p:set>
                                    <p:animEffect filter="fade" transition="in">
                                      <p:cBhvr>
                                        <p:cTn dur="1000" id="42"/>
                                        <p:tgtEl>
                                          <p:spTgt spid="23"/>
                                        </p:tgtEl>
                                      </p:cBhvr>
                                    </p:animEffect>
                                  </p:childTnLst>
                                </p:cTn>
                              </p:par>
                            </p:childTnLst>
                          </p:cTn>
                        </p:par>
                      </p:childTnLst>
                    </p:cTn>
                  </p:par>
                  <p:par>
                    <p:cTn fill="hold" id="43">
                      <p:stCondLst>
                        <p:cond delay="indefinite"/>
                      </p:stCondLst>
                      <p:childTnLst>
                        <p:par>
                          <p:cTn fill="hold" id="44">
                            <p:stCondLst>
                              <p:cond delay="0"/>
                            </p:stCondLst>
                            <p:childTnLst>
                              <p:par>
                                <p:cTn fill="hold" grpId="0" id="45" nodeType="clickEffect" presetClass="entr" presetID="10" presetSubtype="0">
                                  <p:stCondLst>
                                    <p:cond delay="0"/>
                                  </p:stCondLst>
                                  <p:childTnLst>
                                    <p:set>
                                      <p:cBhvr>
                                        <p:cTn dur="1" fill="hold" id="46">
                                          <p:stCondLst>
                                            <p:cond delay="0"/>
                                          </p:stCondLst>
                                        </p:cTn>
                                        <p:tgtEl>
                                          <p:spTgt spid="11"/>
                                        </p:tgtEl>
                                        <p:attrNameLst>
                                          <p:attrName>style.visibility</p:attrName>
                                        </p:attrNameLst>
                                      </p:cBhvr>
                                      <p:to>
                                        <p:strVal val="visible"/>
                                      </p:to>
                                    </p:set>
                                    <p:animEffect filter="fade" transition="in">
                                      <p:cBhvr>
                                        <p:cTn dur="1000" id="4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21"/>
      <p:bldP animBg="1" grpId="0" spid="22"/>
      <p:bldP animBg="1" grpId="0" spid="23"/>
      <p:bldP animBg="1" grpId="0" spid="6"/>
      <p:bldP animBg="1" grpId="0" spid="7"/>
      <p:bldP animBg="1" grpId="0" spid="8"/>
      <p:bldP animBg="1" grpId="0" spid="9"/>
      <p:bldP animBg="1" grpId="0" spid="10"/>
      <p:bldP animBg="1" grpId="0" spid="11"/>
    </p:bldLst>
  </p:timing>
</p:sld>
</file>

<file path=ppt/slides/slide25.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EF95742-27FD-4057-9463-3273EFE55FF0}"/>
              </a:ext>
            </a:extLst>
          </p:cNvPr>
          <p:cNvSpPr>
            <a:spLocks noGrp="1"/>
          </p:cNvSpPr>
          <p:nvPr>
            <p:ph idx="12" sz="quarter" type="sldNum"/>
          </p:nvPr>
        </p:nvSpPr>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6CDE0D69-D120-4C3F-AF8B-153B86130DEE}" type="slidenum">
              <a:rPr altLang="en-US" b="1"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25</a:t>
            </a:fld>
            <a:endPar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8" name="正方形/長方形 7">
            <a:extLst>
              <a:ext uri="{FF2B5EF4-FFF2-40B4-BE49-F238E27FC236}">
                <a16:creationId xmlns:a16="http://schemas.microsoft.com/office/drawing/2014/main" id="{246E514B-0059-4810-A583-084A5F4380C2}"/>
              </a:ext>
            </a:extLst>
          </p:cNvPr>
          <p:cNvSpPr/>
          <p:nvPr/>
        </p:nvSpPr>
        <p:spPr bwMode="auto">
          <a:xfrm>
            <a:off x="1544965" y="909308"/>
            <a:ext cx="9102070" cy="5314616"/>
          </a:xfrm>
          <a:prstGeom prst="rect">
            <a:avLst/>
          </a:prstGeom>
          <a:ln cmpd="thickThin" w="101600">
            <a:solidFill>
              <a:schemeClr val="tx1"/>
            </a:solidFill>
          </a:ln>
        </p:spPr>
        <p:style>
          <a:lnRef idx="2">
            <a:schemeClr val="accent1"/>
          </a:lnRef>
          <a:fillRef idx="1">
            <a:schemeClr val="lt1"/>
          </a:fillRef>
          <a:effectRef idx="0">
            <a:schemeClr val="accent1"/>
          </a:effectRef>
          <a:fontRef idx="minor">
            <a:schemeClr val="dk1"/>
          </a:fontRef>
        </p:style>
        <p:txBody>
          <a:bodyPr anchor="ctr" anchorCtr="0" bIns="45720" compatLnSpc="1" lIns="216000" numCol="1" rIns="91440" rtlCol="0" tIns="45720" vert="horz" wrap="square">
            <a:prstTxWarp prst="textNoShape">
              <a:avLst/>
            </a:prstTxWarp>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 不正行為を行った場合の取扱い ＞</a:t>
            </a:r>
            <a:endParaRPr altLang="ja-JP" b="1"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ctr" defTabSz="457200"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　その場で受験の中止と退室を指示され，それ以後の受験は</a:t>
            </a:r>
            <a:br>
              <a:rPr altLang="ja-JP" b="0"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br>
            <a:r>
              <a:rPr altLang="en-US" b="0"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できなくなります。</a:t>
            </a:r>
          </a:p>
          <a:p>
            <a:pPr algn="l" defTabSz="457200" eaLnBrk="1" fontAlgn="auto" hangingPunct="1" indent="0" latinLnBrk="0" lvl="0" marL="0" marR="0" rtl="0">
              <a:lnSpc>
                <a:spcPct val="100000"/>
              </a:lnSpc>
              <a:spcBef>
                <a:spcPts val="1200"/>
              </a:spcBef>
              <a:spcAft>
                <a:spcPts val="0"/>
              </a:spcAft>
              <a:buClrTx/>
              <a:buSzTx/>
              <a:buFontTx/>
              <a:buNone/>
              <a:tabLst/>
              <a:defRPr/>
            </a:pPr>
            <a:r>
              <a:rPr altLang="ja-JP" b="0"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　受験した大学入学共通テストの全ての教科・科目の成績を</a:t>
            </a:r>
            <a:br>
              <a:rPr altLang="ja-JP" b="0"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br>
            <a:r>
              <a:rPr altLang="en-US" b="0"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無効とします。</a:t>
            </a:r>
          </a:p>
          <a:p>
            <a:pPr algn="l" defTabSz="457200" eaLnBrk="1" fontAlgn="auto" hangingPunct="1" indent="0" latinLnBrk="0" lvl="0" marL="0" marR="0" rtl="0">
              <a:lnSpc>
                <a:spcPct val="100000"/>
              </a:lnSpc>
              <a:spcBef>
                <a:spcPts val="1200"/>
              </a:spcBef>
              <a:spcAft>
                <a:spcPts val="0"/>
              </a:spcAft>
              <a:buClrTx/>
              <a:buSzTx/>
              <a:buFontTx/>
              <a:buNone/>
              <a:tabLst/>
              <a:defRPr/>
            </a:pPr>
            <a:r>
              <a:rPr altLang="ja-JP" b="0"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　不正行為については，状況により警察へ被害届を提出する</a:t>
            </a:r>
            <a:br>
              <a:rPr altLang="ja-JP" b="0"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br>
            <a:r>
              <a:rPr altLang="en-US" b="0"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などの対応をとる場合があります。</a:t>
            </a: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出願時に，故意に虚偽の内容を登録した場合は，不正行為となります。　　　</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0" lang="en-US"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0" lang="ja-JP"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受験案内</a:t>
            </a:r>
            <a:r>
              <a:rPr altLang="ja-JP" b="0" baseline="0" cap="none" dirty="0" i="0" kern="1200" kumimoji="0" lang="en-US"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』p.36</a:t>
            </a:r>
            <a:r>
              <a:rPr altLang="en-US" b="0" baseline="0" cap="none" dirty="0" i="0" kern="1200" kumimoji="0" lang="ja-JP"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endParaRPr altLang="ja-JP" b="0" baseline="0" cap="none" dirty="0" i="0" kern="1200" kumimoji="0" lang="en-US"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60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試験時間中に，電子機器類を使用すると不正行為となります。</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0" lang="ja-JP"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en-US" b="0" baseline="0" cap="none" dirty="0" i="0" kern="1200" kumimoji="0" lang="ja-JP"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0" lang="ja-JP"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試験時間中の所持品の取扱い</a:t>
            </a:r>
            <a:r>
              <a:rPr altLang="en-US" b="0" baseline="0" cap="none" dirty="0" i="0" kern="1200" kumimoji="0" lang="ja-JP"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1200" kumimoji="0" lang="en-US"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0" lang="ja-JP"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受験案内</a:t>
            </a:r>
            <a:r>
              <a:rPr altLang="ja-JP" b="0" baseline="0" cap="none" dirty="0" i="0" kern="1200" kumimoji="0" lang="en-US"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』p.48</a:t>
            </a:r>
            <a:r>
              <a:rPr altLang="en-US" b="0" baseline="0" cap="none" dirty="0" i="0" kern="1200" kumimoji="0" lang="ja-JP"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1200" kumimoji="0" lang="en-US"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49</a:t>
            </a:r>
            <a:r>
              <a:rPr altLang="en-US" b="0" baseline="0" cap="none" dirty="0" i="0" kern="1200" kumimoji="0" lang="ja-JP"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）を確認）</a:t>
            </a:r>
            <a:endParaRPr altLang="ja-JP" b="0" baseline="0" cap="none" dirty="0" i="0" kern="1200" kumimoji="0" lang="en-US"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
        <p:nvSpPr>
          <p:cNvPr id="14" name="タイトル 5">
            <a:extLst>
              <a:ext uri="{FF2B5EF4-FFF2-40B4-BE49-F238E27FC236}">
                <a16:creationId xmlns:a16="http://schemas.microsoft.com/office/drawing/2014/main" id="{98B71E1D-27AA-4725-BDCB-11B38827FEF4}"/>
              </a:ext>
            </a:extLst>
          </p:cNvPr>
          <p:cNvSpPr txBox="1">
            <a:spLocks/>
          </p:cNvSpPr>
          <p:nvPr/>
        </p:nvSpPr>
        <p:spPr>
          <a:xfrm>
            <a:off x="406399" y="113121"/>
            <a:ext cx="9280525" cy="563414"/>
          </a:xfrm>
          <a:prstGeom prst="rect">
            <a:avLst/>
          </a:prstGeom>
        </p:spPr>
        <p:txBody>
          <a:bodyPr anchor="t" bIns="45720" lIns="91440" rIns="91440" rtlCol="0" tIns="45720" vert="horz">
            <a:normAutofit/>
          </a:bodyPr>
          <a:lstStyle>
            <a:lvl1pPr algn="l" defTabSz="457200" eaLnBrk="1" hangingPunct="1" latinLnBrk="0" rtl="0">
              <a:spcBef>
                <a:spcPct val="0"/>
              </a:spcBef>
              <a:buNone/>
              <a:defRPr b="1" kern="1200" kumimoji="1" sz="2400">
                <a:solidFill>
                  <a:schemeClr val="accent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defTabSz="457200" eaLnBrk="1" fontAlgn="auto" hangingPunct="1" indent="0" latinLnBrk="0" lvl="0" marL="0" marR="0" rtl="0">
              <a:lnSpc>
                <a:spcPct val="100000"/>
              </a:lnSpc>
              <a:spcBef>
                <a:spcPct val="0"/>
              </a:spcBef>
              <a:spcAft>
                <a:spcPts val="0"/>
              </a:spcAft>
              <a:buClrTx/>
              <a:buSzTx/>
              <a:buFontTx/>
              <a:buNone/>
              <a:tabLst/>
              <a:defRPr/>
            </a:pPr>
            <a:r>
              <a:rPr altLang="en-US" b="1" baseline="0" cap="none" dirty="0" i="0" kern="1200" kumimoji="1" lang="ja-JP" noProof="0" normalizeH="0" spc="0" strike="noStrike" sz="2400" u="none">
                <a:ln>
                  <a:noFill/>
                </a:ln>
                <a:solidFill>
                  <a:srgbClr val="002060"/>
                </a:solidFill>
                <a:effectLst/>
                <a:uLnTx/>
                <a:uFillTx/>
                <a:latin panose="020B0603020202020204" typeface="Trebuchet MS"/>
                <a:ea charset="-128" panose="020B0604030504040204" pitchFamily="50" typeface="メイリオ"/>
                <a:cs typeface="+mj-cs"/>
              </a:rPr>
              <a:t>④　不正行為　</a:t>
            </a:r>
            <a:r>
              <a:rPr altLang="ja-JP" b="1" baseline="0" cap="none" dirty="0" i="0" kern="1200" kumimoji="1" lang="en-US" noProof="0" normalizeH="0" spc="0" strike="noStrike" sz="2400" u="none">
                <a:ln>
                  <a:noFill/>
                </a:ln>
                <a:solidFill>
                  <a:srgbClr val="002060"/>
                </a:solidFill>
                <a:effectLst/>
                <a:uLnTx/>
                <a:uFillTx/>
                <a:latin panose="020B0603020202020204" typeface="Trebuchet MS"/>
                <a:ea charset="-128" panose="020B0604030504040204" pitchFamily="50" typeface="メイリオ"/>
                <a:cs typeface="+mj-cs"/>
              </a:rPr>
              <a:t>【</a:t>
            </a:r>
            <a:r>
              <a:rPr altLang="en-US" b="1" baseline="0" cap="none" dirty="0" i="0" kern="1200" kumimoji="1" lang="ja-JP" noProof="0" normalizeH="0" spc="0" strike="noStrike" sz="2400" u="none">
                <a:ln>
                  <a:noFill/>
                </a:ln>
                <a:solidFill>
                  <a:srgbClr val="002060"/>
                </a:solidFill>
                <a:effectLst/>
                <a:uLnTx/>
                <a:uFillTx/>
                <a:latin panose="020B0603020202020204" typeface="Trebuchet MS"/>
                <a:ea charset="-128" panose="020B0604030504040204" pitchFamily="50" typeface="メイリオ"/>
                <a:cs typeface="+mj-cs"/>
              </a:rPr>
              <a:t>受験案内：</a:t>
            </a:r>
            <a:r>
              <a:rPr altLang="ja-JP" b="1" baseline="0" cap="none" dirty="0" i="0" kern="1200" kumimoji="1" lang="en-US" noProof="0" normalizeH="0" spc="0" strike="noStrike" sz="2400" u="none">
                <a:ln>
                  <a:noFill/>
                </a:ln>
                <a:solidFill>
                  <a:srgbClr val="002060"/>
                </a:solidFill>
                <a:effectLst/>
                <a:uLnTx/>
                <a:uFillTx/>
                <a:latin panose="020B0603020202020204" typeface="Trebuchet MS"/>
                <a:ea charset="-128" panose="020B0604030504040204" pitchFamily="50" typeface="メイリオ"/>
                <a:cs typeface="+mj-cs"/>
              </a:rPr>
              <a:t>P.36,50】</a:t>
            </a:r>
            <a:endParaRPr altLang="en-US" b="1" baseline="0" cap="none" dirty="0" i="0" kern="1200" kumimoji="1" lang="ja-JP" noProof="0" normalizeH="0" spc="0" strike="noStrike" sz="2400" u="none">
              <a:ln>
                <a:noFill/>
              </a:ln>
              <a:solidFill>
                <a:srgbClr val="002060"/>
              </a:solidFill>
              <a:effectLst/>
              <a:uLnTx/>
              <a:uFillTx/>
              <a:latin panose="020B0603020202020204" typeface="Trebuchet MS"/>
              <a:ea charset="-128" panose="020B0604030504040204" pitchFamily="50" typeface="メイリオ"/>
              <a:cs typeface="+mj-cs"/>
            </a:endParaRPr>
          </a:p>
        </p:txBody>
      </p:sp>
    </p:spTree>
    <p:extLst>
      <p:ext uri="{BB962C8B-B14F-4D97-AF65-F5344CB8AC3E}">
        <p14:creationId xmlns:p14="http://schemas.microsoft.com/office/powerpoint/2010/main" val="1820684719"/>
      </p:ext>
    </p:extLst>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EF95742-27FD-4057-9463-3273EFE55FF0}"/>
              </a:ext>
            </a:extLst>
          </p:cNvPr>
          <p:cNvSpPr>
            <a:spLocks noGrp="1"/>
          </p:cNvSpPr>
          <p:nvPr>
            <p:ph idx="12" sz="quarter" type="sldNum"/>
          </p:nvPr>
        </p:nvSpPr>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6CDE0D69-D120-4C3F-AF8B-153B86130DEE}" type="slidenum">
              <a:rPr altLang="en-US" b="1"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26</a:t>
            </a:fld>
            <a:endPar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8" name="四角形: 角を丸くする 7">
            <a:extLst>
              <a:ext uri="{FF2B5EF4-FFF2-40B4-BE49-F238E27FC236}">
                <a16:creationId xmlns:a16="http://schemas.microsoft.com/office/drawing/2014/main" id="{246E514B-0059-4810-A583-084A5F4380C2}"/>
              </a:ext>
            </a:extLst>
          </p:cNvPr>
          <p:cNvSpPr/>
          <p:nvPr/>
        </p:nvSpPr>
        <p:spPr bwMode="auto">
          <a:xfrm>
            <a:off x="769484" y="3511856"/>
            <a:ext cx="10048333" cy="3077193"/>
          </a:xfrm>
          <a:prstGeom prst="roundRect">
            <a:avLst>
              <a:gd fmla="val 14149" name="adj"/>
            </a:avLst>
          </a:prstGeom>
          <a:ln w="57150">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nchor="ctr" anchorCtr="0" bIns="45720" compatLnSpc="1" lIns="216000" numCol="1" rIns="91440" rtlCol="0" tIns="45720" vert="horz" wrap="square">
            <a:prstTxWarp prst="textNoShape">
              <a:avLst/>
            </a:prstTxWarp>
          </a:bodyPr>
          <a:lstStyle/>
          <a:p>
            <a:pPr algn="l" defTabSz="457200" eaLnBrk="1" fontAlgn="auto" hangingPunct="1" indent="0" latinLnBrk="0" lvl="0" marL="0" marR="0" rtl="0">
              <a:lnSpc>
                <a:spcPct val="100000"/>
              </a:lnSpc>
              <a:spcBef>
                <a:spcPts val="600"/>
              </a:spcBef>
              <a:spcAft>
                <a:spcPts val="0"/>
              </a:spcAft>
              <a:buClrTx/>
              <a:buSzTx/>
              <a:buFontTx/>
              <a:buNone/>
              <a:tabLst/>
              <a:defRPr/>
            </a:pPr>
            <a:r>
              <a:rPr altLang="en-US" b="0" baseline="0" cap="none" dirty="0" i="0" kern="0" kumimoji="0" lang="ja-JP"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志願者問合せ専用電話（大学入試センター事業第１課）</a:t>
            </a:r>
            <a:endParaRPr altLang="ja-JP" b="0" baseline="0" cap="none" dirty="0" i="0" kern="0" kumimoji="0" lang="en-US"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600"/>
              </a:spcBef>
              <a:spcAft>
                <a:spcPts val="0"/>
              </a:spcAft>
              <a:buClrTx/>
              <a:buSzTx/>
              <a:buFontTx/>
              <a:buNone/>
              <a:tabLst/>
              <a:defRPr/>
            </a:pPr>
            <a:r>
              <a:rPr altLang="en-US" b="1" baseline="0" cap="none" dirty="0" i="0" kern="0" kumimoji="0" lang="ja-JP"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　</a:t>
            </a:r>
            <a:r>
              <a:rPr altLang="ja-JP" b="1" baseline="0" cap="none" dirty="0" i="0" kern="0" kumimoji="0" lang="en-US"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TEL</a:t>
            </a:r>
            <a:r>
              <a:rPr altLang="en-US" b="1" baseline="0" cap="none" dirty="0" i="0" kern="0" kumimoji="0" lang="ja-JP"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　</a:t>
            </a:r>
            <a:r>
              <a:rPr altLang="ja-JP" b="1" baseline="0" cap="none" dirty="0" i="0" kern="0" kumimoji="0" lang="en-US"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03</a:t>
            </a:r>
            <a:r>
              <a:rPr altLang="en-US" b="1" baseline="0" cap="none" dirty="0" i="0" kern="0" kumimoji="0" lang="ja-JP"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ja-JP" b="1" baseline="0" cap="none" dirty="0" i="0" kern="0" kumimoji="0" lang="en-US"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3465</a:t>
            </a:r>
            <a:r>
              <a:rPr altLang="en-US" b="1" baseline="0" cap="none" dirty="0" i="0" kern="0" kumimoji="0" lang="ja-JP"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ja-JP" b="1" baseline="0" cap="none" dirty="0" i="0" kern="0" kumimoji="0" lang="en-US"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8600</a:t>
            </a:r>
          </a:p>
          <a:p>
            <a:pPr algn="l" defTabSz="457200" eaLnBrk="1" fontAlgn="auto" hangingPunct="1" indent="0" latinLnBrk="0" lvl="0" marL="360000" marR="0" rtl="0">
              <a:lnSpc>
                <a:spcPct val="100000"/>
              </a:lnSpc>
              <a:spcBef>
                <a:spcPts val="600"/>
              </a:spcBef>
              <a:spcAft>
                <a:spcPts val="0"/>
              </a:spcAft>
              <a:buClrTx/>
              <a:buSzTx/>
              <a:buFontTx/>
              <a:buNone/>
              <a:tabLst/>
              <a:defRPr/>
            </a:pPr>
            <a:r>
              <a:rPr altLang="ja-JP" b="1"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9:30</a:t>
            </a:r>
            <a:r>
              <a:rPr altLang="en-US" b="1" baseline="0" cap="none" dirty="0" i="0" kern="0" kumimoji="0"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ja-JP" b="1"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17:00</a:t>
            </a:r>
            <a:r>
              <a:rPr altLang="en-US" b="0" baseline="0" cap="none" dirty="0" i="0" kern="0" kumimoji="0"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（土・日曜，祝日，</a:t>
            </a:r>
            <a:r>
              <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12</a:t>
            </a:r>
            <a:r>
              <a:rPr altLang="en-US" b="0" baseline="0" cap="none" dirty="0" i="0" kern="0" kumimoji="0"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月</a:t>
            </a:r>
            <a:r>
              <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29</a:t>
            </a:r>
            <a:r>
              <a:rPr altLang="en-US" b="0" baseline="0" cap="none" dirty="0" i="0" kern="0" kumimoji="0"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日～</a:t>
            </a:r>
            <a:r>
              <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1</a:t>
            </a:r>
            <a:r>
              <a:rPr altLang="en-US" b="0" baseline="0" cap="none" dirty="0" i="0" kern="0" kumimoji="0"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月</a:t>
            </a:r>
            <a:r>
              <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3</a:t>
            </a:r>
            <a:r>
              <a:rPr altLang="en-US" b="0" baseline="0" cap="none" dirty="0" i="0" kern="0" kumimoji="0"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日を除く）</a:t>
            </a:r>
            <a:endPar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360000" marR="0" rtl="0">
              <a:lnSpc>
                <a:spcPct val="100000"/>
              </a:lnSpc>
              <a:spcBef>
                <a:spcPts val="600"/>
              </a:spcBef>
              <a:spcAft>
                <a:spcPts val="0"/>
              </a:spcAft>
              <a:buClrTx/>
              <a:buSzTx/>
              <a:buFontTx/>
              <a:buNone/>
              <a:tabLst/>
              <a:defRPr/>
            </a:pPr>
            <a:r>
              <a:rPr altLang="en-US" b="0" baseline="0" cap="none" dirty="0" i="0" kern="0" kumimoji="0" lang="ja-JP" noProof="0" normalizeH="0" spc="0" strike="noStrike" sz="1800" u="none">
                <a:ln>
                  <a:noFill/>
                </a:ln>
                <a:solidFill>
                  <a:srgbClr val="000000"/>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0" kumimoji="0" lang="en-US" noProof="0" normalizeH="0" spc="0" strike="noStrike" sz="1800" u="none">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0" kumimoji="0" lang="ja-JP" noProof="0" normalizeH="0" spc="0" strike="noStrike" sz="1800" u="none">
                <a:ln>
                  <a:noFill/>
                </a:ln>
                <a:solidFill>
                  <a:srgbClr val="000000"/>
                </a:solidFill>
                <a:effectLst/>
                <a:uLnTx/>
                <a:uFillTx/>
                <a:latin charset="-128" panose="020B0604030504040204" pitchFamily="50" typeface="メイリオ"/>
                <a:ea charset="-128" panose="020B0604030504040204" pitchFamily="50" typeface="メイリオ"/>
                <a:cs typeface="+mn-cs"/>
              </a:rPr>
              <a:t>　出願期間直前，出願期間中，試験期日直前は特に電話回線が混み合います。</a:t>
            </a:r>
            <a:endParaRPr altLang="ja-JP" b="0" baseline="0" cap="none" dirty="0" i="0" kern="0" kumimoji="0" lang="en-US" noProof="0" normalizeH="0" spc="0" strike="noStrike" sz="1800"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360000" marR="0" rtl="0">
              <a:lnSpc>
                <a:spcPct val="100000"/>
              </a:lnSpc>
              <a:spcBef>
                <a:spcPts val="600"/>
              </a:spcBef>
              <a:spcAft>
                <a:spcPts val="0"/>
              </a:spcAft>
              <a:buClrTx/>
              <a:buSzTx/>
              <a:buFontTx/>
              <a:buNone/>
              <a:tabLst/>
              <a:defRPr/>
            </a:pPr>
            <a:endPar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360000" marR="0" rtl="0">
              <a:lnSpc>
                <a:spcPct val="100000"/>
              </a:lnSpc>
              <a:spcBef>
                <a:spcPts val="600"/>
              </a:spcBef>
              <a:spcAft>
                <a:spcPts val="0"/>
              </a:spcAft>
              <a:buClrTx/>
              <a:buSzTx/>
              <a:buFontTx/>
              <a:buNone/>
              <a:tabLst/>
              <a:defRPr/>
            </a:pPr>
            <a:endPar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p:txBody>
      </p:sp>
      <p:sp>
        <p:nvSpPr>
          <p:cNvPr id="2" name="大かっこ 1">
            <a:extLst>
              <a:ext uri="{FF2B5EF4-FFF2-40B4-BE49-F238E27FC236}">
                <a16:creationId xmlns:a16="http://schemas.microsoft.com/office/drawing/2014/main" id="{4DA2E768-61C5-4806-A463-6D49D3D42981}"/>
              </a:ext>
            </a:extLst>
          </p:cNvPr>
          <p:cNvSpPr/>
          <p:nvPr/>
        </p:nvSpPr>
        <p:spPr>
          <a:xfrm>
            <a:off x="4479011" y="5558415"/>
            <a:ext cx="6027064" cy="816917"/>
          </a:xfrm>
          <a:prstGeom prst="bracketPair">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l" defTabSz="457200" eaLnBrk="1" fontAlgn="auto" hangingPunct="1" indent="0" latinLnBrk="0" lvl="0" marL="0" marR="0" rtl="0">
              <a:lnSpc>
                <a:spcPct val="100000"/>
              </a:lnSpc>
              <a:spcBef>
                <a:spcPts val="600"/>
              </a:spcBef>
              <a:spcAft>
                <a:spcPts val="0"/>
              </a:spcAft>
              <a:buClrTx/>
              <a:buSzTx/>
              <a:buFontTx/>
              <a:buNone/>
              <a:tabLst/>
              <a:defRPr/>
            </a:pPr>
            <a:r>
              <a:rPr altLang="en-US" b="0" baseline="0" cap="none" dirty="0" i="0" kern="0" kumimoji="0"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電話での問合せが難しい障害等のある方専用</a:t>
            </a:r>
            <a:r>
              <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FAX</a:t>
            </a:r>
          </a:p>
          <a:p>
            <a:pPr algn="l" defTabSz="457200" eaLnBrk="1" fontAlgn="auto" hangingPunct="1" indent="0" latinLnBrk="0" lvl="0" marL="0" marR="0" rtl="0">
              <a:lnSpc>
                <a:spcPct val="100000"/>
              </a:lnSpc>
              <a:spcBef>
                <a:spcPts val="600"/>
              </a:spcBef>
              <a:spcAft>
                <a:spcPts val="0"/>
              </a:spcAft>
              <a:buClrTx/>
              <a:buSzTx/>
              <a:buFontTx/>
              <a:buNone/>
              <a:tabLst/>
              <a:defRPr/>
            </a:pPr>
            <a:r>
              <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FAX</a:t>
            </a:r>
            <a:r>
              <a:rPr altLang="en-US" b="0" baseline="0" cap="none" dirty="0" i="0" kern="0" kumimoji="0"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03</a:t>
            </a:r>
            <a:r>
              <a:rPr altLang="en-US" b="0" baseline="0" cap="none" dirty="0" i="0" kern="0" kumimoji="0"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3485</a:t>
            </a:r>
            <a:r>
              <a:rPr altLang="en-US" b="0" baseline="0" cap="none" dirty="0" i="0" kern="0" kumimoji="0"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1771</a:t>
            </a:r>
            <a:endParaRPr altLang="en-US" b="0" baseline="0" cap="none" dirty="0" i="0" kern="1200" kumimoji="1"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
        <p:nvSpPr>
          <p:cNvPr id="31" name="タイトル 5">
            <a:extLst>
              <a:ext uri="{FF2B5EF4-FFF2-40B4-BE49-F238E27FC236}">
                <a16:creationId xmlns:a16="http://schemas.microsoft.com/office/drawing/2014/main" id="{7D899127-8644-41A6-B10B-0F4101A20283}"/>
              </a:ext>
            </a:extLst>
          </p:cNvPr>
          <p:cNvSpPr>
            <a:spLocks noGrp="1"/>
          </p:cNvSpPr>
          <p:nvPr>
            <p:ph type="title"/>
          </p:nvPr>
        </p:nvSpPr>
        <p:spPr>
          <a:xfrm>
            <a:off x="647045" y="3230553"/>
            <a:ext cx="1972168" cy="562605"/>
          </a:xfrm>
          <a:prstGeom prst="roundRect">
            <a:avLst/>
          </a:prstGeom>
          <a:solidFill>
            <a:schemeClr val="bg1"/>
          </a:solidFill>
        </p:spPr>
        <p:txBody>
          <a:bodyPr bIns="0" lIns="72000" rIns="72000" tIns="108000">
            <a:noAutofit/>
          </a:bodyPr>
          <a:lstStyle/>
          <a:p>
            <a:r>
              <a:rPr altLang="en-US" b="1" dirty="0" lang="ja-JP">
                <a:solidFill>
                  <a:schemeClr val="accent2">
                    <a:lumMod val="75000"/>
                  </a:schemeClr>
                </a:solidFill>
              </a:rPr>
              <a:t>■ 問合せ先</a:t>
            </a:r>
            <a:endParaRPr altLang="en-US" dirty="0" lang="ja-JP">
              <a:solidFill>
                <a:schemeClr val="accent2">
                  <a:lumMod val="75000"/>
                </a:schemeClr>
              </a:solidFill>
            </a:endParaRPr>
          </a:p>
        </p:txBody>
      </p:sp>
      <p:sp>
        <p:nvSpPr>
          <p:cNvPr id="11" name="四角形: 角を丸くする 10">
            <a:extLst>
              <a:ext uri="{FF2B5EF4-FFF2-40B4-BE49-F238E27FC236}">
                <a16:creationId xmlns:a16="http://schemas.microsoft.com/office/drawing/2014/main" id="{E1320FD0-7561-4431-81EF-02ED3E6650C6}"/>
              </a:ext>
            </a:extLst>
          </p:cNvPr>
          <p:cNvSpPr/>
          <p:nvPr/>
        </p:nvSpPr>
        <p:spPr bwMode="auto">
          <a:xfrm>
            <a:off x="769484" y="1057992"/>
            <a:ext cx="10048333" cy="1693677"/>
          </a:xfrm>
          <a:prstGeom prst="roundRect">
            <a:avLst/>
          </a:prstGeom>
          <a:ln w="57150">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nchor="ctr" anchorCtr="0" bIns="45720" compatLnSpc="1" lIns="216000" numCol="1" rIns="91440" rtlCol="0" tIns="45720" vert="horz" wrap="square">
            <a:prstTxWarp prst="textNoShape">
              <a:avLst/>
            </a:prstTxWarp>
          </a:bodyPr>
          <a:lstStyle/>
          <a:p>
            <a:pPr algn="l" defTabSz="457200" eaLnBrk="1" fontAlgn="auto" hangingPunct="1" indent="0" latinLnBrk="0" lvl="0" marL="180000" marR="0" rtl="0">
              <a:lnSpc>
                <a:spcPct val="100000"/>
              </a:lnSpc>
              <a:spcBef>
                <a:spcPts val="600"/>
              </a:spcBef>
              <a:spcAft>
                <a:spcPts val="0"/>
              </a:spcAft>
              <a:buClrTx/>
              <a:buSzTx/>
              <a:buFontTx/>
              <a:buNone/>
              <a:tabLst/>
              <a:defRPr/>
            </a:pPr>
            <a:r>
              <a:rPr altLang="en-US" b="0" baseline="0" cap="none" dirty="0" i="0" kern="0" kumimoji="0"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よくある質問について掲載していますので、問い合わせる前に確認してください。</a:t>
            </a:r>
            <a:endPar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360000" marR="0" rtl="0">
              <a:lnSpc>
                <a:spcPct val="100000"/>
              </a:lnSpc>
              <a:spcBef>
                <a:spcPts val="600"/>
              </a:spcBef>
              <a:spcAft>
                <a:spcPts val="0"/>
              </a:spcAft>
              <a:buClrTx/>
              <a:buSzTx/>
              <a:buFontTx/>
              <a:buNone/>
              <a:tabLst/>
              <a:defRPr/>
            </a:pPr>
            <a:r>
              <a:rPr altLang="en-US" b="0" baseline="0" cap="none" dirty="0" i="0" kern="0" kumimoji="0"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「共通テスト</a:t>
            </a:r>
            <a:r>
              <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Q&amp;A</a:t>
            </a:r>
            <a:r>
              <a:rPr altLang="en-US" b="0" baseline="0" cap="none" dirty="0" i="0" kern="0" kumimoji="0"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（よくある質問）」</a:t>
            </a:r>
            <a:endPar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360000" marR="0" rtl="0">
              <a:lnSpc>
                <a:spcPct val="100000"/>
              </a:lnSpc>
              <a:spcBef>
                <a:spcPts val="600"/>
              </a:spcBef>
              <a:spcAft>
                <a:spcPts val="0"/>
              </a:spcAft>
              <a:buClrTx/>
              <a:buSzTx/>
              <a:buFontTx/>
              <a:buNone/>
              <a:tabLst/>
              <a:defRPr/>
            </a:pPr>
            <a:r>
              <a:rPr altLang="en-US" b="1" baseline="0" cap="none" dirty="0" i="0" kern="0" kumimoji="0"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　</a:t>
            </a:r>
            <a:r>
              <a:rPr altLang="ja-JP" b="1" baseline="0" cap="none" dirty="0" i="0" kern="1200" kumimoji="0" lang="en-US" noProof="0" normalizeH="0" spc="0" strike="noStrike" sz="1600" u="none">
                <a:ln>
                  <a:noFill/>
                </a:ln>
                <a:solidFill>
                  <a:srgbClr val="8784C7"/>
                </a:solidFill>
                <a:effectLst/>
                <a:uLnTx/>
                <a:uFillTx/>
                <a:latin charset="-128" panose="020B0604030504040204" pitchFamily="50" typeface="メイリオ"/>
                <a:ea charset="-128" panose="020B0604030504040204" pitchFamily="50" typeface="メイリオ"/>
                <a:cs typeface="+mn-cs"/>
                <a:hlinkClick r:id="rId3">
                  <a:extLst>
                    <a:ext uri="{A12FA001-AC4F-418D-AE19-62706E023703}">
                      <ahyp:hlinkClr xmlns:ahyp="http://schemas.microsoft.com/office/drawing/2018/hyperlinkcolor" val="tx"/>
                    </a:ext>
                  </a:extLst>
                </a:hlinkClick>
              </a:rPr>
              <a:t>https://www.dnc.ac.jp/kyotsu/faq.html</a:t>
            </a:r>
            <a:endParaRPr altLang="ja-JP" b="1" baseline="0" cap="none" dirty="0" i="0" kern="1200" kumimoji="0" lang="ja-JP" noProof="0" normalizeH="0" spc="0" strike="noStrike" sz="1800" u="none">
              <a:ln>
                <a:noFill/>
              </a:ln>
              <a:solidFill>
                <a:srgbClr val="8784C7"/>
              </a:solidFill>
              <a:effectLst/>
              <a:uLnTx/>
              <a:uFillTx/>
              <a:latin charset="-128" panose="020B0604030504040204" pitchFamily="50" typeface="メイリオ"/>
              <a:ea charset="-128" panose="020B0604030504040204" pitchFamily="50" typeface="メイリオ"/>
              <a:cs typeface="+mn-cs"/>
            </a:endParaRPr>
          </a:p>
        </p:txBody>
      </p:sp>
      <p:sp>
        <p:nvSpPr>
          <p:cNvPr id="13" name="タイトル 5">
            <a:extLst>
              <a:ext uri="{FF2B5EF4-FFF2-40B4-BE49-F238E27FC236}">
                <a16:creationId xmlns:a16="http://schemas.microsoft.com/office/drawing/2014/main" id="{85B92144-8255-4CA4-8643-8CE6FEF537F0}"/>
              </a:ext>
            </a:extLst>
          </p:cNvPr>
          <p:cNvSpPr txBox="1">
            <a:spLocks/>
          </p:cNvSpPr>
          <p:nvPr/>
        </p:nvSpPr>
        <p:spPr>
          <a:xfrm>
            <a:off x="647045" y="748114"/>
            <a:ext cx="6203207" cy="562605"/>
          </a:xfrm>
          <a:prstGeom prst="roundRect">
            <a:avLst/>
          </a:prstGeom>
          <a:solidFill>
            <a:schemeClr val="bg1"/>
          </a:solidFill>
        </p:spPr>
        <p:txBody>
          <a:bodyPr anchor="t" bIns="0" lIns="72000" rIns="72000" rtlCol="0" tIns="108000" vert="horz">
            <a:noAutofit/>
          </a:bodyPr>
          <a:lstStyle>
            <a:lvl1pPr algn="l" defTabSz="457200" eaLnBrk="1" hangingPunct="1" latinLnBrk="0" rtl="0">
              <a:spcBef>
                <a:spcPct val="0"/>
              </a:spcBef>
              <a:buNone/>
              <a:defRPr b="1" kern="1200" kumimoji="1" sz="2400">
                <a:solidFill>
                  <a:schemeClr val="accent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defTabSz="457200" eaLnBrk="1" fontAlgn="auto" hangingPunct="1" indent="0" latinLnBrk="0" lvl="0" marL="0" marR="0" rtl="0">
              <a:lnSpc>
                <a:spcPct val="100000"/>
              </a:lnSpc>
              <a:spcBef>
                <a:spcPct val="0"/>
              </a:spcBef>
              <a:spcAft>
                <a:spcPts val="0"/>
              </a:spcAft>
              <a:buClrTx/>
              <a:buSzTx/>
              <a:buFontTx/>
              <a:buNone/>
              <a:tabLst/>
              <a:defRPr/>
            </a:pPr>
            <a:r>
              <a:rPr altLang="en-US" b="1" baseline="0" cap="none" dirty="0" i="0" kern="1200" kumimoji="1" lang="ja-JP" noProof="0" normalizeH="0" spc="0" strike="noStrike" sz="2400" u="none">
                <a:ln>
                  <a:noFill/>
                </a:ln>
                <a:solidFill>
                  <a:srgbClr val="8784C7">
                    <a:lumMod val="75000"/>
                  </a:srgbClr>
                </a:solidFill>
                <a:effectLst/>
                <a:uLnTx/>
                <a:uFillTx/>
                <a:latin panose="020B0603020202020204" typeface="Trebuchet MS"/>
                <a:ea charset="-128" panose="020B0604030504040204" pitchFamily="50" typeface="メイリオ"/>
                <a:cs typeface="+mj-cs"/>
              </a:rPr>
              <a:t>■ 大学入学共通テスト</a:t>
            </a:r>
            <a:r>
              <a:rPr altLang="en-US" b="1" baseline="0" cap="none" dirty="0" i="0" kern="1200" kumimoji="1" lang="ja-JP" noProof="0" normalizeH="0" spc="0" strike="noStrike" sz="2000" u="none">
                <a:ln>
                  <a:noFill/>
                </a:ln>
                <a:solidFill>
                  <a:srgbClr val="8784C7">
                    <a:lumMod val="75000"/>
                  </a:srgbClr>
                </a:solidFill>
                <a:effectLst/>
                <a:uLnTx/>
                <a:uFillTx/>
                <a:latin panose="020B0603020202020204" typeface="Trebuchet MS"/>
                <a:ea charset="-128" panose="020B0604030504040204" pitchFamily="50" typeface="メイリオ"/>
                <a:cs typeface="+mj-cs"/>
              </a:rPr>
              <a:t>に関するよくある質問</a:t>
            </a:r>
            <a:endParaRPr altLang="en-US" b="1" baseline="0" cap="none" dirty="0" i="0" kern="1200" kumimoji="1" lang="ja-JP" noProof="0" normalizeH="0" spc="0" strike="noStrike" sz="2400" u="none">
              <a:ln>
                <a:noFill/>
              </a:ln>
              <a:solidFill>
                <a:srgbClr val="8784C7">
                  <a:lumMod val="75000"/>
                </a:srgbClr>
              </a:solidFill>
              <a:effectLst/>
              <a:uLnTx/>
              <a:uFillTx/>
              <a:latin panose="020B0603020202020204" typeface="Trebuchet MS"/>
              <a:ea charset="-128" panose="020B0604030504040204" pitchFamily="50" typeface="メイリオ"/>
              <a:cs typeface="+mj-cs"/>
            </a:endParaRPr>
          </a:p>
        </p:txBody>
      </p:sp>
      <p:sp>
        <p:nvSpPr>
          <p:cNvPr id="14" name="タイトル 5">
            <a:extLst>
              <a:ext uri="{FF2B5EF4-FFF2-40B4-BE49-F238E27FC236}">
                <a16:creationId xmlns:a16="http://schemas.microsoft.com/office/drawing/2014/main" id="{98B71E1D-27AA-4725-BDCB-11B38827FEF4}"/>
              </a:ext>
            </a:extLst>
          </p:cNvPr>
          <p:cNvSpPr txBox="1">
            <a:spLocks/>
          </p:cNvSpPr>
          <p:nvPr/>
        </p:nvSpPr>
        <p:spPr>
          <a:xfrm>
            <a:off x="406399" y="113121"/>
            <a:ext cx="9280525" cy="563414"/>
          </a:xfrm>
          <a:prstGeom prst="rect">
            <a:avLst/>
          </a:prstGeom>
        </p:spPr>
        <p:txBody>
          <a:bodyPr anchor="t" bIns="45720" lIns="91440" rIns="91440" rtlCol="0" tIns="45720" vert="horz">
            <a:normAutofit/>
          </a:bodyPr>
          <a:lstStyle>
            <a:lvl1pPr algn="l" defTabSz="457200" eaLnBrk="1" hangingPunct="1" latinLnBrk="0" rtl="0">
              <a:spcBef>
                <a:spcPct val="0"/>
              </a:spcBef>
              <a:buNone/>
              <a:defRPr b="1" kern="1200" kumimoji="1" sz="2400">
                <a:solidFill>
                  <a:schemeClr val="accent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defTabSz="457200" eaLnBrk="1" fontAlgn="auto" hangingPunct="1" indent="0" latinLnBrk="0" lvl="0" marL="0" marR="0" rtl="0">
              <a:lnSpc>
                <a:spcPct val="100000"/>
              </a:lnSpc>
              <a:spcBef>
                <a:spcPct val="0"/>
              </a:spcBef>
              <a:spcAft>
                <a:spcPts val="0"/>
              </a:spcAft>
              <a:buClrTx/>
              <a:buSzTx/>
              <a:buFontTx/>
              <a:buNone/>
              <a:tabLst/>
              <a:defRPr/>
            </a:pPr>
            <a:r>
              <a:rPr altLang="ja-JP" b="1" baseline="0" cap="none" dirty="0" i="0" kern="1200" kumimoji="1" lang="en-US" noProof="0" normalizeH="0" spc="0" strike="noStrike" sz="2400" u="none">
                <a:ln>
                  <a:noFill/>
                </a:ln>
                <a:solidFill>
                  <a:srgbClr val="002060"/>
                </a:solidFill>
                <a:effectLst/>
                <a:uLnTx/>
                <a:uFillTx/>
                <a:latin panose="020B0603020202020204" typeface="Trebuchet MS"/>
                <a:ea charset="-128" panose="020B0604030504040204" pitchFamily="50" typeface="メイリオ"/>
                <a:cs typeface="+mj-cs"/>
              </a:rPr>
              <a:t>【</a:t>
            </a:r>
            <a:r>
              <a:rPr altLang="en-US" b="1" baseline="0" cap="none" dirty="0" i="0" kern="1200" kumimoji="1" lang="ja-JP" noProof="0" normalizeH="0" spc="0" strike="noStrike" sz="2400" u="none">
                <a:ln>
                  <a:noFill/>
                </a:ln>
                <a:solidFill>
                  <a:srgbClr val="002060"/>
                </a:solidFill>
                <a:effectLst/>
                <a:uLnTx/>
                <a:uFillTx/>
                <a:latin panose="020B0603020202020204" typeface="Trebuchet MS"/>
                <a:ea charset="-128" panose="020B0604030504040204" pitchFamily="50" typeface="メイリオ"/>
                <a:cs typeface="+mj-cs"/>
              </a:rPr>
              <a:t>受験案内：裏表紙</a:t>
            </a:r>
            <a:r>
              <a:rPr altLang="ja-JP" b="1" baseline="0" cap="none" dirty="0" i="0" kern="1200" kumimoji="1" lang="en-US" noProof="0" normalizeH="0" spc="0" strike="noStrike" sz="2400" u="none">
                <a:ln>
                  <a:noFill/>
                </a:ln>
                <a:solidFill>
                  <a:srgbClr val="002060"/>
                </a:solidFill>
                <a:effectLst/>
                <a:uLnTx/>
                <a:uFillTx/>
                <a:latin panose="020B0603020202020204" typeface="Trebuchet MS"/>
                <a:ea charset="-128" panose="020B0604030504040204" pitchFamily="50" typeface="メイリオ"/>
                <a:cs typeface="+mj-cs"/>
              </a:rPr>
              <a:t>】</a:t>
            </a:r>
            <a:endParaRPr altLang="en-US" b="1" baseline="0" cap="none" dirty="0" i="0" kern="1200" kumimoji="1" lang="ja-JP" noProof="0" normalizeH="0" spc="0" strike="noStrike" sz="2400" u="none">
              <a:ln>
                <a:noFill/>
              </a:ln>
              <a:solidFill>
                <a:srgbClr val="002060"/>
              </a:solidFill>
              <a:effectLst/>
              <a:uLnTx/>
              <a:uFillTx/>
              <a:latin panose="020B0603020202020204" typeface="Trebuchet MS"/>
              <a:ea charset="-128" panose="020B0604030504040204" pitchFamily="50" typeface="メイリオ"/>
              <a:cs typeface="+mj-cs"/>
            </a:endParaRPr>
          </a:p>
        </p:txBody>
      </p:sp>
      <p:pic>
        <p:nvPicPr>
          <p:cNvPr id="15" name="図 14">
            <a:extLst>
              <a:ext uri="{FF2B5EF4-FFF2-40B4-BE49-F238E27FC236}">
                <a16:creationId xmlns:a16="http://schemas.microsoft.com/office/drawing/2014/main" id="{417BA8AA-7058-4FE9-95AD-4657BF1B1618}"/>
              </a:ext>
            </a:extLst>
          </p:cNvPr>
          <p:cNvPicPr/>
          <p:nvPr/>
        </p:nvPicPr>
        <p:blipFill>
          <a:blip cstate="print" r:embed="rId4">
            <a:extLst>
              <a:ext uri="{28A0092B-C50C-407E-A947-70E740481C1C}">
                <a14:useLocalDpi xmlns:a14="http://schemas.microsoft.com/office/drawing/2010/main" val="0"/>
              </a:ext>
            </a:extLst>
          </a:blip>
          <a:stretch>
            <a:fillRect/>
          </a:stretch>
        </p:blipFill>
        <p:spPr>
          <a:xfrm>
            <a:off x="6313042" y="1803515"/>
            <a:ext cx="826770" cy="826135"/>
          </a:xfrm>
          <a:prstGeom prst="rect">
            <a:avLst/>
          </a:prstGeom>
        </p:spPr>
      </p:pic>
    </p:spTree>
    <p:extLst>
      <p:ext uri="{BB962C8B-B14F-4D97-AF65-F5344CB8AC3E}">
        <p14:creationId xmlns:p14="http://schemas.microsoft.com/office/powerpoint/2010/main" val="2928964875"/>
      </p:ext>
    </p:extLst>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702CD9AD-C77A-4C83-A5F2-E216A2D27EA2}"/>
              </a:ext>
            </a:extLst>
          </p:cNvPr>
          <p:cNvPicPr>
            <a:picLocks noChangeAspect="1"/>
          </p:cNvPicPr>
          <p:nvPr/>
        </p:nvPicPr>
        <p:blipFill rotWithShape="1">
          <a:blip r:embed="rId3"/>
          <a:srcRect r="2380" t="12201"/>
          <a:stretch/>
        </p:blipFill>
        <p:spPr>
          <a:xfrm>
            <a:off x="1048901" y="3918700"/>
            <a:ext cx="2097513" cy="2779831"/>
          </a:xfrm>
          <a:prstGeom prst="rect">
            <a:avLst/>
          </a:prstGeom>
          <a:ln>
            <a:solidFill>
              <a:schemeClr val="tx1"/>
            </a:solidFill>
          </a:ln>
        </p:spPr>
      </p:pic>
      <p:pic>
        <p:nvPicPr>
          <p:cNvPr id="27" name="図 26">
            <a:extLst>
              <a:ext uri="{FF2B5EF4-FFF2-40B4-BE49-F238E27FC236}">
                <a16:creationId xmlns:a16="http://schemas.microsoft.com/office/drawing/2014/main" id="{242B5BD5-0A36-49F2-A4F6-6BB46853B01F}"/>
              </a:ext>
            </a:extLst>
          </p:cNvPr>
          <p:cNvPicPr>
            <a:picLocks noChangeAspect="1"/>
          </p:cNvPicPr>
          <p:nvPr/>
        </p:nvPicPr>
        <p:blipFill rotWithShape="1">
          <a:blip r:embed="rId4"/>
          <a:srcRect r="1495" t="11964"/>
          <a:stretch/>
        </p:blipFill>
        <p:spPr>
          <a:xfrm>
            <a:off x="3666933" y="3924257"/>
            <a:ext cx="3618297" cy="2766442"/>
          </a:xfrm>
          <a:prstGeom prst="rect">
            <a:avLst/>
          </a:prstGeom>
          <a:ln>
            <a:solidFill>
              <a:schemeClr val="tx1"/>
            </a:solidFill>
          </a:ln>
        </p:spPr>
      </p:pic>
      <p:sp>
        <p:nvSpPr>
          <p:cNvPr id="7" name="楕円 6">
            <a:extLst>
              <a:ext uri="{FF2B5EF4-FFF2-40B4-BE49-F238E27FC236}">
                <a16:creationId xmlns:a16="http://schemas.microsoft.com/office/drawing/2014/main" id="{A0160403-5EC1-4C3E-B478-90F6B492833F}"/>
              </a:ext>
            </a:extLst>
          </p:cNvPr>
          <p:cNvSpPr/>
          <p:nvPr/>
        </p:nvSpPr>
        <p:spPr bwMode="auto">
          <a:xfrm>
            <a:off x="723624" y="257437"/>
            <a:ext cx="3470479" cy="3246523"/>
          </a:xfrm>
          <a:prstGeom prst="ellipse">
            <a:avLst/>
          </a:prstGeom>
          <a:solidFill>
            <a:schemeClr val="bg1"/>
          </a:solidFill>
          <a:ln algn="ctr" cap="flat" cmpd="sng" w="57150">
            <a:solidFill>
              <a:srgbClr val="0070C0"/>
            </a:solidFill>
            <a:prstDash val="solid"/>
            <a:round/>
            <a:headEnd len="med" type="none" w="med"/>
            <a:tailEnd len="med" type="none" w="med"/>
          </a:ln>
          <a:effectLst/>
        </p:spPr>
        <p:txBody>
          <a:bodyPr anchor="ctr" anchorCtr="0" bIns="45715" compatLnSpc="1" lIns="91429" numCol="1" rIns="91429" rtlCol="0" tIns="10799" vert="horz" wrap="none">
            <a:prstTxWarp prst="textNoShape">
              <a:avLst/>
            </a:prstTxWarp>
          </a:bodyPr>
          <a:lstStyle/>
          <a:p>
            <a:pPr algn="ctr" defTabSz="457200" eaLnBrk="1" fontAlgn="base" hangingPunct="1" indent="0" latinLnBrk="0" lvl="0" marL="0" marR="0" rtl="0">
              <a:lnSpc>
                <a:spcPct val="100000"/>
              </a:lnSpc>
              <a:spcBef>
                <a:spcPct val="50000"/>
              </a:spcBef>
              <a:spcAft>
                <a:spcPct val="0"/>
              </a:spcAft>
              <a:buClrTx/>
              <a:buSzTx/>
              <a:buFontTx/>
              <a:buNone/>
              <a:tabLst/>
              <a:defRPr/>
            </a:pPr>
            <a:r>
              <a:rPr altLang="en-US" b="1" baseline="0" cap="none" dirty="0" i="0" kern="1200" kumimoji="0" lang="ja-JP" noProof="0" normalizeH="0" spc="0" strike="noStrike" sz="2400" u="none">
                <a:ln>
                  <a:noFill/>
                </a:ln>
                <a:solidFill>
                  <a:srgbClr val="4F81BD"/>
                </a:solidFill>
                <a:effectLst/>
                <a:uLnTx/>
                <a:uFillTx/>
                <a:latin charset="-128" panose="020B0604030504040204" pitchFamily="50" typeface="メイリオ"/>
                <a:ea charset="-128" panose="020B0604030504040204" pitchFamily="50" typeface="メイリオ"/>
                <a:cs typeface="+mn-cs"/>
              </a:rPr>
              <a:t>令和８年度</a:t>
            </a:r>
            <a:br>
              <a:rPr altLang="ja-JP" b="1" baseline="0" cap="none" dirty="0" i="0" kern="1200" kumimoji="0" lang="en-US" noProof="0" normalizeH="0" spc="0" strike="noStrike" sz="2400" u="none">
                <a:ln>
                  <a:noFill/>
                </a:ln>
                <a:solidFill>
                  <a:srgbClr val="4F81BD"/>
                </a:solidFill>
                <a:effectLst/>
                <a:uLnTx/>
                <a:uFillTx/>
                <a:latin charset="-128" panose="020B0604030504040204" pitchFamily="50" typeface="メイリオ"/>
                <a:ea charset="-128" panose="020B0604030504040204" pitchFamily="50" typeface="メイリオ"/>
                <a:cs typeface="+mn-cs"/>
              </a:rPr>
            </a:br>
            <a:r>
              <a:rPr altLang="en-US" b="1" baseline="0" cap="none" dirty="0" i="0" kern="1200" kumimoji="0" lang="ja-JP" noProof="0" normalizeH="0" spc="0" strike="noStrike" sz="2400" u="none">
                <a:ln>
                  <a:noFill/>
                </a:ln>
                <a:solidFill>
                  <a:srgbClr val="4F81BD"/>
                </a:solidFill>
                <a:effectLst/>
                <a:uLnTx/>
                <a:uFillTx/>
                <a:latin charset="-128" panose="020B0604030504040204" pitchFamily="50" typeface="メイリオ"/>
                <a:ea charset="-128" panose="020B0604030504040204" pitchFamily="50" typeface="メイリオ"/>
                <a:cs typeface="+mn-cs"/>
              </a:rPr>
              <a:t>大学入学共通テスト</a:t>
            </a:r>
            <a:endParaRPr altLang="ja-JP" b="1" baseline="0" cap="none" dirty="0" i="0" kern="1200" kumimoji="0" lang="en-US" noProof="0" normalizeH="0" spc="0" strike="noStrike" sz="2400" u="none">
              <a:ln>
                <a:noFill/>
              </a:ln>
              <a:solidFill>
                <a:srgbClr val="4F81BD"/>
              </a:solidFill>
              <a:effectLst/>
              <a:uLnTx/>
              <a:uFillTx/>
              <a:latin charset="-128" panose="020B0604030504040204" pitchFamily="50" typeface="メイリオ"/>
              <a:ea charset="-128" panose="020B0604030504040204" pitchFamily="50" typeface="メイリオ"/>
              <a:cs typeface="+mn-cs"/>
            </a:endParaRPr>
          </a:p>
          <a:p>
            <a:pPr algn="ctr" defTabSz="457200" eaLnBrk="1" fontAlgn="base" hangingPunct="1" indent="0" latinLnBrk="0" lvl="0" marL="0" marR="0" rtl="0">
              <a:lnSpc>
                <a:spcPct val="100000"/>
              </a:lnSpc>
              <a:spcBef>
                <a:spcPct val="50000"/>
              </a:spcBef>
              <a:spcAft>
                <a:spcPct val="0"/>
              </a:spcAft>
              <a:buClrTx/>
              <a:buSzTx/>
              <a:buFontTx/>
              <a:buNone/>
              <a:tabLst/>
              <a:defRPr/>
            </a:pPr>
            <a:r>
              <a:rPr altLang="en-US" b="1" baseline="0" cap="none" dirty="0" i="0" kern="1200" kumimoji="0" lang="ja-JP" noProof="0" normalizeH="0" spc="0" strike="noStrike" sz="2400" u="none">
                <a:ln>
                  <a:noFill/>
                </a:ln>
                <a:solidFill>
                  <a:srgbClr val="4F81BD"/>
                </a:solidFill>
                <a:effectLst/>
                <a:uLnTx/>
                <a:uFillTx/>
                <a:latin charset="-128" panose="020B0604030504040204" pitchFamily="50" typeface="メイリオ"/>
                <a:ea charset="-128" panose="020B0604030504040204" pitchFamily="50" typeface="メイリオ"/>
                <a:cs typeface="+mn-cs"/>
              </a:rPr>
              <a:t>試験情報ページ</a:t>
            </a:r>
          </a:p>
        </p:txBody>
      </p:sp>
      <p:grpSp>
        <p:nvGrpSpPr>
          <p:cNvPr id="8" name="グループ化 7">
            <a:extLst>
              <a:ext uri="{FF2B5EF4-FFF2-40B4-BE49-F238E27FC236}">
                <a16:creationId xmlns:a16="http://schemas.microsoft.com/office/drawing/2014/main" id="{F88D14E0-4C38-4F04-B866-D43942B106DE}"/>
              </a:ext>
            </a:extLst>
          </p:cNvPr>
          <p:cNvGrpSpPr/>
          <p:nvPr/>
        </p:nvGrpSpPr>
        <p:grpSpPr>
          <a:xfrm>
            <a:off x="5100291" y="384684"/>
            <a:ext cx="4269752" cy="762093"/>
            <a:chOff x="5701921" y="5445224"/>
            <a:chExt cx="3528392" cy="419291"/>
          </a:xfrm>
        </p:grpSpPr>
        <p:sp>
          <p:nvSpPr>
            <p:cNvPr id="9" name="正方形/長方形 8">
              <a:extLst>
                <a:ext uri="{FF2B5EF4-FFF2-40B4-BE49-F238E27FC236}">
                  <a16:creationId xmlns:a16="http://schemas.microsoft.com/office/drawing/2014/main" id="{3118ABF3-79D0-4084-9C82-3BAA6E0C3F63}"/>
                </a:ext>
              </a:extLst>
            </p:cNvPr>
            <p:cNvSpPr/>
            <p:nvPr/>
          </p:nvSpPr>
          <p:spPr bwMode="auto">
            <a:xfrm>
              <a:off x="5701921" y="5445224"/>
              <a:ext cx="3528392" cy="419291"/>
            </a:xfrm>
            <a:prstGeom prst="rect">
              <a:avLst/>
            </a:prstGeom>
            <a:solidFill>
              <a:schemeClr val="bg1"/>
            </a:solidFill>
            <a:ln algn="ctr" cap="flat" cmpd="sng" w="19050">
              <a:solidFill>
                <a:schemeClr val="tx1">
                  <a:lumMod val="75000"/>
                  <a:lumOff val="25000"/>
                </a:schemeClr>
              </a:solidFill>
              <a:prstDash val="solid"/>
              <a:round/>
              <a:headEnd len="med" type="none" w="med"/>
              <a:tailEnd len="med" type="none" w="med"/>
            </a:ln>
            <a:effectLst/>
          </p:spPr>
          <p:txBody>
            <a:bodyPr anchor="ctr" anchorCtr="0" bIns="45715" compatLnSpc="1" lIns="91429" numCol="1" rIns="91429" rtlCol="0" tIns="10799" vert="horz" wrap="square">
              <a:prstTxWarp prst="textNoShape">
                <a:avLst/>
              </a:prstTxWarp>
            </a:bodyPr>
            <a:lstStyle/>
            <a:p>
              <a:pPr algn="l" defTabSz="457200" eaLnBrk="1" fontAlgn="base" hangingPunct="1" indent="0" latinLnBrk="0" lvl="0" marL="0" marR="0" rtl="0">
                <a:lnSpc>
                  <a:spcPct val="100000"/>
                </a:lnSpc>
                <a:spcBef>
                  <a:spcPct val="50000"/>
                </a:spcBef>
                <a:spcAft>
                  <a:spcPct val="0"/>
                </a:spcAft>
                <a:buClrTx/>
                <a:buSzTx/>
                <a:buFontTx/>
                <a:buNone/>
                <a:tabLst/>
                <a:defRPr/>
              </a:pPr>
              <a:r>
                <a:rPr altLang="en-US" b="1" baseline="0" cap="none" dirty="0" i="0" kern="1200" kumimoji="0" lang="ja-JP" noProof="0" normalizeH="0" spc="0" strike="noStrike" sz="2800" u="none">
                  <a:ln>
                    <a:noFill/>
                  </a:ln>
                  <a:solidFill>
                    <a:prstClr val="black"/>
                  </a:solidFill>
                  <a:effectLst/>
                  <a:uLnTx/>
                  <a:uFillTx/>
                  <a:latin charset="-128" panose="020B0600070205080204" pitchFamily="50" typeface="ＭＳ Ｐゴシック"/>
                  <a:ea charset="-128" pitchFamily="50" typeface="ＭＳ Ｐゴシック"/>
                  <a:cs typeface="+mn-cs"/>
                </a:rPr>
                <a:t>共通テスト　令和</a:t>
              </a:r>
              <a:r>
                <a:rPr altLang="ja-JP" b="1" baseline="0" cap="none" dirty="0" i="0" kern="1200" kumimoji="0" lang="en-US" noProof="0" normalizeH="0" spc="0" strike="noStrike" sz="2800" u="none">
                  <a:ln>
                    <a:noFill/>
                  </a:ln>
                  <a:solidFill>
                    <a:prstClr val="black"/>
                  </a:solidFill>
                  <a:effectLst/>
                  <a:uLnTx/>
                  <a:uFillTx/>
                  <a:latin charset="-128" panose="020B0600070205080204" pitchFamily="50" typeface="ＭＳ Ｐゴシック"/>
                  <a:ea charset="-128" pitchFamily="50" typeface="ＭＳ Ｐゴシック"/>
                  <a:cs typeface="+mn-cs"/>
                </a:rPr>
                <a:t>8</a:t>
              </a:r>
              <a:endParaRPr altLang="en-US" b="1" baseline="0" cap="none" dirty="0" i="0" kern="1200" kumimoji="0" lang="ja-JP" noProof="0" normalizeH="0" spc="0" strike="noStrike" sz="2800" u="none">
                <a:ln>
                  <a:noFill/>
                </a:ln>
                <a:solidFill>
                  <a:prstClr val="black"/>
                </a:solidFill>
                <a:effectLst/>
                <a:uLnTx/>
                <a:uFillTx/>
                <a:latin charset="-128" panose="020B0600070205080204" pitchFamily="50" typeface="ＭＳ Ｐゴシック"/>
                <a:ea charset="-128" pitchFamily="50" typeface="ＭＳ Ｐゴシック"/>
                <a:cs typeface="+mn-cs"/>
              </a:endParaRPr>
            </a:p>
          </p:txBody>
        </p:sp>
        <p:sp>
          <p:nvSpPr>
            <p:cNvPr id="10" name="正方形/長方形 9">
              <a:extLst>
                <a:ext uri="{FF2B5EF4-FFF2-40B4-BE49-F238E27FC236}">
                  <a16:creationId xmlns:a16="http://schemas.microsoft.com/office/drawing/2014/main" id="{485CE16E-5CC7-4A8C-AE16-5B3DAF089010}"/>
                </a:ext>
              </a:extLst>
            </p:cNvPr>
            <p:cNvSpPr/>
            <p:nvPr/>
          </p:nvSpPr>
          <p:spPr bwMode="auto">
            <a:xfrm>
              <a:off x="8654249" y="5445224"/>
              <a:ext cx="576064" cy="419291"/>
            </a:xfrm>
            <a:prstGeom prst="rect">
              <a:avLst/>
            </a:prstGeom>
            <a:solidFill>
              <a:schemeClr val="tx1">
                <a:lumMod val="65000"/>
                <a:lumOff val="35000"/>
              </a:schemeClr>
            </a:solidFill>
            <a:ln algn="ctr" cap="flat" cmpd="sng" w="9525">
              <a:noFill/>
              <a:prstDash val="solid"/>
              <a:round/>
              <a:headEnd len="med" type="none" w="med"/>
              <a:tailEnd len="med" type="none" w="med"/>
            </a:ln>
            <a:effectLst/>
          </p:spPr>
          <p:txBody>
            <a:bodyPr anchor="t" anchorCtr="0" bIns="45715" compatLnSpc="1" lIns="91429" numCol="1" rIns="91429" rtlCol="0" tIns="10799" vert="horz" wrap="square">
              <a:prstTxWarp prst="textNoShape">
                <a:avLst/>
              </a:prstTxWarp>
            </a:bodyPr>
            <a:lstStyle/>
            <a:p>
              <a:pPr algn="ctr" defTabSz="457200" eaLnBrk="1" fontAlgn="base" hangingPunct="1" indent="0" latinLnBrk="0" lvl="0" marL="0" marR="0" rtl="0">
                <a:lnSpc>
                  <a:spcPct val="100000"/>
                </a:lnSpc>
                <a:spcBef>
                  <a:spcPct val="50000"/>
                </a:spcBef>
                <a:spcAft>
                  <a:spcPct val="0"/>
                </a:spcAft>
                <a:buClrTx/>
                <a:buSzTx/>
                <a:buFontTx/>
                <a:buNone/>
                <a:tabLst/>
                <a:defRPr/>
              </a:pPr>
              <a:endParaRPr altLang="en-US" b="1" baseline="0" cap="none" i="0" kern="1200" kumimoji="0" lang="ja-JP" noProof="0" normalizeH="0" spc="0" strike="noStrike" sz="2800" u="none">
                <a:ln>
                  <a:noFill/>
                </a:ln>
                <a:solidFill>
                  <a:prstClr val="black"/>
                </a:solidFill>
                <a:effectLst/>
                <a:uLnTx/>
                <a:uFillTx/>
                <a:latin charset="-128" panose="020B0600070205080204" pitchFamily="50" typeface="ＭＳ Ｐゴシック"/>
                <a:ea charset="-128" pitchFamily="50" typeface="ＭＳ Ｐゴシック"/>
                <a:cs typeface="+mn-cs"/>
              </a:endParaRPr>
            </a:p>
          </p:txBody>
        </p:sp>
        <p:pic>
          <p:nvPicPr>
            <p:cNvPr descr="拡大鏡 単色塗りつぶし" id="12" name="グラフィックス 11">
              <a:extLst>
                <a:ext uri="{FF2B5EF4-FFF2-40B4-BE49-F238E27FC236}">
                  <a16:creationId xmlns:a16="http://schemas.microsoft.com/office/drawing/2014/main" id="{D768DAB5-346F-482C-95B1-AE249E050A29}"/>
                </a:ext>
              </a:extLst>
            </p:cNvPr>
            <p:cNvPicPr>
              <a:picLocks noChangeAspect="1"/>
            </p:cNvPicPr>
            <p:nvPr/>
          </p:nvPicPr>
          <p:blipFill>
            <a:blip cstate="screen"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89144" y="5486335"/>
              <a:ext cx="506274" cy="337069"/>
            </a:xfrm>
            <a:prstGeom prst="rect">
              <a:avLst/>
            </a:prstGeom>
          </p:spPr>
        </p:pic>
      </p:grpSp>
      <p:sp>
        <p:nvSpPr>
          <p:cNvPr id="13" name="正方形/長方形 12">
            <a:extLst>
              <a:ext uri="{FF2B5EF4-FFF2-40B4-BE49-F238E27FC236}">
                <a16:creationId xmlns:a16="http://schemas.microsoft.com/office/drawing/2014/main" id="{2D32AAB9-1FA1-4207-87C0-3984DFBC404B}"/>
              </a:ext>
            </a:extLst>
          </p:cNvPr>
          <p:cNvSpPr/>
          <p:nvPr/>
        </p:nvSpPr>
        <p:spPr>
          <a:xfrm>
            <a:off x="4491862" y="2170819"/>
            <a:ext cx="5884142" cy="338554"/>
          </a:xfrm>
          <a:prstGeom prst="rect">
            <a:avLst/>
          </a:prstGeom>
        </p:spPr>
        <p:txBody>
          <a:bodyPr wrap="square">
            <a:spAutoFit/>
          </a:bodyPr>
          <a:lstStyle/>
          <a:p>
            <a:pPr algn="l" defTabSz="4572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0" lang="en-US" noProof="0" normalizeH="0" spc="0" strike="noStrike" sz="1600" u="none">
                <a:ln>
                  <a:noFill/>
                </a:ln>
                <a:solidFill>
                  <a:srgbClr val="4F81BD"/>
                </a:solidFill>
                <a:effectLst/>
                <a:uLnTx/>
                <a:uFillTx/>
                <a:latin charset="-128" panose="020B0604030504040204" pitchFamily="50" typeface="メイリオ"/>
                <a:ea charset="-128" panose="020B0604030504040204" pitchFamily="50" typeface="メイリオ"/>
                <a:cs typeface="+mn-cs"/>
              </a:rPr>
              <a:t>https://www.dnc.ac.jp/kyotsu/shiken_jouhou/r8/</a:t>
            </a:r>
            <a:endParaRPr altLang="en-US" b="1" baseline="0" cap="none" dirty="0" i="0" kern="1200" kumimoji="0" lang="ja-JP" noProof="0" normalizeH="0" spc="0" strike="noStrike" sz="1600" u="none">
              <a:ln>
                <a:noFill/>
              </a:ln>
              <a:solidFill>
                <a:srgbClr val="4F81BD"/>
              </a:solidFill>
              <a:effectLst/>
              <a:uLnTx/>
              <a:uFillTx/>
              <a:latin charset="-128" panose="020B0604030504040204" pitchFamily="50" typeface="メイリオ"/>
              <a:ea charset="-128" panose="020B0604030504040204" pitchFamily="50" typeface="メイリオ"/>
              <a:cs typeface="+mn-cs"/>
            </a:endParaRPr>
          </a:p>
        </p:txBody>
      </p:sp>
      <p:sp>
        <p:nvSpPr>
          <p:cNvPr id="14" name="テキスト ボックス 13">
            <a:extLst>
              <a:ext uri="{FF2B5EF4-FFF2-40B4-BE49-F238E27FC236}">
                <a16:creationId xmlns:a16="http://schemas.microsoft.com/office/drawing/2014/main" id="{9333D54D-D3F6-4170-83D3-79AC6ADD0EDC}"/>
              </a:ext>
            </a:extLst>
          </p:cNvPr>
          <p:cNvSpPr txBox="1"/>
          <p:nvPr/>
        </p:nvSpPr>
        <p:spPr>
          <a:xfrm>
            <a:off x="4467109" y="1359681"/>
            <a:ext cx="5536115" cy="830997"/>
          </a:xfrm>
          <a:prstGeom prst="rect">
            <a:avLst/>
          </a:prstGeom>
          <a:noFill/>
        </p:spPr>
        <p:txBody>
          <a:bodyPr rtlCol="0" wrap="square">
            <a:spAutoFit/>
          </a:bodyPr>
          <a:lstStyle/>
          <a:p>
            <a:pPr algn="l" defTabSz="457200" eaLnBrk="1" fontAlgn="base" hangingPunct="1" indent="0" latinLnBrk="0" lvl="0" marL="0" marR="0" rtl="0">
              <a:lnSpc>
                <a:spcPct val="100000"/>
              </a:lnSpc>
              <a:spcBef>
                <a:spcPts val="0"/>
              </a:spcBef>
              <a:spcAft>
                <a:spcPct val="0"/>
              </a:spcAft>
              <a:buClrTx/>
              <a:buSzTx/>
              <a:buFontTx/>
              <a:buNone/>
              <a:tabLst/>
              <a:defRPr/>
            </a:pPr>
            <a:r>
              <a:rPr altLang="en-US" b="1"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大学入試センター公式ウェブサイトに</a:t>
            </a:r>
            <a:endParaRPr altLang="ja-JP" b="1"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base" hangingPunct="1" indent="0" latinLnBrk="0" lvl="0" marL="0" marR="0" rtl="0">
              <a:lnSpc>
                <a:spcPct val="100000"/>
              </a:lnSpc>
              <a:spcBef>
                <a:spcPts val="0"/>
              </a:spcBef>
              <a:spcAft>
                <a:spcPct val="0"/>
              </a:spcAft>
              <a:buClrTx/>
              <a:buSzTx/>
              <a:buFontTx/>
              <a:buNone/>
              <a:tabLst/>
              <a:defRPr/>
            </a:pPr>
            <a:r>
              <a:rPr altLang="en-US" b="1"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最新の情報を掲載していきます。</a:t>
            </a:r>
          </a:p>
        </p:txBody>
      </p:sp>
      <p:sp>
        <p:nvSpPr>
          <p:cNvPr id="21" name="四角形: 角を丸くする 20">
            <a:extLst>
              <a:ext uri="{FF2B5EF4-FFF2-40B4-BE49-F238E27FC236}">
                <a16:creationId xmlns:a16="http://schemas.microsoft.com/office/drawing/2014/main" id="{C6DAFBCF-B89F-4CD0-AE2B-0D3688811070}"/>
              </a:ext>
            </a:extLst>
          </p:cNvPr>
          <p:cNvSpPr/>
          <p:nvPr/>
        </p:nvSpPr>
        <p:spPr>
          <a:xfrm>
            <a:off x="1027296" y="4994721"/>
            <a:ext cx="2160000" cy="550358"/>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base" hangingPunct="1" indent="0" latinLnBrk="0" lvl="0" marL="0" marR="0" rtl="0">
              <a:lnSpc>
                <a:spcPct val="100000"/>
              </a:lnSpc>
              <a:spcBef>
                <a:spcPct val="20000"/>
              </a:spcBef>
              <a:spcAft>
                <a:spcPct val="0"/>
              </a:spcAft>
              <a:buClrTx/>
              <a:buSzTx/>
              <a:buFontTx/>
              <a:buNone/>
              <a:tabLst/>
              <a:defRPr/>
            </a:pPr>
            <a:endParaRPr altLang="en-US" b="1" baseline="0" cap="none" i="0" kern="1200" kumimoji="0" lang="ja-JP" noProof="0" normalizeH="0" spc="0" strike="noStrike" sz="2800" u="none">
              <a:ln>
                <a:noFill/>
              </a:ln>
              <a:solidFill>
                <a:prstClr val="white"/>
              </a:solidFill>
              <a:effectLst/>
              <a:uLnTx/>
              <a:uFillTx/>
              <a:latin typeface="Calibri"/>
              <a:ea charset="-128" panose="020B0600070205080204" pitchFamily="50" typeface="ＭＳ Ｐゴシック"/>
              <a:cs typeface="+mn-cs"/>
            </a:endParaRPr>
          </a:p>
        </p:txBody>
      </p:sp>
      <p:sp>
        <p:nvSpPr>
          <p:cNvPr id="2" name="テキスト ボックス 1">
            <a:extLst>
              <a:ext uri="{FF2B5EF4-FFF2-40B4-BE49-F238E27FC236}">
                <a16:creationId xmlns:a16="http://schemas.microsoft.com/office/drawing/2014/main" id="{E1644B1D-18DC-4E59-A843-7CE8B4874416}"/>
              </a:ext>
            </a:extLst>
          </p:cNvPr>
          <p:cNvSpPr txBox="1"/>
          <p:nvPr/>
        </p:nvSpPr>
        <p:spPr>
          <a:xfrm>
            <a:off x="723624" y="3549368"/>
            <a:ext cx="2181464" cy="369332"/>
          </a:xfrm>
          <a:prstGeom prst="rect">
            <a:avLst/>
          </a:prstGeom>
          <a:noFill/>
        </p:spPr>
        <p:txBody>
          <a:bodyPr rtlCol="0" wrap="square">
            <a:spAutoFit/>
          </a:bodyPr>
          <a:lstStyle/>
          <a:p>
            <a:pPr algn="l" defTabSz="4572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0" lang="ja-JP" noProof="0" normalizeH="0" spc="0" strike="noStrike" sz="1800" u="none">
                <a:ln>
                  <a:noFill/>
                </a:ln>
                <a:solidFill>
                  <a:prstClr val="black"/>
                </a:solidFill>
                <a:effectLst/>
                <a:uLnTx/>
                <a:uFillTx/>
                <a:latin charset="0" typeface="Arial"/>
                <a:ea charset="-128" pitchFamily="50" typeface="ＭＳ Ｐゴシック"/>
                <a:cs typeface="+mn-cs"/>
              </a:rPr>
              <a:t>・スマートフォン版</a:t>
            </a:r>
          </a:p>
        </p:txBody>
      </p:sp>
      <p:sp>
        <p:nvSpPr>
          <p:cNvPr id="22" name="テキスト ボックス 21">
            <a:extLst>
              <a:ext uri="{FF2B5EF4-FFF2-40B4-BE49-F238E27FC236}">
                <a16:creationId xmlns:a16="http://schemas.microsoft.com/office/drawing/2014/main" id="{A9E49249-BE66-4927-91E2-6581C190BF39}"/>
              </a:ext>
            </a:extLst>
          </p:cNvPr>
          <p:cNvSpPr txBox="1"/>
          <p:nvPr/>
        </p:nvSpPr>
        <p:spPr>
          <a:xfrm>
            <a:off x="3509126" y="3513473"/>
            <a:ext cx="2712542" cy="369332"/>
          </a:xfrm>
          <a:prstGeom prst="rect">
            <a:avLst/>
          </a:prstGeom>
          <a:noFill/>
        </p:spPr>
        <p:txBody>
          <a:bodyPr rtlCol="0" wrap="square">
            <a:spAutoFit/>
          </a:bodyPr>
          <a:lstStyle/>
          <a:p>
            <a:pPr algn="l" defTabSz="4572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0" lang="ja-JP" noProof="0" normalizeH="0" spc="0" strike="noStrike" sz="18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a:t>
            </a:r>
            <a:r>
              <a:rPr altLang="ja-JP" b="1" baseline="0" cap="none" dirty="0" i="0" kern="1200" kumimoji="0" lang="en-US" noProof="0" normalizeH="0" spc="0" strike="noStrike" sz="18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PC</a:t>
            </a:r>
            <a:r>
              <a:rPr altLang="ja-JP" b="1" baseline="0" cap="none" dirty="0" i="0" kern="1200" kumimoji="0" lang="ja-JP" noProof="0" normalizeH="0" spc="0" strike="noStrike" sz="18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版</a:t>
            </a:r>
          </a:p>
        </p:txBody>
      </p:sp>
      <p:sp>
        <p:nvSpPr>
          <p:cNvPr id="23" name="四角形: 角を丸くする 22">
            <a:extLst>
              <a:ext uri="{FF2B5EF4-FFF2-40B4-BE49-F238E27FC236}">
                <a16:creationId xmlns:a16="http://schemas.microsoft.com/office/drawing/2014/main" id="{4CF0A379-3AF4-44FC-BF8A-CCD1DE643006}"/>
              </a:ext>
            </a:extLst>
          </p:cNvPr>
          <p:cNvSpPr/>
          <p:nvPr/>
        </p:nvSpPr>
        <p:spPr>
          <a:xfrm>
            <a:off x="4267406" y="5435740"/>
            <a:ext cx="1548000" cy="12600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base" hangingPunct="1" indent="0" latinLnBrk="0" lvl="0" marL="0" marR="0" rtl="0">
              <a:lnSpc>
                <a:spcPct val="100000"/>
              </a:lnSpc>
              <a:spcBef>
                <a:spcPct val="20000"/>
              </a:spcBef>
              <a:spcAft>
                <a:spcPct val="0"/>
              </a:spcAft>
              <a:buClrTx/>
              <a:buSzTx/>
              <a:buFontTx/>
              <a:buNone/>
              <a:tabLst/>
              <a:defRPr/>
            </a:pPr>
            <a:endParaRPr altLang="en-US" b="1" baseline="0" cap="none" i="0" kern="1200" kumimoji="0" lang="ja-JP" noProof="0" normalizeH="0" spc="0" strike="noStrike" sz="2800" u="none">
              <a:ln>
                <a:noFill/>
              </a:ln>
              <a:solidFill>
                <a:prstClr val="white"/>
              </a:solidFill>
              <a:effectLst/>
              <a:uLnTx/>
              <a:uFillTx/>
              <a:latin typeface="Calibri"/>
              <a:ea charset="-128" panose="020B0600070205080204" pitchFamily="50" typeface="ＭＳ Ｐゴシック"/>
              <a:cs typeface="+mn-cs"/>
            </a:endParaRPr>
          </a:p>
        </p:txBody>
      </p:sp>
      <p:sp>
        <p:nvSpPr>
          <p:cNvPr id="26" name="矢印: 右 25">
            <a:extLst>
              <a:ext uri="{FF2B5EF4-FFF2-40B4-BE49-F238E27FC236}">
                <a16:creationId xmlns:a16="http://schemas.microsoft.com/office/drawing/2014/main" id="{0B9C42BE-16A8-48CF-ACA3-6D992B9548A8}"/>
              </a:ext>
            </a:extLst>
          </p:cNvPr>
          <p:cNvSpPr>
            <a:spLocks noChangeArrowheads="1"/>
          </p:cNvSpPr>
          <p:nvPr/>
        </p:nvSpPr>
        <p:spPr bwMode="auto">
          <a:xfrm flipV="1" rot="10800000">
            <a:off x="3226811" y="5096092"/>
            <a:ext cx="4697967" cy="252933"/>
          </a:xfrm>
          <a:prstGeom prst="rightArrow">
            <a:avLst>
              <a:gd fmla="val 32065" name="adj1"/>
              <a:gd fmla="val 66040" name="adj2"/>
            </a:avLst>
          </a:prstGeom>
          <a:solidFill>
            <a:srgbClr val="00B050"/>
          </a:solidFill>
          <a:ln algn="ctr" w="9525">
            <a:solidFill>
              <a:srgbClr val="00B050"/>
            </a:solidFill>
            <a:miter lim="800000"/>
            <a:headEnd/>
            <a:tailEnd/>
          </a:ln>
          <a:effectLst/>
          <a:extLst/>
        </p:spPr>
        <p:txBody>
          <a:bodyPr anchor="t" anchorCtr="0" bIns="8890" lIns="74295" rIns="74295" rot="0" tIns="8890" upright="1" vert="horz" wrap="square">
            <a:noAutofit/>
          </a:bodyPr>
          <a:lstStyle/>
          <a:p>
            <a:pPr algn="l" defTabSz="457200" eaLnBrk="1" fontAlgn="base" hangingPunct="1" indent="0" latinLnBrk="0" lvl="0" marL="0" marR="0" rtl="0">
              <a:lnSpc>
                <a:spcPct val="100000"/>
              </a:lnSpc>
              <a:spcBef>
                <a:spcPct val="20000"/>
              </a:spcBef>
              <a:spcAft>
                <a:spcPct val="0"/>
              </a:spcAft>
              <a:buClrTx/>
              <a:buSzTx/>
              <a:buFontTx/>
              <a:buNone/>
              <a:tabLst/>
              <a:defRPr/>
            </a:pPr>
            <a:endParaRPr altLang="en-US" b="1" baseline="0" cap="none" i="0" kern="1200" kumimoji="0" lang="ja-JP" noProof="0" normalizeH="0" spc="0" strike="noStrike" sz="2800" u="none">
              <a:ln>
                <a:noFill/>
              </a:ln>
              <a:solidFill>
                <a:prstClr val="black"/>
              </a:solidFill>
              <a:effectLst/>
              <a:uLnTx/>
              <a:uFillTx/>
              <a:latin charset="0" typeface="Arial"/>
              <a:ea charset="-128" pitchFamily="50" typeface="ＭＳ Ｐゴシック"/>
              <a:cs typeface="+mn-cs"/>
            </a:endParaRPr>
          </a:p>
        </p:txBody>
      </p:sp>
      <p:sp>
        <p:nvSpPr>
          <p:cNvPr id="28" name="矢印: 右 27">
            <a:extLst>
              <a:ext uri="{FF2B5EF4-FFF2-40B4-BE49-F238E27FC236}">
                <a16:creationId xmlns:a16="http://schemas.microsoft.com/office/drawing/2014/main" id="{B5819CD3-B7DD-49D8-A180-99878BC6EAFF}"/>
              </a:ext>
            </a:extLst>
          </p:cNvPr>
          <p:cNvSpPr>
            <a:spLocks noChangeArrowheads="1"/>
          </p:cNvSpPr>
          <p:nvPr/>
        </p:nvSpPr>
        <p:spPr bwMode="auto">
          <a:xfrm flipV="1" rot="10800000">
            <a:off x="5873373" y="5878207"/>
            <a:ext cx="2016000" cy="252000"/>
          </a:xfrm>
          <a:prstGeom prst="rightArrow">
            <a:avLst>
              <a:gd fmla="val 32065" name="adj1"/>
              <a:gd fmla="val 66040" name="adj2"/>
            </a:avLst>
          </a:prstGeom>
          <a:solidFill>
            <a:srgbClr val="00B050"/>
          </a:solidFill>
          <a:ln algn="ctr" w="9525">
            <a:solidFill>
              <a:srgbClr val="00B050"/>
            </a:solidFill>
            <a:miter lim="800000"/>
            <a:headEnd/>
            <a:tailEnd/>
          </a:ln>
          <a:effectLst/>
          <a:extLst/>
        </p:spPr>
        <p:txBody>
          <a:bodyPr anchor="t" anchorCtr="0" bIns="8890" lIns="74295" rIns="74295" rot="0" tIns="8890" upright="1" vert="horz" wrap="square">
            <a:noAutofit/>
          </a:bodyPr>
          <a:lstStyle/>
          <a:p>
            <a:pPr algn="l" defTabSz="457200" eaLnBrk="1" fontAlgn="base" hangingPunct="1" indent="0" latinLnBrk="0" lvl="0" marL="0" marR="0" rtl="0">
              <a:lnSpc>
                <a:spcPct val="100000"/>
              </a:lnSpc>
              <a:spcBef>
                <a:spcPct val="20000"/>
              </a:spcBef>
              <a:spcAft>
                <a:spcPct val="0"/>
              </a:spcAft>
              <a:buClrTx/>
              <a:buSzTx/>
              <a:buFontTx/>
              <a:buNone/>
              <a:tabLst/>
              <a:defRPr/>
            </a:pPr>
            <a:endParaRPr altLang="en-US" b="1" baseline="0" cap="none" i="0" kern="1200" kumimoji="0" lang="ja-JP" noProof="0" normalizeH="0" spc="0" strike="noStrike" sz="2800" u="none">
              <a:ln>
                <a:noFill/>
              </a:ln>
              <a:solidFill>
                <a:prstClr val="black"/>
              </a:solidFill>
              <a:effectLst/>
              <a:uLnTx/>
              <a:uFillTx/>
              <a:latin charset="0" typeface="Arial"/>
              <a:ea charset="-128" pitchFamily="50" typeface="ＭＳ Ｐゴシック"/>
              <a:cs typeface="+mn-cs"/>
            </a:endParaRPr>
          </a:p>
        </p:txBody>
      </p:sp>
      <p:sp>
        <p:nvSpPr>
          <p:cNvPr id="29" name="四角形: 角を丸くする 28">
            <a:extLst>
              <a:ext uri="{FF2B5EF4-FFF2-40B4-BE49-F238E27FC236}">
                <a16:creationId xmlns:a16="http://schemas.microsoft.com/office/drawing/2014/main" id="{2197D8F3-62F8-4C01-A22F-21E96D6B60B2}"/>
              </a:ext>
            </a:extLst>
          </p:cNvPr>
          <p:cNvSpPr/>
          <p:nvPr/>
        </p:nvSpPr>
        <p:spPr>
          <a:xfrm>
            <a:off x="7853223" y="2662348"/>
            <a:ext cx="3348000" cy="3888000"/>
          </a:xfrm>
          <a:prstGeom prst="roundRect">
            <a:avLst/>
          </a:prstGeom>
          <a:solidFill>
            <a:schemeClr val="bg1"/>
          </a:solid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base" hangingPunct="1" indent="0" latinLnBrk="0" lvl="0" marL="0" marR="0" rtl="0">
              <a:lnSpc>
                <a:spcPct val="100000"/>
              </a:lnSpc>
              <a:spcBef>
                <a:spcPct val="20000"/>
              </a:spcBef>
              <a:spcAft>
                <a:spcPct val="0"/>
              </a:spcAft>
              <a:buClrTx/>
              <a:buSzTx/>
              <a:buFontTx/>
              <a:buNone/>
              <a:tabLst/>
              <a:defRPr/>
            </a:pPr>
            <a:r>
              <a:rPr altLang="en-US" b="1" baseline="0" cap="none" dirty="0" i="0" kern="1200" kumimoji="0" lang="ja-JP" noProof="0" normalizeH="0" spc="0" strike="noStrike" sz="18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（６月</a:t>
            </a:r>
            <a:r>
              <a:rPr altLang="ja-JP" b="1" baseline="0" cap="none" dirty="0" i="0" kern="1200" kumimoji="0" lang="en-US" noProof="0" normalizeH="0" spc="0" strike="noStrike" sz="18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20</a:t>
            </a:r>
            <a:r>
              <a:rPr altLang="en-US" b="1" baseline="0" cap="none" dirty="0" i="0" kern="1200" kumimoji="0" lang="ja-JP" noProof="0" normalizeH="0" spc="0" strike="noStrike" sz="18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日掲載）</a:t>
            </a:r>
            <a:endParaRPr altLang="ja-JP" b="1" baseline="0" cap="none" dirty="0" i="0" kern="1200" kumimoji="0" lang="en-US" noProof="0" normalizeH="0" spc="0" strike="noStrike" sz="18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l" defTabSz="457200" eaLnBrk="1" fontAlgn="base" hangingPunct="1" indent="0" latinLnBrk="0" lvl="0" marL="0" marR="0" rtl="0">
              <a:lnSpc>
                <a:spcPct val="100000"/>
              </a:lnSpc>
              <a:spcBef>
                <a:spcPct val="20000"/>
              </a:spcBef>
              <a:spcAft>
                <a:spcPct val="0"/>
              </a:spcAft>
              <a:buClrTx/>
              <a:buSzTx/>
              <a:buFontTx/>
              <a:buNone/>
              <a:tabLst/>
              <a:defRPr/>
            </a:pPr>
            <a:r>
              <a:rPr altLang="en-US" b="1" baseline="0" cap="none" dirty="0" i="0" kern="1200" kumimoji="0" lang="ja-JP" noProof="0" normalizeH="0" spc="0" strike="noStrike" sz="18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　受験案内</a:t>
            </a:r>
            <a:endParaRPr altLang="ja-JP" b="1" baseline="0" cap="none" dirty="0" i="0" kern="1200" kumimoji="0" lang="en-US" noProof="0" normalizeH="0" spc="0" strike="noStrike" sz="18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l" defTabSz="457200" eaLnBrk="1" fontAlgn="base" hangingPunct="1" indent="0" latinLnBrk="0" lvl="0" marL="0" marR="0" rtl="0">
              <a:lnSpc>
                <a:spcPct val="100000"/>
              </a:lnSpc>
              <a:spcBef>
                <a:spcPct val="20000"/>
              </a:spcBef>
              <a:spcAft>
                <a:spcPct val="0"/>
              </a:spcAft>
              <a:buClrTx/>
              <a:buSzTx/>
              <a:buFontTx/>
              <a:buNone/>
              <a:tabLst/>
              <a:defRPr/>
            </a:pPr>
            <a:r>
              <a:rPr altLang="en-US" b="1" baseline="0" cap="none" dirty="0" i="0" kern="1200" kumimoji="0" lang="ja-JP" noProof="0" normalizeH="0" spc="0" strike="noStrike" sz="18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　説明動画</a:t>
            </a:r>
            <a:endParaRPr altLang="ja-JP" b="1" baseline="0" cap="none" dirty="0" i="0" kern="1200" kumimoji="0" lang="en-US" noProof="0" normalizeH="0" spc="0" strike="noStrike" sz="18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l" defTabSz="457200" eaLnBrk="1" fontAlgn="base" hangingPunct="1" indent="0" latinLnBrk="0" lvl="0" marL="0" marR="0" rtl="0">
              <a:lnSpc>
                <a:spcPct val="100000"/>
              </a:lnSpc>
              <a:spcBef>
                <a:spcPct val="20000"/>
              </a:spcBef>
              <a:spcAft>
                <a:spcPct val="0"/>
              </a:spcAft>
              <a:buClrTx/>
              <a:buSzTx/>
              <a:buFontTx/>
              <a:buNone/>
              <a:tabLst/>
              <a:defRPr/>
            </a:pPr>
            <a:endParaRPr altLang="ja-JP" b="0" baseline="0" cap="none" dirty="0" i="0" kern="1200" kumimoji="0" lang="en-US" noProof="0" normalizeH="0" spc="0" strike="noStrike" sz="8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ctr" defTabSz="457200" eaLnBrk="1" fontAlgn="base" hangingPunct="1" indent="0" latinLnBrk="0" lvl="0" marL="0" marR="0" rtl="0">
              <a:lnSpc>
                <a:spcPct val="100000"/>
              </a:lnSpc>
              <a:spcBef>
                <a:spcPct val="20000"/>
              </a:spcBef>
              <a:spcAft>
                <a:spcPct val="0"/>
              </a:spcAft>
              <a:buClrTx/>
              <a:buSzTx/>
              <a:buFontTx/>
              <a:buNone/>
              <a:tabLst/>
              <a:defRPr/>
            </a:pPr>
            <a:r>
              <a:rPr altLang="en-US" b="1" baseline="0" cap="none" dirty="0" i="0" kern="1200" kumimoji="0" lang="ja-JP" noProof="0" normalizeH="0" spc="0" strike="noStrike" sz="18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（７月１日～）</a:t>
            </a:r>
            <a:endParaRPr altLang="ja-JP" b="1" baseline="0" cap="none" dirty="0" i="0" kern="1200" kumimoji="0" lang="en-US" noProof="0" normalizeH="0" spc="0" strike="noStrike" sz="18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ctr" defTabSz="457200" eaLnBrk="1" fontAlgn="base" hangingPunct="1" indent="0" latinLnBrk="0" lvl="0" marL="0" marR="0" rtl="0">
              <a:lnSpc>
                <a:spcPct val="100000"/>
              </a:lnSpc>
              <a:spcBef>
                <a:spcPct val="20000"/>
              </a:spcBef>
              <a:spcAft>
                <a:spcPct val="0"/>
              </a:spcAft>
              <a:buClrTx/>
              <a:buSzTx/>
              <a:buFontTx/>
              <a:buNone/>
              <a:tabLst/>
              <a:defRPr/>
            </a:pPr>
            <a:r>
              <a:rPr altLang="en-US" b="1" baseline="0" cap="none" dirty="0" i="0" kern="1200" kumimoji="0" lang="ja-JP" noProof="0" normalizeH="0" spc="0" strike="noStrike" sz="1800" u="sng">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共通テスト出願サイト　公開</a:t>
            </a:r>
            <a:endParaRPr altLang="ja-JP" b="1" baseline="0" cap="none" dirty="0" i="0" kern="1200" kumimoji="0" lang="en-US" noProof="0" normalizeH="0" spc="0" strike="noStrike" sz="1800" u="sng">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l" defTabSz="457200" eaLnBrk="1" fontAlgn="base" hangingPunct="1" indent="0" latinLnBrk="0" lvl="0" marL="0" marR="0" rtl="0">
              <a:lnSpc>
                <a:spcPct val="100000"/>
              </a:lnSpc>
              <a:spcBef>
                <a:spcPct val="20000"/>
              </a:spcBef>
              <a:spcAft>
                <a:spcPct val="0"/>
              </a:spcAft>
              <a:buClrTx/>
              <a:buSzTx/>
              <a:buFontTx/>
              <a:buNone/>
              <a:tabLst/>
              <a:defRPr/>
            </a:pPr>
            <a:r>
              <a:rPr altLang="en-US" b="1" baseline="0" cap="none" dirty="0" i="0" kern="1200" kumimoji="0" lang="ja-JP" noProof="0" normalizeH="0" spc="0" strike="noStrike" sz="18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　出願サイト操作マニュアル、　</a:t>
            </a:r>
            <a:endParaRPr altLang="ja-JP" b="1" baseline="0" cap="none" dirty="0" i="0" kern="1200" kumimoji="0" lang="en-US" noProof="0" normalizeH="0" spc="0" strike="noStrike" sz="18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l" defTabSz="457200" eaLnBrk="1" fontAlgn="base" hangingPunct="1" indent="0" latinLnBrk="0" lvl="0" marL="0" marR="0" rtl="0">
              <a:lnSpc>
                <a:spcPct val="100000"/>
              </a:lnSpc>
              <a:spcBef>
                <a:spcPct val="20000"/>
              </a:spcBef>
              <a:spcAft>
                <a:spcPct val="0"/>
              </a:spcAft>
              <a:buClrTx/>
              <a:buSzTx/>
              <a:buFontTx/>
              <a:buNone/>
              <a:tabLst/>
              <a:defRPr/>
            </a:pPr>
            <a:r>
              <a:rPr altLang="en-US" b="1" baseline="0" cap="none" dirty="0" i="0" kern="1200" kumimoji="0" lang="ja-JP" noProof="0" normalizeH="0" spc="0" strike="noStrike" sz="18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　操作方法説明動画</a:t>
            </a:r>
            <a:endParaRPr altLang="ja-JP" b="1" baseline="0" cap="none" dirty="0" i="0" kern="1200" kumimoji="0" lang="en-US" noProof="0" normalizeH="0" spc="0" strike="noStrike" sz="18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l" defTabSz="457200" eaLnBrk="1" fontAlgn="base" hangingPunct="1" indent="0" latinLnBrk="0" lvl="0" marL="0" marR="0" rtl="0">
              <a:lnSpc>
                <a:spcPct val="100000"/>
              </a:lnSpc>
              <a:spcBef>
                <a:spcPct val="20000"/>
              </a:spcBef>
              <a:spcAft>
                <a:spcPct val="0"/>
              </a:spcAft>
              <a:buClrTx/>
              <a:buSzTx/>
              <a:buFontTx/>
              <a:buNone/>
              <a:tabLst/>
              <a:defRPr/>
            </a:pPr>
            <a:endParaRPr altLang="ja-JP" b="1" baseline="0" cap="none" dirty="0" i="0" kern="1200" kumimoji="0" lang="en-US" noProof="0" normalizeH="0" spc="0" strike="noStrike" sz="8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ctr" defTabSz="457200" eaLnBrk="1" fontAlgn="base" hangingPunct="1" indent="0" latinLnBrk="0" lvl="0" marL="0" marR="0" rtl="0">
              <a:lnSpc>
                <a:spcPct val="100000"/>
              </a:lnSpc>
              <a:spcBef>
                <a:spcPct val="20000"/>
              </a:spcBef>
              <a:spcAft>
                <a:spcPct val="0"/>
              </a:spcAft>
              <a:buClrTx/>
              <a:buSzTx/>
              <a:buFontTx/>
              <a:buNone/>
              <a:tabLst/>
              <a:defRPr/>
            </a:pPr>
            <a:r>
              <a:rPr altLang="en-US" b="1" baseline="0" cap="none" dirty="0" i="0" kern="1200" kumimoji="0" lang="ja-JP" noProof="0" normalizeH="0" spc="0" strike="noStrike" sz="18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a:t>
            </a:r>
            <a:r>
              <a:rPr altLang="ja-JP" b="1" baseline="0" cap="none" dirty="0" i="0" kern="1200" kumimoji="0" lang="en-US" noProof="0" normalizeH="0" spc="0" strike="noStrike" sz="18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12</a:t>
            </a:r>
            <a:r>
              <a:rPr altLang="en-US" b="1" baseline="0" cap="none" dirty="0" i="0" kern="1200" kumimoji="0" lang="ja-JP" noProof="0" normalizeH="0" spc="0" strike="noStrike" sz="18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月上旬～掲載）</a:t>
            </a:r>
            <a:endParaRPr altLang="ja-JP" b="1" baseline="0" cap="none" dirty="0" i="0" kern="1200" kumimoji="0" lang="en-US" noProof="0" normalizeH="0" spc="0" strike="noStrike" sz="18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l" defTabSz="457200" eaLnBrk="1" fontAlgn="base" hangingPunct="1" indent="0" latinLnBrk="0" lvl="0" marL="0" marR="0" rtl="0">
              <a:lnSpc>
                <a:spcPct val="100000"/>
              </a:lnSpc>
              <a:spcBef>
                <a:spcPct val="20000"/>
              </a:spcBef>
              <a:spcAft>
                <a:spcPct val="0"/>
              </a:spcAft>
              <a:buClrTx/>
              <a:buSzTx/>
              <a:buFontTx/>
              <a:buNone/>
              <a:tabLst/>
              <a:defRPr/>
            </a:pPr>
            <a:r>
              <a:rPr altLang="en-US" b="1" baseline="0" cap="none" dirty="0" i="0" kern="1200" kumimoji="0" lang="ja-JP" noProof="0" normalizeH="0" spc="0" strike="noStrike" sz="18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　受験上の注意</a:t>
            </a:r>
            <a:endParaRPr altLang="ja-JP" b="1" baseline="0" cap="none" dirty="0" i="0" kern="1200" kumimoji="0" lang="en-US" noProof="0" normalizeH="0" spc="0" strike="noStrike" sz="18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p:txBody>
      </p:sp>
      <p:sp>
        <p:nvSpPr>
          <p:cNvPr id="30" name="スライド番号プレースホルダー 3">
            <a:extLst>
              <a:ext uri="{FF2B5EF4-FFF2-40B4-BE49-F238E27FC236}">
                <a16:creationId xmlns:a16="http://schemas.microsoft.com/office/drawing/2014/main" id="{2F410669-F768-4F66-9CCB-61ECABA60815}"/>
              </a:ext>
            </a:extLst>
          </p:cNvPr>
          <p:cNvSpPr txBox="1">
            <a:spLocks/>
          </p:cNvSpPr>
          <p:nvPr/>
        </p:nvSpPr>
        <p:spPr>
          <a:xfrm>
            <a:off x="11248152" y="6286554"/>
            <a:ext cx="683339" cy="365125"/>
          </a:xfrm>
          <a:prstGeom prst="rect">
            <a:avLst/>
          </a:prstGeom>
        </p:spPr>
        <p:txBody>
          <a:bodyPr anchor="ctr" bIns="45720" lIns="91440" rIns="91440" rtlCol="0" tIns="45720" vert="horz"/>
          <a:lstStyle>
            <a:defPPr>
              <a:defRPr lang="en-US"/>
            </a:defPPr>
            <a:lvl1pPr algn="r" defTabSz="457200" eaLnBrk="1" hangingPunct="1" latinLnBrk="0" marL="0" rtl="0">
              <a:defRPr kern="1200" sz="900">
                <a:solidFill>
                  <a:schemeClr val="accent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fld id="{E0DD81A2-EA14-4A6D-B084-F67E3CF249F6}" type="slidenum">
              <a:rPr altLang="en-US" b="0"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27</a:t>
            </a:fld>
            <a:endParaRPr altLang="en-US" b="0"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Tree>
    <p:extLst>
      <p:ext uri="{BB962C8B-B14F-4D97-AF65-F5344CB8AC3E}">
        <p14:creationId xmlns:p14="http://schemas.microsoft.com/office/powerpoint/2010/main" val="763077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a16="http://schemas.microsoft.com/office/drawing/2014/main" xmlns:asvg="http://schemas.microsoft.com/office/drawing/2016/SVG/main">
      <p:transition>
        <p:fade/>
      </p:transition>
    </mc:Fallback>
  </mc:AlternateContent>
</p:sld>
</file>

<file path=ppt/slides/slide28.xml><?xml version="1.0" encoding="utf-8"?>
<p:sld xmlns:a="http://schemas.openxmlformats.org/drawingml/2006/main" xmlns:p="http://schemas.openxmlformats.org/presentationml/2006/main" xmlns:r="http://schemas.openxmlformats.org/officeDocument/2006/relationships" showMasterSp="0">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E36E2188-3736-4ECF-A54E-DD5C2BA99482}"/>
              </a:ext>
            </a:extLst>
          </p:cNvPr>
          <p:cNvSpPr/>
          <p:nvPr/>
        </p:nvSpPr>
        <p:spPr>
          <a:xfrm>
            <a:off x="6096000" y="-1"/>
            <a:ext cx="6096000" cy="6351711"/>
          </a:xfrm>
          <a:prstGeom prst="rect">
            <a:avLst/>
          </a:prstGeom>
          <a:solidFill>
            <a:srgbClr val="06C7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base" hangingPunct="1" indent="0" latinLnBrk="0" lvl="0" marL="0" marR="0" rtl="0">
              <a:lnSpc>
                <a:spcPct val="100000"/>
              </a:lnSpc>
              <a:spcBef>
                <a:spcPct val="20000"/>
              </a:spcBef>
              <a:spcAft>
                <a:spcPct val="0"/>
              </a:spcAft>
              <a:buClrTx/>
              <a:buSzTx/>
              <a:buFontTx/>
              <a:buNone/>
              <a:tabLst/>
              <a:defRPr/>
            </a:pPr>
            <a:endParaRPr altLang="en-US" b="1" baseline="0" cap="none" i="0" kern="1200" kumimoji="0" lang="ja-JP" noProof="0" normalizeH="0" spc="0" strike="noStrike" sz="2800" u="none">
              <a:ln>
                <a:noFill/>
              </a:ln>
              <a:solidFill>
                <a:prstClr val="white"/>
              </a:solidFill>
              <a:effectLst/>
              <a:uLnTx/>
              <a:uFillTx/>
              <a:latin typeface="Calibri"/>
              <a:ea charset="-128" panose="020B0600070205080204" pitchFamily="50" typeface="ＭＳ Ｐゴシック"/>
              <a:cs typeface="+mn-cs"/>
            </a:endParaRPr>
          </a:p>
        </p:txBody>
      </p:sp>
      <p:pic>
        <p:nvPicPr>
          <p:cNvPr id="7" name="図 6">
            <a:extLst>
              <a:ext uri="{FF2B5EF4-FFF2-40B4-BE49-F238E27FC236}">
                <a16:creationId xmlns:a16="http://schemas.microsoft.com/office/drawing/2014/main" id="{064D8255-C569-4086-9620-024F2AA95DC8}"/>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7913493" y="543064"/>
            <a:ext cx="2808000" cy="2805195"/>
          </a:xfrm>
          <a:prstGeom prst="rect">
            <a:avLst/>
          </a:prstGeom>
        </p:spPr>
      </p:pic>
      <p:pic>
        <p:nvPicPr>
          <p:cNvPr id="9" name="図 8">
            <a:extLst>
              <a:ext uri="{FF2B5EF4-FFF2-40B4-BE49-F238E27FC236}">
                <a16:creationId xmlns:a16="http://schemas.microsoft.com/office/drawing/2014/main" id="{5E1250CC-A40E-442F-9320-1551896A227F}"/>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2406000" y="1101534"/>
            <a:ext cx="1690665" cy="1728000"/>
          </a:xfrm>
          <a:prstGeom prst="rect">
            <a:avLst/>
          </a:prstGeom>
        </p:spPr>
      </p:pic>
      <p:sp>
        <p:nvSpPr>
          <p:cNvPr id="13" name="テキスト ボックス 12">
            <a:extLst>
              <a:ext uri="{FF2B5EF4-FFF2-40B4-BE49-F238E27FC236}">
                <a16:creationId xmlns:a16="http://schemas.microsoft.com/office/drawing/2014/main" id="{FD3FB648-9348-454B-AC62-660EC098CDC4}"/>
              </a:ext>
            </a:extLst>
          </p:cNvPr>
          <p:cNvSpPr txBox="1"/>
          <p:nvPr/>
        </p:nvSpPr>
        <p:spPr>
          <a:xfrm>
            <a:off x="1703512" y="176402"/>
            <a:ext cx="8964488" cy="769441"/>
          </a:xfrm>
          <a:prstGeom prst="rect">
            <a:avLst/>
          </a:prstGeom>
          <a:noFill/>
        </p:spPr>
        <p:txBody>
          <a:bodyPr rtlCol="0" wrap="square">
            <a:spAutoFit/>
          </a:bodyPr>
          <a:lstStyle/>
          <a:p>
            <a:pPr algn="ctr" defTabSz="457200" eaLnBrk="1" fontAlgn="base" hangingPunct="1" indent="0" latinLnBrk="0" lvl="0" marL="0" marR="0" rtl="0">
              <a:lnSpc>
                <a:spcPct val="100000"/>
              </a:lnSpc>
              <a:spcBef>
                <a:spcPct val="20000"/>
              </a:spcBef>
              <a:spcAft>
                <a:spcPct val="0"/>
              </a:spcAft>
              <a:buClrTx/>
              <a:buSzTx/>
              <a:buFontTx/>
              <a:buNone/>
              <a:tabLst/>
              <a:defRPr/>
            </a:pPr>
            <a:r>
              <a:rPr altLang="en-US" b="1" baseline="0" cap="none" dirty="0" i="0" kern="1200" kumimoji="0" lang="ja-JP" noProof="0" normalizeH="0" spc="0" strike="noStrike" sz="20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rPr>
              <a:t>大学入試センター公式アカウントでも</a:t>
            </a:r>
            <a:endParaRPr altLang="ja-JP" b="1" baseline="0" cap="none" dirty="0" i="0" kern="1200" kumimoji="0" lang="en-US" noProof="0" normalizeH="0" spc="0" strike="noStrike" sz="20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endParaRPr>
          </a:p>
          <a:p>
            <a:pPr algn="ctr" defTabSz="457200" eaLnBrk="1" fontAlgn="base" hangingPunct="1" indent="0" latinLnBrk="0" lvl="0" marL="0" marR="0" rtl="0">
              <a:lnSpc>
                <a:spcPct val="100000"/>
              </a:lnSpc>
              <a:spcBef>
                <a:spcPct val="20000"/>
              </a:spcBef>
              <a:spcAft>
                <a:spcPct val="0"/>
              </a:spcAft>
              <a:buClrTx/>
              <a:buSzTx/>
              <a:buFontTx/>
              <a:buNone/>
              <a:tabLst/>
              <a:defRPr/>
            </a:pPr>
            <a:r>
              <a:rPr altLang="en-US" b="1" baseline="0" cap="none" dirty="0" i="0" kern="1200" kumimoji="0" lang="ja-JP" noProof="0" normalizeH="0" spc="0" strike="noStrike" sz="20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rPr>
              <a:t>令和</a:t>
            </a:r>
            <a:r>
              <a:rPr altLang="ja-JP" b="1" baseline="0" cap="none" dirty="0" i="0" kern="1200" kumimoji="0" lang="en-US" noProof="0" normalizeH="0" spc="0" strike="noStrike" sz="20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rPr>
              <a:t>8</a:t>
            </a:r>
            <a:r>
              <a:rPr altLang="en-US" b="1" baseline="0" cap="none" dirty="0" i="0" kern="1200" kumimoji="0" lang="ja-JP" noProof="0" normalizeH="0" spc="0" strike="noStrike" sz="20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rPr>
              <a:t>年度大学入学共通テストに関する最新情報を発信しています。</a:t>
            </a:r>
            <a:r>
              <a:rPr altLang="ja-JP" b="1" baseline="30000" cap="none" dirty="0" i="0" kern="1200" kumimoji="0" lang="en-US" noProof="0" normalizeH="0" spc="0" strike="noStrike" sz="20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rPr>
              <a:t>※</a:t>
            </a:r>
            <a:endParaRPr altLang="en-US" b="1" baseline="30000" cap="none" dirty="0" i="0" kern="1200" kumimoji="0" lang="ja-JP" noProof="0" normalizeH="0" spc="0" strike="noStrike" sz="20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endParaRPr>
          </a:p>
        </p:txBody>
      </p:sp>
      <p:sp>
        <p:nvSpPr>
          <p:cNvPr id="14" name="テキスト ボックス 13">
            <a:extLst>
              <a:ext uri="{FF2B5EF4-FFF2-40B4-BE49-F238E27FC236}">
                <a16:creationId xmlns:a16="http://schemas.microsoft.com/office/drawing/2014/main" id="{C87C3321-BFDC-4B39-9E17-F812B21C61D0}"/>
              </a:ext>
            </a:extLst>
          </p:cNvPr>
          <p:cNvSpPr txBox="1"/>
          <p:nvPr/>
        </p:nvSpPr>
        <p:spPr>
          <a:xfrm>
            <a:off x="588507" y="3040730"/>
            <a:ext cx="5298726" cy="769441"/>
          </a:xfrm>
          <a:prstGeom prst="rect">
            <a:avLst/>
          </a:prstGeom>
          <a:noFill/>
        </p:spPr>
        <p:txBody>
          <a:bodyPr rtlCol="0" wrap="square">
            <a:spAutoFit/>
          </a:bodyPr>
          <a:lstStyle/>
          <a:p>
            <a:pPr algn="ctr" defTabSz="457200" eaLnBrk="1" fontAlgn="base" hangingPunct="1" indent="0" latinLnBrk="0" lvl="0" marL="0" marR="0" rtl="0">
              <a:lnSpc>
                <a:spcPct val="100000"/>
              </a:lnSpc>
              <a:spcBef>
                <a:spcPct val="20000"/>
              </a:spcBef>
              <a:spcAft>
                <a:spcPct val="0"/>
              </a:spcAft>
              <a:buClrTx/>
              <a:buSzTx/>
              <a:buFontTx/>
              <a:buNone/>
              <a:tabLst/>
              <a:defRPr/>
            </a:pPr>
            <a:r>
              <a:rPr altLang="en-US" b="1" baseline="0" cap="none" dirty="0" i="0" kern="1200" kumimoji="0" lang="ja-JP" noProof="0" normalizeH="0" spc="0" strike="noStrike" sz="2000" u="none">
                <a:ln>
                  <a:noFill/>
                </a:ln>
                <a:solidFill>
                  <a:prstClr val="black"/>
                </a:solidFill>
                <a:effectLst/>
                <a:uLnTx/>
                <a:uFillTx/>
                <a:latin charset="-128" panose="02020700000000000000" pitchFamily="17" typeface="UD デジタル 教科書体 N-B"/>
                <a:ea charset="-128" panose="02020700000000000000" pitchFamily="17" typeface="UD デジタル 教科書体 N-B"/>
                <a:cs typeface="+mn-cs"/>
              </a:rPr>
              <a:t>大学入試センター</a:t>
            </a:r>
            <a:endParaRPr altLang="ja-JP" b="1" baseline="0" cap="none" dirty="0" i="0" kern="1200" kumimoji="0" lang="en-US" noProof="0" normalizeH="0" spc="0" strike="noStrike" sz="2000" u="none">
              <a:ln>
                <a:noFill/>
              </a:ln>
              <a:solidFill>
                <a:prstClr val="black"/>
              </a:solidFill>
              <a:effectLst/>
              <a:uLnTx/>
              <a:uFillTx/>
              <a:latin charset="-128" panose="02020700000000000000" pitchFamily="17" typeface="UD デジタル 教科書体 N-B"/>
              <a:ea charset="-128" panose="02020700000000000000" pitchFamily="17" typeface="UD デジタル 教科書体 N-B"/>
              <a:cs typeface="+mn-cs"/>
            </a:endParaRPr>
          </a:p>
          <a:p>
            <a:pPr algn="ctr" defTabSz="4572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0" lang="en-US" noProof="0" normalizeH="0" spc="0" strike="noStrike" sz="2000" u="none">
                <a:ln>
                  <a:noFill/>
                </a:ln>
                <a:solidFill>
                  <a:prstClr val="black"/>
                </a:solidFill>
                <a:effectLst/>
                <a:uLnTx/>
                <a:uFillTx/>
                <a:latin charset="-128" panose="02020700000000000000" pitchFamily="17" typeface="UD デジタル 教科書体 N-B"/>
                <a:ea charset="-128" panose="02020700000000000000" pitchFamily="17" typeface="UD デジタル 教科書体 N-B"/>
                <a:cs typeface="+mn-cs"/>
              </a:rPr>
              <a:t>@</a:t>
            </a:r>
            <a:r>
              <a:rPr altLang="ja-JP" b="1" baseline="0" cap="none" dirty="0" err="1" i="0" kern="1200" kumimoji="0" lang="en-US" noProof="0" normalizeH="0" spc="0" strike="noStrike" sz="2000" u="none">
                <a:ln>
                  <a:noFill/>
                </a:ln>
                <a:solidFill>
                  <a:prstClr val="black"/>
                </a:solidFill>
                <a:effectLst/>
                <a:uLnTx/>
                <a:uFillTx/>
                <a:latin charset="-128" panose="02020700000000000000" pitchFamily="17" typeface="UD デジタル 教科書体 N-B"/>
                <a:ea charset="-128" panose="02020700000000000000" pitchFamily="17" typeface="UD デジタル 教科書体 N-B"/>
                <a:cs typeface="+mn-cs"/>
              </a:rPr>
              <a:t>DNC_Japan</a:t>
            </a:r>
            <a:r>
              <a:rPr altLang="en-US" b="1" baseline="0" cap="none" dirty="0" i="0" kern="1200" kumimoji="0" lang="ja-JP" noProof="0" normalizeH="0" spc="0" strike="noStrike" sz="2000" u="none">
                <a:ln>
                  <a:noFill/>
                </a:ln>
                <a:solidFill>
                  <a:prstClr val="black"/>
                </a:solidFill>
                <a:effectLst/>
                <a:uLnTx/>
                <a:uFillTx/>
                <a:latin charset="-128" panose="02020700000000000000" pitchFamily="17" typeface="UD デジタル 教科書体 N-B"/>
                <a:ea charset="-128" panose="02020700000000000000" pitchFamily="17" typeface="UD デジタル 教科書体 N-B"/>
                <a:cs typeface="+mn-cs"/>
              </a:rPr>
              <a:t>（</a:t>
            </a:r>
            <a:r>
              <a:rPr altLang="ja-JP" b="1" baseline="0" cap="none" dirty="0" i="0" kern="1200" kumimoji="0" lang="en-US" noProof="0" normalizeH="0" spc="0" strike="noStrike" sz="2000" u="none">
                <a:ln>
                  <a:noFill/>
                </a:ln>
                <a:solidFill>
                  <a:prstClr val="black"/>
                </a:solidFill>
                <a:effectLst/>
                <a:uLnTx/>
                <a:uFillTx/>
                <a:latin charset="-128" panose="02020700000000000000" pitchFamily="17" typeface="UD デジタル 教科書体 N-B"/>
                <a:ea charset="-128" panose="02020700000000000000" pitchFamily="17" typeface="UD デジタル 教科書体 N-B"/>
                <a:cs typeface="+mn-cs"/>
              </a:rPr>
              <a:t>https://x.com/DNC_Japan</a:t>
            </a:r>
            <a:r>
              <a:rPr altLang="en-US" b="1" baseline="0" cap="none" dirty="0" i="0" kern="1200" kumimoji="0" lang="ja-JP" noProof="0" normalizeH="0" spc="0" strike="noStrike" sz="2000" u="none">
                <a:ln>
                  <a:noFill/>
                </a:ln>
                <a:solidFill>
                  <a:prstClr val="black"/>
                </a:solidFill>
                <a:effectLst/>
                <a:uLnTx/>
                <a:uFillTx/>
                <a:latin charset="-128" panose="02020700000000000000" pitchFamily="17" typeface="UD デジタル 教科書体 N-B"/>
                <a:ea charset="-128" panose="02020700000000000000" pitchFamily="17" typeface="UD デジタル 教科書体 N-B"/>
                <a:cs typeface="+mn-cs"/>
              </a:rPr>
              <a:t>）</a:t>
            </a:r>
          </a:p>
        </p:txBody>
      </p:sp>
      <p:sp>
        <p:nvSpPr>
          <p:cNvPr id="15" name="テキスト ボックス 14">
            <a:extLst>
              <a:ext uri="{FF2B5EF4-FFF2-40B4-BE49-F238E27FC236}">
                <a16:creationId xmlns:a16="http://schemas.microsoft.com/office/drawing/2014/main" id="{6CCE12E9-D926-40E1-9A37-394C04B1FBCB}"/>
              </a:ext>
            </a:extLst>
          </p:cNvPr>
          <p:cNvSpPr txBox="1"/>
          <p:nvPr/>
        </p:nvSpPr>
        <p:spPr>
          <a:xfrm>
            <a:off x="6688898" y="2969042"/>
            <a:ext cx="5110619" cy="769441"/>
          </a:xfrm>
          <a:prstGeom prst="rect">
            <a:avLst/>
          </a:prstGeom>
          <a:noFill/>
        </p:spPr>
        <p:txBody>
          <a:bodyPr rtlCol="0" wrap="square">
            <a:spAutoFit/>
          </a:bodyPr>
          <a:lstStyle/>
          <a:p>
            <a:pPr algn="ctr" defTabSz="4572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0" lang="en-US" noProof="0" normalizeH="0" spc="0" strike="noStrike" sz="2000" u="none">
                <a:ln>
                  <a:noFill/>
                </a:ln>
                <a:solidFill>
                  <a:prstClr val="white"/>
                </a:solidFill>
                <a:effectLst/>
                <a:uLnTx/>
                <a:uFillTx/>
                <a:latin charset="-128" panose="02020700000000000000" pitchFamily="17" typeface="UD デジタル 教科書体 N-B"/>
                <a:ea charset="-128" panose="02020700000000000000" pitchFamily="17" typeface="UD デジタル 教科書体 N-B"/>
                <a:cs typeface="+mn-cs"/>
              </a:rPr>
              <a:t>R8</a:t>
            </a:r>
            <a:r>
              <a:rPr altLang="en-US" b="1" baseline="0" cap="none" dirty="0" i="0" kern="1200" kumimoji="0" lang="ja-JP" noProof="0" normalizeH="0" spc="0" strike="noStrike" sz="2000" u="none">
                <a:ln>
                  <a:noFill/>
                </a:ln>
                <a:solidFill>
                  <a:prstClr val="white"/>
                </a:solidFill>
                <a:effectLst/>
                <a:uLnTx/>
                <a:uFillTx/>
                <a:latin charset="-128" panose="02020700000000000000" pitchFamily="17" typeface="UD デジタル 教科書体 N-B"/>
                <a:ea charset="-128" panose="02020700000000000000" pitchFamily="17" typeface="UD デジタル 教科書体 N-B"/>
                <a:cs typeface="+mn-cs"/>
              </a:rPr>
              <a:t>共通テスト情報｜大学入試センター</a:t>
            </a:r>
          </a:p>
          <a:p>
            <a:pPr algn="ctr" defTabSz="4572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0" lang="en-US" noProof="0" normalizeH="0" spc="0" strike="noStrike" sz="2000" u="none">
                <a:ln>
                  <a:noFill/>
                </a:ln>
                <a:solidFill>
                  <a:prstClr val="white"/>
                </a:solidFill>
                <a:effectLst/>
                <a:uLnTx/>
                <a:uFillTx/>
                <a:latin charset="-128" panose="02020700000000000000" pitchFamily="17" typeface="UD デジタル 教科書体 N-B"/>
                <a:ea charset="-128" panose="02020700000000000000" pitchFamily="17" typeface="UD デジタル 教科書体 N-B"/>
                <a:cs typeface="+mn-cs"/>
              </a:rPr>
              <a:t>@r8test_dnc</a:t>
            </a:r>
          </a:p>
        </p:txBody>
      </p:sp>
      <p:pic>
        <p:nvPicPr>
          <p:cNvPr id="11" name="図 10">
            <a:extLst>
              <a:ext uri="{FF2B5EF4-FFF2-40B4-BE49-F238E27FC236}">
                <a16:creationId xmlns:a16="http://schemas.microsoft.com/office/drawing/2014/main" id="{ED5258BF-1AA5-46BC-AB1F-B005F5CDEC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1332" y="4470222"/>
            <a:ext cx="1260000" cy="1260000"/>
          </a:xfrm>
          <a:prstGeom prst="rect">
            <a:avLst/>
          </a:prstGeom>
        </p:spPr>
      </p:pic>
      <p:sp>
        <p:nvSpPr>
          <p:cNvPr id="16" name="テキスト ボックス 15">
            <a:extLst>
              <a:ext uri="{FF2B5EF4-FFF2-40B4-BE49-F238E27FC236}">
                <a16:creationId xmlns:a16="http://schemas.microsoft.com/office/drawing/2014/main" id="{7CCE7A81-3FE7-4B5D-B4B5-DACB27F201C7}"/>
              </a:ext>
            </a:extLst>
          </p:cNvPr>
          <p:cNvSpPr txBox="1"/>
          <p:nvPr/>
        </p:nvSpPr>
        <p:spPr>
          <a:xfrm>
            <a:off x="7031493" y="3790645"/>
            <a:ext cx="4572000" cy="769441"/>
          </a:xfrm>
          <a:prstGeom prst="rect">
            <a:avLst/>
          </a:prstGeom>
          <a:noFill/>
        </p:spPr>
        <p:txBody>
          <a:bodyPr rtlCol="0" wrap="square">
            <a:spAutoFit/>
          </a:bodyPr>
          <a:lstStyle/>
          <a:p>
            <a:pPr algn="ctr" defTabSz="457200" eaLnBrk="1" fontAlgn="base" hangingPunct="1" indent="0" latinLnBrk="0" lvl="0" marL="0" marR="0" rtl="0">
              <a:lnSpc>
                <a:spcPct val="100000"/>
              </a:lnSpc>
              <a:spcBef>
                <a:spcPct val="20000"/>
              </a:spcBef>
              <a:spcAft>
                <a:spcPct val="0"/>
              </a:spcAft>
              <a:buClrTx/>
              <a:buSzTx/>
              <a:buFontTx/>
              <a:buNone/>
              <a:tabLst/>
              <a:defRPr/>
            </a:pPr>
            <a:r>
              <a:rPr altLang="en-US" b="1" baseline="0" cap="none" dirty="0" i="0" kern="1200" kumimoji="0" lang="ja-JP" noProof="0" normalizeH="0" spc="0" strike="noStrike" sz="4400" u="none">
                <a:ln>
                  <a:noFill/>
                </a:ln>
                <a:solidFill>
                  <a:prstClr val="white"/>
                </a:solidFill>
                <a:effectLst/>
                <a:uLnTx/>
                <a:uFillTx/>
                <a:latin charset="-128" panose="020B0604030504040204" pitchFamily="50" typeface="メイリオ"/>
                <a:ea charset="-128" panose="020B0604030504040204" pitchFamily="50" typeface="メイリオ"/>
                <a:cs typeface="+mn-cs"/>
              </a:rPr>
              <a:t>友だち募集中</a:t>
            </a:r>
          </a:p>
        </p:txBody>
      </p:sp>
      <p:sp>
        <p:nvSpPr>
          <p:cNvPr id="17" name="テキスト ボックス 16">
            <a:extLst>
              <a:ext uri="{FF2B5EF4-FFF2-40B4-BE49-F238E27FC236}">
                <a16:creationId xmlns:a16="http://schemas.microsoft.com/office/drawing/2014/main" id="{001FFEB8-A086-4186-9BA3-78C7F83903F7}"/>
              </a:ext>
            </a:extLst>
          </p:cNvPr>
          <p:cNvSpPr txBox="1"/>
          <p:nvPr/>
        </p:nvSpPr>
        <p:spPr>
          <a:xfrm>
            <a:off x="965332" y="3803171"/>
            <a:ext cx="4572000" cy="769441"/>
          </a:xfrm>
          <a:prstGeom prst="rect">
            <a:avLst/>
          </a:prstGeom>
          <a:noFill/>
        </p:spPr>
        <p:txBody>
          <a:bodyPr rtlCol="0" wrap="square">
            <a:spAutoFit/>
          </a:bodyPr>
          <a:lstStyle/>
          <a:p>
            <a:pPr algn="ctr" defTabSz="4572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0" lang="en-US" noProof="0" normalizeH="0" spc="-150" strike="noStrike" sz="4400" u="none">
                <a:ln>
                  <a:noFill/>
                </a:ln>
                <a:solidFill>
                  <a:prstClr val="black"/>
                </a:solidFill>
                <a:effectLst/>
                <a:uLnTx/>
                <a:uFillTx/>
                <a:latin charset="-128" panose="020B0700000000000000" pitchFamily="50" typeface="Yu Gothic UI Semibold"/>
                <a:ea charset="-128" panose="020B0700000000000000" pitchFamily="50" typeface="Yu Gothic UI Semibold"/>
                <a:cs typeface="+mn-cs"/>
              </a:rPr>
              <a:t>Follow us !</a:t>
            </a:r>
            <a:r>
              <a:rPr altLang="en-US" b="1" baseline="0" cap="none" dirty="0" i="0" kern="1200" kumimoji="0" lang="ja-JP" noProof="0" normalizeH="0" spc="0" strike="noStrike" sz="44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endParaRPr altLang="ja-JP" b="1" baseline="0" cap="none" dirty="0" i="0" kern="1200" kumimoji="0" lang="en-US" noProof="0" normalizeH="0" spc="0" strike="noStrike" sz="44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
        <p:nvSpPr>
          <p:cNvPr id="18" name="テキスト ボックス 17">
            <a:extLst>
              <a:ext uri="{FF2B5EF4-FFF2-40B4-BE49-F238E27FC236}">
                <a16:creationId xmlns:a16="http://schemas.microsoft.com/office/drawing/2014/main" id="{684E8AD7-B951-4E4D-8731-DCA63FFD4E54}"/>
              </a:ext>
            </a:extLst>
          </p:cNvPr>
          <p:cNvSpPr txBox="1"/>
          <p:nvPr/>
        </p:nvSpPr>
        <p:spPr>
          <a:xfrm>
            <a:off x="0" y="5824368"/>
            <a:ext cx="12192000" cy="654456"/>
          </a:xfrm>
          <a:prstGeom prst="rect">
            <a:avLst/>
          </a:prstGeom>
          <a:solidFill>
            <a:schemeClr val="bg1">
              <a:lumMod val="85000"/>
            </a:schemeClr>
          </a:solidFill>
        </p:spPr>
        <p:txBody>
          <a:bodyPr anchor="b" anchorCtr="0" rtlCol="0" tIns="144000" wrap="square">
            <a:spAutoFit/>
          </a:bodyPr>
          <a:lstStyle/>
          <a:p>
            <a:pPr algn="ctr" defTabSz="457200" eaLnBrk="1" fontAlgn="base" hangingPunct="1" indent="0" latinLnBrk="0" lvl="0" marL="0" marR="0" rtl="0">
              <a:lnSpc>
                <a:spcPts val="1800"/>
              </a:lnSpc>
              <a:spcBef>
                <a:spcPts val="0"/>
              </a:spcBef>
              <a:spcAft>
                <a:spcPct val="0"/>
              </a:spcAft>
              <a:buClrTx/>
              <a:buSzTx/>
              <a:buFontTx/>
              <a:buNone/>
              <a:tabLst/>
              <a:defRPr/>
            </a:pPr>
            <a:r>
              <a:rPr altLang="ja-JP" b="1" baseline="30000" cap="none" dirty="0" i="0" kern="1200" kumimoji="0" lang="en-US" noProof="0" normalizeH="0" spc="0" strike="noStrike" sz="24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rPr>
              <a:t>※ </a:t>
            </a:r>
            <a:r>
              <a:rPr altLang="en-US" b="1" baseline="30000" cap="none" dirty="0" i="0" kern="1200" kumimoji="0" lang="ja-JP" noProof="0" normalizeH="0" spc="0" strike="noStrike" sz="24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rPr>
              <a:t>これらの</a:t>
            </a:r>
            <a:r>
              <a:rPr altLang="ja-JP" b="1" baseline="30000" cap="none" dirty="0" i="0" kern="1200" kumimoji="0" lang="en-US" noProof="0" normalizeH="0" spc="0" strike="noStrike" sz="24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rPr>
              <a:t>SNS</a:t>
            </a:r>
            <a:r>
              <a:rPr altLang="en-US" b="1" baseline="30000" cap="none" dirty="0" i="0" kern="1200" kumimoji="0" lang="ja-JP" noProof="0" normalizeH="0" spc="0" strike="noStrike" sz="24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rPr>
              <a:t>（ソーシャル・ネットワーキング・サービス）は，公式ウェブサイト等における最新情報の掲載をご案内したり，</a:t>
            </a:r>
            <a:endParaRPr altLang="ja-JP" b="1" baseline="30000" cap="none" dirty="0" i="0" kern="1200" kumimoji="0" lang="en-US" noProof="0" normalizeH="0" spc="0" strike="noStrike" sz="24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endParaRPr>
          </a:p>
          <a:p>
            <a:pPr algn="l" defTabSz="457200" eaLnBrk="1" fontAlgn="base" hangingPunct="1" indent="0" latinLnBrk="0" lvl="0" marL="0" marR="0" rtl="0">
              <a:lnSpc>
                <a:spcPts val="1800"/>
              </a:lnSpc>
              <a:spcBef>
                <a:spcPts val="0"/>
              </a:spcBef>
              <a:spcAft>
                <a:spcPct val="0"/>
              </a:spcAft>
              <a:buClrTx/>
              <a:buSzTx/>
              <a:buFontTx/>
              <a:buNone/>
              <a:tabLst/>
              <a:defRPr/>
            </a:pPr>
            <a:r>
              <a:rPr altLang="en-US" b="1" baseline="30000" cap="none" dirty="0" i="0" kern="1200" kumimoji="0" lang="ja-JP" noProof="0" normalizeH="0" spc="0" strike="noStrike" sz="24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rPr>
              <a:t>   その内容の一部を紹介する形で運用しています。</a:t>
            </a:r>
            <a:r>
              <a:rPr altLang="ja-JP" b="1" baseline="30000" cap="none" dirty="0" i="0" kern="1200" kumimoji="0" lang="en-US" noProof="0" normalizeH="0" spc="0" strike="noStrike" sz="24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rPr>
              <a:t>SNS</a:t>
            </a:r>
            <a:r>
              <a:rPr altLang="en-US" b="1" baseline="30000" cap="none" dirty="0" i="0" kern="1200" kumimoji="0" lang="ja-JP" noProof="0" normalizeH="0" spc="0" strike="noStrike" sz="24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rPr>
              <a:t>のフォロワー等に限定して特定の情報を発信することはありません。</a:t>
            </a:r>
          </a:p>
        </p:txBody>
      </p:sp>
      <p:sp>
        <p:nvSpPr>
          <p:cNvPr id="19" name="スライド番号プレースホルダー 3">
            <a:extLst>
              <a:ext uri="{FF2B5EF4-FFF2-40B4-BE49-F238E27FC236}">
                <a16:creationId xmlns:a16="http://schemas.microsoft.com/office/drawing/2014/main" id="{7BE96A4E-E91E-4920-9D50-C32D1F12DA9A}"/>
              </a:ext>
            </a:extLst>
          </p:cNvPr>
          <p:cNvSpPr txBox="1">
            <a:spLocks/>
          </p:cNvSpPr>
          <p:nvPr/>
        </p:nvSpPr>
        <p:spPr>
          <a:xfrm>
            <a:off x="11471082" y="6492875"/>
            <a:ext cx="683339" cy="365125"/>
          </a:xfrm>
          <a:prstGeom prst="rect">
            <a:avLst/>
          </a:prstGeom>
        </p:spPr>
        <p:txBody>
          <a:bodyPr anchor="ctr" bIns="45720" lIns="91440" rIns="91440" rtlCol="0" tIns="45720" vert="horz"/>
          <a:lstStyle>
            <a:defPPr>
              <a:defRPr lang="en-US"/>
            </a:defPPr>
            <a:lvl1pPr algn="r" defTabSz="457200" eaLnBrk="1" hangingPunct="1" latinLnBrk="0" marL="0" rtl="0">
              <a:defRPr kern="1200" sz="900">
                <a:solidFill>
                  <a:schemeClr val="accent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fld id="{E0DD81A2-EA14-4A6D-B084-F67E3CF249F6}" type="slidenum">
              <a:rPr altLang="en-US" b="0"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28</a:t>
            </a:fld>
            <a:endParaRPr altLang="en-US" b="0"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pic>
        <p:nvPicPr>
          <p:cNvPr id="3" name="図 2">
            <a:extLst>
              <a:ext uri="{FF2B5EF4-FFF2-40B4-BE49-F238E27FC236}">
                <a16:creationId xmlns:a16="http://schemas.microsoft.com/office/drawing/2014/main" id="{BEAC216E-B074-4EB9-8FDE-5DF231CCE4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3925" y="4470222"/>
            <a:ext cx="1200150" cy="1200150"/>
          </a:xfrm>
          <a:prstGeom prst="rect">
            <a:avLst/>
          </a:prstGeom>
        </p:spPr>
      </p:pic>
    </p:spTree>
    <p:extLst>
      <p:ext uri="{BB962C8B-B14F-4D97-AF65-F5344CB8AC3E}">
        <p14:creationId xmlns:p14="http://schemas.microsoft.com/office/powerpoint/2010/main" val="28371298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a16="http://schemas.microsoft.com/office/drawing/2014/main">
      <p:transition>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7D963-F9E0-427A-BECD-F3DC13AD8DC8}"/>
              </a:ext>
            </a:extLst>
          </p:cNvPr>
          <p:cNvSpPr>
            <a:spLocks noGrp="1"/>
          </p:cNvSpPr>
          <p:nvPr>
            <p:ph type="title"/>
          </p:nvPr>
        </p:nvSpPr>
        <p:spPr/>
        <p:txBody>
          <a:bodyPr>
            <a:normAutofit/>
          </a:bodyPr>
          <a:lstStyle/>
          <a:p>
            <a:r>
              <a:rPr altLang="en-US" dirty="0" lang="ja-JP">
                <a:solidFill>
                  <a:srgbClr val="002060"/>
                </a:solidFill>
              </a:rPr>
              <a:t>目次</a:t>
            </a:r>
            <a:endParaRPr altLang="en-US" dirty="0" kumimoji="1" lang="ja-JP">
              <a:solidFill>
                <a:srgbClr val="002060"/>
              </a:solidFill>
            </a:endParaRPr>
          </a:p>
        </p:txBody>
      </p:sp>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idx="12" sz="quarter" type="sldNum"/>
          </p:nvPr>
        </p:nvSpPr>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E0DD81A2-EA14-4A6D-B084-F67E3CF249F6}" type="slidenum">
              <a:rPr altLang="en-US" b="1"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3</a:t>
            </a:fld>
            <a:endParaRPr altLang="en-US" b="1" baseline="0" cap="none"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6" name="四角形: 角を丸くする 5">
            <a:extLst>
              <a:ext uri="{FF2B5EF4-FFF2-40B4-BE49-F238E27FC236}">
                <a16:creationId xmlns:a16="http://schemas.microsoft.com/office/drawing/2014/main" id="{BA085C98-9315-4E6E-B1DB-D73E9DC788A0}"/>
              </a:ext>
            </a:extLst>
          </p:cNvPr>
          <p:cNvSpPr/>
          <p:nvPr/>
        </p:nvSpPr>
        <p:spPr>
          <a:xfrm>
            <a:off x="455662" y="643636"/>
            <a:ext cx="10717334" cy="6156000"/>
          </a:xfrm>
          <a:prstGeom prst="roundRect">
            <a:avLst>
              <a:gd fmla="val 796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【1.</a:t>
            </a: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a:t>
            </a:r>
            <a:r>
              <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Web</a:t>
            </a: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出願について</a:t>
            </a:r>
            <a:r>
              <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a:t>
            </a: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1200" kumimoji="1" lang="en-US" noProof="0" normalizeH="0" spc="0" strike="noStrike" sz="8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①　主なスケジュール　　　　 ・ ・・・・・・・・・・・・・　 ５</a:t>
            </a:r>
            <a:endPar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1200"/>
              </a:spcBef>
              <a:spcAft>
                <a:spcPts val="0"/>
              </a:spcAft>
              <a:buClrTx/>
              <a:buSzTx/>
              <a:buFontTx/>
              <a:buNone/>
              <a:tabLst/>
              <a:defRPr/>
            </a:pP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②　出願　　　　　　　　　　 ・ ・・・・・・・・・・・・・　 ６</a:t>
            </a:r>
            <a:endPar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1200"/>
              </a:spcBef>
              <a:spcAft>
                <a:spcPts val="0"/>
              </a:spcAft>
              <a:buClrTx/>
              <a:buSzTx/>
              <a:buFontTx/>
              <a:buNone/>
              <a:tabLst/>
              <a:defRPr/>
            </a:pP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③　出願内容の確認・訂正　　 ・ ・・・・・・・・・・・・・　１３</a:t>
            </a:r>
            <a:endPar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1200"/>
              </a:spcBef>
              <a:spcAft>
                <a:spcPts val="0"/>
              </a:spcAft>
              <a:buClrTx/>
              <a:buSzTx/>
              <a:buFontTx/>
              <a:buNone/>
              <a:tabLst/>
              <a:defRPr/>
            </a:pP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④　受験票の取得・印刷　　　 ・ ・・・・・・・・・・・・・　１４</a:t>
            </a:r>
            <a:endPar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1200"/>
              </a:spcBef>
              <a:spcAft>
                <a:spcPts val="0"/>
              </a:spcAft>
              <a:buClrTx/>
              <a:buSzTx/>
              <a:buFontTx/>
              <a:buNone/>
              <a:tabLst/>
              <a:defRPr/>
            </a:pP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⑤　成績の閲覧　　　　　　　 ・ ・・・・・・・・・・・・・　１５</a:t>
            </a:r>
            <a:endPar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1200"/>
              </a:spcBef>
              <a:spcAft>
                <a:spcPts val="0"/>
              </a:spcAft>
              <a:buClrTx/>
              <a:buSzTx/>
              <a:buFontTx/>
              <a:buNone/>
              <a:tabLst/>
              <a:defRPr/>
            </a:pPr>
            <a:endParaRPr altLang="ja-JP" b="0" baseline="0" cap="none" dirty="0" i="0" kern="1200" kumimoji="1" lang="en-US" noProof="0" normalizeH="0" spc="0" strike="noStrike" sz="8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1200"/>
              </a:spcBef>
              <a:spcAft>
                <a:spcPts val="0"/>
              </a:spcAft>
              <a:buClrTx/>
              <a:buSzTx/>
              <a:buFontTx/>
              <a:buNone/>
              <a:tabLst/>
              <a:defRPr/>
            </a:pP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a:t>
            </a:r>
            <a:r>
              <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【2.</a:t>
            </a: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受験するにあたって</a:t>
            </a:r>
            <a:r>
              <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a:t>
            </a:r>
          </a:p>
          <a:p>
            <a:pPr algn="l" defTabSz="457200" eaLnBrk="1" fontAlgn="auto" hangingPunct="1" indent="0" latinLnBrk="0" lvl="0" marL="0" marR="0" rtl="0">
              <a:lnSpc>
                <a:spcPct val="100000"/>
              </a:lnSpc>
              <a:spcBef>
                <a:spcPts val="1200"/>
              </a:spcBef>
              <a:spcAft>
                <a:spcPts val="0"/>
              </a:spcAft>
              <a:buClrTx/>
              <a:buSzTx/>
              <a:buFontTx/>
              <a:buNone/>
              <a:tabLst/>
              <a:defRPr/>
            </a:pP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①　時間割　　　   　　　　　 ・ ・・・・・・・・・・・・・　１８</a:t>
            </a:r>
            <a:endPar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1200"/>
              </a:spcBef>
              <a:spcAft>
                <a:spcPts val="0"/>
              </a:spcAft>
              <a:buClrTx/>
              <a:buSzTx/>
              <a:buFontTx/>
              <a:buNone/>
              <a:tabLst/>
              <a:defRPr/>
            </a:pP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②　受験教科等の事前登録　　 ・ ・・・・・・・・・・・・・　１９</a:t>
            </a:r>
            <a:endPar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1200"/>
              </a:spcBef>
              <a:spcAft>
                <a:spcPts val="0"/>
              </a:spcAft>
              <a:buClrTx/>
              <a:buSzTx/>
              <a:buFontTx/>
              <a:buNone/>
              <a:tabLst/>
              <a:defRPr/>
            </a:pP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③　出題教科・科目　　　　　 ・ ・・・・・・・・・・・・・　２０</a:t>
            </a:r>
            <a:endPar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1200"/>
              </a:spcBef>
              <a:spcAft>
                <a:spcPts val="0"/>
              </a:spcAft>
              <a:buClrTx/>
              <a:buSzTx/>
              <a:buFontTx/>
              <a:buNone/>
              <a:tabLst/>
              <a:defRPr/>
            </a:pP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　④　不正行為　　　　　　　　 ・ ・・・・・・・・・・・・・　２５</a:t>
            </a:r>
            <a:endParaRPr altLang="ja-JP" b="1" baseline="0" cap="none" dirty="0" i="0" kern="1200" kumimoji="1"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p:txBody>
      </p:sp>
    </p:spTree>
    <p:extLst>
      <p:ext uri="{BB962C8B-B14F-4D97-AF65-F5344CB8AC3E}">
        <p14:creationId xmlns:p14="http://schemas.microsoft.com/office/powerpoint/2010/main" val="3535636153"/>
      </p:ext>
    </p:extLst>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idx="12" sz="quarter" type="sldNum"/>
          </p:nvPr>
        </p:nvSpPr>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E0DD81A2-EA14-4A6D-B084-F67E3CF249F6}" type="slidenum">
              <a:rPr altLang="en-US" b="1"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4</a:t>
            </a:fld>
            <a:endParaRPr altLang="en-US" b="1" baseline="0" cap="none"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5" name="四角形: 角を丸くする 4">
            <a:extLst>
              <a:ext uri="{FF2B5EF4-FFF2-40B4-BE49-F238E27FC236}">
                <a16:creationId xmlns:a16="http://schemas.microsoft.com/office/drawing/2014/main" id="{91F4137B-3A7E-4FB4-B54E-100269674D61}"/>
              </a:ext>
            </a:extLst>
          </p:cNvPr>
          <p:cNvSpPr/>
          <p:nvPr/>
        </p:nvSpPr>
        <p:spPr>
          <a:xfrm>
            <a:off x="1596000" y="2412622"/>
            <a:ext cx="9000000" cy="1800000"/>
          </a:xfrm>
          <a:prstGeom prst="roundRect">
            <a:avLst>
              <a:gd fmla="val 796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1" lang="en-US" noProof="0" normalizeH="0" spc="0" strike="noStrike" sz="5400" u="none">
                <a:ln>
                  <a:noFill/>
                </a:ln>
                <a:solidFill>
                  <a:srgbClr val="AD84C6">
                    <a:lumMod val="50000"/>
                  </a:srgbClr>
                </a:solidFill>
                <a:effectLst/>
                <a:uLnTx/>
                <a:uFillTx/>
                <a:latin panose="020B0603020202020204" typeface="Trebuchet MS"/>
                <a:ea charset="-128" panose="020B0604030504040204" pitchFamily="50" typeface="メイリオ"/>
                <a:cs typeface="+mn-cs"/>
              </a:rPr>
              <a:t>1.</a:t>
            </a:r>
            <a:r>
              <a:rPr altLang="en-US" b="1" baseline="0" cap="none" dirty="0" i="0" kern="1200" kumimoji="1" lang="ja-JP" noProof="0" normalizeH="0" spc="0" strike="noStrike" sz="5400" u="none">
                <a:ln>
                  <a:noFill/>
                </a:ln>
                <a:solidFill>
                  <a:srgbClr val="AD84C6">
                    <a:lumMod val="50000"/>
                  </a:srgbClr>
                </a:solidFill>
                <a:effectLst/>
                <a:uLnTx/>
                <a:uFillTx/>
                <a:latin panose="020B0603020202020204" typeface="Trebuchet MS"/>
                <a:ea charset="-128" panose="020B0604030504040204" pitchFamily="50" typeface="メイリオ"/>
                <a:cs typeface="+mn-cs"/>
              </a:rPr>
              <a:t>　</a:t>
            </a:r>
            <a:r>
              <a:rPr altLang="ja-JP" b="1" baseline="0" cap="none" dirty="0" i="0" kern="1200" kumimoji="1" lang="en-US" noProof="0" normalizeH="0" spc="0" strike="noStrike" sz="5400" u="none">
                <a:ln>
                  <a:noFill/>
                </a:ln>
                <a:solidFill>
                  <a:srgbClr val="AD84C6">
                    <a:lumMod val="50000"/>
                  </a:srgbClr>
                </a:solidFill>
                <a:effectLst/>
                <a:uLnTx/>
                <a:uFillTx/>
                <a:latin panose="020B0603020202020204" typeface="Trebuchet MS"/>
                <a:ea charset="-128" panose="020B0604030504040204" pitchFamily="50" typeface="メイリオ"/>
                <a:cs typeface="+mn-cs"/>
              </a:rPr>
              <a:t>Web</a:t>
            </a:r>
            <a:r>
              <a:rPr altLang="en-US" b="1" baseline="0" cap="none" dirty="0" i="0" kern="1200" kumimoji="1" lang="ja-JP" noProof="0" normalizeH="0" spc="0" strike="noStrike" sz="5400" u="none">
                <a:ln>
                  <a:noFill/>
                </a:ln>
                <a:solidFill>
                  <a:srgbClr val="AD84C6">
                    <a:lumMod val="50000"/>
                  </a:srgbClr>
                </a:solidFill>
                <a:effectLst/>
                <a:uLnTx/>
                <a:uFillTx/>
                <a:latin panose="020B0603020202020204" typeface="Trebuchet MS"/>
                <a:ea charset="-128" panose="020B0604030504040204" pitchFamily="50" typeface="メイリオ"/>
                <a:cs typeface="+mn-cs"/>
              </a:rPr>
              <a:t>出願について</a:t>
            </a:r>
            <a:endParaRPr altLang="ja-JP" b="1" baseline="0" cap="none" dirty="0" i="0" kern="1200" kumimoji="1" lang="en-US" noProof="0" normalizeH="0" spc="0" strike="noStrike" sz="5400" u="none">
              <a:ln>
                <a:noFill/>
              </a:ln>
              <a:solidFill>
                <a:srgbClr val="AD84C6">
                  <a:lumMod val="50000"/>
                </a:srgbClr>
              </a:solidFill>
              <a:effectLst/>
              <a:uLnTx/>
              <a:uFillTx/>
              <a:latin panose="020B0603020202020204" typeface="Trebuchet MS"/>
              <a:ea charset="-128" panose="020B0604030504040204" pitchFamily="50" typeface="メイリオ"/>
              <a:cs typeface="+mn-cs"/>
            </a:endParaRPr>
          </a:p>
        </p:txBody>
      </p:sp>
    </p:spTree>
    <p:extLst>
      <p:ext uri="{BB962C8B-B14F-4D97-AF65-F5344CB8AC3E}">
        <p14:creationId xmlns:p14="http://schemas.microsoft.com/office/powerpoint/2010/main" val="2050518396"/>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5"/>
                                        </p:tgtEl>
                                        <p:attrNameLst>
                                          <p:attrName>style.visibility</p:attrName>
                                        </p:attrNameLst>
                                      </p:cBhvr>
                                      <p:to>
                                        <p:strVal val="visible"/>
                                      </p:to>
                                    </p:set>
                                    <p:animEffect filter="barn(inVertical)" transition="in">
                                      <p:cBhvr>
                                        <p:cTn dur="1250" id="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5"/>
    </p:bldLst>
  </p:timing>
</p:sld>
</file>

<file path=ppt/slides/slide5.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idx="12" sz="quarter" type="sldNum"/>
          </p:nvPr>
        </p:nvSpPr>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E0DD81A2-EA14-4A6D-B084-F67E3CF249F6}" type="slidenum">
              <a:rPr altLang="en-US" b="1"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5</a:t>
            </a:fld>
            <a:endParaRPr altLang="en-US" b="1" baseline="0" cap="none"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6" name="タイトル 5">
            <a:extLst>
              <a:ext uri="{FF2B5EF4-FFF2-40B4-BE49-F238E27FC236}">
                <a16:creationId xmlns:a16="http://schemas.microsoft.com/office/drawing/2014/main" id="{BAA98217-8299-4D6A-B797-9292E09FCF26}"/>
              </a:ext>
            </a:extLst>
          </p:cNvPr>
          <p:cNvSpPr>
            <a:spLocks noGrp="1"/>
          </p:cNvSpPr>
          <p:nvPr>
            <p:ph type="title"/>
          </p:nvPr>
        </p:nvSpPr>
        <p:spPr>
          <a:xfrm>
            <a:off x="406400" y="163998"/>
            <a:ext cx="8596668" cy="563414"/>
          </a:xfrm>
        </p:spPr>
        <p:txBody>
          <a:bodyPr/>
          <a:lstStyle/>
          <a:p>
            <a:r>
              <a:rPr altLang="en-US" dirty="0" lang="ja-JP">
                <a:solidFill>
                  <a:srgbClr val="002060"/>
                </a:solidFill>
              </a:rPr>
              <a:t>①　主なスケジュール　</a:t>
            </a:r>
            <a:r>
              <a:rPr altLang="ja-JP" dirty="0" lang="en-US">
                <a:solidFill>
                  <a:srgbClr val="002060"/>
                </a:solidFill>
              </a:rPr>
              <a:t>【</a:t>
            </a:r>
            <a:r>
              <a:rPr altLang="en-US" dirty="0" lang="ja-JP">
                <a:solidFill>
                  <a:srgbClr val="002060"/>
                </a:solidFill>
              </a:rPr>
              <a:t>受験案内：</a:t>
            </a:r>
            <a:r>
              <a:rPr altLang="ja-JP" dirty="0" lang="en-US">
                <a:solidFill>
                  <a:srgbClr val="002060"/>
                </a:solidFill>
              </a:rPr>
              <a:t>P.5】</a:t>
            </a:r>
            <a:endParaRPr altLang="en-US" dirty="0" lang="ja-JP">
              <a:solidFill>
                <a:srgbClr val="002060"/>
              </a:solidFill>
            </a:endParaRPr>
          </a:p>
        </p:txBody>
      </p:sp>
      <p:grpSp>
        <p:nvGrpSpPr>
          <p:cNvPr id="3" name="グループ化 2">
            <a:extLst>
              <a:ext uri="{FF2B5EF4-FFF2-40B4-BE49-F238E27FC236}">
                <a16:creationId xmlns:a16="http://schemas.microsoft.com/office/drawing/2014/main" id="{221467DD-A06A-48C0-885F-73279D769395}"/>
              </a:ext>
            </a:extLst>
          </p:cNvPr>
          <p:cNvGrpSpPr/>
          <p:nvPr/>
        </p:nvGrpSpPr>
        <p:grpSpPr>
          <a:xfrm>
            <a:off x="406395" y="2035286"/>
            <a:ext cx="11169924" cy="1908000"/>
            <a:chOff x="406395" y="2035286"/>
            <a:chExt cx="11169924" cy="1908000"/>
          </a:xfrm>
        </p:grpSpPr>
        <p:sp>
          <p:nvSpPr>
            <p:cNvPr id="49" name="正方形/長方形 48">
              <a:extLst>
                <a:ext uri="{FF2B5EF4-FFF2-40B4-BE49-F238E27FC236}">
                  <a16:creationId xmlns:a16="http://schemas.microsoft.com/office/drawing/2014/main" id="{7E7FB8C1-F2F0-496D-868A-EA084ABAA086}"/>
                </a:ext>
              </a:extLst>
            </p:cNvPr>
            <p:cNvSpPr/>
            <p:nvPr/>
          </p:nvSpPr>
          <p:spPr>
            <a:xfrm>
              <a:off x="1496319" y="2044811"/>
              <a:ext cx="10080000" cy="1872000"/>
            </a:xfrm>
            <a:prstGeom prst="rect">
              <a:avLst/>
            </a:prstGeom>
            <a:solidFill>
              <a:schemeClr val="bg1"/>
            </a:solidFill>
            <a:ln w="38100">
              <a:solidFill>
                <a:srgbClr val="8064A2"/>
              </a:solidFill>
            </a:ln>
          </p:spPr>
          <p:txBody>
            <a:bodyPr anchor="ctr" bIns="72000" lIns="72000" rIns="72000" tIns="72000" wrap="square">
              <a:noAutofit/>
            </a:bodyPr>
            <a:lstStyle/>
            <a:p>
              <a:pPr algn="l" defTabSz="457200" eaLnBrk="1" fontAlgn="auto" hangingPunct="1" indent="-457200" latinLnBrk="0" lvl="0" marL="180000" marR="0" rtl="0">
                <a:lnSpc>
                  <a:spcPct val="100000"/>
                </a:lnSpc>
                <a:spcBef>
                  <a:spcPts val="1200"/>
                </a:spcBef>
                <a:spcAft>
                  <a:spcPts val="0"/>
                </a:spcAft>
                <a:buClrTx/>
                <a:buSzTx/>
                <a:buFontTx/>
                <a:buNone/>
                <a:tabLst/>
                <a:defRPr/>
              </a:pPr>
              <a:r>
                <a:rPr altLang="en-US" b="0" baseline="0" cap="none" dirty="0" i="0" kern="1200" kumimoji="0" lang="ja-JP"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0" lang="en-US"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0" lang="ja-JP"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出願内容の登録期間</a:t>
              </a:r>
              <a:r>
                <a:rPr altLang="ja-JP" b="0" baseline="0" cap="none" dirty="0" i="0" kern="1200" kumimoji="0" lang="en-US"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p>
            <a:p>
              <a:pPr algn="l" defTabSz="457200" eaLnBrk="1" fontAlgn="auto" hangingPunct="1" indent="-457200" latinLnBrk="0" lvl="0" marL="180000" marR="0" rtl="0">
                <a:lnSpc>
                  <a:spcPct val="100000"/>
                </a:lnSpc>
                <a:spcBef>
                  <a:spcPts val="60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令和７年</a:t>
              </a:r>
              <a:r>
                <a:rPr altLang="en-US" b="0" baseline="0" cap="none" dirty="0" i="0" kern="1200" kumimoji="0" lang="ja-JP"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rPr>
                <a:t>９月１６日（火）１０：００～１０月３日（金）１７：００</a:t>
              </a:r>
              <a:endParaRPr altLang="ja-JP" b="0" baseline="0" cap="none" dirty="0" i="0" kern="1200" kumimoji="0" lang="en-US" noProof="0" normalizeH="0" spc="0" strike="noStrike" sz="2000" u="sng">
                <a:ln>
                  <a:noFill/>
                </a:ln>
                <a:solidFill>
                  <a:srgbClr val="FF0000"/>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1800"/>
                </a:spcBef>
                <a:spcAft>
                  <a:spcPts val="0"/>
                </a:spcAft>
                <a:buClrTx/>
                <a:buSzTx/>
                <a:buFontTx/>
                <a:buNone/>
                <a:tabLst/>
                <a:defRPr/>
              </a:pPr>
              <a:r>
                <a:rPr altLang="en-US" b="0" baseline="0" cap="none" dirty="0" i="0" kern="1200" kumimoji="0"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　　</a:t>
              </a:r>
              <a:r>
                <a:rPr altLang="ja-JP" b="0" baseline="0" cap="none" dirty="0" i="0" kern="1200" kumimoji="0"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【検定料等</a:t>
              </a:r>
              <a:r>
                <a:rPr altLang="en-US" b="0" baseline="0" cap="none" dirty="0" i="0" kern="1200" kumimoji="0"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の</a:t>
              </a:r>
              <a:r>
                <a:rPr altLang="ja-JP" b="0" baseline="0" cap="none" dirty="0" i="0" kern="1200" kumimoji="0"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支払期間】</a:t>
              </a:r>
            </a:p>
            <a:p>
              <a:pPr algn="l" defTabSz="457200" eaLnBrk="1" fontAlgn="auto" hangingPunct="1" indent="0" latinLnBrk="0" lvl="0" marL="0" marR="0" rtl="0">
                <a:lnSpc>
                  <a:spcPct val="100000"/>
                </a:lnSpc>
                <a:spcBef>
                  <a:spcPts val="60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　　　</a:t>
              </a:r>
              <a:r>
                <a:rPr altLang="ja-JP"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令和７年</a:t>
              </a:r>
              <a:r>
                <a:rPr altLang="ja-JP" b="0" baseline="0" cap="none" dirty="0" i="0" kern="1200" kumimoji="0" lang="ja-JP" noProof="0" normalizeH="0" spc="0" strike="noStrike" sz="2000" u="sng">
                  <a:ln>
                    <a:noFill/>
                  </a:ln>
                  <a:solidFill>
                    <a:srgbClr val="FF0000"/>
                  </a:solidFill>
                  <a:effectLst/>
                  <a:uLnTx/>
                  <a:uFillTx/>
                  <a:latin panose="020B0603020202020204" typeface="Trebuchet MS"/>
                  <a:ea charset="-128" panose="020B0604030504040204" pitchFamily="50" typeface="メイリオ"/>
                  <a:cs typeface="+mn-cs"/>
                </a:rPr>
                <a:t>９月１６日（火）１０：００～１０月３日（金）２３：５９</a:t>
              </a:r>
              <a:endParaRPr altLang="ja-JP" b="0" baseline="0" cap="none" dirty="0" i="0" kern="1200" kumimoji="0" lang="en-US" noProof="0" normalizeH="0" spc="0" strike="noStrike" sz="2000" u="none">
                <a:ln>
                  <a:noFill/>
                </a:ln>
                <a:solidFill>
                  <a:srgbClr val="FF0000"/>
                </a:solidFill>
                <a:effectLst/>
                <a:uLnTx/>
                <a:uFillTx/>
                <a:latin charset="-128" panose="020B0604030504040204" pitchFamily="50" typeface="メイリオ"/>
                <a:ea charset="-128" panose="020B0604030504040204" pitchFamily="50" typeface="メイリオ"/>
                <a:cs typeface="+mn-cs"/>
              </a:endParaRPr>
            </a:p>
          </p:txBody>
        </p:sp>
        <p:sp>
          <p:nvSpPr>
            <p:cNvPr id="50" name="四角形: 角を丸くする 49">
              <a:extLst>
                <a:ext uri="{FF2B5EF4-FFF2-40B4-BE49-F238E27FC236}">
                  <a16:creationId xmlns:a16="http://schemas.microsoft.com/office/drawing/2014/main" id="{29D9DB7A-EBF8-4688-9819-31A9CC934E16}"/>
                </a:ext>
              </a:extLst>
            </p:cNvPr>
            <p:cNvSpPr/>
            <p:nvPr/>
          </p:nvSpPr>
          <p:spPr>
            <a:xfrm>
              <a:off x="406395" y="2035286"/>
              <a:ext cx="1584000" cy="1908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800" u="none">
                  <a:ln>
                    <a:noFill/>
                  </a:ln>
                  <a:solidFill>
                    <a:prstClr val="white"/>
                  </a:solidFill>
                  <a:effectLst/>
                  <a:uLnTx/>
                  <a:uFillTx/>
                  <a:latin charset="-128" panose="020B0604030504040204" pitchFamily="50" typeface="メイリオ"/>
                  <a:ea charset="-128" panose="020B0604030504040204" pitchFamily="50" typeface="メイリオ"/>
                  <a:cs typeface="+mn-cs"/>
                </a:rPr>
                <a:t>出 願</a:t>
              </a:r>
              <a:endParaRPr altLang="ja-JP" b="0" baseline="0" cap="none" dirty="0" i="0" kern="1200" kumimoji="0" lang="en-US" noProof="0" normalizeH="0" spc="0" strike="noStrike" sz="2800" u="none">
                <a:ln>
                  <a:noFill/>
                </a:ln>
                <a:solidFill>
                  <a:prstClr val="white"/>
                </a:solidFill>
                <a:effectLst/>
                <a:uLnTx/>
                <a:uFillTx/>
                <a:latin charset="-128" panose="020B0604030504040204" pitchFamily="50" typeface="メイリオ"/>
                <a:ea charset="-128" panose="020B0604030504040204" pitchFamily="50" typeface="メイリオ"/>
                <a:cs typeface="+mn-cs"/>
              </a:endParaRPr>
            </a:p>
          </p:txBody>
        </p:sp>
      </p:grpSp>
      <p:grpSp>
        <p:nvGrpSpPr>
          <p:cNvPr id="2" name="グループ化 1">
            <a:extLst>
              <a:ext uri="{FF2B5EF4-FFF2-40B4-BE49-F238E27FC236}">
                <a16:creationId xmlns:a16="http://schemas.microsoft.com/office/drawing/2014/main" id="{FAEE24DF-1F57-4856-8550-1469622E5B19}"/>
              </a:ext>
            </a:extLst>
          </p:cNvPr>
          <p:cNvGrpSpPr/>
          <p:nvPr/>
        </p:nvGrpSpPr>
        <p:grpSpPr>
          <a:xfrm>
            <a:off x="406395" y="783684"/>
            <a:ext cx="11169927" cy="1152000"/>
            <a:chOff x="406395" y="783684"/>
            <a:chExt cx="11169927" cy="1152000"/>
          </a:xfrm>
        </p:grpSpPr>
        <p:sp>
          <p:nvSpPr>
            <p:cNvPr id="52" name="正方形/長方形 51">
              <a:extLst>
                <a:ext uri="{FF2B5EF4-FFF2-40B4-BE49-F238E27FC236}">
                  <a16:creationId xmlns:a16="http://schemas.microsoft.com/office/drawing/2014/main" id="{AFF2C982-1132-435E-A127-D42AAEC4EE73}"/>
                </a:ext>
              </a:extLst>
            </p:cNvPr>
            <p:cNvSpPr/>
            <p:nvPr/>
          </p:nvSpPr>
          <p:spPr>
            <a:xfrm>
              <a:off x="1496322" y="797490"/>
              <a:ext cx="10080000" cy="1116000"/>
            </a:xfrm>
            <a:prstGeom prst="rect">
              <a:avLst/>
            </a:prstGeom>
            <a:solidFill>
              <a:schemeClr val="bg1"/>
            </a:solidFill>
            <a:ln w="38100">
              <a:solidFill>
                <a:srgbClr val="8064A2"/>
              </a:solidFill>
            </a:ln>
          </p:spPr>
          <p:txBody>
            <a:bodyPr anchor="ctr" bIns="72000" lIns="72000" rIns="72000" tIns="72000" wrap="square">
              <a:noAutofit/>
            </a:bodyPr>
            <a:lstStyle/>
            <a:p>
              <a:pPr algn="l" defTabSz="457200" eaLnBrk="1" fontAlgn="auto" hangingPunct="1" indent="-457200" latinLnBrk="0" lvl="0" marL="180000" marR="0" rtl="0">
                <a:lnSpc>
                  <a:spcPct val="100000"/>
                </a:lnSpc>
                <a:spcBef>
                  <a:spcPts val="1200"/>
                </a:spcBef>
                <a:spcAft>
                  <a:spcPts val="0"/>
                </a:spcAft>
                <a:buClrTx/>
                <a:buSzTx/>
                <a:buFontTx/>
                <a:buNone/>
                <a:tabLst/>
                <a:defRPr/>
              </a:pPr>
              <a:r>
                <a:rPr altLang="en-US" b="0" baseline="0" cap="none" dirty="0" i="0" kern="1200" kumimoji="0" lang="ja-JP"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en-US" b="0" baseline="0" cap="none" dirty="0" i="0" kern="1200" kumimoji="0"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　</a:t>
              </a:r>
              <a:r>
                <a:rPr altLang="ja-JP" b="0" baseline="0" cap="none" dirty="0" i="0" kern="1200" kumimoji="0"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0"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マイページ作成</a:t>
              </a:r>
              <a:r>
                <a:rPr altLang="ja-JP" b="0" baseline="0" cap="none" dirty="0" i="0" kern="1200" kumimoji="0"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期間】</a:t>
              </a:r>
            </a:p>
            <a:p>
              <a:pPr algn="l" defTabSz="457200" eaLnBrk="1" fontAlgn="auto" hangingPunct="1" indent="0" latinLnBrk="0" lvl="0" marL="0" marR="0" rtl="0">
                <a:lnSpc>
                  <a:spcPct val="100000"/>
                </a:lnSpc>
                <a:spcBef>
                  <a:spcPts val="60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　　　</a:t>
              </a:r>
              <a:r>
                <a:rPr altLang="ja-JP"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令和７年</a:t>
              </a:r>
              <a:r>
                <a:rPr altLang="en-US" b="0" baseline="0" cap="none" dirty="0" i="0" kern="1200" kumimoji="0" lang="ja-JP" noProof="0" normalizeH="0" spc="0" strike="noStrike" sz="2000" u="sng">
                  <a:ln>
                    <a:noFill/>
                  </a:ln>
                  <a:solidFill>
                    <a:prstClr val="black"/>
                  </a:solidFill>
                  <a:effectLst/>
                  <a:uLnTx/>
                  <a:uFillTx/>
                  <a:latin panose="020B0603020202020204" typeface="Trebuchet MS"/>
                  <a:ea charset="-128" panose="020B0604030504040204" pitchFamily="50" typeface="メイリオ"/>
                  <a:cs typeface="+mn-cs"/>
                </a:rPr>
                <a:t>７</a:t>
              </a:r>
              <a:r>
                <a:rPr altLang="ja-JP" b="0" baseline="0" cap="none" dirty="0" i="0" kern="1200" kumimoji="0" lang="ja-JP" noProof="0" normalizeH="0" spc="0" strike="noStrike" sz="2000" u="sng">
                  <a:ln>
                    <a:noFill/>
                  </a:ln>
                  <a:solidFill>
                    <a:prstClr val="black"/>
                  </a:solidFill>
                  <a:effectLst/>
                  <a:uLnTx/>
                  <a:uFillTx/>
                  <a:latin panose="020B0603020202020204" typeface="Trebuchet MS"/>
                  <a:ea charset="-128" panose="020B0604030504040204" pitchFamily="50" typeface="メイリオ"/>
                  <a:cs typeface="+mn-cs"/>
                </a:rPr>
                <a:t>月</a:t>
              </a:r>
              <a:r>
                <a:rPr altLang="en-US" b="0" baseline="0" cap="none" dirty="0" i="0" kern="1200" kumimoji="0" lang="ja-JP" noProof="0" normalizeH="0" spc="0" strike="noStrike" sz="2000" u="sng">
                  <a:ln>
                    <a:noFill/>
                  </a:ln>
                  <a:solidFill>
                    <a:prstClr val="black"/>
                  </a:solidFill>
                  <a:effectLst/>
                  <a:uLnTx/>
                  <a:uFillTx/>
                  <a:latin panose="020B0603020202020204" typeface="Trebuchet MS"/>
                  <a:ea charset="-128" panose="020B0604030504040204" pitchFamily="50" typeface="メイリオ"/>
                  <a:cs typeface="+mn-cs"/>
                </a:rPr>
                <a:t>１</a:t>
              </a:r>
              <a:r>
                <a:rPr altLang="ja-JP" b="0" baseline="0" cap="none" dirty="0" i="0" kern="1200" kumimoji="0" lang="ja-JP" noProof="0" normalizeH="0" spc="0" strike="noStrike" sz="2000" u="sng">
                  <a:ln>
                    <a:noFill/>
                  </a:ln>
                  <a:solidFill>
                    <a:prstClr val="black"/>
                  </a:solidFill>
                  <a:effectLst/>
                  <a:uLnTx/>
                  <a:uFillTx/>
                  <a:latin panose="020B0603020202020204" typeface="Trebuchet MS"/>
                  <a:ea charset="-128" panose="020B0604030504040204" pitchFamily="50" typeface="メイリオ"/>
                  <a:cs typeface="+mn-cs"/>
                </a:rPr>
                <a:t>日（火）１０：００～１０月３日（金）</a:t>
              </a:r>
              <a:r>
                <a:rPr altLang="en-US" b="0" baseline="0" cap="none" dirty="0" i="0" kern="1200" kumimoji="0" lang="ja-JP" noProof="0" normalizeH="0" spc="0" strike="noStrike" sz="2000" u="sng">
                  <a:ln>
                    <a:noFill/>
                  </a:ln>
                  <a:solidFill>
                    <a:prstClr val="black"/>
                  </a:solidFill>
                  <a:effectLst/>
                  <a:uLnTx/>
                  <a:uFillTx/>
                  <a:latin panose="020B0603020202020204" typeface="Trebuchet MS"/>
                  <a:ea charset="-128" panose="020B0604030504040204" pitchFamily="50" typeface="メイリオ"/>
                  <a:cs typeface="+mn-cs"/>
                </a:rPr>
                <a:t>１７</a:t>
              </a:r>
              <a:r>
                <a:rPr altLang="ja-JP" b="0" baseline="0" cap="none" dirty="0" i="0" kern="1200" kumimoji="0" lang="ja-JP" noProof="0" normalizeH="0" spc="0" strike="noStrike" sz="2000" u="sng">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0" lang="ja-JP" noProof="0" normalizeH="0" spc="0" strike="noStrike" sz="2000" u="sng">
                  <a:ln>
                    <a:noFill/>
                  </a:ln>
                  <a:solidFill>
                    <a:prstClr val="black"/>
                  </a:solidFill>
                  <a:effectLst/>
                  <a:uLnTx/>
                  <a:uFillTx/>
                  <a:latin panose="020B0603020202020204" typeface="Trebuchet MS"/>
                  <a:ea charset="-128" panose="020B0604030504040204" pitchFamily="50" typeface="メイリオ"/>
                  <a:cs typeface="+mn-cs"/>
                </a:rPr>
                <a:t>００</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
          <p:nvSpPr>
            <p:cNvPr id="53" name="四角形: 角を丸くする 52">
              <a:extLst>
                <a:ext uri="{FF2B5EF4-FFF2-40B4-BE49-F238E27FC236}">
                  <a16:creationId xmlns:a16="http://schemas.microsoft.com/office/drawing/2014/main" id="{4D511153-AFE3-4EEC-B3AA-064BEEF27677}"/>
                </a:ext>
              </a:extLst>
            </p:cNvPr>
            <p:cNvSpPr/>
            <p:nvPr/>
          </p:nvSpPr>
          <p:spPr>
            <a:xfrm>
              <a:off x="406395" y="783684"/>
              <a:ext cx="1584000" cy="1152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white"/>
                  </a:solidFill>
                  <a:effectLst/>
                  <a:uLnTx/>
                  <a:uFillTx/>
                  <a:latin charset="-128" panose="020B0604030504040204" pitchFamily="50" typeface="メイリオ"/>
                  <a:ea charset="-128" panose="020B0604030504040204" pitchFamily="50" typeface="メイリオ"/>
                  <a:cs typeface="+mn-cs"/>
                </a:rPr>
                <a:t>マイページ</a:t>
              </a:r>
              <a:endParaRPr altLang="ja-JP" b="0" baseline="0" cap="none" dirty="0" i="0" kern="1200" kumimoji="0" lang="en-US" noProof="0" normalizeH="0" spc="0" strike="noStrike" sz="2000" u="none">
                <a:ln>
                  <a:noFill/>
                </a:ln>
                <a:solidFill>
                  <a:prstClr val="white"/>
                </a:solidFill>
                <a:effectLst/>
                <a:uLnTx/>
                <a:uFillTx/>
                <a:latin charset="-128" panose="020B0604030504040204" pitchFamily="50" typeface="メイリオ"/>
                <a:ea charset="-128" panose="020B0604030504040204" pitchFamily="50" typeface="メイリオ"/>
                <a:cs typeface="+mn-cs"/>
              </a:endParaRPr>
            </a:p>
            <a:p>
              <a:pPr algn="ctr"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white"/>
                  </a:solidFill>
                  <a:effectLst/>
                  <a:uLnTx/>
                  <a:uFillTx/>
                  <a:latin charset="-128" panose="020B0604030504040204" pitchFamily="50" typeface="メイリオ"/>
                  <a:ea charset="-128" panose="020B0604030504040204" pitchFamily="50" typeface="メイリオ"/>
                  <a:cs typeface="+mn-cs"/>
                </a:rPr>
                <a:t>作成</a:t>
              </a:r>
            </a:p>
          </p:txBody>
        </p:sp>
      </p:grpSp>
      <p:grpSp>
        <p:nvGrpSpPr>
          <p:cNvPr id="56" name="グループ化 55">
            <a:extLst>
              <a:ext uri="{FF2B5EF4-FFF2-40B4-BE49-F238E27FC236}">
                <a16:creationId xmlns:a16="http://schemas.microsoft.com/office/drawing/2014/main" id="{B92FCBB9-6758-47EC-B618-A0D88CF17566}"/>
              </a:ext>
            </a:extLst>
          </p:cNvPr>
          <p:cNvGrpSpPr/>
          <p:nvPr/>
        </p:nvGrpSpPr>
        <p:grpSpPr>
          <a:xfrm>
            <a:off x="406395" y="4074924"/>
            <a:ext cx="11169927" cy="1152000"/>
            <a:chOff x="607821" y="1529223"/>
            <a:chExt cx="8328526" cy="1152000"/>
          </a:xfrm>
        </p:grpSpPr>
        <p:sp>
          <p:nvSpPr>
            <p:cNvPr id="57" name="正方形/長方形 56">
              <a:extLst>
                <a:ext uri="{FF2B5EF4-FFF2-40B4-BE49-F238E27FC236}">
                  <a16:creationId xmlns:a16="http://schemas.microsoft.com/office/drawing/2014/main" id="{21A9B6B9-0DB8-4F91-B580-590A0E932773}"/>
                </a:ext>
              </a:extLst>
            </p:cNvPr>
            <p:cNvSpPr/>
            <p:nvPr/>
          </p:nvSpPr>
          <p:spPr>
            <a:xfrm>
              <a:off x="1420493" y="1543029"/>
              <a:ext cx="7515854" cy="1116000"/>
            </a:xfrm>
            <a:prstGeom prst="rect">
              <a:avLst/>
            </a:prstGeom>
            <a:solidFill>
              <a:schemeClr val="bg1"/>
            </a:solidFill>
            <a:ln w="38100">
              <a:solidFill>
                <a:srgbClr val="8064A2"/>
              </a:solidFill>
            </a:ln>
          </p:spPr>
          <p:txBody>
            <a:bodyPr anchor="ctr" bIns="72000" lIns="72000" rIns="72000" tIns="72000" wrap="square">
              <a:noAutofit/>
            </a:bodyPr>
            <a:lstStyle/>
            <a:p>
              <a:pPr algn="l" defTabSz="457200" eaLnBrk="1" fontAlgn="auto" hangingPunct="1" indent="-457200" latinLnBrk="0" lvl="0" marL="180000" marR="0" rtl="0">
                <a:lnSpc>
                  <a:spcPct val="100000"/>
                </a:lnSpc>
                <a:spcBef>
                  <a:spcPts val="1200"/>
                </a:spcBef>
                <a:spcAft>
                  <a:spcPts val="0"/>
                </a:spcAft>
                <a:buClrTx/>
                <a:buSzTx/>
                <a:buFontTx/>
                <a:buNone/>
                <a:tabLst/>
                <a:defRPr/>
              </a:pPr>
              <a:r>
                <a:rPr altLang="en-US" b="0" baseline="0" cap="none" dirty="0" i="0" kern="1200" kumimoji="0" lang="ja-JP"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en-US" b="0" baseline="0" cap="none" dirty="0" i="0" kern="1200" kumimoji="0"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　</a:t>
              </a:r>
              <a:r>
                <a:rPr altLang="ja-JP" b="0" baseline="0" cap="none" dirty="0" i="0" kern="1200" kumimoji="0"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0"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出願内容の確認・訂正</a:t>
              </a:r>
              <a:r>
                <a:rPr altLang="ja-JP" b="0" baseline="0" cap="none" dirty="0" i="0" kern="1200" kumimoji="0"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期間】</a:t>
              </a:r>
            </a:p>
            <a:p>
              <a:pPr algn="l" defTabSz="457200" eaLnBrk="1" fontAlgn="auto" hangingPunct="1" indent="0" latinLnBrk="0" lvl="0" marL="0" marR="0" rtl="0">
                <a:lnSpc>
                  <a:spcPct val="100000"/>
                </a:lnSpc>
                <a:spcBef>
                  <a:spcPts val="60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　　　</a:t>
              </a:r>
              <a:r>
                <a:rPr altLang="ja-JP"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令和７年</a:t>
              </a:r>
              <a:r>
                <a:rPr altLang="en-US" b="0" baseline="0" cap="none" dirty="0" i="0" kern="1200" kumimoji="0" lang="ja-JP" noProof="0" normalizeH="0" spc="0" strike="noStrike" sz="2000" u="sng">
                  <a:ln>
                    <a:noFill/>
                  </a:ln>
                  <a:solidFill>
                    <a:prstClr val="black"/>
                  </a:solidFill>
                  <a:effectLst/>
                  <a:uLnTx/>
                  <a:uFillTx/>
                  <a:latin panose="020B0603020202020204" typeface="Trebuchet MS"/>
                  <a:ea charset="-128" panose="020B0604030504040204" pitchFamily="50" typeface="メイリオ"/>
                  <a:cs typeface="+mn-cs"/>
                </a:rPr>
                <a:t>１０</a:t>
              </a:r>
              <a:r>
                <a:rPr altLang="ja-JP" b="0" baseline="0" cap="none" dirty="0" i="0" kern="1200" kumimoji="0" lang="ja-JP" noProof="0" normalizeH="0" spc="0" strike="noStrike" sz="2000" u="sng">
                  <a:ln>
                    <a:noFill/>
                  </a:ln>
                  <a:solidFill>
                    <a:prstClr val="black"/>
                  </a:solidFill>
                  <a:effectLst/>
                  <a:uLnTx/>
                  <a:uFillTx/>
                  <a:latin panose="020B0603020202020204" typeface="Trebuchet MS"/>
                  <a:ea charset="-128" panose="020B0604030504040204" pitchFamily="50" typeface="メイリオ"/>
                  <a:cs typeface="+mn-cs"/>
                </a:rPr>
                <a:t>月</a:t>
              </a:r>
              <a:r>
                <a:rPr altLang="en-US" b="0" baseline="0" cap="none" dirty="0" i="0" kern="1200" kumimoji="0" lang="ja-JP" noProof="0" normalizeH="0" spc="0" strike="noStrike" sz="2000" u="sng">
                  <a:ln>
                    <a:noFill/>
                  </a:ln>
                  <a:solidFill>
                    <a:prstClr val="black"/>
                  </a:solidFill>
                  <a:effectLst/>
                  <a:uLnTx/>
                  <a:uFillTx/>
                  <a:latin panose="020B0603020202020204" typeface="Trebuchet MS"/>
                  <a:ea charset="-128" panose="020B0604030504040204" pitchFamily="50" typeface="メイリオ"/>
                  <a:cs typeface="+mn-cs"/>
                </a:rPr>
                <a:t>１０</a:t>
              </a:r>
              <a:r>
                <a:rPr altLang="ja-JP" b="0" baseline="0" cap="none" dirty="0" i="0" kern="1200" kumimoji="0" lang="ja-JP" noProof="0" normalizeH="0" spc="0" strike="noStrike" sz="2000" u="sng">
                  <a:ln>
                    <a:noFill/>
                  </a:ln>
                  <a:solidFill>
                    <a:prstClr val="black"/>
                  </a:solidFill>
                  <a:effectLst/>
                  <a:uLnTx/>
                  <a:uFillTx/>
                  <a:latin panose="020B0603020202020204" typeface="Trebuchet MS"/>
                  <a:ea charset="-128" panose="020B0604030504040204" pitchFamily="50" typeface="メイリオ"/>
                  <a:cs typeface="+mn-cs"/>
                </a:rPr>
                <a:t>日（</a:t>
              </a:r>
              <a:r>
                <a:rPr altLang="en-US" b="0" baseline="0" cap="none" dirty="0" i="0" kern="1200" kumimoji="0" lang="ja-JP" noProof="0" normalizeH="0" spc="0" strike="noStrike" sz="2000" u="sng">
                  <a:ln>
                    <a:noFill/>
                  </a:ln>
                  <a:solidFill>
                    <a:prstClr val="black"/>
                  </a:solidFill>
                  <a:effectLst/>
                  <a:uLnTx/>
                  <a:uFillTx/>
                  <a:latin panose="020B0603020202020204" typeface="Trebuchet MS"/>
                  <a:ea charset="-128" panose="020B0604030504040204" pitchFamily="50" typeface="メイリオ"/>
                  <a:cs typeface="+mn-cs"/>
                </a:rPr>
                <a:t>金</a:t>
              </a:r>
              <a:r>
                <a:rPr altLang="ja-JP" b="0" baseline="0" cap="none" dirty="0" i="0" kern="1200" kumimoji="0" lang="ja-JP" noProof="0" normalizeH="0" spc="0" strike="noStrike" sz="2000" u="sng">
                  <a:ln>
                    <a:noFill/>
                  </a:ln>
                  <a:solidFill>
                    <a:prstClr val="black"/>
                  </a:solidFill>
                  <a:effectLst/>
                  <a:uLnTx/>
                  <a:uFillTx/>
                  <a:latin panose="020B0603020202020204" typeface="Trebuchet MS"/>
                  <a:ea charset="-128" panose="020B0604030504040204" pitchFamily="50" typeface="メイリオ"/>
                  <a:cs typeface="+mn-cs"/>
                </a:rPr>
                <a:t>）１０：００～１０月</a:t>
              </a:r>
              <a:r>
                <a:rPr altLang="en-US" b="0" baseline="0" cap="none" dirty="0" i="0" kern="1200" kumimoji="0" lang="ja-JP" noProof="0" normalizeH="0" spc="0" strike="noStrike" sz="2000" u="sng">
                  <a:ln>
                    <a:noFill/>
                  </a:ln>
                  <a:solidFill>
                    <a:prstClr val="black"/>
                  </a:solidFill>
                  <a:effectLst/>
                  <a:uLnTx/>
                  <a:uFillTx/>
                  <a:latin panose="020B0603020202020204" typeface="Trebuchet MS"/>
                  <a:ea charset="-128" panose="020B0604030504040204" pitchFamily="50" typeface="メイリオ"/>
                  <a:cs typeface="+mn-cs"/>
                </a:rPr>
                <a:t>１７</a:t>
              </a:r>
              <a:r>
                <a:rPr altLang="ja-JP" b="0" baseline="0" cap="none" dirty="0" i="0" kern="1200" kumimoji="0" lang="ja-JP" noProof="0" normalizeH="0" spc="0" strike="noStrike" sz="2000" u="sng">
                  <a:ln>
                    <a:noFill/>
                  </a:ln>
                  <a:solidFill>
                    <a:prstClr val="black"/>
                  </a:solidFill>
                  <a:effectLst/>
                  <a:uLnTx/>
                  <a:uFillTx/>
                  <a:latin panose="020B0603020202020204" typeface="Trebuchet MS"/>
                  <a:ea charset="-128" panose="020B0604030504040204" pitchFamily="50" typeface="メイリオ"/>
                  <a:cs typeface="+mn-cs"/>
                </a:rPr>
                <a:t>日（金）</a:t>
              </a:r>
              <a:r>
                <a:rPr altLang="en-US" b="0" baseline="0" cap="none" dirty="0" i="0" kern="1200" kumimoji="0" lang="ja-JP" noProof="0" normalizeH="0" spc="0" strike="noStrike" sz="2000" u="sng">
                  <a:ln>
                    <a:noFill/>
                  </a:ln>
                  <a:solidFill>
                    <a:prstClr val="black"/>
                  </a:solidFill>
                  <a:effectLst/>
                  <a:uLnTx/>
                  <a:uFillTx/>
                  <a:latin panose="020B0603020202020204" typeface="Trebuchet MS"/>
                  <a:ea charset="-128" panose="020B0604030504040204" pitchFamily="50" typeface="メイリオ"/>
                  <a:cs typeface="+mn-cs"/>
                </a:rPr>
                <a:t>１７</a:t>
              </a:r>
              <a:r>
                <a:rPr altLang="ja-JP" b="0" baseline="0" cap="none" dirty="0" i="0" kern="1200" kumimoji="0" lang="ja-JP" noProof="0" normalizeH="0" spc="0" strike="noStrike" sz="2000" u="sng">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0" lang="ja-JP" noProof="0" normalizeH="0" spc="0" strike="noStrike" sz="2000" u="sng">
                  <a:ln>
                    <a:noFill/>
                  </a:ln>
                  <a:solidFill>
                    <a:prstClr val="black"/>
                  </a:solidFill>
                  <a:effectLst/>
                  <a:uLnTx/>
                  <a:uFillTx/>
                  <a:latin panose="020B0603020202020204" typeface="Trebuchet MS"/>
                  <a:ea charset="-128" panose="020B0604030504040204" pitchFamily="50" typeface="メイリオ"/>
                  <a:cs typeface="+mn-cs"/>
                </a:rPr>
                <a:t>００</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
          <p:nvSpPr>
            <p:cNvPr id="58" name="四角形: 角を丸くする 57">
              <a:extLst>
                <a:ext uri="{FF2B5EF4-FFF2-40B4-BE49-F238E27FC236}">
                  <a16:creationId xmlns:a16="http://schemas.microsoft.com/office/drawing/2014/main" id="{C8B99EB8-A760-4802-BD8B-ED9E5A0BC3FA}"/>
                </a:ext>
              </a:extLst>
            </p:cNvPr>
            <p:cNvSpPr/>
            <p:nvPr/>
          </p:nvSpPr>
          <p:spPr>
            <a:xfrm>
              <a:off x="607821" y="1529223"/>
              <a:ext cx="1181063" cy="1152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white"/>
                  </a:solidFill>
                  <a:effectLst/>
                  <a:uLnTx/>
                  <a:uFillTx/>
                  <a:latin charset="-128" panose="020B0604030504040204" pitchFamily="50" typeface="メイリオ"/>
                  <a:ea charset="-128" panose="020B0604030504040204" pitchFamily="50" typeface="メイリオ"/>
                  <a:cs typeface="+mn-cs"/>
                </a:rPr>
                <a:t>出願内容の確認・訂正</a:t>
              </a:r>
            </a:p>
          </p:txBody>
        </p:sp>
      </p:grpSp>
      <p:grpSp>
        <p:nvGrpSpPr>
          <p:cNvPr id="59" name="グループ化 58">
            <a:extLst>
              <a:ext uri="{FF2B5EF4-FFF2-40B4-BE49-F238E27FC236}">
                <a16:creationId xmlns:a16="http://schemas.microsoft.com/office/drawing/2014/main" id="{9F465E9C-7BC4-464C-BE88-7FB0774A8CA7}"/>
              </a:ext>
            </a:extLst>
          </p:cNvPr>
          <p:cNvGrpSpPr/>
          <p:nvPr/>
        </p:nvGrpSpPr>
        <p:grpSpPr>
          <a:xfrm>
            <a:off x="406395" y="5331950"/>
            <a:ext cx="11169925" cy="1152000"/>
            <a:chOff x="607821" y="1515155"/>
            <a:chExt cx="8328521" cy="1152000"/>
          </a:xfrm>
        </p:grpSpPr>
        <p:sp>
          <p:nvSpPr>
            <p:cNvPr id="60" name="正方形/長方形 59">
              <a:extLst>
                <a:ext uri="{FF2B5EF4-FFF2-40B4-BE49-F238E27FC236}">
                  <a16:creationId xmlns:a16="http://schemas.microsoft.com/office/drawing/2014/main" id="{BE422D30-6214-48E4-B260-DF82CA321967}"/>
                </a:ext>
              </a:extLst>
            </p:cNvPr>
            <p:cNvSpPr/>
            <p:nvPr/>
          </p:nvSpPr>
          <p:spPr>
            <a:xfrm>
              <a:off x="1420491" y="1526613"/>
              <a:ext cx="7515851" cy="1116000"/>
            </a:xfrm>
            <a:prstGeom prst="rect">
              <a:avLst/>
            </a:prstGeom>
            <a:solidFill>
              <a:schemeClr val="bg1"/>
            </a:solidFill>
            <a:ln w="38100">
              <a:solidFill>
                <a:srgbClr val="8064A2"/>
              </a:solidFill>
            </a:ln>
          </p:spPr>
          <p:txBody>
            <a:bodyPr anchor="ctr" bIns="72000" lIns="72000" rIns="72000" tIns="72000" wrap="square">
              <a:noAutofit/>
            </a:bodyPr>
            <a:lstStyle/>
            <a:p>
              <a:pPr algn="l" defTabSz="457200" eaLnBrk="1" fontAlgn="auto" hangingPunct="1" indent="-457200" latinLnBrk="0" lvl="0" marL="180000" marR="0" rtl="0">
                <a:lnSpc>
                  <a:spcPct val="100000"/>
                </a:lnSpc>
                <a:spcBef>
                  <a:spcPts val="1200"/>
                </a:spcBef>
                <a:spcAft>
                  <a:spcPts val="0"/>
                </a:spcAft>
                <a:buClrTx/>
                <a:buSzTx/>
                <a:buFontTx/>
                <a:buNone/>
                <a:tabLst/>
                <a:defRPr/>
              </a:pPr>
              <a:r>
                <a:rPr altLang="en-US" b="0" baseline="0" cap="none" dirty="0" i="0" kern="1200" kumimoji="0" lang="ja-JP"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en-US" b="0" baseline="0" cap="none" dirty="0" i="0" kern="1200" kumimoji="0"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　</a:t>
              </a:r>
              <a:r>
                <a:rPr altLang="ja-JP" b="0" baseline="0" cap="none" dirty="0" i="0" kern="1200" kumimoji="0"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0"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受験票の取得</a:t>
              </a:r>
              <a:r>
                <a:rPr altLang="ja-JP" b="0" baseline="0" cap="none" dirty="0" i="0" kern="1200" kumimoji="0"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rPr>
                <a:t>期間】</a:t>
              </a:r>
            </a:p>
            <a:p>
              <a:pPr algn="l" defTabSz="457200" eaLnBrk="1" fontAlgn="auto" hangingPunct="1" indent="0" latinLnBrk="0" lvl="0" marL="0" marR="0" rtl="0">
                <a:lnSpc>
                  <a:spcPct val="100000"/>
                </a:lnSpc>
                <a:spcBef>
                  <a:spcPts val="60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　　　</a:t>
              </a:r>
              <a:r>
                <a:rPr altLang="ja-JP"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令和７年</a:t>
              </a:r>
              <a:r>
                <a:rPr altLang="en-US" b="0" baseline="0" cap="none" dirty="0" i="0" kern="1200" kumimoji="0" lang="ja-JP" noProof="0" normalizeH="0" spc="0" strike="noStrike" sz="2000" u="sng">
                  <a:ln>
                    <a:noFill/>
                  </a:ln>
                  <a:solidFill>
                    <a:prstClr val="black"/>
                  </a:solidFill>
                  <a:effectLst/>
                  <a:uLnTx/>
                  <a:uFillTx/>
                  <a:latin panose="020B0603020202020204" typeface="Trebuchet MS"/>
                  <a:ea charset="-128" panose="020B0604030504040204" pitchFamily="50" typeface="メイリオ"/>
                  <a:cs typeface="+mn-cs"/>
                </a:rPr>
                <a:t>１２</a:t>
              </a:r>
              <a:r>
                <a:rPr altLang="ja-JP" b="0" baseline="0" cap="none" dirty="0" i="0" kern="1200" kumimoji="0" lang="ja-JP" noProof="0" normalizeH="0" spc="0" strike="noStrike" sz="2000" u="sng">
                  <a:ln>
                    <a:noFill/>
                  </a:ln>
                  <a:solidFill>
                    <a:prstClr val="black"/>
                  </a:solidFill>
                  <a:effectLst/>
                  <a:uLnTx/>
                  <a:uFillTx/>
                  <a:latin panose="020B0603020202020204" typeface="Trebuchet MS"/>
                  <a:ea charset="-128" panose="020B0604030504040204" pitchFamily="50" typeface="メイリオ"/>
                  <a:cs typeface="+mn-cs"/>
                </a:rPr>
                <a:t>月</a:t>
              </a:r>
              <a:r>
                <a:rPr altLang="en-US" b="0" baseline="0" cap="none" dirty="0" i="0" kern="1200" kumimoji="0" lang="ja-JP" noProof="0" normalizeH="0" spc="0" strike="noStrike" sz="2000" u="sng">
                  <a:ln>
                    <a:noFill/>
                  </a:ln>
                  <a:solidFill>
                    <a:prstClr val="black"/>
                  </a:solidFill>
                  <a:effectLst/>
                  <a:uLnTx/>
                  <a:uFillTx/>
                  <a:latin panose="020B0603020202020204" typeface="Trebuchet MS"/>
                  <a:ea charset="-128" panose="020B0604030504040204" pitchFamily="50" typeface="メイリオ"/>
                  <a:cs typeface="+mn-cs"/>
                </a:rPr>
                <a:t>１０</a:t>
              </a:r>
              <a:r>
                <a:rPr altLang="ja-JP" b="0" baseline="0" cap="none" dirty="0" i="0" kern="1200" kumimoji="0" lang="ja-JP" noProof="0" normalizeH="0" spc="0" strike="noStrike" sz="2000" u="sng">
                  <a:ln>
                    <a:noFill/>
                  </a:ln>
                  <a:solidFill>
                    <a:prstClr val="black"/>
                  </a:solidFill>
                  <a:effectLst/>
                  <a:uLnTx/>
                  <a:uFillTx/>
                  <a:latin panose="020B0603020202020204" typeface="Trebuchet MS"/>
                  <a:ea charset="-128" panose="020B0604030504040204" pitchFamily="50" typeface="メイリオ"/>
                  <a:cs typeface="+mn-cs"/>
                </a:rPr>
                <a:t>日（</a:t>
              </a:r>
              <a:r>
                <a:rPr altLang="en-US" b="0" baseline="0" cap="none" dirty="0" i="0" kern="1200" kumimoji="0" lang="ja-JP" noProof="0" normalizeH="0" spc="0" strike="noStrike" sz="2000" u="sng">
                  <a:ln>
                    <a:noFill/>
                  </a:ln>
                  <a:solidFill>
                    <a:prstClr val="black"/>
                  </a:solidFill>
                  <a:effectLst/>
                  <a:uLnTx/>
                  <a:uFillTx/>
                  <a:latin panose="020B0603020202020204" typeface="Trebuchet MS"/>
                  <a:ea charset="-128" panose="020B0604030504040204" pitchFamily="50" typeface="メイリオ"/>
                  <a:cs typeface="+mn-cs"/>
                </a:rPr>
                <a:t>水</a:t>
              </a:r>
              <a:r>
                <a:rPr altLang="ja-JP" b="0" baseline="0" cap="none" dirty="0" i="0" kern="1200" kumimoji="0" lang="ja-JP" noProof="0" normalizeH="0" spc="0" strike="noStrike" sz="2000" u="sng">
                  <a:ln>
                    <a:noFill/>
                  </a:ln>
                  <a:solidFill>
                    <a:prstClr val="black"/>
                  </a:solidFill>
                  <a:effectLst/>
                  <a:uLnTx/>
                  <a:uFillTx/>
                  <a:latin panose="020B0603020202020204" typeface="Trebuchet MS"/>
                  <a:ea charset="-128" panose="020B0604030504040204" pitchFamily="50" typeface="メイリオ"/>
                  <a:cs typeface="+mn-cs"/>
                </a:rPr>
                <a:t>）１０：００</a:t>
              </a:r>
              <a:r>
                <a:rPr altLang="ja-JP"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令和８年４</a:t>
              </a:r>
              <a:r>
                <a:rPr altLang="ja-JP"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月</a:t>
              </a:r>
              <a:r>
                <a:rPr altLang="en-US"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３０</a:t>
              </a:r>
              <a:r>
                <a:rPr altLang="ja-JP"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日（</a:t>
              </a:r>
              <a:r>
                <a:rPr altLang="en-US"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木</a:t>
              </a:r>
              <a:r>
                <a:rPr altLang="ja-JP"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２３</a:t>
              </a:r>
              <a:r>
                <a:rPr altLang="ja-JP"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en-US" b="0" baseline="0" cap="none" dirty="0" i="0" kern="1200" kumimoji="0"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５９</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
          <p:nvSpPr>
            <p:cNvPr id="61" name="四角形: 角を丸くする 60">
              <a:extLst>
                <a:ext uri="{FF2B5EF4-FFF2-40B4-BE49-F238E27FC236}">
                  <a16:creationId xmlns:a16="http://schemas.microsoft.com/office/drawing/2014/main" id="{59C94B3B-D8E6-4924-BE6D-124F6F2BB1C4}"/>
                </a:ext>
              </a:extLst>
            </p:cNvPr>
            <p:cNvSpPr/>
            <p:nvPr/>
          </p:nvSpPr>
          <p:spPr>
            <a:xfrm>
              <a:off x="607821" y="1515155"/>
              <a:ext cx="1181063" cy="1152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white"/>
                  </a:solidFill>
                  <a:effectLst/>
                  <a:uLnTx/>
                  <a:uFillTx/>
                  <a:latin charset="-128" panose="020B0604030504040204" pitchFamily="50" typeface="メイリオ"/>
                  <a:ea charset="-128" panose="020B0604030504040204" pitchFamily="50" typeface="メイリオ"/>
                  <a:cs typeface="+mn-cs"/>
                </a:rPr>
                <a:t>受験票の</a:t>
              </a:r>
              <a:endParaRPr altLang="ja-JP" b="0" baseline="0" cap="none" dirty="0" i="0" kern="1200" kumimoji="0" lang="en-US" noProof="0" normalizeH="0" spc="0" strike="noStrike" sz="2000" u="none">
                <a:ln>
                  <a:noFill/>
                </a:ln>
                <a:solidFill>
                  <a:prstClr val="white"/>
                </a:solidFill>
                <a:effectLst/>
                <a:uLnTx/>
                <a:uFillTx/>
                <a:latin charset="-128" panose="020B0604030504040204" pitchFamily="50" typeface="メイリオ"/>
                <a:ea charset="-128" panose="020B0604030504040204" pitchFamily="50" typeface="メイリオ"/>
                <a:cs typeface="+mn-cs"/>
              </a:endParaRPr>
            </a:p>
            <a:p>
              <a:pPr algn="ctr"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white"/>
                  </a:solidFill>
                  <a:effectLst/>
                  <a:uLnTx/>
                  <a:uFillTx/>
                  <a:latin charset="-128" panose="020B0604030504040204" pitchFamily="50" typeface="メイリオ"/>
                  <a:ea charset="-128" panose="020B0604030504040204" pitchFamily="50" typeface="メイリオ"/>
                  <a:cs typeface="+mn-cs"/>
                </a:rPr>
                <a:t>取得・印刷</a:t>
              </a:r>
            </a:p>
          </p:txBody>
        </p:sp>
      </p:grpSp>
      <p:sp>
        <p:nvSpPr>
          <p:cNvPr id="16" name="正方形/長方形 15">
            <a:extLst>
              <a:ext uri="{FF2B5EF4-FFF2-40B4-BE49-F238E27FC236}">
                <a16:creationId xmlns:a16="http://schemas.microsoft.com/office/drawing/2014/main" id="{3D0BE595-B131-4844-897A-8CD5D11B9429}"/>
              </a:ext>
            </a:extLst>
          </p:cNvPr>
          <p:cNvSpPr/>
          <p:nvPr/>
        </p:nvSpPr>
        <p:spPr>
          <a:xfrm>
            <a:off x="8858789" y="78862"/>
            <a:ext cx="3240000" cy="432000"/>
          </a:xfrm>
          <a:prstGeom prst="rect">
            <a:avLst/>
          </a:prstGeom>
          <a:solidFill>
            <a:schemeClr val="bg1"/>
          </a:solidFill>
          <a:ln w="19050">
            <a:noFill/>
          </a:ln>
        </p:spPr>
        <p:txBody>
          <a:bodyPr anchor="ctr" bIns="72000" lIns="72000" rIns="72000" tIns="72000" wrap="square">
            <a:sp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【1.</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Web</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出願について</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p>
        </p:txBody>
      </p:sp>
    </p:spTree>
    <p:extLst>
      <p:ext uri="{BB962C8B-B14F-4D97-AF65-F5344CB8AC3E}">
        <p14:creationId xmlns:p14="http://schemas.microsoft.com/office/powerpoint/2010/main" val="2811368984"/>
      </p:ext>
    </p:extLst>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idx="12" sz="quarter" type="sldNum"/>
          </p:nvPr>
        </p:nvSpPr>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E0DD81A2-EA14-4A6D-B084-F67E3CF249F6}" type="slidenum">
              <a:rPr altLang="en-US" b="1"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6</a:t>
            </a:fld>
            <a:endParaRPr altLang="en-US" b="1" baseline="0" cap="none"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6" name="タイトル 5">
            <a:extLst>
              <a:ext uri="{FF2B5EF4-FFF2-40B4-BE49-F238E27FC236}">
                <a16:creationId xmlns:a16="http://schemas.microsoft.com/office/drawing/2014/main" id="{BAA98217-8299-4D6A-B797-9292E09FCF26}"/>
              </a:ext>
            </a:extLst>
          </p:cNvPr>
          <p:cNvSpPr>
            <a:spLocks noGrp="1"/>
          </p:cNvSpPr>
          <p:nvPr>
            <p:ph type="title"/>
          </p:nvPr>
        </p:nvSpPr>
        <p:spPr>
          <a:xfrm>
            <a:off x="406400" y="163998"/>
            <a:ext cx="8596668" cy="563414"/>
          </a:xfrm>
        </p:spPr>
        <p:txBody>
          <a:bodyPr/>
          <a:lstStyle/>
          <a:p>
            <a:r>
              <a:rPr altLang="en-US" dirty="0" lang="ja-JP">
                <a:solidFill>
                  <a:srgbClr val="002060"/>
                </a:solidFill>
              </a:rPr>
              <a:t>②　出願　</a:t>
            </a:r>
            <a:r>
              <a:rPr altLang="ja-JP" dirty="0" lang="en-US">
                <a:solidFill>
                  <a:srgbClr val="002060"/>
                </a:solidFill>
              </a:rPr>
              <a:t>【</a:t>
            </a:r>
            <a:r>
              <a:rPr altLang="en-US" dirty="0" lang="ja-JP">
                <a:solidFill>
                  <a:srgbClr val="002060"/>
                </a:solidFill>
              </a:rPr>
              <a:t>受験案内：</a:t>
            </a:r>
            <a:r>
              <a:rPr altLang="ja-JP" dirty="0" lang="en-US">
                <a:solidFill>
                  <a:srgbClr val="002060"/>
                </a:solidFill>
              </a:rPr>
              <a:t>P.31】</a:t>
            </a:r>
            <a:endParaRPr altLang="en-US" dirty="0" lang="ja-JP">
              <a:solidFill>
                <a:srgbClr val="002060"/>
              </a:solidFill>
            </a:endParaRPr>
          </a:p>
        </p:txBody>
      </p:sp>
      <p:grpSp>
        <p:nvGrpSpPr>
          <p:cNvPr id="46" name="グループ化 45">
            <a:extLst>
              <a:ext uri="{FF2B5EF4-FFF2-40B4-BE49-F238E27FC236}">
                <a16:creationId xmlns:a16="http://schemas.microsoft.com/office/drawing/2014/main" id="{ACA81FC4-E9BF-4517-948C-088D38D7C5C1}"/>
              </a:ext>
            </a:extLst>
          </p:cNvPr>
          <p:cNvGrpSpPr/>
          <p:nvPr/>
        </p:nvGrpSpPr>
        <p:grpSpPr>
          <a:xfrm>
            <a:off x="7671880" y="1591767"/>
            <a:ext cx="1331999" cy="756001"/>
            <a:chOff x="59791" y="-6962"/>
            <a:chExt cx="1495878" cy="471972"/>
          </a:xfrm>
        </p:grpSpPr>
        <p:sp>
          <p:nvSpPr>
            <p:cNvPr id="68" name="矢印: 山形 67">
              <a:extLst>
                <a:ext uri="{FF2B5EF4-FFF2-40B4-BE49-F238E27FC236}">
                  <a16:creationId xmlns:a16="http://schemas.microsoft.com/office/drawing/2014/main" id="{A47DCBDD-C927-497D-B6FF-551CB68E2402}"/>
                </a:ext>
              </a:extLst>
            </p:cNvPr>
            <p:cNvSpPr/>
            <p:nvPr/>
          </p:nvSpPr>
          <p:spPr>
            <a:xfrm>
              <a:off x="59791" y="-6962"/>
              <a:ext cx="1495878" cy="471972"/>
            </a:xfrm>
            <a:prstGeom prst="chevron">
              <a:avLst>
                <a:gd fmla="val 51649" name="adj"/>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69" name="テキスト ボックス 2">
              <a:extLst>
                <a:ext uri="{FF2B5EF4-FFF2-40B4-BE49-F238E27FC236}">
                  <a16:creationId xmlns:a16="http://schemas.microsoft.com/office/drawing/2014/main" id="{91686C52-7C7D-47BD-A478-F32284E25FAF}"/>
                </a:ext>
              </a:extLst>
            </p:cNvPr>
            <p:cNvSpPr txBox="1">
              <a:spLocks noChangeArrowheads="1"/>
            </p:cNvSpPr>
            <p:nvPr/>
          </p:nvSpPr>
          <p:spPr bwMode="auto">
            <a:xfrm>
              <a:off x="438524" y="-5260"/>
              <a:ext cx="912464" cy="441935"/>
            </a:xfrm>
            <a:prstGeom prst="rect">
              <a:avLst/>
            </a:prstGeom>
            <a:noFill/>
            <a:ln w="9525">
              <a:noFill/>
              <a:miter lim="800000"/>
              <a:headEnd/>
              <a:tailEnd/>
            </a:ln>
          </p:spPr>
          <p:txBody>
            <a:bodyPr anchor="t" anchorCtr="0" bIns="45720" lIns="91440" rIns="91440" rot="0" tIns="45720" vert="horz" wrap="square">
              <a:spAutoFit/>
            </a:bodyPr>
            <a:lstStyle/>
            <a:p>
              <a:pPr algn="just"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2000" u="none">
                  <a:ln>
                    <a:noFill/>
                  </a:ln>
                  <a:solidFill>
                    <a:srgbClr val="FFFFFF"/>
                  </a:solidFill>
                  <a:effectLst/>
                  <a:uLnTx/>
                  <a:uFillTx/>
                  <a:latin charset="-128" panose="020F0600000000000000" pitchFamily="50" typeface="HG丸ｺﾞｼｯｸM-PRO"/>
                  <a:ea charset="-128" panose="020F0600000000000000" pitchFamily="50" typeface="HG丸ｺﾞｼｯｸM-PRO"/>
                  <a:cs typeface="+mn-cs"/>
                </a:rPr>
                <a:t>出願</a:t>
              </a:r>
              <a:endParaRPr altLang="en-US" b="1" baseline="0" cap="none" dirty="0" i="0" kern="100" kumimoji="0" lang="ja-JP" noProof="0" normalizeH="0" spc="0" strike="noStrike" sz="2000" u="none">
                <a:ln>
                  <a:noFill/>
                </a:ln>
                <a:solidFill>
                  <a:prstClr val="black"/>
                </a:solidFill>
                <a:effectLst/>
                <a:uLnTx/>
                <a:uFillTx/>
                <a:latin charset="-128" panose="020F0600000000000000" pitchFamily="50" typeface="HG丸ｺﾞｼｯｸM-PRO"/>
                <a:ea charset="-128" panose="020F0600000000000000" pitchFamily="50" typeface="HG丸ｺﾞｼｯｸM-PRO"/>
                <a:cs typeface="+mn-cs"/>
              </a:endParaRPr>
            </a:p>
            <a:p>
              <a:pPr algn="just"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2000" u="none">
                  <a:ln>
                    <a:noFill/>
                  </a:ln>
                  <a:solidFill>
                    <a:srgbClr val="FFFFFF"/>
                  </a:solidFill>
                  <a:effectLst/>
                  <a:uLnTx/>
                  <a:uFillTx/>
                  <a:latin charset="-128" panose="020F0600000000000000" pitchFamily="50" typeface="HG丸ｺﾞｼｯｸM-PRO"/>
                  <a:ea charset="-128" panose="020F0600000000000000" pitchFamily="50" typeface="HG丸ｺﾞｼｯｸM-PRO"/>
                  <a:cs typeface="+mn-cs"/>
                </a:rPr>
                <a:t>完了</a:t>
              </a:r>
              <a:endParaRPr altLang="en-US" b="1" baseline="0" cap="none" dirty="0" i="0" kern="100" kumimoji="0" lang="ja-JP" noProof="0" normalizeH="0" spc="0" strike="noStrike" sz="2000" u="none">
                <a:ln>
                  <a:noFill/>
                </a:ln>
                <a:solidFill>
                  <a:prstClr val="black"/>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50" name="グループ化 49">
            <a:extLst>
              <a:ext uri="{FF2B5EF4-FFF2-40B4-BE49-F238E27FC236}">
                <a16:creationId xmlns:a16="http://schemas.microsoft.com/office/drawing/2014/main" id="{53E9359D-BA25-4085-A065-CF62621C134C}"/>
              </a:ext>
            </a:extLst>
          </p:cNvPr>
          <p:cNvGrpSpPr/>
          <p:nvPr/>
        </p:nvGrpSpPr>
        <p:grpSpPr>
          <a:xfrm>
            <a:off x="397658" y="1593435"/>
            <a:ext cx="1440000" cy="756001"/>
            <a:chOff x="23155" y="-1"/>
            <a:chExt cx="809029" cy="470314"/>
          </a:xfrm>
        </p:grpSpPr>
        <p:sp>
          <p:nvSpPr>
            <p:cNvPr id="66" name="矢印: 五方向 65">
              <a:extLst>
                <a:ext uri="{FF2B5EF4-FFF2-40B4-BE49-F238E27FC236}">
                  <a16:creationId xmlns:a16="http://schemas.microsoft.com/office/drawing/2014/main" id="{2C2C885A-EE5A-4EB7-A3C0-4D3E22EB49D0}"/>
                </a:ext>
              </a:extLst>
            </p:cNvPr>
            <p:cNvSpPr/>
            <p:nvPr/>
          </p:nvSpPr>
          <p:spPr>
            <a:xfrm>
              <a:off x="23155" y="-1"/>
              <a:ext cx="809029" cy="470314"/>
            </a:xfrm>
            <a:prstGeom prst="homePlate">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67" name="テキスト ボックス 2">
              <a:extLst>
                <a:ext uri="{FF2B5EF4-FFF2-40B4-BE49-F238E27FC236}">
                  <a16:creationId xmlns:a16="http://schemas.microsoft.com/office/drawing/2014/main" id="{B3D1F1BE-F8A8-4C0C-84B0-7BDC11560A40}"/>
                </a:ext>
              </a:extLst>
            </p:cNvPr>
            <p:cNvSpPr txBox="1">
              <a:spLocks noChangeArrowheads="1"/>
            </p:cNvSpPr>
            <p:nvPr/>
          </p:nvSpPr>
          <p:spPr bwMode="auto">
            <a:xfrm>
              <a:off x="30966" y="90865"/>
              <a:ext cx="683698" cy="310045"/>
            </a:xfrm>
            <a:prstGeom prst="rect">
              <a:avLst/>
            </a:prstGeom>
            <a:noFill/>
            <a:ln w="9525">
              <a:noFill/>
              <a:miter lim="800000"/>
              <a:headEnd/>
              <a:tailEnd/>
            </a:ln>
          </p:spPr>
          <p:txBody>
            <a:bodyPr anchor="ctr" anchorCtr="0" bIns="45720" lIns="91440" rIns="91440" rot="0" tIns="45720" vert="horz" wrap="square">
              <a:noAutofit/>
            </a:bodyPr>
            <a:lstStyle/>
            <a:p>
              <a:pPr algn="l" defTabSz="457200" eaLnBrk="1" fontAlgn="auto" hangingPunct="1" indent="0" latinLnBrk="0" lvl="0" marL="0" marR="0" rtl="0">
                <a:lnSpc>
                  <a:spcPts val="136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8064A2"/>
                  </a:solidFill>
                  <a:effectLst/>
                  <a:uLnTx/>
                  <a:uFillTx/>
                  <a:latin charset="-128" panose="020F0600000000000000" pitchFamily="50" typeface="HG丸ｺﾞｼｯｸM-PRO"/>
                  <a:ea charset="-128" panose="020F0600000000000000" pitchFamily="50" typeface="HG丸ｺﾞｼｯｸM-PRO"/>
                  <a:cs typeface="+mn-cs"/>
                </a:rPr>
                <a:t>事前準備</a:t>
              </a:r>
              <a:endParaRPr altLang="en-US" b="0" baseline="0" cap="none" dirty="0" i="0" kern="100" kumimoji="0" lang="ja-JP" noProof="0" normalizeH="0" spc="0" strike="noStrike" sz="1800" u="none">
                <a:ln>
                  <a:noFill/>
                </a:ln>
                <a:solidFill>
                  <a:prstClr val="black"/>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51" name="グループ化 50">
            <a:extLst>
              <a:ext uri="{FF2B5EF4-FFF2-40B4-BE49-F238E27FC236}">
                <a16:creationId xmlns:a16="http://schemas.microsoft.com/office/drawing/2014/main" id="{B5454F2F-8A44-4157-8809-C9CE881F2858}"/>
              </a:ext>
            </a:extLst>
          </p:cNvPr>
          <p:cNvGrpSpPr/>
          <p:nvPr/>
        </p:nvGrpSpPr>
        <p:grpSpPr>
          <a:xfrm>
            <a:off x="1567001" y="1614070"/>
            <a:ext cx="1799998" cy="720000"/>
            <a:chOff x="-17358" y="6919"/>
            <a:chExt cx="1207061" cy="448424"/>
          </a:xfrm>
        </p:grpSpPr>
        <p:sp>
          <p:nvSpPr>
            <p:cNvPr id="64" name="矢印: 山形 63">
              <a:extLst>
                <a:ext uri="{FF2B5EF4-FFF2-40B4-BE49-F238E27FC236}">
                  <a16:creationId xmlns:a16="http://schemas.microsoft.com/office/drawing/2014/main" id="{59DC69EC-AC72-4FE9-A9DC-C1C56E09BD0D}"/>
                </a:ext>
              </a:extLst>
            </p:cNvPr>
            <p:cNvSpPr/>
            <p:nvPr/>
          </p:nvSpPr>
          <p:spPr>
            <a:xfrm>
              <a:off x="-17358" y="6919"/>
              <a:ext cx="1207061" cy="448424"/>
            </a:xfrm>
            <a:prstGeom prst="chevron">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65" name="テキスト ボックス 2">
              <a:extLst>
                <a:ext uri="{FF2B5EF4-FFF2-40B4-BE49-F238E27FC236}">
                  <a16:creationId xmlns:a16="http://schemas.microsoft.com/office/drawing/2014/main" id="{62B1AACF-B7CD-4951-AEC8-D3221D650539}"/>
                </a:ext>
              </a:extLst>
            </p:cNvPr>
            <p:cNvSpPr txBox="1">
              <a:spLocks noChangeArrowheads="1"/>
            </p:cNvSpPr>
            <p:nvPr/>
          </p:nvSpPr>
          <p:spPr bwMode="auto">
            <a:xfrm>
              <a:off x="173969" y="19113"/>
              <a:ext cx="935175" cy="391775"/>
            </a:xfrm>
            <a:prstGeom prst="rect">
              <a:avLst/>
            </a:prstGeom>
            <a:noFill/>
            <a:ln w="9525">
              <a:noFill/>
              <a:miter lim="800000"/>
              <a:headEnd/>
              <a:tailEnd/>
            </a:ln>
          </p:spPr>
          <p:txBody>
            <a:bodyPr anchor="t" anchorCtr="0" bIns="45720" lIns="91440" rIns="91440" rot="0" tIns="45720" vert="horz"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8064A2"/>
                  </a:solidFill>
                  <a:effectLst/>
                  <a:uLnTx/>
                  <a:uFillTx/>
                  <a:latin charset="-128" panose="020F0600000000000000" pitchFamily="50" typeface="HG丸ｺﾞｼｯｸM-PRO"/>
                  <a:ea charset="-128" panose="020F0600000000000000" pitchFamily="50" typeface="HG丸ｺﾞｼｯｸM-PRO"/>
                  <a:cs typeface="+mn-cs"/>
                </a:rPr>
                <a:t>出願サイト</a:t>
              </a:r>
              <a:endParaRPr altLang="ja-JP" b="1" baseline="0" cap="none" dirty="0" i="0" kern="100" kumimoji="0" lang="en-US" noProof="0" normalizeH="0" spc="0" strike="noStrike" sz="1800" u="none">
                <a:ln>
                  <a:noFill/>
                </a:ln>
                <a:solidFill>
                  <a:srgbClr val="8064A2"/>
                </a:solidFill>
                <a:effectLst/>
                <a:uLnTx/>
                <a:uFillTx/>
                <a:latin charset="-128" panose="020F0600000000000000" pitchFamily="50" typeface="HG丸ｺﾞｼｯｸM-PRO"/>
                <a:ea charset="-128" panose="020F0600000000000000" pitchFamily="50" typeface="HG丸ｺﾞｼｯｸM-PRO"/>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8064A2"/>
                  </a:solidFill>
                  <a:effectLst/>
                  <a:uLnTx/>
                  <a:uFillTx/>
                  <a:latin charset="-128" panose="020F0600000000000000" pitchFamily="50" typeface="HG丸ｺﾞｼｯｸM-PRO"/>
                  <a:ea charset="-128" panose="020F0600000000000000" pitchFamily="50" typeface="HG丸ｺﾞｼｯｸM-PRO"/>
                  <a:cs typeface="+mn-cs"/>
                </a:rPr>
                <a:t>にアクセス</a:t>
              </a:r>
              <a:endParaRPr altLang="en-US" b="1" baseline="0" cap="none" dirty="0" i="0" kern="100" kumimoji="0" lang="ja-JP" noProof="0" normalizeH="0" spc="0" strike="noStrike" sz="1800" u="none">
                <a:ln>
                  <a:noFill/>
                </a:ln>
                <a:solidFill>
                  <a:prstClr val="black"/>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52" name="グループ化 51">
            <a:extLst>
              <a:ext uri="{FF2B5EF4-FFF2-40B4-BE49-F238E27FC236}">
                <a16:creationId xmlns:a16="http://schemas.microsoft.com/office/drawing/2014/main" id="{9C1C0EF0-5F64-4D82-87AC-F5103261085B}"/>
              </a:ext>
            </a:extLst>
          </p:cNvPr>
          <p:cNvGrpSpPr/>
          <p:nvPr/>
        </p:nvGrpSpPr>
        <p:grpSpPr>
          <a:xfrm>
            <a:off x="3097134" y="1579649"/>
            <a:ext cx="1800000" cy="802686"/>
            <a:chOff x="-48330" y="-14527"/>
            <a:chExt cx="1300237" cy="500347"/>
          </a:xfrm>
        </p:grpSpPr>
        <p:sp>
          <p:nvSpPr>
            <p:cNvPr id="62" name="矢印: 山形 61">
              <a:extLst>
                <a:ext uri="{FF2B5EF4-FFF2-40B4-BE49-F238E27FC236}">
                  <a16:creationId xmlns:a16="http://schemas.microsoft.com/office/drawing/2014/main" id="{66BDC1DA-A6BB-466F-A118-AC90441979E0}"/>
                </a:ext>
              </a:extLst>
            </p:cNvPr>
            <p:cNvSpPr/>
            <p:nvPr/>
          </p:nvSpPr>
          <p:spPr>
            <a:xfrm>
              <a:off x="-48330" y="6951"/>
              <a:ext cx="1300237" cy="448805"/>
            </a:xfrm>
            <a:prstGeom prst="chevron">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63" name="テキスト ボックス 2">
              <a:extLst>
                <a:ext uri="{FF2B5EF4-FFF2-40B4-BE49-F238E27FC236}">
                  <a16:creationId xmlns:a16="http://schemas.microsoft.com/office/drawing/2014/main" id="{3FBD25AC-DB5F-43C2-8253-6A05BCB04C2B}"/>
                </a:ext>
              </a:extLst>
            </p:cNvPr>
            <p:cNvSpPr txBox="1">
              <a:spLocks noChangeArrowheads="1"/>
            </p:cNvSpPr>
            <p:nvPr/>
          </p:nvSpPr>
          <p:spPr bwMode="auto">
            <a:xfrm>
              <a:off x="139483" y="-14527"/>
              <a:ext cx="1028374" cy="500347"/>
            </a:xfrm>
            <a:prstGeom prst="rect">
              <a:avLst/>
            </a:prstGeom>
            <a:noFill/>
            <a:ln w="9525">
              <a:noFill/>
              <a:miter lim="800000"/>
              <a:headEnd/>
              <a:tailEnd/>
            </a:ln>
          </p:spPr>
          <p:txBody>
            <a:bodyPr anchor="ctr" anchorCtr="0" bIns="45720" lIns="91440" rIns="91440" rot="0" tIns="45720" vert="horz"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8064A2"/>
                  </a:solidFill>
                  <a:effectLst/>
                  <a:uLnTx/>
                  <a:uFillTx/>
                  <a:latin charset="-128" panose="020F0600000000000000" pitchFamily="50" typeface="HG丸ｺﾞｼｯｸM-PRO"/>
                  <a:ea charset="-128" panose="020F0600000000000000" pitchFamily="50" typeface="HG丸ｺﾞｼｯｸM-PRO"/>
                  <a:cs typeface="+mn-cs"/>
                </a:rPr>
                <a:t>マイページの作成</a:t>
              </a:r>
              <a:endParaRPr altLang="en-US" b="0" baseline="0" cap="none" dirty="0" i="0" kern="100" kumimoji="0" lang="ja-JP" noProof="0" normalizeH="0" spc="0" strike="noStrike" sz="1800" u="none">
                <a:ln>
                  <a:noFill/>
                </a:ln>
                <a:solidFill>
                  <a:prstClr val="black"/>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53" name="グループ化 52">
            <a:extLst>
              <a:ext uri="{FF2B5EF4-FFF2-40B4-BE49-F238E27FC236}">
                <a16:creationId xmlns:a16="http://schemas.microsoft.com/office/drawing/2014/main" id="{CC77202B-EA71-47EE-BAA5-63E4337BD901}"/>
              </a:ext>
            </a:extLst>
          </p:cNvPr>
          <p:cNvGrpSpPr/>
          <p:nvPr/>
        </p:nvGrpSpPr>
        <p:grpSpPr>
          <a:xfrm>
            <a:off x="4626478" y="1614107"/>
            <a:ext cx="1813775" cy="834927"/>
            <a:chOff x="-58683" y="6953"/>
            <a:chExt cx="1104705" cy="520623"/>
          </a:xfrm>
        </p:grpSpPr>
        <p:sp>
          <p:nvSpPr>
            <p:cNvPr id="60" name="矢印: 山形 59">
              <a:extLst>
                <a:ext uri="{FF2B5EF4-FFF2-40B4-BE49-F238E27FC236}">
                  <a16:creationId xmlns:a16="http://schemas.microsoft.com/office/drawing/2014/main" id="{EBFCB1CE-D79E-4F21-87CA-D049DB2F7CED}"/>
                </a:ext>
              </a:extLst>
            </p:cNvPr>
            <p:cNvSpPr/>
            <p:nvPr/>
          </p:nvSpPr>
          <p:spPr>
            <a:xfrm>
              <a:off x="-58683" y="6953"/>
              <a:ext cx="1096314" cy="448960"/>
            </a:xfrm>
            <a:prstGeom prst="chevron">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61" name="テキスト ボックス 2">
              <a:extLst>
                <a:ext uri="{FF2B5EF4-FFF2-40B4-BE49-F238E27FC236}">
                  <a16:creationId xmlns:a16="http://schemas.microsoft.com/office/drawing/2014/main" id="{D6EF72E4-B91D-474A-8D65-B3ADABBB23D1}"/>
                </a:ext>
              </a:extLst>
            </p:cNvPr>
            <p:cNvSpPr txBox="1">
              <a:spLocks noChangeArrowheads="1"/>
            </p:cNvSpPr>
            <p:nvPr/>
          </p:nvSpPr>
          <p:spPr bwMode="auto">
            <a:xfrm>
              <a:off x="155341" y="33665"/>
              <a:ext cx="890681" cy="493911"/>
            </a:xfrm>
            <a:prstGeom prst="rect">
              <a:avLst/>
            </a:prstGeom>
            <a:noFill/>
            <a:ln w="9525">
              <a:noFill/>
              <a:miter lim="800000"/>
              <a:headEnd/>
              <a:tailEnd/>
            </a:ln>
          </p:spPr>
          <p:txBody>
            <a:bodyPr anchor="t" anchorCtr="0" bIns="45720" lIns="91440" rIns="91440" rot="0" tIns="45720" vert="horz"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8064A2"/>
                  </a:solidFill>
                  <a:effectLst/>
                  <a:uLnTx/>
                  <a:uFillTx/>
                  <a:latin charset="-128" panose="020F0600000000000000" pitchFamily="50" typeface="HG丸ｺﾞｼｯｸM-PRO"/>
                  <a:ea charset="-128" panose="020F0600000000000000" pitchFamily="50" typeface="HG丸ｺﾞｼｯｸM-PRO"/>
                  <a:cs typeface="+mn-cs"/>
                </a:rPr>
                <a:t>出願内容</a:t>
              </a:r>
              <a:endParaRPr altLang="ja-JP" b="1" baseline="0" cap="none" dirty="0" i="0" kern="100" kumimoji="0" lang="en-US" noProof="0" normalizeH="0" spc="0" strike="noStrike" sz="1800" u="none">
                <a:ln>
                  <a:noFill/>
                </a:ln>
                <a:solidFill>
                  <a:srgbClr val="8064A2"/>
                </a:solidFill>
                <a:effectLst/>
                <a:uLnTx/>
                <a:uFillTx/>
                <a:latin charset="-128" panose="020F0600000000000000" pitchFamily="50" typeface="HG丸ｺﾞｼｯｸM-PRO"/>
                <a:ea charset="-128" panose="020F0600000000000000" pitchFamily="50" typeface="HG丸ｺﾞｼｯｸM-PRO"/>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8064A2"/>
                  </a:solidFill>
                  <a:effectLst/>
                  <a:uLnTx/>
                  <a:uFillTx/>
                  <a:latin charset="-128" panose="020F0600000000000000" pitchFamily="50" typeface="HG丸ｺﾞｼｯｸM-PRO"/>
                  <a:ea charset="-128" panose="020F0600000000000000" pitchFamily="50" typeface="HG丸ｺﾞｼｯｸM-PRO"/>
                  <a:cs typeface="+mn-cs"/>
                </a:rPr>
                <a:t>の登録</a:t>
              </a:r>
              <a:endParaRPr altLang="en-US" b="0" baseline="0" cap="none" dirty="0" i="0" kern="100" kumimoji="0" lang="ja-JP" noProof="0" normalizeH="0" spc="0" strike="noStrike" sz="1800" u="none">
                <a:ln>
                  <a:noFill/>
                </a:ln>
                <a:solidFill>
                  <a:prstClr val="black"/>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54" name="グループ化 53">
            <a:extLst>
              <a:ext uri="{FF2B5EF4-FFF2-40B4-BE49-F238E27FC236}">
                <a16:creationId xmlns:a16="http://schemas.microsoft.com/office/drawing/2014/main" id="{F1EB61A4-140A-4C7C-9DAD-F91372F6D686}"/>
              </a:ext>
            </a:extLst>
          </p:cNvPr>
          <p:cNvGrpSpPr/>
          <p:nvPr/>
        </p:nvGrpSpPr>
        <p:grpSpPr>
          <a:xfrm>
            <a:off x="6155818" y="1614610"/>
            <a:ext cx="1800000" cy="844828"/>
            <a:chOff x="-81507" y="6962"/>
            <a:chExt cx="1096313" cy="527427"/>
          </a:xfrm>
        </p:grpSpPr>
        <p:sp>
          <p:nvSpPr>
            <p:cNvPr id="58" name="矢印: 山形 57">
              <a:extLst>
                <a:ext uri="{FF2B5EF4-FFF2-40B4-BE49-F238E27FC236}">
                  <a16:creationId xmlns:a16="http://schemas.microsoft.com/office/drawing/2014/main" id="{325BCD73-A926-4E22-BC8B-39A72440DAC5}"/>
                </a:ext>
              </a:extLst>
            </p:cNvPr>
            <p:cNvSpPr/>
            <p:nvPr/>
          </p:nvSpPr>
          <p:spPr>
            <a:xfrm>
              <a:off x="-81507" y="6962"/>
              <a:ext cx="1096313" cy="449497"/>
            </a:xfrm>
            <a:prstGeom prst="chevron">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59" name="テキスト ボックス 2">
              <a:extLst>
                <a:ext uri="{FF2B5EF4-FFF2-40B4-BE49-F238E27FC236}">
                  <a16:creationId xmlns:a16="http://schemas.microsoft.com/office/drawing/2014/main" id="{3CE26FD7-501C-4886-824B-D57A0EA176D2}"/>
                </a:ext>
              </a:extLst>
            </p:cNvPr>
            <p:cNvSpPr txBox="1">
              <a:spLocks noChangeArrowheads="1"/>
            </p:cNvSpPr>
            <p:nvPr/>
          </p:nvSpPr>
          <p:spPr bwMode="auto">
            <a:xfrm>
              <a:off x="107028" y="30685"/>
              <a:ext cx="694983" cy="503704"/>
            </a:xfrm>
            <a:prstGeom prst="rect">
              <a:avLst/>
            </a:prstGeom>
            <a:noFill/>
            <a:ln w="9525">
              <a:noFill/>
              <a:miter lim="800000"/>
              <a:headEnd/>
              <a:tailEnd/>
            </a:ln>
          </p:spPr>
          <p:txBody>
            <a:bodyPr anchor="t" anchorCtr="0" bIns="45720" lIns="91440" rIns="91440" rot="0" tIns="45720" vert="horz"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8064A2"/>
                  </a:solidFill>
                  <a:effectLst/>
                  <a:uLnTx/>
                  <a:uFillTx/>
                  <a:latin charset="-128" panose="020F0600000000000000" pitchFamily="50" typeface="HG丸ｺﾞｼｯｸM-PRO"/>
                  <a:ea charset="-128" panose="020F0600000000000000" pitchFamily="50" typeface="HG丸ｺﾞｼｯｸM-PRO"/>
                  <a:cs typeface="+mn-cs"/>
                </a:rPr>
                <a:t>検定料等</a:t>
              </a:r>
              <a:endParaRPr altLang="ja-JP" b="1" baseline="0" cap="none" dirty="0" i="0" kern="100" kumimoji="0" lang="en-US" noProof="0" normalizeH="0" spc="0" strike="noStrike" sz="1800" u="none">
                <a:ln>
                  <a:noFill/>
                </a:ln>
                <a:solidFill>
                  <a:srgbClr val="8064A2"/>
                </a:solidFill>
                <a:effectLst/>
                <a:uLnTx/>
                <a:uFillTx/>
                <a:latin charset="-128" panose="020F0600000000000000" pitchFamily="50" typeface="HG丸ｺﾞｼｯｸM-PRO"/>
                <a:ea charset="-128" panose="020F0600000000000000" pitchFamily="50" typeface="HG丸ｺﾞｼｯｸM-PRO"/>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8064A2"/>
                  </a:solidFill>
                  <a:effectLst/>
                  <a:uLnTx/>
                  <a:uFillTx/>
                  <a:latin charset="-128" panose="020F0600000000000000" pitchFamily="50" typeface="HG丸ｺﾞｼｯｸM-PRO"/>
                  <a:ea charset="-128" panose="020F0600000000000000" pitchFamily="50" typeface="HG丸ｺﾞｼｯｸM-PRO"/>
                  <a:cs typeface="+mn-cs"/>
                </a:rPr>
                <a:t>の支払い</a:t>
              </a:r>
              <a:endParaRPr altLang="en-US" b="0" baseline="0" cap="none" dirty="0" i="0" kern="100" kumimoji="0" lang="ja-JP" noProof="0" normalizeH="0" spc="0" strike="noStrike" sz="1800" u="none">
                <a:ln>
                  <a:noFill/>
                </a:ln>
                <a:solidFill>
                  <a:prstClr val="black"/>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55" name="グループ化 54">
            <a:extLst>
              <a:ext uri="{FF2B5EF4-FFF2-40B4-BE49-F238E27FC236}">
                <a16:creationId xmlns:a16="http://schemas.microsoft.com/office/drawing/2014/main" id="{A5D6E2C2-3E23-444B-9D89-ED949442CEF4}"/>
              </a:ext>
            </a:extLst>
          </p:cNvPr>
          <p:cNvGrpSpPr/>
          <p:nvPr/>
        </p:nvGrpSpPr>
        <p:grpSpPr>
          <a:xfrm>
            <a:off x="406165" y="1119424"/>
            <a:ext cx="7156563" cy="391160"/>
            <a:chOff x="212108" y="73268"/>
            <a:chExt cx="5084619" cy="243327"/>
          </a:xfrm>
        </p:grpSpPr>
        <p:sp>
          <p:nvSpPr>
            <p:cNvPr id="56" name="平行四辺形 57">
              <a:extLst>
                <a:ext uri="{FF2B5EF4-FFF2-40B4-BE49-F238E27FC236}">
                  <a16:creationId xmlns:a16="http://schemas.microsoft.com/office/drawing/2014/main" id="{BE26AA62-D0D5-485F-93B7-CB23EB23100B}"/>
                </a:ext>
              </a:extLst>
            </p:cNvPr>
            <p:cNvSpPr/>
            <p:nvPr/>
          </p:nvSpPr>
          <p:spPr>
            <a:xfrm flipV="1">
              <a:off x="212108" y="73268"/>
              <a:ext cx="5084619" cy="243327"/>
            </a:xfrm>
            <a:custGeom>
              <a:avLst/>
              <a:gdLst>
                <a:gd fmla="*/ 0 w 5937250" name="connsiteX0"/>
                <a:gd fmla="*/ 237490 h 237490" name="connsiteY0"/>
                <a:gd fmla="*/ 59373 w 5937250" name="connsiteX1"/>
                <a:gd fmla="*/ 0 h 237490" name="connsiteY1"/>
                <a:gd fmla="*/ 5937250 w 5937250" name="connsiteX2"/>
                <a:gd fmla="*/ 0 h 237490" name="connsiteY2"/>
                <a:gd fmla="*/ 5877878 w 5937250" name="connsiteX3"/>
                <a:gd fmla="*/ 237490 h 237490" name="connsiteY3"/>
                <a:gd fmla="*/ 0 w 5937250" name="connsiteX4"/>
                <a:gd fmla="*/ 237490 h 237490" name="connsiteY4"/>
                <a:gd fmla="*/ 0 w 5889748" name="connsiteX0"/>
                <a:gd fmla="*/ 249365 h 249365" name="connsiteY0"/>
                <a:gd fmla="*/ 11871 w 5889748" name="connsiteX1"/>
                <a:gd fmla="*/ 0 h 249365" name="connsiteY1"/>
                <a:gd fmla="*/ 5889748 w 5889748" name="connsiteX2"/>
                <a:gd fmla="*/ 0 h 249365" name="connsiteY2"/>
                <a:gd fmla="*/ 5830376 w 5889748" name="connsiteX3"/>
                <a:gd fmla="*/ 237490 h 249365" name="connsiteY3"/>
                <a:gd fmla="*/ 0 w 5889748" name="connsiteX4"/>
                <a:gd fmla="*/ 249365 h 249365" name="connsiteY4"/>
                <a:gd fmla="*/ 0 w 5889748" name="connsiteX0"/>
                <a:gd fmla="*/ 249365 h 249365" name="connsiteY0"/>
                <a:gd fmla="*/ 11871 w 5889748" name="connsiteX1"/>
                <a:gd fmla="*/ 0 h 249365" name="connsiteY1"/>
                <a:gd fmla="*/ 5889748 w 5889748" name="connsiteX2"/>
                <a:gd fmla="*/ 0 h 249365" name="connsiteY2"/>
                <a:gd fmla="*/ 5604740 w 5889748" name="connsiteX3"/>
                <a:gd fmla="*/ 249365 h 249365" name="connsiteY3"/>
                <a:gd fmla="*/ 0 w 5889748" name="connsiteX4"/>
                <a:gd fmla="*/ 249365 h 249365" name="connsiteY4"/>
                <a:gd fmla="*/ 165 w 5877877" name="connsiteX0"/>
                <a:gd fmla="*/ 273157 h 273157" name="connsiteY0"/>
                <a:gd fmla="*/ 0 w 5877877" name="connsiteX1"/>
                <a:gd fmla="*/ 0 h 273157" name="connsiteY1"/>
                <a:gd fmla="*/ 5877877 w 5877877" name="connsiteX2"/>
                <a:gd fmla="*/ 0 h 273157" name="connsiteY2"/>
                <a:gd fmla="*/ 5592869 w 5877877" name="connsiteX3"/>
                <a:gd fmla="*/ 249365 h 273157" name="connsiteY3"/>
                <a:gd fmla="*/ 165 w 5877877" name="connsiteX4"/>
                <a:gd fmla="*/ 273157 h 273157" name="connsiteY4"/>
                <a:gd fmla="*/ 165 w 5877877" name="connsiteX0"/>
                <a:gd fmla="*/ 273157 h 273490" name="connsiteY0"/>
                <a:gd fmla="*/ 0 w 5877877" name="connsiteX1"/>
                <a:gd fmla="*/ 0 h 273490" name="connsiteY1"/>
                <a:gd fmla="*/ 5877877 w 5877877" name="connsiteX2"/>
                <a:gd fmla="*/ 0 h 273490" name="connsiteY2"/>
                <a:gd fmla="*/ 5599955 w 5877877" name="connsiteX3"/>
                <a:gd fmla="*/ 273490 h 273490" name="connsiteY3"/>
                <a:gd fmla="*/ 165 w 5877877" name="connsiteX4"/>
                <a:gd fmla="*/ 273157 h 273490"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273490" w="5877877">
                  <a:moveTo>
                    <a:pt x="165" y="273157"/>
                  </a:moveTo>
                  <a:lnTo>
                    <a:pt x="0" y="0"/>
                  </a:lnTo>
                  <a:lnTo>
                    <a:pt x="5877877" y="0"/>
                  </a:lnTo>
                  <a:lnTo>
                    <a:pt x="5599955" y="273490"/>
                  </a:lnTo>
                  <a:lnTo>
                    <a:pt x="165" y="273157"/>
                  </a:lnTo>
                  <a:close/>
                </a:path>
              </a:pathLst>
            </a:custGeom>
            <a:solidFill>
              <a:srgbClr val="8064A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57" name="テキスト ボックス 2">
              <a:extLst>
                <a:ext uri="{FF2B5EF4-FFF2-40B4-BE49-F238E27FC236}">
                  <a16:creationId xmlns:a16="http://schemas.microsoft.com/office/drawing/2014/main" id="{12CD49D4-631E-48CC-881C-ACED7AB68AB3}"/>
                </a:ext>
              </a:extLst>
            </p:cNvPr>
            <p:cNvSpPr txBox="1">
              <a:spLocks noChangeArrowheads="1"/>
            </p:cNvSpPr>
            <p:nvPr/>
          </p:nvSpPr>
          <p:spPr bwMode="auto">
            <a:xfrm>
              <a:off x="231839" y="138841"/>
              <a:ext cx="4911407" cy="165107"/>
            </a:xfrm>
            <a:prstGeom prst="rect">
              <a:avLst/>
            </a:prstGeom>
            <a:noFill/>
            <a:ln w="9525">
              <a:noFill/>
              <a:miter lim="800000"/>
              <a:headEnd/>
              <a:tailEnd/>
            </a:ln>
          </p:spPr>
          <p:txBody>
            <a:bodyPr anchor="t" anchorCtr="0" bIns="45720" lIns="0" rIns="91440" rot="0" tIns="45720" vert="horz" wrap="square">
              <a:noAutofit/>
            </a:bodyPr>
            <a:lstStyle/>
            <a:p>
              <a:pPr algn="just" defTabSz="457200" eaLnBrk="1" fontAlgn="auto" hangingPunct="1" indent="0" latinLnBrk="0" lvl="0" marL="0" marR="0" rtl="0">
                <a:lnSpc>
                  <a:spcPts val="1360"/>
                </a:lnSpc>
                <a:spcBef>
                  <a:spcPts val="0"/>
                </a:spcBef>
                <a:spcAft>
                  <a:spcPts val="0"/>
                </a:spcAft>
                <a:buClrTx/>
                <a:buSzTx/>
                <a:buFontTx/>
                <a:buNone/>
                <a:tabLst/>
                <a:defRPr/>
              </a:pPr>
              <a:r>
                <a:rPr b="1" baseline="0" cap="none" dirty="0" i="0" kern="100" kumimoji="0" lang="en-US" noProof="0" normalizeH="0" spc="0" strike="noStrike" sz="1800" u="none">
                  <a:ln>
                    <a:noFill/>
                  </a:ln>
                  <a:solidFill>
                    <a:srgbClr val="FFFFFF"/>
                  </a:solidFill>
                  <a:effectLst/>
                  <a:uLnTx/>
                  <a:uFillTx/>
                  <a:latin charset="-128" panose="020F0600000000000000" pitchFamily="50" typeface="HG丸ｺﾞｼｯｸM-PRO"/>
                  <a:ea charset="-128" panose="020F0600000000000000" pitchFamily="50" typeface="HG丸ｺﾞｼｯｸM-PRO"/>
                  <a:cs typeface="+mn-cs"/>
                </a:rPr>
                <a:t>STEP1</a:t>
              </a:r>
              <a:r>
                <a:rPr altLang="en-US" b="1" baseline="0" cap="none" dirty="0" i="0" kern="100" kumimoji="0" lang="ja-JP" noProof="0" normalizeH="0" spc="0" strike="noStrike" sz="1800" u="none">
                  <a:ln>
                    <a:noFill/>
                  </a:ln>
                  <a:solidFill>
                    <a:srgbClr val="FFFFFF"/>
                  </a:solidFill>
                  <a:effectLst/>
                  <a:uLnTx/>
                  <a:uFillTx/>
                  <a:latin charset="-128" panose="020F0600000000000000" pitchFamily="50" typeface="HG丸ｺﾞｼｯｸM-PRO"/>
                  <a:ea charset="-128" panose="020F0600000000000000" pitchFamily="50" typeface="HG丸ｺﾞｼｯｸM-PRO"/>
                  <a:cs typeface="+mn-cs"/>
                </a:rPr>
                <a:t>　</a:t>
              </a:r>
              <a:r>
                <a:rPr altLang="en-US" b="0" baseline="0" cap="none" dirty="0" i="0" kern="100" kumimoji="0" lang="ja-JP" noProof="0" normalizeH="0" spc="0" strike="noStrike" sz="1800" u="none">
                  <a:ln>
                    <a:noFill/>
                  </a:ln>
                  <a:solidFill>
                    <a:srgbClr val="FFFFFF"/>
                  </a:solidFill>
                  <a:effectLst/>
                  <a:uLnTx/>
                  <a:uFillTx/>
                  <a:latin charset="-128" panose="020F0600000000000000" pitchFamily="50" typeface="HG丸ｺﾞｼｯｸM-PRO"/>
                  <a:ea charset="-128" panose="020F0600000000000000" pitchFamily="50" typeface="HG丸ｺﾞｼｯｸM-PRO"/>
                  <a:cs typeface="+mn-cs"/>
                </a:rPr>
                <a:t>  </a:t>
              </a:r>
              <a:r>
                <a:rPr b="1" baseline="0" cap="none" dirty="0" i="0" kern="100" kumimoji="0" lang="en-US" noProof="0" normalizeH="0" spc="0" strike="noStrike" sz="1800" u="none">
                  <a:ln>
                    <a:noFill/>
                  </a:ln>
                  <a:solidFill>
                    <a:srgbClr val="FFFFFF"/>
                  </a:solidFill>
                  <a:effectLst/>
                  <a:uLnTx/>
                  <a:uFillTx/>
                  <a:latin charset="-128" panose="020F0600000000000000" pitchFamily="50" typeface="HG丸ｺﾞｼｯｸM-PRO"/>
                  <a:ea charset="-128" panose="020F0600000000000000" pitchFamily="50" typeface="HG丸ｺﾞｼｯｸM-PRO"/>
                  <a:cs typeface="+mn-cs"/>
                </a:rPr>
                <a:t>STEP2</a:t>
              </a:r>
              <a:r>
                <a:rPr altLang="en-US" b="1" baseline="0" cap="none" dirty="0" i="0" kern="100" kumimoji="0" lang="ja-JP" noProof="0" normalizeH="0" spc="0" strike="noStrike" sz="1800" u="none">
                  <a:ln>
                    <a:noFill/>
                  </a:ln>
                  <a:solidFill>
                    <a:srgbClr val="FFFFFF"/>
                  </a:solidFill>
                  <a:effectLst/>
                  <a:uLnTx/>
                  <a:uFillTx/>
                  <a:latin charset="-128" panose="020F0600000000000000" pitchFamily="50" typeface="HG丸ｺﾞｼｯｸM-PRO"/>
                  <a:ea charset="-128" panose="020F0600000000000000" pitchFamily="50" typeface="HG丸ｺﾞｼｯｸM-PRO"/>
                  <a:cs typeface="+mn-cs"/>
                </a:rPr>
                <a:t>　　</a:t>
              </a:r>
              <a:r>
                <a:rPr altLang="en-US" b="0" baseline="0" cap="none" dirty="0" i="0" kern="100" kumimoji="0" lang="ja-JP" noProof="0" normalizeH="0" spc="0" strike="noStrike" sz="1800" u="none">
                  <a:ln>
                    <a:noFill/>
                  </a:ln>
                  <a:solidFill>
                    <a:srgbClr val="FFFFFF"/>
                  </a:solidFill>
                  <a:effectLst/>
                  <a:uLnTx/>
                  <a:uFillTx/>
                  <a:latin charset="-128" panose="020F0600000000000000" pitchFamily="50" typeface="HG丸ｺﾞｼｯｸM-PRO"/>
                  <a:ea charset="-128" panose="020F0600000000000000" pitchFamily="50" typeface="HG丸ｺﾞｼｯｸM-PRO"/>
                  <a:cs typeface="+mn-cs"/>
                </a:rPr>
                <a:t>   </a:t>
              </a:r>
              <a:r>
                <a:rPr b="1" baseline="0" cap="none" dirty="0" i="0" kern="100" kumimoji="0" lang="en-US" noProof="0" normalizeH="0" spc="0" strike="noStrike" sz="1800" u="none">
                  <a:ln>
                    <a:noFill/>
                  </a:ln>
                  <a:solidFill>
                    <a:srgbClr val="FFFFFF"/>
                  </a:solidFill>
                  <a:effectLst/>
                  <a:uLnTx/>
                  <a:uFillTx/>
                  <a:latin charset="-128" panose="020F0600000000000000" pitchFamily="50" typeface="HG丸ｺﾞｼｯｸM-PRO"/>
                  <a:ea charset="-128" panose="020F0600000000000000" pitchFamily="50" typeface="HG丸ｺﾞｼｯｸM-PRO"/>
                  <a:cs typeface="+mn-cs"/>
                </a:rPr>
                <a:t>STEP3</a:t>
              </a:r>
              <a:r>
                <a:rPr altLang="en-US" b="1" baseline="0" cap="none" dirty="0" i="0" kern="100" kumimoji="0" lang="ja-JP" noProof="0" normalizeH="0" spc="0" strike="noStrike" sz="1800" u="none">
                  <a:ln>
                    <a:noFill/>
                  </a:ln>
                  <a:solidFill>
                    <a:srgbClr val="FFFFFF"/>
                  </a:solidFill>
                  <a:effectLst/>
                  <a:uLnTx/>
                  <a:uFillTx/>
                  <a:latin charset="-128" panose="020F0600000000000000" pitchFamily="50" typeface="HG丸ｺﾞｼｯｸM-PRO"/>
                  <a:ea charset="-128" panose="020F0600000000000000" pitchFamily="50" typeface="HG丸ｺﾞｼｯｸM-PRO"/>
                  <a:cs typeface="+mn-cs"/>
                </a:rPr>
                <a:t>　　　</a:t>
              </a:r>
              <a:r>
                <a:rPr b="1" baseline="0" cap="none" dirty="0" i="0" kern="100" kumimoji="0" lang="en-US" noProof="0" normalizeH="0" spc="0" strike="noStrike" sz="1800" u="none">
                  <a:ln>
                    <a:noFill/>
                  </a:ln>
                  <a:solidFill>
                    <a:srgbClr val="FFFFFF"/>
                  </a:solidFill>
                  <a:effectLst/>
                  <a:uLnTx/>
                  <a:uFillTx/>
                  <a:latin charset="-128" panose="020F0600000000000000" pitchFamily="50" typeface="HG丸ｺﾞｼｯｸM-PRO"/>
                  <a:ea charset="-128" panose="020F0600000000000000" pitchFamily="50" typeface="HG丸ｺﾞｼｯｸM-PRO"/>
                  <a:cs typeface="+mn-cs"/>
                </a:rPr>
                <a:t>STEP4</a:t>
              </a:r>
              <a:r>
                <a:rPr altLang="en-US" b="1" baseline="0" cap="none" dirty="0" i="0" kern="100" kumimoji="0" lang="ja-JP" noProof="0" normalizeH="0" spc="0" strike="noStrike" sz="1800" u="none">
                  <a:ln>
                    <a:noFill/>
                  </a:ln>
                  <a:solidFill>
                    <a:srgbClr val="FFFFFF"/>
                  </a:solidFill>
                  <a:effectLst/>
                  <a:uLnTx/>
                  <a:uFillTx/>
                  <a:latin charset="-128" panose="020F0600000000000000" pitchFamily="50" typeface="HG丸ｺﾞｼｯｸM-PRO"/>
                  <a:ea charset="-128" panose="020F0600000000000000" pitchFamily="50" typeface="HG丸ｺﾞｼｯｸM-PRO"/>
                  <a:cs typeface="+mn-cs"/>
                </a:rPr>
                <a:t>　　   </a:t>
              </a:r>
              <a:r>
                <a:rPr b="1" baseline="0" cap="none" dirty="0" i="0" kern="100" kumimoji="0" lang="en-US" noProof="0" normalizeH="0" spc="0" strike="noStrike" sz="1800" u="none">
                  <a:ln>
                    <a:noFill/>
                  </a:ln>
                  <a:solidFill>
                    <a:srgbClr val="FFFFFF"/>
                  </a:solidFill>
                  <a:effectLst/>
                  <a:uLnTx/>
                  <a:uFillTx/>
                  <a:latin charset="-128" panose="020F0600000000000000" pitchFamily="50" typeface="HG丸ｺﾞｼｯｸM-PRO"/>
                  <a:ea charset="-128" panose="020F0600000000000000" pitchFamily="50" typeface="HG丸ｺﾞｼｯｸM-PRO"/>
                  <a:cs typeface="+mn-cs"/>
                </a:rPr>
                <a:t>STEP5</a:t>
              </a:r>
              <a:r>
                <a:rPr altLang="en-US" b="1" baseline="0" cap="none" dirty="0" i="0" kern="100" kumimoji="0" lang="ja-JP" noProof="0" normalizeH="0" spc="0" strike="noStrike" sz="1800" u="none">
                  <a:ln>
                    <a:noFill/>
                  </a:ln>
                  <a:solidFill>
                    <a:srgbClr val="FFFFFF"/>
                  </a:solidFill>
                  <a:effectLst/>
                  <a:uLnTx/>
                  <a:uFillTx/>
                  <a:latin charset="-128" panose="020F0600000000000000" pitchFamily="50" typeface="HG丸ｺﾞｼｯｸM-PRO"/>
                  <a:ea charset="-128" panose="020F0600000000000000" pitchFamily="50" typeface="HG丸ｺﾞｼｯｸM-PRO"/>
                  <a:cs typeface="+mn-cs"/>
                </a:rPr>
                <a:t>　　　　　　　　　　　　</a:t>
              </a:r>
              <a:endParaRPr altLang="en-US" b="0" baseline="0" cap="none" dirty="0" i="0" kern="100" kumimoji="0" lang="ja-JP" noProof="0" normalizeH="0" spc="0" strike="noStrike" sz="1800" u="none">
                <a:ln>
                  <a:noFill/>
                </a:ln>
                <a:solidFill>
                  <a:prstClr val="black"/>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2" name="グループ化 1">
            <a:extLst>
              <a:ext uri="{FF2B5EF4-FFF2-40B4-BE49-F238E27FC236}">
                <a16:creationId xmlns:a16="http://schemas.microsoft.com/office/drawing/2014/main" id="{C5BFFDC7-7455-4BE4-8743-47F037A5B162}"/>
              </a:ext>
            </a:extLst>
          </p:cNvPr>
          <p:cNvGrpSpPr/>
          <p:nvPr/>
        </p:nvGrpSpPr>
        <p:grpSpPr>
          <a:xfrm>
            <a:off x="1664756" y="2536690"/>
            <a:ext cx="3569370" cy="688110"/>
            <a:chOff x="1666284" y="2188637"/>
            <a:chExt cx="3569370" cy="688110"/>
          </a:xfrm>
        </p:grpSpPr>
        <p:sp>
          <p:nvSpPr>
            <p:cNvPr id="70" name="右中かっこ 69">
              <a:extLst>
                <a:ext uri="{FF2B5EF4-FFF2-40B4-BE49-F238E27FC236}">
                  <a16:creationId xmlns:a16="http://schemas.microsoft.com/office/drawing/2014/main" id="{ED6EF3B0-DC5A-4358-9DCC-EA6A8A284996}"/>
                </a:ext>
              </a:extLst>
            </p:cNvPr>
            <p:cNvSpPr/>
            <p:nvPr/>
          </p:nvSpPr>
          <p:spPr>
            <a:xfrm rot="5400000">
              <a:off x="2944284" y="910637"/>
              <a:ext cx="288000" cy="2844000"/>
            </a:xfrm>
            <a:prstGeom prst="rightBrace">
              <a:avLst>
                <a:gd fmla="val 0" name="adj1"/>
                <a:gd fmla="val 50000" name="adj2"/>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1"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72" name="テキスト ボックス 71">
              <a:extLst>
                <a:ext uri="{FF2B5EF4-FFF2-40B4-BE49-F238E27FC236}">
                  <a16:creationId xmlns:a16="http://schemas.microsoft.com/office/drawing/2014/main" id="{E09BFAE5-632C-4A74-98D1-FBB500AE08D8}"/>
                </a:ext>
              </a:extLst>
            </p:cNvPr>
            <p:cNvSpPr txBox="1"/>
            <p:nvPr/>
          </p:nvSpPr>
          <p:spPr>
            <a:xfrm>
              <a:off x="1815654" y="2476637"/>
              <a:ext cx="3420000" cy="400110"/>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7</a:t>
              </a:r>
              <a:r>
                <a:rPr altLang="en-US" b="0"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月</a:t>
              </a:r>
              <a:r>
                <a:rPr altLang="ja-JP" b="0"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1</a:t>
              </a:r>
              <a:r>
                <a:rPr altLang="en-US" b="0"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日</a:t>
              </a:r>
              <a:r>
                <a:rPr altLang="ja-JP" b="0"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10</a:t>
              </a:r>
              <a:r>
                <a:rPr altLang="en-US" b="0"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ja-JP" b="0"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00</a:t>
              </a:r>
              <a:r>
                <a:rPr altLang="en-US" b="0"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から可能</a:t>
              </a:r>
            </a:p>
          </p:txBody>
        </p:sp>
      </p:grpSp>
      <p:grpSp>
        <p:nvGrpSpPr>
          <p:cNvPr id="5" name="グループ化 4">
            <a:extLst>
              <a:ext uri="{FF2B5EF4-FFF2-40B4-BE49-F238E27FC236}">
                <a16:creationId xmlns:a16="http://schemas.microsoft.com/office/drawing/2014/main" id="{F05F42F8-4DB4-41B9-BA66-21827AADC071}"/>
              </a:ext>
            </a:extLst>
          </p:cNvPr>
          <p:cNvGrpSpPr/>
          <p:nvPr/>
        </p:nvGrpSpPr>
        <p:grpSpPr>
          <a:xfrm>
            <a:off x="4654194" y="2538430"/>
            <a:ext cx="3515886" cy="689004"/>
            <a:chOff x="4626046" y="2191741"/>
            <a:chExt cx="3515886" cy="689004"/>
          </a:xfrm>
        </p:grpSpPr>
        <p:sp>
          <p:nvSpPr>
            <p:cNvPr id="71" name="右中かっこ 70">
              <a:extLst>
                <a:ext uri="{FF2B5EF4-FFF2-40B4-BE49-F238E27FC236}">
                  <a16:creationId xmlns:a16="http://schemas.microsoft.com/office/drawing/2014/main" id="{29543A94-DD05-45BE-A223-4F5904B0AD92}"/>
                </a:ext>
              </a:extLst>
            </p:cNvPr>
            <p:cNvSpPr/>
            <p:nvPr/>
          </p:nvSpPr>
          <p:spPr>
            <a:xfrm rot="5400000">
              <a:off x="5976046" y="841741"/>
              <a:ext cx="288000" cy="2988000"/>
            </a:xfrm>
            <a:prstGeom prst="rightBrace">
              <a:avLst>
                <a:gd fmla="val 0" name="adj1"/>
                <a:gd fmla="val 50000" name="adj2"/>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1" lang="ja-JP" noProof="0" normalizeH="0" spc="0" strike="noStrike" sz="18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73" name="テキスト ボックス 72">
              <a:extLst>
                <a:ext uri="{FF2B5EF4-FFF2-40B4-BE49-F238E27FC236}">
                  <a16:creationId xmlns:a16="http://schemas.microsoft.com/office/drawing/2014/main" id="{3C010F87-5939-40E5-ABF0-31FA6996B14D}"/>
                </a:ext>
              </a:extLst>
            </p:cNvPr>
            <p:cNvSpPr txBox="1"/>
            <p:nvPr/>
          </p:nvSpPr>
          <p:spPr>
            <a:xfrm>
              <a:off x="4721932" y="2480635"/>
              <a:ext cx="3420000" cy="400110"/>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9</a:t>
              </a:r>
              <a:r>
                <a:rPr altLang="en-US" b="0"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月</a:t>
              </a:r>
              <a:r>
                <a:rPr altLang="ja-JP" b="0"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16</a:t>
              </a:r>
              <a:r>
                <a:rPr altLang="en-US" b="0"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日</a:t>
              </a:r>
              <a:r>
                <a:rPr altLang="ja-JP" b="0"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10</a:t>
              </a:r>
              <a:r>
                <a:rPr altLang="en-US" b="0"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a:t>
              </a:r>
              <a:r>
                <a:rPr altLang="ja-JP" b="0"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00</a:t>
              </a:r>
              <a:r>
                <a:rPr altLang="en-US" b="0"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から可能</a:t>
              </a:r>
            </a:p>
          </p:txBody>
        </p:sp>
      </p:grpSp>
      <p:sp>
        <p:nvSpPr>
          <p:cNvPr id="74" name="テキスト ボックス 73">
            <a:extLst>
              <a:ext uri="{FF2B5EF4-FFF2-40B4-BE49-F238E27FC236}">
                <a16:creationId xmlns:a16="http://schemas.microsoft.com/office/drawing/2014/main" id="{3DA2F772-CBCF-4491-8260-A613DA5E9B73}"/>
              </a:ext>
            </a:extLst>
          </p:cNvPr>
          <p:cNvSpPr txBox="1"/>
          <p:nvPr/>
        </p:nvSpPr>
        <p:spPr>
          <a:xfrm>
            <a:off x="397658" y="675629"/>
            <a:ext cx="3240000" cy="461665"/>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出願完了までの流れ</a:t>
            </a:r>
          </a:p>
        </p:txBody>
      </p:sp>
      <p:sp>
        <p:nvSpPr>
          <p:cNvPr id="36" name="四角形: 角を丸くする 35">
            <a:extLst>
              <a:ext uri="{FF2B5EF4-FFF2-40B4-BE49-F238E27FC236}">
                <a16:creationId xmlns:a16="http://schemas.microsoft.com/office/drawing/2014/main" id="{7EA7071B-5B1B-4425-9868-A3EDCF35E7E1}"/>
              </a:ext>
            </a:extLst>
          </p:cNvPr>
          <p:cNvSpPr/>
          <p:nvPr/>
        </p:nvSpPr>
        <p:spPr>
          <a:xfrm>
            <a:off x="433936" y="3324678"/>
            <a:ext cx="10800000" cy="3323392"/>
          </a:xfrm>
          <a:prstGeom prst="roundRect">
            <a:avLst>
              <a:gd fmla="val 796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STEP 1</a:t>
            </a:r>
            <a:r>
              <a:rPr altLang="en-US" b="1"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　事前準備</a:t>
            </a:r>
            <a:endParaRPr altLang="ja-JP" b="1"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1200" kumimoji="0" lang="en-US" noProof="0" normalizeH="0" spc="0" strike="noStrike" sz="14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　○　</a:t>
            </a:r>
            <a:r>
              <a:rPr altLang="ja-JP" b="0"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受験案内</a:t>
            </a:r>
            <a:r>
              <a:rPr altLang="ja-JP" b="0"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　</a:t>
            </a:r>
            <a:r>
              <a:rPr altLang="en-US" b="0" baseline="0" cap="none" dirty="0" i="0" kern="1200" kumimoji="0" lang="ja-JP" noProof="0" normalizeH="0" spc="0" strike="noStrike" sz="2000" u="sng">
                <a:ln>
                  <a:noFill/>
                </a:ln>
                <a:solidFill>
                  <a:prstClr val="black"/>
                </a:solidFill>
                <a:effectLst/>
                <a:uLnTx/>
                <a:uFillTx/>
                <a:latin charset="-128" panose="020B0604030504040204" pitchFamily="50" typeface="メイリオ"/>
                <a:ea charset="-128" panose="020B0604030504040204" pitchFamily="50" typeface="メイリオ"/>
                <a:cs typeface="+mn-cs"/>
              </a:rPr>
              <a:t>大学入試センターのウェブサイト（令和８年度試験のページ）から入手</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　冊子の配付は行わない</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1200" kumimoji="0" lang="en-US" noProof="0" normalizeH="0" spc="0" strike="noStrike" sz="14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　○　出願に当たって準備が必要なもの</a:t>
            </a:r>
            <a:endParaRPr altLang="ja-JP" b="0"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　</a:t>
            </a:r>
            <a:r>
              <a:rPr altLang="en-US" b="0" baseline="0" cap="none" dirty="0" i="0" kern="1200" kumimoji="0" lang="ja-JP" noProof="0" normalizeH="0" spc="-11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インターネットに接続されたパソコン，スマートフォン，タブレット等の電子端末</a:t>
            </a: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　メールアドレス　</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　顔写真データ（令和７年７月１日（火）以降に撮影したもの）</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pic>
        <p:nvPicPr>
          <p:cNvPr id="3" name="図 2">
            <a:extLst>
              <a:ext uri="{FF2B5EF4-FFF2-40B4-BE49-F238E27FC236}">
                <a16:creationId xmlns:a16="http://schemas.microsoft.com/office/drawing/2014/main" id="{3E63762B-50CC-40B4-B641-8FAE00EF2FE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906923" y="1978131"/>
            <a:ext cx="2149862" cy="3051693"/>
          </a:xfrm>
          <a:prstGeom prst="rect">
            <a:avLst/>
          </a:prstGeom>
          <a:ln w="38100">
            <a:solidFill>
              <a:schemeClr val="bg1"/>
            </a:solidFill>
          </a:ln>
        </p:spPr>
      </p:pic>
      <p:sp>
        <p:nvSpPr>
          <p:cNvPr id="38" name="正方形/長方形 37">
            <a:extLst>
              <a:ext uri="{FF2B5EF4-FFF2-40B4-BE49-F238E27FC236}">
                <a16:creationId xmlns:a16="http://schemas.microsoft.com/office/drawing/2014/main" id="{57E250F9-1EAB-46CA-982C-11797BDDB7F8}"/>
              </a:ext>
            </a:extLst>
          </p:cNvPr>
          <p:cNvSpPr/>
          <p:nvPr/>
        </p:nvSpPr>
        <p:spPr>
          <a:xfrm>
            <a:off x="8858789" y="78862"/>
            <a:ext cx="3240000" cy="432000"/>
          </a:xfrm>
          <a:prstGeom prst="rect">
            <a:avLst/>
          </a:prstGeom>
          <a:solidFill>
            <a:schemeClr val="bg1"/>
          </a:solidFill>
          <a:ln w="19050">
            <a:noFill/>
          </a:ln>
        </p:spPr>
        <p:txBody>
          <a:bodyPr anchor="ctr" bIns="72000" lIns="72000" rIns="72000" tIns="72000" wrap="square">
            <a:sp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【1.</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Web</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出願について</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p>
        </p:txBody>
      </p:sp>
    </p:spTree>
    <p:extLst>
      <p:ext uri="{BB962C8B-B14F-4D97-AF65-F5344CB8AC3E}">
        <p14:creationId xmlns:p14="http://schemas.microsoft.com/office/powerpoint/2010/main" val="3917743110"/>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2" presetSubtype="0">
                                  <p:stCondLst>
                                    <p:cond delay="0"/>
                                  </p:stCondLst>
                                  <p:childTnLst>
                                    <p:set>
                                      <p:cBhvr>
                                        <p:cTn dur="1" fill="hold" id="6">
                                          <p:stCondLst>
                                            <p:cond delay="0"/>
                                          </p:stCondLst>
                                        </p:cTn>
                                        <p:tgtEl>
                                          <p:spTgt spid="50"/>
                                        </p:tgtEl>
                                        <p:attrNameLst>
                                          <p:attrName>style.visibility</p:attrName>
                                        </p:attrNameLst>
                                      </p:cBhvr>
                                      <p:to>
                                        <p:strVal val="visible"/>
                                      </p:to>
                                    </p:set>
                                    <p:animEffect filter="fade" transition="in">
                                      <p:cBhvr>
                                        <p:cTn dur="1000" id="7"/>
                                        <p:tgtEl>
                                          <p:spTgt spid="50"/>
                                        </p:tgtEl>
                                      </p:cBhvr>
                                    </p:animEffect>
                                    <p:anim calcmode="lin" valueType="num">
                                      <p:cBhvr>
                                        <p:cTn dur="1000" fill="hold" id="8"/>
                                        <p:tgtEl>
                                          <p:spTgt spid="50"/>
                                        </p:tgtEl>
                                        <p:attrNameLst>
                                          <p:attrName>ppt_x</p:attrName>
                                        </p:attrNameLst>
                                      </p:cBhvr>
                                      <p:tavLst>
                                        <p:tav tm="0">
                                          <p:val>
                                            <p:strVal val="#ppt_x"/>
                                          </p:val>
                                        </p:tav>
                                        <p:tav tm="100000">
                                          <p:val>
                                            <p:strVal val="#ppt_x"/>
                                          </p:val>
                                        </p:tav>
                                      </p:tavLst>
                                    </p:anim>
                                    <p:anim calcmode="lin" valueType="num">
                                      <p:cBhvr>
                                        <p:cTn dur="1000" fill="hold" id="9"/>
                                        <p:tgtEl>
                                          <p:spTgt spid="50"/>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46"/>
                                        </p:tgtEl>
                                        <p:attrNameLst>
                                          <p:attrName>style.visibility</p:attrName>
                                        </p:attrNameLst>
                                      </p:cBhvr>
                                      <p:to>
                                        <p:strVal val="visible"/>
                                      </p:to>
                                    </p:set>
                                    <p:animEffect filter="fade" transition="in">
                                      <p:cBhvr>
                                        <p:cTn dur="1000" id="12"/>
                                        <p:tgtEl>
                                          <p:spTgt spid="46"/>
                                        </p:tgtEl>
                                      </p:cBhvr>
                                    </p:animEffect>
                                    <p:anim calcmode="lin" valueType="num">
                                      <p:cBhvr>
                                        <p:cTn dur="1000" fill="hold" id="13"/>
                                        <p:tgtEl>
                                          <p:spTgt spid="46"/>
                                        </p:tgtEl>
                                        <p:attrNameLst>
                                          <p:attrName>ppt_x</p:attrName>
                                        </p:attrNameLst>
                                      </p:cBhvr>
                                      <p:tavLst>
                                        <p:tav tm="0">
                                          <p:val>
                                            <p:strVal val="#ppt_x"/>
                                          </p:val>
                                        </p:tav>
                                        <p:tav tm="100000">
                                          <p:val>
                                            <p:strVal val="#ppt_x"/>
                                          </p:val>
                                        </p:tav>
                                      </p:tavLst>
                                    </p:anim>
                                    <p:anim calcmode="lin" valueType="num">
                                      <p:cBhvr>
                                        <p:cTn dur="1000" fill="hold" id="14"/>
                                        <p:tgtEl>
                                          <p:spTgt spid="46"/>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51"/>
                                        </p:tgtEl>
                                        <p:attrNameLst>
                                          <p:attrName>style.visibility</p:attrName>
                                        </p:attrNameLst>
                                      </p:cBhvr>
                                      <p:to>
                                        <p:strVal val="visible"/>
                                      </p:to>
                                    </p:set>
                                    <p:animEffect filter="fade" transition="in">
                                      <p:cBhvr>
                                        <p:cTn dur="1000" id="17"/>
                                        <p:tgtEl>
                                          <p:spTgt spid="51"/>
                                        </p:tgtEl>
                                      </p:cBhvr>
                                    </p:animEffect>
                                    <p:anim calcmode="lin" valueType="num">
                                      <p:cBhvr>
                                        <p:cTn dur="1000" fill="hold" id="18"/>
                                        <p:tgtEl>
                                          <p:spTgt spid="51"/>
                                        </p:tgtEl>
                                        <p:attrNameLst>
                                          <p:attrName>ppt_x</p:attrName>
                                        </p:attrNameLst>
                                      </p:cBhvr>
                                      <p:tavLst>
                                        <p:tav tm="0">
                                          <p:val>
                                            <p:strVal val="#ppt_x"/>
                                          </p:val>
                                        </p:tav>
                                        <p:tav tm="100000">
                                          <p:val>
                                            <p:strVal val="#ppt_x"/>
                                          </p:val>
                                        </p:tav>
                                      </p:tavLst>
                                    </p:anim>
                                    <p:anim calcmode="lin" valueType="num">
                                      <p:cBhvr>
                                        <p:cTn dur="1000" fill="hold" id="19"/>
                                        <p:tgtEl>
                                          <p:spTgt spid="51"/>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52"/>
                                        </p:tgtEl>
                                        <p:attrNameLst>
                                          <p:attrName>style.visibility</p:attrName>
                                        </p:attrNameLst>
                                      </p:cBhvr>
                                      <p:to>
                                        <p:strVal val="visible"/>
                                      </p:to>
                                    </p:set>
                                    <p:animEffect filter="fade" transition="in">
                                      <p:cBhvr>
                                        <p:cTn dur="1000" id="22"/>
                                        <p:tgtEl>
                                          <p:spTgt spid="52"/>
                                        </p:tgtEl>
                                      </p:cBhvr>
                                    </p:animEffect>
                                    <p:anim calcmode="lin" valueType="num">
                                      <p:cBhvr>
                                        <p:cTn dur="1000" fill="hold" id="23"/>
                                        <p:tgtEl>
                                          <p:spTgt spid="52"/>
                                        </p:tgtEl>
                                        <p:attrNameLst>
                                          <p:attrName>ppt_x</p:attrName>
                                        </p:attrNameLst>
                                      </p:cBhvr>
                                      <p:tavLst>
                                        <p:tav tm="0">
                                          <p:val>
                                            <p:strVal val="#ppt_x"/>
                                          </p:val>
                                        </p:tav>
                                        <p:tav tm="100000">
                                          <p:val>
                                            <p:strVal val="#ppt_x"/>
                                          </p:val>
                                        </p:tav>
                                      </p:tavLst>
                                    </p:anim>
                                    <p:anim calcmode="lin" valueType="num">
                                      <p:cBhvr>
                                        <p:cTn dur="1000" fill="hold" id="24"/>
                                        <p:tgtEl>
                                          <p:spTgt spid="52"/>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53"/>
                                        </p:tgtEl>
                                        <p:attrNameLst>
                                          <p:attrName>style.visibility</p:attrName>
                                        </p:attrNameLst>
                                      </p:cBhvr>
                                      <p:to>
                                        <p:strVal val="visible"/>
                                      </p:to>
                                    </p:set>
                                    <p:animEffect filter="fade" transition="in">
                                      <p:cBhvr>
                                        <p:cTn dur="1000" id="27"/>
                                        <p:tgtEl>
                                          <p:spTgt spid="53"/>
                                        </p:tgtEl>
                                      </p:cBhvr>
                                    </p:animEffect>
                                    <p:anim calcmode="lin" valueType="num">
                                      <p:cBhvr>
                                        <p:cTn dur="1000" fill="hold" id="28"/>
                                        <p:tgtEl>
                                          <p:spTgt spid="53"/>
                                        </p:tgtEl>
                                        <p:attrNameLst>
                                          <p:attrName>ppt_x</p:attrName>
                                        </p:attrNameLst>
                                      </p:cBhvr>
                                      <p:tavLst>
                                        <p:tav tm="0">
                                          <p:val>
                                            <p:strVal val="#ppt_x"/>
                                          </p:val>
                                        </p:tav>
                                        <p:tav tm="100000">
                                          <p:val>
                                            <p:strVal val="#ppt_x"/>
                                          </p:val>
                                        </p:tav>
                                      </p:tavLst>
                                    </p:anim>
                                    <p:anim calcmode="lin" valueType="num">
                                      <p:cBhvr>
                                        <p:cTn dur="1000" fill="hold" id="29"/>
                                        <p:tgtEl>
                                          <p:spTgt spid="53"/>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54"/>
                                        </p:tgtEl>
                                        <p:attrNameLst>
                                          <p:attrName>style.visibility</p:attrName>
                                        </p:attrNameLst>
                                      </p:cBhvr>
                                      <p:to>
                                        <p:strVal val="visible"/>
                                      </p:to>
                                    </p:set>
                                    <p:animEffect filter="fade" transition="in">
                                      <p:cBhvr>
                                        <p:cTn dur="1000" id="32"/>
                                        <p:tgtEl>
                                          <p:spTgt spid="54"/>
                                        </p:tgtEl>
                                      </p:cBhvr>
                                    </p:animEffect>
                                    <p:anim calcmode="lin" valueType="num">
                                      <p:cBhvr>
                                        <p:cTn dur="1000" fill="hold" id="33"/>
                                        <p:tgtEl>
                                          <p:spTgt spid="54"/>
                                        </p:tgtEl>
                                        <p:attrNameLst>
                                          <p:attrName>ppt_x</p:attrName>
                                        </p:attrNameLst>
                                      </p:cBhvr>
                                      <p:tavLst>
                                        <p:tav tm="0">
                                          <p:val>
                                            <p:strVal val="#ppt_x"/>
                                          </p:val>
                                        </p:tav>
                                        <p:tav tm="100000">
                                          <p:val>
                                            <p:strVal val="#ppt_x"/>
                                          </p:val>
                                        </p:tav>
                                      </p:tavLst>
                                    </p:anim>
                                    <p:anim calcmode="lin" valueType="num">
                                      <p:cBhvr>
                                        <p:cTn dur="1000" fill="hold" id="34"/>
                                        <p:tgtEl>
                                          <p:spTgt spid="54"/>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0"/>
                                  </p:stCondLst>
                                  <p:childTnLst>
                                    <p:set>
                                      <p:cBhvr>
                                        <p:cTn dur="1" fill="hold" id="36">
                                          <p:stCondLst>
                                            <p:cond delay="0"/>
                                          </p:stCondLst>
                                        </p:cTn>
                                        <p:tgtEl>
                                          <p:spTgt spid="55"/>
                                        </p:tgtEl>
                                        <p:attrNameLst>
                                          <p:attrName>style.visibility</p:attrName>
                                        </p:attrNameLst>
                                      </p:cBhvr>
                                      <p:to>
                                        <p:strVal val="visible"/>
                                      </p:to>
                                    </p:set>
                                    <p:animEffect filter="fade" transition="in">
                                      <p:cBhvr>
                                        <p:cTn dur="1000" id="37"/>
                                        <p:tgtEl>
                                          <p:spTgt spid="55"/>
                                        </p:tgtEl>
                                      </p:cBhvr>
                                    </p:animEffect>
                                    <p:anim calcmode="lin" valueType="num">
                                      <p:cBhvr>
                                        <p:cTn dur="1000" fill="hold" id="38"/>
                                        <p:tgtEl>
                                          <p:spTgt spid="55"/>
                                        </p:tgtEl>
                                        <p:attrNameLst>
                                          <p:attrName>ppt_x</p:attrName>
                                        </p:attrNameLst>
                                      </p:cBhvr>
                                      <p:tavLst>
                                        <p:tav tm="0">
                                          <p:val>
                                            <p:strVal val="#ppt_x"/>
                                          </p:val>
                                        </p:tav>
                                        <p:tav tm="100000">
                                          <p:val>
                                            <p:strVal val="#ppt_x"/>
                                          </p:val>
                                        </p:tav>
                                      </p:tavLst>
                                    </p:anim>
                                    <p:anim calcmode="lin" valueType="num">
                                      <p:cBhvr>
                                        <p:cTn dur="1000" fill="hold" id="39"/>
                                        <p:tgtEl>
                                          <p:spTgt spid="55"/>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74"/>
                                        </p:tgtEl>
                                        <p:attrNameLst>
                                          <p:attrName>style.visibility</p:attrName>
                                        </p:attrNameLst>
                                      </p:cBhvr>
                                      <p:to>
                                        <p:strVal val="visible"/>
                                      </p:to>
                                    </p:set>
                                    <p:animEffect filter="fade" transition="in">
                                      <p:cBhvr>
                                        <p:cTn dur="1000" id="42"/>
                                        <p:tgtEl>
                                          <p:spTgt spid="74"/>
                                        </p:tgtEl>
                                      </p:cBhvr>
                                    </p:animEffect>
                                    <p:anim calcmode="lin" valueType="num">
                                      <p:cBhvr>
                                        <p:cTn dur="1000" fill="hold" id="43"/>
                                        <p:tgtEl>
                                          <p:spTgt spid="74"/>
                                        </p:tgtEl>
                                        <p:attrNameLst>
                                          <p:attrName>ppt_x</p:attrName>
                                        </p:attrNameLst>
                                      </p:cBhvr>
                                      <p:tavLst>
                                        <p:tav tm="0">
                                          <p:val>
                                            <p:strVal val="#ppt_x"/>
                                          </p:val>
                                        </p:tav>
                                        <p:tav tm="100000">
                                          <p:val>
                                            <p:strVal val="#ppt_x"/>
                                          </p:val>
                                        </p:tav>
                                      </p:tavLst>
                                    </p:anim>
                                    <p:anim calcmode="lin" valueType="num">
                                      <p:cBhvr>
                                        <p:cTn dur="1000" fill="hold" id="44"/>
                                        <p:tgtEl>
                                          <p:spTgt spid="74"/>
                                        </p:tgtEl>
                                        <p:attrNameLst>
                                          <p:attrName>ppt_y</p:attrName>
                                        </p:attrNameLst>
                                      </p:cBhvr>
                                      <p:tavLst>
                                        <p:tav tm="0">
                                          <p:val>
                                            <p:strVal val="#ppt_y+.1"/>
                                          </p:val>
                                        </p:tav>
                                        <p:tav tm="100000">
                                          <p:val>
                                            <p:strVal val="#ppt_y"/>
                                          </p:val>
                                        </p:tav>
                                      </p:tavLst>
                                    </p:anim>
                                  </p:childTnLst>
                                </p:cTn>
                              </p:par>
                            </p:childTnLst>
                          </p:cTn>
                        </p:par>
                      </p:childTnLst>
                    </p:cTn>
                  </p:par>
                  <p:par>
                    <p:cTn fill="hold" id="45">
                      <p:stCondLst>
                        <p:cond delay="indefinite"/>
                      </p:stCondLst>
                      <p:childTnLst>
                        <p:par>
                          <p:cTn fill="hold" id="46">
                            <p:stCondLst>
                              <p:cond delay="0"/>
                            </p:stCondLst>
                            <p:childTnLst>
                              <p:par>
                                <p:cTn fill="hold" id="47" nodeType="clickEffect" presetClass="emph" presetID="26" presetSubtype="0">
                                  <p:stCondLst>
                                    <p:cond delay="0"/>
                                  </p:stCondLst>
                                  <p:childTnLst>
                                    <p:animEffect filter="fade" transition="out">
                                      <p:cBhvr>
                                        <p:cTn dur="1250" id="48" tmFilter="0, 0; .2, .5; .8, .5; 1, 0"/>
                                        <p:tgtEl>
                                          <p:spTgt spid="51"/>
                                        </p:tgtEl>
                                      </p:cBhvr>
                                    </p:animEffect>
                                    <p:animScale>
                                      <p:cBhvr>
                                        <p:cTn autoRev="1" dur="625" fill="hold" id="49"/>
                                        <p:tgtEl>
                                          <p:spTgt spid="51"/>
                                        </p:tgtEl>
                                      </p:cBhvr>
                                      <p:by x="105000" y="105000"/>
                                    </p:animScale>
                                  </p:childTnLst>
                                </p:cTn>
                              </p:par>
                              <p:par>
                                <p:cTn fill="hold" id="50" nodeType="withEffect" presetClass="emph" presetID="26" presetSubtype="0">
                                  <p:stCondLst>
                                    <p:cond delay="0"/>
                                  </p:stCondLst>
                                  <p:childTnLst>
                                    <p:animEffect filter="fade" transition="out">
                                      <p:cBhvr>
                                        <p:cTn dur="1250" id="51" tmFilter="0, 0; .2, .5; .8, .5; 1, 0"/>
                                        <p:tgtEl>
                                          <p:spTgt spid="52"/>
                                        </p:tgtEl>
                                      </p:cBhvr>
                                    </p:animEffect>
                                    <p:animScale>
                                      <p:cBhvr>
                                        <p:cTn autoRev="1" dur="625" fill="hold" id="52"/>
                                        <p:tgtEl>
                                          <p:spTgt spid="52"/>
                                        </p:tgtEl>
                                      </p:cBhvr>
                                      <p:by x="105000" y="105000"/>
                                    </p:animScale>
                                  </p:childTnLst>
                                </p:cTn>
                              </p:par>
                            </p:childTnLst>
                          </p:cTn>
                        </p:par>
                      </p:childTnLst>
                    </p:cTn>
                  </p:par>
                  <p:par>
                    <p:cTn fill="hold" id="53">
                      <p:stCondLst>
                        <p:cond delay="indefinite"/>
                      </p:stCondLst>
                      <p:childTnLst>
                        <p:par>
                          <p:cTn fill="hold" id="54">
                            <p:stCondLst>
                              <p:cond delay="0"/>
                            </p:stCondLst>
                            <p:childTnLst>
                              <p:par>
                                <p:cTn fill="hold" id="55" nodeType="clickEffect" presetClass="entr" presetID="42" presetSubtype="0">
                                  <p:stCondLst>
                                    <p:cond delay="0"/>
                                  </p:stCondLst>
                                  <p:childTnLst>
                                    <p:set>
                                      <p:cBhvr>
                                        <p:cTn dur="1" fill="hold" id="56">
                                          <p:stCondLst>
                                            <p:cond delay="0"/>
                                          </p:stCondLst>
                                        </p:cTn>
                                        <p:tgtEl>
                                          <p:spTgt spid="2"/>
                                        </p:tgtEl>
                                        <p:attrNameLst>
                                          <p:attrName>style.visibility</p:attrName>
                                        </p:attrNameLst>
                                      </p:cBhvr>
                                      <p:to>
                                        <p:strVal val="visible"/>
                                      </p:to>
                                    </p:set>
                                    <p:animEffect filter="fade" transition="in">
                                      <p:cBhvr>
                                        <p:cTn dur="1000" id="57"/>
                                        <p:tgtEl>
                                          <p:spTgt spid="2"/>
                                        </p:tgtEl>
                                      </p:cBhvr>
                                    </p:animEffect>
                                    <p:anim calcmode="lin" valueType="num">
                                      <p:cBhvr>
                                        <p:cTn dur="1000" fill="hold" id="58"/>
                                        <p:tgtEl>
                                          <p:spTgt spid="2"/>
                                        </p:tgtEl>
                                        <p:attrNameLst>
                                          <p:attrName>ppt_x</p:attrName>
                                        </p:attrNameLst>
                                      </p:cBhvr>
                                      <p:tavLst>
                                        <p:tav tm="0">
                                          <p:val>
                                            <p:strVal val="#ppt_x"/>
                                          </p:val>
                                        </p:tav>
                                        <p:tav tm="100000">
                                          <p:val>
                                            <p:strVal val="#ppt_x"/>
                                          </p:val>
                                        </p:tav>
                                      </p:tavLst>
                                    </p:anim>
                                    <p:anim calcmode="lin" valueType="num">
                                      <p:cBhvr>
                                        <p:cTn dur="1000" fill="hold" id="59"/>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60">
                      <p:stCondLst>
                        <p:cond delay="indefinite"/>
                      </p:stCondLst>
                      <p:childTnLst>
                        <p:par>
                          <p:cTn fill="hold" id="61">
                            <p:stCondLst>
                              <p:cond delay="0"/>
                            </p:stCondLst>
                            <p:childTnLst>
                              <p:par>
                                <p:cTn fill="hold" id="62" nodeType="clickEffect" presetClass="emph" presetID="26" presetSubtype="0">
                                  <p:stCondLst>
                                    <p:cond delay="0"/>
                                  </p:stCondLst>
                                  <p:childTnLst>
                                    <p:animEffect filter="fade" transition="out">
                                      <p:cBhvr>
                                        <p:cTn dur="1250" id="63" tmFilter="0, 0; .2, .5; .8, .5; 1, 0"/>
                                        <p:tgtEl>
                                          <p:spTgt spid="53"/>
                                        </p:tgtEl>
                                      </p:cBhvr>
                                    </p:animEffect>
                                    <p:animScale>
                                      <p:cBhvr>
                                        <p:cTn autoRev="1" dur="625" fill="hold" id="64"/>
                                        <p:tgtEl>
                                          <p:spTgt spid="53"/>
                                        </p:tgtEl>
                                      </p:cBhvr>
                                      <p:by x="105000" y="105000"/>
                                    </p:animScale>
                                  </p:childTnLst>
                                </p:cTn>
                              </p:par>
                              <p:par>
                                <p:cTn fill="hold" id="65" nodeType="withEffect" presetClass="emph" presetID="26" presetSubtype="0">
                                  <p:stCondLst>
                                    <p:cond delay="0"/>
                                  </p:stCondLst>
                                  <p:childTnLst>
                                    <p:animEffect filter="fade" transition="out">
                                      <p:cBhvr>
                                        <p:cTn dur="1250" id="66" tmFilter="0, 0; .2, .5; .8, .5; 1, 0"/>
                                        <p:tgtEl>
                                          <p:spTgt spid="54"/>
                                        </p:tgtEl>
                                      </p:cBhvr>
                                    </p:animEffect>
                                    <p:animScale>
                                      <p:cBhvr>
                                        <p:cTn autoRev="1" dur="625" fill="hold" id="67"/>
                                        <p:tgtEl>
                                          <p:spTgt spid="54"/>
                                        </p:tgtEl>
                                      </p:cBhvr>
                                      <p:by x="105000" y="105000"/>
                                    </p:animScale>
                                  </p:childTnLst>
                                </p:cTn>
                              </p:par>
                            </p:childTnLst>
                          </p:cTn>
                        </p:par>
                      </p:childTnLst>
                    </p:cTn>
                  </p:par>
                  <p:par>
                    <p:cTn fill="hold" id="68">
                      <p:stCondLst>
                        <p:cond delay="indefinite"/>
                      </p:stCondLst>
                      <p:childTnLst>
                        <p:par>
                          <p:cTn fill="hold" id="69">
                            <p:stCondLst>
                              <p:cond delay="0"/>
                            </p:stCondLst>
                            <p:childTnLst>
                              <p:par>
                                <p:cTn fill="hold" id="70" nodeType="clickEffect" presetClass="entr" presetID="42" presetSubtype="0">
                                  <p:stCondLst>
                                    <p:cond delay="0"/>
                                  </p:stCondLst>
                                  <p:childTnLst>
                                    <p:set>
                                      <p:cBhvr>
                                        <p:cTn dur="1" fill="hold" id="71">
                                          <p:stCondLst>
                                            <p:cond delay="0"/>
                                          </p:stCondLst>
                                        </p:cTn>
                                        <p:tgtEl>
                                          <p:spTgt spid="5"/>
                                        </p:tgtEl>
                                        <p:attrNameLst>
                                          <p:attrName>style.visibility</p:attrName>
                                        </p:attrNameLst>
                                      </p:cBhvr>
                                      <p:to>
                                        <p:strVal val="visible"/>
                                      </p:to>
                                    </p:set>
                                    <p:animEffect filter="fade" transition="in">
                                      <p:cBhvr>
                                        <p:cTn dur="1000" id="72"/>
                                        <p:tgtEl>
                                          <p:spTgt spid="5"/>
                                        </p:tgtEl>
                                      </p:cBhvr>
                                    </p:animEffect>
                                    <p:anim calcmode="lin" valueType="num">
                                      <p:cBhvr>
                                        <p:cTn dur="1000" fill="hold" id="73"/>
                                        <p:tgtEl>
                                          <p:spTgt spid="5"/>
                                        </p:tgtEl>
                                        <p:attrNameLst>
                                          <p:attrName>ppt_x</p:attrName>
                                        </p:attrNameLst>
                                      </p:cBhvr>
                                      <p:tavLst>
                                        <p:tav tm="0">
                                          <p:val>
                                            <p:strVal val="#ppt_x"/>
                                          </p:val>
                                        </p:tav>
                                        <p:tav tm="100000">
                                          <p:val>
                                            <p:strVal val="#ppt_x"/>
                                          </p:val>
                                        </p:tav>
                                      </p:tavLst>
                                    </p:anim>
                                    <p:anim calcmode="lin" valueType="num">
                                      <p:cBhvr>
                                        <p:cTn dur="1000" fill="hold" id="74"/>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75">
                      <p:stCondLst>
                        <p:cond delay="indefinite"/>
                      </p:stCondLst>
                      <p:childTnLst>
                        <p:par>
                          <p:cTn fill="hold" id="76">
                            <p:stCondLst>
                              <p:cond delay="0"/>
                            </p:stCondLst>
                            <p:childTnLst>
                              <p:par>
                                <p:cTn fill="hold" id="77" nodeType="clickEffect" presetClass="emph" presetID="26" presetSubtype="0">
                                  <p:stCondLst>
                                    <p:cond delay="0"/>
                                  </p:stCondLst>
                                  <p:childTnLst>
                                    <p:animEffect filter="fade" transition="out">
                                      <p:cBhvr>
                                        <p:cTn dur="1250" id="78" tmFilter="0, 0; .2, .5; .8, .5; 1, 0"/>
                                        <p:tgtEl>
                                          <p:spTgt spid="50"/>
                                        </p:tgtEl>
                                      </p:cBhvr>
                                    </p:animEffect>
                                    <p:animScale>
                                      <p:cBhvr>
                                        <p:cTn autoRev="1" dur="625" fill="hold" id="79"/>
                                        <p:tgtEl>
                                          <p:spTgt spid="50"/>
                                        </p:tgtEl>
                                      </p:cBhvr>
                                      <p:by x="105000" y="105000"/>
                                    </p:animScale>
                                  </p:childTnLst>
                                </p:cTn>
                              </p:par>
                            </p:childTnLst>
                          </p:cTn>
                        </p:par>
                      </p:childTnLst>
                    </p:cTn>
                  </p:par>
                  <p:par>
                    <p:cTn fill="hold" id="80">
                      <p:stCondLst>
                        <p:cond delay="indefinite"/>
                      </p:stCondLst>
                      <p:childTnLst>
                        <p:par>
                          <p:cTn fill="hold" id="81">
                            <p:stCondLst>
                              <p:cond delay="0"/>
                            </p:stCondLst>
                            <p:childTnLst>
                              <p:par>
                                <p:cTn fill="hold" grpId="0" id="82" nodeType="clickEffect" presetClass="entr" presetID="42" presetSubtype="0">
                                  <p:stCondLst>
                                    <p:cond delay="0"/>
                                  </p:stCondLst>
                                  <p:childTnLst>
                                    <p:set>
                                      <p:cBhvr>
                                        <p:cTn dur="1" fill="hold" id="83">
                                          <p:stCondLst>
                                            <p:cond delay="0"/>
                                          </p:stCondLst>
                                        </p:cTn>
                                        <p:tgtEl>
                                          <p:spTgt spid="36"/>
                                        </p:tgtEl>
                                        <p:attrNameLst>
                                          <p:attrName>style.visibility</p:attrName>
                                        </p:attrNameLst>
                                      </p:cBhvr>
                                      <p:to>
                                        <p:strVal val="visible"/>
                                      </p:to>
                                    </p:set>
                                    <p:animEffect filter="fade" transition="in">
                                      <p:cBhvr>
                                        <p:cTn dur="1000" id="84"/>
                                        <p:tgtEl>
                                          <p:spTgt spid="36"/>
                                        </p:tgtEl>
                                      </p:cBhvr>
                                    </p:animEffect>
                                    <p:anim calcmode="lin" valueType="num">
                                      <p:cBhvr>
                                        <p:cTn dur="1000" fill="hold" id="85"/>
                                        <p:tgtEl>
                                          <p:spTgt spid="36"/>
                                        </p:tgtEl>
                                        <p:attrNameLst>
                                          <p:attrName>ppt_x</p:attrName>
                                        </p:attrNameLst>
                                      </p:cBhvr>
                                      <p:tavLst>
                                        <p:tav tm="0">
                                          <p:val>
                                            <p:strVal val="#ppt_x"/>
                                          </p:val>
                                        </p:tav>
                                        <p:tav tm="100000">
                                          <p:val>
                                            <p:strVal val="#ppt_x"/>
                                          </p:val>
                                        </p:tav>
                                      </p:tavLst>
                                    </p:anim>
                                    <p:anim calcmode="lin" valueType="num">
                                      <p:cBhvr>
                                        <p:cTn dur="1000" fill="hold" id="86"/>
                                        <p:tgtEl>
                                          <p:spTgt spid="36"/>
                                        </p:tgtEl>
                                        <p:attrNameLst>
                                          <p:attrName>ppt_y</p:attrName>
                                        </p:attrNameLst>
                                      </p:cBhvr>
                                      <p:tavLst>
                                        <p:tav tm="0">
                                          <p:val>
                                            <p:strVal val="#ppt_y+.1"/>
                                          </p:val>
                                        </p:tav>
                                        <p:tav tm="100000">
                                          <p:val>
                                            <p:strVal val="#ppt_y"/>
                                          </p:val>
                                        </p:tav>
                                      </p:tavLst>
                                    </p:anim>
                                  </p:childTnLst>
                                </p:cTn>
                              </p:par>
                            </p:childTnLst>
                          </p:cTn>
                        </p:par>
                      </p:childTnLst>
                    </p:cTn>
                  </p:par>
                  <p:par>
                    <p:cTn fill="hold" id="87">
                      <p:stCondLst>
                        <p:cond delay="indefinite"/>
                      </p:stCondLst>
                      <p:childTnLst>
                        <p:par>
                          <p:cTn fill="hold" id="88">
                            <p:stCondLst>
                              <p:cond delay="0"/>
                            </p:stCondLst>
                            <p:childTnLst>
                              <p:par>
                                <p:cTn fill="hold" id="89" nodeType="clickEffect" presetClass="entr" presetID="42" presetSubtype="0">
                                  <p:stCondLst>
                                    <p:cond delay="0"/>
                                  </p:stCondLst>
                                  <p:childTnLst>
                                    <p:set>
                                      <p:cBhvr>
                                        <p:cTn dur="1" fill="hold" id="90">
                                          <p:stCondLst>
                                            <p:cond delay="0"/>
                                          </p:stCondLst>
                                        </p:cTn>
                                        <p:tgtEl>
                                          <p:spTgt spid="3"/>
                                        </p:tgtEl>
                                        <p:attrNameLst>
                                          <p:attrName>style.visibility</p:attrName>
                                        </p:attrNameLst>
                                      </p:cBhvr>
                                      <p:to>
                                        <p:strVal val="visible"/>
                                      </p:to>
                                    </p:set>
                                    <p:animEffect filter="fade" transition="in">
                                      <p:cBhvr>
                                        <p:cTn dur="1000" id="91"/>
                                        <p:tgtEl>
                                          <p:spTgt spid="3"/>
                                        </p:tgtEl>
                                      </p:cBhvr>
                                    </p:animEffect>
                                    <p:anim calcmode="lin" valueType="num">
                                      <p:cBhvr>
                                        <p:cTn dur="1000" fill="hold" id="92"/>
                                        <p:tgtEl>
                                          <p:spTgt spid="3"/>
                                        </p:tgtEl>
                                        <p:attrNameLst>
                                          <p:attrName>ppt_x</p:attrName>
                                        </p:attrNameLst>
                                      </p:cBhvr>
                                      <p:tavLst>
                                        <p:tav tm="0">
                                          <p:val>
                                            <p:strVal val="#ppt_x"/>
                                          </p:val>
                                        </p:tav>
                                        <p:tav tm="100000">
                                          <p:val>
                                            <p:strVal val="#ppt_x"/>
                                          </p:val>
                                        </p:tav>
                                      </p:tavLst>
                                    </p:anim>
                                    <p:anim calcmode="lin" valueType="num">
                                      <p:cBhvr>
                                        <p:cTn dur="1000" fill="hold" id="93"/>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4"/>
      <p:bldP animBg="1" grpId="0" spid="36"/>
    </p:bldLst>
  </p:timing>
</p:sld>
</file>

<file path=ppt/slides/slide7.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1E92C378-F5A2-45D9-8C52-D13EBA5145AB}"/>
              </a:ext>
            </a:extLst>
          </p:cNvPr>
          <p:cNvPicPr>
            <a:picLocks noChangeAspect="1"/>
          </p:cNvPicPr>
          <p:nvPr/>
        </p:nvPicPr>
        <p:blipFill rotWithShape="1">
          <a:blip r:embed="rId3">
            <a:extLst>
              <a:ext uri="{28A0092B-C50C-407E-A947-70E740481C1C}">
                <a14:useLocalDpi xmlns:a14="http://schemas.microsoft.com/office/drawing/2010/main" val="0"/>
              </a:ext>
            </a:extLst>
          </a:blip>
          <a:srcRect r="-1"/>
          <a:stretch/>
        </p:blipFill>
        <p:spPr>
          <a:xfrm>
            <a:off x="730596" y="3669874"/>
            <a:ext cx="3974138" cy="2943869"/>
          </a:xfrm>
          <a:prstGeom prst="rect">
            <a:avLst/>
          </a:prstGeom>
          <a:ln>
            <a:solidFill>
              <a:schemeClr val="tx1"/>
            </a:solidFill>
          </a:ln>
        </p:spPr>
      </p:pic>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idx="12" sz="quarter" type="sldNum"/>
          </p:nvPr>
        </p:nvSpPr>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E0DD81A2-EA14-4A6D-B084-F67E3CF249F6}" type="slidenum">
              <a:rPr altLang="en-US" b="1"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7</a:t>
            </a:fld>
            <a:endParaRPr altLang="en-US" b="1" baseline="0" cap="none"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6" name="タイトル 5">
            <a:extLst>
              <a:ext uri="{FF2B5EF4-FFF2-40B4-BE49-F238E27FC236}">
                <a16:creationId xmlns:a16="http://schemas.microsoft.com/office/drawing/2014/main" id="{BAA98217-8299-4D6A-B797-9292E09FCF26}"/>
              </a:ext>
            </a:extLst>
          </p:cNvPr>
          <p:cNvSpPr>
            <a:spLocks noGrp="1"/>
          </p:cNvSpPr>
          <p:nvPr>
            <p:ph type="title"/>
          </p:nvPr>
        </p:nvSpPr>
        <p:spPr>
          <a:xfrm>
            <a:off x="406400" y="163998"/>
            <a:ext cx="8596668" cy="563414"/>
          </a:xfrm>
        </p:spPr>
        <p:txBody>
          <a:bodyPr/>
          <a:lstStyle/>
          <a:p>
            <a:r>
              <a:rPr altLang="en-US" dirty="0" lang="ja-JP">
                <a:solidFill>
                  <a:srgbClr val="002060"/>
                </a:solidFill>
              </a:rPr>
              <a:t>②　出願　</a:t>
            </a:r>
            <a:r>
              <a:rPr altLang="ja-JP" dirty="0" lang="en-US">
                <a:solidFill>
                  <a:srgbClr val="002060"/>
                </a:solidFill>
              </a:rPr>
              <a:t>【</a:t>
            </a:r>
            <a:r>
              <a:rPr altLang="en-US" dirty="0" lang="ja-JP">
                <a:solidFill>
                  <a:srgbClr val="002060"/>
                </a:solidFill>
              </a:rPr>
              <a:t>受験案内：</a:t>
            </a:r>
            <a:r>
              <a:rPr altLang="ja-JP" dirty="0" lang="en-US">
                <a:solidFill>
                  <a:srgbClr val="002060"/>
                </a:solidFill>
              </a:rPr>
              <a:t>P.32</a:t>
            </a:r>
            <a:r>
              <a:rPr altLang="en-US" dirty="0" lang="ja-JP">
                <a:solidFill>
                  <a:srgbClr val="002060"/>
                </a:solidFill>
              </a:rPr>
              <a:t>～</a:t>
            </a:r>
            <a:r>
              <a:rPr altLang="ja-JP" dirty="0" lang="en-US">
                <a:solidFill>
                  <a:srgbClr val="002060"/>
                </a:solidFill>
              </a:rPr>
              <a:t>34】</a:t>
            </a:r>
            <a:endParaRPr altLang="en-US" dirty="0" lang="ja-JP">
              <a:solidFill>
                <a:srgbClr val="002060"/>
              </a:solidFill>
            </a:endParaRPr>
          </a:p>
        </p:txBody>
      </p:sp>
      <p:grpSp>
        <p:nvGrpSpPr>
          <p:cNvPr id="47" name="グループ化 46">
            <a:extLst>
              <a:ext uri="{FF2B5EF4-FFF2-40B4-BE49-F238E27FC236}">
                <a16:creationId xmlns:a16="http://schemas.microsoft.com/office/drawing/2014/main" id="{5061A0B5-30CD-4C5C-8717-31A4D41170A5}"/>
              </a:ext>
            </a:extLst>
          </p:cNvPr>
          <p:cNvGrpSpPr/>
          <p:nvPr/>
        </p:nvGrpSpPr>
        <p:grpSpPr>
          <a:xfrm>
            <a:off x="7680623" y="1138530"/>
            <a:ext cx="1331999" cy="756001"/>
            <a:chOff x="59791" y="-6962"/>
            <a:chExt cx="1495878" cy="471972"/>
          </a:xfrm>
        </p:grpSpPr>
        <p:sp>
          <p:nvSpPr>
            <p:cNvPr id="68" name="矢印: 山形 67">
              <a:extLst>
                <a:ext uri="{FF2B5EF4-FFF2-40B4-BE49-F238E27FC236}">
                  <a16:creationId xmlns:a16="http://schemas.microsoft.com/office/drawing/2014/main" id="{D2A95D9F-6799-460F-9AA1-7608D066B397}"/>
                </a:ext>
              </a:extLst>
            </p:cNvPr>
            <p:cNvSpPr/>
            <p:nvPr/>
          </p:nvSpPr>
          <p:spPr>
            <a:xfrm>
              <a:off x="59791" y="-6962"/>
              <a:ext cx="1495878" cy="471972"/>
            </a:xfrm>
            <a:prstGeom prst="chevron">
              <a:avLst>
                <a:gd fmla="val 51649" name="adj"/>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69" name="テキスト ボックス 2">
              <a:extLst>
                <a:ext uri="{FF2B5EF4-FFF2-40B4-BE49-F238E27FC236}">
                  <a16:creationId xmlns:a16="http://schemas.microsoft.com/office/drawing/2014/main" id="{D3E80BC7-C643-4522-AD6E-8B69C5ADDC0C}"/>
                </a:ext>
              </a:extLst>
            </p:cNvPr>
            <p:cNvSpPr txBox="1">
              <a:spLocks noChangeArrowheads="1"/>
            </p:cNvSpPr>
            <p:nvPr/>
          </p:nvSpPr>
          <p:spPr bwMode="auto">
            <a:xfrm>
              <a:off x="438524" y="-5260"/>
              <a:ext cx="912464" cy="441935"/>
            </a:xfrm>
            <a:prstGeom prst="rect">
              <a:avLst/>
            </a:prstGeom>
            <a:noFill/>
            <a:ln w="9525">
              <a:noFill/>
              <a:miter lim="800000"/>
              <a:headEnd/>
              <a:tailEnd/>
            </a:ln>
          </p:spPr>
          <p:txBody>
            <a:bodyPr anchor="t" anchorCtr="0" bIns="45720" lIns="91440" rIns="91440" rot="0" tIns="45720" vert="horz" wrap="square">
              <a:spAutoFit/>
            </a:bodyPr>
            <a:lstStyle/>
            <a:p>
              <a:pPr algn="just"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20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出願</a:t>
              </a:r>
            </a:p>
            <a:p>
              <a:pPr algn="just"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20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完了</a:t>
              </a:r>
            </a:p>
          </p:txBody>
        </p:sp>
      </p:grpSp>
      <p:grpSp>
        <p:nvGrpSpPr>
          <p:cNvPr id="50" name="グループ化 49">
            <a:extLst>
              <a:ext uri="{FF2B5EF4-FFF2-40B4-BE49-F238E27FC236}">
                <a16:creationId xmlns:a16="http://schemas.microsoft.com/office/drawing/2014/main" id="{D745A959-424B-4446-A19E-FDF761B77C74}"/>
              </a:ext>
            </a:extLst>
          </p:cNvPr>
          <p:cNvGrpSpPr/>
          <p:nvPr/>
        </p:nvGrpSpPr>
        <p:grpSpPr>
          <a:xfrm>
            <a:off x="406400" y="1140198"/>
            <a:ext cx="1440000" cy="756001"/>
            <a:chOff x="23155" y="-1"/>
            <a:chExt cx="809029" cy="470314"/>
          </a:xfrm>
        </p:grpSpPr>
        <p:sp>
          <p:nvSpPr>
            <p:cNvPr id="66" name="矢印: 五方向 65">
              <a:extLst>
                <a:ext uri="{FF2B5EF4-FFF2-40B4-BE49-F238E27FC236}">
                  <a16:creationId xmlns:a16="http://schemas.microsoft.com/office/drawing/2014/main" id="{5901BCD0-5CA0-4A58-861A-C830EFCF837A}"/>
                </a:ext>
              </a:extLst>
            </p:cNvPr>
            <p:cNvSpPr/>
            <p:nvPr/>
          </p:nvSpPr>
          <p:spPr>
            <a:xfrm>
              <a:off x="23155" y="-1"/>
              <a:ext cx="809029" cy="470314"/>
            </a:xfrm>
            <a:prstGeom prst="homePlat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67" name="テキスト ボックス 2">
              <a:extLst>
                <a:ext uri="{FF2B5EF4-FFF2-40B4-BE49-F238E27FC236}">
                  <a16:creationId xmlns:a16="http://schemas.microsoft.com/office/drawing/2014/main" id="{BEF7DFC0-9246-49A0-9DE1-2DB908A44035}"/>
                </a:ext>
              </a:extLst>
            </p:cNvPr>
            <p:cNvSpPr txBox="1">
              <a:spLocks noChangeArrowheads="1"/>
            </p:cNvSpPr>
            <p:nvPr/>
          </p:nvSpPr>
          <p:spPr bwMode="auto">
            <a:xfrm>
              <a:off x="30966" y="90865"/>
              <a:ext cx="683698" cy="310045"/>
            </a:xfrm>
            <a:prstGeom prst="rect">
              <a:avLst/>
            </a:prstGeom>
            <a:noFill/>
            <a:ln w="9525">
              <a:noFill/>
              <a:miter lim="800000"/>
              <a:headEnd/>
              <a:tailEnd/>
            </a:ln>
          </p:spPr>
          <p:txBody>
            <a:bodyPr anchor="ctr" anchorCtr="0" bIns="45720" lIns="91440" rIns="91440" rot="0" tIns="45720" vert="horz" wrap="square">
              <a:noAutofit/>
            </a:bodyPr>
            <a:lstStyle/>
            <a:p>
              <a:pPr algn="l" defTabSz="457200" eaLnBrk="1" fontAlgn="auto" hangingPunct="1" indent="0" latinLnBrk="0" lvl="0" marL="0" marR="0" rtl="0">
                <a:lnSpc>
                  <a:spcPts val="136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事前準備</a:t>
              </a:r>
              <a:endParaRPr altLang="en-US" b="0"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51" name="グループ化 50">
            <a:extLst>
              <a:ext uri="{FF2B5EF4-FFF2-40B4-BE49-F238E27FC236}">
                <a16:creationId xmlns:a16="http://schemas.microsoft.com/office/drawing/2014/main" id="{D8582E05-E59A-4056-B1B7-204110B763CB}"/>
              </a:ext>
            </a:extLst>
          </p:cNvPr>
          <p:cNvGrpSpPr/>
          <p:nvPr/>
        </p:nvGrpSpPr>
        <p:grpSpPr>
          <a:xfrm>
            <a:off x="1568490" y="1174531"/>
            <a:ext cx="1799998" cy="720000"/>
            <a:chOff x="7934" y="15450"/>
            <a:chExt cx="1207061" cy="448424"/>
          </a:xfrm>
        </p:grpSpPr>
        <p:sp>
          <p:nvSpPr>
            <p:cNvPr id="64" name="矢印: 山形 63">
              <a:extLst>
                <a:ext uri="{FF2B5EF4-FFF2-40B4-BE49-F238E27FC236}">
                  <a16:creationId xmlns:a16="http://schemas.microsoft.com/office/drawing/2014/main" id="{D51A1342-7B00-4BA1-A2D1-162D4141A4A3}"/>
                </a:ext>
              </a:extLst>
            </p:cNvPr>
            <p:cNvSpPr/>
            <p:nvPr/>
          </p:nvSpPr>
          <p:spPr>
            <a:xfrm>
              <a:off x="7934" y="15450"/>
              <a:ext cx="1207061" cy="448424"/>
            </a:xfrm>
            <a:prstGeom prst="chevron">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65" name="テキスト ボックス 2">
              <a:extLst>
                <a:ext uri="{FF2B5EF4-FFF2-40B4-BE49-F238E27FC236}">
                  <a16:creationId xmlns:a16="http://schemas.microsoft.com/office/drawing/2014/main" id="{ECC6B2F2-2865-47C0-9656-71D19501D578}"/>
                </a:ext>
              </a:extLst>
            </p:cNvPr>
            <p:cNvSpPr txBox="1">
              <a:spLocks noChangeArrowheads="1"/>
            </p:cNvSpPr>
            <p:nvPr/>
          </p:nvSpPr>
          <p:spPr bwMode="auto">
            <a:xfrm>
              <a:off x="173969" y="19113"/>
              <a:ext cx="935175" cy="391775"/>
            </a:xfrm>
            <a:prstGeom prst="rect">
              <a:avLst/>
            </a:prstGeom>
            <a:noFill/>
            <a:ln w="9525">
              <a:noFill/>
              <a:miter lim="800000"/>
              <a:headEnd/>
              <a:tailEnd/>
            </a:ln>
          </p:spPr>
          <p:txBody>
            <a:bodyPr anchor="t" anchorCtr="0" bIns="45720" lIns="91440" rIns="91440" rot="0" tIns="45720" vert="horz"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8064A2"/>
                  </a:solidFill>
                  <a:effectLst/>
                  <a:uLnTx/>
                  <a:uFillTx/>
                  <a:latin charset="-128" panose="020F0600000000000000" pitchFamily="50" typeface="HG丸ｺﾞｼｯｸM-PRO"/>
                  <a:ea charset="-128" panose="020F0600000000000000" pitchFamily="50" typeface="HG丸ｺﾞｼｯｸM-PRO"/>
                  <a:cs typeface="+mn-cs"/>
                </a:rPr>
                <a:t>出願サイト</a:t>
              </a:r>
              <a:endParaRPr altLang="ja-JP" b="1" baseline="0" cap="none" dirty="0" i="0" kern="100" kumimoji="0" lang="en-US" noProof="0" normalizeH="0" spc="0" strike="noStrike" sz="1800" u="none">
                <a:ln>
                  <a:noFill/>
                </a:ln>
                <a:solidFill>
                  <a:srgbClr val="8064A2"/>
                </a:solidFill>
                <a:effectLst/>
                <a:uLnTx/>
                <a:uFillTx/>
                <a:latin charset="-128" panose="020F0600000000000000" pitchFamily="50" typeface="HG丸ｺﾞｼｯｸM-PRO"/>
                <a:ea charset="-128" panose="020F0600000000000000" pitchFamily="50" typeface="HG丸ｺﾞｼｯｸM-PRO"/>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8064A2"/>
                  </a:solidFill>
                  <a:effectLst/>
                  <a:uLnTx/>
                  <a:uFillTx/>
                  <a:latin charset="-128" panose="020F0600000000000000" pitchFamily="50" typeface="HG丸ｺﾞｼｯｸM-PRO"/>
                  <a:ea charset="-128" panose="020F0600000000000000" pitchFamily="50" typeface="HG丸ｺﾞｼｯｸM-PRO"/>
                  <a:cs typeface="+mn-cs"/>
                </a:rPr>
                <a:t>にアクセス</a:t>
              </a:r>
              <a:endParaRPr altLang="en-US" b="1" baseline="0" cap="none" dirty="0" i="0" kern="100" kumimoji="0" lang="ja-JP" noProof="0" normalizeH="0" spc="0" strike="noStrike" sz="1800" u="none">
                <a:ln>
                  <a:noFill/>
                </a:ln>
                <a:solidFill>
                  <a:prstClr val="black"/>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52" name="グループ化 51">
            <a:extLst>
              <a:ext uri="{FF2B5EF4-FFF2-40B4-BE49-F238E27FC236}">
                <a16:creationId xmlns:a16="http://schemas.microsoft.com/office/drawing/2014/main" id="{ADCEB6BA-E6E2-4E36-81BC-C8529302BA03}"/>
              </a:ext>
            </a:extLst>
          </p:cNvPr>
          <p:cNvGrpSpPr/>
          <p:nvPr/>
        </p:nvGrpSpPr>
        <p:grpSpPr>
          <a:xfrm>
            <a:off x="3105876" y="1126412"/>
            <a:ext cx="1800000" cy="802686"/>
            <a:chOff x="-48330" y="-14527"/>
            <a:chExt cx="1300237" cy="500347"/>
          </a:xfrm>
        </p:grpSpPr>
        <p:sp>
          <p:nvSpPr>
            <p:cNvPr id="62" name="矢印: 山形 61">
              <a:extLst>
                <a:ext uri="{FF2B5EF4-FFF2-40B4-BE49-F238E27FC236}">
                  <a16:creationId xmlns:a16="http://schemas.microsoft.com/office/drawing/2014/main" id="{76F0202D-31BB-4BD8-9073-EFF7BA5AB82B}"/>
                </a:ext>
              </a:extLst>
            </p:cNvPr>
            <p:cNvSpPr/>
            <p:nvPr/>
          </p:nvSpPr>
          <p:spPr>
            <a:xfrm>
              <a:off x="-48330" y="6951"/>
              <a:ext cx="1300237" cy="448805"/>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63" name="テキスト ボックス 2">
              <a:extLst>
                <a:ext uri="{FF2B5EF4-FFF2-40B4-BE49-F238E27FC236}">
                  <a16:creationId xmlns:a16="http://schemas.microsoft.com/office/drawing/2014/main" id="{E5BA31B1-2A44-4C52-B0F4-C8A9AD22606B}"/>
                </a:ext>
              </a:extLst>
            </p:cNvPr>
            <p:cNvSpPr txBox="1">
              <a:spLocks noChangeArrowheads="1"/>
            </p:cNvSpPr>
            <p:nvPr/>
          </p:nvSpPr>
          <p:spPr bwMode="auto">
            <a:xfrm>
              <a:off x="139483" y="-14527"/>
              <a:ext cx="1028374" cy="500347"/>
            </a:xfrm>
            <a:prstGeom prst="rect">
              <a:avLst/>
            </a:prstGeom>
            <a:noFill/>
            <a:ln w="9525">
              <a:noFill/>
              <a:miter lim="800000"/>
              <a:headEnd/>
              <a:tailEnd/>
            </a:ln>
          </p:spPr>
          <p:txBody>
            <a:bodyPr anchor="ctr" anchorCtr="0" bIns="45720" lIns="91440" rIns="91440" rot="0" tIns="45720" vert="horz"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マイページの作成</a:t>
              </a:r>
              <a:endParaRPr altLang="en-US" b="0"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53" name="グループ化 52">
            <a:extLst>
              <a:ext uri="{FF2B5EF4-FFF2-40B4-BE49-F238E27FC236}">
                <a16:creationId xmlns:a16="http://schemas.microsoft.com/office/drawing/2014/main" id="{384055FF-09E7-4D36-B844-AFFF25FB124C}"/>
              </a:ext>
            </a:extLst>
          </p:cNvPr>
          <p:cNvGrpSpPr/>
          <p:nvPr/>
        </p:nvGrpSpPr>
        <p:grpSpPr>
          <a:xfrm>
            <a:off x="4635220" y="1160870"/>
            <a:ext cx="1813775" cy="834927"/>
            <a:chOff x="-58683" y="6953"/>
            <a:chExt cx="1104705" cy="520623"/>
          </a:xfrm>
        </p:grpSpPr>
        <p:sp>
          <p:nvSpPr>
            <p:cNvPr id="60" name="矢印: 山形 59">
              <a:extLst>
                <a:ext uri="{FF2B5EF4-FFF2-40B4-BE49-F238E27FC236}">
                  <a16:creationId xmlns:a16="http://schemas.microsoft.com/office/drawing/2014/main" id="{E44777E5-13C1-4D94-81CB-23305F84FB70}"/>
                </a:ext>
              </a:extLst>
            </p:cNvPr>
            <p:cNvSpPr/>
            <p:nvPr/>
          </p:nvSpPr>
          <p:spPr>
            <a:xfrm>
              <a:off x="-58683" y="6953"/>
              <a:ext cx="1096314" cy="448960"/>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61" name="テキスト ボックス 2">
              <a:extLst>
                <a:ext uri="{FF2B5EF4-FFF2-40B4-BE49-F238E27FC236}">
                  <a16:creationId xmlns:a16="http://schemas.microsoft.com/office/drawing/2014/main" id="{061FFF60-D4D5-427C-A9D1-234804A59AB6}"/>
                </a:ext>
              </a:extLst>
            </p:cNvPr>
            <p:cNvSpPr txBox="1">
              <a:spLocks noChangeArrowheads="1"/>
            </p:cNvSpPr>
            <p:nvPr/>
          </p:nvSpPr>
          <p:spPr bwMode="auto">
            <a:xfrm>
              <a:off x="155341" y="33665"/>
              <a:ext cx="890681" cy="493911"/>
            </a:xfrm>
            <a:prstGeom prst="rect">
              <a:avLst/>
            </a:prstGeom>
            <a:noFill/>
            <a:ln w="9525">
              <a:noFill/>
              <a:miter lim="800000"/>
              <a:headEnd/>
              <a:tailEnd/>
            </a:ln>
          </p:spPr>
          <p:txBody>
            <a:bodyPr anchor="t" anchorCtr="0" bIns="45720" lIns="91440" rIns="91440" rot="0" tIns="45720" vert="horz"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出願内容</a:t>
              </a:r>
              <a:endParaRPr altLang="ja-JP" b="1" baseline="0" cap="none" dirty="0" i="0" kern="100" kumimoji="0" lang="en-US"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の登録</a:t>
              </a:r>
              <a:endParaRPr altLang="en-US" b="0"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54" name="グループ化 53">
            <a:extLst>
              <a:ext uri="{FF2B5EF4-FFF2-40B4-BE49-F238E27FC236}">
                <a16:creationId xmlns:a16="http://schemas.microsoft.com/office/drawing/2014/main" id="{2F62E651-7B1E-4E52-AC8F-FD2D01EB8919}"/>
              </a:ext>
            </a:extLst>
          </p:cNvPr>
          <p:cNvGrpSpPr/>
          <p:nvPr/>
        </p:nvGrpSpPr>
        <p:grpSpPr>
          <a:xfrm>
            <a:off x="6164560" y="1161373"/>
            <a:ext cx="1800000" cy="844828"/>
            <a:chOff x="-81507" y="6962"/>
            <a:chExt cx="1096313" cy="527427"/>
          </a:xfrm>
        </p:grpSpPr>
        <p:sp>
          <p:nvSpPr>
            <p:cNvPr id="58" name="矢印: 山形 57">
              <a:extLst>
                <a:ext uri="{FF2B5EF4-FFF2-40B4-BE49-F238E27FC236}">
                  <a16:creationId xmlns:a16="http://schemas.microsoft.com/office/drawing/2014/main" id="{05D49D53-86B3-4D8D-B0CE-01E4AF4F08DE}"/>
                </a:ext>
              </a:extLst>
            </p:cNvPr>
            <p:cNvSpPr/>
            <p:nvPr/>
          </p:nvSpPr>
          <p:spPr>
            <a:xfrm>
              <a:off x="-81507" y="6962"/>
              <a:ext cx="1096313" cy="449497"/>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59" name="テキスト ボックス 2">
              <a:extLst>
                <a:ext uri="{FF2B5EF4-FFF2-40B4-BE49-F238E27FC236}">
                  <a16:creationId xmlns:a16="http://schemas.microsoft.com/office/drawing/2014/main" id="{55014AF1-FAC3-4CC6-B877-B9E4B2BD6D88}"/>
                </a:ext>
              </a:extLst>
            </p:cNvPr>
            <p:cNvSpPr txBox="1">
              <a:spLocks noChangeArrowheads="1"/>
            </p:cNvSpPr>
            <p:nvPr/>
          </p:nvSpPr>
          <p:spPr bwMode="auto">
            <a:xfrm>
              <a:off x="107028" y="30685"/>
              <a:ext cx="694983" cy="503704"/>
            </a:xfrm>
            <a:prstGeom prst="rect">
              <a:avLst/>
            </a:prstGeom>
            <a:noFill/>
            <a:ln w="9525">
              <a:noFill/>
              <a:miter lim="800000"/>
              <a:headEnd/>
              <a:tailEnd/>
            </a:ln>
          </p:spPr>
          <p:txBody>
            <a:bodyPr anchor="t" anchorCtr="0" bIns="45720" lIns="91440" rIns="91440" rot="0" tIns="45720" vert="horz"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検定料等</a:t>
              </a:r>
              <a:endParaRPr altLang="ja-JP" b="1" baseline="0" cap="none" dirty="0" i="0" kern="100" kumimoji="0" lang="en-US"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の支払い</a:t>
              </a:r>
              <a:endParaRPr altLang="en-US" b="0"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55" name="グループ化 54">
            <a:extLst>
              <a:ext uri="{FF2B5EF4-FFF2-40B4-BE49-F238E27FC236}">
                <a16:creationId xmlns:a16="http://schemas.microsoft.com/office/drawing/2014/main" id="{AF20B647-4558-428F-92FE-B9BC36949975}"/>
              </a:ext>
            </a:extLst>
          </p:cNvPr>
          <p:cNvGrpSpPr/>
          <p:nvPr/>
        </p:nvGrpSpPr>
        <p:grpSpPr>
          <a:xfrm>
            <a:off x="414907" y="666187"/>
            <a:ext cx="7156563" cy="391160"/>
            <a:chOff x="212108" y="73268"/>
            <a:chExt cx="5084619" cy="243327"/>
          </a:xfrm>
        </p:grpSpPr>
        <p:sp>
          <p:nvSpPr>
            <p:cNvPr id="56" name="平行四辺形 57">
              <a:extLst>
                <a:ext uri="{FF2B5EF4-FFF2-40B4-BE49-F238E27FC236}">
                  <a16:creationId xmlns:a16="http://schemas.microsoft.com/office/drawing/2014/main" id="{08C29EFA-7AE3-4D81-BB5F-9D53AEFCFDFA}"/>
                </a:ext>
              </a:extLst>
            </p:cNvPr>
            <p:cNvSpPr/>
            <p:nvPr/>
          </p:nvSpPr>
          <p:spPr>
            <a:xfrm flipV="1">
              <a:off x="212108" y="73268"/>
              <a:ext cx="5084619" cy="243327"/>
            </a:xfrm>
            <a:custGeom>
              <a:avLst/>
              <a:gdLst>
                <a:gd fmla="*/ 0 w 5937250" name="connsiteX0"/>
                <a:gd fmla="*/ 237490 h 237490" name="connsiteY0"/>
                <a:gd fmla="*/ 59373 w 5937250" name="connsiteX1"/>
                <a:gd fmla="*/ 0 h 237490" name="connsiteY1"/>
                <a:gd fmla="*/ 5937250 w 5937250" name="connsiteX2"/>
                <a:gd fmla="*/ 0 h 237490" name="connsiteY2"/>
                <a:gd fmla="*/ 5877878 w 5937250" name="connsiteX3"/>
                <a:gd fmla="*/ 237490 h 237490" name="connsiteY3"/>
                <a:gd fmla="*/ 0 w 5937250" name="connsiteX4"/>
                <a:gd fmla="*/ 237490 h 237490" name="connsiteY4"/>
                <a:gd fmla="*/ 0 w 5889748" name="connsiteX0"/>
                <a:gd fmla="*/ 249365 h 249365" name="connsiteY0"/>
                <a:gd fmla="*/ 11871 w 5889748" name="connsiteX1"/>
                <a:gd fmla="*/ 0 h 249365" name="connsiteY1"/>
                <a:gd fmla="*/ 5889748 w 5889748" name="connsiteX2"/>
                <a:gd fmla="*/ 0 h 249365" name="connsiteY2"/>
                <a:gd fmla="*/ 5830376 w 5889748" name="connsiteX3"/>
                <a:gd fmla="*/ 237490 h 249365" name="connsiteY3"/>
                <a:gd fmla="*/ 0 w 5889748" name="connsiteX4"/>
                <a:gd fmla="*/ 249365 h 249365" name="connsiteY4"/>
                <a:gd fmla="*/ 0 w 5889748" name="connsiteX0"/>
                <a:gd fmla="*/ 249365 h 249365" name="connsiteY0"/>
                <a:gd fmla="*/ 11871 w 5889748" name="connsiteX1"/>
                <a:gd fmla="*/ 0 h 249365" name="connsiteY1"/>
                <a:gd fmla="*/ 5889748 w 5889748" name="connsiteX2"/>
                <a:gd fmla="*/ 0 h 249365" name="connsiteY2"/>
                <a:gd fmla="*/ 5604740 w 5889748" name="connsiteX3"/>
                <a:gd fmla="*/ 249365 h 249365" name="connsiteY3"/>
                <a:gd fmla="*/ 0 w 5889748" name="connsiteX4"/>
                <a:gd fmla="*/ 249365 h 249365" name="connsiteY4"/>
                <a:gd fmla="*/ 165 w 5877877" name="connsiteX0"/>
                <a:gd fmla="*/ 273157 h 273157" name="connsiteY0"/>
                <a:gd fmla="*/ 0 w 5877877" name="connsiteX1"/>
                <a:gd fmla="*/ 0 h 273157" name="connsiteY1"/>
                <a:gd fmla="*/ 5877877 w 5877877" name="connsiteX2"/>
                <a:gd fmla="*/ 0 h 273157" name="connsiteY2"/>
                <a:gd fmla="*/ 5592869 w 5877877" name="connsiteX3"/>
                <a:gd fmla="*/ 249365 h 273157" name="connsiteY3"/>
                <a:gd fmla="*/ 165 w 5877877" name="connsiteX4"/>
                <a:gd fmla="*/ 273157 h 273157" name="connsiteY4"/>
                <a:gd fmla="*/ 165 w 5877877" name="connsiteX0"/>
                <a:gd fmla="*/ 273157 h 273490" name="connsiteY0"/>
                <a:gd fmla="*/ 0 w 5877877" name="connsiteX1"/>
                <a:gd fmla="*/ 0 h 273490" name="connsiteY1"/>
                <a:gd fmla="*/ 5877877 w 5877877" name="connsiteX2"/>
                <a:gd fmla="*/ 0 h 273490" name="connsiteY2"/>
                <a:gd fmla="*/ 5599955 w 5877877" name="connsiteX3"/>
                <a:gd fmla="*/ 273490 h 273490" name="connsiteY3"/>
                <a:gd fmla="*/ 165 w 5877877" name="connsiteX4"/>
                <a:gd fmla="*/ 273157 h 273490"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273490" w="5877877">
                  <a:moveTo>
                    <a:pt x="165" y="273157"/>
                  </a:moveTo>
                  <a:lnTo>
                    <a:pt x="0" y="0"/>
                  </a:lnTo>
                  <a:lnTo>
                    <a:pt x="5877877" y="0"/>
                  </a:lnTo>
                  <a:lnTo>
                    <a:pt x="5599955" y="273490"/>
                  </a:lnTo>
                  <a:lnTo>
                    <a:pt x="165" y="273157"/>
                  </a:lnTo>
                  <a:close/>
                </a:path>
              </a:pathLst>
            </a:custGeom>
            <a:solidFill>
              <a:srgbClr val="8064A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57" name="テキスト ボックス 2">
              <a:extLst>
                <a:ext uri="{FF2B5EF4-FFF2-40B4-BE49-F238E27FC236}">
                  <a16:creationId xmlns:a16="http://schemas.microsoft.com/office/drawing/2014/main" id="{2D64EF73-6F55-47A4-843C-680102585FFE}"/>
                </a:ext>
              </a:extLst>
            </p:cNvPr>
            <p:cNvSpPr txBox="1">
              <a:spLocks noChangeArrowheads="1"/>
            </p:cNvSpPr>
            <p:nvPr/>
          </p:nvSpPr>
          <p:spPr bwMode="auto">
            <a:xfrm>
              <a:off x="231839" y="138841"/>
              <a:ext cx="4911407" cy="165107"/>
            </a:xfrm>
            <a:prstGeom prst="rect">
              <a:avLst/>
            </a:prstGeom>
            <a:noFill/>
            <a:ln w="9525">
              <a:noFill/>
              <a:miter lim="800000"/>
              <a:headEnd/>
              <a:tailEnd/>
            </a:ln>
          </p:spPr>
          <p:txBody>
            <a:bodyPr anchor="t" anchorCtr="0" bIns="45720" lIns="0" rIns="91440" rot="0" tIns="45720" vert="horz" wrap="square">
              <a:noAutofit/>
            </a:bodyPr>
            <a:lstStyle/>
            <a:p>
              <a:pPr algn="just" defTabSz="457200" eaLnBrk="1" fontAlgn="auto" hangingPunct="1" indent="0" latinLnBrk="0" lvl="0" marL="0" marR="0" rtl="0">
                <a:lnSpc>
                  <a:spcPts val="1360"/>
                </a:lnSpc>
                <a:spcBef>
                  <a:spcPts val="0"/>
                </a:spcBef>
                <a:spcAft>
                  <a:spcPts val="0"/>
                </a:spcAft>
                <a:buClrTx/>
                <a:buSzTx/>
                <a:buFontTx/>
                <a:buNone/>
                <a:tabLst/>
                <a:defRPr/>
              </a:pPr>
              <a:r>
                <a:rPr b="1" baseline="0" cap="none" dirty="0" i="0" kern="100" kumimoji="0" lang="en-US"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STEP1</a:t>
              </a:r>
              <a:r>
                <a:rPr altLang="en-US" b="1"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altLang="en-US" b="0"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b="1" baseline="0" cap="none" dirty="0" i="0" kern="100" kumimoji="0" lang="en-US" noProof="0" normalizeH="0" spc="0" strike="noStrike" sz="1800" u="none">
                  <a:ln>
                    <a:noFill/>
                  </a:ln>
                  <a:solidFill>
                    <a:srgbClr val="FFFFFF"/>
                  </a:solidFill>
                  <a:effectLst/>
                  <a:uLnTx/>
                  <a:uFillTx/>
                  <a:latin charset="-128" panose="020F0600000000000000" pitchFamily="50" typeface="HG丸ｺﾞｼｯｸM-PRO"/>
                  <a:ea charset="-128" panose="020F0600000000000000" pitchFamily="50" typeface="HG丸ｺﾞｼｯｸM-PRO"/>
                  <a:cs typeface="+mn-cs"/>
                </a:rPr>
                <a:t>STEP2</a:t>
              </a:r>
              <a:r>
                <a:rPr altLang="en-US" b="1"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altLang="en-US" b="0"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b="1" baseline="0" cap="none" dirty="0" i="0" kern="100" kumimoji="0" lang="en-US"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STEP3</a:t>
              </a:r>
              <a:r>
                <a:rPr altLang="en-US" b="1"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b="1" baseline="0" cap="none" dirty="0" i="0" kern="100" kumimoji="0" lang="en-US"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STEP4</a:t>
              </a:r>
              <a:r>
                <a:rPr altLang="en-US" b="1"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b="1" baseline="0" cap="none" dirty="0" i="0" kern="100" kumimoji="0" lang="en-US"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STEP5</a:t>
              </a:r>
              <a:r>
                <a:rPr altLang="en-US" b="1" baseline="0" cap="none" dirty="0" i="0" kern="100" kumimoji="0" lang="ja-JP" noProof="0" normalizeH="0" spc="0" strike="noStrike" sz="1800" u="none">
                  <a:ln>
                    <a:noFill/>
                  </a:ln>
                  <a:solidFill>
                    <a:srgbClr val="FFFFFF"/>
                  </a:solidFill>
                  <a:effectLst/>
                  <a:uLnTx/>
                  <a:uFillTx/>
                  <a:latin charset="-128" panose="020F0600000000000000" pitchFamily="50" typeface="HG丸ｺﾞｼｯｸM-PRO"/>
                  <a:ea charset="-128" panose="020F0600000000000000" pitchFamily="50" typeface="HG丸ｺﾞｼｯｸM-PRO"/>
                  <a:cs typeface="+mn-cs"/>
                </a:rPr>
                <a:t>　　　　　　　　　　　　</a:t>
              </a:r>
              <a:endParaRPr altLang="en-US" b="0" baseline="0" cap="none" dirty="0" i="0" kern="100" kumimoji="0" lang="ja-JP" noProof="0" normalizeH="0" spc="0" strike="noStrike" sz="1800" u="none">
                <a:ln>
                  <a:noFill/>
                </a:ln>
                <a:solidFill>
                  <a:prstClr val="black"/>
                </a:solidFill>
                <a:effectLst/>
                <a:uLnTx/>
                <a:uFillTx/>
                <a:latin charset="-128" panose="020F0600000000000000" pitchFamily="50" typeface="HG丸ｺﾞｼｯｸM-PRO"/>
                <a:ea charset="-128" panose="020F0600000000000000" pitchFamily="50" typeface="HG丸ｺﾞｼｯｸM-PRO"/>
                <a:cs typeface="+mn-cs"/>
              </a:endParaRPr>
            </a:p>
          </p:txBody>
        </p:sp>
      </p:grpSp>
      <p:sp>
        <p:nvSpPr>
          <p:cNvPr id="2" name="矢印: 右 1">
            <a:extLst>
              <a:ext uri="{FF2B5EF4-FFF2-40B4-BE49-F238E27FC236}">
                <a16:creationId xmlns:a16="http://schemas.microsoft.com/office/drawing/2014/main" id="{997FF47C-E31F-46A0-A4F9-4A571705739B}"/>
              </a:ext>
            </a:extLst>
          </p:cNvPr>
          <p:cNvSpPr/>
          <p:nvPr/>
        </p:nvSpPr>
        <p:spPr>
          <a:xfrm>
            <a:off x="5072579" y="4628451"/>
            <a:ext cx="898306" cy="557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800" u="none">
              <a:ln>
                <a:noFill/>
              </a:ln>
              <a:solidFill>
                <a:prstClr val="white"/>
              </a:solidFill>
              <a:effectLst/>
              <a:uLnTx/>
              <a:uFillTx/>
              <a:latin panose="020B0603020202020204" typeface="Trebuchet MS"/>
              <a:ea charset="-128" panose="020B0604030504040204" pitchFamily="50" typeface="メイリオ"/>
              <a:cs typeface="+mn-cs"/>
            </a:endParaRPr>
          </a:p>
        </p:txBody>
      </p:sp>
      <p:sp>
        <p:nvSpPr>
          <p:cNvPr id="32" name="四角形: 角を丸くする 31">
            <a:extLst>
              <a:ext uri="{FF2B5EF4-FFF2-40B4-BE49-F238E27FC236}">
                <a16:creationId xmlns:a16="http://schemas.microsoft.com/office/drawing/2014/main" id="{A13382D8-33C8-4716-B79A-21E469B9203D}"/>
              </a:ext>
            </a:extLst>
          </p:cNvPr>
          <p:cNvSpPr/>
          <p:nvPr/>
        </p:nvSpPr>
        <p:spPr>
          <a:xfrm>
            <a:off x="414907" y="2015172"/>
            <a:ext cx="10800000" cy="1258372"/>
          </a:xfrm>
          <a:prstGeom prst="roundRect">
            <a:avLst>
              <a:gd fmla="val 796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STEP 2</a:t>
            </a:r>
            <a:r>
              <a:rPr altLang="en-US" b="1"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　出願サイトにアクセス</a:t>
            </a:r>
            <a:endParaRPr altLang="ja-JP" b="1"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1200" kumimoji="0" lang="en-US" noProof="0" normalizeH="0" spc="0" strike="noStrike" sz="8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　大学入試センターのウェブサイト（又は</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受験案内</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』P.2</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等の二次元バーコード）から，　　</a:t>
            </a:r>
            <a:b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b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共通テスト出願サイトにアクセス</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
        <p:nvSpPr>
          <p:cNvPr id="33" name="正方形/長方形 32">
            <a:extLst>
              <a:ext uri="{FF2B5EF4-FFF2-40B4-BE49-F238E27FC236}">
                <a16:creationId xmlns:a16="http://schemas.microsoft.com/office/drawing/2014/main" id="{AF72AE47-0613-4EE1-8B09-B91F0ECF5609}"/>
              </a:ext>
            </a:extLst>
          </p:cNvPr>
          <p:cNvSpPr/>
          <p:nvPr/>
        </p:nvSpPr>
        <p:spPr>
          <a:xfrm>
            <a:off x="8858789" y="78862"/>
            <a:ext cx="3240000" cy="432000"/>
          </a:xfrm>
          <a:prstGeom prst="rect">
            <a:avLst/>
          </a:prstGeom>
          <a:solidFill>
            <a:schemeClr val="bg1"/>
          </a:solidFill>
          <a:ln w="19050">
            <a:noFill/>
          </a:ln>
        </p:spPr>
        <p:txBody>
          <a:bodyPr anchor="ctr" bIns="72000" lIns="72000" rIns="72000" tIns="72000" wrap="square">
            <a:sp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【1.</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Web</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出願について</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p>
        </p:txBody>
      </p:sp>
      <p:pic>
        <p:nvPicPr>
          <p:cNvPr id="10" name="図 9">
            <a:extLst>
              <a:ext uri="{FF2B5EF4-FFF2-40B4-BE49-F238E27FC236}">
                <a16:creationId xmlns:a16="http://schemas.microsoft.com/office/drawing/2014/main" id="{90E9810F-0D09-402F-A70F-C854BDBBC6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0532" y="3656580"/>
            <a:ext cx="3993628" cy="2957163"/>
          </a:xfrm>
          <a:prstGeom prst="rect">
            <a:avLst/>
          </a:prstGeom>
          <a:ln>
            <a:solidFill>
              <a:schemeClr val="tx1"/>
            </a:solidFill>
          </a:ln>
        </p:spPr>
      </p:pic>
      <p:sp>
        <p:nvSpPr>
          <p:cNvPr id="39" name="四角形: 角を丸くする 38">
            <a:extLst>
              <a:ext uri="{FF2B5EF4-FFF2-40B4-BE49-F238E27FC236}">
                <a16:creationId xmlns:a16="http://schemas.microsoft.com/office/drawing/2014/main" id="{CF63D7A7-ED11-473F-ABF8-B76B84FF273E}"/>
              </a:ext>
            </a:extLst>
          </p:cNvPr>
          <p:cNvSpPr/>
          <p:nvPr/>
        </p:nvSpPr>
        <p:spPr>
          <a:xfrm>
            <a:off x="1305876" y="5593208"/>
            <a:ext cx="1800000" cy="396000"/>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1" lang="ja-JP" noProof="0" normalizeH="0" spc="0" strike="noStrike" sz="1800" u="none">
              <a:ln>
                <a:noFill/>
              </a:ln>
              <a:solidFill>
                <a:prstClr val="white"/>
              </a:solidFill>
              <a:effectLst/>
              <a:uLnTx/>
              <a:uFillTx/>
              <a:latin panose="020B0603020202020204" typeface="Trebuchet MS"/>
              <a:ea charset="-128" panose="020B0604030504040204" pitchFamily="50" typeface="メイリオ"/>
              <a:cs typeface="+mn-cs"/>
            </a:endParaRPr>
          </a:p>
        </p:txBody>
      </p:sp>
      <p:sp>
        <p:nvSpPr>
          <p:cNvPr id="40" name="四角形: 角を丸くする 39">
            <a:extLst>
              <a:ext uri="{FF2B5EF4-FFF2-40B4-BE49-F238E27FC236}">
                <a16:creationId xmlns:a16="http://schemas.microsoft.com/office/drawing/2014/main" id="{E659AD5E-F6A5-406C-947C-4FC11A32050B}"/>
              </a:ext>
            </a:extLst>
          </p:cNvPr>
          <p:cNvSpPr/>
          <p:nvPr/>
        </p:nvSpPr>
        <p:spPr>
          <a:xfrm>
            <a:off x="6954493" y="4218628"/>
            <a:ext cx="2340000" cy="1440000"/>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1" lang="ja-JP" noProof="0" normalizeH="0" spc="0" strike="noStrike" sz="1800" u="none">
              <a:ln>
                <a:noFill/>
              </a:ln>
              <a:solidFill>
                <a:prstClr val="white"/>
              </a:solidFill>
              <a:effectLst/>
              <a:uLnTx/>
              <a:uFillTx/>
              <a:latin panose="020B0603020202020204" typeface="Trebuchet MS"/>
              <a:ea charset="-128" panose="020B0604030504040204" pitchFamily="50" typeface="メイリオ"/>
              <a:cs typeface="+mn-cs"/>
            </a:endParaRPr>
          </a:p>
        </p:txBody>
      </p:sp>
      <p:sp>
        <p:nvSpPr>
          <p:cNvPr id="34" name="吹き出し: 角を丸めた四角形 33">
            <a:extLst>
              <a:ext uri="{FF2B5EF4-FFF2-40B4-BE49-F238E27FC236}">
                <a16:creationId xmlns:a16="http://schemas.microsoft.com/office/drawing/2014/main" id="{F5770D44-94DA-4F8D-812D-927423226FBF}"/>
              </a:ext>
            </a:extLst>
          </p:cNvPr>
          <p:cNvSpPr/>
          <p:nvPr/>
        </p:nvSpPr>
        <p:spPr>
          <a:xfrm>
            <a:off x="9858454" y="4348515"/>
            <a:ext cx="2015581" cy="783193"/>
          </a:xfrm>
          <a:prstGeom prst="wedgeRoundRectCallout">
            <a:avLst>
              <a:gd fmla="val -87921" name="adj1"/>
              <a:gd fmla="val 45861" name="adj2"/>
              <a:gd fmla="val 16667" name="adj3"/>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sp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この画像から</a:t>
            </a:r>
            <a:endParaRPr altLang="ja-JP" b="1"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a:p>
            <a:pPr algn="ctr"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アクセス</a:t>
            </a:r>
            <a:endParaRPr altLang="ja-JP" b="1"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3" name="テキスト ボックス 2">
            <a:extLst>
              <a:ext uri="{FF2B5EF4-FFF2-40B4-BE49-F238E27FC236}">
                <a16:creationId xmlns:a16="http://schemas.microsoft.com/office/drawing/2014/main" id="{8EBE22D0-5970-4115-AAE2-9730B1D4037D}"/>
              </a:ext>
            </a:extLst>
          </p:cNvPr>
          <p:cNvSpPr txBox="1"/>
          <p:nvPr/>
        </p:nvSpPr>
        <p:spPr>
          <a:xfrm>
            <a:off x="692326" y="3349144"/>
            <a:ext cx="4752000" cy="360000"/>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1800" u="none">
                <a:ln>
                  <a:noFill/>
                </a:ln>
                <a:solidFill>
                  <a:srgbClr val="AD84C6">
                    <a:lumMod val="50000"/>
                  </a:srgbClr>
                </a:solidFill>
                <a:effectLst/>
                <a:uLnTx/>
                <a:uFillTx/>
                <a:latin panose="020B0603020202020204" typeface="Trebuchet MS"/>
                <a:ea charset="-128" panose="020B0604030504040204" pitchFamily="50" typeface="メイリオ"/>
                <a:cs typeface="+mn-cs"/>
              </a:rPr>
              <a:t>令和８年度 大学入学共通テストのページ</a:t>
            </a:r>
          </a:p>
        </p:txBody>
      </p:sp>
      <p:sp>
        <p:nvSpPr>
          <p:cNvPr id="35" name="テキスト ボックス 34">
            <a:extLst>
              <a:ext uri="{FF2B5EF4-FFF2-40B4-BE49-F238E27FC236}">
                <a16:creationId xmlns:a16="http://schemas.microsoft.com/office/drawing/2014/main" id="{58E46CEF-292E-44AD-96CD-859A3E9E5E58}"/>
              </a:ext>
            </a:extLst>
          </p:cNvPr>
          <p:cNvSpPr txBox="1"/>
          <p:nvPr/>
        </p:nvSpPr>
        <p:spPr>
          <a:xfrm>
            <a:off x="5814906" y="3311276"/>
            <a:ext cx="6255051" cy="369332"/>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1800" u="none">
                <a:ln>
                  <a:noFill/>
                </a:ln>
                <a:solidFill>
                  <a:srgbClr val="AD84C6">
                    <a:lumMod val="50000"/>
                  </a:srgbClr>
                </a:solidFill>
                <a:effectLst/>
                <a:uLnTx/>
                <a:uFillTx/>
                <a:latin panose="020B0603020202020204" typeface="Trebuchet MS"/>
                <a:ea charset="-128" panose="020B0604030504040204" pitchFamily="50" typeface="メイリオ"/>
                <a:cs typeface="+mn-cs"/>
              </a:rPr>
              <a:t>共通テスト出願サイト（</a:t>
            </a:r>
            <a:r>
              <a:rPr altLang="ja-JP" b="1" baseline="0" cap="none" dirty="0" i="0" kern="1200" kumimoji="1" lang="en-US" noProof="0" normalizeH="0" spc="0" strike="noStrike" sz="1800" u="none">
                <a:ln>
                  <a:noFill/>
                </a:ln>
                <a:solidFill>
                  <a:srgbClr val="AD84C6">
                    <a:lumMod val="50000"/>
                  </a:srgbClr>
                </a:solidFill>
                <a:effectLst/>
                <a:uLnTx/>
                <a:uFillTx/>
                <a:latin panose="020B0603020202020204" typeface="Trebuchet MS"/>
                <a:ea charset="-128" panose="020B0604030504040204" pitchFamily="50" typeface="メイリオ"/>
                <a:cs typeface="+mn-cs"/>
              </a:rPr>
              <a:t>Web</a:t>
            </a:r>
            <a:r>
              <a:rPr altLang="en-US" b="1" baseline="0" cap="none" dirty="0" i="0" kern="1200" kumimoji="1" lang="ja-JP" noProof="0" normalizeH="0" spc="0" strike="noStrike" sz="1800" u="none">
                <a:ln>
                  <a:noFill/>
                </a:ln>
                <a:solidFill>
                  <a:srgbClr val="AD84C6">
                    <a:lumMod val="50000"/>
                  </a:srgbClr>
                </a:solidFill>
                <a:effectLst/>
                <a:uLnTx/>
                <a:uFillTx/>
                <a:latin panose="020B0603020202020204" typeface="Trebuchet MS"/>
                <a:ea charset="-128" panose="020B0604030504040204" pitchFamily="50" typeface="メイリオ"/>
                <a:cs typeface="+mn-cs"/>
              </a:rPr>
              <a:t>出願）についてのページ</a:t>
            </a:r>
          </a:p>
        </p:txBody>
      </p:sp>
    </p:spTree>
    <p:extLst>
      <p:ext uri="{BB962C8B-B14F-4D97-AF65-F5344CB8AC3E}">
        <p14:creationId xmlns:p14="http://schemas.microsoft.com/office/powerpoint/2010/main" val="1789502689"/>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mph" presetID="26" presetSubtype="0">
                                  <p:stCondLst>
                                    <p:cond delay="0"/>
                                  </p:stCondLst>
                                  <p:childTnLst>
                                    <p:animEffect filter="fade" transition="out">
                                      <p:cBhvr>
                                        <p:cTn dur="1250" id="6" tmFilter="0, 0; .2, .5; .8, .5; 1, 0"/>
                                        <p:tgtEl>
                                          <p:spTgt spid="51"/>
                                        </p:tgtEl>
                                      </p:cBhvr>
                                    </p:animEffect>
                                    <p:animScale>
                                      <p:cBhvr>
                                        <p:cTn autoRev="1" dur="625" fill="hold" id="7"/>
                                        <p:tgtEl>
                                          <p:spTgt spid="51"/>
                                        </p:tgtEl>
                                      </p:cBhvr>
                                      <p:by x="105000" y="105000"/>
                                    </p:animScale>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32"/>
                                        </p:tgtEl>
                                        <p:attrNameLst>
                                          <p:attrName>style.visibility</p:attrName>
                                        </p:attrNameLst>
                                      </p:cBhvr>
                                      <p:to>
                                        <p:strVal val="visible"/>
                                      </p:to>
                                    </p:set>
                                    <p:animEffect filter="fade" transition="in">
                                      <p:cBhvr>
                                        <p:cTn dur="1000" id="12"/>
                                        <p:tgtEl>
                                          <p:spTgt spid="32"/>
                                        </p:tgtEl>
                                      </p:cBhvr>
                                    </p:animEffect>
                                    <p:anim calcmode="lin" valueType="num">
                                      <p:cBhvr>
                                        <p:cTn dur="1000" fill="hold" id="13"/>
                                        <p:tgtEl>
                                          <p:spTgt spid="32"/>
                                        </p:tgtEl>
                                        <p:attrNameLst>
                                          <p:attrName>ppt_x</p:attrName>
                                        </p:attrNameLst>
                                      </p:cBhvr>
                                      <p:tavLst>
                                        <p:tav tm="0">
                                          <p:val>
                                            <p:strVal val="#ppt_x"/>
                                          </p:val>
                                        </p:tav>
                                        <p:tav tm="100000">
                                          <p:val>
                                            <p:strVal val="#ppt_x"/>
                                          </p:val>
                                        </p:tav>
                                      </p:tavLst>
                                    </p:anim>
                                    <p:anim calcmode="lin" valueType="num">
                                      <p:cBhvr>
                                        <p:cTn dur="1000" fill="hold" id="14"/>
                                        <p:tgtEl>
                                          <p:spTgt spid="32"/>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3"/>
                                        </p:tgtEl>
                                        <p:attrNameLst>
                                          <p:attrName>style.visibility</p:attrName>
                                        </p:attrNameLst>
                                      </p:cBhvr>
                                      <p:to>
                                        <p:strVal val="visible"/>
                                      </p:to>
                                    </p:set>
                                    <p:animEffect filter="fade" transition="in">
                                      <p:cBhvr>
                                        <p:cTn dur="1000" id="17"/>
                                        <p:tgtEl>
                                          <p:spTgt spid="3"/>
                                        </p:tgtEl>
                                      </p:cBhvr>
                                    </p:animEffect>
                                    <p:anim calcmode="lin" valueType="num">
                                      <p:cBhvr>
                                        <p:cTn dur="1000" fill="hold" id="18"/>
                                        <p:tgtEl>
                                          <p:spTgt spid="3"/>
                                        </p:tgtEl>
                                        <p:attrNameLst>
                                          <p:attrName>ppt_x</p:attrName>
                                        </p:attrNameLst>
                                      </p:cBhvr>
                                      <p:tavLst>
                                        <p:tav tm="0">
                                          <p:val>
                                            <p:strVal val="#ppt_x"/>
                                          </p:val>
                                        </p:tav>
                                        <p:tav tm="100000">
                                          <p:val>
                                            <p:strVal val="#ppt_x"/>
                                          </p:val>
                                        </p:tav>
                                      </p:tavLst>
                                    </p:anim>
                                    <p:anim calcmode="lin" valueType="num">
                                      <p:cBhvr>
                                        <p:cTn dur="1000" fill="hold" id="19"/>
                                        <p:tgtEl>
                                          <p:spTgt spid="3"/>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14"/>
                                        </p:tgtEl>
                                        <p:attrNameLst>
                                          <p:attrName>style.visibility</p:attrName>
                                        </p:attrNameLst>
                                      </p:cBhvr>
                                      <p:to>
                                        <p:strVal val="visible"/>
                                      </p:to>
                                    </p:set>
                                    <p:animEffect filter="fade" transition="in">
                                      <p:cBhvr>
                                        <p:cTn dur="1000" id="22"/>
                                        <p:tgtEl>
                                          <p:spTgt spid="14"/>
                                        </p:tgtEl>
                                      </p:cBhvr>
                                    </p:animEffect>
                                    <p:anim calcmode="lin" valueType="num">
                                      <p:cBhvr>
                                        <p:cTn dur="1000" fill="hold" id="23"/>
                                        <p:tgtEl>
                                          <p:spTgt spid="14"/>
                                        </p:tgtEl>
                                        <p:attrNameLst>
                                          <p:attrName>ppt_x</p:attrName>
                                        </p:attrNameLst>
                                      </p:cBhvr>
                                      <p:tavLst>
                                        <p:tav tm="0">
                                          <p:val>
                                            <p:strVal val="#ppt_x"/>
                                          </p:val>
                                        </p:tav>
                                        <p:tav tm="100000">
                                          <p:val>
                                            <p:strVal val="#ppt_x"/>
                                          </p:val>
                                        </p:tav>
                                      </p:tavLst>
                                    </p:anim>
                                    <p:anim calcmode="lin" valueType="num">
                                      <p:cBhvr>
                                        <p:cTn dur="1000" fill="hold" id="24"/>
                                        <p:tgtEl>
                                          <p:spTgt spid="14"/>
                                        </p:tgtEl>
                                        <p:attrNameLst>
                                          <p:attrName>ppt_y</p:attrName>
                                        </p:attrNameLst>
                                      </p:cBhvr>
                                      <p:tavLst>
                                        <p:tav tm="0">
                                          <p:val>
                                            <p:strVal val="#ppt_y+.1"/>
                                          </p:val>
                                        </p:tav>
                                        <p:tav tm="100000">
                                          <p:val>
                                            <p:strVal val="#ppt_y"/>
                                          </p:val>
                                        </p:tav>
                                      </p:tavLst>
                                    </p:anim>
                                  </p:childTnLst>
                                </p:cTn>
                              </p:par>
                            </p:childTnLst>
                          </p:cTn>
                        </p:par>
                      </p:childTnLst>
                    </p:cTn>
                  </p:par>
                  <p:par>
                    <p:cTn fill="hold" id="25">
                      <p:stCondLst>
                        <p:cond delay="indefinite"/>
                      </p:stCondLst>
                      <p:childTnLst>
                        <p:par>
                          <p:cTn fill="hold" id="26">
                            <p:stCondLst>
                              <p:cond delay="0"/>
                            </p:stCondLst>
                            <p:childTnLst>
                              <p:par>
                                <p:cTn fill="hold" grpId="0" id="27" nodeType="clickEffect" presetClass="entr" presetID="21" presetSubtype="1">
                                  <p:stCondLst>
                                    <p:cond delay="0"/>
                                  </p:stCondLst>
                                  <p:childTnLst>
                                    <p:set>
                                      <p:cBhvr>
                                        <p:cTn dur="1" fill="hold" id="28">
                                          <p:stCondLst>
                                            <p:cond delay="0"/>
                                          </p:stCondLst>
                                        </p:cTn>
                                        <p:tgtEl>
                                          <p:spTgt spid="39"/>
                                        </p:tgtEl>
                                        <p:attrNameLst>
                                          <p:attrName>style.visibility</p:attrName>
                                        </p:attrNameLst>
                                      </p:cBhvr>
                                      <p:to>
                                        <p:strVal val="visible"/>
                                      </p:to>
                                    </p:set>
                                    <p:animEffect filter="wheel(1)" transition="in">
                                      <p:cBhvr>
                                        <p:cTn dur="1500" id="29"/>
                                        <p:tgtEl>
                                          <p:spTgt spid="39"/>
                                        </p:tgtEl>
                                      </p:cBhvr>
                                    </p:animEffect>
                                  </p:childTnLst>
                                </p:cTn>
                              </p:par>
                            </p:childTnLst>
                          </p:cTn>
                        </p:par>
                      </p:childTnLst>
                    </p:cTn>
                  </p:par>
                  <p:par>
                    <p:cTn fill="hold" id="30">
                      <p:stCondLst>
                        <p:cond delay="indefinite"/>
                      </p:stCondLst>
                      <p:childTnLst>
                        <p:par>
                          <p:cTn fill="hold" id="31">
                            <p:stCondLst>
                              <p:cond delay="0"/>
                            </p:stCondLst>
                            <p:childTnLst>
                              <p:par>
                                <p:cTn fill="hold" grpId="0" id="32" nodeType="clickEffect" presetClass="entr" presetID="10" presetSubtype="0">
                                  <p:stCondLst>
                                    <p:cond delay="0"/>
                                  </p:stCondLst>
                                  <p:childTnLst>
                                    <p:set>
                                      <p:cBhvr>
                                        <p:cTn dur="1" fill="hold" id="33">
                                          <p:stCondLst>
                                            <p:cond delay="0"/>
                                          </p:stCondLst>
                                        </p:cTn>
                                        <p:tgtEl>
                                          <p:spTgt spid="2"/>
                                        </p:tgtEl>
                                        <p:attrNameLst>
                                          <p:attrName>style.visibility</p:attrName>
                                        </p:attrNameLst>
                                      </p:cBhvr>
                                      <p:to>
                                        <p:strVal val="visible"/>
                                      </p:to>
                                    </p:set>
                                    <p:animEffect filter="fade" transition="in">
                                      <p:cBhvr>
                                        <p:cTn dur="1000" id="34"/>
                                        <p:tgtEl>
                                          <p:spTgt spid="2"/>
                                        </p:tgtEl>
                                      </p:cBhvr>
                                    </p:animEffect>
                                  </p:childTnLst>
                                </p:cTn>
                              </p:par>
                            </p:childTnLst>
                          </p:cTn>
                        </p:par>
                      </p:childTnLst>
                    </p:cTn>
                  </p:par>
                  <p:par>
                    <p:cTn fill="hold" id="35">
                      <p:stCondLst>
                        <p:cond delay="indefinite"/>
                      </p:stCondLst>
                      <p:childTnLst>
                        <p:par>
                          <p:cTn fill="hold" id="36">
                            <p:stCondLst>
                              <p:cond delay="0"/>
                            </p:stCondLst>
                            <p:childTnLst>
                              <p:par>
                                <p:cTn fill="hold" id="37" nodeType="clickEffect" presetClass="entr" presetID="42" presetSubtype="0">
                                  <p:stCondLst>
                                    <p:cond delay="0"/>
                                  </p:stCondLst>
                                  <p:childTnLst>
                                    <p:set>
                                      <p:cBhvr>
                                        <p:cTn dur="1" fill="hold" id="38">
                                          <p:stCondLst>
                                            <p:cond delay="0"/>
                                          </p:stCondLst>
                                        </p:cTn>
                                        <p:tgtEl>
                                          <p:spTgt spid="10"/>
                                        </p:tgtEl>
                                        <p:attrNameLst>
                                          <p:attrName>style.visibility</p:attrName>
                                        </p:attrNameLst>
                                      </p:cBhvr>
                                      <p:to>
                                        <p:strVal val="visible"/>
                                      </p:to>
                                    </p:set>
                                    <p:animEffect filter="fade" transition="in">
                                      <p:cBhvr>
                                        <p:cTn dur="1000" id="39"/>
                                        <p:tgtEl>
                                          <p:spTgt spid="10"/>
                                        </p:tgtEl>
                                      </p:cBhvr>
                                    </p:animEffect>
                                    <p:anim calcmode="lin" valueType="num">
                                      <p:cBhvr>
                                        <p:cTn dur="1000" fill="hold" id="40"/>
                                        <p:tgtEl>
                                          <p:spTgt spid="10"/>
                                        </p:tgtEl>
                                        <p:attrNameLst>
                                          <p:attrName>ppt_x</p:attrName>
                                        </p:attrNameLst>
                                      </p:cBhvr>
                                      <p:tavLst>
                                        <p:tav tm="0">
                                          <p:val>
                                            <p:strVal val="#ppt_x"/>
                                          </p:val>
                                        </p:tav>
                                        <p:tav tm="100000">
                                          <p:val>
                                            <p:strVal val="#ppt_x"/>
                                          </p:val>
                                        </p:tav>
                                      </p:tavLst>
                                    </p:anim>
                                    <p:anim calcmode="lin" valueType="num">
                                      <p:cBhvr>
                                        <p:cTn dur="1000" fill="hold" id="41"/>
                                        <p:tgtEl>
                                          <p:spTgt spid="10"/>
                                        </p:tgtEl>
                                        <p:attrNameLst>
                                          <p:attrName>ppt_y</p:attrName>
                                        </p:attrNameLst>
                                      </p:cBhvr>
                                      <p:tavLst>
                                        <p:tav tm="0">
                                          <p:val>
                                            <p:strVal val="#ppt_y+.1"/>
                                          </p:val>
                                        </p:tav>
                                        <p:tav tm="100000">
                                          <p:val>
                                            <p:strVal val="#ppt_y"/>
                                          </p:val>
                                        </p:tav>
                                      </p:tavLst>
                                    </p:anim>
                                  </p:childTnLst>
                                </p:cTn>
                              </p:par>
                              <p:par>
                                <p:cTn fill="hold" grpId="0" id="42" nodeType="withEffect" presetClass="entr" presetID="42" presetSubtype="0">
                                  <p:stCondLst>
                                    <p:cond delay="0"/>
                                  </p:stCondLst>
                                  <p:childTnLst>
                                    <p:set>
                                      <p:cBhvr>
                                        <p:cTn dur="1" fill="hold" id="43">
                                          <p:stCondLst>
                                            <p:cond delay="0"/>
                                          </p:stCondLst>
                                        </p:cTn>
                                        <p:tgtEl>
                                          <p:spTgt spid="35"/>
                                        </p:tgtEl>
                                        <p:attrNameLst>
                                          <p:attrName>style.visibility</p:attrName>
                                        </p:attrNameLst>
                                      </p:cBhvr>
                                      <p:to>
                                        <p:strVal val="visible"/>
                                      </p:to>
                                    </p:set>
                                    <p:animEffect filter="fade" transition="in">
                                      <p:cBhvr>
                                        <p:cTn dur="1000" id="44"/>
                                        <p:tgtEl>
                                          <p:spTgt spid="35"/>
                                        </p:tgtEl>
                                      </p:cBhvr>
                                    </p:animEffect>
                                    <p:anim calcmode="lin" valueType="num">
                                      <p:cBhvr>
                                        <p:cTn dur="1000" fill="hold" id="45"/>
                                        <p:tgtEl>
                                          <p:spTgt spid="35"/>
                                        </p:tgtEl>
                                        <p:attrNameLst>
                                          <p:attrName>ppt_x</p:attrName>
                                        </p:attrNameLst>
                                      </p:cBhvr>
                                      <p:tavLst>
                                        <p:tav tm="0">
                                          <p:val>
                                            <p:strVal val="#ppt_x"/>
                                          </p:val>
                                        </p:tav>
                                        <p:tav tm="100000">
                                          <p:val>
                                            <p:strVal val="#ppt_x"/>
                                          </p:val>
                                        </p:tav>
                                      </p:tavLst>
                                    </p:anim>
                                    <p:anim calcmode="lin" valueType="num">
                                      <p:cBhvr>
                                        <p:cTn dur="1000" fill="hold" id="46"/>
                                        <p:tgtEl>
                                          <p:spTgt spid="35"/>
                                        </p:tgtEl>
                                        <p:attrNameLst>
                                          <p:attrName>ppt_y</p:attrName>
                                        </p:attrNameLst>
                                      </p:cBhvr>
                                      <p:tavLst>
                                        <p:tav tm="0">
                                          <p:val>
                                            <p:strVal val="#ppt_y+.1"/>
                                          </p:val>
                                        </p:tav>
                                        <p:tav tm="100000">
                                          <p:val>
                                            <p:strVal val="#ppt_y"/>
                                          </p:val>
                                        </p:tav>
                                      </p:tavLst>
                                    </p:anim>
                                  </p:childTnLst>
                                </p:cTn>
                              </p:par>
                            </p:childTnLst>
                          </p:cTn>
                        </p:par>
                      </p:childTnLst>
                    </p:cTn>
                  </p:par>
                  <p:par>
                    <p:cTn fill="hold" id="47">
                      <p:stCondLst>
                        <p:cond delay="indefinite"/>
                      </p:stCondLst>
                      <p:childTnLst>
                        <p:par>
                          <p:cTn fill="hold" id="48">
                            <p:stCondLst>
                              <p:cond delay="0"/>
                            </p:stCondLst>
                            <p:childTnLst>
                              <p:par>
                                <p:cTn fill="hold" grpId="0" id="49" nodeType="clickEffect" presetClass="entr" presetID="21" presetSubtype="1">
                                  <p:stCondLst>
                                    <p:cond delay="0"/>
                                  </p:stCondLst>
                                  <p:childTnLst>
                                    <p:set>
                                      <p:cBhvr>
                                        <p:cTn dur="1" fill="hold" id="50">
                                          <p:stCondLst>
                                            <p:cond delay="0"/>
                                          </p:stCondLst>
                                        </p:cTn>
                                        <p:tgtEl>
                                          <p:spTgt spid="40"/>
                                        </p:tgtEl>
                                        <p:attrNameLst>
                                          <p:attrName>style.visibility</p:attrName>
                                        </p:attrNameLst>
                                      </p:cBhvr>
                                      <p:to>
                                        <p:strVal val="visible"/>
                                      </p:to>
                                    </p:set>
                                    <p:animEffect filter="wheel(1)" transition="in">
                                      <p:cBhvr>
                                        <p:cTn dur="1500" id="51"/>
                                        <p:tgtEl>
                                          <p:spTgt spid="40"/>
                                        </p:tgtEl>
                                      </p:cBhvr>
                                    </p:animEffect>
                                  </p:childTnLst>
                                </p:cTn>
                              </p:par>
                            </p:childTnLst>
                          </p:cTn>
                        </p:par>
                      </p:childTnLst>
                    </p:cTn>
                  </p:par>
                  <p:par>
                    <p:cTn fill="hold" id="52">
                      <p:stCondLst>
                        <p:cond delay="indefinite"/>
                      </p:stCondLst>
                      <p:childTnLst>
                        <p:par>
                          <p:cTn fill="hold" id="53">
                            <p:stCondLst>
                              <p:cond delay="0"/>
                            </p:stCondLst>
                            <p:childTnLst>
                              <p:par>
                                <p:cTn fill="hold" grpId="0" id="54" nodeType="clickEffect" presetClass="entr" presetID="10" presetSubtype="0">
                                  <p:stCondLst>
                                    <p:cond delay="0"/>
                                  </p:stCondLst>
                                  <p:childTnLst>
                                    <p:set>
                                      <p:cBhvr>
                                        <p:cTn dur="1" fill="hold" id="55">
                                          <p:stCondLst>
                                            <p:cond delay="0"/>
                                          </p:stCondLst>
                                        </p:cTn>
                                        <p:tgtEl>
                                          <p:spTgt spid="34"/>
                                        </p:tgtEl>
                                        <p:attrNameLst>
                                          <p:attrName>style.visibility</p:attrName>
                                        </p:attrNameLst>
                                      </p:cBhvr>
                                      <p:to>
                                        <p:strVal val="visible"/>
                                      </p:to>
                                    </p:set>
                                    <p:animEffect filter="fade" transition="in">
                                      <p:cBhvr>
                                        <p:cTn dur="750" id="56"/>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2"/>
      <p:bldP animBg="1" grpId="0" spid="32"/>
      <p:bldP animBg="1" grpId="0" spid="39"/>
      <p:bldP animBg="1" grpId="0" spid="40"/>
      <p:bldP animBg="1" grpId="0" spid="34"/>
      <p:bldP grpId="0" spid="3"/>
      <p:bldP grpId="0" spid="35"/>
    </p:bldLst>
  </p:timing>
</p:sld>
</file>

<file path=ppt/slides/slide8.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EDE726A3-3047-40DB-A1CE-B8A33279FEF4}"/>
              </a:ext>
            </a:extLst>
          </p:cNvPr>
          <p:cNvPicPr>
            <a:picLocks noChangeAspect="1"/>
          </p:cNvPicPr>
          <p:nvPr/>
        </p:nvPicPr>
        <p:blipFill rotWithShape="1">
          <a:blip r:embed="rId3"/>
          <a:srcRect b="10138" l="376" r="7486" t="11245"/>
          <a:stretch/>
        </p:blipFill>
        <p:spPr>
          <a:xfrm>
            <a:off x="6946614" y="2678631"/>
            <a:ext cx="5177925" cy="3142078"/>
          </a:xfrm>
          <a:prstGeom prst="rect">
            <a:avLst/>
          </a:prstGeom>
          <a:ln>
            <a:solidFill>
              <a:schemeClr val="tx1"/>
            </a:solidFill>
          </a:ln>
        </p:spPr>
      </p:pic>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idx="12" sz="quarter" type="sldNum"/>
          </p:nvPr>
        </p:nvSpPr>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E0DD81A2-EA14-4A6D-B084-F67E3CF249F6}" type="slidenum">
              <a:rPr altLang="en-US" b="1"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8</a:t>
            </a:fld>
            <a:endParaRPr altLang="en-US" b="1" baseline="0" cap="none"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6" name="タイトル 5">
            <a:extLst>
              <a:ext uri="{FF2B5EF4-FFF2-40B4-BE49-F238E27FC236}">
                <a16:creationId xmlns:a16="http://schemas.microsoft.com/office/drawing/2014/main" id="{BAA98217-8299-4D6A-B797-9292E09FCF26}"/>
              </a:ext>
            </a:extLst>
          </p:cNvPr>
          <p:cNvSpPr>
            <a:spLocks noGrp="1"/>
          </p:cNvSpPr>
          <p:nvPr>
            <p:ph type="title"/>
          </p:nvPr>
        </p:nvSpPr>
        <p:spPr>
          <a:xfrm>
            <a:off x="406400" y="163998"/>
            <a:ext cx="8596668" cy="563414"/>
          </a:xfrm>
        </p:spPr>
        <p:txBody>
          <a:bodyPr/>
          <a:lstStyle/>
          <a:p>
            <a:r>
              <a:rPr altLang="en-US" dirty="0" lang="ja-JP">
                <a:solidFill>
                  <a:srgbClr val="002060"/>
                </a:solidFill>
              </a:rPr>
              <a:t>②　出願　</a:t>
            </a:r>
            <a:r>
              <a:rPr altLang="ja-JP" dirty="0" lang="en-US">
                <a:solidFill>
                  <a:srgbClr val="002060"/>
                </a:solidFill>
              </a:rPr>
              <a:t>【</a:t>
            </a:r>
            <a:r>
              <a:rPr altLang="en-US" dirty="0" lang="ja-JP">
                <a:solidFill>
                  <a:srgbClr val="002060"/>
                </a:solidFill>
              </a:rPr>
              <a:t>受験案内：</a:t>
            </a:r>
            <a:r>
              <a:rPr altLang="ja-JP" dirty="0" lang="en-US">
                <a:solidFill>
                  <a:srgbClr val="002060"/>
                </a:solidFill>
              </a:rPr>
              <a:t>P.32</a:t>
            </a:r>
            <a:r>
              <a:rPr altLang="en-US" dirty="0" lang="ja-JP">
                <a:solidFill>
                  <a:srgbClr val="002060"/>
                </a:solidFill>
              </a:rPr>
              <a:t>～</a:t>
            </a:r>
            <a:r>
              <a:rPr altLang="ja-JP" dirty="0" lang="en-US">
                <a:solidFill>
                  <a:srgbClr val="002060"/>
                </a:solidFill>
              </a:rPr>
              <a:t>34】</a:t>
            </a:r>
            <a:endParaRPr altLang="en-US" dirty="0" lang="ja-JP">
              <a:solidFill>
                <a:srgbClr val="002060"/>
              </a:solidFill>
            </a:endParaRPr>
          </a:p>
        </p:txBody>
      </p:sp>
      <p:grpSp>
        <p:nvGrpSpPr>
          <p:cNvPr id="47" name="グループ化 46">
            <a:extLst>
              <a:ext uri="{FF2B5EF4-FFF2-40B4-BE49-F238E27FC236}">
                <a16:creationId xmlns:a16="http://schemas.microsoft.com/office/drawing/2014/main" id="{7B4F3834-ACC1-4488-9B7D-7FB3839988FD}"/>
              </a:ext>
            </a:extLst>
          </p:cNvPr>
          <p:cNvGrpSpPr/>
          <p:nvPr/>
        </p:nvGrpSpPr>
        <p:grpSpPr>
          <a:xfrm>
            <a:off x="7680623" y="1142279"/>
            <a:ext cx="1331999" cy="756001"/>
            <a:chOff x="59791" y="-6962"/>
            <a:chExt cx="1495878" cy="471972"/>
          </a:xfrm>
        </p:grpSpPr>
        <p:sp>
          <p:nvSpPr>
            <p:cNvPr id="68" name="矢印: 山形 67">
              <a:extLst>
                <a:ext uri="{FF2B5EF4-FFF2-40B4-BE49-F238E27FC236}">
                  <a16:creationId xmlns:a16="http://schemas.microsoft.com/office/drawing/2014/main" id="{72338583-CB21-46A9-A467-207278329E06}"/>
                </a:ext>
              </a:extLst>
            </p:cNvPr>
            <p:cNvSpPr/>
            <p:nvPr/>
          </p:nvSpPr>
          <p:spPr>
            <a:xfrm>
              <a:off x="59791" y="-6962"/>
              <a:ext cx="1495878" cy="471972"/>
            </a:xfrm>
            <a:prstGeom prst="chevron">
              <a:avLst>
                <a:gd fmla="val 51649" name="adj"/>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69" name="テキスト ボックス 2">
              <a:extLst>
                <a:ext uri="{FF2B5EF4-FFF2-40B4-BE49-F238E27FC236}">
                  <a16:creationId xmlns:a16="http://schemas.microsoft.com/office/drawing/2014/main" id="{F5445B59-F428-455B-9FE5-42851D13A7E9}"/>
                </a:ext>
              </a:extLst>
            </p:cNvPr>
            <p:cNvSpPr txBox="1">
              <a:spLocks noChangeArrowheads="1"/>
            </p:cNvSpPr>
            <p:nvPr/>
          </p:nvSpPr>
          <p:spPr bwMode="auto">
            <a:xfrm>
              <a:off x="438524" y="-5260"/>
              <a:ext cx="912464" cy="441935"/>
            </a:xfrm>
            <a:prstGeom prst="rect">
              <a:avLst/>
            </a:prstGeom>
            <a:noFill/>
            <a:ln w="9525">
              <a:noFill/>
              <a:miter lim="800000"/>
              <a:headEnd/>
              <a:tailEnd/>
            </a:ln>
          </p:spPr>
          <p:txBody>
            <a:bodyPr anchor="t" anchorCtr="0" bIns="45720" lIns="91440" rIns="91440" rot="0" tIns="45720" vert="horz" wrap="square">
              <a:spAutoFit/>
            </a:bodyPr>
            <a:lstStyle/>
            <a:p>
              <a:pPr algn="just"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20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出願</a:t>
              </a:r>
            </a:p>
            <a:p>
              <a:pPr algn="just"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20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完了</a:t>
              </a:r>
            </a:p>
          </p:txBody>
        </p:sp>
      </p:grpSp>
      <p:grpSp>
        <p:nvGrpSpPr>
          <p:cNvPr id="50" name="グループ化 49">
            <a:extLst>
              <a:ext uri="{FF2B5EF4-FFF2-40B4-BE49-F238E27FC236}">
                <a16:creationId xmlns:a16="http://schemas.microsoft.com/office/drawing/2014/main" id="{902B814C-8CBF-4EB6-8F08-CD7656CC8026}"/>
              </a:ext>
            </a:extLst>
          </p:cNvPr>
          <p:cNvGrpSpPr/>
          <p:nvPr/>
        </p:nvGrpSpPr>
        <p:grpSpPr>
          <a:xfrm>
            <a:off x="406400" y="1143947"/>
            <a:ext cx="1440000" cy="756001"/>
            <a:chOff x="23155" y="-1"/>
            <a:chExt cx="809029" cy="470314"/>
          </a:xfrm>
        </p:grpSpPr>
        <p:sp>
          <p:nvSpPr>
            <p:cNvPr id="66" name="矢印: 五方向 65">
              <a:extLst>
                <a:ext uri="{FF2B5EF4-FFF2-40B4-BE49-F238E27FC236}">
                  <a16:creationId xmlns:a16="http://schemas.microsoft.com/office/drawing/2014/main" id="{E4260230-C555-459E-83DA-A18E633BD174}"/>
                </a:ext>
              </a:extLst>
            </p:cNvPr>
            <p:cNvSpPr/>
            <p:nvPr/>
          </p:nvSpPr>
          <p:spPr>
            <a:xfrm>
              <a:off x="23155" y="-1"/>
              <a:ext cx="809029" cy="470314"/>
            </a:xfrm>
            <a:prstGeom prst="homePlat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67" name="テキスト ボックス 2">
              <a:extLst>
                <a:ext uri="{FF2B5EF4-FFF2-40B4-BE49-F238E27FC236}">
                  <a16:creationId xmlns:a16="http://schemas.microsoft.com/office/drawing/2014/main" id="{93AAC727-32D1-44E1-A9E3-3230144121EE}"/>
                </a:ext>
              </a:extLst>
            </p:cNvPr>
            <p:cNvSpPr txBox="1">
              <a:spLocks noChangeArrowheads="1"/>
            </p:cNvSpPr>
            <p:nvPr/>
          </p:nvSpPr>
          <p:spPr bwMode="auto">
            <a:xfrm>
              <a:off x="30966" y="90865"/>
              <a:ext cx="683698" cy="310045"/>
            </a:xfrm>
            <a:prstGeom prst="rect">
              <a:avLst/>
            </a:prstGeom>
            <a:noFill/>
            <a:ln w="9525">
              <a:noFill/>
              <a:miter lim="800000"/>
              <a:headEnd/>
              <a:tailEnd/>
            </a:ln>
          </p:spPr>
          <p:txBody>
            <a:bodyPr anchor="ctr" anchorCtr="0" bIns="45720" lIns="91440" rIns="91440" rot="0" tIns="45720" vert="horz" wrap="square">
              <a:noAutofit/>
            </a:bodyPr>
            <a:lstStyle/>
            <a:p>
              <a:pPr algn="l" defTabSz="457200" eaLnBrk="1" fontAlgn="auto" hangingPunct="1" indent="0" latinLnBrk="0" lvl="0" marL="0" marR="0" rtl="0">
                <a:lnSpc>
                  <a:spcPts val="136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事前準備</a:t>
              </a:r>
              <a:endParaRPr altLang="en-US" b="0"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51" name="グループ化 50">
            <a:extLst>
              <a:ext uri="{FF2B5EF4-FFF2-40B4-BE49-F238E27FC236}">
                <a16:creationId xmlns:a16="http://schemas.microsoft.com/office/drawing/2014/main" id="{EC9F5006-8782-4EBB-863A-FCB31C695153}"/>
              </a:ext>
            </a:extLst>
          </p:cNvPr>
          <p:cNvGrpSpPr/>
          <p:nvPr/>
        </p:nvGrpSpPr>
        <p:grpSpPr>
          <a:xfrm>
            <a:off x="1575743" y="1164582"/>
            <a:ext cx="1799998" cy="720000"/>
            <a:chOff x="-17358" y="6919"/>
            <a:chExt cx="1207061" cy="448424"/>
          </a:xfrm>
        </p:grpSpPr>
        <p:sp>
          <p:nvSpPr>
            <p:cNvPr id="64" name="矢印: 山形 63">
              <a:extLst>
                <a:ext uri="{FF2B5EF4-FFF2-40B4-BE49-F238E27FC236}">
                  <a16:creationId xmlns:a16="http://schemas.microsoft.com/office/drawing/2014/main" id="{2A10052E-A8A1-4813-8E2F-B78228208C71}"/>
                </a:ext>
              </a:extLst>
            </p:cNvPr>
            <p:cNvSpPr/>
            <p:nvPr/>
          </p:nvSpPr>
          <p:spPr>
            <a:xfrm>
              <a:off x="-17358" y="6919"/>
              <a:ext cx="1207061" cy="448424"/>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65" name="テキスト ボックス 2">
              <a:extLst>
                <a:ext uri="{FF2B5EF4-FFF2-40B4-BE49-F238E27FC236}">
                  <a16:creationId xmlns:a16="http://schemas.microsoft.com/office/drawing/2014/main" id="{6C1D0D11-EE91-4A84-8191-A5731DD6DBFA}"/>
                </a:ext>
              </a:extLst>
            </p:cNvPr>
            <p:cNvSpPr txBox="1">
              <a:spLocks noChangeArrowheads="1"/>
            </p:cNvSpPr>
            <p:nvPr/>
          </p:nvSpPr>
          <p:spPr bwMode="auto">
            <a:xfrm>
              <a:off x="173969" y="19113"/>
              <a:ext cx="935175" cy="391775"/>
            </a:xfrm>
            <a:prstGeom prst="rect">
              <a:avLst/>
            </a:prstGeom>
            <a:noFill/>
            <a:ln w="9525">
              <a:noFill/>
              <a:miter lim="800000"/>
              <a:headEnd/>
              <a:tailEnd/>
            </a:ln>
          </p:spPr>
          <p:txBody>
            <a:bodyPr anchor="t" anchorCtr="0" bIns="45720" lIns="91440" rIns="91440" rot="0" tIns="45720" vert="horz"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出願サイト</a:t>
              </a:r>
              <a:endParaRPr altLang="ja-JP" b="1" baseline="0" cap="none" dirty="0" i="0" kern="100" kumimoji="0" lang="en-US"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にアクセス</a:t>
              </a:r>
            </a:p>
          </p:txBody>
        </p:sp>
      </p:grpSp>
      <p:grpSp>
        <p:nvGrpSpPr>
          <p:cNvPr id="52" name="グループ化 51">
            <a:extLst>
              <a:ext uri="{FF2B5EF4-FFF2-40B4-BE49-F238E27FC236}">
                <a16:creationId xmlns:a16="http://schemas.microsoft.com/office/drawing/2014/main" id="{E250FB5B-2844-4A79-8D74-A9590F140596}"/>
              </a:ext>
            </a:extLst>
          </p:cNvPr>
          <p:cNvGrpSpPr/>
          <p:nvPr/>
        </p:nvGrpSpPr>
        <p:grpSpPr>
          <a:xfrm>
            <a:off x="3105876" y="1130161"/>
            <a:ext cx="1800000" cy="802686"/>
            <a:chOff x="-48330" y="-14527"/>
            <a:chExt cx="1300237" cy="500347"/>
          </a:xfrm>
        </p:grpSpPr>
        <p:sp>
          <p:nvSpPr>
            <p:cNvPr id="62" name="矢印: 山形 61">
              <a:extLst>
                <a:ext uri="{FF2B5EF4-FFF2-40B4-BE49-F238E27FC236}">
                  <a16:creationId xmlns:a16="http://schemas.microsoft.com/office/drawing/2014/main" id="{E6A755CD-C795-4AF9-961E-4A4CC3C6B73D}"/>
                </a:ext>
              </a:extLst>
            </p:cNvPr>
            <p:cNvSpPr/>
            <p:nvPr/>
          </p:nvSpPr>
          <p:spPr>
            <a:xfrm>
              <a:off x="-48330" y="6951"/>
              <a:ext cx="1300237" cy="448805"/>
            </a:xfrm>
            <a:prstGeom prst="chevron">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63" name="テキスト ボックス 2">
              <a:extLst>
                <a:ext uri="{FF2B5EF4-FFF2-40B4-BE49-F238E27FC236}">
                  <a16:creationId xmlns:a16="http://schemas.microsoft.com/office/drawing/2014/main" id="{BE0CEE8B-2CCE-424E-BFB9-1C67D7093064}"/>
                </a:ext>
              </a:extLst>
            </p:cNvPr>
            <p:cNvSpPr txBox="1">
              <a:spLocks noChangeArrowheads="1"/>
            </p:cNvSpPr>
            <p:nvPr/>
          </p:nvSpPr>
          <p:spPr bwMode="auto">
            <a:xfrm>
              <a:off x="139483" y="-14527"/>
              <a:ext cx="1028374" cy="500347"/>
            </a:xfrm>
            <a:prstGeom prst="rect">
              <a:avLst/>
            </a:prstGeom>
            <a:noFill/>
            <a:ln w="9525">
              <a:noFill/>
              <a:miter lim="800000"/>
              <a:headEnd/>
              <a:tailEnd/>
            </a:ln>
          </p:spPr>
          <p:txBody>
            <a:bodyPr anchor="ctr" anchorCtr="0" bIns="45720" lIns="91440" rIns="91440" rot="0" tIns="45720" vert="horz"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8064A2"/>
                  </a:solidFill>
                  <a:effectLst/>
                  <a:uLnTx/>
                  <a:uFillTx/>
                  <a:latin charset="-128" panose="020F0600000000000000" pitchFamily="50" typeface="HG丸ｺﾞｼｯｸM-PRO"/>
                  <a:ea charset="-128" panose="020F0600000000000000" pitchFamily="50" typeface="HG丸ｺﾞｼｯｸM-PRO"/>
                  <a:cs typeface="+mn-cs"/>
                </a:rPr>
                <a:t>マイページの作成</a:t>
              </a:r>
              <a:endParaRPr altLang="en-US" b="0" baseline="0" cap="none" dirty="0" i="0" kern="100" kumimoji="0" lang="ja-JP" noProof="0" normalizeH="0" spc="0" strike="noStrike" sz="1800" u="none">
                <a:ln>
                  <a:noFill/>
                </a:ln>
                <a:solidFill>
                  <a:srgbClr val="8064A2"/>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53" name="グループ化 52">
            <a:extLst>
              <a:ext uri="{FF2B5EF4-FFF2-40B4-BE49-F238E27FC236}">
                <a16:creationId xmlns:a16="http://schemas.microsoft.com/office/drawing/2014/main" id="{CFDBD0F0-5DB2-455E-86C4-3072FF01A839}"/>
              </a:ext>
            </a:extLst>
          </p:cNvPr>
          <p:cNvGrpSpPr/>
          <p:nvPr/>
        </p:nvGrpSpPr>
        <p:grpSpPr>
          <a:xfrm>
            <a:off x="4635220" y="1164619"/>
            <a:ext cx="1813775" cy="834927"/>
            <a:chOff x="-58683" y="6953"/>
            <a:chExt cx="1104705" cy="520623"/>
          </a:xfrm>
        </p:grpSpPr>
        <p:sp>
          <p:nvSpPr>
            <p:cNvPr id="60" name="矢印: 山形 59">
              <a:extLst>
                <a:ext uri="{FF2B5EF4-FFF2-40B4-BE49-F238E27FC236}">
                  <a16:creationId xmlns:a16="http://schemas.microsoft.com/office/drawing/2014/main" id="{F7B16F38-E54A-4E5D-BD54-57E910F1DBB2}"/>
                </a:ext>
              </a:extLst>
            </p:cNvPr>
            <p:cNvSpPr/>
            <p:nvPr/>
          </p:nvSpPr>
          <p:spPr>
            <a:xfrm>
              <a:off x="-58683" y="6953"/>
              <a:ext cx="1096314" cy="448960"/>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61" name="テキスト ボックス 2">
              <a:extLst>
                <a:ext uri="{FF2B5EF4-FFF2-40B4-BE49-F238E27FC236}">
                  <a16:creationId xmlns:a16="http://schemas.microsoft.com/office/drawing/2014/main" id="{67FF34F3-F5D9-4577-A375-88F098512B2A}"/>
                </a:ext>
              </a:extLst>
            </p:cNvPr>
            <p:cNvSpPr txBox="1">
              <a:spLocks noChangeArrowheads="1"/>
            </p:cNvSpPr>
            <p:nvPr/>
          </p:nvSpPr>
          <p:spPr bwMode="auto">
            <a:xfrm>
              <a:off x="155341" y="33665"/>
              <a:ext cx="890681" cy="493911"/>
            </a:xfrm>
            <a:prstGeom prst="rect">
              <a:avLst/>
            </a:prstGeom>
            <a:noFill/>
            <a:ln w="9525">
              <a:noFill/>
              <a:miter lim="800000"/>
              <a:headEnd/>
              <a:tailEnd/>
            </a:ln>
          </p:spPr>
          <p:txBody>
            <a:bodyPr anchor="t" anchorCtr="0" bIns="45720" lIns="91440" rIns="91440" rot="0" tIns="45720" vert="horz"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出願内容</a:t>
              </a:r>
              <a:endParaRPr altLang="ja-JP" b="1" baseline="0" cap="none" dirty="0" i="0" kern="100" kumimoji="0" lang="en-US"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の登録</a:t>
              </a:r>
              <a:endParaRPr altLang="en-US" b="0"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54" name="グループ化 53">
            <a:extLst>
              <a:ext uri="{FF2B5EF4-FFF2-40B4-BE49-F238E27FC236}">
                <a16:creationId xmlns:a16="http://schemas.microsoft.com/office/drawing/2014/main" id="{D2E6FB07-73CE-42C8-B84D-633952A8C85E}"/>
              </a:ext>
            </a:extLst>
          </p:cNvPr>
          <p:cNvGrpSpPr/>
          <p:nvPr/>
        </p:nvGrpSpPr>
        <p:grpSpPr>
          <a:xfrm>
            <a:off x="6164560" y="1165122"/>
            <a:ext cx="1800000" cy="844828"/>
            <a:chOff x="-81507" y="6962"/>
            <a:chExt cx="1096313" cy="527427"/>
          </a:xfrm>
        </p:grpSpPr>
        <p:sp>
          <p:nvSpPr>
            <p:cNvPr id="58" name="矢印: 山形 57">
              <a:extLst>
                <a:ext uri="{FF2B5EF4-FFF2-40B4-BE49-F238E27FC236}">
                  <a16:creationId xmlns:a16="http://schemas.microsoft.com/office/drawing/2014/main" id="{B86A49A9-3151-4D9F-9C6C-3B39E2F95AC7}"/>
                </a:ext>
              </a:extLst>
            </p:cNvPr>
            <p:cNvSpPr/>
            <p:nvPr/>
          </p:nvSpPr>
          <p:spPr>
            <a:xfrm>
              <a:off x="-81507" y="6962"/>
              <a:ext cx="1096313" cy="449497"/>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59" name="テキスト ボックス 2">
              <a:extLst>
                <a:ext uri="{FF2B5EF4-FFF2-40B4-BE49-F238E27FC236}">
                  <a16:creationId xmlns:a16="http://schemas.microsoft.com/office/drawing/2014/main" id="{68DB1A86-7F1A-4BC4-A9D9-DDDD2D73A6B8}"/>
                </a:ext>
              </a:extLst>
            </p:cNvPr>
            <p:cNvSpPr txBox="1">
              <a:spLocks noChangeArrowheads="1"/>
            </p:cNvSpPr>
            <p:nvPr/>
          </p:nvSpPr>
          <p:spPr bwMode="auto">
            <a:xfrm>
              <a:off x="107028" y="30685"/>
              <a:ext cx="694983" cy="503704"/>
            </a:xfrm>
            <a:prstGeom prst="rect">
              <a:avLst/>
            </a:prstGeom>
            <a:noFill/>
            <a:ln w="9525">
              <a:noFill/>
              <a:miter lim="800000"/>
              <a:headEnd/>
              <a:tailEnd/>
            </a:ln>
          </p:spPr>
          <p:txBody>
            <a:bodyPr anchor="t" anchorCtr="0" bIns="45720" lIns="91440" rIns="91440" rot="0" tIns="45720" vert="horz"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検定料等</a:t>
              </a:r>
              <a:endParaRPr altLang="ja-JP" b="1" baseline="0" cap="none" dirty="0" i="0" kern="100" kumimoji="0" lang="en-US"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の支払い</a:t>
              </a:r>
              <a:endParaRPr altLang="en-US" b="0"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55" name="グループ化 54">
            <a:extLst>
              <a:ext uri="{FF2B5EF4-FFF2-40B4-BE49-F238E27FC236}">
                <a16:creationId xmlns:a16="http://schemas.microsoft.com/office/drawing/2014/main" id="{1AD8FE49-E311-47DB-B866-30A00246BA8B}"/>
              </a:ext>
            </a:extLst>
          </p:cNvPr>
          <p:cNvGrpSpPr/>
          <p:nvPr/>
        </p:nvGrpSpPr>
        <p:grpSpPr>
          <a:xfrm>
            <a:off x="414907" y="669936"/>
            <a:ext cx="7156563" cy="391160"/>
            <a:chOff x="212108" y="73268"/>
            <a:chExt cx="5084619" cy="243327"/>
          </a:xfrm>
        </p:grpSpPr>
        <p:sp>
          <p:nvSpPr>
            <p:cNvPr id="56" name="平行四辺形 57">
              <a:extLst>
                <a:ext uri="{FF2B5EF4-FFF2-40B4-BE49-F238E27FC236}">
                  <a16:creationId xmlns:a16="http://schemas.microsoft.com/office/drawing/2014/main" id="{2930ADCF-4FDC-4557-AD91-132EE063E58A}"/>
                </a:ext>
              </a:extLst>
            </p:cNvPr>
            <p:cNvSpPr/>
            <p:nvPr/>
          </p:nvSpPr>
          <p:spPr>
            <a:xfrm flipV="1">
              <a:off x="212108" y="73268"/>
              <a:ext cx="5084619" cy="243327"/>
            </a:xfrm>
            <a:custGeom>
              <a:avLst/>
              <a:gdLst>
                <a:gd fmla="*/ 0 w 5937250" name="connsiteX0"/>
                <a:gd fmla="*/ 237490 h 237490" name="connsiteY0"/>
                <a:gd fmla="*/ 59373 w 5937250" name="connsiteX1"/>
                <a:gd fmla="*/ 0 h 237490" name="connsiteY1"/>
                <a:gd fmla="*/ 5937250 w 5937250" name="connsiteX2"/>
                <a:gd fmla="*/ 0 h 237490" name="connsiteY2"/>
                <a:gd fmla="*/ 5877878 w 5937250" name="connsiteX3"/>
                <a:gd fmla="*/ 237490 h 237490" name="connsiteY3"/>
                <a:gd fmla="*/ 0 w 5937250" name="connsiteX4"/>
                <a:gd fmla="*/ 237490 h 237490" name="connsiteY4"/>
                <a:gd fmla="*/ 0 w 5889748" name="connsiteX0"/>
                <a:gd fmla="*/ 249365 h 249365" name="connsiteY0"/>
                <a:gd fmla="*/ 11871 w 5889748" name="connsiteX1"/>
                <a:gd fmla="*/ 0 h 249365" name="connsiteY1"/>
                <a:gd fmla="*/ 5889748 w 5889748" name="connsiteX2"/>
                <a:gd fmla="*/ 0 h 249365" name="connsiteY2"/>
                <a:gd fmla="*/ 5830376 w 5889748" name="connsiteX3"/>
                <a:gd fmla="*/ 237490 h 249365" name="connsiteY3"/>
                <a:gd fmla="*/ 0 w 5889748" name="connsiteX4"/>
                <a:gd fmla="*/ 249365 h 249365" name="connsiteY4"/>
                <a:gd fmla="*/ 0 w 5889748" name="connsiteX0"/>
                <a:gd fmla="*/ 249365 h 249365" name="connsiteY0"/>
                <a:gd fmla="*/ 11871 w 5889748" name="connsiteX1"/>
                <a:gd fmla="*/ 0 h 249365" name="connsiteY1"/>
                <a:gd fmla="*/ 5889748 w 5889748" name="connsiteX2"/>
                <a:gd fmla="*/ 0 h 249365" name="connsiteY2"/>
                <a:gd fmla="*/ 5604740 w 5889748" name="connsiteX3"/>
                <a:gd fmla="*/ 249365 h 249365" name="connsiteY3"/>
                <a:gd fmla="*/ 0 w 5889748" name="connsiteX4"/>
                <a:gd fmla="*/ 249365 h 249365" name="connsiteY4"/>
                <a:gd fmla="*/ 165 w 5877877" name="connsiteX0"/>
                <a:gd fmla="*/ 273157 h 273157" name="connsiteY0"/>
                <a:gd fmla="*/ 0 w 5877877" name="connsiteX1"/>
                <a:gd fmla="*/ 0 h 273157" name="connsiteY1"/>
                <a:gd fmla="*/ 5877877 w 5877877" name="connsiteX2"/>
                <a:gd fmla="*/ 0 h 273157" name="connsiteY2"/>
                <a:gd fmla="*/ 5592869 w 5877877" name="connsiteX3"/>
                <a:gd fmla="*/ 249365 h 273157" name="connsiteY3"/>
                <a:gd fmla="*/ 165 w 5877877" name="connsiteX4"/>
                <a:gd fmla="*/ 273157 h 273157" name="connsiteY4"/>
                <a:gd fmla="*/ 165 w 5877877" name="connsiteX0"/>
                <a:gd fmla="*/ 273157 h 273490" name="connsiteY0"/>
                <a:gd fmla="*/ 0 w 5877877" name="connsiteX1"/>
                <a:gd fmla="*/ 0 h 273490" name="connsiteY1"/>
                <a:gd fmla="*/ 5877877 w 5877877" name="connsiteX2"/>
                <a:gd fmla="*/ 0 h 273490" name="connsiteY2"/>
                <a:gd fmla="*/ 5599955 w 5877877" name="connsiteX3"/>
                <a:gd fmla="*/ 273490 h 273490" name="connsiteY3"/>
                <a:gd fmla="*/ 165 w 5877877" name="connsiteX4"/>
                <a:gd fmla="*/ 273157 h 273490"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273490" w="5877877">
                  <a:moveTo>
                    <a:pt x="165" y="273157"/>
                  </a:moveTo>
                  <a:lnTo>
                    <a:pt x="0" y="0"/>
                  </a:lnTo>
                  <a:lnTo>
                    <a:pt x="5877877" y="0"/>
                  </a:lnTo>
                  <a:lnTo>
                    <a:pt x="5599955" y="273490"/>
                  </a:lnTo>
                  <a:lnTo>
                    <a:pt x="165" y="273157"/>
                  </a:lnTo>
                  <a:close/>
                </a:path>
              </a:pathLst>
            </a:custGeom>
            <a:solidFill>
              <a:srgbClr val="8064A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57" name="テキスト ボックス 2">
              <a:extLst>
                <a:ext uri="{FF2B5EF4-FFF2-40B4-BE49-F238E27FC236}">
                  <a16:creationId xmlns:a16="http://schemas.microsoft.com/office/drawing/2014/main" id="{607D7D1A-55EA-43D4-BAA6-ACED57AEC94E}"/>
                </a:ext>
              </a:extLst>
            </p:cNvPr>
            <p:cNvSpPr txBox="1">
              <a:spLocks noChangeArrowheads="1"/>
            </p:cNvSpPr>
            <p:nvPr/>
          </p:nvSpPr>
          <p:spPr bwMode="auto">
            <a:xfrm>
              <a:off x="231839" y="138841"/>
              <a:ext cx="4911407" cy="165107"/>
            </a:xfrm>
            <a:prstGeom prst="rect">
              <a:avLst/>
            </a:prstGeom>
            <a:noFill/>
            <a:ln w="9525">
              <a:noFill/>
              <a:miter lim="800000"/>
              <a:headEnd/>
              <a:tailEnd/>
            </a:ln>
          </p:spPr>
          <p:txBody>
            <a:bodyPr anchor="t" anchorCtr="0" bIns="45720" lIns="0" rIns="91440" rot="0" tIns="45720" vert="horz" wrap="square">
              <a:noAutofit/>
            </a:bodyPr>
            <a:lstStyle/>
            <a:p>
              <a:pPr algn="just" defTabSz="457200" eaLnBrk="1" fontAlgn="auto" hangingPunct="1" indent="0" latinLnBrk="0" lvl="0" marL="0" marR="0" rtl="0">
                <a:lnSpc>
                  <a:spcPts val="1360"/>
                </a:lnSpc>
                <a:spcBef>
                  <a:spcPts val="0"/>
                </a:spcBef>
                <a:spcAft>
                  <a:spcPts val="0"/>
                </a:spcAft>
                <a:buClrTx/>
                <a:buSzTx/>
                <a:buFontTx/>
                <a:buNone/>
                <a:tabLst/>
                <a:defRPr/>
              </a:pPr>
              <a:r>
                <a:rPr b="1" baseline="0" cap="none" dirty="0" i="0" kern="100" kumimoji="0" lang="en-US"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STEP1</a:t>
              </a:r>
              <a:r>
                <a:rPr altLang="en-US" b="1"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altLang="en-US" b="0"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b="1" baseline="0" cap="none" dirty="0" i="0" kern="100" kumimoji="0" lang="en-US"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STEP2</a:t>
              </a:r>
              <a:r>
                <a:rPr altLang="en-US" b="1"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altLang="en-US" b="0"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b="1" baseline="0" cap="none" dirty="0" i="0" kern="100" kumimoji="0" lang="en-US" noProof="0" normalizeH="0" spc="0" strike="noStrike" sz="18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rPr>
                <a:t>STEP3</a:t>
              </a:r>
              <a:r>
                <a:rPr altLang="en-US" b="1"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b="1" baseline="0" cap="none" dirty="0" i="0" kern="100" kumimoji="0" lang="en-US"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STEP4</a:t>
              </a:r>
              <a:r>
                <a:rPr altLang="en-US" b="1"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b="1" baseline="0" cap="none" dirty="0" i="0" kern="100" kumimoji="0" lang="en-US"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STEP5</a:t>
              </a:r>
              <a:r>
                <a:rPr altLang="en-US" b="1" baseline="0" cap="none" dirty="0" i="0" kern="100" kumimoji="0" lang="ja-JP" noProof="0" normalizeH="0" spc="0" strike="noStrike" sz="1800" u="none">
                  <a:ln>
                    <a:noFill/>
                  </a:ln>
                  <a:solidFill>
                    <a:srgbClr val="FFFFFF"/>
                  </a:solidFill>
                  <a:effectLst/>
                  <a:uLnTx/>
                  <a:uFillTx/>
                  <a:latin charset="-128" panose="020F0600000000000000" pitchFamily="50" typeface="HG丸ｺﾞｼｯｸM-PRO"/>
                  <a:ea charset="-128" panose="020F0600000000000000" pitchFamily="50" typeface="HG丸ｺﾞｼｯｸM-PRO"/>
                  <a:cs typeface="+mn-cs"/>
                </a:rPr>
                <a:t>　　　　　　　　　　　　</a:t>
              </a:r>
              <a:endParaRPr altLang="en-US" b="0" baseline="0" cap="none" dirty="0" i="0" kern="100" kumimoji="0" lang="ja-JP" noProof="0" normalizeH="0" spc="0" strike="noStrike" sz="1800" u="none">
                <a:ln>
                  <a:noFill/>
                </a:ln>
                <a:solidFill>
                  <a:prstClr val="black"/>
                </a:solidFill>
                <a:effectLst/>
                <a:uLnTx/>
                <a:uFillTx/>
                <a:latin charset="-128" panose="020F0600000000000000" pitchFamily="50" typeface="HG丸ｺﾞｼｯｸM-PRO"/>
                <a:ea charset="-128" panose="020F0600000000000000" pitchFamily="50" typeface="HG丸ｺﾞｼｯｸM-PRO"/>
                <a:cs typeface="+mn-cs"/>
              </a:endParaRPr>
            </a:p>
          </p:txBody>
        </p:sp>
      </p:grpSp>
      <p:sp>
        <p:nvSpPr>
          <p:cNvPr id="29" name="四角形: 角を丸くする 28">
            <a:extLst>
              <a:ext uri="{FF2B5EF4-FFF2-40B4-BE49-F238E27FC236}">
                <a16:creationId xmlns:a16="http://schemas.microsoft.com/office/drawing/2014/main" id="{60336F40-18E5-4AB6-BBD7-4802404BD028}"/>
              </a:ext>
            </a:extLst>
          </p:cNvPr>
          <p:cNvSpPr/>
          <p:nvPr/>
        </p:nvSpPr>
        <p:spPr>
          <a:xfrm>
            <a:off x="414907" y="1950219"/>
            <a:ext cx="6480000" cy="4194572"/>
          </a:xfrm>
          <a:prstGeom prst="roundRect">
            <a:avLst>
              <a:gd fmla="val 796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STEP 3</a:t>
            </a:r>
            <a:r>
              <a:rPr altLang="en-US" b="1"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　マイページの作成</a:t>
            </a:r>
            <a:endParaRPr altLang="ja-JP" b="1"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1200" kumimoji="0" lang="en-US" noProof="0" normalizeH="0" spc="0" strike="noStrike" sz="14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　マイページ作成期間</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令和７年</a:t>
            </a:r>
            <a:r>
              <a:rPr altLang="en-US" b="0" baseline="0" cap="none" dirty="0" i="0" kern="1200" kumimoji="0" lang="ja-JP" noProof="0" normalizeH="0" spc="0" strike="noStrike" sz="2000" u="sng">
                <a:ln>
                  <a:noFill/>
                </a:ln>
                <a:solidFill>
                  <a:prstClr val="black"/>
                </a:solidFill>
                <a:effectLst/>
                <a:uLnTx/>
                <a:uFillTx/>
                <a:latin charset="-128" panose="020B0604030504040204" pitchFamily="50" typeface="メイリオ"/>
                <a:ea charset="-128" panose="020B0604030504040204" pitchFamily="50" typeface="メイリオ"/>
                <a:cs typeface="+mn-cs"/>
              </a:rPr>
              <a:t>７月１日（火）</a:t>
            </a:r>
            <a:r>
              <a:rPr altLang="ja-JP" b="0" baseline="0" cap="none" dirty="0" i="0" kern="1200" kumimoji="0" lang="en-US" noProof="0" normalizeH="0" spc="0" strike="noStrike" sz="2000" u="sng">
                <a:ln>
                  <a:noFill/>
                </a:ln>
                <a:solidFill>
                  <a:prstClr val="black"/>
                </a:solidFill>
                <a:effectLst/>
                <a:uLnTx/>
                <a:uFillTx/>
                <a:latin charset="-128" panose="020B0604030504040204" pitchFamily="50" typeface="メイリオ"/>
                <a:ea charset="-128" panose="020B0604030504040204" pitchFamily="50" typeface="メイリオ"/>
                <a:cs typeface="+mn-cs"/>
              </a:rPr>
              <a:t>10</a:t>
            </a:r>
            <a:r>
              <a:rPr altLang="en-US" b="0" baseline="0" cap="none" dirty="0" i="0" kern="1200" kumimoji="0" lang="ja-JP" noProof="0" normalizeH="0" spc="0" strike="noStrike" sz="2000" u="sng">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1200" kumimoji="0" lang="en-US" noProof="0" normalizeH="0" spc="0" strike="noStrike" sz="2000" u="sng">
                <a:ln>
                  <a:noFill/>
                </a:ln>
                <a:solidFill>
                  <a:prstClr val="black"/>
                </a:solidFill>
                <a:effectLst/>
                <a:uLnTx/>
                <a:uFillTx/>
                <a:latin charset="-128" panose="020B0604030504040204" pitchFamily="50" typeface="メイリオ"/>
                <a:ea charset="-128" panose="020B0604030504040204" pitchFamily="50" typeface="メイリオ"/>
                <a:cs typeface="+mn-cs"/>
              </a:rPr>
              <a:t>00</a:t>
            </a:r>
            <a:br>
              <a:rPr altLang="ja-JP" b="0" baseline="0" cap="none" dirty="0" i="0" kern="1200" kumimoji="0" lang="en-US" noProof="0" normalizeH="0" spc="0" strike="noStrike" sz="2000" u="sng">
                <a:ln>
                  <a:noFill/>
                </a:ln>
                <a:solidFill>
                  <a:prstClr val="black"/>
                </a:solidFill>
                <a:effectLst/>
                <a:uLnTx/>
                <a:uFillTx/>
                <a:latin charset="-128" panose="020B0604030504040204" pitchFamily="50" typeface="メイリオ"/>
                <a:ea charset="-128" panose="020B0604030504040204" pitchFamily="50" typeface="メイリオ"/>
                <a:cs typeface="+mn-cs"/>
              </a:rPr>
            </a:b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en-US" b="0" baseline="0" cap="none" dirty="0" i="0" kern="1200" kumimoji="0" lang="ja-JP" noProof="0" normalizeH="0" spc="0" strike="noStrike" sz="2000" u="sng">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1200" kumimoji="0" lang="en-US" noProof="0" normalizeH="0" spc="0" strike="noStrike" sz="2000" u="sng">
                <a:ln>
                  <a:noFill/>
                </a:ln>
                <a:solidFill>
                  <a:prstClr val="black"/>
                </a:solidFill>
                <a:effectLst/>
                <a:uLnTx/>
                <a:uFillTx/>
                <a:latin charset="-128" panose="020B0604030504040204" pitchFamily="50" typeface="メイリオ"/>
                <a:ea charset="-128" panose="020B0604030504040204" pitchFamily="50" typeface="メイリオ"/>
                <a:cs typeface="+mn-cs"/>
              </a:rPr>
              <a:t>10</a:t>
            </a:r>
            <a:r>
              <a:rPr altLang="en-US" b="0" baseline="0" cap="none" dirty="0" i="0" kern="1200" kumimoji="0" lang="ja-JP" noProof="0" normalizeH="0" spc="0" strike="noStrike" sz="2000" u="sng">
                <a:ln>
                  <a:noFill/>
                </a:ln>
                <a:solidFill>
                  <a:prstClr val="black"/>
                </a:solidFill>
                <a:effectLst/>
                <a:uLnTx/>
                <a:uFillTx/>
                <a:latin charset="-128" panose="020B0604030504040204" pitchFamily="50" typeface="メイリオ"/>
                <a:ea charset="-128" panose="020B0604030504040204" pitchFamily="50" typeface="メイリオ"/>
                <a:cs typeface="+mn-cs"/>
              </a:rPr>
              <a:t>月３日（金）</a:t>
            </a:r>
            <a:r>
              <a:rPr altLang="ja-JP" b="0" baseline="0" cap="none" dirty="0" i="0" kern="1200" kumimoji="0" lang="en-US" noProof="0" normalizeH="0" spc="0" strike="noStrike" sz="2000" u="sng">
                <a:ln>
                  <a:noFill/>
                </a:ln>
                <a:solidFill>
                  <a:prstClr val="black"/>
                </a:solidFill>
                <a:effectLst/>
                <a:uLnTx/>
                <a:uFillTx/>
                <a:latin charset="-128" panose="020B0604030504040204" pitchFamily="50" typeface="メイリオ"/>
                <a:ea charset="-128" panose="020B0604030504040204" pitchFamily="50" typeface="メイリオ"/>
                <a:cs typeface="+mn-cs"/>
              </a:rPr>
              <a:t>17</a:t>
            </a:r>
            <a:r>
              <a:rPr altLang="en-US" b="0" baseline="0" cap="none" dirty="0" i="0" kern="1200" kumimoji="0" lang="ja-JP" noProof="0" normalizeH="0" spc="0" strike="noStrike" sz="2000" u="sng">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1200" kumimoji="0" lang="en-US" noProof="0" normalizeH="0" spc="0" strike="noStrike" sz="2000" u="sng">
                <a:ln>
                  <a:noFill/>
                </a:ln>
                <a:solidFill>
                  <a:prstClr val="black"/>
                </a:solidFill>
                <a:effectLst/>
                <a:uLnTx/>
                <a:uFillTx/>
                <a:latin charset="-128" panose="020B0604030504040204" pitchFamily="50" typeface="メイリオ"/>
                <a:ea charset="-128" panose="020B0604030504040204" pitchFamily="50" typeface="メイリオ"/>
                <a:cs typeface="+mn-cs"/>
              </a:rPr>
              <a:t>00</a:t>
            </a: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1200" kumimoji="0" lang="en-US" noProof="0" normalizeH="0" spc="0" strike="noStrike" sz="1400" u="sng">
              <a:ln>
                <a:noFill/>
              </a:ln>
              <a:solidFill>
                <a:srgbClr val="FF0000"/>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　必要事項を入力</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・氏名　・生年月日　・メールアドレス　等</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1200" kumimoji="0" lang="en-US" noProof="0" normalizeH="0" spc="0" strike="noStrike" sz="800" u="sng">
              <a:ln>
                <a:noFill/>
              </a:ln>
              <a:solidFill>
                <a:srgbClr val="FF0000"/>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メールアドレス入力後，「テストメール送</a:t>
            </a:r>
            <a:b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b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信」を行い，メールが受信できることを確認</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1200" kumimoji="0" lang="en-US" noProof="0" normalizeH="0" spc="0" strike="noStrike" sz="1400" u="sng">
              <a:ln>
                <a:noFill/>
              </a:ln>
              <a:solidFill>
                <a:srgbClr val="FF0000"/>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　「アカウント仮登録受付のお知らせ」メール</a:t>
            </a:r>
            <a:b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b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に記載の</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URL</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にアクセス</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
        <p:nvSpPr>
          <p:cNvPr id="30" name="正方形/長方形 29">
            <a:extLst>
              <a:ext uri="{FF2B5EF4-FFF2-40B4-BE49-F238E27FC236}">
                <a16:creationId xmlns:a16="http://schemas.microsoft.com/office/drawing/2014/main" id="{EA5FCE91-460B-4A71-88C9-FAEBD5D4F3CA}"/>
              </a:ext>
            </a:extLst>
          </p:cNvPr>
          <p:cNvSpPr/>
          <p:nvPr/>
        </p:nvSpPr>
        <p:spPr>
          <a:xfrm>
            <a:off x="8858789" y="78862"/>
            <a:ext cx="3240000" cy="432000"/>
          </a:xfrm>
          <a:prstGeom prst="rect">
            <a:avLst/>
          </a:prstGeom>
          <a:solidFill>
            <a:schemeClr val="bg1"/>
          </a:solidFill>
          <a:ln w="19050">
            <a:noFill/>
          </a:ln>
        </p:spPr>
        <p:txBody>
          <a:bodyPr anchor="ctr" bIns="72000" lIns="72000" rIns="72000" tIns="72000" wrap="square">
            <a:sp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【1.</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Web</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出願について</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p>
        </p:txBody>
      </p:sp>
      <p:sp>
        <p:nvSpPr>
          <p:cNvPr id="31" name="四角形: 角を丸くする 30">
            <a:extLst>
              <a:ext uri="{FF2B5EF4-FFF2-40B4-BE49-F238E27FC236}">
                <a16:creationId xmlns:a16="http://schemas.microsoft.com/office/drawing/2014/main" id="{211A13CC-2ADA-4E68-B96C-ACA9D297DC51}"/>
              </a:ext>
            </a:extLst>
          </p:cNvPr>
          <p:cNvSpPr/>
          <p:nvPr/>
        </p:nvSpPr>
        <p:spPr>
          <a:xfrm>
            <a:off x="9463157" y="5176311"/>
            <a:ext cx="1440000" cy="468000"/>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1" lang="ja-JP" noProof="0" normalizeH="0" spc="0" strike="noStrike" sz="1800" u="none">
              <a:ln>
                <a:noFill/>
              </a:ln>
              <a:solidFill>
                <a:prstClr val="white"/>
              </a:solidFill>
              <a:effectLst/>
              <a:uLnTx/>
              <a:uFillTx/>
              <a:latin panose="020B0603020202020204" typeface="Trebuchet MS"/>
              <a:ea charset="-128" panose="020B0604030504040204" pitchFamily="50" typeface="メイリオ"/>
              <a:cs typeface="+mn-cs"/>
            </a:endParaRPr>
          </a:p>
        </p:txBody>
      </p:sp>
      <p:sp>
        <p:nvSpPr>
          <p:cNvPr id="32" name="吹き出し: 角を丸めた四角形 31">
            <a:extLst>
              <a:ext uri="{FF2B5EF4-FFF2-40B4-BE49-F238E27FC236}">
                <a16:creationId xmlns:a16="http://schemas.microsoft.com/office/drawing/2014/main" id="{C489C1DE-BF7E-4699-A020-F9882F6EA471}"/>
              </a:ext>
            </a:extLst>
          </p:cNvPr>
          <p:cNvSpPr/>
          <p:nvPr/>
        </p:nvSpPr>
        <p:spPr>
          <a:xfrm>
            <a:off x="7901232" y="2021123"/>
            <a:ext cx="4140000" cy="468000"/>
          </a:xfrm>
          <a:prstGeom prst="wedgeRoundRectCallout">
            <a:avLst>
              <a:gd fmla="val 15531" name="adj1"/>
              <a:gd fmla="val 620066" name="adj2"/>
              <a:gd fmla="val 16667" name="adj3"/>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sp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rPr>
              <a:t>［マイページを作成］をクリック</a:t>
            </a:r>
            <a:endParaRPr altLang="ja-JP" b="1" baseline="0" cap="none" dirty="0" i="0" kern="1200" kumimoji="1" lang="en-US"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33" name="四角形: 角を丸くする 32">
            <a:extLst>
              <a:ext uri="{FF2B5EF4-FFF2-40B4-BE49-F238E27FC236}">
                <a16:creationId xmlns:a16="http://schemas.microsoft.com/office/drawing/2014/main" id="{84EB0B3C-5EA0-4321-9A9B-7BB9FA5E0519}"/>
              </a:ext>
            </a:extLst>
          </p:cNvPr>
          <p:cNvSpPr/>
          <p:nvPr/>
        </p:nvSpPr>
        <p:spPr>
          <a:xfrm>
            <a:off x="1559062" y="6082652"/>
            <a:ext cx="4680000" cy="57888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sp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800" u="none">
                <a:ln>
                  <a:noFill/>
                </a:ln>
                <a:solidFill>
                  <a:srgbClr val="AD84C6">
                    <a:lumMod val="50000"/>
                  </a:srgbClr>
                </a:solidFill>
                <a:effectLst/>
                <a:uLnTx/>
                <a:uFillTx/>
                <a:latin panose="020B0603020202020204" typeface="Trebuchet MS"/>
                <a:ea charset="-128" panose="020B0604030504040204" pitchFamily="50" typeface="メイリオ"/>
                <a:cs typeface="+mn-cs"/>
              </a:rPr>
              <a:t>マイページ作成完了</a:t>
            </a:r>
            <a:endParaRPr altLang="ja-JP" b="1" baseline="0" cap="none" dirty="0" i="0" kern="1200" kumimoji="1" lang="en-US" noProof="0" normalizeH="0" spc="0" strike="noStrike" sz="2800" u="none">
              <a:ln>
                <a:noFill/>
              </a:ln>
              <a:solidFill>
                <a:srgbClr val="AD84C6">
                  <a:lumMod val="50000"/>
                </a:srgbClr>
              </a:solidFill>
              <a:effectLst/>
              <a:uLnTx/>
              <a:uFillTx/>
              <a:latin panose="020B0603020202020204" typeface="Trebuchet MS"/>
              <a:ea charset="-128" panose="020B0604030504040204" pitchFamily="50" typeface="メイリオ"/>
              <a:cs typeface="+mn-cs"/>
            </a:endParaRPr>
          </a:p>
        </p:txBody>
      </p:sp>
    </p:spTree>
    <p:extLst>
      <p:ext uri="{BB962C8B-B14F-4D97-AF65-F5344CB8AC3E}">
        <p14:creationId xmlns:p14="http://schemas.microsoft.com/office/powerpoint/2010/main" val="3815918397"/>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mph" presetID="26" presetSubtype="0">
                                  <p:stCondLst>
                                    <p:cond delay="0"/>
                                  </p:stCondLst>
                                  <p:childTnLst>
                                    <p:animEffect filter="fade" transition="out">
                                      <p:cBhvr>
                                        <p:cTn dur="1250" id="6" tmFilter="0, 0; .2, .5; .8, .5; 1, 0"/>
                                        <p:tgtEl>
                                          <p:spTgt spid="52"/>
                                        </p:tgtEl>
                                      </p:cBhvr>
                                    </p:animEffect>
                                    <p:animScale>
                                      <p:cBhvr>
                                        <p:cTn autoRev="1" dur="625" fill="hold" id="7"/>
                                        <p:tgtEl>
                                          <p:spTgt spid="52"/>
                                        </p:tgtEl>
                                      </p:cBhvr>
                                      <p:by x="105000" y="105000"/>
                                    </p:animScale>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29"/>
                                        </p:tgtEl>
                                        <p:attrNameLst>
                                          <p:attrName>style.visibility</p:attrName>
                                        </p:attrNameLst>
                                      </p:cBhvr>
                                      <p:to>
                                        <p:strVal val="visible"/>
                                      </p:to>
                                    </p:set>
                                    <p:animEffect filter="fade" transition="in">
                                      <p:cBhvr>
                                        <p:cTn dur="1000" id="12"/>
                                        <p:tgtEl>
                                          <p:spTgt spid="29"/>
                                        </p:tgtEl>
                                      </p:cBhvr>
                                    </p:animEffect>
                                    <p:anim calcmode="lin" valueType="num">
                                      <p:cBhvr>
                                        <p:cTn dur="1000" fill="hold" id="13"/>
                                        <p:tgtEl>
                                          <p:spTgt spid="29"/>
                                        </p:tgtEl>
                                        <p:attrNameLst>
                                          <p:attrName>ppt_x</p:attrName>
                                        </p:attrNameLst>
                                      </p:cBhvr>
                                      <p:tavLst>
                                        <p:tav tm="0">
                                          <p:val>
                                            <p:strVal val="#ppt_x"/>
                                          </p:val>
                                        </p:tav>
                                        <p:tav tm="100000">
                                          <p:val>
                                            <p:strVal val="#ppt_x"/>
                                          </p:val>
                                        </p:tav>
                                      </p:tavLst>
                                    </p:anim>
                                    <p:anim calcmode="lin" valueType="num">
                                      <p:cBhvr>
                                        <p:cTn dur="1000" fill="hold" id="14"/>
                                        <p:tgtEl>
                                          <p:spTgt spid="29"/>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34"/>
                                        </p:tgtEl>
                                        <p:attrNameLst>
                                          <p:attrName>style.visibility</p:attrName>
                                        </p:attrNameLst>
                                      </p:cBhvr>
                                      <p:to>
                                        <p:strVal val="visible"/>
                                      </p:to>
                                    </p:set>
                                    <p:animEffect filter="fade" transition="in">
                                      <p:cBhvr>
                                        <p:cTn dur="1000" id="17"/>
                                        <p:tgtEl>
                                          <p:spTgt spid="34"/>
                                        </p:tgtEl>
                                      </p:cBhvr>
                                    </p:animEffect>
                                    <p:anim calcmode="lin" valueType="num">
                                      <p:cBhvr>
                                        <p:cTn dur="1000" fill="hold" id="18"/>
                                        <p:tgtEl>
                                          <p:spTgt spid="34"/>
                                        </p:tgtEl>
                                        <p:attrNameLst>
                                          <p:attrName>ppt_x</p:attrName>
                                        </p:attrNameLst>
                                      </p:cBhvr>
                                      <p:tavLst>
                                        <p:tav tm="0">
                                          <p:val>
                                            <p:strVal val="#ppt_x"/>
                                          </p:val>
                                        </p:tav>
                                        <p:tav tm="100000">
                                          <p:val>
                                            <p:strVal val="#ppt_x"/>
                                          </p:val>
                                        </p:tav>
                                      </p:tavLst>
                                    </p:anim>
                                    <p:anim calcmode="lin" valueType="num">
                                      <p:cBhvr>
                                        <p:cTn dur="1000" fill="hold" id="19"/>
                                        <p:tgtEl>
                                          <p:spTgt spid="34"/>
                                        </p:tgtEl>
                                        <p:attrNameLst>
                                          <p:attrName>ppt_y</p:attrName>
                                        </p:attrNameLst>
                                      </p:cBhvr>
                                      <p:tavLst>
                                        <p:tav tm="0">
                                          <p:val>
                                            <p:strVal val="#ppt_y+.1"/>
                                          </p:val>
                                        </p:tav>
                                        <p:tav tm="100000">
                                          <p:val>
                                            <p:strVal val="#ppt_y"/>
                                          </p:val>
                                        </p:tav>
                                      </p:tavLst>
                                    </p:anim>
                                  </p:childTnLst>
                                </p:cTn>
                              </p:par>
                            </p:childTnLst>
                          </p:cTn>
                        </p:par>
                      </p:childTnLst>
                    </p:cTn>
                  </p:par>
                  <p:par>
                    <p:cTn fill="hold" id="20">
                      <p:stCondLst>
                        <p:cond delay="indefinite"/>
                      </p:stCondLst>
                      <p:childTnLst>
                        <p:par>
                          <p:cTn fill="hold" id="21">
                            <p:stCondLst>
                              <p:cond delay="0"/>
                            </p:stCondLst>
                            <p:childTnLst>
                              <p:par>
                                <p:cTn fill="hold" grpId="0" id="22" nodeType="clickEffect" presetClass="entr" presetID="21" presetSubtype="1">
                                  <p:stCondLst>
                                    <p:cond delay="0"/>
                                  </p:stCondLst>
                                  <p:childTnLst>
                                    <p:set>
                                      <p:cBhvr>
                                        <p:cTn dur="1" fill="hold" id="23">
                                          <p:stCondLst>
                                            <p:cond delay="0"/>
                                          </p:stCondLst>
                                        </p:cTn>
                                        <p:tgtEl>
                                          <p:spTgt spid="31"/>
                                        </p:tgtEl>
                                        <p:attrNameLst>
                                          <p:attrName>style.visibility</p:attrName>
                                        </p:attrNameLst>
                                      </p:cBhvr>
                                      <p:to>
                                        <p:strVal val="visible"/>
                                      </p:to>
                                    </p:set>
                                    <p:animEffect filter="wheel(1)" transition="in">
                                      <p:cBhvr>
                                        <p:cTn dur="1500" id="24"/>
                                        <p:tgtEl>
                                          <p:spTgt spid="31"/>
                                        </p:tgtEl>
                                      </p:cBhvr>
                                    </p:animEffect>
                                  </p:childTnLst>
                                </p:cTn>
                              </p:par>
                            </p:childTnLst>
                          </p:cTn>
                        </p:par>
                      </p:childTnLst>
                    </p:cTn>
                  </p:par>
                  <p:par>
                    <p:cTn fill="hold" id="25">
                      <p:stCondLst>
                        <p:cond delay="indefinite"/>
                      </p:stCondLst>
                      <p:childTnLst>
                        <p:par>
                          <p:cTn fill="hold" id="26">
                            <p:stCondLst>
                              <p:cond delay="0"/>
                            </p:stCondLst>
                            <p:childTnLst>
                              <p:par>
                                <p:cTn fill="hold" grpId="0" id="27" nodeType="clickEffect" presetClass="entr" presetID="10" presetSubtype="0">
                                  <p:stCondLst>
                                    <p:cond delay="0"/>
                                  </p:stCondLst>
                                  <p:childTnLst>
                                    <p:set>
                                      <p:cBhvr>
                                        <p:cTn dur="1" fill="hold" id="28">
                                          <p:stCondLst>
                                            <p:cond delay="0"/>
                                          </p:stCondLst>
                                        </p:cTn>
                                        <p:tgtEl>
                                          <p:spTgt spid="32"/>
                                        </p:tgtEl>
                                        <p:attrNameLst>
                                          <p:attrName>style.visibility</p:attrName>
                                        </p:attrNameLst>
                                      </p:cBhvr>
                                      <p:to>
                                        <p:strVal val="visible"/>
                                      </p:to>
                                    </p:set>
                                    <p:animEffect filter="fade" transition="in">
                                      <p:cBhvr>
                                        <p:cTn dur="750" id="29"/>
                                        <p:tgtEl>
                                          <p:spTgt spid="32"/>
                                        </p:tgtEl>
                                      </p:cBhvr>
                                    </p:animEffect>
                                  </p:childTnLst>
                                </p:cTn>
                              </p:par>
                            </p:childTnLst>
                          </p:cTn>
                        </p:par>
                      </p:childTnLst>
                    </p:cTn>
                  </p:par>
                  <p:par>
                    <p:cTn fill="hold" id="30">
                      <p:stCondLst>
                        <p:cond delay="indefinite"/>
                      </p:stCondLst>
                      <p:childTnLst>
                        <p:par>
                          <p:cTn fill="hold" id="31">
                            <p:stCondLst>
                              <p:cond delay="0"/>
                            </p:stCondLst>
                            <p:childTnLst>
                              <p:par>
                                <p:cTn fill="hold" grpId="0" id="32" nodeType="clickEffect" presetClass="entr" presetID="45" presetSubtype="0">
                                  <p:stCondLst>
                                    <p:cond delay="0"/>
                                  </p:stCondLst>
                                  <p:childTnLst>
                                    <p:set>
                                      <p:cBhvr>
                                        <p:cTn dur="1" fill="hold" id="33">
                                          <p:stCondLst>
                                            <p:cond delay="0"/>
                                          </p:stCondLst>
                                        </p:cTn>
                                        <p:tgtEl>
                                          <p:spTgt spid="33"/>
                                        </p:tgtEl>
                                        <p:attrNameLst>
                                          <p:attrName>style.visibility</p:attrName>
                                        </p:attrNameLst>
                                      </p:cBhvr>
                                      <p:to>
                                        <p:strVal val="visible"/>
                                      </p:to>
                                    </p:set>
                                    <p:animEffect filter="fade" transition="in">
                                      <p:cBhvr>
                                        <p:cTn dur="1250" id="34"/>
                                        <p:tgtEl>
                                          <p:spTgt spid="33"/>
                                        </p:tgtEl>
                                      </p:cBhvr>
                                    </p:animEffect>
                                    <p:anim calcmode="lin" valueType="num">
                                      <p:cBhvr>
                                        <p:cTn dur="1250" fill="hold" id="35"/>
                                        <p:tgtEl>
                                          <p:spTgt spid="33"/>
                                        </p:tgtEl>
                                        <p:attrNameLst>
                                          <p:attrName>ppt_w</p:attrName>
                                        </p:attrNameLst>
                                      </p:cBhvr>
                                      <p:tavLst>
                                        <p:tav fmla="#ppt_w*sin(2.5*pi*$)" tm="0">
                                          <p:val>
                                            <p:fltVal val="0"/>
                                          </p:val>
                                        </p:tav>
                                        <p:tav tm="100000">
                                          <p:val>
                                            <p:fltVal val="1"/>
                                          </p:val>
                                        </p:tav>
                                      </p:tavLst>
                                    </p:anim>
                                    <p:anim calcmode="lin" valueType="num">
                                      <p:cBhvr>
                                        <p:cTn dur="1250" fill="hold" id="36"/>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29"/>
      <p:bldP animBg="1" grpId="0" spid="31"/>
      <p:bldP animBg="1" grpId="0" spid="32"/>
      <p:bldP animBg="1" grpId="0" spid="33"/>
    </p:bldLst>
  </p:timing>
</p:sld>
</file>

<file path=ppt/slides/slide9.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idx="12" sz="quarter" type="sldNum"/>
          </p:nvPr>
        </p:nvSpPr>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E0DD81A2-EA14-4A6D-B084-F67E3CF249F6}" type="slidenum">
              <a:rPr altLang="en-US" b="1"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9</a:t>
            </a:fld>
            <a:endParaRPr altLang="en-US" b="1" baseline="0" cap="none"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6" name="タイトル 5">
            <a:extLst>
              <a:ext uri="{FF2B5EF4-FFF2-40B4-BE49-F238E27FC236}">
                <a16:creationId xmlns:a16="http://schemas.microsoft.com/office/drawing/2014/main" id="{BAA98217-8299-4D6A-B797-9292E09FCF26}"/>
              </a:ext>
            </a:extLst>
          </p:cNvPr>
          <p:cNvSpPr>
            <a:spLocks noGrp="1"/>
          </p:cNvSpPr>
          <p:nvPr>
            <p:ph type="title"/>
          </p:nvPr>
        </p:nvSpPr>
        <p:spPr>
          <a:xfrm>
            <a:off x="406400" y="163998"/>
            <a:ext cx="8596668" cy="563414"/>
          </a:xfrm>
        </p:spPr>
        <p:txBody>
          <a:bodyPr/>
          <a:lstStyle/>
          <a:p>
            <a:r>
              <a:rPr altLang="en-US" dirty="0" lang="ja-JP">
                <a:solidFill>
                  <a:srgbClr val="002060"/>
                </a:solidFill>
              </a:rPr>
              <a:t>②　出願　</a:t>
            </a:r>
            <a:r>
              <a:rPr altLang="ja-JP" dirty="0" lang="en-US">
                <a:solidFill>
                  <a:srgbClr val="002060"/>
                </a:solidFill>
              </a:rPr>
              <a:t>【</a:t>
            </a:r>
            <a:r>
              <a:rPr altLang="en-US" dirty="0" lang="ja-JP">
                <a:solidFill>
                  <a:srgbClr val="002060"/>
                </a:solidFill>
              </a:rPr>
              <a:t>受験案内：</a:t>
            </a:r>
            <a:r>
              <a:rPr altLang="ja-JP" dirty="0" lang="en-US">
                <a:solidFill>
                  <a:srgbClr val="002060"/>
                </a:solidFill>
              </a:rPr>
              <a:t>P.32</a:t>
            </a:r>
            <a:r>
              <a:rPr altLang="en-US" dirty="0" lang="ja-JP">
                <a:solidFill>
                  <a:srgbClr val="002060"/>
                </a:solidFill>
              </a:rPr>
              <a:t>～</a:t>
            </a:r>
            <a:r>
              <a:rPr altLang="ja-JP" dirty="0" lang="en-US">
                <a:solidFill>
                  <a:srgbClr val="002060"/>
                </a:solidFill>
              </a:rPr>
              <a:t>34】</a:t>
            </a:r>
            <a:endParaRPr altLang="en-US" dirty="0" lang="ja-JP">
              <a:solidFill>
                <a:srgbClr val="002060"/>
              </a:solidFill>
            </a:endParaRPr>
          </a:p>
        </p:txBody>
      </p:sp>
      <p:sp>
        <p:nvSpPr>
          <p:cNvPr id="68" name="矢印: 山形 67">
            <a:extLst>
              <a:ext uri="{FF2B5EF4-FFF2-40B4-BE49-F238E27FC236}">
                <a16:creationId xmlns:a16="http://schemas.microsoft.com/office/drawing/2014/main" id="{72338583-CB21-46A9-A467-207278329E06}"/>
              </a:ext>
            </a:extLst>
          </p:cNvPr>
          <p:cNvSpPr/>
          <p:nvPr/>
        </p:nvSpPr>
        <p:spPr>
          <a:xfrm>
            <a:off x="7680623" y="1142279"/>
            <a:ext cx="1331999" cy="756001"/>
          </a:xfrm>
          <a:prstGeom prst="chevron">
            <a:avLst>
              <a:gd fmla="val 51649" name="adj"/>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69" name="テキスト ボックス 2">
            <a:extLst>
              <a:ext uri="{FF2B5EF4-FFF2-40B4-BE49-F238E27FC236}">
                <a16:creationId xmlns:a16="http://schemas.microsoft.com/office/drawing/2014/main" id="{F5445B59-F428-455B-9FE5-42851D13A7E9}"/>
              </a:ext>
            </a:extLst>
          </p:cNvPr>
          <p:cNvSpPr txBox="1">
            <a:spLocks noChangeArrowheads="1"/>
          </p:cNvSpPr>
          <p:nvPr/>
        </p:nvSpPr>
        <p:spPr bwMode="auto">
          <a:xfrm>
            <a:off x="8017864" y="1145005"/>
            <a:ext cx="812500" cy="707888"/>
          </a:xfrm>
          <a:prstGeom prst="rect">
            <a:avLst/>
          </a:prstGeom>
          <a:noFill/>
          <a:ln w="9525">
            <a:noFill/>
            <a:miter lim="800000"/>
            <a:headEnd/>
            <a:tailEnd/>
          </a:ln>
        </p:spPr>
        <p:txBody>
          <a:bodyPr anchor="t" anchorCtr="0" bIns="45720" lIns="91440" rIns="91440" rot="0" tIns="45720" vert="horz" wrap="square">
            <a:spAutoFit/>
          </a:bodyPr>
          <a:lstStyle/>
          <a:p>
            <a:pPr algn="just"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20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出願</a:t>
            </a:r>
          </a:p>
          <a:p>
            <a:pPr algn="just"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20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完了</a:t>
            </a:r>
          </a:p>
        </p:txBody>
      </p:sp>
      <p:grpSp>
        <p:nvGrpSpPr>
          <p:cNvPr id="50" name="グループ化 49">
            <a:extLst>
              <a:ext uri="{FF2B5EF4-FFF2-40B4-BE49-F238E27FC236}">
                <a16:creationId xmlns:a16="http://schemas.microsoft.com/office/drawing/2014/main" id="{902B814C-8CBF-4EB6-8F08-CD7656CC8026}"/>
              </a:ext>
            </a:extLst>
          </p:cNvPr>
          <p:cNvGrpSpPr/>
          <p:nvPr/>
        </p:nvGrpSpPr>
        <p:grpSpPr>
          <a:xfrm>
            <a:off x="406400" y="1143947"/>
            <a:ext cx="1440000" cy="756001"/>
            <a:chOff x="23155" y="-1"/>
            <a:chExt cx="809029" cy="470314"/>
          </a:xfrm>
        </p:grpSpPr>
        <p:sp>
          <p:nvSpPr>
            <p:cNvPr id="66" name="矢印: 五方向 65">
              <a:extLst>
                <a:ext uri="{FF2B5EF4-FFF2-40B4-BE49-F238E27FC236}">
                  <a16:creationId xmlns:a16="http://schemas.microsoft.com/office/drawing/2014/main" id="{E4260230-C555-459E-83DA-A18E633BD174}"/>
                </a:ext>
              </a:extLst>
            </p:cNvPr>
            <p:cNvSpPr/>
            <p:nvPr/>
          </p:nvSpPr>
          <p:spPr>
            <a:xfrm>
              <a:off x="23155" y="-1"/>
              <a:ext cx="809029" cy="470314"/>
            </a:xfrm>
            <a:prstGeom prst="homePlat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67" name="テキスト ボックス 2">
              <a:extLst>
                <a:ext uri="{FF2B5EF4-FFF2-40B4-BE49-F238E27FC236}">
                  <a16:creationId xmlns:a16="http://schemas.microsoft.com/office/drawing/2014/main" id="{93AAC727-32D1-44E1-A9E3-3230144121EE}"/>
                </a:ext>
              </a:extLst>
            </p:cNvPr>
            <p:cNvSpPr txBox="1">
              <a:spLocks noChangeArrowheads="1"/>
            </p:cNvSpPr>
            <p:nvPr/>
          </p:nvSpPr>
          <p:spPr bwMode="auto">
            <a:xfrm>
              <a:off x="30966" y="90865"/>
              <a:ext cx="683698" cy="310045"/>
            </a:xfrm>
            <a:prstGeom prst="rect">
              <a:avLst/>
            </a:prstGeom>
            <a:noFill/>
            <a:ln w="9525">
              <a:noFill/>
              <a:miter lim="800000"/>
              <a:headEnd/>
              <a:tailEnd/>
            </a:ln>
          </p:spPr>
          <p:txBody>
            <a:bodyPr anchor="ctr" anchorCtr="0" bIns="45720" lIns="91440" rIns="91440" rot="0" tIns="45720" vert="horz" wrap="square">
              <a:noAutofit/>
            </a:bodyPr>
            <a:lstStyle/>
            <a:p>
              <a:pPr algn="l" defTabSz="457200" eaLnBrk="1" fontAlgn="auto" hangingPunct="1" indent="0" latinLnBrk="0" lvl="0" marL="0" marR="0" rtl="0">
                <a:lnSpc>
                  <a:spcPts val="136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事前準備</a:t>
              </a:r>
              <a:endParaRPr altLang="en-US" b="0"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51" name="グループ化 50">
            <a:extLst>
              <a:ext uri="{FF2B5EF4-FFF2-40B4-BE49-F238E27FC236}">
                <a16:creationId xmlns:a16="http://schemas.microsoft.com/office/drawing/2014/main" id="{EC9F5006-8782-4EBB-863A-FCB31C695153}"/>
              </a:ext>
            </a:extLst>
          </p:cNvPr>
          <p:cNvGrpSpPr/>
          <p:nvPr/>
        </p:nvGrpSpPr>
        <p:grpSpPr>
          <a:xfrm>
            <a:off x="1575743" y="1164582"/>
            <a:ext cx="1799998" cy="720000"/>
            <a:chOff x="-17358" y="6919"/>
            <a:chExt cx="1207061" cy="448424"/>
          </a:xfrm>
        </p:grpSpPr>
        <p:sp>
          <p:nvSpPr>
            <p:cNvPr id="64" name="矢印: 山形 63">
              <a:extLst>
                <a:ext uri="{FF2B5EF4-FFF2-40B4-BE49-F238E27FC236}">
                  <a16:creationId xmlns:a16="http://schemas.microsoft.com/office/drawing/2014/main" id="{2A10052E-A8A1-4813-8E2F-B78228208C71}"/>
                </a:ext>
              </a:extLst>
            </p:cNvPr>
            <p:cNvSpPr/>
            <p:nvPr/>
          </p:nvSpPr>
          <p:spPr>
            <a:xfrm>
              <a:off x="-17358" y="6919"/>
              <a:ext cx="1207061" cy="448424"/>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65" name="テキスト ボックス 2">
              <a:extLst>
                <a:ext uri="{FF2B5EF4-FFF2-40B4-BE49-F238E27FC236}">
                  <a16:creationId xmlns:a16="http://schemas.microsoft.com/office/drawing/2014/main" id="{6C1D0D11-EE91-4A84-8191-A5731DD6DBFA}"/>
                </a:ext>
              </a:extLst>
            </p:cNvPr>
            <p:cNvSpPr txBox="1">
              <a:spLocks noChangeArrowheads="1"/>
            </p:cNvSpPr>
            <p:nvPr/>
          </p:nvSpPr>
          <p:spPr bwMode="auto">
            <a:xfrm>
              <a:off x="173969" y="19113"/>
              <a:ext cx="935175" cy="391775"/>
            </a:xfrm>
            <a:prstGeom prst="rect">
              <a:avLst/>
            </a:prstGeom>
            <a:noFill/>
            <a:ln w="9525">
              <a:noFill/>
              <a:miter lim="800000"/>
              <a:headEnd/>
              <a:tailEnd/>
            </a:ln>
          </p:spPr>
          <p:txBody>
            <a:bodyPr anchor="t" anchorCtr="0" bIns="45720" lIns="91440" rIns="91440" rot="0" tIns="45720" vert="horz"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出願サイト</a:t>
              </a:r>
              <a:endParaRPr altLang="ja-JP" b="1" baseline="0" cap="none" dirty="0" i="0" kern="100" kumimoji="0" lang="en-US"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にアクセス</a:t>
              </a:r>
            </a:p>
          </p:txBody>
        </p:sp>
      </p:grpSp>
      <p:grpSp>
        <p:nvGrpSpPr>
          <p:cNvPr id="52" name="グループ化 51">
            <a:extLst>
              <a:ext uri="{FF2B5EF4-FFF2-40B4-BE49-F238E27FC236}">
                <a16:creationId xmlns:a16="http://schemas.microsoft.com/office/drawing/2014/main" id="{E250FB5B-2844-4A79-8D74-A9590F140596}"/>
              </a:ext>
            </a:extLst>
          </p:cNvPr>
          <p:cNvGrpSpPr/>
          <p:nvPr/>
        </p:nvGrpSpPr>
        <p:grpSpPr>
          <a:xfrm>
            <a:off x="3105876" y="1130161"/>
            <a:ext cx="1800000" cy="802686"/>
            <a:chOff x="-48330" y="-14527"/>
            <a:chExt cx="1300237" cy="500347"/>
          </a:xfrm>
        </p:grpSpPr>
        <p:sp>
          <p:nvSpPr>
            <p:cNvPr id="62" name="矢印: 山形 61">
              <a:extLst>
                <a:ext uri="{FF2B5EF4-FFF2-40B4-BE49-F238E27FC236}">
                  <a16:creationId xmlns:a16="http://schemas.microsoft.com/office/drawing/2014/main" id="{E6A755CD-C795-4AF9-961E-4A4CC3C6B73D}"/>
                </a:ext>
              </a:extLst>
            </p:cNvPr>
            <p:cNvSpPr/>
            <p:nvPr/>
          </p:nvSpPr>
          <p:spPr>
            <a:xfrm>
              <a:off x="-48330" y="6951"/>
              <a:ext cx="1300237" cy="448805"/>
            </a:xfrm>
            <a:prstGeom prst="chevron">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63" name="テキスト ボックス 2">
              <a:extLst>
                <a:ext uri="{FF2B5EF4-FFF2-40B4-BE49-F238E27FC236}">
                  <a16:creationId xmlns:a16="http://schemas.microsoft.com/office/drawing/2014/main" id="{BE0CEE8B-2CCE-424E-BFB9-1C67D7093064}"/>
                </a:ext>
              </a:extLst>
            </p:cNvPr>
            <p:cNvSpPr txBox="1">
              <a:spLocks noChangeArrowheads="1"/>
            </p:cNvSpPr>
            <p:nvPr/>
          </p:nvSpPr>
          <p:spPr bwMode="auto">
            <a:xfrm>
              <a:off x="139483" y="-14527"/>
              <a:ext cx="1028374" cy="500347"/>
            </a:xfrm>
            <a:prstGeom prst="rect">
              <a:avLst/>
            </a:prstGeom>
            <a:noFill/>
            <a:ln w="9525">
              <a:noFill/>
              <a:miter lim="800000"/>
              <a:headEnd/>
              <a:tailEnd/>
            </a:ln>
          </p:spPr>
          <p:txBody>
            <a:bodyPr anchor="ctr" anchorCtr="0" bIns="45720" lIns="91440" rIns="91440" rot="0" tIns="45720" vert="horz"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8064A2"/>
                  </a:solidFill>
                  <a:effectLst/>
                  <a:uLnTx/>
                  <a:uFillTx/>
                  <a:latin charset="-128" panose="020F0600000000000000" pitchFamily="50" typeface="HG丸ｺﾞｼｯｸM-PRO"/>
                  <a:ea charset="-128" panose="020F0600000000000000" pitchFamily="50" typeface="HG丸ｺﾞｼｯｸM-PRO"/>
                  <a:cs typeface="+mn-cs"/>
                </a:rPr>
                <a:t>マイページの作成</a:t>
              </a:r>
              <a:endParaRPr altLang="en-US" b="0" baseline="0" cap="none" dirty="0" i="0" kern="100" kumimoji="0" lang="ja-JP" noProof="0" normalizeH="0" spc="0" strike="noStrike" sz="1800" u="none">
                <a:ln>
                  <a:noFill/>
                </a:ln>
                <a:solidFill>
                  <a:srgbClr val="8064A2"/>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53" name="グループ化 52">
            <a:extLst>
              <a:ext uri="{FF2B5EF4-FFF2-40B4-BE49-F238E27FC236}">
                <a16:creationId xmlns:a16="http://schemas.microsoft.com/office/drawing/2014/main" id="{CFDBD0F0-5DB2-455E-86C4-3072FF01A839}"/>
              </a:ext>
            </a:extLst>
          </p:cNvPr>
          <p:cNvGrpSpPr/>
          <p:nvPr/>
        </p:nvGrpSpPr>
        <p:grpSpPr>
          <a:xfrm>
            <a:off x="4635220" y="1164619"/>
            <a:ext cx="1813775" cy="834927"/>
            <a:chOff x="-58683" y="6953"/>
            <a:chExt cx="1104705" cy="520623"/>
          </a:xfrm>
        </p:grpSpPr>
        <p:sp>
          <p:nvSpPr>
            <p:cNvPr id="60" name="矢印: 山形 59">
              <a:extLst>
                <a:ext uri="{FF2B5EF4-FFF2-40B4-BE49-F238E27FC236}">
                  <a16:creationId xmlns:a16="http://schemas.microsoft.com/office/drawing/2014/main" id="{F7B16F38-E54A-4E5D-BD54-57E910F1DBB2}"/>
                </a:ext>
              </a:extLst>
            </p:cNvPr>
            <p:cNvSpPr/>
            <p:nvPr/>
          </p:nvSpPr>
          <p:spPr>
            <a:xfrm>
              <a:off x="-58683" y="6953"/>
              <a:ext cx="1096314" cy="448960"/>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61" name="テキスト ボックス 2">
              <a:extLst>
                <a:ext uri="{FF2B5EF4-FFF2-40B4-BE49-F238E27FC236}">
                  <a16:creationId xmlns:a16="http://schemas.microsoft.com/office/drawing/2014/main" id="{67FF34F3-F5D9-4577-A375-88F098512B2A}"/>
                </a:ext>
              </a:extLst>
            </p:cNvPr>
            <p:cNvSpPr txBox="1">
              <a:spLocks noChangeArrowheads="1"/>
            </p:cNvSpPr>
            <p:nvPr/>
          </p:nvSpPr>
          <p:spPr bwMode="auto">
            <a:xfrm>
              <a:off x="155341" y="33665"/>
              <a:ext cx="890681" cy="493911"/>
            </a:xfrm>
            <a:prstGeom prst="rect">
              <a:avLst/>
            </a:prstGeom>
            <a:noFill/>
            <a:ln w="9525">
              <a:noFill/>
              <a:miter lim="800000"/>
              <a:headEnd/>
              <a:tailEnd/>
            </a:ln>
          </p:spPr>
          <p:txBody>
            <a:bodyPr anchor="t" anchorCtr="0" bIns="45720" lIns="91440" rIns="91440" rot="0" tIns="45720" vert="horz"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出願内容</a:t>
              </a:r>
              <a:endParaRPr altLang="ja-JP" b="1" baseline="0" cap="none" dirty="0" i="0" kern="100" kumimoji="0" lang="en-US"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の登録</a:t>
              </a:r>
              <a:endParaRPr altLang="en-US" b="0"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54" name="グループ化 53">
            <a:extLst>
              <a:ext uri="{FF2B5EF4-FFF2-40B4-BE49-F238E27FC236}">
                <a16:creationId xmlns:a16="http://schemas.microsoft.com/office/drawing/2014/main" id="{D2E6FB07-73CE-42C8-B84D-633952A8C85E}"/>
              </a:ext>
            </a:extLst>
          </p:cNvPr>
          <p:cNvGrpSpPr/>
          <p:nvPr/>
        </p:nvGrpSpPr>
        <p:grpSpPr>
          <a:xfrm>
            <a:off x="6164560" y="1165122"/>
            <a:ext cx="1800000" cy="844828"/>
            <a:chOff x="-81507" y="6962"/>
            <a:chExt cx="1096313" cy="527427"/>
          </a:xfrm>
        </p:grpSpPr>
        <p:sp>
          <p:nvSpPr>
            <p:cNvPr id="58" name="矢印: 山形 57">
              <a:extLst>
                <a:ext uri="{FF2B5EF4-FFF2-40B4-BE49-F238E27FC236}">
                  <a16:creationId xmlns:a16="http://schemas.microsoft.com/office/drawing/2014/main" id="{B86A49A9-3151-4D9F-9C6C-3B39E2F95AC7}"/>
                </a:ext>
              </a:extLst>
            </p:cNvPr>
            <p:cNvSpPr/>
            <p:nvPr/>
          </p:nvSpPr>
          <p:spPr>
            <a:xfrm>
              <a:off x="-81507" y="6962"/>
              <a:ext cx="1096313" cy="449497"/>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59" name="テキスト ボックス 2">
              <a:extLst>
                <a:ext uri="{FF2B5EF4-FFF2-40B4-BE49-F238E27FC236}">
                  <a16:creationId xmlns:a16="http://schemas.microsoft.com/office/drawing/2014/main" id="{68DB1A86-7F1A-4BC4-A9D9-DDDD2D73A6B8}"/>
                </a:ext>
              </a:extLst>
            </p:cNvPr>
            <p:cNvSpPr txBox="1">
              <a:spLocks noChangeArrowheads="1"/>
            </p:cNvSpPr>
            <p:nvPr/>
          </p:nvSpPr>
          <p:spPr bwMode="auto">
            <a:xfrm>
              <a:off x="107028" y="30685"/>
              <a:ext cx="694983" cy="503704"/>
            </a:xfrm>
            <a:prstGeom prst="rect">
              <a:avLst/>
            </a:prstGeom>
            <a:noFill/>
            <a:ln w="9525">
              <a:noFill/>
              <a:miter lim="800000"/>
              <a:headEnd/>
              <a:tailEnd/>
            </a:ln>
          </p:spPr>
          <p:txBody>
            <a:bodyPr anchor="t" anchorCtr="0" bIns="45720" lIns="91440" rIns="91440" rot="0" tIns="45720" vert="horz" wrap="square">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検定料等</a:t>
              </a:r>
              <a:endParaRPr altLang="ja-JP" b="1" baseline="0" cap="none" dirty="0" i="0" kern="100" kumimoji="0" lang="en-US"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rPr>
                <a:t>の支払い</a:t>
              </a:r>
              <a:endParaRPr altLang="en-US" b="0" baseline="0" cap="none" dirty="0" i="0" kern="100" kumimoji="0" lang="ja-JP" noProof="0" normalizeH="0" spc="0" strike="noStrike" sz="1800" u="none">
                <a:ln>
                  <a:noFill/>
                </a:ln>
                <a:solidFill>
                  <a:srgbClr val="DCD8DC">
                    <a:lumMod val="50000"/>
                  </a:srgbClr>
                </a:solidFill>
                <a:effectLst/>
                <a:uLnTx/>
                <a:uFillTx/>
                <a:latin charset="-128" panose="020F0600000000000000" pitchFamily="50" typeface="HG丸ｺﾞｼｯｸM-PRO"/>
                <a:ea charset="-128" panose="020F0600000000000000" pitchFamily="50" typeface="HG丸ｺﾞｼｯｸM-PRO"/>
                <a:cs typeface="+mn-cs"/>
              </a:endParaRPr>
            </a:p>
          </p:txBody>
        </p:sp>
      </p:grpSp>
      <p:grpSp>
        <p:nvGrpSpPr>
          <p:cNvPr id="55" name="グループ化 54">
            <a:extLst>
              <a:ext uri="{FF2B5EF4-FFF2-40B4-BE49-F238E27FC236}">
                <a16:creationId xmlns:a16="http://schemas.microsoft.com/office/drawing/2014/main" id="{1AD8FE49-E311-47DB-B866-30A00246BA8B}"/>
              </a:ext>
            </a:extLst>
          </p:cNvPr>
          <p:cNvGrpSpPr/>
          <p:nvPr/>
        </p:nvGrpSpPr>
        <p:grpSpPr>
          <a:xfrm>
            <a:off x="414907" y="669936"/>
            <a:ext cx="7156563" cy="391160"/>
            <a:chOff x="212108" y="73268"/>
            <a:chExt cx="5084619" cy="243327"/>
          </a:xfrm>
        </p:grpSpPr>
        <p:sp>
          <p:nvSpPr>
            <p:cNvPr id="56" name="平行四辺形 57">
              <a:extLst>
                <a:ext uri="{FF2B5EF4-FFF2-40B4-BE49-F238E27FC236}">
                  <a16:creationId xmlns:a16="http://schemas.microsoft.com/office/drawing/2014/main" id="{2930ADCF-4FDC-4557-AD91-132EE063E58A}"/>
                </a:ext>
              </a:extLst>
            </p:cNvPr>
            <p:cNvSpPr/>
            <p:nvPr/>
          </p:nvSpPr>
          <p:spPr>
            <a:xfrm flipV="1">
              <a:off x="212108" y="73268"/>
              <a:ext cx="5084619" cy="243327"/>
            </a:xfrm>
            <a:custGeom>
              <a:avLst/>
              <a:gdLst>
                <a:gd fmla="*/ 0 w 5937250" name="connsiteX0"/>
                <a:gd fmla="*/ 237490 h 237490" name="connsiteY0"/>
                <a:gd fmla="*/ 59373 w 5937250" name="connsiteX1"/>
                <a:gd fmla="*/ 0 h 237490" name="connsiteY1"/>
                <a:gd fmla="*/ 5937250 w 5937250" name="connsiteX2"/>
                <a:gd fmla="*/ 0 h 237490" name="connsiteY2"/>
                <a:gd fmla="*/ 5877878 w 5937250" name="connsiteX3"/>
                <a:gd fmla="*/ 237490 h 237490" name="connsiteY3"/>
                <a:gd fmla="*/ 0 w 5937250" name="connsiteX4"/>
                <a:gd fmla="*/ 237490 h 237490" name="connsiteY4"/>
                <a:gd fmla="*/ 0 w 5889748" name="connsiteX0"/>
                <a:gd fmla="*/ 249365 h 249365" name="connsiteY0"/>
                <a:gd fmla="*/ 11871 w 5889748" name="connsiteX1"/>
                <a:gd fmla="*/ 0 h 249365" name="connsiteY1"/>
                <a:gd fmla="*/ 5889748 w 5889748" name="connsiteX2"/>
                <a:gd fmla="*/ 0 h 249365" name="connsiteY2"/>
                <a:gd fmla="*/ 5830376 w 5889748" name="connsiteX3"/>
                <a:gd fmla="*/ 237490 h 249365" name="connsiteY3"/>
                <a:gd fmla="*/ 0 w 5889748" name="connsiteX4"/>
                <a:gd fmla="*/ 249365 h 249365" name="connsiteY4"/>
                <a:gd fmla="*/ 0 w 5889748" name="connsiteX0"/>
                <a:gd fmla="*/ 249365 h 249365" name="connsiteY0"/>
                <a:gd fmla="*/ 11871 w 5889748" name="connsiteX1"/>
                <a:gd fmla="*/ 0 h 249365" name="connsiteY1"/>
                <a:gd fmla="*/ 5889748 w 5889748" name="connsiteX2"/>
                <a:gd fmla="*/ 0 h 249365" name="connsiteY2"/>
                <a:gd fmla="*/ 5604740 w 5889748" name="connsiteX3"/>
                <a:gd fmla="*/ 249365 h 249365" name="connsiteY3"/>
                <a:gd fmla="*/ 0 w 5889748" name="connsiteX4"/>
                <a:gd fmla="*/ 249365 h 249365" name="connsiteY4"/>
                <a:gd fmla="*/ 165 w 5877877" name="connsiteX0"/>
                <a:gd fmla="*/ 273157 h 273157" name="connsiteY0"/>
                <a:gd fmla="*/ 0 w 5877877" name="connsiteX1"/>
                <a:gd fmla="*/ 0 h 273157" name="connsiteY1"/>
                <a:gd fmla="*/ 5877877 w 5877877" name="connsiteX2"/>
                <a:gd fmla="*/ 0 h 273157" name="connsiteY2"/>
                <a:gd fmla="*/ 5592869 w 5877877" name="connsiteX3"/>
                <a:gd fmla="*/ 249365 h 273157" name="connsiteY3"/>
                <a:gd fmla="*/ 165 w 5877877" name="connsiteX4"/>
                <a:gd fmla="*/ 273157 h 273157" name="connsiteY4"/>
                <a:gd fmla="*/ 165 w 5877877" name="connsiteX0"/>
                <a:gd fmla="*/ 273157 h 273490" name="connsiteY0"/>
                <a:gd fmla="*/ 0 w 5877877" name="connsiteX1"/>
                <a:gd fmla="*/ 0 h 273490" name="connsiteY1"/>
                <a:gd fmla="*/ 5877877 w 5877877" name="connsiteX2"/>
                <a:gd fmla="*/ 0 h 273490" name="connsiteY2"/>
                <a:gd fmla="*/ 5599955 w 5877877" name="connsiteX3"/>
                <a:gd fmla="*/ 273490 h 273490" name="connsiteY3"/>
                <a:gd fmla="*/ 165 w 5877877" name="connsiteX4"/>
                <a:gd fmla="*/ 273157 h 273490"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273490" w="5877877">
                  <a:moveTo>
                    <a:pt x="165" y="273157"/>
                  </a:moveTo>
                  <a:lnTo>
                    <a:pt x="0" y="0"/>
                  </a:lnTo>
                  <a:lnTo>
                    <a:pt x="5877877" y="0"/>
                  </a:lnTo>
                  <a:lnTo>
                    <a:pt x="5599955" y="273490"/>
                  </a:lnTo>
                  <a:lnTo>
                    <a:pt x="165" y="273157"/>
                  </a:lnTo>
                  <a:close/>
                </a:path>
              </a:pathLst>
            </a:custGeom>
            <a:solidFill>
              <a:srgbClr val="8064A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20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endParaRPr>
            </a:p>
          </p:txBody>
        </p:sp>
        <p:sp>
          <p:nvSpPr>
            <p:cNvPr id="57" name="テキスト ボックス 2">
              <a:extLst>
                <a:ext uri="{FF2B5EF4-FFF2-40B4-BE49-F238E27FC236}">
                  <a16:creationId xmlns:a16="http://schemas.microsoft.com/office/drawing/2014/main" id="{607D7D1A-55EA-43D4-BAA6-ACED57AEC94E}"/>
                </a:ext>
              </a:extLst>
            </p:cNvPr>
            <p:cNvSpPr txBox="1">
              <a:spLocks noChangeArrowheads="1"/>
            </p:cNvSpPr>
            <p:nvPr/>
          </p:nvSpPr>
          <p:spPr bwMode="auto">
            <a:xfrm>
              <a:off x="231839" y="138841"/>
              <a:ext cx="4911407" cy="165107"/>
            </a:xfrm>
            <a:prstGeom prst="rect">
              <a:avLst/>
            </a:prstGeom>
            <a:noFill/>
            <a:ln w="9525">
              <a:noFill/>
              <a:miter lim="800000"/>
              <a:headEnd/>
              <a:tailEnd/>
            </a:ln>
          </p:spPr>
          <p:txBody>
            <a:bodyPr anchor="t" anchorCtr="0" bIns="45720" lIns="0" rIns="91440" rot="0" tIns="45720" vert="horz" wrap="square">
              <a:noAutofit/>
            </a:bodyPr>
            <a:lstStyle/>
            <a:p>
              <a:pPr algn="just" defTabSz="457200" eaLnBrk="1" fontAlgn="auto" hangingPunct="1" indent="0" latinLnBrk="0" lvl="0" marL="0" marR="0" rtl="0">
                <a:lnSpc>
                  <a:spcPts val="1360"/>
                </a:lnSpc>
                <a:spcBef>
                  <a:spcPts val="0"/>
                </a:spcBef>
                <a:spcAft>
                  <a:spcPts val="0"/>
                </a:spcAft>
                <a:buClrTx/>
                <a:buSzTx/>
                <a:buFontTx/>
                <a:buNone/>
                <a:tabLst/>
                <a:defRPr/>
              </a:pPr>
              <a:r>
                <a:rPr b="1" baseline="0" cap="none" dirty="0" i="0" kern="100" kumimoji="0" lang="en-US"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STEP1</a:t>
              </a:r>
              <a:r>
                <a:rPr altLang="en-US" b="1"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altLang="en-US" b="0"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b="1" baseline="0" cap="none" dirty="0" i="0" kern="100" kumimoji="0" lang="en-US"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STEP2</a:t>
              </a:r>
              <a:r>
                <a:rPr altLang="en-US" b="1"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altLang="en-US" b="0"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b="1" baseline="0" cap="none" dirty="0" i="0" kern="100" kumimoji="0" lang="en-US" noProof="0" normalizeH="0" spc="0" strike="noStrike" sz="1800" u="none">
                  <a:ln>
                    <a:noFill/>
                  </a:ln>
                  <a:solidFill>
                    <a:prstClr val="white"/>
                  </a:solidFill>
                  <a:effectLst/>
                  <a:uLnTx/>
                  <a:uFillTx/>
                  <a:latin charset="-128" panose="020F0600000000000000" pitchFamily="50" typeface="HG丸ｺﾞｼｯｸM-PRO"/>
                  <a:ea charset="-128" panose="020F0600000000000000" pitchFamily="50" typeface="HG丸ｺﾞｼｯｸM-PRO"/>
                  <a:cs typeface="+mn-cs"/>
                </a:rPr>
                <a:t>STEP3</a:t>
              </a:r>
              <a:r>
                <a:rPr altLang="en-US" b="1"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b="1" baseline="0" cap="none" dirty="0" i="0" kern="100" kumimoji="0" lang="en-US"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STEP4</a:t>
              </a:r>
              <a:r>
                <a:rPr altLang="en-US" b="1" baseline="0" cap="none" dirty="0" i="0" kern="100" kumimoji="0" lang="ja-JP"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　　   </a:t>
              </a:r>
              <a:r>
                <a:rPr b="1" baseline="0" cap="none" dirty="0" i="0" kern="100" kumimoji="0" lang="en-US" noProof="0" normalizeH="0" spc="0" strike="noStrike" sz="1800" u="none">
                  <a:ln>
                    <a:noFill/>
                  </a:ln>
                  <a:solidFill>
                    <a:srgbClr val="DCD8DC">
                      <a:lumMod val="75000"/>
                    </a:srgbClr>
                  </a:solidFill>
                  <a:effectLst/>
                  <a:uLnTx/>
                  <a:uFillTx/>
                  <a:latin charset="-128" panose="020F0600000000000000" pitchFamily="50" typeface="HG丸ｺﾞｼｯｸM-PRO"/>
                  <a:ea charset="-128" panose="020F0600000000000000" pitchFamily="50" typeface="HG丸ｺﾞｼｯｸM-PRO"/>
                  <a:cs typeface="+mn-cs"/>
                </a:rPr>
                <a:t>STEP5</a:t>
              </a:r>
              <a:r>
                <a:rPr altLang="en-US" b="1" baseline="0" cap="none" dirty="0" i="0" kern="100" kumimoji="0" lang="ja-JP" noProof="0" normalizeH="0" spc="0" strike="noStrike" sz="1800" u="none">
                  <a:ln>
                    <a:noFill/>
                  </a:ln>
                  <a:solidFill>
                    <a:srgbClr val="FFFFFF"/>
                  </a:solidFill>
                  <a:effectLst/>
                  <a:uLnTx/>
                  <a:uFillTx/>
                  <a:latin charset="-128" panose="020F0600000000000000" pitchFamily="50" typeface="HG丸ｺﾞｼｯｸM-PRO"/>
                  <a:ea charset="-128" panose="020F0600000000000000" pitchFamily="50" typeface="HG丸ｺﾞｼｯｸM-PRO"/>
                  <a:cs typeface="+mn-cs"/>
                </a:rPr>
                <a:t>　　　　　　　　　　　　</a:t>
              </a:r>
              <a:endParaRPr altLang="en-US" b="0" baseline="0" cap="none" dirty="0" i="0" kern="100" kumimoji="0" lang="ja-JP" noProof="0" normalizeH="0" spc="0" strike="noStrike" sz="1800" u="none">
                <a:ln>
                  <a:noFill/>
                </a:ln>
                <a:solidFill>
                  <a:prstClr val="black"/>
                </a:solidFill>
                <a:effectLst/>
                <a:uLnTx/>
                <a:uFillTx/>
                <a:latin charset="-128" panose="020F0600000000000000" pitchFamily="50" typeface="HG丸ｺﾞｼｯｸM-PRO"/>
                <a:ea charset="-128" panose="020F0600000000000000" pitchFamily="50" typeface="HG丸ｺﾞｼｯｸM-PRO"/>
                <a:cs typeface="+mn-cs"/>
              </a:endParaRPr>
            </a:p>
          </p:txBody>
        </p:sp>
      </p:grpSp>
      <p:sp>
        <p:nvSpPr>
          <p:cNvPr id="29" name="四角形: 角を丸くする 28">
            <a:extLst>
              <a:ext uri="{FF2B5EF4-FFF2-40B4-BE49-F238E27FC236}">
                <a16:creationId xmlns:a16="http://schemas.microsoft.com/office/drawing/2014/main" id="{60336F40-18E5-4AB6-BBD7-4802404BD028}"/>
              </a:ext>
            </a:extLst>
          </p:cNvPr>
          <p:cNvSpPr/>
          <p:nvPr/>
        </p:nvSpPr>
        <p:spPr>
          <a:xfrm>
            <a:off x="426000" y="2239081"/>
            <a:ext cx="11340000" cy="3984843"/>
          </a:xfrm>
          <a:prstGeom prst="roundRect">
            <a:avLst>
              <a:gd fmla="val 796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0" lang="ja-JP" noProof="0" normalizeH="0" spc="0" strike="noStrike" sz="2400" u="sng">
                <a:ln>
                  <a:noFill/>
                </a:ln>
                <a:solidFill>
                  <a:prstClr val="black"/>
                </a:solidFill>
                <a:effectLst/>
                <a:uLnTx/>
                <a:uFillTx/>
                <a:latin panose="020B0603020202020204" typeface="Trebuchet MS"/>
                <a:ea charset="-128" panose="020B0604030504040204" pitchFamily="50" typeface="メイリオ"/>
                <a:cs typeface="+mn-cs"/>
              </a:rPr>
              <a:t>共通テスト出願サイトからのメールが届かない場合</a:t>
            </a:r>
            <a:endParaRPr altLang="ja-JP" b="1" baseline="0" cap="none" dirty="0" i="0" kern="1200" kumimoji="0" lang="en-US" noProof="0" normalizeH="0" spc="0" strike="noStrike" sz="2400" u="sng">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rPr>
              <a:t>（アカウント登録時のテストメールや仮登録完了メールが届かない）</a:t>
            </a:r>
            <a:endParaRPr altLang="ja-JP" b="0" baseline="0" cap="none" dirty="0" i="0" kern="1200" kumimoji="0" lang="en-US" noProof="0" normalizeH="0" spc="0" strike="noStrike" sz="2400" u="none">
              <a:ln>
                <a:noFill/>
              </a:ln>
              <a:solidFill>
                <a:prstClr val="black"/>
              </a:solidFill>
              <a:effectLst/>
              <a:uLnTx/>
              <a:uFillTx/>
              <a:latin panose="020B0603020202020204" typeface="Trebuchet MS"/>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0"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①</a:t>
            </a:r>
            <a:r>
              <a:rPr altLang="en-US" b="0" baseline="0" cap="none" dirty="0" i="0" kern="1200" kumimoji="1"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確認事項</a:t>
            </a:r>
            <a:endParaRPr altLang="ja-JP" b="0" baseline="0" cap="none" dirty="0" i="0" kern="1200" kumimoji="1"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600"/>
              </a:spcBef>
              <a:spcAft>
                <a:spcPts val="0"/>
              </a:spcAft>
              <a:buClrTx/>
              <a:buSzTx/>
              <a:buFontTx/>
              <a:buNone/>
              <a:tabLst/>
              <a:defRPr/>
            </a:pPr>
            <a:r>
              <a:rPr altLang="en-US" b="0" baseline="0" cap="none" dirty="0" i="0" kern="1200" kumimoji="1"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迷惑メールフォルダに振り分けられていないか確認し，必要に応じてメール受信設定を変更</a:t>
            </a:r>
            <a:endParaRPr altLang="ja-JP" b="0" baseline="3000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en-US" b="0" baseline="0" cap="none" dirty="0" i="0" kern="1200" kumimoji="1" lang="ja-JP"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0" lang="ja-JP"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1200" kumimoji="0" lang="en-US"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no-reply@cen.dnc.ac.jp</a:t>
            </a:r>
            <a:r>
              <a:rPr altLang="en-US" b="0" baseline="0" cap="none" dirty="0" i="0" kern="1200" kumimoji="0" lang="ja-JP"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1" lang="ja-JP"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1200" kumimoji="1" lang="en-US"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system@p01.mul-pay.com</a:t>
            </a:r>
            <a:r>
              <a:rPr altLang="en-US" b="0" baseline="0" cap="none" dirty="0" i="0" kern="1200" kumimoji="1" lang="ja-JP"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」及び</a:t>
            </a:r>
            <a:r>
              <a:rPr altLang="en-US" b="0" baseline="0" cap="none" dirty="0" i="0" kern="1200" kumimoji="0" lang="ja-JP"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1200" kumimoji="0" lang="en-US"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noreply@gmo-pg.com</a:t>
            </a:r>
            <a:r>
              <a:rPr altLang="en-US" b="0" baseline="0" cap="none" dirty="0" i="0" kern="1200" kumimoji="0" lang="ja-JP"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endParaRPr altLang="ja-JP" b="0" baseline="0" cap="none" dirty="0" i="0" kern="1200" kumimoji="0" lang="en-US"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rPr>
              <a:t>　　　 からのメールを受け取れるように（迷惑メールに振り分けられないように）設定）</a:t>
            </a:r>
            <a:endParaRPr altLang="ja-JP" b="0" baseline="0" cap="none" dirty="0" i="0" kern="1200" kumimoji="1" lang="en-US"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600"/>
              </a:spcBef>
              <a:spcAft>
                <a:spcPts val="0"/>
              </a:spcAft>
              <a:buClrTx/>
              <a:buSzTx/>
              <a:buFontTx/>
              <a:buNone/>
              <a:tabLst/>
              <a:defRPr/>
            </a:pPr>
            <a:r>
              <a:rPr altLang="en-US" b="0" baseline="0" cap="none" dirty="0" i="0" kern="1200" kumimoji="1"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・ストレージ容量が不足していないか確認</a:t>
            </a:r>
            <a:endParaRPr altLang="ja-JP" b="0" baseline="0" cap="none" dirty="0" i="0" kern="1200" kumimoji="1" lang="en-US" noProof="0" normalizeH="0" spc="0" strike="noStrike" sz="8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120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②　しばらく経っても受信が確認できない場合は，別のメールサービスを利用して登録する</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457200" latinLnBrk="0" lvl="0" marL="360000" marR="0" rtl="0">
              <a:lnSpc>
                <a:spcPct val="100000"/>
              </a:lnSpc>
              <a:spcBef>
                <a:spcPts val="600"/>
              </a:spcBef>
              <a:spcAft>
                <a:spcPts val="0"/>
              </a:spcAft>
              <a:buClrTx/>
              <a:buSzTx/>
              <a:buFontTx/>
              <a:buNone/>
              <a:tabLst/>
              <a:defRPr/>
            </a:pP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メールアドレスによっては，メールサービスの運営会社の迷惑メール対策上，共通テスト　 </a:t>
            </a:r>
            <a:b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b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出願サイトからのメールが迷惑メール等と判断され，受信できない場合がある</a:t>
            </a:r>
            <a:endPar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
        <p:nvSpPr>
          <p:cNvPr id="30" name="正方形/長方形 29">
            <a:extLst>
              <a:ext uri="{FF2B5EF4-FFF2-40B4-BE49-F238E27FC236}">
                <a16:creationId xmlns:a16="http://schemas.microsoft.com/office/drawing/2014/main" id="{EA5FCE91-460B-4A71-88C9-FAEBD5D4F3CA}"/>
              </a:ext>
            </a:extLst>
          </p:cNvPr>
          <p:cNvSpPr/>
          <p:nvPr/>
        </p:nvSpPr>
        <p:spPr>
          <a:xfrm>
            <a:off x="8858789" y="78862"/>
            <a:ext cx="3240000" cy="432000"/>
          </a:xfrm>
          <a:prstGeom prst="rect">
            <a:avLst/>
          </a:prstGeom>
          <a:solidFill>
            <a:schemeClr val="bg1"/>
          </a:solidFill>
          <a:ln w="19050">
            <a:noFill/>
          </a:ln>
        </p:spPr>
        <p:txBody>
          <a:bodyPr anchor="ctr" bIns="72000" lIns="72000" rIns="72000" tIns="72000" wrap="square">
            <a:sp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【1.</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Web</a:t>
            </a:r>
            <a:r>
              <a:rPr altLang="en-US" b="0" baseline="0" cap="none" dirty="0" i="0" kern="1200" kumimoji="0"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出願について</a:t>
            </a:r>
            <a:r>
              <a:rPr altLang="ja-JP" b="0" baseline="0" cap="none" dirty="0" i="0" kern="1200" kumimoji="0" lang="en-US"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p>
        </p:txBody>
      </p:sp>
    </p:spTree>
    <p:extLst>
      <p:ext uri="{BB962C8B-B14F-4D97-AF65-F5344CB8AC3E}">
        <p14:creationId xmlns:p14="http://schemas.microsoft.com/office/powerpoint/2010/main" val="3599447545"/>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9"/>
                                        </p:tgtEl>
                                        <p:attrNameLst>
                                          <p:attrName>style.visibility</p:attrName>
                                        </p:attrNameLst>
                                      </p:cBhvr>
                                      <p:to>
                                        <p:strVal val="visible"/>
                                      </p:to>
                                    </p:set>
                                    <p:animEffect filter="fade" transition="in">
                                      <p:cBhvr>
                                        <p:cTn dur="1000" id="7"/>
                                        <p:tgtEl>
                                          <p:spTgt spid="29"/>
                                        </p:tgtEl>
                                      </p:cBhvr>
                                    </p:animEffect>
                                    <p:anim calcmode="lin" valueType="num">
                                      <p:cBhvr>
                                        <p:cTn dur="1000" fill="hold" id="8"/>
                                        <p:tgtEl>
                                          <p:spTgt spid="29"/>
                                        </p:tgtEl>
                                        <p:attrNameLst>
                                          <p:attrName>ppt_x</p:attrName>
                                        </p:attrNameLst>
                                      </p:cBhvr>
                                      <p:tavLst>
                                        <p:tav tm="0">
                                          <p:val>
                                            <p:strVal val="#ppt_x"/>
                                          </p:val>
                                        </p:tav>
                                        <p:tav tm="100000">
                                          <p:val>
                                            <p:strVal val="#ppt_x"/>
                                          </p:val>
                                        </p:tav>
                                      </p:tavLst>
                                    </p:anim>
                                    <p:anim calcmode="lin" valueType="num">
                                      <p:cBhvr>
                                        <p:cTn dur="1000" fill="hold" id="9"/>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29"/>
    </p:bldLst>
  </p:timing>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7594</Words>
  <Application>Microsoft Office PowerPoint</Application>
  <PresentationFormat>ワイド画面</PresentationFormat>
  <Paragraphs>583</Paragraphs>
  <Slides>28</Slides>
  <Notes>28</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28</vt:i4>
      </vt:variant>
    </vt:vector>
  </HeadingPairs>
  <TitlesOfParts>
    <vt:vector size="40" baseType="lpstr">
      <vt:lpstr>HG丸ｺﾞｼｯｸM-PRO</vt:lpstr>
      <vt:lpstr>ＭＳ Ｐゴシック</vt:lpstr>
      <vt:lpstr>UD デジタル 教科書体 N-B</vt:lpstr>
      <vt:lpstr>Yu Gothic UI Semibold</vt:lpstr>
      <vt:lpstr>メイリオ</vt:lpstr>
      <vt:lpstr>游ゴシック</vt:lpstr>
      <vt:lpstr>Arial</vt:lpstr>
      <vt:lpstr>Calibri</vt:lpstr>
      <vt:lpstr>Times New Roman</vt:lpstr>
      <vt:lpstr>Trebuchet MS</vt:lpstr>
      <vt:lpstr>Wingdings 3</vt:lpstr>
      <vt:lpstr>ファセット</vt:lpstr>
      <vt:lpstr>令和８年度 大学入学共通テストについて</vt:lpstr>
      <vt:lpstr>はじめに</vt:lpstr>
      <vt:lpstr>目次</vt:lpstr>
      <vt:lpstr>PowerPoint プレゼンテーション</vt:lpstr>
      <vt:lpstr>①　主なスケジュール　【受験案内：P.5】</vt:lpstr>
      <vt:lpstr>②　出願　【受験案内：P.31】</vt:lpstr>
      <vt:lpstr>②　出願　【受験案内：P.32～34】</vt:lpstr>
      <vt:lpstr>②　出願　【受験案内：P.32～34】</vt:lpstr>
      <vt:lpstr>②　出願　【受験案内：P.32～34】</vt:lpstr>
      <vt:lpstr>②　出願　【受験案内：P.35～37】</vt:lpstr>
      <vt:lpstr>②　出願　【受験案内：P.38，29～30】</vt:lpstr>
      <vt:lpstr>②　出願　【受験案内：P.39】</vt:lpstr>
      <vt:lpstr>③　出願内容の確認・訂正　【受験案内：P.40～41】</vt:lpstr>
      <vt:lpstr>④　受験票の取得・印刷　【受験案内：P.42～44】</vt:lpstr>
      <vt:lpstr>⑤　成績の閲覧　【受験案内：P.28】</vt:lpstr>
      <vt:lpstr>その他スケジュール</vt:lpstr>
      <vt:lpstr>PowerPoint プレゼンテーション</vt:lpstr>
      <vt:lpstr>①　時間割　【受験案内：P.8】</vt:lpstr>
      <vt:lpstr>②　受験教科等の事前登録　【受験案内：P.9～12】</vt:lpstr>
      <vt:lpstr>③　出題教科・科目　【受験案内：P.6～7】</vt:lpstr>
      <vt:lpstr>③　出題教科・科目　【受験案内：P.6～7】</vt:lpstr>
      <vt:lpstr>③　出題教科・科目　【受験案内：P.6～7】</vt:lpstr>
      <vt:lpstr>③　出題教科・科目　【受験案内：P6～7】</vt:lpstr>
      <vt:lpstr>③　出題教科・科目　【受験案内：P.6～7】</vt:lpstr>
      <vt:lpstr>PowerPoint プレゼンテーション</vt:lpstr>
      <vt:lpstr>■ 問合せ先</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2025-06-19T00:09:32Z</dcterms:created>
  <dcterms:modified xsi:type="dcterms:W3CDTF">2025-06-19T00:10:14Z</dcterms:modified>
  <cp:revision>1</cp:revision>
  <dc:title>令和８年度志願者向け説明動画.pptx</dc:title>
</cp:coreProperties>
</file>