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0" r:id="rId1"/>
  </p:sldMasterIdLst>
  <p:notesMasterIdLst>
    <p:notesMasterId r:id="rId50"/>
  </p:notesMasterIdLst>
  <p:handoutMasterIdLst>
    <p:handoutMasterId r:id="rId51"/>
  </p:handoutMasterIdLst>
  <p:sldIdLst>
    <p:sldId id="510" r:id="rId2"/>
    <p:sldId id="595" r:id="rId3"/>
    <p:sldId id="589" r:id="rId4"/>
    <p:sldId id="469" r:id="rId5"/>
    <p:sldId id="524" r:id="rId6"/>
    <p:sldId id="583" r:id="rId7"/>
    <p:sldId id="443" r:id="rId8"/>
    <p:sldId id="464" r:id="rId9"/>
    <p:sldId id="562" r:id="rId10"/>
    <p:sldId id="556" r:id="rId11"/>
    <p:sldId id="9169" r:id="rId12"/>
    <p:sldId id="557" r:id="rId13"/>
    <p:sldId id="582" r:id="rId14"/>
    <p:sldId id="558" r:id="rId15"/>
    <p:sldId id="560" r:id="rId16"/>
    <p:sldId id="585" r:id="rId17"/>
    <p:sldId id="588" r:id="rId18"/>
    <p:sldId id="559" r:id="rId19"/>
    <p:sldId id="563" r:id="rId20"/>
    <p:sldId id="586" r:id="rId21"/>
    <p:sldId id="564" r:id="rId22"/>
    <p:sldId id="596" r:id="rId23"/>
    <p:sldId id="587" r:id="rId24"/>
    <p:sldId id="584" r:id="rId25"/>
    <p:sldId id="566" r:id="rId26"/>
    <p:sldId id="565" r:id="rId27"/>
    <p:sldId id="567" r:id="rId28"/>
    <p:sldId id="568" r:id="rId29"/>
    <p:sldId id="569" r:id="rId30"/>
    <p:sldId id="570" r:id="rId31"/>
    <p:sldId id="571" r:id="rId32"/>
    <p:sldId id="572" r:id="rId33"/>
    <p:sldId id="573" r:id="rId34"/>
    <p:sldId id="574" r:id="rId35"/>
    <p:sldId id="530" r:id="rId36"/>
    <p:sldId id="450" r:id="rId37"/>
    <p:sldId id="552" r:id="rId38"/>
    <p:sldId id="482" r:id="rId39"/>
    <p:sldId id="533" r:id="rId40"/>
    <p:sldId id="439" r:id="rId41"/>
    <p:sldId id="577" r:id="rId42"/>
    <p:sldId id="592" r:id="rId43"/>
    <p:sldId id="534" r:id="rId44"/>
    <p:sldId id="581" r:id="rId45"/>
    <p:sldId id="497" r:id="rId46"/>
    <p:sldId id="498" r:id="rId47"/>
    <p:sldId id="536" r:id="rId48"/>
    <p:sldId id="594" r:id="rId49"/>
  </p:sldIdLst>
  <p:sldSz cx="9144000" cy="6858000" type="screen4x3"/>
  <p:notesSz cx="6807200" cy="9939338"/>
  <p:defaultTextStyle>
    <a:defPPr>
      <a:defRPr lang="ja-JP"/>
    </a:defPPr>
    <a:lvl1pPr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1pPr>
    <a:lvl2pPr marL="4572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2pPr>
    <a:lvl3pPr marL="9144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3pPr>
    <a:lvl4pPr marL="13716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4pPr>
    <a:lvl5pPr marL="18288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28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28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28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2800" b="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88" userDrawn="1">
          <p15:clr>
            <a:srgbClr val="A4A3A4"/>
          </p15:clr>
        </p15:guide>
        <p15:guide id="2" pos="2103" userDrawn="1">
          <p15:clr>
            <a:srgbClr val="A4A3A4"/>
          </p15:clr>
        </p15:guide>
        <p15:guide id="3" orient="horz" pos="3068" userDrawn="1">
          <p15:clr>
            <a:srgbClr val="A4A3A4"/>
          </p15:clr>
        </p15:guide>
        <p15:guide id="4" pos="2083" userDrawn="1">
          <p15:clr>
            <a:srgbClr val="A4A3A4"/>
          </p15:clr>
        </p15:guide>
        <p15:guide id="5" orient="horz" pos="3109" userDrawn="1">
          <p15:clr>
            <a:srgbClr val="A4A3A4"/>
          </p15:clr>
        </p15:guide>
        <p15:guide id="6" pos="2124" userDrawn="1">
          <p15:clr>
            <a:srgbClr val="A4A3A4"/>
          </p15:clr>
        </p15:guide>
        <p15:guide id="7" orient="horz" pos="3132" userDrawn="1">
          <p15:clr>
            <a:srgbClr val="A4A3A4"/>
          </p15:clr>
        </p15:guide>
        <p15:guide id="10" pos="2145" userDrawn="1">
          <p15:clr>
            <a:srgbClr val="A4A3A4"/>
          </p15:clr>
        </p15:guide>
        <p15:guide id="12" orient="horz" pos="3152" userDrawn="1">
          <p15:clr>
            <a:srgbClr val="A4A3A4"/>
          </p15:clr>
        </p15:guide>
        <p15:guide id="14" pos="2122" userDrawn="1">
          <p15:clr>
            <a:srgbClr val="A4A3A4"/>
          </p15:clr>
        </p15:guide>
        <p15:guide id="15" pos="216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FF00"/>
    <a:srgbClr val="D9FFEC"/>
    <a:srgbClr val="A4BCE6"/>
    <a:srgbClr val="DDDDDD"/>
    <a:srgbClr val="DAEDEF"/>
    <a:srgbClr val="FF6600"/>
    <a:srgbClr val="0033CC"/>
    <a:srgbClr val="FFCCF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66276" autoAdjust="0"/>
  </p:normalViewPr>
  <p:slideViewPr>
    <p:cSldViewPr>
      <p:cViewPr varScale="1">
        <p:scale>
          <a:sx n="97" d="100"/>
          <a:sy n="97" d="100"/>
        </p:scale>
        <p:origin x="84" y="90"/>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80" d="100"/>
          <a:sy n="80" d="100"/>
        </p:scale>
        <p:origin x="4014" y="102"/>
      </p:cViewPr>
      <p:guideLst>
        <p:guide orient="horz" pos="3088"/>
        <p:guide pos="2103"/>
        <p:guide orient="horz" pos="3068"/>
        <p:guide pos="2083"/>
        <p:guide orient="horz" pos="3109"/>
        <p:guide pos="2124"/>
        <p:guide orient="horz" pos="3132"/>
        <p:guide pos="2145"/>
        <p:guide orient="horz" pos="3152"/>
        <p:guide pos="2122"/>
        <p:guide pos="216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8" y="34"/>
            <a:ext cx="2950263" cy="496890"/>
          </a:xfrm>
          <a:prstGeom prst="rect">
            <a:avLst/>
          </a:prstGeom>
          <a:noFill/>
          <a:ln w="9525">
            <a:noFill/>
            <a:miter lim="800000"/>
            <a:headEnd/>
            <a:tailEnd/>
          </a:ln>
          <a:effectLst/>
        </p:spPr>
        <p:txBody>
          <a:bodyPr vert="horz" wrap="square" lIns="92009" tIns="46007" rIns="92009" bIns="46007" numCol="1" anchor="t" anchorCtr="0" compatLnSpc="1">
            <a:prstTxWarp prst="textNoShape">
              <a:avLst/>
            </a:prstTxWarp>
          </a:bodyPr>
          <a:lstStyle>
            <a:lvl1pPr defTabSz="920280">
              <a:spcBef>
                <a:spcPct val="0"/>
              </a:spcBef>
              <a:defRPr sz="1200" b="0"/>
            </a:lvl1pPr>
          </a:lstStyle>
          <a:p>
            <a:pPr>
              <a:defRPr/>
            </a:pPr>
            <a:endParaRPr lang="en-US" altLang="ja-JP"/>
          </a:p>
        </p:txBody>
      </p:sp>
      <p:sp>
        <p:nvSpPr>
          <p:cNvPr id="102403" name="Rectangle 3"/>
          <p:cNvSpPr>
            <a:spLocks noGrp="1" noChangeArrowheads="1"/>
          </p:cNvSpPr>
          <p:nvPr>
            <p:ph type="dt" sz="quarter" idx="1"/>
          </p:nvPr>
        </p:nvSpPr>
        <p:spPr bwMode="auto">
          <a:xfrm>
            <a:off x="3855352" y="34"/>
            <a:ext cx="2950263" cy="496890"/>
          </a:xfrm>
          <a:prstGeom prst="rect">
            <a:avLst/>
          </a:prstGeom>
          <a:noFill/>
          <a:ln w="9525">
            <a:noFill/>
            <a:miter lim="800000"/>
            <a:headEnd/>
            <a:tailEnd/>
          </a:ln>
          <a:effectLst/>
        </p:spPr>
        <p:txBody>
          <a:bodyPr vert="horz" wrap="square" lIns="92009" tIns="46007" rIns="92009" bIns="46007" numCol="1" anchor="t" anchorCtr="0" compatLnSpc="1">
            <a:prstTxWarp prst="textNoShape">
              <a:avLst/>
            </a:prstTxWarp>
          </a:bodyPr>
          <a:lstStyle>
            <a:lvl1pPr algn="r" defTabSz="920280">
              <a:spcBef>
                <a:spcPct val="0"/>
              </a:spcBef>
              <a:defRPr sz="1200" b="0"/>
            </a:lvl1pPr>
          </a:lstStyle>
          <a:p>
            <a:pPr>
              <a:defRPr/>
            </a:pPr>
            <a:endParaRPr lang="en-US" altLang="ja-JP"/>
          </a:p>
        </p:txBody>
      </p:sp>
      <p:sp>
        <p:nvSpPr>
          <p:cNvPr id="102404" name="Rectangle 4"/>
          <p:cNvSpPr>
            <a:spLocks noGrp="1" noChangeArrowheads="1"/>
          </p:cNvSpPr>
          <p:nvPr>
            <p:ph type="ftr" sz="quarter" idx="2"/>
          </p:nvPr>
        </p:nvSpPr>
        <p:spPr bwMode="auto">
          <a:xfrm>
            <a:off x="8" y="9440871"/>
            <a:ext cx="2950263" cy="496887"/>
          </a:xfrm>
          <a:prstGeom prst="rect">
            <a:avLst/>
          </a:prstGeom>
          <a:noFill/>
          <a:ln w="9525">
            <a:noFill/>
            <a:miter lim="800000"/>
            <a:headEnd/>
            <a:tailEnd/>
          </a:ln>
          <a:effectLst/>
        </p:spPr>
        <p:txBody>
          <a:bodyPr vert="horz" wrap="square" lIns="92009" tIns="46007" rIns="92009" bIns="46007" numCol="1" anchor="b" anchorCtr="0" compatLnSpc="1">
            <a:prstTxWarp prst="textNoShape">
              <a:avLst/>
            </a:prstTxWarp>
          </a:bodyPr>
          <a:lstStyle>
            <a:lvl1pPr defTabSz="920280">
              <a:spcBef>
                <a:spcPct val="0"/>
              </a:spcBef>
              <a:defRPr sz="1200" b="0"/>
            </a:lvl1pPr>
          </a:lstStyle>
          <a:p>
            <a:pPr>
              <a:defRPr/>
            </a:pPr>
            <a:endParaRPr lang="en-US" altLang="ja-JP"/>
          </a:p>
        </p:txBody>
      </p:sp>
      <p:sp>
        <p:nvSpPr>
          <p:cNvPr id="102405" name="Rectangle 5"/>
          <p:cNvSpPr>
            <a:spLocks noGrp="1" noChangeArrowheads="1"/>
          </p:cNvSpPr>
          <p:nvPr>
            <p:ph type="sldNum" sz="quarter" idx="3"/>
          </p:nvPr>
        </p:nvSpPr>
        <p:spPr bwMode="auto">
          <a:xfrm>
            <a:off x="3855352" y="9440871"/>
            <a:ext cx="2950263" cy="496887"/>
          </a:xfrm>
          <a:prstGeom prst="rect">
            <a:avLst/>
          </a:prstGeom>
          <a:noFill/>
          <a:ln w="9525">
            <a:noFill/>
            <a:miter lim="800000"/>
            <a:headEnd/>
            <a:tailEnd/>
          </a:ln>
          <a:effectLst/>
        </p:spPr>
        <p:txBody>
          <a:bodyPr vert="horz" wrap="square" lIns="92009" tIns="46007" rIns="92009" bIns="46007" numCol="1" anchor="b" anchorCtr="0" compatLnSpc="1">
            <a:prstTxWarp prst="textNoShape">
              <a:avLst/>
            </a:prstTxWarp>
          </a:bodyPr>
          <a:lstStyle>
            <a:lvl1pPr algn="r" defTabSz="920280">
              <a:spcBef>
                <a:spcPct val="0"/>
              </a:spcBef>
              <a:defRPr sz="1200" b="0"/>
            </a:lvl1pPr>
          </a:lstStyle>
          <a:p>
            <a:pPr>
              <a:defRPr/>
            </a:pPr>
            <a:fld id="{52EA768D-C707-428D-BFF9-8190FD5FED7C}" type="slidenum">
              <a:rPr lang="en-US" altLang="ja-JP"/>
              <a:pPr>
                <a:defRPr/>
              </a:pPr>
              <a:t>‹#›</a:t>
            </a:fld>
            <a:endParaRPr lang="en-US" altLang="ja-JP"/>
          </a:p>
        </p:txBody>
      </p:sp>
    </p:spTree>
    <p:extLst>
      <p:ext uri="{BB962C8B-B14F-4D97-AF65-F5344CB8AC3E}">
        <p14:creationId xmlns:p14="http://schemas.microsoft.com/office/powerpoint/2010/main" val="1570531463"/>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9528" units="1/cm"/>
          <inkml:channelProperty channel="Y" name="resolution" value="37.76224" units="1/cm"/>
          <inkml:channelProperty channel="T" name="resolution" value="1" units="1/dev"/>
        </inkml:channelProperties>
      </inkml:inkSource>
      <inkml:timestamp xml:id="ts0" timeString="2023-04-14T07:15:44.083"/>
    </inkml:context>
    <inkml:brush xml:id="br0">
      <inkml:brushProperty name="width" value="0.05" units="cm"/>
      <inkml:brushProperty name="height" value="0.05" units="cm"/>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8" y="34"/>
            <a:ext cx="2950263" cy="496890"/>
          </a:xfrm>
          <a:prstGeom prst="rect">
            <a:avLst/>
          </a:prstGeom>
          <a:noFill/>
          <a:ln w="9525">
            <a:noFill/>
            <a:miter lim="800000"/>
            <a:headEnd/>
            <a:tailEnd/>
          </a:ln>
          <a:effectLst/>
        </p:spPr>
        <p:txBody>
          <a:bodyPr vert="horz" wrap="square" lIns="92009" tIns="46007" rIns="92009" bIns="46007" numCol="1" anchor="t" anchorCtr="0" compatLnSpc="1">
            <a:prstTxWarp prst="textNoShape">
              <a:avLst/>
            </a:prstTxWarp>
          </a:bodyPr>
          <a:lstStyle>
            <a:lvl1pPr defTabSz="920280">
              <a:spcBef>
                <a:spcPct val="0"/>
              </a:spcBef>
              <a:defRPr sz="1200" b="0"/>
            </a:lvl1pPr>
          </a:lstStyle>
          <a:p>
            <a:pPr>
              <a:defRPr/>
            </a:pPr>
            <a:endParaRPr lang="en-US" altLang="ja-JP"/>
          </a:p>
        </p:txBody>
      </p:sp>
      <p:sp>
        <p:nvSpPr>
          <p:cNvPr id="118787" name="Rectangle 3"/>
          <p:cNvSpPr>
            <a:spLocks noGrp="1" noChangeArrowheads="1"/>
          </p:cNvSpPr>
          <p:nvPr>
            <p:ph type="dt" idx="1"/>
          </p:nvPr>
        </p:nvSpPr>
        <p:spPr bwMode="auto">
          <a:xfrm>
            <a:off x="3855352" y="34"/>
            <a:ext cx="2950263" cy="496890"/>
          </a:xfrm>
          <a:prstGeom prst="rect">
            <a:avLst/>
          </a:prstGeom>
          <a:noFill/>
          <a:ln w="9525">
            <a:noFill/>
            <a:miter lim="800000"/>
            <a:headEnd/>
            <a:tailEnd/>
          </a:ln>
          <a:effectLst/>
        </p:spPr>
        <p:txBody>
          <a:bodyPr vert="horz" wrap="square" lIns="92009" tIns="46007" rIns="92009" bIns="46007" numCol="1" anchor="t" anchorCtr="0" compatLnSpc="1">
            <a:prstTxWarp prst="textNoShape">
              <a:avLst/>
            </a:prstTxWarp>
          </a:bodyPr>
          <a:lstStyle>
            <a:lvl1pPr algn="r" defTabSz="920280">
              <a:spcBef>
                <a:spcPct val="0"/>
              </a:spcBef>
              <a:defRPr sz="1200" b="0"/>
            </a:lvl1pPr>
          </a:lstStyle>
          <a:p>
            <a:pPr>
              <a:defRPr/>
            </a:pPr>
            <a:endParaRPr lang="en-US" altLang="ja-JP"/>
          </a:p>
        </p:txBody>
      </p:sp>
      <p:sp>
        <p:nvSpPr>
          <p:cNvPr id="26628" name="Rectangle 4"/>
          <p:cNvSpPr>
            <a:spLocks noGrp="1" noRot="1" noChangeAspect="1" noChangeArrowheads="1" noTextEdit="1"/>
          </p:cNvSpPr>
          <p:nvPr>
            <p:ph type="sldImg" idx="2"/>
          </p:nvPr>
        </p:nvSpPr>
        <p:spPr bwMode="auto">
          <a:xfrm>
            <a:off x="919163" y="744538"/>
            <a:ext cx="4972050" cy="3729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9" name="Rectangle 5"/>
          <p:cNvSpPr>
            <a:spLocks noGrp="1" noChangeArrowheads="1"/>
          </p:cNvSpPr>
          <p:nvPr>
            <p:ph type="body" sz="quarter" idx="3"/>
          </p:nvPr>
        </p:nvSpPr>
        <p:spPr bwMode="auto">
          <a:xfrm>
            <a:off x="679637" y="4721256"/>
            <a:ext cx="5447983" cy="4473575"/>
          </a:xfrm>
          <a:prstGeom prst="rect">
            <a:avLst/>
          </a:prstGeom>
          <a:noFill/>
          <a:ln w="9525">
            <a:noFill/>
            <a:miter lim="800000"/>
            <a:headEnd/>
            <a:tailEnd/>
          </a:ln>
          <a:effectLst/>
        </p:spPr>
        <p:txBody>
          <a:bodyPr vert="horz" wrap="square" lIns="92009" tIns="46007" rIns="92009" bIns="46007"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118790" name="Rectangle 6"/>
          <p:cNvSpPr>
            <a:spLocks noGrp="1" noChangeArrowheads="1"/>
          </p:cNvSpPr>
          <p:nvPr>
            <p:ph type="ftr" sz="quarter" idx="4"/>
          </p:nvPr>
        </p:nvSpPr>
        <p:spPr bwMode="auto">
          <a:xfrm>
            <a:off x="8" y="9440871"/>
            <a:ext cx="2950263" cy="496887"/>
          </a:xfrm>
          <a:prstGeom prst="rect">
            <a:avLst/>
          </a:prstGeom>
          <a:noFill/>
          <a:ln w="9525">
            <a:noFill/>
            <a:miter lim="800000"/>
            <a:headEnd/>
            <a:tailEnd/>
          </a:ln>
          <a:effectLst/>
        </p:spPr>
        <p:txBody>
          <a:bodyPr vert="horz" wrap="square" lIns="92009" tIns="46007" rIns="92009" bIns="46007" numCol="1" anchor="b" anchorCtr="0" compatLnSpc="1">
            <a:prstTxWarp prst="textNoShape">
              <a:avLst/>
            </a:prstTxWarp>
          </a:bodyPr>
          <a:lstStyle>
            <a:lvl1pPr defTabSz="920280">
              <a:spcBef>
                <a:spcPct val="0"/>
              </a:spcBef>
              <a:defRPr sz="1200" b="0"/>
            </a:lvl1pPr>
          </a:lstStyle>
          <a:p>
            <a:pPr>
              <a:defRPr/>
            </a:pPr>
            <a:endParaRPr lang="en-US" altLang="ja-JP"/>
          </a:p>
        </p:txBody>
      </p:sp>
      <p:sp>
        <p:nvSpPr>
          <p:cNvPr id="118791" name="Rectangle 7"/>
          <p:cNvSpPr>
            <a:spLocks noGrp="1" noChangeArrowheads="1"/>
          </p:cNvSpPr>
          <p:nvPr>
            <p:ph type="sldNum" sz="quarter" idx="5"/>
          </p:nvPr>
        </p:nvSpPr>
        <p:spPr bwMode="auto">
          <a:xfrm>
            <a:off x="3855352" y="9440871"/>
            <a:ext cx="2950263" cy="496887"/>
          </a:xfrm>
          <a:prstGeom prst="rect">
            <a:avLst/>
          </a:prstGeom>
          <a:noFill/>
          <a:ln w="9525">
            <a:noFill/>
            <a:miter lim="800000"/>
            <a:headEnd/>
            <a:tailEnd/>
          </a:ln>
          <a:effectLst/>
        </p:spPr>
        <p:txBody>
          <a:bodyPr vert="horz" wrap="square" lIns="92009" tIns="46007" rIns="92009" bIns="46007" numCol="1" anchor="b" anchorCtr="0" compatLnSpc="1">
            <a:prstTxWarp prst="textNoShape">
              <a:avLst/>
            </a:prstTxWarp>
          </a:bodyPr>
          <a:lstStyle>
            <a:lvl1pPr algn="r" defTabSz="920280">
              <a:spcBef>
                <a:spcPct val="0"/>
              </a:spcBef>
              <a:defRPr sz="1200" b="0"/>
            </a:lvl1pPr>
          </a:lstStyle>
          <a:p>
            <a:pPr>
              <a:defRPr/>
            </a:pPr>
            <a:fld id="{2C87032C-F6F3-4901-A091-63F0C314FFB3}" type="slidenum">
              <a:rPr lang="en-US" altLang="ja-JP"/>
              <a:pPr>
                <a:defRPr/>
              </a:pPr>
              <a:t>‹#›</a:t>
            </a:fld>
            <a:endParaRPr lang="en-US" altLang="ja-JP"/>
          </a:p>
        </p:txBody>
      </p:sp>
    </p:spTree>
    <p:extLst>
      <p:ext uri="{BB962C8B-B14F-4D97-AF65-F5344CB8AC3E}">
        <p14:creationId xmlns:p14="http://schemas.microsoft.com/office/powerpoint/2010/main" val="239884679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b="1" kern="1200">
        <a:solidFill>
          <a:schemeClr val="tx1"/>
        </a:solidFill>
        <a:latin typeface="HG丸ｺﾞｼｯｸM-PRO" panose="020F0600000000000000" pitchFamily="50" charset="-128"/>
        <a:ea typeface="HG丸ｺﾞｼｯｸM-PRO" panose="020F0600000000000000" pitchFamily="50" charset="-128"/>
        <a:cs typeface="+mn-cs"/>
      </a:defRPr>
    </a:lvl1pPr>
    <a:lvl2pPr marL="457200" algn="l" rtl="0" eaLnBrk="0" fontAlgn="base" hangingPunct="0">
      <a:spcBef>
        <a:spcPct val="30000"/>
      </a:spcBef>
      <a:spcAft>
        <a:spcPct val="0"/>
      </a:spcAft>
      <a:defRPr kumimoji="1" sz="1200" b="1" kern="1200">
        <a:solidFill>
          <a:schemeClr val="tx1"/>
        </a:solidFill>
        <a:latin typeface="HG丸ｺﾞｼｯｸM-PRO" panose="020F0600000000000000" pitchFamily="50" charset="-128"/>
        <a:ea typeface="HG丸ｺﾞｼｯｸM-PRO" panose="020F0600000000000000" pitchFamily="50" charset="-128"/>
        <a:cs typeface="+mn-cs"/>
      </a:defRPr>
    </a:lvl2pPr>
    <a:lvl3pPr marL="914400" algn="l" rtl="0" eaLnBrk="0" fontAlgn="base" hangingPunct="0">
      <a:spcBef>
        <a:spcPct val="30000"/>
      </a:spcBef>
      <a:spcAft>
        <a:spcPct val="0"/>
      </a:spcAft>
      <a:defRPr kumimoji="1" sz="1200" b="1" kern="1200">
        <a:solidFill>
          <a:schemeClr val="tx1"/>
        </a:solidFill>
        <a:latin typeface="HG丸ｺﾞｼｯｸM-PRO" panose="020F0600000000000000" pitchFamily="50" charset="-128"/>
        <a:ea typeface="HG丸ｺﾞｼｯｸM-PRO" panose="020F0600000000000000" pitchFamily="50" charset="-128"/>
        <a:cs typeface="+mn-cs"/>
      </a:defRPr>
    </a:lvl3pPr>
    <a:lvl4pPr marL="1371600" algn="l" rtl="0" eaLnBrk="0" fontAlgn="base" hangingPunct="0">
      <a:spcBef>
        <a:spcPct val="30000"/>
      </a:spcBef>
      <a:spcAft>
        <a:spcPct val="0"/>
      </a:spcAft>
      <a:defRPr kumimoji="1" sz="1200" b="1" kern="1200">
        <a:solidFill>
          <a:schemeClr val="tx1"/>
        </a:solidFill>
        <a:latin typeface="HG丸ｺﾞｼｯｸM-PRO" panose="020F0600000000000000" pitchFamily="50" charset="-128"/>
        <a:ea typeface="HG丸ｺﾞｼｯｸM-PRO" panose="020F0600000000000000" pitchFamily="50" charset="-128"/>
        <a:cs typeface="+mn-cs"/>
      </a:defRPr>
    </a:lvl4pPr>
    <a:lvl5pPr marL="1828800" algn="l" rtl="0" eaLnBrk="0" fontAlgn="base" hangingPunct="0">
      <a:spcBef>
        <a:spcPct val="30000"/>
      </a:spcBef>
      <a:spcAft>
        <a:spcPct val="0"/>
      </a:spcAft>
      <a:defRPr kumimoji="1" sz="1200" b="1" kern="1200">
        <a:solidFill>
          <a:schemeClr val="tx1"/>
        </a:solidFill>
        <a:latin typeface="HG丸ｺﾞｼｯｸM-PRO" panose="020F0600000000000000" pitchFamily="50" charset="-128"/>
        <a:ea typeface="HG丸ｺﾞｼｯｸM-PRO" panose="020F06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image" Target="../media/image3.emf"/></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235262" y="3601531"/>
            <a:ext cx="6311743" cy="58393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00"/>
              </a:lnSpc>
              <a:spcBef>
                <a:spcPts val="0"/>
              </a:spcBef>
            </a:pPr>
            <a:endParaRPr lang="en-US" altLang="ja-JP" dirty="0"/>
          </a:p>
        </p:txBody>
      </p:sp>
      <mc:AlternateContent xmlns:mc="http://schemas.openxmlformats.org/markup-compatibility/2006" xmlns:p14="http://schemas.microsoft.com/office/powerpoint/2010/main">
        <mc:Choice Requires="p14">
          <p:contentPart p14:bwMode="auto" r:id="rId3">
            <p14:nvContentPartPr>
              <p14:cNvPr id="3" name="インク 2">
                <a:extLst>
                  <a:ext uri="{FF2B5EF4-FFF2-40B4-BE49-F238E27FC236}">
                    <a16:creationId xmlns:a16="http://schemas.microsoft.com/office/drawing/2014/main" id="{B1B6FC23-B618-41F5-B17F-CE91C2FE5581}"/>
                  </a:ext>
                </a:extLst>
              </p14:cNvPr>
              <p14:cNvContentPartPr/>
              <p14:nvPr/>
            </p14:nvContentPartPr>
            <p14:xfrm>
              <a:off x="2562594" y="3754026"/>
              <a:ext cx="360" cy="361"/>
            </p14:xfrm>
          </p:contentPart>
        </mc:Choice>
        <mc:Fallback xmlns="">
          <p:pic>
            <p:nvPicPr>
              <p:cNvPr id="3" name="インク 2">
                <a:extLst>
                  <a:ext uri="{FF2B5EF4-FFF2-40B4-BE49-F238E27FC236}">
                    <a16:creationId xmlns:a16="http://schemas.microsoft.com/office/drawing/2014/main" id="{B1B6FC23-B618-41F5-B17F-CE91C2FE5581}"/>
                  </a:ext>
                </a:extLst>
              </p:cNvPr>
              <p:cNvPicPr/>
              <p:nvPr/>
            </p:nvPicPr>
            <p:blipFill>
              <a:blip r:embed="rId4"/>
              <a:stretch>
                <a:fillRect/>
              </a:stretch>
            </p:blipFill>
            <p:spPr>
              <a:xfrm>
                <a:off x="2553594" y="3745001"/>
                <a:ext cx="18000" cy="18050"/>
              </a:xfrm>
              <a:prstGeom prst="rect">
                <a:avLst/>
              </a:prstGeom>
            </p:spPr>
          </p:pic>
        </mc:Fallback>
      </mc:AlternateContent>
      <p:sp>
        <p:nvSpPr>
          <p:cNvPr id="4" name="スライド番号プレースホルダー 3">
            <a:extLst>
              <a:ext uri="{FF2B5EF4-FFF2-40B4-BE49-F238E27FC236}">
                <a16:creationId xmlns:a16="http://schemas.microsoft.com/office/drawing/2014/main" id="{F007370B-FC96-4FF6-8A76-34CF8DDD9BC5}"/>
              </a:ext>
            </a:extLst>
          </p:cNvPr>
          <p:cNvSpPr>
            <a:spLocks noGrp="1"/>
          </p:cNvSpPr>
          <p:nvPr>
            <p:ph type="sldNum" sz="quarter" idx="5"/>
          </p:nvPr>
        </p:nvSpPr>
        <p:spPr/>
        <p:txBody>
          <a:bodyPr/>
          <a:lstStyle/>
          <a:p>
            <a:pPr>
              <a:defRPr/>
            </a:pPr>
            <a:fld id="{2C87032C-F6F3-4901-A091-63F0C314FFB3}" type="slidenum">
              <a:rPr lang="en-US" altLang="ja-JP" smtClean="0"/>
              <a:pPr>
                <a:defRPr/>
              </a:pPr>
              <a:t>1</a:t>
            </a:fld>
            <a:endParaRPr lang="en-US" altLang="ja-JP" dirty="0"/>
          </a:p>
        </p:txBody>
      </p:sp>
    </p:spTree>
    <p:extLst>
      <p:ext uri="{BB962C8B-B14F-4D97-AF65-F5344CB8AC3E}">
        <p14:creationId xmlns:p14="http://schemas.microsoft.com/office/powerpoint/2010/main" val="2408126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529438" y="3783172"/>
            <a:ext cx="5748328" cy="44732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00"/>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C7DE9E5C-2645-4CC2-9D8A-7714A6BE71B8}"/>
              </a:ext>
            </a:extLst>
          </p:cNvPr>
          <p:cNvSpPr>
            <a:spLocks noGrp="1"/>
          </p:cNvSpPr>
          <p:nvPr>
            <p:ph type="sldNum" sz="quarter" idx="5"/>
          </p:nvPr>
        </p:nvSpPr>
        <p:spPr/>
        <p:txBody>
          <a:bodyPr/>
          <a:lstStyle/>
          <a:p>
            <a:pPr>
              <a:lnSpc>
                <a:spcPts val="1600"/>
              </a:lnSpc>
              <a:defRPr/>
            </a:pPr>
            <a:fld id="{2C87032C-F6F3-4901-A091-63F0C314FFB3}" type="slidenum">
              <a:rPr lang="en-US" altLang="ja-JP" smtClean="0"/>
              <a:pPr>
                <a:lnSpc>
                  <a:spcPts val="1600"/>
                </a:lnSpc>
                <a:defRPr/>
              </a:pPr>
              <a:t>10</a:t>
            </a:fld>
            <a:endParaRPr lang="en-US" altLang="ja-JP"/>
          </a:p>
        </p:txBody>
      </p:sp>
    </p:spTree>
    <p:extLst>
      <p:ext uri="{BB962C8B-B14F-4D97-AF65-F5344CB8AC3E}">
        <p14:creationId xmlns:p14="http://schemas.microsoft.com/office/powerpoint/2010/main" val="3052896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07257" y="3998587"/>
            <a:ext cx="6192688" cy="5586497"/>
          </a:xfrm>
        </p:spPr>
        <p:txBody>
          <a:bodyPr/>
          <a:lstStyle/>
          <a:p>
            <a:endParaRPr lang="en-US" altLang="ja-JP" dirty="0"/>
          </a:p>
        </p:txBody>
      </p:sp>
      <p:sp>
        <p:nvSpPr>
          <p:cNvPr id="2" name="スライド番号プレースホルダー 1"/>
          <p:cNvSpPr>
            <a:spLocks noGrp="1"/>
          </p:cNvSpPr>
          <p:nvPr>
            <p:ph type="sldNum" sz="quarter" idx="10"/>
          </p:nvPr>
        </p:nvSpPr>
        <p:spPr/>
        <p:txBody>
          <a:bodyPr/>
          <a:lstStyle/>
          <a:p>
            <a:fld id="{2C87032C-F6F3-4901-A091-63F0C314FFB3}" type="slidenum">
              <a:rPr lang="en-US" altLang="ja-JP" smtClean="0"/>
              <a:pPr/>
              <a:t>11</a:t>
            </a:fld>
            <a:endParaRPr lang="en-US" altLang="ja-JP"/>
          </a:p>
        </p:txBody>
      </p:sp>
      <p:sp>
        <p:nvSpPr>
          <p:cNvPr id="5" name="スライド イメージ プレースホルダー 4">
            <a:extLst>
              <a:ext uri="{FF2B5EF4-FFF2-40B4-BE49-F238E27FC236}">
                <a16:creationId xmlns:a16="http://schemas.microsoft.com/office/drawing/2014/main" id="{296C4F0C-ECEB-4D19-A14E-DCB883F161A4}"/>
              </a:ext>
            </a:extLst>
          </p:cNvPr>
          <p:cNvSpPr>
            <a:spLocks noGrp="1" noRot="1" noChangeAspect="1"/>
          </p:cNvSpPr>
          <p:nvPr>
            <p:ph type="sldImg"/>
          </p:nvPr>
        </p:nvSpPr>
        <p:spPr>
          <a:xfrm>
            <a:off x="1400175" y="496888"/>
            <a:ext cx="4006850" cy="3006725"/>
          </a:xfrm>
        </p:spPr>
      </p:sp>
    </p:spTree>
    <p:extLst>
      <p:ext uri="{BB962C8B-B14F-4D97-AF65-F5344CB8AC3E}">
        <p14:creationId xmlns:p14="http://schemas.microsoft.com/office/powerpoint/2010/main" val="2169737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529438" y="3783172"/>
            <a:ext cx="5748328" cy="44732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00"/>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C7DE9E5C-2645-4CC2-9D8A-7714A6BE71B8}"/>
              </a:ext>
            </a:extLst>
          </p:cNvPr>
          <p:cNvSpPr>
            <a:spLocks noGrp="1"/>
          </p:cNvSpPr>
          <p:nvPr>
            <p:ph type="sldNum" sz="quarter" idx="5"/>
          </p:nvPr>
        </p:nvSpPr>
        <p:spPr/>
        <p:txBody>
          <a:bodyPr/>
          <a:lstStyle/>
          <a:p>
            <a:pPr>
              <a:lnSpc>
                <a:spcPts val="1600"/>
              </a:lnSpc>
              <a:defRPr/>
            </a:pPr>
            <a:fld id="{2C87032C-F6F3-4901-A091-63F0C314FFB3}" type="slidenum">
              <a:rPr lang="en-US" altLang="ja-JP" smtClean="0"/>
              <a:pPr>
                <a:lnSpc>
                  <a:spcPts val="1600"/>
                </a:lnSpc>
                <a:defRPr/>
              </a:pPr>
              <a:t>12</a:t>
            </a:fld>
            <a:endParaRPr lang="en-US" altLang="ja-JP"/>
          </a:p>
        </p:txBody>
      </p:sp>
    </p:spTree>
    <p:extLst>
      <p:ext uri="{BB962C8B-B14F-4D97-AF65-F5344CB8AC3E}">
        <p14:creationId xmlns:p14="http://schemas.microsoft.com/office/powerpoint/2010/main" val="2674846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529438" y="3783172"/>
            <a:ext cx="5748328" cy="44732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ts val="1600"/>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C7DE9E5C-2645-4CC2-9D8A-7714A6BE71B8}"/>
              </a:ext>
            </a:extLst>
          </p:cNvPr>
          <p:cNvSpPr>
            <a:spLocks noGrp="1"/>
          </p:cNvSpPr>
          <p:nvPr>
            <p:ph type="sldNum" sz="quarter" idx="5"/>
          </p:nvPr>
        </p:nvSpPr>
        <p:spPr/>
        <p:txBody>
          <a:bodyPr/>
          <a:lstStyle/>
          <a:p>
            <a:pPr>
              <a:lnSpc>
                <a:spcPts val="1600"/>
              </a:lnSpc>
              <a:defRPr/>
            </a:pPr>
            <a:fld id="{2C87032C-F6F3-4901-A091-63F0C314FFB3}" type="slidenum">
              <a:rPr lang="en-US" altLang="ja-JP" smtClean="0"/>
              <a:pPr>
                <a:lnSpc>
                  <a:spcPts val="1600"/>
                </a:lnSpc>
                <a:defRPr/>
              </a:pPr>
              <a:t>13</a:t>
            </a:fld>
            <a:endParaRPr lang="en-US" altLang="ja-JP"/>
          </a:p>
        </p:txBody>
      </p:sp>
    </p:spTree>
    <p:extLst>
      <p:ext uri="{BB962C8B-B14F-4D97-AF65-F5344CB8AC3E}">
        <p14:creationId xmlns:p14="http://schemas.microsoft.com/office/powerpoint/2010/main" val="551374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529438" y="3783172"/>
            <a:ext cx="5748328" cy="44732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00"/>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C7DE9E5C-2645-4CC2-9D8A-7714A6BE71B8}"/>
              </a:ext>
            </a:extLst>
          </p:cNvPr>
          <p:cNvSpPr>
            <a:spLocks noGrp="1"/>
          </p:cNvSpPr>
          <p:nvPr>
            <p:ph type="sldNum" sz="quarter" idx="5"/>
          </p:nvPr>
        </p:nvSpPr>
        <p:spPr/>
        <p:txBody>
          <a:bodyPr/>
          <a:lstStyle/>
          <a:p>
            <a:pPr>
              <a:lnSpc>
                <a:spcPts val="1600"/>
              </a:lnSpc>
              <a:defRPr/>
            </a:pPr>
            <a:fld id="{2C87032C-F6F3-4901-A091-63F0C314FFB3}" type="slidenum">
              <a:rPr lang="en-US" altLang="ja-JP" smtClean="0"/>
              <a:pPr>
                <a:lnSpc>
                  <a:spcPts val="1600"/>
                </a:lnSpc>
                <a:defRPr/>
              </a:pPr>
              <a:t>14</a:t>
            </a:fld>
            <a:endParaRPr lang="en-US" altLang="ja-JP"/>
          </a:p>
        </p:txBody>
      </p:sp>
    </p:spTree>
    <p:extLst>
      <p:ext uri="{BB962C8B-B14F-4D97-AF65-F5344CB8AC3E}">
        <p14:creationId xmlns:p14="http://schemas.microsoft.com/office/powerpoint/2010/main" val="2019249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75" y="649288"/>
            <a:ext cx="3981450" cy="2987675"/>
          </a:xfrm>
        </p:spPr>
      </p:sp>
      <p:sp>
        <p:nvSpPr>
          <p:cNvPr id="3" name="ノート プレースホルダー 2"/>
          <p:cNvSpPr>
            <a:spLocks noGrp="1"/>
          </p:cNvSpPr>
          <p:nvPr>
            <p:ph type="body" idx="1"/>
          </p:nvPr>
        </p:nvSpPr>
        <p:spPr>
          <a:xfrm>
            <a:off x="523282" y="3970340"/>
            <a:ext cx="5688631" cy="4473575"/>
          </a:xfrm>
        </p:spPr>
        <p:txBody>
          <a:bodyPr/>
          <a:lstStyle/>
          <a:p>
            <a:pPr>
              <a:lnSpc>
                <a:spcPts val="1600"/>
              </a:lnSpc>
              <a:spcBef>
                <a:spcPts val="0"/>
              </a:spcBef>
            </a:pPr>
            <a:endParaRPr lang="en-US" altLang="ja-JP" dirty="0"/>
          </a:p>
        </p:txBody>
      </p:sp>
      <p:sp>
        <p:nvSpPr>
          <p:cNvPr id="5" name="スライド番号プレースホルダー 4">
            <a:extLst>
              <a:ext uri="{FF2B5EF4-FFF2-40B4-BE49-F238E27FC236}">
                <a16:creationId xmlns:a16="http://schemas.microsoft.com/office/drawing/2014/main" id="{74520AE8-FA7C-4560-B368-6E1AEE8CB076}"/>
              </a:ext>
            </a:extLst>
          </p:cNvPr>
          <p:cNvSpPr>
            <a:spLocks noGrp="1"/>
          </p:cNvSpPr>
          <p:nvPr>
            <p:ph type="sldNum" sz="quarter" idx="5"/>
          </p:nvPr>
        </p:nvSpPr>
        <p:spPr/>
        <p:txBody>
          <a:bodyPr/>
          <a:lstStyle/>
          <a:p>
            <a:pPr>
              <a:defRPr/>
            </a:pPr>
            <a:fld id="{2C87032C-F6F3-4901-A091-63F0C314FFB3}" type="slidenum">
              <a:rPr lang="en-US" altLang="ja-JP" smtClean="0"/>
              <a:pPr>
                <a:defRPr/>
              </a:pPr>
              <a:t>15</a:t>
            </a:fld>
            <a:endParaRPr lang="en-US" altLang="ja-JP"/>
          </a:p>
        </p:txBody>
      </p:sp>
    </p:spTree>
    <p:extLst>
      <p:ext uri="{BB962C8B-B14F-4D97-AF65-F5344CB8AC3E}">
        <p14:creationId xmlns:p14="http://schemas.microsoft.com/office/powerpoint/2010/main" val="3990546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529438" y="3783173"/>
            <a:ext cx="5748328" cy="48589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00"/>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C7DE9E5C-2645-4CC2-9D8A-7714A6BE71B8}"/>
              </a:ext>
            </a:extLst>
          </p:cNvPr>
          <p:cNvSpPr>
            <a:spLocks noGrp="1"/>
          </p:cNvSpPr>
          <p:nvPr>
            <p:ph type="sldNum" sz="quarter" idx="5"/>
          </p:nvPr>
        </p:nvSpPr>
        <p:spPr/>
        <p:txBody>
          <a:bodyPr/>
          <a:lstStyle/>
          <a:p>
            <a:pPr>
              <a:lnSpc>
                <a:spcPts val="1600"/>
              </a:lnSpc>
              <a:defRPr/>
            </a:pPr>
            <a:fld id="{2C87032C-F6F3-4901-A091-63F0C314FFB3}" type="slidenum">
              <a:rPr lang="en-US" altLang="ja-JP" smtClean="0"/>
              <a:pPr>
                <a:lnSpc>
                  <a:spcPts val="1600"/>
                </a:lnSpc>
                <a:defRPr/>
              </a:pPr>
              <a:t>16</a:t>
            </a:fld>
            <a:endParaRPr lang="en-US" altLang="ja-JP"/>
          </a:p>
        </p:txBody>
      </p:sp>
    </p:spTree>
    <p:extLst>
      <p:ext uri="{BB962C8B-B14F-4D97-AF65-F5344CB8AC3E}">
        <p14:creationId xmlns:p14="http://schemas.microsoft.com/office/powerpoint/2010/main" val="724802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529438" y="3783172"/>
            <a:ext cx="5748328" cy="44732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ts val="1600"/>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C7DE9E5C-2645-4CC2-9D8A-7714A6BE71B8}"/>
              </a:ext>
            </a:extLst>
          </p:cNvPr>
          <p:cNvSpPr>
            <a:spLocks noGrp="1"/>
          </p:cNvSpPr>
          <p:nvPr>
            <p:ph type="sldNum" sz="quarter" idx="5"/>
          </p:nvPr>
        </p:nvSpPr>
        <p:spPr/>
        <p:txBody>
          <a:bodyPr/>
          <a:lstStyle/>
          <a:p>
            <a:pPr>
              <a:lnSpc>
                <a:spcPts val="1600"/>
              </a:lnSpc>
              <a:defRPr/>
            </a:pPr>
            <a:fld id="{2C87032C-F6F3-4901-A091-63F0C314FFB3}" type="slidenum">
              <a:rPr lang="en-US" altLang="ja-JP">
                <a:solidFill>
                  <a:srgbClr val="000000"/>
                </a:solidFill>
              </a:rPr>
              <a:pPr>
                <a:lnSpc>
                  <a:spcPts val="1600"/>
                </a:lnSpc>
                <a:defRPr/>
              </a:pPr>
              <a:t>17</a:t>
            </a:fld>
            <a:endParaRPr lang="en-US" altLang="ja-JP">
              <a:solidFill>
                <a:srgbClr val="000000"/>
              </a:solidFill>
            </a:endParaRPr>
          </a:p>
        </p:txBody>
      </p:sp>
    </p:spTree>
    <p:extLst>
      <p:ext uri="{BB962C8B-B14F-4D97-AF65-F5344CB8AC3E}">
        <p14:creationId xmlns:p14="http://schemas.microsoft.com/office/powerpoint/2010/main" val="44356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529438" y="3783172"/>
            <a:ext cx="5748328" cy="44732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00"/>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C7DE9E5C-2645-4CC2-9D8A-7714A6BE71B8}"/>
              </a:ext>
            </a:extLst>
          </p:cNvPr>
          <p:cNvSpPr>
            <a:spLocks noGrp="1"/>
          </p:cNvSpPr>
          <p:nvPr>
            <p:ph type="sldNum" sz="quarter" idx="5"/>
          </p:nvPr>
        </p:nvSpPr>
        <p:spPr/>
        <p:txBody>
          <a:bodyPr/>
          <a:lstStyle/>
          <a:p>
            <a:pPr>
              <a:lnSpc>
                <a:spcPts val="1600"/>
              </a:lnSpc>
              <a:defRPr/>
            </a:pPr>
            <a:fld id="{2C87032C-F6F3-4901-A091-63F0C314FFB3}" type="slidenum">
              <a:rPr lang="en-US" altLang="ja-JP" smtClean="0"/>
              <a:pPr>
                <a:lnSpc>
                  <a:spcPts val="1600"/>
                </a:lnSpc>
                <a:defRPr/>
              </a:pPr>
              <a:t>18</a:t>
            </a:fld>
            <a:endParaRPr lang="en-US" altLang="ja-JP"/>
          </a:p>
        </p:txBody>
      </p:sp>
    </p:spTree>
    <p:extLst>
      <p:ext uri="{BB962C8B-B14F-4D97-AF65-F5344CB8AC3E}">
        <p14:creationId xmlns:p14="http://schemas.microsoft.com/office/powerpoint/2010/main" val="3566678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529438" y="3783172"/>
            <a:ext cx="5748328" cy="44732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ts val="1600"/>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C7DE9E5C-2645-4CC2-9D8A-7714A6BE71B8}"/>
              </a:ext>
            </a:extLst>
          </p:cNvPr>
          <p:cNvSpPr>
            <a:spLocks noGrp="1"/>
          </p:cNvSpPr>
          <p:nvPr>
            <p:ph type="sldNum" sz="quarter" idx="5"/>
          </p:nvPr>
        </p:nvSpPr>
        <p:spPr/>
        <p:txBody>
          <a:bodyPr/>
          <a:lstStyle/>
          <a:p>
            <a:pPr>
              <a:lnSpc>
                <a:spcPts val="1600"/>
              </a:lnSpc>
              <a:defRPr/>
            </a:pPr>
            <a:fld id="{2C87032C-F6F3-4901-A091-63F0C314FFB3}" type="slidenum">
              <a:rPr lang="en-US" altLang="ja-JP" smtClean="0"/>
              <a:pPr>
                <a:lnSpc>
                  <a:spcPts val="1600"/>
                </a:lnSpc>
                <a:defRPr/>
              </a:pPr>
              <a:t>19</a:t>
            </a:fld>
            <a:endParaRPr lang="en-US" altLang="ja-JP"/>
          </a:p>
        </p:txBody>
      </p:sp>
    </p:spTree>
    <p:extLst>
      <p:ext uri="{BB962C8B-B14F-4D97-AF65-F5344CB8AC3E}">
        <p14:creationId xmlns:p14="http://schemas.microsoft.com/office/powerpoint/2010/main" val="1368759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600"/>
              </a:lnSpc>
              <a:spcBef>
                <a:spcPts val="0"/>
              </a:spcBef>
            </a:pPr>
            <a:endParaRPr lang="ja-JP" altLang="en-US" dirty="0"/>
          </a:p>
        </p:txBody>
      </p:sp>
      <p:sp>
        <p:nvSpPr>
          <p:cNvPr id="4" name="スライド番号プレースホルダー 3"/>
          <p:cNvSpPr>
            <a:spLocks noGrp="1"/>
          </p:cNvSpPr>
          <p:nvPr>
            <p:ph type="sldNum" sz="quarter" idx="5"/>
          </p:nvPr>
        </p:nvSpPr>
        <p:spPr/>
        <p:txBody>
          <a:bodyPr/>
          <a:lstStyle/>
          <a:p>
            <a:pPr>
              <a:defRPr/>
            </a:pPr>
            <a:fld id="{2C87032C-F6F3-4901-A091-63F0C314FFB3}" type="slidenum">
              <a:rPr lang="en-US" altLang="ja-JP" smtClean="0"/>
              <a:pPr>
                <a:defRPr/>
              </a:pPr>
              <a:t>2</a:t>
            </a:fld>
            <a:endParaRPr lang="en-US" altLang="ja-JP"/>
          </a:p>
        </p:txBody>
      </p:sp>
    </p:spTree>
    <p:extLst>
      <p:ext uri="{BB962C8B-B14F-4D97-AF65-F5344CB8AC3E}">
        <p14:creationId xmlns:p14="http://schemas.microsoft.com/office/powerpoint/2010/main" val="1944813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529438" y="3783172"/>
            <a:ext cx="5748328" cy="44732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ts val="1600"/>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C7DE9E5C-2645-4CC2-9D8A-7714A6BE71B8}"/>
              </a:ext>
            </a:extLst>
          </p:cNvPr>
          <p:cNvSpPr>
            <a:spLocks noGrp="1"/>
          </p:cNvSpPr>
          <p:nvPr>
            <p:ph type="sldNum" sz="quarter" idx="5"/>
          </p:nvPr>
        </p:nvSpPr>
        <p:spPr/>
        <p:txBody>
          <a:bodyPr/>
          <a:lstStyle/>
          <a:p>
            <a:pPr>
              <a:lnSpc>
                <a:spcPts val="1600"/>
              </a:lnSpc>
              <a:defRPr/>
            </a:pPr>
            <a:fld id="{2C87032C-F6F3-4901-A091-63F0C314FFB3}" type="slidenum">
              <a:rPr lang="en-US" altLang="ja-JP" smtClean="0"/>
              <a:pPr>
                <a:lnSpc>
                  <a:spcPts val="1600"/>
                </a:lnSpc>
                <a:defRPr/>
              </a:pPr>
              <a:t>20</a:t>
            </a:fld>
            <a:endParaRPr lang="en-US" altLang="ja-JP"/>
          </a:p>
        </p:txBody>
      </p:sp>
    </p:spTree>
    <p:extLst>
      <p:ext uri="{BB962C8B-B14F-4D97-AF65-F5344CB8AC3E}">
        <p14:creationId xmlns:p14="http://schemas.microsoft.com/office/powerpoint/2010/main" val="3220036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529438" y="3783172"/>
            <a:ext cx="5748328" cy="44732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ts val="1600"/>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C7DE9E5C-2645-4CC2-9D8A-7714A6BE71B8}"/>
              </a:ext>
            </a:extLst>
          </p:cNvPr>
          <p:cNvSpPr>
            <a:spLocks noGrp="1"/>
          </p:cNvSpPr>
          <p:nvPr>
            <p:ph type="sldNum" sz="quarter" idx="5"/>
          </p:nvPr>
        </p:nvSpPr>
        <p:spPr/>
        <p:txBody>
          <a:bodyPr/>
          <a:lstStyle/>
          <a:p>
            <a:pPr>
              <a:lnSpc>
                <a:spcPts val="1600"/>
              </a:lnSpc>
              <a:defRPr/>
            </a:pPr>
            <a:fld id="{2C87032C-F6F3-4901-A091-63F0C314FFB3}" type="slidenum">
              <a:rPr lang="en-US" altLang="ja-JP" smtClean="0"/>
              <a:pPr>
                <a:lnSpc>
                  <a:spcPts val="1600"/>
                </a:lnSpc>
                <a:defRPr/>
              </a:pPr>
              <a:t>21</a:t>
            </a:fld>
            <a:endParaRPr lang="en-US" altLang="ja-JP"/>
          </a:p>
        </p:txBody>
      </p:sp>
    </p:spTree>
    <p:extLst>
      <p:ext uri="{BB962C8B-B14F-4D97-AF65-F5344CB8AC3E}">
        <p14:creationId xmlns:p14="http://schemas.microsoft.com/office/powerpoint/2010/main" val="4073477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529438" y="3783172"/>
            <a:ext cx="5748328" cy="44732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ts val="1600"/>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C7DE9E5C-2645-4CC2-9D8A-7714A6BE71B8}"/>
              </a:ext>
            </a:extLst>
          </p:cNvPr>
          <p:cNvSpPr>
            <a:spLocks noGrp="1"/>
          </p:cNvSpPr>
          <p:nvPr>
            <p:ph type="sldNum" sz="quarter" idx="5"/>
          </p:nvPr>
        </p:nvSpPr>
        <p:spPr/>
        <p:txBody>
          <a:bodyPr/>
          <a:lstStyle/>
          <a:p>
            <a:pPr>
              <a:lnSpc>
                <a:spcPts val="1600"/>
              </a:lnSpc>
              <a:defRPr/>
            </a:pPr>
            <a:fld id="{2C87032C-F6F3-4901-A091-63F0C314FFB3}" type="slidenum">
              <a:rPr lang="en-US" altLang="ja-JP" smtClean="0"/>
              <a:pPr>
                <a:lnSpc>
                  <a:spcPts val="1600"/>
                </a:lnSpc>
                <a:defRPr/>
              </a:pPr>
              <a:t>22</a:t>
            </a:fld>
            <a:endParaRPr lang="en-US" altLang="ja-JP"/>
          </a:p>
        </p:txBody>
      </p:sp>
    </p:spTree>
    <p:extLst>
      <p:ext uri="{BB962C8B-B14F-4D97-AF65-F5344CB8AC3E}">
        <p14:creationId xmlns:p14="http://schemas.microsoft.com/office/powerpoint/2010/main" val="904237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529438" y="3783172"/>
            <a:ext cx="5748328" cy="44732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ts val="1600"/>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C7DE9E5C-2645-4CC2-9D8A-7714A6BE71B8}"/>
              </a:ext>
            </a:extLst>
          </p:cNvPr>
          <p:cNvSpPr>
            <a:spLocks noGrp="1"/>
          </p:cNvSpPr>
          <p:nvPr>
            <p:ph type="sldNum" sz="quarter" idx="5"/>
          </p:nvPr>
        </p:nvSpPr>
        <p:spPr/>
        <p:txBody>
          <a:bodyPr/>
          <a:lstStyle/>
          <a:p>
            <a:pPr>
              <a:lnSpc>
                <a:spcPts val="1600"/>
              </a:lnSpc>
              <a:defRPr/>
            </a:pPr>
            <a:fld id="{2C87032C-F6F3-4901-A091-63F0C314FFB3}" type="slidenum">
              <a:rPr lang="en-US" altLang="ja-JP" smtClean="0"/>
              <a:pPr>
                <a:lnSpc>
                  <a:spcPts val="1600"/>
                </a:lnSpc>
                <a:defRPr/>
              </a:pPr>
              <a:t>23</a:t>
            </a:fld>
            <a:endParaRPr lang="en-US" altLang="ja-JP"/>
          </a:p>
        </p:txBody>
      </p:sp>
    </p:spTree>
    <p:extLst>
      <p:ext uri="{BB962C8B-B14F-4D97-AF65-F5344CB8AC3E}">
        <p14:creationId xmlns:p14="http://schemas.microsoft.com/office/powerpoint/2010/main" val="933741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529438" y="3783172"/>
            <a:ext cx="5748328" cy="44732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ts val="1600"/>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C7DE9E5C-2645-4CC2-9D8A-7714A6BE71B8}"/>
              </a:ext>
            </a:extLst>
          </p:cNvPr>
          <p:cNvSpPr>
            <a:spLocks noGrp="1"/>
          </p:cNvSpPr>
          <p:nvPr>
            <p:ph type="sldNum" sz="quarter" idx="5"/>
          </p:nvPr>
        </p:nvSpPr>
        <p:spPr/>
        <p:txBody>
          <a:bodyPr/>
          <a:lstStyle/>
          <a:p>
            <a:pPr>
              <a:lnSpc>
                <a:spcPts val="1600"/>
              </a:lnSpc>
              <a:defRPr/>
            </a:pPr>
            <a:fld id="{2C87032C-F6F3-4901-A091-63F0C314FFB3}" type="slidenum">
              <a:rPr lang="en-US" altLang="ja-JP" smtClean="0"/>
              <a:pPr>
                <a:lnSpc>
                  <a:spcPts val="1600"/>
                </a:lnSpc>
                <a:defRPr/>
              </a:pPr>
              <a:t>24</a:t>
            </a:fld>
            <a:endParaRPr lang="en-US" altLang="ja-JP"/>
          </a:p>
        </p:txBody>
      </p:sp>
    </p:spTree>
    <p:extLst>
      <p:ext uri="{BB962C8B-B14F-4D97-AF65-F5344CB8AC3E}">
        <p14:creationId xmlns:p14="http://schemas.microsoft.com/office/powerpoint/2010/main" val="2192296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529438" y="3783174"/>
            <a:ext cx="5748328" cy="37787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ts val="1600"/>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C7DE9E5C-2645-4CC2-9D8A-7714A6BE71B8}"/>
              </a:ext>
            </a:extLst>
          </p:cNvPr>
          <p:cNvSpPr>
            <a:spLocks noGrp="1"/>
          </p:cNvSpPr>
          <p:nvPr>
            <p:ph type="sldNum" sz="quarter" idx="5"/>
          </p:nvPr>
        </p:nvSpPr>
        <p:spPr>
          <a:xfrm>
            <a:off x="3763640" y="9257506"/>
            <a:ext cx="2950263" cy="496887"/>
          </a:xfrm>
        </p:spPr>
        <p:txBody>
          <a:bodyPr/>
          <a:lstStyle/>
          <a:p>
            <a:pPr>
              <a:lnSpc>
                <a:spcPts val="1600"/>
              </a:lnSpc>
              <a:defRPr/>
            </a:pPr>
            <a:fld id="{2C87032C-F6F3-4901-A091-63F0C314FFB3}" type="slidenum">
              <a:rPr lang="en-US" altLang="ja-JP" smtClean="0"/>
              <a:pPr>
                <a:lnSpc>
                  <a:spcPts val="1600"/>
                </a:lnSpc>
                <a:defRPr/>
              </a:pPr>
              <a:t>25</a:t>
            </a:fld>
            <a:endParaRPr lang="en-US" altLang="ja-JP" dirty="0"/>
          </a:p>
        </p:txBody>
      </p:sp>
    </p:spTree>
    <p:extLst>
      <p:ext uri="{BB962C8B-B14F-4D97-AF65-F5344CB8AC3E}">
        <p14:creationId xmlns:p14="http://schemas.microsoft.com/office/powerpoint/2010/main" val="4041399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529438" y="3783172"/>
            <a:ext cx="5748328" cy="44732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ts val="1600"/>
              </a:lnSpc>
              <a:spcBef>
                <a:spcPts val="200"/>
              </a:spcBef>
            </a:pPr>
            <a:endParaRPr lang="en-US" altLang="ja-JP" dirty="0"/>
          </a:p>
        </p:txBody>
      </p:sp>
      <p:sp>
        <p:nvSpPr>
          <p:cNvPr id="3" name="スライド番号プレースホルダー 2">
            <a:extLst>
              <a:ext uri="{FF2B5EF4-FFF2-40B4-BE49-F238E27FC236}">
                <a16:creationId xmlns:a16="http://schemas.microsoft.com/office/drawing/2014/main" id="{C7DE9E5C-2645-4CC2-9D8A-7714A6BE71B8}"/>
              </a:ext>
            </a:extLst>
          </p:cNvPr>
          <p:cNvSpPr>
            <a:spLocks noGrp="1"/>
          </p:cNvSpPr>
          <p:nvPr>
            <p:ph type="sldNum" sz="quarter" idx="5"/>
          </p:nvPr>
        </p:nvSpPr>
        <p:spPr/>
        <p:txBody>
          <a:bodyPr/>
          <a:lstStyle/>
          <a:p>
            <a:pPr>
              <a:lnSpc>
                <a:spcPts val="1600"/>
              </a:lnSpc>
              <a:defRPr/>
            </a:pPr>
            <a:fld id="{2C87032C-F6F3-4901-A091-63F0C314FFB3}" type="slidenum">
              <a:rPr lang="en-US" altLang="ja-JP" smtClean="0"/>
              <a:pPr>
                <a:lnSpc>
                  <a:spcPts val="1600"/>
                </a:lnSpc>
                <a:defRPr/>
              </a:pPr>
              <a:t>26</a:t>
            </a:fld>
            <a:endParaRPr lang="en-US" altLang="ja-JP"/>
          </a:p>
        </p:txBody>
      </p:sp>
    </p:spTree>
    <p:extLst>
      <p:ext uri="{BB962C8B-B14F-4D97-AF65-F5344CB8AC3E}">
        <p14:creationId xmlns:p14="http://schemas.microsoft.com/office/powerpoint/2010/main" val="264545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529438" y="3783172"/>
            <a:ext cx="5748328" cy="44732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p>
        </p:txBody>
      </p:sp>
      <p:sp>
        <p:nvSpPr>
          <p:cNvPr id="3" name="スライド番号プレースホルダー 2">
            <a:extLst>
              <a:ext uri="{FF2B5EF4-FFF2-40B4-BE49-F238E27FC236}">
                <a16:creationId xmlns:a16="http://schemas.microsoft.com/office/drawing/2014/main" id="{C7DE9E5C-2645-4CC2-9D8A-7714A6BE71B8}"/>
              </a:ext>
            </a:extLst>
          </p:cNvPr>
          <p:cNvSpPr>
            <a:spLocks noGrp="1"/>
          </p:cNvSpPr>
          <p:nvPr>
            <p:ph type="sldNum" sz="quarter" idx="5"/>
          </p:nvPr>
        </p:nvSpPr>
        <p:spPr/>
        <p:txBody>
          <a:bodyPr/>
          <a:lstStyle/>
          <a:p>
            <a:pPr>
              <a:lnSpc>
                <a:spcPts val="1600"/>
              </a:lnSpc>
              <a:defRPr/>
            </a:pPr>
            <a:fld id="{2C87032C-F6F3-4901-A091-63F0C314FFB3}" type="slidenum">
              <a:rPr lang="en-US" altLang="ja-JP" smtClean="0"/>
              <a:pPr>
                <a:lnSpc>
                  <a:spcPts val="1600"/>
                </a:lnSpc>
                <a:defRPr/>
              </a:pPr>
              <a:t>27</a:t>
            </a:fld>
            <a:endParaRPr lang="en-US" altLang="ja-JP"/>
          </a:p>
        </p:txBody>
      </p:sp>
    </p:spTree>
    <p:extLst>
      <p:ext uri="{BB962C8B-B14F-4D97-AF65-F5344CB8AC3E}">
        <p14:creationId xmlns:p14="http://schemas.microsoft.com/office/powerpoint/2010/main" val="39041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529438" y="3783172"/>
            <a:ext cx="5748328" cy="44732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0"/>
              </a:spcAft>
            </a:pPr>
            <a:endParaRPr lang="en-US" altLang="ja-JP" dirty="0"/>
          </a:p>
        </p:txBody>
      </p:sp>
      <p:sp>
        <p:nvSpPr>
          <p:cNvPr id="3" name="スライド番号プレースホルダー 2">
            <a:extLst>
              <a:ext uri="{FF2B5EF4-FFF2-40B4-BE49-F238E27FC236}">
                <a16:creationId xmlns:a16="http://schemas.microsoft.com/office/drawing/2014/main" id="{C7DE9E5C-2645-4CC2-9D8A-7714A6BE71B8}"/>
              </a:ext>
            </a:extLst>
          </p:cNvPr>
          <p:cNvSpPr>
            <a:spLocks noGrp="1"/>
          </p:cNvSpPr>
          <p:nvPr>
            <p:ph type="sldNum" sz="quarter" idx="5"/>
          </p:nvPr>
        </p:nvSpPr>
        <p:spPr/>
        <p:txBody>
          <a:bodyPr/>
          <a:lstStyle/>
          <a:p>
            <a:pPr>
              <a:lnSpc>
                <a:spcPts val="1600"/>
              </a:lnSpc>
              <a:defRPr/>
            </a:pPr>
            <a:fld id="{2C87032C-F6F3-4901-A091-63F0C314FFB3}" type="slidenum">
              <a:rPr lang="en-US" altLang="ja-JP" smtClean="0"/>
              <a:pPr>
                <a:lnSpc>
                  <a:spcPts val="1600"/>
                </a:lnSpc>
                <a:defRPr/>
              </a:pPr>
              <a:t>28</a:t>
            </a:fld>
            <a:endParaRPr lang="en-US" altLang="ja-JP" dirty="0"/>
          </a:p>
        </p:txBody>
      </p:sp>
    </p:spTree>
    <p:extLst>
      <p:ext uri="{BB962C8B-B14F-4D97-AF65-F5344CB8AC3E}">
        <p14:creationId xmlns:p14="http://schemas.microsoft.com/office/powerpoint/2010/main" val="10036212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331880" y="3819543"/>
            <a:ext cx="5880035" cy="42464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21">
              <a:lnSpc>
                <a:spcPts val="1600"/>
              </a:lnSpc>
              <a:spcBef>
                <a:spcPts val="0"/>
              </a:spcBef>
              <a:defRPr/>
            </a:pPr>
            <a:endParaRPr lang="ja-JP" altLang="en-US" dirty="0"/>
          </a:p>
        </p:txBody>
      </p:sp>
      <p:sp>
        <p:nvSpPr>
          <p:cNvPr id="3" name="スライド番号プレースホルダー 2">
            <a:extLst>
              <a:ext uri="{FF2B5EF4-FFF2-40B4-BE49-F238E27FC236}">
                <a16:creationId xmlns:a16="http://schemas.microsoft.com/office/drawing/2014/main" id="{3E9D57D7-2873-43CC-B538-547DE7D2549A}"/>
              </a:ext>
            </a:extLst>
          </p:cNvPr>
          <p:cNvSpPr>
            <a:spLocks noGrp="1"/>
          </p:cNvSpPr>
          <p:nvPr>
            <p:ph type="sldNum" sz="quarter" idx="5"/>
          </p:nvPr>
        </p:nvSpPr>
        <p:spPr/>
        <p:txBody>
          <a:bodyPr/>
          <a:lstStyle/>
          <a:p>
            <a:pPr>
              <a:defRPr/>
            </a:pPr>
            <a:fld id="{2C87032C-F6F3-4901-A091-63F0C314FFB3}" type="slidenum">
              <a:rPr lang="en-US" altLang="ja-JP" smtClean="0"/>
              <a:pPr>
                <a:defRPr/>
              </a:pPr>
              <a:t>29</a:t>
            </a:fld>
            <a:endParaRPr lang="en-US" altLang="ja-JP" dirty="0"/>
          </a:p>
        </p:txBody>
      </p:sp>
    </p:spTree>
    <p:extLst>
      <p:ext uri="{BB962C8B-B14F-4D97-AF65-F5344CB8AC3E}">
        <p14:creationId xmlns:p14="http://schemas.microsoft.com/office/powerpoint/2010/main" val="2756140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600"/>
              </a:lnSpc>
              <a:spcBef>
                <a:spcPts val="0"/>
              </a:spcBef>
            </a:pPr>
            <a:endParaRPr lang="ja-JP" altLang="en-US" dirty="0"/>
          </a:p>
        </p:txBody>
      </p:sp>
      <p:sp>
        <p:nvSpPr>
          <p:cNvPr id="4" name="スライド番号プレースホルダー 3"/>
          <p:cNvSpPr>
            <a:spLocks noGrp="1"/>
          </p:cNvSpPr>
          <p:nvPr>
            <p:ph type="sldNum" sz="quarter" idx="5"/>
          </p:nvPr>
        </p:nvSpPr>
        <p:spPr/>
        <p:txBody>
          <a:bodyPr/>
          <a:lstStyle/>
          <a:p>
            <a:pPr>
              <a:defRPr/>
            </a:pPr>
            <a:fld id="{2C87032C-F6F3-4901-A091-63F0C314FFB3}" type="slidenum">
              <a:rPr lang="en-US" altLang="ja-JP" smtClean="0"/>
              <a:pPr>
                <a:defRPr/>
              </a:pPr>
              <a:t>3</a:t>
            </a:fld>
            <a:endParaRPr lang="en-US" altLang="ja-JP"/>
          </a:p>
        </p:txBody>
      </p:sp>
    </p:spTree>
    <p:extLst>
      <p:ext uri="{BB962C8B-B14F-4D97-AF65-F5344CB8AC3E}">
        <p14:creationId xmlns:p14="http://schemas.microsoft.com/office/powerpoint/2010/main" val="18294124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331880" y="3819543"/>
            <a:ext cx="5880035" cy="42464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00"/>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3E9D57D7-2873-43CC-B538-547DE7D2549A}"/>
              </a:ext>
            </a:extLst>
          </p:cNvPr>
          <p:cNvSpPr>
            <a:spLocks noGrp="1"/>
          </p:cNvSpPr>
          <p:nvPr>
            <p:ph type="sldNum" sz="quarter" idx="5"/>
          </p:nvPr>
        </p:nvSpPr>
        <p:spPr/>
        <p:txBody>
          <a:bodyPr/>
          <a:lstStyle/>
          <a:p>
            <a:pPr>
              <a:defRPr/>
            </a:pPr>
            <a:fld id="{2C87032C-F6F3-4901-A091-63F0C314FFB3}" type="slidenum">
              <a:rPr lang="en-US" altLang="ja-JP" smtClean="0"/>
              <a:pPr>
                <a:defRPr/>
              </a:pPr>
              <a:t>30</a:t>
            </a:fld>
            <a:endParaRPr lang="en-US" altLang="ja-JP" dirty="0"/>
          </a:p>
        </p:txBody>
      </p:sp>
    </p:spTree>
    <p:extLst>
      <p:ext uri="{BB962C8B-B14F-4D97-AF65-F5344CB8AC3E}">
        <p14:creationId xmlns:p14="http://schemas.microsoft.com/office/powerpoint/2010/main" val="31079456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331880" y="3819543"/>
            <a:ext cx="5880035" cy="44624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00"/>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3E9D57D7-2873-43CC-B538-547DE7D2549A}"/>
              </a:ext>
            </a:extLst>
          </p:cNvPr>
          <p:cNvSpPr>
            <a:spLocks noGrp="1"/>
          </p:cNvSpPr>
          <p:nvPr>
            <p:ph type="sldNum" sz="quarter" idx="5"/>
          </p:nvPr>
        </p:nvSpPr>
        <p:spPr/>
        <p:txBody>
          <a:bodyPr/>
          <a:lstStyle/>
          <a:p>
            <a:pPr>
              <a:defRPr/>
            </a:pPr>
            <a:fld id="{2C87032C-F6F3-4901-A091-63F0C314FFB3}" type="slidenum">
              <a:rPr lang="en-US" altLang="ja-JP" smtClean="0"/>
              <a:pPr>
                <a:defRPr/>
              </a:pPr>
              <a:t>31</a:t>
            </a:fld>
            <a:endParaRPr lang="en-US" altLang="ja-JP" dirty="0"/>
          </a:p>
        </p:txBody>
      </p:sp>
    </p:spTree>
    <p:extLst>
      <p:ext uri="{BB962C8B-B14F-4D97-AF65-F5344CB8AC3E}">
        <p14:creationId xmlns:p14="http://schemas.microsoft.com/office/powerpoint/2010/main" val="37163865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331876" y="3819558"/>
            <a:ext cx="6312084" cy="4471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00"/>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3C84A861-9E1A-4950-8C89-CE61C7E4B8E7}"/>
              </a:ext>
            </a:extLst>
          </p:cNvPr>
          <p:cNvSpPr>
            <a:spLocks noGrp="1"/>
          </p:cNvSpPr>
          <p:nvPr>
            <p:ph type="sldNum" sz="quarter" idx="5"/>
          </p:nvPr>
        </p:nvSpPr>
        <p:spPr/>
        <p:txBody>
          <a:bodyPr/>
          <a:lstStyle/>
          <a:p>
            <a:pPr>
              <a:defRPr/>
            </a:pPr>
            <a:fld id="{2C87032C-F6F3-4901-A091-63F0C314FFB3}" type="slidenum">
              <a:rPr lang="en-US" altLang="ja-JP" smtClean="0"/>
              <a:pPr>
                <a:defRPr/>
              </a:pPr>
              <a:t>32</a:t>
            </a:fld>
            <a:endParaRPr lang="en-US" altLang="ja-JP" dirty="0"/>
          </a:p>
        </p:txBody>
      </p:sp>
    </p:spTree>
    <p:extLst>
      <p:ext uri="{BB962C8B-B14F-4D97-AF65-F5344CB8AC3E}">
        <p14:creationId xmlns:p14="http://schemas.microsoft.com/office/powerpoint/2010/main" val="2239571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379264" y="3819558"/>
            <a:ext cx="6192688" cy="4471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00"/>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3C84A861-9E1A-4950-8C89-CE61C7E4B8E7}"/>
              </a:ext>
            </a:extLst>
          </p:cNvPr>
          <p:cNvSpPr>
            <a:spLocks noGrp="1"/>
          </p:cNvSpPr>
          <p:nvPr>
            <p:ph type="sldNum" sz="quarter" idx="5"/>
          </p:nvPr>
        </p:nvSpPr>
        <p:spPr/>
        <p:txBody>
          <a:bodyPr/>
          <a:lstStyle/>
          <a:p>
            <a:pPr>
              <a:defRPr/>
            </a:pPr>
            <a:fld id="{2C87032C-F6F3-4901-A091-63F0C314FFB3}" type="slidenum">
              <a:rPr lang="en-US" altLang="ja-JP" smtClean="0"/>
              <a:pPr>
                <a:defRPr/>
              </a:pPr>
              <a:t>33</a:t>
            </a:fld>
            <a:endParaRPr lang="en-US" altLang="ja-JP" dirty="0"/>
          </a:p>
        </p:txBody>
      </p:sp>
    </p:spTree>
    <p:extLst>
      <p:ext uri="{BB962C8B-B14F-4D97-AF65-F5344CB8AC3E}">
        <p14:creationId xmlns:p14="http://schemas.microsoft.com/office/powerpoint/2010/main" val="16966695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747838" y="163513"/>
            <a:ext cx="3309937" cy="2484437"/>
          </a:xfrm>
          <a:ln/>
        </p:spPr>
      </p:sp>
      <p:sp>
        <p:nvSpPr>
          <p:cNvPr id="27651" name="Rectangle 3"/>
          <p:cNvSpPr>
            <a:spLocks noGrp="1" noChangeArrowheads="1"/>
          </p:cNvSpPr>
          <p:nvPr>
            <p:ph type="body" idx="1"/>
          </p:nvPr>
        </p:nvSpPr>
        <p:spPr>
          <a:xfrm>
            <a:off x="379264" y="2803240"/>
            <a:ext cx="6120680" cy="67749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00"/>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3C84A861-9E1A-4950-8C89-CE61C7E4B8E7}"/>
              </a:ext>
            </a:extLst>
          </p:cNvPr>
          <p:cNvSpPr>
            <a:spLocks noGrp="1"/>
          </p:cNvSpPr>
          <p:nvPr>
            <p:ph type="sldNum" sz="quarter" idx="5"/>
          </p:nvPr>
        </p:nvSpPr>
        <p:spPr/>
        <p:txBody>
          <a:bodyPr/>
          <a:lstStyle/>
          <a:p>
            <a:pPr>
              <a:defRPr/>
            </a:pPr>
            <a:fld id="{2C87032C-F6F3-4901-A091-63F0C314FFB3}" type="slidenum">
              <a:rPr lang="en-US" altLang="ja-JP" smtClean="0"/>
              <a:pPr>
                <a:defRPr/>
              </a:pPr>
              <a:t>34</a:t>
            </a:fld>
            <a:endParaRPr lang="en-US" altLang="ja-JP" dirty="0"/>
          </a:p>
        </p:txBody>
      </p:sp>
    </p:spTree>
    <p:extLst>
      <p:ext uri="{BB962C8B-B14F-4D97-AF65-F5344CB8AC3E}">
        <p14:creationId xmlns:p14="http://schemas.microsoft.com/office/powerpoint/2010/main" val="24465730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379265" y="3819558"/>
            <a:ext cx="6048672" cy="56213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00"/>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2FF9B548-60D6-461A-9931-A21B2D847E0F}"/>
              </a:ext>
            </a:extLst>
          </p:cNvPr>
          <p:cNvSpPr>
            <a:spLocks noGrp="1"/>
          </p:cNvSpPr>
          <p:nvPr>
            <p:ph type="sldNum" sz="quarter" idx="5"/>
          </p:nvPr>
        </p:nvSpPr>
        <p:spPr/>
        <p:txBody>
          <a:bodyPr/>
          <a:lstStyle/>
          <a:p>
            <a:pPr>
              <a:defRPr/>
            </a:pPr>
            <a:fld id="{2C87032C-F6F3-4901-A091-63F0C314FFB3}" type="slidenum">
              <a:rPr lang="en-US" altLang="ja-JP" smtClean="0"/>
              <a:pPr>
                <a:defRPr/>
              </a:pPr>
              <a:t>35</a:t>
            </a:fld>
            <a:endParaRPr lang="en-US" altLang="ja-JP" dirty="0"/>
          </a:p>
        </p:txBody>
      </p:sp>
    </p:spTree>
    <p:extLst>
      <p:ext uri="{BB962C8B-B14F-4D97-AF65-F5344CB8AC3E}">
        <p14:creationId xmlns:p14="http://schemas.microsoft.com/office/powerpoint/2010/main" val="33838798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451273" y="3675319"/>
            <a:ext cx="5904656" cy="60468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00"/>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8400CDFF-4F38-42A7-BE60-926296583EE3}"/>
              </a:ext>
            </a:extLst>
          </p:cNvPr>
          <p:cNvSpPr>
            <a:spLocks noGrp="1"/>
          </p:cNvSpPr>
          <p:nvPr>
            <p:ph type="sldNum" sz="quarter" idx="5"/>
          </p:nvPr>
        </p:nvSpPr>
        <p:spPr/>
        <p:txBody>
          <a:bodyPr/>
          <a:lstStyle/>
          <a:p>
            <a:pPr>
              <a:defRPr/>
            </a:pPr>
            <a:fld id="{2C87032C-F6F3-4901-A091-63F0C314FFB3}" type="slidenum">
              <a:rPr lang="en-US" altLang="ja-JP" smtClean="0"/>
              <a:pPr>
                <a:defRPr/>
              </a:pPr>
              <a:t>36</a:t>
            </a:fld>
            <a:endParaRPr lang="en-US" altLang="ja-JP" dirty="0"/>
          </a:p>
        </p:txBody>
      </p:sp>
    </p:spTree>
    <p:extLst>
      <p:ext uri="{BB962C8B-B14F-4D97-AF65-F5344CB8AC3E}">
        <p14:creationId xmlns:p14="http://schemas.microsoft.com/office/powerpoint/2010/main" val="9355674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331876" y="3819560"/>
            <a:ext cx="6194280" cy="5902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ADFA9E70-BE10-458F-B181-00196E4CB2BA}"/>
              </a:ext>
            </a:extLst>
          </p:cNvPr>
          <p:cNvSpPr>
            <a:spLocks noGrp="1"/>
          </p:cNvSpPr>
          <p:nvPr>
            <p:ph type="sldNum" sz="quarter" idx="5"/>
          </p:nvPr>
        </p:nvSpPr>
        <p:spPr/>
        <p:txBody>
          <a:bodyPr/>
          <a:lstStyle/>
          <a:p>
            <a:pPr>
              <a:defRPr/>
            </a:pPr>
            <a:fld id="{2C87032C-F6F3-4901-A091-63F0C314FFB3}" type="slidenum">
              <a:rPr lang="en-US" altLang="ja-JP" smtClean="0"/>
              <a:pPr>
                <a:defRPr/>
              </a:pPr>
              <a:t>37</a:t>
            </a:fld>
            <a:endParaRPr lang="en-US" altLang="ja-JP"/>
          </a:p>
        </p:txBody>
      </p:sp>
    </p:spTree>
    <p:extLst>
      <p:ext uri="{BB962C8B-B14F-4D97-AF65-F5344CB8AC3E}">
        <p14:creationId xmlns:p14="http://schemas.microsoft.com/office/powerpoint/2010/main" val="9355674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595288" y="3673528"/>
            <a:ext cx="5832648" cy="20882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00"/>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04D605BA-8A3E-478C-902E-2018935853F2}"/>
              </a:ext>
            </a:extLst>
          </p:cNvPr>
          <p:cNvSpPr>
            <a:spLocks noGrp="1"/>
          </p:cNvSpPr>
          <p:nvPr>
            <p:ph type="sldNum" sz="quarter" idx="5"/>
          </p:nvPr>
        </p:nvSpPr>
        <p:spPr/>
        <p:txBody>
          <a:bodyPr/>
          <a:lstStyle/>
          <a:p>
            <a:pPr>
              <a:defRPr/>
            </a:pPr>
            <a:fld id="{2C87032C-F6F3-4901-A091-63F0C314FFB3}" type="slidenum">
              <a:rPr lang="en-US" altLang="ja-JP" smtClean="0"/>
              <a:pPr>
                <a:defRPr/>
              </a:pPr>
              <a:t>38</a:t>
            </a:fld>
            <a:endParaRPr lang="en-US" altLang="ja-JP"/>
          </a:p>
        </p:txBody>
      </p:sp>
    </p:spTree>
    <p:extLst>
      <p:ext uri="{BB962C8B-B14F-4D97-AF65-F5344CB8AC3E}">
        <p14:creationId xmlns:p14="http://schemas.microsoft.com/office/powerpoint/2010/main" val="14874322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487276" y="3875264"/>
            <a:ext cx="5940660" cy="56308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00"/>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1EB67C19-0322-46B0-9953-9FA508217A01}"/>
              </a:ext>
            </a:extLst>
          </p:cNvPr>
          <p:cNvSpPr>
            <a:spLocks noGrp="1"/>
          </p:cNvSpPr>
          <p:nvPr>
            <p:ph type="sldNum" sz="quarter" idx="5"/>
          </p:nvPr>
        </p:nvSpPr>
        <p:spPr/>
        <p:txBody>
          <a:bodyPr/>
          <a:lstStyle/>
          <a:p>
            <a:pPr>
              <a:defRPr/>
            </a:pPr>
            <a:fld id="{2C87032C-F6F3-4901-A091-63F0C314FFB3}" type="slidenum">
              <a:rPr lang="en-US" altLang="ja-JP" smtClean="0"/>
              <a:pPr>
                <a:defRPr/>
              </a:pPr>
              <a:t>39</a:t>
            </a:fld>
            <a:endParaRPr lang="en-US" altLang="ja-JP" dirty="0"/>
          </a:p>
        </p:txBody>
      </p:sp>
    </p:spTree>
    <p:extLst>
      <p:ext uri="{BB962C8B-B14F-4D97-AF65-F5344CB8AC3E}">
        <p14:creationId xmlns:p14="http://schemas.microsoft.com/office/powerpoint/2010/main" val="1490293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7475" y="577850"/>
            <a:ext cx="4032250" cy="3024188"/>
          </a:xfrm>
          <a:ln/>
        </p:spPr>
      </p:sp>
      <p:sp>
        <p:nvSpPr>
          <p:cNvPr id="27651" name="Rectangle 3"/>
          <p:cNvSpPr>
            <a:spLocks noGrp="1" noChangeArrowheads="1"/>
          </p:cNvSpPr>
          <p:nvPr>
            <p:ph type="body" idx="1"/>
          </p:nvPr>
        </p:nvSpPr>
        <p:spPr>
          <a:xfrm>
            <a:off x="284200" y="3889551"/>
            <a:ext cx="6238800" cy="48965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00"/>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7344852D-925A-4F6E-B136-1CF70320D2AE}"/>
              </a:ext>
            </a:extLst>
          </p:cNvPr>
          <p:cNvSpPr>
            <a:spLocks noGrp="1"/>
          </p:cNvSpPr>
          <p:nvPr>
            <p:ph type="sldNum" sz="quarter" idx="5"/>
          </p:nvPr>
        </p:nvSpPr>
        <p:spPr/>
        <p:txBody>
          <a:bodyPr/>
          <a:lstStyle/>
          <a:p>
            <a:pPr>
              <a:defRPr/>
            </a:pPr>
            <a:fld id="{2C87032C-F6F3-4901-A091-63F0C314FFB3}" type="slidenum">
              <a:rPr lang="en-US" altLang="ja-JP" smtClean="0"/>
              <a:pPr>
                <a:defRPr/>
              </a:pPr>
              <a:t>4</a:t>
            </a:fld>
            <a:endParaRPr lang="en-US" altLang="ja-JP" dirty="0"/>
          </a:p>
        </p:txBody>
      </p:sp>
    </p:spTree>
    <p:extLst>
      <p:ext uri="{BB962C8B-B14F-4D97-AF65-F5344CB8AC3E}">
        <p14:creationId xmlns:p14="http://schemas.microsoft.com/office/powerpoint/2010/main" val="9355674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379266" y="3562647"/>
            <a:ext cx="6120679" cy="62315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00"/>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CADE85D5-1E11-408D-8AC7-F83EF68AB5EA}"/>
              </a:ext>
            </a:extLst>
          </p:cNvPr>
          <p:cNvSpPr>
            <a:spLocks noGrp="1"/>
          </p:cNvSpPr>
          <p:nvPr>
            <p:ph type="sldNum" sz="quarter" idx="5"/>
          </p:nvPr>
        </p:nvSpPr>
        <p:spPr/>
        <p:txBody>
          <a:bodyPr/>
          <a:lstStyle/>
          <a:p>
            <a:pPr>
              <a:defRPr/>
            </a:pPr>
            <a:fld id="{2C87032C-F6F3-4901-A091-63F0C314FFB3}" type="slidenum">
              <a:rPr lang="en-US" altLang="ja-JP" smtClean="0"/>
              <a:pPr>
                <a:defRPr/>
              </a:pPr>
              <a:t>40</a:t>
            </a:fld>
            <a:endParaRPr lang="en-US" altLang="ja-JP"/>
          </a:p>
        </p:txBody>
      </p:sp>
    </p:spTree>
    <p:extLst>
      <p:ext uri="{BB962C8B-B14F-4D97-AF65-F5344CB8AC3E}">
        <p14:creationId xmlns:p14="http://schemas.microsoft.com/office/powerpoint/2010/main" val="9355674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415270" y="3613048"/>
            <a:ext cx="5976664" cy="60801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4C3EBE8D-AC67-4294-9304-F683CEED5832}"/>
              </a:ext>
            </a:extLst>
          </p:cNvPr>
          <p:cNvSpPr>
            <a:spLocks noGrp="1"/>
          </p:cNvSpPr>
          <p:nvPr>
            <p:ph type="sldNum" sz="quarter" idx="5"/>
          </p:nvPr>
        </p:nvSpPr>
        <p:spPr/>
        <p:txBody>
          <a:bodyPr/>
          <a:lstStyle/>
          <a:p>
            <a:pPr>
              <a:defRPr/>
            </a:pPr>
            <a:fld id="{2C87032C-F6F3-4901-A091-63F0C314FFB3}" type="slidenum">
              <a:rPr lang="en-US" altLang="ja-JP" smtClean="0"/>
              <a:pPr>
                <a:defRPr/>
              </a:pPr>
              <a:t>41</a:t>
            </a:fld>
            <a:endParaRPr lang="en-US" altLang="ja-JP"/>
          </a:p>
        </p:txBody>
      </p:sp>
    </p:spTree>
    <p:extLst>
      <p:ext uri="{BB962C8B-B14F-4D97-AF65-F5344CB8AC3E}">
        <p14:creationId xmlns:p14="http://schemas.microsoft.com/office/powerpoint/2010/main" val="20928441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415270" y="3613048"/>
            <a:ext cx="5976664" cy="60801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4C3EBE8D-AC67-4294-9304-F683CEED5832}"/>
              </a:ext>
            </a:extLst>
          </p:cNvPr>
          <p:cNvSpPr>
            <a:spLocks noGrp="1"/>
          </p:cNvSpPr>
          <p:nvPr>
            <p:ph type="sldNum" sz="quarter" idx="5"/>
          </p:nvPr>
        </p:nvSpPr>
        <p:spPr/>
        <p:txBody>
          <a:bodyPr/>
          <a:lstStyle/>
          <a:p>
            <a:pPr>
              <a:defRPr/>
            </a:pPr>
            <a:fld id="{2C87032C-F6F3-4901-A091-63F0C314FFB3}" type="slidenum">
              <a:rPr lang="en-US" altLang="ja-JP" smtClean="0"/>
              <a:pPr>
                <a:defRPr/>
              </a:pPr>
              <a:t>42</a:t>
            </a:fld>
            <a:endParaRPr lang="en-US" altLang="ja-JP"/>
          </a:p>
        </p:txBody>
      </p:sp>
    </p:spTree>
    <p:extLst>
      <p:ext uri="{BB962C8B-B14F-4D97-AF65-F5344CB8AC3E}">
        <p14:creationId xmlns:p14="http://schemas.microsoft.com/office/powerpoint/2010/main" val="38703369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415270" y="3613048"/>
            <a:ext cx="5976664" cy="60801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00"/>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4C3EBE8D-AC67-4294-9304-F683CEED5832}"/>
              </a:ext>
            </a:extLst>
          </p:cNvPr>
          <p:cNvSpPr>
            <a:spLocks noGrp="1"/>
          </p:cNvSpPr>
          <p:nvPr>
            <p:ph type="sldNum" sz="quarter" idx="5"/>
          </p:nvPr>
        </p:nvSpPr>
        <p:spPr/>
        <p:txBody>
          <a:bodyPr/>
          <a:lstStyle/>
          <a:p>
            <a:pPr>
              <a:defRPr/>
            </a:pPr>
            <a:fld id="{2C87032C-F6F3-4901-A091-63F0C314FFB3}" type="slidenum">
              <a:rPr lang="en-US" altLang="ja-JP" smtClean="0"/>
              <a:pPr>
                <a:defRPr/>
              </a:pPr>
              <a:t>43</a:t>
            </a:fld>
            <a:endParaRPr lang="en-US" altLang="ja-JP"/>
          </a:p>
        </p:txBody>
      </p:sp>
    </p:spTree>
    <p:extLst>
      <p:ext uri="{BB962C8B-B14F-4D97-AF65-F5344CB8AC3E}">
        <p14:creationId xmlns:p14="http://schemas.microsoft.com/office/powerpoint/2010/main" val="24318065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415270" y="3613048"/>
            <a:ext cx="5976664" cy="60801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00"/>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4C3EBE8D-AC67-4294-9304-F683CEED5832}"/>
              </a:ext>
            </a:extLst>
          </p:cNvPr>
          <p:cNvSpPr>
            <a:spLocks noGrp="1"/>
          </p:cNvSpPr>
          <p:nvPr>
            <p:ph type="sldNum" sz="quarter" idx="5"/>
          </p:nvPr>
        </p:nvSpPr>
        <p:spPr/>
        <p:txBody>
          <a:bodyPr/>
          <a:lstStyle/>
          <a:p>
            <a:pPr>
              <a:defRPr/>
            </a:pPr>
            <a:fld id="{2C87032C-F6F3-4901-A091-63F0C314FFB3}" type="slidenum">
              <a:rPr lang="en-US" altLang="ja-JP" smtClean="0"/>
              <a:pPr>
                <a:defRPr/>
              </a:pPr>
              <a:t>44</a:t>
            </a:fld>
            <a:endParaRPr lang="en-US" altLang="ja-JP"/>
          </a:p>
        </p:txBody>
      </p:sp>
    </p:spTree>
    <p:extLst>
      <p:ext uri="{BB962C8B-B14F-4D97-AF65-F5344CB8AC3E}">
        <p14:creationId xmlns:p14="http://schemas.microsoft.com/office/powerpoint/2010/main" val="27859435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9063" y="468313"/>
            <a:ext cx="4083050" cy="3062287"/>
          </a:xfrm>
        </p:spPr>
      </p:sp>
      <p:sp>
        <p:nvSpPr>
          <p:cNvPr id="3" name="ノート プレースホルダー 2"/>
          <p:cNvSpPr>
            <a:spLocks noGrp="1"/>
          </p:cNvSpPr>
          <p:nvPr>
            <p:ph type="body" idx="1"/>
          </p:nvPr>
        </p:nvSpPr>
        <p:spPr>
          <a:xfrm>
            <a:off x="513470" y="3749432"/>
            <a:ext cx="5832648" cy="5472608"/>
          </a:xfrm>
        </p:spPr>
        <p:txBody>
          <a:bodyPr/>
          <a:lstStyle/>
          <a:p>
            <a:pPr>
              <a:lnSpc>
                <a:spcPts val="1600"/>
              </a:lnSpc>
              <a:spcBef>
                <a:spcPts val="0"/>
              </a:spcBef>
            </a:pPr>
            <a:endParaRPr lang="en-US" altLang="ja-JP" dirty="0"/>
          </a:p>
        </p:txBody>
      </p:sp>
      <p:sp>
        <p:nvSpPr>
          <p:cNvPr id="4" name="スライド番号プレースホルダー 3">
            <a:extLst>
              <a:ext uri="{FF2B5EF4-FFF2-40B4-BE49-F238E27FC236}">
                <a16:creationId xmlns:a16="http://schemas.microsoft.com/office/drawing/2014/main" id="{78E8E860-70FD-4AA6-A418-BE60193AABD9}"/>
              </a:ext>
            </a:extLst>
          </p:cNvPr>
          <p:cNvSpPr>
            <a:spLocks noGrp="1"/>
          </p:cNvSpPr>
          <p:nvPr>
            <p:ph type="sldNum" sz="quarter" idx="5"/>
          </p:nvPr>
        </p:nvSpPr>
        <p:spPr/>
        <p:txBody>
          <a:bodyPr/>
          <a:lstStyle/>
          <a:p>
            <a:pPr>
              <a:defRPr/>
            </a:pPr>
            <a:fld id="{2C87032C-F6F3-4901-A091-63F0C314FFB3}" type="slidenum">
              <a:rPr lang="en-US" altLang="ja-JP" smtClean="0"/>
              <a:pPr>
                <a:defRPr/>
              </a:pPr>
              <a:t>45</a:t>
            </a:fld>
            <a:endParaRPr lang="en-US" altLang="ja-JP"/>
          </a:p>
        </p:txBody>
      </p:sp>
    </p:spTree>
    <p:extLst>
      <p:ext uri="{BB962C8B-B14F-4D97-AF65-F5344CB8AC3E}">
        <p14:creationId xmlns:p14="http://schemas.microsoft.com/office/powerpoint/2010/main" val="17637055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58913" y="649288"/>
            <a:ext cx="4083050" cy="3062287"/>
          </a:xfrm>
        </p:spPr>
      </p:sp>
      <p:sp>
        <p:nvSpPr>
          <p:cNvPr id="3" name="ノート プレースホルダー 2"/>
          <p:cNvSpPr>
            <a:spLocks noGrp="1"/>
          </p:cNvSpPr>
          <p:nvPr>
            <p:ph type="body" idx="1"/>
          </p:nvPr>
        </p:nvSpPr>
        <p:spPr>
          <a:xfrm>
            <a:off x="656122" y="4000685"/>
            <a:ext cx="5688632" cy="5688631"/>
          </a:xfrm>
        </p:spPr>
        <p:txBody>
          <a:bodyPr/>
          <a:lstStyle/>
          <a:p>
            <a:pPr>
              <a:lnSpc>
                <a:spcPts val="1600"/>
              </a:lnSpc>
              <a:spcBef>
                <a:spcPts val="0"/>
              </a:spcBef>
            </a:pPr>
            <a:endParaRPr lang="en-US" altLang="ja-JP" dirty="0"/>
          </a:p>
        </p:txBody>
      </p:sp>
      <p:sp>
        <p:nvSpPr>
          <p:cNvPr id="5" name="スライド番号プレースホルダー 4">
            <a:extLst>
              <a:ext uri="{FF2B5EF4-FFF2-40B4-BE49-F238E27FC236}">
                <a16:creationId xmlns:a16="http://schemas.microsoft.com/office/drawing/2014/main" id="{3E3BE0A0-474E-443D-BA75-BE01EA0865CD}"/>
              </a:ext>
            </a:extLst>
          </p:cNvPr>
          <p:cNvSpPr>
            <a:spLocks noGrp="1"/>
          </p:cNvSpPr>
          <p:nvPr>
            <p:ph type="sldNum" sz="quarter" idx="5"/>
          </p:nvPr>
        </p:nvSpPr>
        <p:spPr/>
        <p:txBody>
          <a:bodyPr/>
          <a:lstStyle/>
          <a:p>
            <a:pPr>
              <a:defRPr/>
            </a:pPr>
            <a:fld id="{2C87032C-F6F3-4901-A091-63F0C314FFB3}" type="slidenum">
              <a:rPr lang="en-US" altLang="ja-JP" smtClean="0"/>
              <a:pPr>
                <a:defRPr/>
              </a:pPr>
              <a:t>46</a:t>
            </a:fld>
            <a:endParaRPr lang="en-US" altLang="ja-JP"/>
          </a:p>
        </p:txBody>
      </p:sp>
    </p:spTree>
    <p:extLst>
      <p:ext uri="{BB962C8B-B14F-4D97-AF65-F5344CB8AC3E}">
        <p14:creationId xmlns:p14="http://schemas.microsoft.com/office/powerpoint/2010/main" val="14929393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79575" y="217488"/>
            <a:ext cx="3448050" cy="2586037"/>
          </a:xfrm>
        </p:spPr>
      </p:sp>
      <p:sp>
        <p:nvSpPr>
          <p:cNvPr id="3" name="ノート プレースホルダー 2"/>
          <p:cNvSpPr>
            <a:spLocks noGrp="1"/>
          </p:cNvSpPr>
          <p:nvPr>
            <p:ph type="body" idx="1"/>
          </p:nvPr>
        </p:nvSpPr>
        <p:spPr>
          <a:xfrm>
            <a:off x="562370" y="2953445"/>
            <a:ext cx="5682462" cy="6840760"/>
          </a:xfrm>
        </p:spPr>
        <p:txBody>
          <a:bodyPr/>
          <a:lstStyle/>
          <a:p>
            <a:pPr>
              <a:lnSpc>
                <a:spcPts val="1600"/>
              </a:lnSpc>
              <a:spcBef>
                <a:spcPts val="0"/>
              </a:spcBef>
              <a:spcAft>
                <a:spcPts val="0"/>
              </a:spcAft>
            </a:pPr>
            <a:endParaRPr lang="en-US" altLang="ja-JP" dirty="0"/>
          </a:p>
        </p:txBody>
      </p:sp>
      <p:sp>
        <p:nvSpPr>
          <p:cNvPr id="5" name="スライド番号プレースホルダー 4">
            <a:extLst>
              <a:ext uri="{FF2B5EF4-FFF2-40B4-BE49-F238E27FC236}">
                <a16:creationId xmlns:a16="http://schemas.microsoft.com/office/drawing/2014/main" id="{74C4B40A-41BC-4EE9-9934-08F09F11A16F}"/>
              </a:ext>
            </a:extLst>
          </p:cNvPr>
          <p:cNvSpPr>
            <a:spLocks noGrp="1"/>
          </p:cNvSpPr>
          <p:nvPr>
            <p:ph type="sldNum" sz="quarter" idx="5"/>
          </p:nvPr>
        </p:nvSpPr>
        <p:spPr/>
        <p:txBody>
          <a:bodyPr/>
          <a:lstStyle/>
          <a:p>
            <a:pPr>
              <a:defRPr/>
            </a:pPr>
            <a:fld id="{2C87032C-F6F3-4901-A091-63F0C314FFB3}" type="slidenum">
              <a:rPr lang="en-US" altLang="ja-JP" smtClean="0"/>
              <a:pPr>
                <a:defRPr/>
              </a:pPr>
              <a:t>47</a:t>
            </a:fld>
            <a:endParaRPr lang="en-US" altLang="ja-JP" dirty="0"/>
          </a:p>
        </p:txBody>
      </p:sp>
    </p:spTree>
    <p:extLst>
      <p:ext uri="{BB962C8B-B14F-4D97-AF65-F5344CB8AC3E}">
        <p14:creationId xmlns:p14="http://schemas.microsoft.com/office/powerpoint/2010/main" val="797799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79575" y="217488"/>
            <a:ext cx="3448050" cy="2586037"/>
          </a:xfrm>
        </p:spPr>
      </p:sp>
      <p:sp>
        <p:nvSpPr>
          <p:cNvPr id="3" name="ノート プレースホルダー 2"/>
          <p:cNvSpPr>
            <a:spLocks noGrp="1"/>
          </p:cNvSpPr>
          <p:nvPr>
            <p:ph type="body" idx="1"/>
          </p:nvPr>
        </p:nvSpPr>
        <p:spPr>
          <a:xfrm>
            <a:off x="562370" y="2953445"/>
            <a:ext cx="5682462" cy="6840760"/>
          </a:xfrm>
        </p:spPr>
        <p:txBody>
          <a:bodyPr/>
          <a:lstStyle/>
          <a:p>
            <a:pPr>
              <a:lnSpc>
                <a:spcPts val="1600"/>
              </a:lnSpc>
              <a:spcBef>
                <a:spcPts val="0"/>
              </a:spcBef>
              <a:spcAft>
                <a:spcPts val="0"/>
              </a:spcAft>
            </a:pPr>
            <a:endParaRPr lang="en-US" altLang="ja-JP" dirty="0"/>
          </a:p>
        </p:txBody>
      </p:sp>
      <p:sp>
        <p:nvSpPr>
          <p:cNvPr id="5" name="スライド番号プレースホルダー 4">
            <a:extLst>
              <a:ext uri="{FF2B5EF4-FFF2-40B4-BE49-F238E27FC236}">
                <a16:creationId xmlns:a16="http://schemas.microsoft.com/office/drawing/2014/main" id="{74C4B40A-41BC-4EE9-9934-08F09F11A16F}"/>
              </a:ext>
            </a:extLst>
          </p:cNvPr>
          <p:cNvSpPr>
            <a:spLocks noGrp="1"/>
          </p:cNvSpPr>
          <p:nvPr>
            <p:ph type="sldNum" sz="quarter" idx="5"/>
          </p:nvPr>
        </p:nvSpPr>
        <p:spPr/>
        <p:txBody>
          <a:bodyPr/>
          <a:lstStyle/>
          <a:p>
            <a:pPr>
              <a:defRPr/>
            </a:pPr>
            <a:fld id="{2C87032C-F6F3-4901-A091-63F0C314FFB3}" type="slidenum">
              <a:rPr lang="en-US" altLang="ja-JP" smtClean="0"/>
              <a:pPr>
                <a:defRPr/>
              </a:pPr>
              <a:t>48</a:t>
            </a:fld>
            <a:endParaRPr lang="en-US" altLang="ja-JP" dirty="0"/>
          </a:p>
        </p:txBody>
      </p:sp>
    </p:spTree>
    <p:extLst>
      <p:ext uri="{BB962C8B-B14F-4D97-AF65-F5344CB8AC3E}">
        <p14:creationId xmlns:p14="http://schemas.microsoft.com/office/powerpoint/2010/main" val="2299046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331876" y="3819560"/>
            <a:ext cx="6194280" cy="57763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00"/>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6B4D011B-19C4-47AE-BFCD-933CE4722994}"/>
              </a:ext>
            </a:extLst>
          </p:cNvPr>
          <p:cNvSpPr>
            <a:spLocks noGrp="1"/>
          </p:cNvSpPr>
          <p:nvPr>
            <p:ph type="sldNum" sz="quarter" idx="5"/>
          </p:nvPr>
        </p:nvSpPr>
        <p:spPr/>
        <p:txBody>
          <a:bodyPr/>
          <a:lstStyle/>
          <a:p>
            <a:pPr>
              <a:defRPr/>
            </a:pPr>
            <a:fld id="{2C87032C-F6F3-4901-A091-63F0C314FFB3}" type="slidenum">
              <a:rPr lang="en-US" altLang="ja-JP" smtClean="0"/>
              <a:pPr>
                <a:defRPr/>
              </a:pPr>
              <a:t>5</a:t>
            </a:fld>
            <a:endParaRPr lang="en-US" altLang="ja-JP" dirty="0"/>
          </a:p>
        </p:txBody>
      </p:sp>
    </p:spTree>
    <p:extLst>
      <p:ext uri="{BB962C8B-B14F-4D97-AF65-F5344CB8AC3E}">
        <p14:creationId xmlns:p14="http://schemas.microsoft.com/office/powerpoint/2010/main" val="3079421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331876" y="3819560"/>
            <a:ext cx="6194280" cy="57763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00"/>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6B4D011B-19C4-47AE-BFCD-933CE4722994}"/>
              </a:ext>
            </a:extLst>
          </p:cNvPr>
          <p:cNvSpPr>
            <a:spLocks noGrp="1"/>
          </p:cNvSpPr>
          <p:nvPr>
            <p:ph type="sldNum" sz="quarter" idx="5"/>
          </p:nvPr>
        </p:nvSpPr>
        <p:spPr/>
        <p:txBody>
          <a:bodyPr/>
          <a:lstStyle/>
          <a:p>
            <a:pPr>
              <a:defRPr/>
            </a:pPr>
            <a:fld id="{2C87032C-F6F3-4901-A091-63F0C314FFB3}" type="slidenum">
              <a:rPr lang="en-US" altLang="ja-JP" smtClean="0"/>
              <a:pPr>
                <a:defRPr/>
              </a:pPr>
              <a:t>6</a:t>
            </a:fld>
            <a:endParaRPr lang="en-US" altLang="ja-JP" dirty="0"/>
          </a:p>
        </p:txBody>
      </p:sp>
    </p:spTree>
    <p:extLst>
      <p:ext uri="{BB962C8B-B14F-4D97-AF65-F5344CB8AC3E}">
        <p14:creationId xmlns:p14="http://schemas.microsoft.com/office/powerpoint/2010/main" val="1274928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306460" y="3601521"/>
            <a:ext cx="6337500" cy="61926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00"/>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D76323EF-210E-4480-9DBF-399ADE34A477}"/>
              </a:ext>
            </a:extLst>
          </p:cNvPr>
          <p:cNvSpPr>
            <a:spLocks noGrp="1"/>
          </p:cNvSpPr>
          <p:nvPr>
            <p:ph type="sldNum" sz="quarter" idx="5"/>
          </p:nvPr>
        </p:nvSpPr>
        <p:spPr/>
        <p:txBody>
          <a:bodyPr/>
          <a:lstStyle/>
          <a:p>
            <a:pPr>
              <a:defRPr/>
            </a:pPr>
            <a:fld id="{2C87032C-F6F3-4901-A091-63F0C314FFB3}" type="slidenum">
              <a:rPr lang="en-US" altLang="ja-JP" smtClean="0"/>
              <a:pPr>
                <a:defRPr/>
              </a:pPr>
              <a:t>7</a:t>
            </a:fld>
            <a:endParaRPr lang="en-US" altLang="ja-JP" dirty="0"/>
          </a:p>
        </p:txBody>
      </p:sp>
    </p:spTree>
    <p:extLst>
      <p:ext uri="{BB962C8B-B14F-4D97-AF65-F5344CB8AC3E}">
        <p14:creationId xmlns:p14="http://schemas.microsoft.com/office/powerpoint/2010/main" val="3385633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529438" y="3783172"/>
            <a:ext cx="5748328" cy="44732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00"/>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C7DE9E5C-2645-4CC2-9D8A-7714A6BE71B8}"/>
              </a:ext>
            </a:extLst>
          </p:cNvPr>
          <p:cNvSpPr>
            <a:spLocks noGrp="1"/>
          </p:cNvSpPr>
          <p:nvPr>
            <p:ph type="sldNum" sz="quarter" idx="5"/>
          </p:nvPr>
        </p:nvSpPr>
        <p:spPr/>
        <p:txBody>
          <a:bodyPr/>
          <a:lstStyle/>
          <a:p>
            <a:pPr>
              <a:lnSpc>
                <a:spcPts val="1600"/>
              </a:lnSpc>
              <a:defRPr/>
            </a:pPr>
            <a:fld id="{2C87032C-F6F3-4901-A091-63F0C314FFB3}" type="slidenum">
              <a:rPr lang="en-US" altLang="ja-JP" smtClean="0"/>
              <a:pPr>
                <a:lnSpc>
                  <a:spcPts val="1600"/>
                </a:lnSpc>
                <a:defRPr/>
              </a:pPr>
              <a:t>8</a:t>
            </a:fld>
            <a:endParaRPr lang="en-US" altLang="ja-JP"/>
          </a:p>
        </p:txBody>
      </p:sp>
    </p:spTree>
    <p:extLst>
      <p:ext uri="{BB962C8B-B14F-4D97-AF65-F5344CB8AC3E}">
        <p14:creationId xmlns:p14="http://schemas.microsoft.com/office/powerpoint/2010/main" val="935567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529438" y="3783172"/>
            <a:ext cx="5748328" cy="44732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600"/>
              </a:lnSpc>
              <a:spcBef>
                <a:spcPts val="0"/>
              </a:spcBef>
            </a:pPr>
            <a:endParaRPr lang="en-US" altLang="ja-JP" dirty="0"/>
          </a:p>
        </p:txBody>
      </p:sp>
      <p:sp>
        <p:nvSpPr>
          <p:cNvPr id="3" name="スライド番号プレースホルダー 2">
            <a:extLst>
              <a:ext uri="{FF2B5EF4-FFF2-40B4-BE49-F238E27FC236}">
                <a16:creationId xmlns:a16="http://schemas.microsoft.com/office/drawing/2014/main" id="{C7DE9E5C-2645-4CC2-9D8A-7714A6BE71B8}"/>
              </a:ext>
            </a:extLst>
          </p:cNvPr>
          <p:cNvSpPr>
            <a:spLocks noGrp="1"/>
          </p:cNvSpPr>
          <p:nvPr>
            <p:ph type="sldNum" sz="quarter" idx="5"/>
          </p:nvPr>
        </p:nvSpPr>
        <p:spPr/>
        <p:txBody>
          <a:bodyPr/>
          <a:lstStyle/>
          <a:p>
            <a:pPr>
              <a:lnSpc>
                <a:spcPts val="1600"/>
              </a:lnSpc>
              <a:defRPr/>
            </a:pPr>
            <a:fld id="{2C87032C-F6F3-4901-A091-63F0C314FFB3}" type="slidenum">
              <a:rPr lang="en-US" altLang="ja-JP" smtClean="0"/>
              <a:pPr>
                <a:lnSpc>
                  <a:spcPts val="1600"/>
                </a:lnSpc>
                <a:defRPr/>
              </a:pPr>
              <a:t>9</a:t>
            </a:fld>
            <a:endParaRPr lang="en-US" altLang="ja-JP"/>
          </a:p>
        </p:txBody>
      </p:sp>
    </p:spTree>
    <p:extLst>
      <p:ext uri="{BB962C8B-B14F-4D97-AF65-F5344CB8AC3E}">
        <p14:creationId xmlns:p14="http://schemas.microsoft.com/office/powerpoint/2010/main" val="3792353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398" y="2130315"/>
            <a:ext cx="7773206" cy="1470052"/>
          </a:xfrm>
          <a:prstGeom prst="rect">
            <a:avLst/>
          </a:prstGeom>
        </p:spPr>
        <p:txBody>
          <a:bodyPr lIns="94512" tIns="47256" rIns="94512" bIns="47256"/>
          <a:lstStyle/>
          <a:p>
            <a:r>
              <a:rPr kumimoji="1" lang="ja-JP" altLang="en-US"/>
              <a:t>マスター タイトルの書式設定</a:t>
            </a:r>
          </a:p>
        </p:txBody>
      </p:sp>
      <p:sp>
        <p:nvSpPr>
          <p:cNvPr id="3" name="サブタイトル 2"/>
          <p:cNvSpPr>
            <a:spLocks noGrp="1"/>
          </p:cNvSpPr>
          <p:nvPr>
            <p:ph type="subTitle" idx="1"/>
          </p:nvPr>
        </p:nvSpPr>
        <p:spPr>
          <a:xfrm>
            <a:off x="1372408" y="3885976"/>
            <a:ext cx="6400799" cy="1752301"/>
          </a:xfrm>
          <a:prstGeom prst="rect">
            <a:avLst/>
          </a:prstGeom>
        </p:spPr>
        <p:txBody>
          <a:bodyPr lIns="94512" tIns="47256" rIns="94512" bIns="47256"/>
          <a:lstStyle>
            <a:lvl1pPr marL="0" indent="0" algn="ctr">
              <a:buNone/>
              <a:defRPr>
                <a:solidFill>
                  <a:schemeClr val="tx1">
                    <a:tint val="75000"/>
                  </a:schemeClr>
                </a:solidFill>
              </a:defRPr>
            </a:lvl1pPr>
            <a:lvl2pPr marL="472562" indent="0" algn="ctr">
              <a:buNone/>
              <a:defRPr>
                <a:solidFill>
                  <a:schemeClr val="tx1">
                    <a:tint val="75000"/>
                  </a:schemeClr>
                </a:solidFill>
              </a:defRPr>
            </a:lvl2pPr>
            <a:lvl3pPr marL="945124" indent="0" algn="ctr">
              <a:buNone/>
              <a:defRPr>
                <a:solidFill>
                  <a:schemeClr val="tx1">
                    <a:tint val="75000"/>
                  </a:schemeClr>
                </a:solidFill>
              </a:defRPr>
            </a:lvl3pPr>
            <a:lvl4pPr marL="1417686" indent="0" algn="ctr">
              <a:buNone/>
              <a:defRPr>
                <a:solidFill>
                  <a:schemeClr val="tx1">
                    <a:tint val="75000"/>
                  </a:schemeClr>
                </a:solidFill>
              </a:defRPr>
            </a:lvl4pPr>
            <a:lvl5pPr marL="1890248" indent="0" algn="ctr">
              <a:buNone/>
              <a:defRPr>
                <a:solidFill>
                  <a:schemeClr val="tx1">
                    <a:tint val="75000"/>
                  </a:schemeClr>
                </a:solidFill>
              </a:defRPr>
            </a:lvl5pPr>
            <a:lvl6pPr marL="2362810" indent="0" algn="ctr">
              <a:buNone/>
              <a:defRPr>
                <a:solidFill>
                  <a:schemeClr val="tx1">
                    <a:tint val="75000"/>
                  </a:schemeClr>
                </a:solidFill>
              </a:defRPr>
            </a:lvl6pPr>
            <a:lvl7pPr marL="2835372" indent="0" algn="ctr">
              <a:buNone/>
              <a:defRPr>
                <a:solidFill>
                  <a:schemeClr val="tx1">
                    <a:tint val="75000"/>
                  </a:schemeClr>
                </a:solidFill>
              </a:defRPr>
            </a:lvl7pPr>
            <a:lvl8pPr marL="3307933" indent="0" algn="ctr">
              <a:buNone/>
              <a:defRPr>
                <a:solidFill>
                  <a:schemeClr val="tx1">
                    <a:tint val="75000"/>
                  </a:schemeClr>
                </a:solidFill>
              </a:defRPr>
            </a:lvl8pPr>
            <a:lvl9pPr marL="3780495"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7AC2CA1-241C-41E4-8F6A-75BA02BFD001}" type="datetime1">
              <a:rPr lang="ja-JP" altLang="en-US" smtClean="0">
                <a:solidFill>
                  <a:prstClr val="black">
                    <a:tint val="75000"/>
                  </a:prstClr>
                </a:solidFill>
              </a:rPr>
              <a:t>2026/6/18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400088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8007" y="273850"/>
            <a:ext cx="8229601" cy="1144120"/>
          </a:xfrm>
          <a:prstGeom prst="rect">
            <a:avLst/>
          </a:prstGeom>
        </p:spPr>
        <p:txBody>
          <a:bodyPr lIns="94512" tIns="47256" rIns="94512" bIns="47256"/>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8007" y="1599417"/>
            <a:ext cx="8229601" cy="4526078"/>
          </a:xfrm>
          <a:prstGeom prst="rect">
            <a:avLst/>
          </a:prstGeom>
        </p:spPr>
        <p:txBody>
          <a:bodyPr vert="eaVert" lIns="94512" tIns="47256" rIns="94512" bIns="47256"/>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7D1544C-8C89-4A0D-BD63-FC8BDE8F35B8}" type="datetime1">
              <a:rPr lang="ja-JP" altLang="en-US" smtClean="0">
                <a:solidFill>
                  <a:prstClr val="black">
                    <a:tint val="75000"/>
                  </a:prstClr>
                </a:solidFill>
              </a:rPr>
              <a:t>2026/6/18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31303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31416" y="273850"/>
            <a:ext cx="2056191" cy="5851644"/>
          </a:xfrm>
          <a:prstGeom prst="rect">
            <a:avLst/>
          </a:prstGeom>
        </p:spPr>
        <p:txBody>
          <a:bodyPr vert="eaVert" lIns="94512" tIns="47256" rIns="94512" bIns="47256"/>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8007" y="273850"/>
            <a:ext cx="6018590" cy="5851644"/>
          </a:xfrm>
          <a:prstGeom prst="rect">
            <a:avLst/>
          </a:prstGeom>
        </p:spPr>
        <p:txBody>
          <a:bodyPr vert="eaVert" lIns="94512" tIns="47256" rIns="94512" bIns="47256"/>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213BF11-5593-4E80-981D-5F8DB73707E4}" type="datetime1">
              <a:rPr lang="ja-JP" altLang="en-US" smtClean="0">
                <a:solidFill>
                  <a:prstClr val="black">
                    <a:tint val="75000"/>
                  </a:prstClr>
                </a:solidFill>
              </a:rPr>
              <a:t>2026/6/18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694493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575735" y="115924"/>
            <a:ext cx="8000596" cy="504018"/>
          </a:xfrm>
          <a:prstGeom prst="rect">
            <a:avLst/>
          </a:prstGeom>
        </p:spPr>
        <p:txBody>
          <a:bodyPr lIns="94512" tIns="47256" rIns="94512" bIns="47256"/>
          <a:lstStyle/>
          <a:p>
            <a:r>
              <a:rPr lang="ja-JP" altLang="en-US"/>
              <a:t>マスター タイトルの書式設定</a:t>
            </a:r>
          </a:p>
        </p:txBody>
      </p:sp>
      <p:sp>
        <p:nvSpPr>
          <p:cNvPr id="3" name="Rectangle 10"/>
          <p:cNvSpPr>
            <a:spLocks noGrp="1" noChangeArrowheads="1"/>
          </p:cNvSpPr>
          <p:nvPr>
            <p:ph type="dt" sz="half" idx="10"/>
          </p:nvPr>
        </p:nvSpPr>
        <p:spPr>
          <a:ln/>
        </p:spPr>
        <p:txBody>
          <a:bodyPr/>
          <a:lstStyle>
            <a:lvl1pPr>
              <a:defRPr/>
            </a:lvl1pPr>
          </a:lstStyle>
          <a:p>
            <a:pPr>
              <a:defRPr/>
            </a:pPr>
            <a:fld id="{FE855DF8-0391-4B00-9FB0-9A41B5E0E37F}" type="datetime1">
              <a:rPr lang="ja-JP" altLang="en-US" smtClean="0">
                <a:solidFill>
                  <a:srgbClr val="000000"/>
                </a:solidFill>
              </a:rPr>
              <a:t>2026/6/18</a:t>
            </a:fld>
            <a:endParaRPr lang="en-US" altLang="ja-JP">
              <a:solidFill>
                <a:srgbClr val="0000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11E634F1-0359-47E1-B8AC-53E83E0FEE2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537986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7FB27DE5-59A3-49D2-A055-B78ECABE48C3}" type="datetime1">
              <a:rPr lang="ja-JP" altLang="en-US" smtClean="0">
                <a:solidFill>
                  <a:srgbClr val="000000"/>
                </a:solidFill>
              </a:rPr>
              <a:t>2026/6/18</a:t>
            </a:fld>
            <a:endParaRPr lang="en-US" altLang="ja-JP">
              <a:solidFill>
                <a:srgbClr val="000000"/>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6392135A-B801-466B-8BFE-CEDA255ED77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611178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66058" y="764427"/>
            <a:ext cx="8002210" cy="5255224"/>
          </a:xfrm>
          <a:prstGeom prst="rect">
            <a:avLst/>
          </a:prstGeom>
        </p:spPr>
        <p:txBody>
          <a:bodyPr lIns="94512" tIns="47256" rIns="94512" bIns="47256"/>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10"/>
          <p:cNvSpPr>
            <a:spLocks noGrp="1" noChangeArrowheads="1"/>
          </p:cNvSpPr>
          <p:nvPr>
            <p:ph type="dt" sz="half" idx="10"/>
          </p:nvPr>
        </p:nvSpPr>
        <p:spPr>
          <a:ln/>
        </p:spPr>
        <p:txBody>
          <a:bodyPr/>
          <a:lstStyle>
            <a:lvl1pPr>
              <a:defRPr/>
            </a:lvl1pPr>
          </a:lstStyle>
          <a:p>
            <a:pPr>
              <a:defRPr/>
            </a:pPr>
            <a:fld id="{9F714DEB-9A66-47C9-A14D-F0C6048A2FCB}" type="datetime1">
              <a:rPr lang="ja-JP" altLang="en-US" smtClean="0">
                <a:solidFill>
                  <a:srgbClr val="000000"/>
                </a:solidFill>
              </a:rPr>
              <a:t>2026/6/18</a:t>
            </a:fld>
            <a:endParaRPr lang="en-US" altLang="ja-JP">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98208FF9-2686-40AF-95C1-3025D8545AC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002996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575735" y="115924"/>
            <a:ext cx="8000596" cy="504018"/>
          </a:xfrm>
          <a:prstGeom prst="rect">
            <a:avLst/>
          </a:prstGeom>
        </p:spPr>
        <p:txBody>
          <a:bodyPr lIns="94512" tIns="47256" rIns="94512" bIns="47256"/>
          <a:lstStyle/>
          <a:p>
            <a:r>
              <a:rPr lang="ja-JP" altLang="en-US"/>
              <a:t>マスター タイトルの書式設定</a:t>
            </a:r>
          </a:p>
        </p:txBody>
      </p:sp>
      <p:sp>
        <p:nvSpPr>
          <p:cNvPr id="3" name="Rectangle 10"/>
          <p:cNvSpPr>
            <a:spLocks noGrp="1" noChangeArrowheads="1"/>
          </p:cNvSpPr>
          <p:nvPr>
            <p:ph type="dt" sz="half" idx="10"/>
          </p:nvPr>
        </p:nvSpPr>
        <p:spPr>
          <a:ln/>
        </p:spPr>
        <p:txBody>
          <a:bodyPr/>
          <a:lstStyle>
            <a:lvl1pPr>
              <a:defRPr/>
            </a:lvl1pPr>
          </a:lstStyle>
          <a:p>
            <a:pPr>
              <a:defRPr/>
            </a:pPr>
            <a:fld id="{775E98BC-487A-4E67-8C73-B860CE5355A8}" type="datetime1">
              <a:rPr lang="ja-JP" altLang="en-US" smtClean="0">
                <a:solidFill>
                  <a:srgbClr val="000000"/>
                </a:solidFill>
              </a:rPr>
              <a:t>2026/6/18</a:t>
            </a:fld>
            <a:endParaRPr lang="en-US" altLang="ja-JP">
              <a:solidFill>
                <a:srgbClr val="0000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CB52BE17-EC54-4CCC-ABCE-87D3D4C60B4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429571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sp>
        <p:nvSpPr>
          <p:cNvPr id="9" name="タイトル 8"/>
          <p:cNvSpPr>
            <a:spLocks noGrp="1"/>
          </p:cNvSpPr>
          <p:nvPr>
            <p:ph type="title"/>
          </p:nvPr>
        </p:nvSpPr>
        <p:spPr>
          <a:xfrm>
            <a:off x="575735" y="115924"/>
            <a:ext cx="8000596" cy="504018"/>
          </a:xfrm>
          <a:prstGeom prst="rect">
            <a:avLst/>
          </a:prstGeom>
        </p:spPr>
        <p:txBody>
          <a:bodyPr lIns="94512" tIns="47256" rIns="94512" bIns="47256"/>
          <a:lstStyle/>
          <a:p>
            <a:r>
              <a:rPr lang="ja-JP" altLang="en-US" dirty="0"/>
              <a:t>マスター タイトルの書式設定</a:t>
            </a:r>
          </a:p>
        </p:txBody>
      </p:sp>
      <p:sp>
        <p:nvSpPr>
          <p:cNvPr id="3" name="Rectangle 10"/>
          <p:cNvSpPr>
            <a:spLocks noGrp="1" noChangeArrowheads="1"/>
          </p:cNvSpPr>
          <p:nvPr>
            <p:ph type="dt" sz="half" idx="10"/>
          </p:nvPr>
        </p:nvSpPr>
        <p:spPr>
          <a:ln/>
        </p:spPr>
        <p:txBody>
          <a:bodyPr/>
          <a:lstStyle>
            <a:lvl1pPr>
              <a:defRPr/>
            </a:lvl1pPr>
          </a:lstStyle>
          <a:p>
            <a:pPr>
              <a:defRPr/>
            </a:pPr>
            <a:fld id="{67CCE815-A7FE-4061-8BFD-33C716CACFBA}" type="datetime1">
              <a:rPr lang="ja-JP" altLang="en-US" smtClean="0">
                <a:solidFill>
                  <a:srgbClr val="000000"/>
                </a:solidFill>
              </a:rPr>
              <a:t>2026/6/18</a:t>
            </a:fld>
            <a:endParaRPr lang="en-US" altLang="ja-JP">
              <a:solidFill>
                <a:srgbClr val="0000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0EE9979F-F615-4602-8118-A533E6BD0D9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96384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66058" y="764427"/>
            <a:ext cx="8002210" cy="5255224"/>
          </a:xfrm>
          <a:prstGeom prst="rect">
            <a:avLst/>
          </a:prstGeom>
        </p:spPr>
        <p:txBody>
          <a:bodyPr lIns="94512" tIns="47256" rIns="94512" bIns="47256"/>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10"/>
          <p:cNvSpPr>
            <a:spLocks noGrp="1" noChangeArrowheads="1"/>
          </p:cNvSpPr>
          <p:nvPr>
            <p:ph type="dt" sz="half" idx="10"/>
          </p:nvPr>
        </p:nvSpPr>
        <p:spPr>
          <a:ln/>
        </p:spPr>
        <p:txBody>
          <a:bodyPr/>
          <a:lstStyle>
            <a:lvl1pPr>
              <a:defRPr/>
            </a:lvl1pPr>
          </a:lstStyle>
          <a:p>
            <a:pPr>
              <a:defRPr/>
            </a:pPr>
            <a:fld id="{79BB15BA-6CF1-4FAF-AC76-2762CDE3A127}" type="datetime1">
              <a:rPr lang="ja-JP" altLang="en-US" smtClean="0">
                <a:solidFill>
                  <a:srgbClr val="000000"/>
                </a:solidFill>
              </a:rPr>
              <a:t>2026/6/18</a:t>
            </a:fld>
            <a:endParaRPr lang="en-US" altLang="ja-JP">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486F2C41-50EA-471B-AC43-296ADDF71DB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550853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66058" y="764427"/>
            <a:ext cx="8002210" cy="5255224"/>
          </a:xfrm>
          <a:prstGeom prst="rect">
            <a:avLst/>
          </a:prstGeom>
        </p:spPr>
        <p:txBody>
          <a:bodyPr lIns="94512" tIns="47256" rIns="94512" bIns="47256"/>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10"/>
          <p:cNvSpPr>
            <a:spLocks noGrp="1" noChangeArrowheads="1"/>
          </p:cNvSpPr>
          <p:nvPr>
            <p:ph type="dt" sz="half" idx="10"/>
          </p:nvPr>
        </p:nvSpPr>
        <p:spPr>
          <a:ln/>
        </p:spPr>
        <p:txBody>
          <a:bodyPr/>
          <a:lstStyle>
            <a:lvl1pPr>
              <a:defRPr/>
            </a:lvl1pPr>
          </a:lstStyle>
          <a:p>
            <a:pPr>
              <a:defRPr/>
            </a:pPr>
            <a:fld id="{9AA5D583-F28C-4671-8BB5-3FC2121BA03D}" type="datetime1">
              <a:rPr lang="ja-JP" altLang="en-US" smtClean="0">
                <a:solidFill>
                  <a:srgbClr val="000000"/>
                </a:solidFill>
              </a:rPr>
              <a:t>2026/6/18</a:t>
            </a:fld>
            <a:endParaRPr lang="en-US" altLang="ja-JP">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5325B65E-796B-4153-9DA1-60FE29D177D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85503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8007" y="273850"/>
            <a:ext cx="8229601" cy="1144120"/>
          </a:xfrm>
          <a:prstGeom prst="rect">
            <a:avLst/>
          </a:prstGeom>
        </p:spPr>
        <p:txBody>
          <a:bodyPr lIns="94512" tIns="47256" rIns="94512" bIns="47256"/>
          <a:lstStyle/>
          <a:p>
            <a:r>
              <a:rPr kumimoji="1" lang="ja-JP" altLang="en-US"/>
              <a:t>マスター タイトルの書式設定</a:t>
            </a:r>
          </a:p>
        </p:txBody>
      </p:sp>
      <p:sp>
        <p:nvSpPr>
          <p:cNvPr id="3" name="コンテンツ プレースホルダー 2"/>
          <p:cNvSpPr>
            <a:spLocks noGrp="1"/>
          </p:cNvSpPr>
          <p:nvPr>
            <p:ph idx="1"/>
          </p:nvPr>
        </p:nvSpPr>
        <p:spPr>
          <a:xfrm>
            <a:off x="458007" y="1599417"/>
            <a:ext cx="8229601" cy="4526078"/>
          </a:xfrm>
          <a:prstGeom prst="rect">
            <a:avLst/>
          </a:prstGeom>
        </p:spPr>
        <p:txBody>
          <a:bodyPr lIns="94512" tIns="47256" rIns="94512" bIns="47256"/>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FCE349D-FE0B-464B-AF97-C3F43E39D254}" type="datetime1">
              <a:rPr lang="ja-JP" altLang="en-US" smtClean="0">
                <a:solidFill>
                  <a:prstClr val="black">
                    <a:tint val="75000"/>
                  </a:prstClr>
                </a:solidFill>
              </a:rPr>
              <a:t>2026/6/18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235193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89" y="4406795"/>
            <a:ext cx="7771594" cy="1362527"/>
          </a:xfrm>
          <a:prstGeom prst="rect">
            <a:avLst/>
          </a:prstGeom>
        </p:spPr>
        <p:txBody>
          <a:bodyPr lIns="94512" tIns="47256" rIns="94512" bIns="47256" anchor="t"/>
          <a:lstStyle>
            <a:lvl1pPr algn="l">
              <a:defRPr sz="41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489" y="2906502"/>
            <a:ext cx="7771594" cy="1500293"/>
          </a:xfrm>
          <a:prstGeom prst="rect">
            <a:avLst/>
          </a:prstGeom>
        </p:spPr>
        <p:txBody>
          <a:bodyPr lIns="94512" tIns="47256" rIns="94512" bIns="47256" anchor="b"/>
          <a:lstStyle>
            <a:lvl1pPr marL="0" indent="0">
              <a:buNone/>
              <a:defRPr sz="2100">
                <a:solidFill>
                  <a:schemeClr val="tx1">
                    <a:tint val="75000"/>
                  </a:schemeClr>
                </a:solidFill>
              </a:defRPr>
            </a:lvl1pPr>
            <a:lvl2pPr marL="472562" indent="0">
              <a:buNone/>
              <a:defRPr sz="1900">
                <a:solidFill>
                  <a:schemeClr val="tx1">
                    <a:tint val="75000"/>
                  </a:schemeClr>
                </a:solidFill>
              </a:defRPr>
            </a:lvl2pPr>
            <a:lvl3pPr marL="945124" indent="0">
              <a:buNone/>
              <a:defRPr sz="1700">
                <a:solidFill>
                  <a:schemeClr val="tx1">
                    <a:tint val="75000"/>
                  </a:schemeClr>
                </a:solidFill>
              </a:defRPr>
            </a:lvl3pPr>
            <a:lvl4pPr marL="1417686" indent="0">
              <a:buNone/>
              <a:defRPr sz="1400">
                <a:solidFill>
                  <a:schemeClr val="tx1">
                    <a:tint val="75000"/>
                  </a:schemeClr>
                </a:solidFill>
              </a:defRPr>
            </a:lvl4pPr>
            <a:lvl5pPr marL="1890248" indent="0">
              <a:buNone/>
              <a:defRPr sz="1400">
                <a:solidFill>
                  <a:schemeClr val="tx1">
                    <a:tint val="75000"/>
                  </a:schemeClr>
                </a:solidFill>
              </a:defRPr>
            </a:lvl5pPr>
            <a:lvl6pPr marL="2362810" indent="0">
              <a:buNone/>
              <a:defRPr sz="1400">
                <a:solidFill>
                  <a:schemeClr val="tx1">
                    <a:tint val="75000"/>
                  </a:schemeClr>
                </a:solidFill>
              </a:defRPr>
            </a:lvl6pPr>
            <a:lvl7pPr marL="2835372" indent="0">
              <a:buNone/>
              <a:defRPr sz="1400">
                <a:solidFill>
                  <a:schemeClr val="tx1">
                    <a:tint val="75000"/>
                  </a:schemeClr>
                </a:solidFill>
              </a:defRPr>
            </a:lvl7pPr>
            <a:lvl8pPr marL="3307933" indent="0">
              <a:buNone/>
              <a:defRPr sz="1400">
                <a:solidFill>
                  <a:schemeClr val="tx1">
                    <a:tint val="75000"/>
                  </a:schemeClr>
                </a:solidFill>
              </a:defRPr>
            </a:lvl8pPr>
            <a:lvl9pPr marL="3780495"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9264179-8640-45B9-ACDC-01E371BEA517}" type="datetime1">
              <a:rPr lang="ja-JP" altLang="en-US" smtClean="0">
                <a:solidFill>
                  <a:prstClr val="black">
                    <a:tint val="75000"/>
                  </a:prstClr>
                </a:solidFill>
              </a:rPr>
              <a:t>2026/6/18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575634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8007" y="273850"/>
            <a:ext cx="8229601" cy="1144120"/>
          </a:xfrm>
          <a:prstGeom prst="rect">
            <a:avLst/>
          </a:prstGeom>
        </p:spPr>
        <p:txBody>
          <a:bodyPr lIns="94512" tIns="47256" rIns="94512" bIns="47256"/>
          <a:lstStyle/>
          <a:p>
            <a:r>
              <a:rPr kumimoji="1" lang="ja-JP" altLang="en-US"/>
              <a:t>マスター タイトルの書式設定</a:t>
            </a:r>
          </a:p>
        </p:txBody>
      </p:sp>
      <p:sp>
        <p:nvSpPr>
          <p:cNvPr id="3" name="コンテンツ プレースホルダー 2"/>
          <p:cNvSpPr>
            <a:spLocks noGrp="1"/>
          </p:cNvSpPr>
          <p:nvPr>
            <p:ph sz="half" idx="1"/>
          </p:nvPr>
        </p:nvSpPr>
        <p:spPr>
          <a:xfrm>
            <a:off x="458007" y="1599417"/>
            <a:ext cx="4036585" cy="4526078"/>
          </a:xfrm>
          <a:prstGeom prst="rect">
            <a:avLst/>
          </a:prstGeom>
        </p:spPr>
        <p:txBody>
          <a:bodyPr lIns="94512" tIns="47256" rIns="94512" bIns="47256"/>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9410" y="1599417"/>
            <a:ext cx="4038197" cy="4526078"/>
          </a:xfrm>
          <a:prstGeom prst="rect">
            <a:avLst/>
          </a:prstGeom>
        </p:spPr>
        <p:txBody>
          <a:bodyPr lIns="94512" tIns="47256" rIns="94512" bIns="47256"/>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7E4980A-3EAB-4E8A-B73F-A0E6752F9BFB}" type="datetime1">
              <a:rPr lang="ja-JP" altLang="en-US" smtClean="0">
                <a:solidFill>
                  <a:prstClr val="black">
                    <a:tint val="75000"/>
                  </a:prstClr>
                </a:solidFill>
              </a:rPr>
              <a:t>2026/6/18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470654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8007" y="273850"/>
            <a:ext cx="8229601" cy="1144120"/>
          </a:xfrm>
          <a:prstGeom prst="rect">
            <a:avLst/>
          </a:prstGeom>
        </p:spPr>
        <p:txBody>
          <a:bodyPr lIns="94512" tIns="47256" rIns="94512" bIns="47256"/>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8006" y="1535574"/>
            <a:ext cx="4039810" cy="640103"/>
          </a:xfrm>
          <a:prstGeom prst="rect">
            <a:avLst/>
          </a:prstGeom>
        </p:spPr>
        <p:txBody>
          <a:bodyPr lIns="94512" tIns="47256" rIns="94512" bIns="47256" anchor="b"/>
          <a:lstStyle>
            <a:lvl1pPr marL="0" indent="0">
              <a:buNone/>
              <a:defRPr sz="2500" b="1"/>
            </a:lvl1pPr>
            <a:lvl2pPr marL="472562" indent="0">
              <a:buNone/>
              <a:defRPr sz="2100" b="1"/>
            </a:lvl2pPr>
            <a:lvl3pPr marL="945124" indent="0">
              <a:buNone/>
              <a:defRPr sz="1900" b="1"/>
            </a:lvl3pPr>
            <a:lvl4pPr marL="1417686" indent="0">
              <a:buNone/>
              <a:defRPr sz="1700" b="1"/>
            </a:lvl4pPr>
            <a:lvl5pPr marL="1890248" indent="0">
              <a:buNone/>
              <a:defRPr sz="1700" b="1"/>
            </a:lvl5pPr>
            <a:lvl6pPr marL="2362810" indent="0">
              <a:buNone/>
              <a:defRPr sz="1700" b="1"/>
            </a:lvl6pPr>
            <a:lvl7pPr marL="2835372" indent="0">
              <a:buNone/>
              <a:defRPr sz="1700" b="1"/>
            </a:lvl7pPr>
            <a:lvl8pPr marL="3307933" indent="0">
              <a:buNone/>
              <a:defRPr sz="1700" b="1"/>
            </a:lvl8pPr>
            <a:lvl9pPr marL="3780495" indent="0">
              <a:buNone/>
              <a:defRPr sz="17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8006" y="2175677"/>
            <a:ext cx="4039810" cy="3949818"/>
          </a:xfrm>
          <a:prstGeom prst="rect">
            <a:avLst/>
          </a:prstGeom>
        </p:spPr>
        <p:txBody>
          <a:bodyPr lIns="94512" tIns="47256" rIns="94512" bIns="47256"/>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4572" y="1535574"/>
            <a:ext cx="4043035" cy="640103"/>
          </a:xfrm>
          <a:prstGeom prst="rect">
            <a:avLst/>
          </a:prstGeom>
        </p:spPr>
        <p:txBody>
          <a:bodyPr lIns="94512" tIns="47256" rIns="94512" bIns="47256" anchor="b"/>
          <a:lstStyle>
            <a:lvl1pPr marL="0" indent="0">
              <a:buNone/>
              <a:defRPr sz="2500" b="1"/>
            </a:lvl1pPr>
            <a:lvl2pPr marL="472562" indent="0">
              <a:buNone/>
              <a:defRPr sz="2100" b="1"/>
            </a:lvl2pPr>
            <a:lvl3pPr marL="945124" indent="0">
              <a:buNone/>
              <a:defRPr sz="1900" b="1"/>
            </a:lvl3pPr>
            <a:lvl4pPr marL="1417686" indent="0">
              <a:buNone/>
              <a:defRPr sz="1700" b="1"/>
            </a:lvl4pPr>
            <a:lvl5pPr marL="1890248" indent="0">
              <a:buNone/>
              <a:defRPr sz="1700" b="1"/>
            </a:lvl5pPr>
            <a:lvl6pPr marL="2362810" indent="0">
              <a:buNone/>
              <a:defRPr sz="1700" b="1"/>
            </a:lvl6pPr>
            <a:lvl7pPr marL="2835372" indent="0">
              <a:buNone/>
              <a:defRPr sz="1700" b="1"/>
            </a:lvl7pPr>
            <a:lvl8pPr marL="3307933" indent="0">
              <a:buNone/>
              <a:defRPr sz="1700" b="1"/>
            </a:lvl8pPr>
            <a:lvl9pPr marL="3780495" indent="0">
              <a:buNone/>
              <a:defRPr sz="17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4572" y="2175677"/>
            <a:ext cx="4043035" cy="3949818"/>
          </a:xfrm>
          <a:prstGeom prst="rect">
            <a:avLst/>
          </a:prstGeom>
        </p:spPr>
        <p:txBody>
          <a:bodyPr lIns="94512" tIns="47256" rIns="94512" bIns="47256"/>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D51E287-2DE3-4BFF-A816-DCA8D0DA4874}" type="datetime1">
              <a:rPr lang="ja-JP" altLang="en-US" smtClean="0">
                <a:solidFill>
                  <a:prstClr val="black">
                    <a:tint val="75000"/>
                  </a:prstClr>
                </a:solidFill>
              </a:rPr>
              <a:t>2026/6/18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805419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8007" y="273850"/>
            <a:ext cx="8229601" cy="1144120"/>
          </a:xfrm>
          <a:prstGeom prst="rect">
            <a:avLst/>
          </a:prstGeom>
        </p:spPr>
        <p:txBody>
          <a:bodyPr lIns="94512" tIns="47256" rIns="94512" bIns="47256"/>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E49E070-4266-4C08-8230-044A5583B029}" type="datetime1">
              <a:rPr lang="ja-JP" altLang="en-US" smtClean="0">
                <a:solidFill>
                  <a:prstClr val="black">
                    <a:tint val="75000"/>
                  </a:prstClr>
                </a:solidFill>
              </a:rPr>
              <a:t>2026/6/18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482875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C0DED0F-0FD2-49A8-9ACF-BD8777F58976}" type="datetime1">
              <a:rPr lang="ja-JP" altLang="en-US" smtClean="0">
                <a:solidFill>
                  <a:prstClr val="black">
                    <a:tint val="75000"/>
                  </a:prstClr>
                </a:solidFill>
              </a:rPr>
              <a:t>2026/6/18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338436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8006" y="273850"/>
            <a:ext cx="3007683" cy="1160920"/>
          </a:xfrm>
          <a:prstGeom prst="rect">
            <a:avLst/>
          </a:prstGeom>
        </p:spPr>
        <p:txBody>
          <a:bodyPr lIns="94512" tIns="47256" rIns="94512" bIns="47256" anchor="b"/>
          <a:lstStyle>
            <a:lvl1pPr algn="l">
              <a:defRPr sz="21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353" y="273850"/>
            <a:ext cx="5112254" cy="5851644"/>
          </a:xfrm>
          <a:prstGeom prst="rect">
            <a:avLst/>
          </a:prstGeom>
        </p:spPr>
        <p:txBody>
          <a:bodyPr lIns="94512" tIns="47256" rIns="94512" bIns="47256"/>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8006" y="1434770"/>
            <a:ext cx="3007683" cy="4690724"/>
          </a:xfrm>
          <a:prstGeom prst="rect">
            <a:avLst/>
          </a:prstGeom>
        </p:spPr>
        <p:txBody>
          <a:bodyPr lIns="94512" tIns="47256" rIns="94512" bIns="47256"/>
          <a:lstStyle>
            <a:lvl1pPr marL="0" indent="0">
              <a:buNone/>
              <a:defRPr sz="1400"/>
            </a:lvl1pPr>
            <a:lvl2pPr marL="472562" indent="0">
              <a:buNone/>
              <a:defRPr sz="1200"/>
            </a:lvl2pPr>
            <a:lvl3pPr marL="945124" indent="0">
              <a:buNone/>
              <a:defRPr sz="1000"/>
            </a:lvl3pPr>
            <a:lvl4pPr marL="1417686" indent="0">
              <a:buNone/>
              <a:defRPr sz="900"/>
            </a:lvl4pPr>
            <a:lvl5pPr marL="1890248" indent="0">
              <a:buNone/>
              <a:defRPr sz="900"/>
            </a:lvl5pPr>
            <a:lvl6pPr marL="2362810" indent="0">
              <a:buNone/>
              <a:defRPr sz="900"/>
            </a:lvl6pPr>
            <a:lvl7pPr marL="2835372" indent="0">
              <a:buNone/>
              <a:defRPr sz="900"/>
            </a:lvl7pPr>
            <a:lvl8pPr marL="3307933" indent="0">
              <a:buNone/>
              <a:defRPr sz="900"/>
            </a:lvl8pPr>
            <a:lvl9pPr marL="3780495"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27210AB-B2D7-47F1-B3F0-F4640824A6E2}" type="datetime1">
              <a:rPr lang="ja-JP" altLang="en-US" smtClean="0">
                <a:solidFill>
                  <a:prstClr val="black">
                    <a:tint val="75000"/>
                  </a:prstClr>
                </a:solidFill>
              </a:rPr>
              <a:t>2026/6/18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334802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1709" y="4799929"/>
            <a:ext cx="5486400" cy="567860"/>
          </a:xfrm>
          <a:prstGeom prst="rect">
            <a:avLst/>
          </a:prstGeom>
        </p:spPr>
        <p:txBody>
          <a:bodyPr lIns="94512" tIns="47256" rIns="94512" bIns="47256" anchor="b"/>
          <a:lstStyle>
            <a:lvl1pPr algn="l">
              <a:defRPr sz="2100" b="1"/>
            </a:lvl1pPr>
          </a:lstStyle>
          <a:p>
            <a:r>
              <a:rPr kumimoji="1" lang="ja-JP" altLang="en-US"/>
              <a:t>マスター タイトルの書式設定</a:t>
            </a:r>
          </a:p>
        </p:txBody>
      </p:sp>
      <p:sp>
        <p:nvSpPr>
          <p:cNvPr id="3" name="図プレースホルダー 2"/>
          <p:cNvSpPr>
            <a:spLocks noGrp="1"/>
          </p:cNvSpPr>
          <p:nvPr>
            <p:ph type="pic" idx="1"/>
          </p:nvPr>
        </p:nvSpPr>
        <p:spPr>
          <a:xfrm>
            <a:off x="1791709" y="613223"/>
            <a:ext cx="5486400" cy="4114463"/>
          </a:xfrm>
          <a:prstGeom prst="rect">
            <a:avLst/>
          </a:prstGeom>
        </p:spPr>
        <p:txBody>
          <a:bodyPr lIns="94512" tIns="47256" rIns="94512" bIns="47256"/>
          <a:lstStyle>
            <a:lvl1pPr marL="0" indent="0">
              <a:buNone/>
              <a:defRPr sz="3300"/>
            </a:lvl1pPr>
            <a:lvl2pPr marL="472562" indent="0">
              <a:buNone/>
              <a:defRPr sz="2900"/>
            </a:lvl2pPr>
            <a:lvl3pPr marL="945124" indent="0">
              <a:buNone/>
              <a:defRPr sz="2500"/>
            </a:lvl3pPr>
            <a:lvl4pPr marL="1417686" indent="0">
              <a:buNone/>
              <a:defRPr sz="2100"/>
            </a:lvl4pPr>
            <a:lvl5pPr marL="1890248" indent="0">
              <a:buNone/>
              <a:defRPr sz="2100"/>
            </a:lvl5pPr>
            <a:lvl6pPr marL="2362810" indent="0">
              <a:buNone/>
              <a:defRPr sz="2100"/>
            </a:lvl6pPr>
            <a:lvl7pPr marL="2835372" indent="0">
              <a:buNone/>
              <a:defRPr sz="2100"/>
            </a:lvl7pPr>
            <a:lvl8pPr marL="3307933" indent="0">
              <a:buNone/>
              <a:defRPr sz="2100"/>
            </a:lvl8pPr>
            <a:lvl9pPr marL="3780495" indent="0">
              <a:buNone/>
              <a:defRPr sz="2100"/>
            </a:lvl9pPr>
          </a:lstStyle>
          <a:p>
            <a:endParaRPr kumimoji="1" lang="ja-JP" altLang="en-US"/>
          </a:p>
        </p:txBody>
      </p:sp>
      <p:sp>
        <p:nvSpPr>
          <p:cNvPr id="4" name="テキスト プレースホルダー 3"/>
          <p:cNvSpPr>
            <a:spLocks noGrp="1"/>
          </p:cNvSpPr>
          <p:nvPr>
            <p:ph type="body" sz="half" idx="2"/>
          </p:nvPr>
        </p:nvSpPr>
        <p:spPr>
          <a:xfrm>
            <a:off x="1791709" y="5367788"/>
            <a:ext cx="5486400" cy="804748"/>
          </a:xfrm>
          <a:prstGeom prst="rect">
            <a:avLst/>
          </a:prstGeom>
        </p:spPr>
        <p:txBody>
          <a:bodyPr lIns="94512" tIns="47256" rIns="94512" bIns="47256"/>
          <a:lstStyle>
            <a:lvl1pPr marL="0" indent="0">
              <a:buNone/>
              <a:defRPr sz="1400"/>
            </a:lvl1pPr>
            <a:lvl2pPr marL="472562" indent="0">
              <a:buNone/>
              <a:defRPr sz="1200"/>
            </a:lvl2pPr>
            <a:lvl3pPr marL="945124" indent="0">
              <a:buNone/>
              <a:defRPr sz="1000"/>
            </a:lvl3pPr>
            <a:lvl4pPr marL="1417686" indent="0">
              <a:buNone/>
              <a:defRPr sz="900"/>
            </a:lvl4pPr>
            <a:lvl5pPr marL="1890248" indent="0">
              <a:buNone/>
              <a:defRPr sz="900"/>
            </a:lvl5pPr>
            <a:lvl6pPr marL="2362810" indent="0">
              <a:buNone/>
              <a:defRPr sz="900"/>
            </a:lvl6pPr>
            <a:lvl7pPr marL="2835372" indent="0">
              <a:buNone/>
              <a:defRPr sz="900"/>
            </a:lvl7pPr>
            <a:lvl8pPr marL="3307933" indent="0">
              <a:buNone/>
              <a:defRPr sz="900"/>
            </a:lvl8pPr>
            <a:lvl9pPr marL="3780495"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E28B782-0904-4337-A2F5-14D5B0074AC6}" type="datetime1">
              <a:rPr lang="ja-JP" altLang="en-US" smtClean="0">
                <a:solidFill>
                  <a:prstClr val="black">
                    <a:tint val="75000"/>
                  </a:prstClr>
                </a:solidFill>
              </a:rPr>
              <a:t>2026/6/18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695219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日付プレースホルダー 3"/>
          <p:cNvSpPr>
            <a:spLocks noGrp="1"/>
          </p:cNvSpPr>
          <p:nvPr>
            <p:ph type="dt" sz="half" idx="2"/>
          </p:nvPr>
        </p:nvSpPr>
        <p:spPr>
          <a:xfrm>
            <a:off x="458007" y="6355663"/>
            <a:ext cx="2133601" cy="366253"/>
          </a:xfrm>
          <a:prstGeom prst="rect">
            <a:avLst/>
          </a:prstGeom>
        </p:spPr>
        <p:txBody>
          <a:bodyPr vert="horz" lIns="94512" tIns="47256" rIns="94512" bIns="47256" rtlCol="0" anchor="ctr"/>
          <a:lstStyle>
            <a:lvl1pPr algn="l">
              <a:defRPr sz="1200">
                <a:solidFill>
                  <a:schemeClr val="tx1">
                    <a:tint val="75000"/>
                  </a:schemeClr>
                </a:solidFill>
              </a:defRPr>
            </a:lvl1pPr>
          </a:lstStyle>
          <a:p>
            <a:pPr fontAlgn="ctr">
              <a:spcBef>
                <a:spcPct val="0"/>
              </a:spcBef>
            </a:pPr>
            <a:fld id="{3A6CE891-4328-466E-9D79-88CB6132FE5B}" type="datetime1">
              <a:rPr lang="ja-JP" altLang="en-US" smtClean="0">
                <a:solidFill>
                  <a:prstClr val="black">
                    <a:tint val="75000"/>
                  </a:prstClr>
                </a:solidFill>
              </a:rPr>
              <a:t>2026/6/18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3798" y="6355663"/>
            <a:ext cx="2896406" cy="366253"/>
          </a:xfrm>
          <a:prstGeom prst="rect">
            <a:avLst/>
          </a:prstGeom>
        </p:spPr>
        <p:txBody>
          <a:bodyPr vert="horz" lIns="94512" tIns="47256" rIns="94512" bIns="47256" rtlCol="0" anchor="ctr"/>
          <a:lstStyle>
            <a:lvl1pPr algn="ctr">
              <a:defRPr sz="1200">
                <a:solidFill>
                  <a:schemeClr val="tx1">
                    <a:tint val="75000"/>
                  </a:schemeClr>
                </a:solidFill>
              </a:defRPr>
            </a:lvl1pPr>
          </a:lstStyle>
          <a:p>
            <a:pPr fontAlgn="ctr">
              <a:spcBef>
                <a:spcPct val="0"/>
              </a:spcBef>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975873" y="6457328"/>
            <a:ext cx="2133601" cy="366253"/>
          </a:xfrm>
          <a:prstGeom prst="rect">
            <a:avLst/>
          </a:prstGeom>
        </p:spPr>
        <p:txBody>
          <a:bodyPr vert="horz" lIns="94512" tIns="47256" rIns="94512" bIns="47256" rtlCol="0" anchor="ctr"/>
          <a:lstStyle>
            <a:lvl1pPr algn="r">
              <a:defRPr sz="1900">
                <a:solidFill>
                  <a:schemeClr val="tx1">
                    <a:tint val="75000"/>
                  </a:schemeClr>
                </a:solidFill>
              </a:defRPr>
            </a:lvl1pPr>
          </a:lstStyle>
          <a:p>
            <a:pPr fontAlgn="ctr">
              <a:spcBef>
                <a:spcPct val="0"/>
              </a:spcBef>
            </a:pPr>
            <a:fld id="{F14AF66F-3B4F-4E8B-A9F2-F8EEB7F87A3A}" type="slidenum">
              <a:rPr lang="ja-JP" altLang="en-US" smtClean="0">
                <a:solidFill>
                  <a:prstClr val="black">
                    <a:tint val="75000"/>
                  </a:prstClr>
                </a:solidFill>
              </a:rPr>
              <a:pPr fontAlgn="ctr">
                <a:spcBef>
                  <a:spcPct val="0"/>
                </a:spcBef>
              </a:pPr>
              <a:t>‹#›</a:t>
            </a:fld>
            <a:endParaRPr lang="ja-JP" altLang="en-US">
              <a:solidFill>
                <a:prstClr val="black">
                  <a:tint val="75000"/>
                </a:prstClr>
              </a:solidFill>
            </a:endParaRPr>
          </a:p>
        </p:txBody>
      </p:sp>
      <p:pic>
        <p:nvPicPr>
          <p:cNvPr id="1026" name="Picture 2" descr="大学入試センター"/>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00369" y="50875"/>
            <a:ext cx="4509105" cy="50401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直線コネクタ 9"/>
          <p:cNvCxnSpPr/>
          <p:nvPr/>
        </p:nvCxnSpPr>
        <p:spPr>
          <a:xfrm>
            <a:off x="1" y="661236"/>
            <a:ext cx="9144000" cy="0"/>
          </a:xfrm>
          <a:prstGeom prst="line">
            <a:avLst/>
          </a:prstGeom>
          <a:ln w="63500">
            <a:gradFill flip="none" rotWithShape="1">
              <a:gsLst>
                <a:gs pos="0">
                  <a:srgbClr val="0000CC"/>
                </a:gs>
                <a:gs pos="62000">
                  <a:schemeClr val="tx2">
                    <a:lumMod val="60000"/>
                    <a:lumOff val="40000"/>
                  </a:schemeClr>
                </a:gs>
                <a:gs pos="100000">
                  <a:schemeClr val="tx2">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213664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ctr" defTabSz="945124" rtl="0" eaLnBrk="1" latinLnBrk="0" hangingPunct="1">
        <a:spcBef>
          <a:spcPct val="0"/>
        </a:spcBef>
        <a:buNone/>
        <a:defRPr kumimoji="1" sz="4500" kern="1200">
          <a:solidFill>
            <a:schemeClr val="tx1"/>
          </a:solidFill>
          <a:latin typeface="+mj-lt"/>
          <a:ea typeface="+mj-ea"/>
          <a:cs typeface="+mj-cs"/>
        </a:defRPr>
      </a:lvl1pPr>
    </p:titleStyle>
    <p:bodyStyle>
      <a:lvl1pPr marL="354421" indent="-354421" algn="l" defTabSz="94512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7913" indent="-295351" algn="l" defTabSz="94512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1405" indent="-236281" algn="l" defTabSz="94512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3967"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6529"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599091"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1652"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4214"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16776"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9pPr>
    </p:bodyStyle>
    <p:otherStyle>
      <a:defPPr>
        <a:defRPr lang="ja-JP"/>
      </a:defPPr>
      <a:lvl1pPr marL="0" algn="l" defTabSz="945124" rtl="0" eaLnBrk="1" latinLnBrk="0" hangingPunct="1">
        <a:defRPr kumimoji="1" sz="1900" kern="1200">
          <a:solidFill>
            <a:schemeClr val="tx1"/>
          </a:solidFill>
          <a:latin typeface="+mn-lt"/>
          <a:ea typeface="+mn-ea"/>
          <a:cs typeface="+mn-cs"/>
        </a:defRPr>
      </a:lvl1pPr>
      <a:lvl2pPr marL="472562" algn="l" defTabSz="945124" rtl="0" eaLnBrk="1" latinLnBrk="0" hangingPunct="1">
        <a:defRPr kumimoji="1" sz="1900" kern="1200">
          <a:solidFill>
            <a:schemeClr val="tx1"/>
          </a:solidFill>
          <a:latin typeface="+mn-lt"/>
          <a:ea typeface="+mn-ea"/>
          <a:cs typeface="+mn-cs"/>
        </a:defRPr>
      </a:lvl2pPr>
      <a:lvl3pPr marL="945124" algn="l" defTabSz="945124" rtl="0" eaLnBrk="1" latinLnBrk="0" hangingPunct="1">
        <a:defRPr kumimoji="1" sz="1900" kern="1200">
          <a:solidFill>
            <a:schemeClr val="tx1"/>
          </a:solidFill>
          <a:latin typeface="+mn-lt"/>
          <a:ea typeface="+mn-ea"/>
          <a:cs typeface="+mn-cs"/>
        </a:defRPr>
      </a:lvl3pPr>
      <a:lvl4pPr marL="1417686" algn="l" defTabSz="945124" rtl="0" eaLnBrk="1" latinLnBrk="0" hangingPunct="1">
        <a:defRPr kumimoji="1" sz="1900" kern="1200">
          <a:solidFill>
            <a:schemeClr val="tx1"/>
          </a:solidFill>
          <a:latin typeface="+mn-lt"/>
          <a:ea typeface="+mn-ea"/>
          <a:cs typeface="+mn-cs"/>
        </a:defRPr>
      </a:lvl4pPr>
      <a:lvl5pPr marL="1890248" algn="l" defTabSz="945124" rtl="0" eaLnBrk="1" latinLnBrk="0" hangingPunct="1">
        <a:defRPr kumimoji="1" sz="1900" kern="1200">
          <a:solidFill>
            <a:schemeClr val="tx1"/>
          </a:solidFill>
          <a:latin typeface="+mn-lt"/>
          <a:ea typeface="+mn-ea"/>
          <a:cs typeface="+mn-cs"/>
        </a:defRPr>
      </a:lvl5pPr>
      <a:lvl6pPr marL="2362810" algn="l" defTabSz="945124" rtl="0" eaLnBrk="1" latinLnBrk="0" hangingPunct="1">
        <a:defRPr kumimoji="1" sz="1900" kern="1200">
          <a:solidFill>
            <a:schemeClr val="tx1"/>
          </a:solidFill>
          <a:latin typeface="+mn-lt"/>
          <a:ea typeface="+mn-ea"/>
          <a:cs typeface="+mn-cs"/>
        </a:defRPr>
      </a:lvl6pPr>
      <a:lvl7pPr marL="2835372" algn="l" defTabSz="945124" rtl="0" eaLnBrk="1" latinLnBrk="0" hangingPunct="1">
        <a:defRPr kumimoji="1" sz="1900" kern="1200">
          <a:solidFill>
            <a:schemeClr val="tx1"/>
          </a:solidFill>
          <a:latin typeface="+mn-lt"/>
          <a:ea typeface="+mn-ea"/>
          <a:cs typeface="+mn-cs"/>
        </a:defRPr>
      </a:lvl7pPr>
      <a:lvl8pPr marL="3307933" algn="l" defTabSz="945124" rtl="0" eaLnBrk="1" latinLnBrk="0" hangingPunct="1">
        <a:defRPr kumimoji="1" sz="1900" kern="1200">
          <a:solidFill>
            <a:schemeClr val="tx1"/>
          </a:solidFill>
          <a:latin typeface="+mn-lt"/>
          <a:ea typeface="+mn-ea"/>
          <a:cs typeface="+mn-cs"/>
        </a:defRPr>
      </a:lvl8pPr>
      <a:lvl9pPr marL="3780495" algn="l" defTabSz="945124"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3">
            <a:extLst>
              <a:ext uri="{FF2B5EF4-FFF2-40B4-BE49-F238E27FC236}">
                <a16:creationId xmlns:a16="http://schemas.microsoft.com/office/drawing/2014/main" id="{96EBEDF6-D022-473C-AC2B-02402A48FBCE}"/>
              </a:ext>
            </a:extLst>
          </p:cNvPr>
          <p:cNvSpPr txBox="1">
            <a:spLocks noChangeArrowheads="1"/>
          </p:cNvSpPr>
          <p:nvPr/>
        </p:nvSpPr>
        <p:spPr>
          <a:xfrm>
            <a:off x="107504" y="0"/>
            <a:ext cx="3739821" cy="648072"/>
          </a:xfrm>
          <a:prstGeom prst="rect">
            <a:avLst/>
          </a:prstGeom>
        </p:spPr>
        <p:txBody>
          <a:bodyPr/>
          <a:lstStyle>
            <a:lvl1pPr algn="ctr" defTabSz="945124" rtl="0" eaLnBrk="1" latinLnBrk="0" hangingPunct="1">
              <a:spcBef>
                <a:spcPct val="0"/>
              </a:spcBef>
              <a:buNone/>
              <a:defRPr kumimoji="1" sz="4500" kern="1200">
                <a:solidFill>
                  <a:schemeClr val="tx1"/>
                </a:solidFill>
                <a:latin typeface="+mj-lt"/>
                <a:ea typeface="+mj-ea"/>
                <a:cs typeface="+mj-cs"/>
              </a:defRPr>
            </a:lvl1pPr>
          </a:lstStyle>
          <a:p>
            <a:pPr algn="l" fontAlgn="auto">
              <a:spcAft>
                <a:spcPts val="0"/>
              </a:spcAft>
            </a:pPr>
            <a:r>
              <a:rPr lang="ja-JP" altLang="en-US" sz="1800" dirty="0">
                <a:solidFill>
                  <a:srgbClr val="0070C0"/>
                </a:solidFill>
                <a:latin typeface="メイリオ" panose="020B0604030504040204" pitchFamily="50" charset="-128"/>
                <a:ea typeface="メイリオ" panose="020B0604030504040204" pitchFamily="50" charset="-128"/>
              </a:rPr>
              <a:t>令和</a:t>
            </a:r>
            <a:r>
              <a:rPr lang="en-US" altLang="ja-JP" sz="1800" dirty="0">
                <a:solidFill>
                  <a:srgbClr val="0070C0"/>
                </a:solidFill>
                <a:latin typeface="メイリオ" panose="020B0604030504040204" pitchFamily="50" charset="-128"/>
                <a:ea typeface="メイリオ" panose="020B0604030504040204" pitchFamily="50" charset="-128"/>
              </a:rPr>
              <a:t>9</a:t>
            </a:r>
            <a:r>
              <a:rPr lang="ja-JP" altLang="en-US" sz="1800" dirty="0">
                <a:solidFill>
                  <a:srgbClr val="0070C0"/>
                </a:solidFill>
                <a:latin typeface="メイリオ" panose="020B0604030504040204" pitchFamily="50" charset="-128"/>
                <a:ea typeface="メイリオ" panose="020B0604030504040204" pitchFamily="50" charset="-128"/>
              </a:rPr>
              <a:t>年度大学入学者選抜に係る大学入学共通テスト説明協議会</a:t>
            </a:r>
            <a:endParaRPr lang="en-US" altLang="ja-JP" sz="1800" dirty="0">
              <a:solidFill>
                <a:srgbClr val="0070C0"/>
              </a:solidFill>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0E9C0473-CF54-4D3C-A933-B0E82B146653}"/>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1</a:t>
            </a:fld>
            <a:endParaRPr lang="ja-JP" altLang="en-US" dirty="0">
              <a:solidFill>
                <a:prstClr val="black">
                  <a:tint val="75000"/>
                </a:prstClr>
              </a:solidFill>
            </a:endParaRPr>
          </a:p>
        </p:txBody>
      </p:sp>
      <p:sp>
        <p:nvSpPr>
          <p:cNvPr id="9" name="Rectangle 13">
            <a:extLst>
              <a:ext uri="{FF2B5EF4-FFF2-40B4-BE49-F238E27FC236}">
                <a16:creationId xmlns:a16="http://schemas.microsoft.com/office/drawing/2014/main" id="{52110DB9-D826-45EC-8BF3-9F771E0A327E}"/>
              </a:ext>
            </a:extLst>
          </p:cNvPr>
          <p:cNvSpPr txBox="1">
            <a:spLocks noChangeArrowheads="1"/>
          </p:cNvSpPr>
          <p:nvPr/>
        </p:nvSpPr>
        <p:spPr>
          <a:xfrm>
            <a:off x="7712769" y="746965"/>
            <a:ext cx="1323727" cy="543749"/>
          </a:xfrm>
          <a:prstGeom prst="rect">
            <a:avLst/>
          </a:prstGeom>
          <a:solidFill>
            <a:schemeClr val="bg1"/>
          </a:solidFill>
          <a:ln w="28575">
            <a:solidFill>
              <a:schemeClr val="tx1"/>
            </a:solidFill>
          </a:ln>
        </p:spPr>
        <p:txBody>
          <a:bodyPr/>
          <a:lstStyle>
            <a:lvl1pPr algn="ctr" defTabSz="945124" rtl="0" eaLnBrk="1" latinLnBrk="0" hangingPunct="1">
              <a:spcBef>
                <a:spcPct val="0"/>
              </a:spcBef>
              <a:buNone/>
              <a:defRPr kumimoji="1" sz="4500" kern="1200">
                <a:solidFill>
                  <a:schemeClr val="tx1"/>
                </a:solidFill>
                <a:latin typeface="+mj-lt"/>
                <a:ea typeface="+mj-ea"/>
                <a:cs typeface="+mj-cs"/>
              </a:defRPr>
            </a:lvl1pPr>
          </a:lstStyle>
          <a:p>
            <a:pPr fontAlgn="auto">
              <a:spcAft>
                <a:spcPts val="0"/>
              </a:spcAft>
            </a:pPr>
            <a:r>
              <a:rPr lang="ja-JP" altLang="en-US" sz="2800" b="0" dirty="0">
                <a:latin typeface="メイリオ" panose="020B0604030504040204" pitchFamily="50" charset="-128"/>
                <a:ea typeface="メイリオ" panose="020B0604030504040204" pitchFamily="50" charset="-128"/>
              </a:rPr>
              <a:t>資料３</a:t>
            </a:r>
            <a:endParaRPr lang="en-US" altLang="ja-JP" sz="2800" b="0" dirty="0">
              <a:latin typeface="メイリオ" panose="020B0604030504040204" pitchFamily="50" charset="-128"/>
              <a:ea typeface="メイリオ" panose="020B0604030504040204" pitchFamily="50" charset="-128"/>
            </a:endParaRPr>
          </a:p>
        </p:txBody>
      </p:sp>
      <p:sp>
        <p:nvSpPr>
          <p:cNvPr id="8" name="Rectangle 2">
            <a:extLst>
              <a:ext uri="{FF2B5EF4-FFF2-40B4-BE49-F238E27FC236}">
                <a16:creationId xmlns:a16="http://schemas.microsoft.com/office/drawing/2014/main" id="{05E52309-F247-47E2-87D9-AEA4CD64D29A}"/>
              </a:ext>
            </a:extLst>
          </p:cNvPr>
          <p:cNvSpPr txBox="1">
            <a:spLocks noChangeArrowheads="1"/>
          </p:cNvSpPr>
          <p:nvPr/>
        </p:nvSpPr>
        <p:spPr>
          <a:xfrm>
            <a:off x="107504" y="2132856"/>
            <a:ext cx="5472608" cy="1806530"/>
          </a:xfrm>
          <a:prstGeom prst="rect">
            <a:avLst/>
          </a:prstGeom>
        </p:spPr>
        <p:txBody>
          <a:bodyPr anchor="ctr" anchorCtr="0"/>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lnSpc>
                <a:spcPts val="4000"/>
              </a:lnSpc>
              <a:spcAft>
                <a:spcPts val="0"/>
              </a:spcAft>
              <a:defRPr/>
            </a:pPr>
            <a:r>
              <a:rPr lang="ja-JP" altLang="en-US" sz="2400" kern="0" spc="400" dirty="0">
                <a:solidFill>
                  <a:schemeClr val="tx1"/>
                </a:solidFill>
                <a:latin typeface="メイリオ" panose="020B0604030504040204" pitchFamily="50" charset="-128"/>
                <a:ea typeface="メイリオ" panose="020B0604030504040204" pitchFamily="50" charset="-128"/>
              </a:rPr>
              <a:t>令和</a:t>
            </a:r>
            <a:r>
              <a:rPr lang="en-US" altLang="ja-JP" sz="2400" kern="0" spc="400" dirty="0">
                <a:solidFill>
                  <a:schemeClr val="tx1"/>
                </a:solidFill>
                <a:latin typeface="メイリオ" panose="020B0604030504040204" pitchFamily="50" charset="-128"/>
                <a:ea typeface="メイリオ" panose="020B0604030504040204" pitchFamily="50" charset="-128"/>
              </a:rPr>
              <a:t>9</a:t>
            </a:r>
            <a:r>
              <a:rPr lang="ja-JP" altLang="en-US" sz="2400" kern="0" spc="400" dirty="0">
                <a:solidFill>
                  <a:schemeClr val="tx1"/>
                </a:solidFill>
                <a:latin typeface="メイリオ" panose="020B0604030504040204" pitchFamily="50" charset="-128"/>
                <a:ea typeface="メイリオ" panose="020B0604030504040204" pitchFamily="50" charset="-128"/>
              </a:rPr>
              <a:t>年度大学入学共通テスト</a:t>
            </a:r>
            <a:endParaRPr lang="en-US" altLang="ja-JP" sz="1600" kern="0" spc="400" dirty="0">
              <a:solidFill>
                <a:schemeClr val="tx1"/>
              </a:solidFill>
              <a:latin typeface="メイリオ" panose="020B0604030504040204" pitchFamily="50" charset="-128"/>
              <a:ea typeface="メイリオ" panose="020B0604030504040204" pitchFamily="50" charset="-128"/>
            </a:endParaRPr>
          </a:p>
          <a:p>
            <a:pPr eaLnBrk="1" hangingPunct="1">
              <a:lnSpc>
                <a:spcPts val="4000"/>
              </a:lnSpc>
              <a:spcBef>
                <a:spcPts val="1200"/>
              </a:spcBef>
              <a:spcAft>
                <a:spcPts val="0"/>
              </a:spcAft>
              <a:defRPr/>
            </a:pPr>
            <a:r>
              <a:rPr lang="ja-JP" altLang="en-US" sz="4000" kern="0" spc="400" dirty="0">
                <a:solidFill>
                  <a:schemeClr val="tx1"/>
                </a:solidFill>
                <a:latin typeface="メイリオ" panose="020B0604030504040204" pitchFamily="50" charset="-128"/>
                <a:ea typeface="メイリオ" panose="020B0604030504040204" pitchFamily="50" charset="-128"/>
              </a:rPr>
              <a:t>受 験 案 内</a:t>
            </a:r>
            <a:r>
              <a:rPr lang="ja-JP" altLang="en-US" sz="2000" kern="0" spc="400" dirty="0">
                <a:latin typeface="HGSｺﾞｼｯｸE" panose="020B0900000000000000" pitchFamily="50" charset="-128"/>
                <a:ea typeface="HGSｺﾞｼｯｸE" panose="020B0900000000000000" pitchFamily="50" charset="-128"/>
              </a:rPr>
              <a:t>　　　　　　　　</a:t>
            </a:r>
            <a:endParaRPr lang="en-US" altLang="ja-JP" sz="2000" kern="0" dirty="0">
              <a:latin typeface="HGSｺﾞｼｯｸE" panose="020B0900000000000000" pitchFamily="50" charset="-128"/>
              <a:ea typeface="HGSｺﾞｼｯｸE" panose="020B0900000000000000" pitchFamily="50" charset="-128"/>
            </a:endParaRPr>
          </a:p>
        </p:txBody>
      </p:sp>
      <p:sp>
        <p:nvSpPr>
          <p:cNvPr id="10" name="Rectangle 2">
            <a:extLst>
              <a:ext uri="{FF2B5EF4-FFF2-40B4-BE49-F238E27FC236}">
                <a16:creationId xmlns:a16="http://schemas.microsoft.com/office/drawing/2014/main" id="{DD5D8DC9-FF20-4329-BC19-4E242F2DCC5D}"/>
              </a:ext>
            </a:extLst>
          </p:cNvPr>
          <p:cNvSpPr txBox="1">
            <a:spLocks noChangeArrowheads="1"/>
          </p:cNvSpPr>
          <p:nvPr/>
        </p:nvSpPr>
        <p:spPr>
          <a:xfrm>
            <a:off x="172616" y="5026531"/>
            <a:ext cx="8798768" cy="1613923"/>
          </a:xfrm>
          <a:prstGeom prst="rect">
            <a:avLst/>
          </a:prstGeom>
        </p:spPr>
        <p:txBody>
          <a:bodyPr anchor="ctr" anchorCtr="0"/>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eaLnBrk="1" hangingPunct="1">
              <a:spcAft>
                <a:spcPts val="0"/>
              </a:spcAft>
              <a:defRPr/>
            </a:pPr>
            <a:endParaRPr lang="en-US" altLang="ja-JP" sz="2000" b="0" kern="0" dirty="0">
              <a:solidFill>
                <a:schemeClr val="tx1"/>
              </a:solidFill>
              <a:latin typeface="HGSｺﾞｼｯｸE" panose="020B0900000000000000" pitchFamily="50" charset="-128"/>
              <a:ea typeface="HGSｺﾞｼｯｸE" panose="020B0900000000000000" pitchFamily="50" charset="-128"/>
            </a:endParaRPr>
          </a:p>
        </p:txBody>
      </p:sp>
      <p:pic>
        <p:nvPicPr>
          <p:cNvPr id="11" name="図 10">
            <a:extLst>
              <a:ext uri="{FF2B5EF4-FFF2-40B4-BE49-F238E27FC236}">
                <a16:creationId xmlns:a16="http://schemas.microsoft.com/office/drawing/2014/main" id="{D42BE256-944F-419D-996D-4D6B40C6BE24}"/>
              </a:ext>
            </a:extLst>
          </p:cNvPr>
          <p:cNvPicPr>
            <a:picLocks noChangeAspect="1"/>
          </p:cNvPicPr>
          <p:nvPr/>
        </p:nvPicPr>
        <p:blipFill>
          <a:blip r:embed="rId3"/>
          <a:stretch>
            <a:fillRect/>
          </a:stretch>
        </p:blipFill>
        <p:spPr>
          <a:xfrm>
            <a:off x="5921002" y="2132856"/>
            <a:ext cx="2611438" cy="3687971"/>
          </a:xfrm>
          <a:prstGeom prst="rect">
            <a:avLst/>
          </a:prstGeom>
        </p:spPr>
      </p:pic>
    </p:spTree>
    <p:extLst>
      <p:ext uri="{BB962C8B-B14F-4D97-AF65-F5344CB8AC3E}">
        <p14:creationId xmlns:p14="http://schemas.microsoft.com/office/powerpoint/2010/main" val="625986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BDA2B6C-02A0-4792-8AB7-C6D0C1ACAAE6}"/>
              </a:ext>
            </a:extLst>
          </p:cNvPr>
          <p:cNvPicPr>
            <a:picLocks noChangeAspect="1"/>
          </p:cNvPicPr>
          <p:nvPr/>
        </p:nvPicPr>
        <p:blipFill>
          <a:blip r:embed="rId3"/>
          <a:stretch>
            <a:fillRect/>
          </a:stretch>
        </p:blipFill>
        <p:spPr>
          <a:xfrm>
            <a:off x="197780" y="1480874"/>
            <a:ext cx="8809319" cy="1334847"/>
          </a:xfrm>
          <a:prstGeom prst="rect">
            <a:avLst/>
          </a:prstGeom>
        </p:spPr>
      </p:pic>
      <p:sp>
        <p:nvSpPr>
          <p:cNvPr id="4" name="Rectangle 5"/>
          <p:cNvSpPr>
            <a:spLocks noChangeArrowheads="1"/>
          </p:cNvSpPr>
          <p:nvPr/>
        </p:nvSpPr>
        <p:spPr bwMode="auto">
          <a:xfrm>
            <a:off x="323528" y="895319"/>
            <a:ext cx="8496944" cy="576000"/>
          </a:xfrm>
          <a:prstGeom prst="rect">
            <a:avLst/>
          </a:prstGeom>
          <a:solidFill>
            <a:srgbClr val="FFFFCC"/>
          </a:solidFill>
          <a:ln w="28575">
            <a:noFill/>
          </a:ln>
          <a:extLst/>
        </p:spPr>
        <p:txBody>
          <a:bodyPr anchor="b"/>
          <a:lstStyle/>
          <a:p>
            <a:pPr>
              <a:spcBef>
                <a:spcPct val="0"/>
              </a:spcBef>
            </a:pPr>
            <a:r>
              <a:rPr lang="ja-JP" altLang="en-US" dirty="0">
                <a:latin typeface="メイリオ" panose="020B0604030504040204" pitchFamily="50" charset="-128"/>
                <a:ea typeface="メイリオ" panose="020B0604030504040204" pitchFamily="50" charset="-128"/>
              </a:rPr>
              <a:t>出願方法</a:t>
            </a:r>
          </a:p>
        </p:txBody>
      </p:sp>
      <p:sp>
        <p:nvSpPr>
          <p:cNvPr id="5" name="テキスト ボックス 4"/>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メイリオ" panose="020B0604030504040204" pitchFamily="50" charset="-128"/>
                <a:ea typeface="メイリオ" panose="020B0604030504040204" pitchFamily="50" charset="-128"/>
              </a:rPr>
              <a:t>Ｂ</a:t>
            </a:r>
            <a:endParaRPr kumimoji="1" lang="ja-JP" altLang="en-US" sz="3000" dirty="0">
              <a:latin typeface="メイリオ" panose="020B0604030504040204" pitchFamily="50" charset="-128"/>
              <a:ea typeface="メイリオ" panose="020B0604030504040204" pitchFamily="50" charset="-128"/>
            </a:endParaRPr>
          </a:p>
        </p:txBody>
      </p:sp>
      <p:sp>
        <p:nvSpPr>
          <p:cNvPr id="6"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dirty="0">
                <a:latin typeface="メイリオ" panose="020B0604030504040204" pitchFamily="50" charset="-128"/>
                <a:ea typeface="メイリオ" panose="020B0604030504040204" pitchFamily="50" charset="-128"/>
              </a:rPr>
              <a:t>出願</a:t>
            </a:r>
            <a:r>
              <a:rPr lang="ja-JP" altLang="en-US" sz="24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【P31】</a:t>
            </a:r>
            <a:endParaRPr lang="ja-JP" altLang="en-US" sz="2000" dirty="0">
              <a:solidFill>
                <a:srgbClr val="0033CC"/>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5506F08-D780-4E27-9221-B96F39BB58B9}"/>
              </a:ext>
            </a:extLst>
          </p:cNvPr>
          <p:cNvSpPr/>
          <p:nvPr/>
        </p:nvSpPr>
        <p:spPr>
          <a:xfrm>
            <a:off x="832338" y="2815721"/>
            <a:ext cx="7916126" cy="3806235"/>
          </a:xfrm>
          <a:prstGeom prst="rect">
            <a:avLst/>
          </a:prstGeom>
        </p:spPr>
        <p:txBody>
          <a:bodyPr wrap="square">
            <a:noAutofit/>
          </a:bodyPr>
          <a:lstStyle/>
          <a:p>
            <a:pPr lvl="0" fontAlgn="auto">
              <a:lnSpc>
                <a:spcPct val="150000"/>
              </a:lnSpc>
              <a:spcBef>
                <a:spcPts val="1200"/>
              </a:spcBef>
              <a:spcAft>
                <a:spcPts val="0"/>
              </a:spcAft>
              <a:defRPr/>
            </a:pPr>
            <a:endParaRPr lang="en-US" altLang="ja-JP" sz="2400" spc="-50" dirty="0">
              <a:latin typeface="ＭＳ Ｐゴシック" panose="020B0600070205080204" pitchFamily="50" charset="-128"/>
            </a:endParaRPr>
          </a:p>
          <a:p>
            <a:pPr lvl="0" fontAlgn="auto">
              <a:spcBef>
                <a:spcPts val="1800"/>
              </a:spcBef>
              <a:spcAft>
                <a:spcPts val="0"/>
              </a:spcAft>
              <a:defRPr/>
            </a:pPr>
            <a:r>
              <a:rPr lang="ja-JP" altLang="en-US" sz="2400" b="0" spc="-50" dirty="0">
                <a:latin typeface="メイリオ" panose="020B0604030504040204" pitchFamily="50" charset="-128"/>
                <a:ea typeface="メイリオ" panose="020B0604030504040204" pitchFamily="50" charset="-128"/>
              </a:rPr>
              <a:t>　</a:t>
            </a:r>
            <a:r>
              <a:rPr lang="ja-JP" altLang="en-US" sz="2400" b="0" dirty="0">
                <a:latin typeface="メイリオ" panose="020B0604030504040204" pitchFamily="50" charset="-128"/>
                <a:ea typeface="メイリオ" panose="020B0604030504040204" pitchFamily="50" charset="-128"/>
              </a:rPr>
              <a:t>①　インターネットに接続されたパソコン、スマート </a:t>
            </a:r>
            <a:r>
              <a:rPr lang="en-US" altLang="ja-JP" sz="2400" b="0" dirty="0">
                <a:latin typeface="メイリオ" panose="020B0604030504040204" pitchFamily="50" charset="-128"/>
                <a:ea typeface="メイリオ" panose="020B0604030504040204" pitchFamily="50" charset="-128"/>
              </a:rPr>
              <a:t> </a:t>
            </a:r>
          </a:p>
          <a:p>
            <a:pPr lvl="0" fontAlgn="auto">
              <a:spcBef>
                <a:spcPts val="0"/>
              </a:spcBef>
              <a:spcAft>
                <a:spcPts val="0"/>
              </a:spcAft>
              <a:defRPr/>
            </a:pPr>
            <a:r>
              <a:rPr lang="en-US" altLang="ja-JP" sz="2400" b="0" dirty="0">
                <a:latin typeface="メイリオ" panose="020B0604030504040204" pitchFamily="50" charset="-128"/>
                <a:ea typeface="メイリオ" panose="020B0604030504040204" pitchFamily="50" charset="-128"/>
              </a:rPr>
              <a:t>      </a:t>
            </a:r>
            <a:r>
              <a:rPr lang="ja-JP" altLang="en-US" sz="2400" b="0" dirty="0">
                <a:latin typeface="メイリオ" panose="020B0604030504040204" pitchFamily="50" charset="-128"/>
                <a:ea typeface="メイリオ" panose="020B0604030504040204" pitchFamily="50" charset="-128"/>
              </a:rPr>
              <a:t>フォン、タブレット等の端末の準備　</a:t>
            </a:r>
            <a:endParaRPr lang="en-US" altLang="ja-JP" sz="2400" b="0" dirty="0">
              <a:latin typeface="メイリオ" panose="020B0604030504040204" pitchFamily="50" charset="-128"/>
              <a:ea typeface="メイリオ" panose="020B0604030504040204" pitchFamily="50" charset="-128"/>
            </a:endParaRPr>
          </a:p>
          <a:p>
            <a:pPr lvl="0" fontAlgn="auto">
              <a:lnSpc>
                <a:spcPct val="150000"/>
              </a:lnSpc>
              <a:spcBef>
                <a:spcPts val="1200"/>
              </a:spcBef>
              <a:spcAft>
                <a:spcPts val="0"/>
              </a:spcAft>
              <a:defRPr/>
            </a:pPr>
            <a:r>
              <a:rPr lang="ja-JP" altLang="en-US" sz="2400" b="0" dirty="0">
                <a:latin typeface="メイリオ" panose="020B0604030504040204" pitchFamily="50" charset="-128"/>
                <a:ea typeface="メイリオ" panose="020B0604030504040204" pitchFamily="50" charset="-128"/>
              </a:rPr>
              <a:t>　②　メールアドレスの準備</a:t>
            </a:r>
            <a:endParaRPr lang="en-US" altLang="ja-JP" sz="2400" b="0" dirty="0">
              <a:latin typeface="メイリオ" panose="020B0604030504040204" pitchFamily="50" charset="-128"/>
              <a:ea typeface="メイリオ" panose="020B0604030504040204" pitchFamily="50" charset="-128"/>
            </a:endParaRPr>
          </a:p>
          <a:p>
            <a:pPr lvl="0" fontAlgn="auto">
              <a:lnSpc>
                <a:spcPct val="150000"/>
              </a:lnSpc>
              <a:spcBef>
                <a:spcPts val="1200"/>
              </a:spcBef>
              <a:spcAft>
                <a:spcPts val="0"/>
              </a:spcAft>
              <a:defRPr/>
            </a:pPr>
            <a:r>
              <a:rPr lang="ja-JP" altLang="en-US" sz="2400" b="0" dirty="0">
                <a:latin typeface="メイリオ" panose="020B0604030504040204" pitchFamily="50" charset="-128"/>
                <a:ea typeface="メイリオ" panose="020B0604030504040204" pitchFamily="50" charset="-128"/>
              </a:rPr>
              <a:t>　③　検定料等支払方法の確認</a:t>
            </a:r>
            <a:endParaRPr lang="en-US" altLang="ja-JP" sz="2400" b="0" dirty="0">
              <a:latin typeface="メイリオ" panose="020B0604030504040204" pitchFamily="50" charset="-128"/>
              <a:ea typeface="メイリオ" panose="020B0604030504040204" pitchFamily="50" charset="-128"/>
            </a:endParaRPr>
          </a:p>
          <a:p>
            <a:pPr lvl="0" fontAlgn="auto">
              <a:lnSpc>
                <a:spcPct val="150000"/>
              </a:lnSpc>
              <a:spcBef>
                <a:spcPts val="1200"/>
              </a:spcBef>
              <a:spcAft>
                <a:spcPts val="0"/>
              </a:spcAft>
              <a:defRPr/>
            </a:pPr>
            <a:r>
              <a:rPr lang="ja-JP" altLang="en-US" sz="2400" b="0" dirty="0">
                <a:latin typeface="メイリオ" panose="020B0604030504040204" pitchFamily="50" charset="-128"/>
                <a:ea typeface="メイリオ" panose="020B0604030504040204" pitchFamily="50" charset="-128"/>
              </a:rPr>
              <a:t>　④　顔写真データ</a:t>
            </a:r>
            <a:r>
              <a:rPr lang="ja-JP" altLang="en-US" sz="2000" b="0" dirty="0">
                <a:latin typeface="メイリオ" panose="020B0604030504040204" pitchFamily="50" charset="-128"/>
                <a:ea typeface="メイリオ" panose="020B0604030504040204" pitchFamily="50" charset="-128"/>
              </a:rPr>
              <a:t>（</a:t>
            </a:r>
            <a:r>
              <a:rPr lang="ja-JP" altLang="en-US" sz="2000" b="0" u="sng" dirty="0">
                <a:latin typeface="メイリオ" panose="020B0604030504040204" pitchFamily="50" charset="-128"/>
                <a:ea typeface="メイリオ" panose="020B0604030504040204" pitchFamily="50" charset="-128"/>
              </a:rPr>
              <a:t>令和８年</a:t>
            </a:r>
            <a:r>
              <a:rPr lang="en-US" altLang="ja-JP" sz="2000" b="0" u="sng" dirty="0">
                <a:latin typeface="メイリオ" panose="020B0604030504040204" pitchFamily="50" charset="-128"/>
                <a:ea typeface="メイリオ" panose="020B0604030504040204" pitchFamily="50" charset="-128"/>
              </a:rPr>
              <a:t>7</a:t>
            </a:r>
            <a:r>
              <a:rPr lang="ja-JP" altLang="en-US" sz="2000" b="0" u="sng" dirty="0">
                <a:latin typeface="メイリオ" panose="020B0604030504040204" pitchFamily="50" charset="-128"/>
                <a:ea typeface="メイリオ" panose="020B0604030504040204" pitchFamily="50" charset="-128"/>
              </a:rPr>
              <a:t>月</a:t>
            </a:r>
            <a:r>
              <a:rPr lang="en-US" altLang="ja-JP" sz="2000" b="0" u="sng" dirty="0">
                <a:latin typeface="メイリオ" panose="020B0604030504040204" pitchFamily="50" charset="-128"/>
                <a:ea typeface="メイリオ" panose="020B0604030504040204" pitchFamily="50" charset="-128"/>
              </a:rPr>
              <a:t>1</a:t>
            </a:r>
            <a:r>
              <a:rPr lang="ja-JP" altLang="en-US" sz="2000" b="0" u="sng" dirty="0">
                <a:latin typeface="メイリオ" panose="020B0604030504040204" pitchFamily="50" charset="-128"/>
                <a:ea typeface="メイリオ" panose="020B0604030504040204" pitchFamily="50" charset="-128"/>
              </a:rPr>
              <a:t>日</a:t>
            </a:r>
            <a:r>
              <a:rPr lang="ja-JP" altLang="en-US" sz="2000" b="0" dirty="0">
                <a:latin typeface="メイリオ" panose="020B0604030504040204" pitchFamily="50" charset="-128"/>
                <a:ea typeface="メイリオ" panose="020B0604030504040204" pitchFamily="50" charset="-128"/>
              </a:rPr>
              <a:t>以降に撮影）</a:t>
            </a:r>
            <a:r>
              <a:rPr lang="ja-JP" altLang="en-US" sz="2400" b="0" dirty="0">
                <a:latin typeface="メイリオ" panose="020B0604030504040204" pitchFamily="50" charset="-128"/>
                <a:ea typeface="メイリオ" panose="020B0604030504040204" pitchFamily="50" charset="-128"/>
              </a:rPr>
              <a:t>の準備</a:t>
            </a:r>
            <a:endParaRPr lang="en-US" altLang="ja-JP" sz="2400" b="0" dirty="0">
              <a:latin typeface="メイリオ" panose="020B0604030504040204" pitchFamily="50" charset="-128"/>
              <a:ea typeface="メイリオ" panose="020B0604030504040204" pitchFamily="50" charset="-128"/>
            </a:endParaRPr>
          </a:p>
          <a:p>
            <a:pPr lvl="0" fontAlgn="auto">
              <a:spcBef>
                <a:spcPts val="0"/>
              </a:spcBef>
              <a:spcAft>
                <a:spcPts val="0"/>
              </a:spcAft>
              <a:defRPr/>
            </a:pPr>
            <a:r>
              <a:rPr lang="ja-JP" altLang="en-US" sz="2400" b="0" dirty="0"/>
              <a:t>　　</a:t>
            </a:r>
            <a:endParaRPr lang="en-US" altLang="ja-JP" sz="2400" b="0" dirty="0"/>
          </a:p>
        </p:txBody>
      </p:sp>
      <p:sp>
        <p:nvSpPr>
          <p:cNvPr id="8" name="スライド番号プレースホルダー 7">
            <a:extLst>
              <a:ext uri="{FF2B5EF4-FFF2-40B4-BE49-F238E27FC236}">
                <a16:creationId xmlns:a16="http://schemas.microsoft.com/office/drawing/2014/main" id="{90FFD693-6FE9-4DD9-B093-A0ECE25D64A6}"/>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10</a:t>
            </a:fld>
            <a:endParaRPr lang="ja-JP" altLang="en-US">
              <a:solidFill>
                <a:prstClr val="black">
                  <a:tint val="75000"/>
                </a:prstClr>
              </a:solidFill>
            </a:endParaRPr>
          </a:p>
        </p:txBody>
      </p:sp>
      <p:sp>
        <p:nvSpPr>
          <p:cNvPr id="11" name="テキスト ボックス 2">
            <a:extLst>
              <a:ext uri="{FF2B5EF4-FFF2-40B4-BE49-F238E27FC236}">
                <a16:creationId xmlns:a16="http://schemas.microsoft.com/office/drawing/2014/main" id="{EEF46689-B5F2-4AEA-90DF-363A294730DF}"/>
              </a:ext>
            </a:extLst>
          </p:cNvPr>
          <p:cNvSpPr txBox="1">
            <a:spLocks noChangeArrowheads="1"/>
          </p:cNvSpPr>
          <p:nvPr/>
        </p:nvSpPr>
        <p:spPr bwMode="auto">
          <a:xfrm>
            <a:off x="227183" y="2861765"/>
            <a:ext cx="605155" cy="3806235"/>
          </a:xfrm>
          <a:prstGeom prst="rect">
            <a:avLst/>
          </a:prstGeom>
          <a:solidFill>
            <a:schemeClr val="accent4"/>
          </a:solidFill>
          <a:ln w="9525">
            <a:noFill/>
            <a:miter lim="800000"/>
            <a:headEnd/>
            <a:tailEnd/>
          </a:ln>
        </p:spPr>
        <p:txBody>
          <a:bodyPr rot="0" vert="horz" wrap="square" lIns="91440" tIns="45720" rIns="91440" bIns="45720" anchor="t" anchorCtr="0">
            <a:noAutofit/>
          </a:bodyPr>
          <a:lstStyle/>
          <a:p>
            <a:pPr algn="ctr">
              <a:lnSpc>
                <a:spcPts val="1360"/>
              </a:lnSpc>
              <a:spcAft>
                <a:spcPts val="0"/>
              </a:spcAft>
            </a:pPr>
            <a:endParaRPr lang="en-US" sz="1200" b="1" kern="100" dirty="0">
              <a:solidFill>
                <a:srgbClr val="FFFFFF"/>
              </a:solidFill>
              <a:effectLst/>
              <a:latin typeface="ＤＦＧ平成丸ゴシック体W4" panose="020F0400000000000000" pitchFamily="50" charset="-128"/>
              <a:ea typeface="ＭＳ 明朝" panose="02020609040205080304" pitchFamily="17" charset="-128"/>
            </a:endParaRPr>
          </a:p>
          <a:p>
            <a:pPr algn="ctr">
              <a:lnSpc>
                <a:spcPts val="1360"/>
              </a:lnSpc>
              <a:spcAft>
                <a:spcPts val="0"/>
              </a:spcAft>
            </a:pPr>
            <a:r>
              <a:rPr lang="en-US" sz="1200" b="1" kern="100" dirty="0">
                <a:solidFill>
                  <a:srgbClr val="FFFFFF"/>
                </a:solidFill>
                <a:effectLst/>
                <a:latin typeface="ＤＦＧ平成丸ゴシック体W4" panose="020F0400000000000000" pitchFamily="50" charset="-128"/>
                <a:ea typeface="ＭＳ 明朝" panose="02020609040205080304" pitchFamily="17" charset="-128"/>
              </a:rPr>
              <a:t>STEP</a:t>
            </a:r>
            <a:endParaRPr lang="ja-JP" sz="1200" kern="100" dirty="0">
              <a:effectLst/>
              <a:latin typeface="Times New Roman" panose="02020603050405020304" pitchFamily="18" charset="0"/>
              <a:ea typeface="ＭＳ 明朝" panose="02020609040205080304" pitchFamily="17" charset="-128"/>
            </a:endParaRPr>
          </a:p>
          <a:p>
            <a:pPr algn="ctr">
              <a:spcBef>
                <a:spcPts val="600"/>
              </a:spcBef>
              <a:spcAft>
                <a:spcPts val="0"/>
              </a:spcAft>
            </a:pPr>
            <a:r>
              <a:rPr lang="en-US" sz="2400" b="1" kern="100" dirty="0">
                <a:solidFill>
                  <a:srgbClr val="FFFFFF"/>
                </a:solidFill>
                <a:effectLst/>
                <a:latin typeface="ＤＦＧ平成丸ゴシック体W4" panose="020F0400000000000000" pitchFamily="50" charset="-128"/>
                <a:ea typeface="ＭＳ 明朝" panose="02020609040205080304" pitchFamily="17" charset="-128"/>
              </a:rPr>
              <a:t>1</a:t>
            </a:r>
            <a:endParaRPr lang="ja-JP" sz="2400" kern="100" dirty="0">
              <a:effectLst/>
              <a:latin typeface="Times New Roman" panose="02020603050405020304" pitchFamily="18" charset="0"/>
              <a:ea typeface="ＭＳ 明朝" panose="02020609040205080304" pitchFamily="17"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p:txBody>
      </p:sp>
      <p:sp>
        <p:nvSpPr>
          <p:cNvPr id="10" name="Rectangle 7">
            <a:extLst>
              <a:ext uri="{FF2B5EF4-FFF2-40B4-BE49-F238E27FC236}">
                <a16:creationId xmlns:a16="http://schemas.microsoft.com/office/drawing/2014/main" id="{DED9FD3D-7D76-48F5-974F-7DC69F122F1F}"/>
              </a:ext>
            </a:extLst>
          </p:cNvPr>
          <p:cNvSpPr>
            <a:spLocks noChangeArrowheads="1"/>
          </p:cNvSpPr>
          <p:nvPr/>
        </p:nvSpPr>
        <p:spPr bwMode="auto">
          <a:xfrm>
            <a:off x="971600" y="2935043"/>
            <a:ext cx="1396536" cy="461665"/>
          </a:xfrm>
          <a:prstGeom prst="rect">
            <a:avLst/>
          </a:prstGeom>
          <a:noFill/>
          <a:ln w="28575" algn="ctr">
            <a:solidFill>
              <a:schemeClr val="tx1"/>
            </a:solidFill>
            <a:miter lim="800000"/>
            <a:headEnd/>
            <a:tailEnd/>
          </a:ln>
        </p:spPr>
        <p:txBody>
          <a:bodyPr wrap="none" anchor="ctr">
            <a:spAutoFit/>
          </a:bodyPr>
          <a:lstStyle/>
          <a:p>
            <a:pPr lvl="0" fontAlgn="auto">
              <a:spcBef>
                <a:spcPts val="600"/>
              </a:spcBef>
              <a:spcAft>
                <a:spcPts val="0"/>
              </a:spcAft>
              <a:defRPr/>
            </a:pPr>
            <a:r>
              <a:rPr lang="ja-JP" altLang="en-US" sz="2400" spc="-50" dirty="0">
                <a:latin typeface="メイリオ" panose="020B0604030504040204" pitchFamily="50" charset="-128"/>
                <a:ea typeface="メイリオ" panose="020B0604030504040204" pitchFamily="50" charset="-128"/>
              </a:rPr>
              <a:t>事前準備</a:t>
            </a:r>
            <a:endParaRPr lang="en-US" altLang="ja-JP" sz="2400" spc="-5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58820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1DC6BBF4-FEBE-4A71-9CD2-5AD9EDA6E8A3}"/>
              </a:ext>
            </a:extLst>
          </p:cNvPr>
          <p:cNvSpPr>
            <a:spLocks noGrp="1"/>
          </p:cNvSpPr>
          <p:nvPr>
            <p:ph type="sldNum" sz="quarter" idx="12"/>
          </p:nvPr>
        </p:nvSpPr>
        <p:spPr>
          <a:xfrm>
            <a:off x="7010399" y="6523191"/>
            <a:ext cx="2133601" cy="366253"/>
          </a:xfrm>
        </p:spPr>
        <p:txBody>
          <a:bodyPr/>
          <a:lstStyle/>
          <a:p>
            <a:fld id="{F14AF66F-3B4F-4E8B-A9F2-F8EEB7F87A3A}" type="slidenum">
              <a:rPr lang="ja-JP" altLang="en-US" smtClean="0">
                <a:solidFill>
                  <a:prstClr val="black">
                    <a:tint val="75000"/>
                  </a:prstClr>
                </a:solidFill>
              </a:rPr>
              <a:pPr/>
              <a:t>11</a:t>
            </a:fld>
            <a:endParaRPr lang="ja-JP" altLang="en-US" dirty="0">
              <a:solidFill>
                <a:prstClr val="black">
                  <a:tint val="75000"/>
                </a:prstClr>
              </a:solidFill>
            </a:endParaRPr>
          </a:p>
        </p:txBody>
      </p:sp>
      <p:sp>
        <p:nvSpPr>
          <p:cNvPr id="7" name="正方形/長方形 6">
            <a:extLst>
              <a:ext uri="{FF2B5EF4-FFF2-40B4-BE49-F238E27FC236}">
                <a16:creationId xmlns:a16="http://schemas.microsoft.com/office/drawing/2014/main" id="{BB16B472-0AC1-4ECA-87E1-36F77E29A265}"/>
              </a:ext>
            </a:extLst>
          </p:cNvPr>
          <p:cNvSpPr/>
          <p:nvPr/>
        </p:nvSpPr>
        <p:spPr>
          <a:xfrm>
            <a:off x="1117060" y="5185039"/>
            <a:ext cx="7741454" cy="1286845"/>
          </a:xfrm>
          <a:prstGeom prst="rect">
            <a:avLst/>
          </a:prstGeom>
          <a:solidFill>
            <a:srgbClr val="FFE1FF"/>
          </a:solidFill>
          <a:ln w="19050">
            <a:noFill/>
          </a:ln>
        </p:spPr>
        <p:style>
          <a:lnRef idx="1">
            <a:schemeClr val="accent3"/>
          </a:lnRef>
          <a:fillRef idx="2">
            <a:schemeClr val="accent3"/>
          </a:fillRef>
          <a:effectRef idx="1">
            <a:schemeClr val="accent3"/>
          </a:effectRef>
          <a:fontRef idx="minor">
            <a:schemeClr val="dk1"/>
          </a:fontRef>
        </p:style>
        <p:txBody>
          <a:bodyPr wrap="square" lIns="180000" tIns="180000" rIns="180000" bIns="180000">
            <a:spAutoFit/>
          </a:bodyPr>
          <a:lstStyle/>
          <a:p>
            <a:pPr>
              <a:spcBef>
                <a:spcPts val="0"/>
              </a:spcBef>
            </a:pPr>
            <a:r>
              <a:rPr lang="ja-JP" altLang="en-US" sz="2000" dirty="0">
                <a:solidFill>
                  <a:schemeClr val="tx1"/>
                </a:solidFill>
              </a:rPr>
              <a:t>　</a:t>
            </a:r>
            <a:r>
              <a:rPr lang="ja-JP" altLang="en-US" sz="2000" u="sng" dirty="0">
                <a:solidFill>
                  <a:schemeClr val="tx1"/>
                </a:solidFill>
                <a:latin typeface="メイリオ" panose="020B0604030504040204" pitchFamily="50" charset="-128"/>
                <a:ea typeface="メイリオ" panose="020B0604030504040204" pitchFamily="50" charset="-128"/>
              </a:rPr>
              <a:t>各高等学校におかれては、インターネット環境がない生徒に対し、校内のパソコンやタブレット等を利用して出願ができるよう配慮</a:t>
            </a:r>
            <a:r>
              <a:rPr lang="ja-JP" altLang="en-US" sz="2000" u="sng">
                <a:solidFill>
                  <a:schemeClr val="tx1"/>
                </a:solidFill>
                <a:latin typeface="メイリオ" panose="020B0604030504040204" pitchFamily="50" charset="-128"/>
                <a:ea typeface="メイリオ" panose="020B0604030504040204" pitchFamily="50" charset="-128"/>
              </a:rPr>
              <a:t>をお願いします。</a:t>
            </a:r>
            <a:endParaRPr lang="ja-JP" altLang="ja-JP" sz="1200" u="sng"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F390CDA8-C426-44FC-B334-3A1E4C504BCE}"/>
              </a:ext>
            </a:extLst>
          </p:cNvPr>
          <p:cNvSpPr/>
          <p:nvPr/>
        </p:nvSpPr>
        <p:spPr>
          <a:xfrm>
            <a:off x="849709" y="2233407"/>
            <a:ext cx="7985235" cy="2739211"/>
          </a:xfrm>
          <a:prstGeom prst="rect">
            <a:avLst/>
          </a:prstGeom>
        </p:spPr>
        <p:txBody>
          <a:bodyPr wrap="square">
            <a:spAutoFit/>
          </a:bodyPr>
          <a:lstStyle/>
          <a:p>
            <a:r>
              <a:rPr kumimoji="0" lang="ja-JP" altLang="en-US" sz="2000" b="0" dirty="0">
                <a:latin typeface="メイリオ" panose="020B0604030504040204" pitchFamily="50" charset="-128"/>
                <a:ea typeface="メイリオ" panose="020B0604030504040204" pitchFamily="50" charset="-128"/>
              </a:rPr>
              <a:t>○　今年度から、インターネット環境を利用することができない志</a:t>
            </a:r>
            <a:endParaRPr kumimoji="0" lang="en-US" altLang="ja-JP" sz="2000" b="0" dirty="0">
              <a:latin typeface="メイリオ" panose="020B0604030504040204" pitchFamily="50" charset="-128"/>
              <a:ea typeface="メイリオ" panose="020B0604030504040204" pitchFamily="50" charset="-128"/>
            </a:endParaRPr>
          </a:p>
          <a:p>
            <a:pPr>
              <a:spcBef>
                <a:spcPts val="0"/>
              </a:spcBef>
            </a:pPr>
            <a:r>
              <a:rPr kumimoji="0" lang="ja-JP" altLang="en-US" sz="2000" b="0" dirty="0">
                <a:latin typeface="メイリオ" panose="020B0604030504040204" pitchFamily="50" charset="-128"/>
                <a:ea typeface="メイリオ" panose="020B0604030504040204" pitchFamily="50" charset="-128"/>
              </a:rPr>
              <a:t>　願者に対する</a:t>
            </a:r>
            <a:r>
              <a:rPr kumimoji="0" lang="ja-JP" altLang="en-US" sz="2000" u="sng" dirty="0">
                <a:latin typeface="メイリオ" panose="020B0604030504040204" pitchFamily="50" charset="-128"/>
                <a:ea typeface="メイリオ" panose="020B0604030504040204" pitchFamily="50" charset="-128"/>
              </a:rPr>
              <a:t>郵送による出願は行わない</a:t>
            </a:r>
            <a:r>
              <a:rPr kumimoji="0" lang="ja-JP" altLang="en-US" sz="2000" b="0" dirty="0">
                <a:latin typeface="メイリオ" panose="020B0604030504040204" pitchFamily="50" charset="-128"/>
                <a:ea typeface="メイリオ" panose="020B0604030504040204" pitchFamily="50" charset="-128"/>
              </a:rPr>
              <a:t>。</a:t>
            </a:r>
            <a:endParaRPr kumimoji="0" lang="en-US" altLang="ja-JP" sz="2000" b="0" dirty="0">
              <a:latin typeface="メイリオ" panose="020B0604030504040204" pitchFamily="50" charset="-128"/>
              <a:ea typeface="メイリオ" panose="020B0604030504040204" pitchFamily="50" charset="-128"/>
            </a:endParaRPr>
          </a:p>
          <a:p>
            <a:endParaRPr kumimoji="0" lang="en-US" altLang="ja-JP" sz="2000" b="0" dirty="0">
              <a:latin typeface="メイリオ" panose="020B0604030504040204" pitchFamily="50" charset="-128"/>
              <a:ea typeface="メイリオ" panose="020B0604030504040204" pitchFamily="50" charset="-128"/>
            </a:endParaRPr>
          </a:p>
          <a:p>
            <a:r>
              <a:rPr kumimoji="0" lang="ja-JP" altLang="en-US" sz="2000" b="0" dirty="0">
                <a:latin typeface="メイリオ" panose="020B0604030504040204" pitchFamily="50" charset="-128"/>
                <a:ea typeface="メイリオ" panose="020B0604030504040204" pitchFamily="50" charset="-128"/>
              </a:rPr>
              <a:t>○　なお、真にやむを得ない事由（注）により、</a:t>
            </a:r>
            <a:r>
              <a:rPr kumimoji="0" lang="en-US" altLang="ja-JP" sz="2000" b="0" dirty="0">
                <a:latin typeface="メイリオ" panose="020B0604030504040204" pitchFamily="50" charset="-128"/>
                <a:ea typeface="メイリオ" panose="020B0604030504040204" pitchFamily="50" charset="-128"/>
              </a:rPr>
              <a:t>Web</a:t>
            </a:r>
            <a:r>
              <a:rPr kumimoji="0" lang="ja-JP" altLang="en-US" sz="2000" b="0" dirty="0">
                <a:latin typeface="メイリオ" panose="020B0604030504040204" pitchFamily="50" charset="-128"/>
                <a:ea typeface="メイリオ" panose="020B0604030504040204" pitchFamily="50" charset="-128"/>
              </a:rPr>
              <a:t>出願ができな</a:t>
            </a:r>
            <a:endParaRPr kumimoji="0" lang="en-US" altLang="ja-JP" sz="2000" b="0" dirty="0">
              <a:latin typeface="メイリオ" panose="020B0604030504040204" pitchFamily="50" charset="-128"/>
              <a:ea typeface="メイリオ" panose="020B0604030504040204" pitchFamily="50" charset="-128"/>
            </a:endParaRPr>
          </a:p>
          <a:p>
            <a:pPr>
              <a:spcBef>
                <a:spcPts val="0"/>
              </a:spcBef>
            </a:pPr>
            <a:r>
              <a:rPr kumimoji="0" lang="ja-JP" altLang="en-US" sz="2000" b="0" dirty="0">
                <a:latin typeface="メイリオ" panose="020B0604030504040204" pitchFamily="50" charset="-128"/>
                <a:ea typeface="メイリオ" panose="020B0604030504040204" pitchFamily="50" charset="-128"/>
              </a:rPr>
              <a:t>　</a:t>
            </a:r>
            <a:r>
              <a:rPr kumimoji="0" lang="ja-JP" altLang="en-US" sz="2000" b="0" dirty="0" err="1">
                <a:latin typeface="メイリオ" panose="020B0604030504040204" pitchFamily="50" charset="-128"/>
                <a:ea typeface="メイリオ" panose="020B0604030504040204" pitchFamily="50" charset="-128"/>
              </a:rPr>
              <a:t>い</a:t>
            </a:r>
            <a:r>
              <a:rPr kumimoji="0" lang="ja-JP" altLang="en-US" sz="2000" b="0" dirty="0">
                <a:latin typeface="メイリオ" panose="020B0604030504040204" pitchFamily="50" charset="-128"/>
                <a:ea typeface="メイリオ" panose="020B0604030504040204" pitchFamily="50" charset="-128"/>
              </a:rPr>
              <a:t>場合は、</a:t>
            </a:r>
            <a:r>
              <a:rPr kumimoji="0" lang="ja-JP" altLang="en-US" sz="2000" u="sng" dirty="0">
                <a:latin typeface="メイリオ" panose="020B0604030504040204" pitchFamily="50" charset="-128"/>
                <a:ea typeface="メイリオ" panose="020B0604030504040204" pitchFamily="50" charset="-128"/>
              </a:rPr>
              <a:t>令和</a:t>
            </a:r>
            <a:r>
              <a:rPr kumimoji="0" lang="en-US" altLang="ja-JP" sz="2000" u="sng" dirty="0">
                <a:latin typeface="メイリオ" panose="020B0604030504040204" pitchFamily="50" charset="-128"/>
                <a:ea typeface="メイリオ" panose="020B0604030504040204" pitchFamily="50" charset="-128"/>
              </a:rPr>
              <a:t>8</a:t>
            </a:r>
            <a:r>
              <a:rPr kumimoji="0" lang="ja-JP" altLang="en-US" sz="2000" u="sng" dirty="0">
                <a:latin typeface="メイリオ" panose="020B0604030504040204" pitchFamily="50" charset="-128"/>
                <a:ea typeface="メイリオ" panose="020B0604030504040204" pitchFamily="50" charset="-128"/>
              </a:rPr>
              <a:t>年</a:t>
            </a:r>
            <a:r>
              <a:rPr kumimoji="0" lang="en-US" altLang="ja-JP" sz="2000" u="sng" dirty="0">
                <a:latin typeface="メイリオ" panose="020B0604030504040204" pitchFamily="50" charset="-128"/>
                <a:ea typeface="メイリオ" panose="020B0604030504040204" pitchFamily="50" charset="-128"/>
              </a:rPr>
              <a:t>9</a:t>
            </a:r>
            <a:r>
              <a:rPr kumimoji="0" lang="ja-JP" altLang="en-US" sz="2000" u="sng" dirty="0">
                <a:latin typeface="メイリオ" panose="020B0604030504040204" pitchFamily="50" charset="-128"/>
                <a:ea typeface="メイリオ" panose="020B0604030504040204" pitchFamily="50" charset="-128"/>
              </a:rPr>
              <a:t>月</a:t>
            </a:r>
            <a:r>
              <a:rPr kumimoji="0" lang="en-US" altLang="ja-JP" sz="2000" u="sng" dirty="0">
                <a:latin typeface="メイリオ" panose="020B0604030504040204" pitchFamily="50" charset="-128"/>
                <a:ea typeface="メイリオ" panose="020B0604030504040204" pitchFamily="50" charset="-128"/>
              </a:rPr>
              <a:t>11</a:t>
            </a:r>
            <a:r>
              <a:rPr kumimoji="0" lang="ja-JP" altLang="en-US" sz="2000" u="sng" dirty="0">
                <a:latin typeface="メイリオ" panose="020B0604030504040204" pitchFamily="50" charset="-128"/>
                <a:ea typeface="メイリオ" panose="020B0604030504040204" pitchFamily="50" charset="-128"/>
              </a:rPr>
              <a:t>日（金）</a:t>
            </a:r>
            <a:r>
              <a:rPr kumimoji="0" lang="ja-JP" altLang="en-US" sz="2000" b="0" dirty="0">
                <a:latin typeface="メイリオ" panose="020B0604030504040204" pitchFamily="50" charset="-128"/>
                <a:ea typeface="メイリオ" panose="020B0604030504040204" pitchFamily="50" charset="-128"/>
              </a:rPr>
              <a:t>までに大学入試センター事業第</a:t>
            </a:r>
            <a:endParaRPr kumimoji="0" lang="en-US" altLang="ja-JP" sz="2000" b="0" dirty="0">
              <a:latin typeface="メイリオ" panose="020B0604030504040204" pitchFamily="50" charset="-128"/>
              <a:ea typeface="メイリオ" panose="020B0604030504040204" pitchFamily="50" charset="-128"/>
            </a:endParaRPr>
          </a:p>
          <a:p>
            <a:pPr>
              <a:spcBef>
                <a:spcPts val="0"/>
              </a:spcBef>
            </a:pPr>
            <a:r>
              <a:rPr kumimoji="0" lang="ja-JP" altLang="en-US" sz="2000" b="0" dirty="0">
                <a:latin typeface="メイリオ" panose="020B0604030504040204" pitchFamily="50" charset="-128"/>
                <a:ea typeface="メイリオ" panose="020B0604030504040204" pitchFamily="50" charset="-128"/>
              </a:rPr>
              <a:t>　１課（</a:t>
            </a:r>
            <a:r>
              <a:rPr kumimoji="0" lang="en-US" altLang="ja-JP" sz="2000" b="0" dirty="0">
                <a:latin typeface="メイリオ" panose="020B0604030504040204" pitchFamily="50" charset="-128"/>
                <a:ea typeface="メイリオ" panose="020B0604030504040204" pitchFamily="50" charset="-128"/>
              </a:rPr>
              <a:t>03-3465-8600</a:t>
            </a:r>
            <a:r>
              <a:rPr kumimoji="0" lang="ja-JP" altLang="en-US" sz="2000" b="0" dirty="0">
                <a:latin typeface="メイリオ" panose="020B0604030504040204" pitchFamily="50" charset="-128"/>
                <a:ea typeface="メイリオ" panose="020B0604030504040204" pitchFamily="50" charset="-128"/>
              </a:rPr>
              <a:t>）に連絡。</a:t>
            </a:r>
            <a:endParaRPr kumimoji="0" lang="en-US" altLang="ja-JP" sz="2000" b="0" dirty="0">
              <a:latin typeface="メイリオ" panose="020B0604030504040204" pitchFamily="50" charset="-128"/>
              <a:ea typeface="メイリオ" panose="020B0604030504040204" pitchFamily="50" charset="-128"/>
            </a:endParaRPr>
          </a:p>
          <a:p>
            <a:pPr>
              <a:spcBef>
                <a:spcPts val="1200"/>
              </a:spcBef>
            </a:pPr>
            <a:r>
              <a:rPr kumimoji="0" lang="ja-JP" altLang="en-US" sz="1800" b="0" dirty="0">
                <a:latin typeface="メイリオ" panose="020B0604030504040204" pitchFamily="50" charset="-128"/>
                <a:ea typeface="メイリオ" panose="020B0604030504040204" pitchFamily="50" charset="-128"/>
              </a:rPr>
              <a:t> </a:t>
            </a:r>
            <a:r>
              <a:rPr kumimoji="0" lang="ja-JP" altLang="en-US" sz="1600" b="0" dirty="0">
                <a:latin typeface="メイリオ" panose="020B0604030504040204" pitchFamily="50" charset="-128"/>
                <a:ea typeface="メイリオ" panose="020B0604030504040204" pitchFamily="50" charset="-128"/>
              </a:rPr>
              <a:t>（注）「パソコンやスマートフォンを持っていない」や「自宅にインターネット環境</a:t>
            </a:r>
            <a:endParaRPr kumimoji="0" lang="en-US" altLang="ja-JP" sz="1600" b="0" dirty="0">
              <a:latin typeface="メイリオ" panose="020B0604030504040204" pitchFamily="50" charset="-128"/>
              <a:ea typeface="メイリオ" panose="020B0604030504040204" pitchFamily="50" charset="-128"/>
            </a:endParaRPr>
          </a:p>
          <a:p>
            <a:pPr>
              <a:spcBef>
                <a:spcPts val="0"/>
              </a:spcBef>
            </a:pPr>
            <a:r>
              <a:rPr kumimoji="0" lang="ja-JP" altLang="en-US" sz="1600" b="0" dirty="0">
                <a:latin typeface="メイリオ" panose="020B0604030504040204" pitchFamily="50" charset="-128"/>
                <a:ea typeface="メイリオ" panose="020B0604030504040204" pitchFamily="50" charset="-128"/>
              </a:rPr>
              <a:t>　　　がない」などの理由だけでは該当しない。</a:t>
            </a:r>
            <a:endParaRPr kumimoji="0" lang="en-US" altLang="ja-JP" sz="1600" b="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51215F38-C33F-4B10-A12A-03832DFFD654}"/>
              </a:ext>
            </a:extLst>
          </p:cNvPr>
          <p:cNvSpPr txBox="1"/>
          <p:nvPr/>
        </p:nvSpPr>
        <p:spPr>
          <a:xfrm>
            <a:off x="923752" y="1556792"/>
            <a:ext cx="1416000" cy="523220"/>
          </a:xfrm>
          <a:prstGeom prst="rect">
            <a:avLst/>
          </a:prstGeom>
          <a:noFill/>
          <a:ln>
            <a:solidFill>
              <a:srgbClr val="FF0000"/>
            </a:solidFill>
          </a:ln>
        </p:spPr>
        <p:txBody>
          <a:bodyPr wrap="square" rtlCol="0">
            <a:spAutoFit/>
          </a:bodyPr>
          <a:lstStyle/>
          <a:p>
            <a:pPr algn="ctr"/>
            <a:r>
              <a:rPr kumimoji="1" lang="ja-JP" altLang="en-US" b="1" u="sng" dirty="0">
                <a:solidFill>
                  <a:srgbClr val="FF0000"/>
                </a:solidFill>
              </a:rPr>
              <a:t>変更点</a:t>
            </a:r>
          </a:p>
        </p:txBody>
      </p:sp>
      <p:sp>
        <p:nvSpPr>
          <p:cNvPr id="6" name="Rectangle 15">
            <a:extLst>
              <a:ext uri="{FF2B5EF4-FFF2-40B4-BE49-F238E27FC236}">
                <a16:creationId xmlns:a16="http://schemas.microsoft.com/office/drawing/2014/main" id="{34A2D08A-6F70-4489-B93D-11B086AEE7D7}"/>
              </a:ext>
            </a:extLst>
          </p:cNvPr>
          <p:cNvSpPr>
            <a:spLocks noChangeArrowheads="1"/>
          </p:cNvSpPr>
          <p:nvPr/>
        </p:nvSpPr>
        <p:spPr bwMode="auto">
          <a:xfrm>
            <a:off x="1331640" y="158676"/>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dirty="0">
                <a:latin typeface="メイリオ" panose="020B0604030504040204" pitchFamily="50" charset="-128"/>
                <a:ea typeface="メイリオ" panose="020B0604030504040204" pitchFamily="50" charset="-128"/>
              </a:rPr>
              <a:t>出願</a:t>
            </a:r>
            <a:r>
              <a:rPr lang="ja-JP" altLang="en-US" sz="24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【P31】</a:t>
            </a:r>
            <a:endParaRPr lang="ja-JP" altLang="en-US" sz="2000" dirty="0">
              <a:solidFill>
                <a:srgbClr val="0033CC"/>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5F12E6A7-BFD0-46D7-8932-3F129DAF8C74}"/>
              </a:ext>
            </a:extLst>
          </p:cNvPr>
          <p:cNvSpPr txBox="1"/>
          <p:nvPr/>
        </p:nvSpPr>
        <p:spPr>
          <a:xfrm>
            <a:off x="323528" y="93013"/>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メイリオ" panose="020B0604030504040204" pitchFamily="50" charset="-128"/>
                <a:ea typeface="メイリオ" panose="020B0604030504040204" pitchFamily="50" charset="-128"/>
              </a:rPr>
              <a:t>Ｂ</a:t>
            </a:r>
            <a:endParaRPr kumimoji="1" lang="ja-JP" altLang="en-US" sz="3000" dirty="0">
              <a:latin typeface="メイリオ" panose="020B0604030504040204" pitchFamily="50" charset="-128"/>
              <a:ea typeface="メイリオ" panose="020B0604030504040204" pitchFamily="50" charset="-128"/>
            </a:endParaRPr>
          </a:p>
        </p:txBody>
      </p:sp>
      <p:sp>
        <p:nvSpPr>
          <p:cNvPr id="10" name="Rectangle 438">
            <a:extLst>
              <a:ext uri="{FF2B5EF4-FFF2-40B4-BE49-F238E27FC236}">
                <a16:creationId xmlns:a16="http://schemas.microsoft.com/office/drawing/2014/main" id="{11D64A29-45D2-4DEC-9260-C641BF4C7C6E}"/>
              </a:ext>
            </a:extLst>
          </p:cNvPr>
          <p:cNvSpPr>
            <a:spLocks noChangeArrowheads="1"/>
          </p:cNvSpPr>
          <p:nvPr/>
        </p:nvSpPr>
        <p:spPr bwMode="auto">
          <a:xfrm>
            <a:off x="1006459" y="946676"/>
            <a:ext cx="3565541" cy="430887"/>
          </a:xfrm>
          <a:prstGeom prst="rect">
            <a:avLst/>
          </a:prstGeom>
          <a:solidFill>
            <a:schemeClr val="accent4">
              <a:lumMod val="20000"/>
              <a:lumOff val="80000"/>
            </a:schemeClr>
          </a:solidFill>
          <a:ln w="28575" algn="ctr">
            <a:solidFill>
              <a:schemeClr val="accent4"/>
            </a:solidFill>
            <a:prstDash val="dash"/>
            <a:miter lim="800000"/>
            <a:headEnd/>
            <a:tailEnd/>
          </a:ln>
          <a:extLst/>
        </p:spPr>
        <p:style>
          <a:lnRef idx="2">
            <a:schemeClr val="accent4"/>
          </a:lnRef>
          <a:fillRef idx="1">
            <a:schemeClr val="lt1"/>
          </a:fillRef>
          <a:effectRef idx="0">
            <a:schemeClr val="accent4"/>
          </a:effectRef>
          <a:fontRef idx="minor">
            <a:schemeClr val="dk1"/>
          </a:fontRef>
        </p:style>
        <p:txBody>
          <a:bodyPr wrap="square" anchor="ctr">
            <a:spAutoFit/>
          </a:bodyPr>
          <a:lstStyle/>
          <a:p>
            <a:pPr lvl="0" algn="just">
              <a:spcBef>
                <a:spcPts val="1800"/>
              </a:spcBef>
              <a:defRPr/>
            </a:pPr>
            <a:r>
              <a:rPr lang="en-US" altLang="ja-JP" sz="2200" dirty="0">
                <a:latin typeface="メイリオ" panose="020B0604030504040204" pitchFamily="50" charset="-128"/>
                <a:ea typeface="メイリオ" panose="020B0604030504040204" pitchFamily="50" charset="-128"/>
              </a:rPr>
              <a:t>Web</a:t>
            </a:r>
            <a:r>
              <a:rPr lang="ja-JP" altLang="en-US" sz="2200" dirty="0">
                <a:latin typeface="メイリオ" panose="020B0604030504040204" pitchFamily="50" charset="-128"/>
                <a:ea typeface="メイリオ" panose="020B0604030504040204" pitchFamily="50" charset="-128"/>
              </a:rPr>
              <a:t>出願ができない場合</a:t>
            </a:r>
          </a:p>
        </p:txBody>
      </p:sp>
      <p:sp>
        <p:nvSpPr>
          <p:cNvPr id="11" name="テキスト ボックス 2">
            <a:extLst>
              <a:ext uri="{FF2B5EF4-FFF2-40B4-BE49-F238E27FC236}">
                <a16:creationId xmlns:a16="http://schemas.microsoft.com/office/drawing/2014/main" id="{CB7B6F20-4CC9-475A-A77D-9917654E4E9D}"/>
              </a:ext>
            </a:extLst>
          </p:cNvPr>
          <p:cNvSpPr txBox="1">
            <a:spLocks noChangeArrowheads="1"/>
          </p:cNvSpPr>
          <p:nvPr/>
        </p:nvSpPr>
        <p:spPr bwMode="auto">
          <a:xfrm>
            <a:off x="206376" y="934471"/>
            <a:ext cx="643333" cy="5830516"/>
          </a:xfrm>
          <a:prstGeom prst="rect">
            <a:avLst/>
          </a:prstGeom>
          <a:solidFill>
            <a:schemeClr val="accent4"/>
          </a:solidFill>
          <a:ln w="9525">
            <a:noFill/>
            <a:miter lim="800000"/>
            <a:headEnd/>
            <a:tailEnd/>
          </a:ln>
        </p:spPr>
        <p:txBody>
          <a:bodyPr rot="0" vert="horz" wrap="square" lIns="91440" tIns="45720" rIns="91440" bIns="45720" anchor="t" anchorCtr="0">
            <a:noAutofit/>
          </a:bodyPr>
          <a:lstStyle/>
          <a:p>
            <a:pPr algn="ctr">
              <a:lnSpc>
                <a:spcPts val="1360"/>
              </a:lnSpc>
              <a:spcAft>
                <a:spcPts val="0"/>
              </a:spcAft>
            </a:pPr>
            <a:endParaRPr lang="en-US" sz="1200" b="1" kern="100" dirty="0">
              <a:solidFill>
                <a:srgbClr val="FFFFFF"/>
              </a:solidFill>
              <a:effectLst/>
              <a:latin typeface="ＤＦＧ平成丸ゴシック体W4" panose="020F0400000000000000" pitchFamily="50" charset="-128"/>
              <a:ea typeface="ＭＳ 明朝" panose="02020609040205080304" pitchFamily="17" charset="-128"/>
            </a:endParaRPr>
          </a:p>
          <a:p>
            <a:pPr algn="ctr">
              <a:lnSpc>
                <a:spcPts val="1360"/>
              </a:lnSpc>
              <a:spcAft>
                <a:spcPts val="0"/>
              </a:spcAft>
            </a:pPr>
            <a:r>
              <a:rPr lang="en-US" sz="1200" b="1" kern="100" dirty="0">
                <a:solidFill>
                  <a:srgbClr val="FFFFFF"/>
                </a:solidFill>
                <a:effectLst/>
                <a:latin typeface="ＤＦＧ平成丸ゴシック体W4" panose="020F0400000000000000" pitchFamily="50" charset="-128"/>
                <a:ea typeface="ＭＳ 明朝" panose="02020609040205080304" pitchFamily="17" charset="-128"/>
              </a:rPr>
              <a:t>STEP</a:t>
            </a:r>
            <a:endParaRPr lang="ja-JP" sz="1200" kern="100" dirty="0">
              <a:effectLst/>
              <a:latin typeface="Times New Roman" panose="02020603050405020304" pitchFamily="18" charset="0"/>
              <a:ea typeface="ＭＳ 明朝" panose="02020609040205080304" pitchFamily="17" charset="-128"/>
            </a:endParaRPr>
          </a:p>
          <a:p>
            <a:pPr algn="ctr">
              <a:spcBef>
                <a:spcPts val="600"/>
              </a:spcBef>
              <a:spcAft>
                <a:spcPts val="0"/>
              </a:spcAft>
            </a:pPr>
            <a:r>
              <a:rPr lang="en-US" sz="2400" b="1" kern="100" dirty="0">
                <a:solidFill>
                  <a:srgbClr val="FFFFFF"/>
                </a:solidFill>
                <a:effectLst/>
                <a:latin typeface="ＤＦＧ平成丸ゴシック体W4" panose="020F0400000000000000" pitchFamily="50" charset="-128"/>
                <a:ea typeface="ＭＳ 明朝" panose="02020609040205080304" pitchFamily="17" charset="-128"/>
              </a:rPr>
              <a:t>1</a:t>
            </a:r>
            <a:endParaRPr lang="ja-JP" sz="2400" kern="100" dirty="0">
              <a:effectLst/>
              <a:latin typeface="Times New Roman" panose="02020603050405020304" pitchFamily="18" charset="0"/>
              <a:ea typeface="ＭＳ 明朝" panose="02020609040205080304" pitchFamily="17"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p:txBody>
      </p:sp>
    </p:spTree>
    <p:extLst>
      <p:ext uri="{BB962C8B-B14F-4D97-AF65-F5344CB8AC3E}">
        <p14:creationId xmlns:p14="http://schemas.microsoft.com/office/powerpoint/2010/main" val="20131102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メイリオ" panose="020B0604030504040204" pitchFamily="50" charset="-128"/>
                <a:ea typeface="メイリオ" panose="020B0604030504040204" pitchFamily="50" charset="-128"/>
              </a:rPr>
              <a:t>Ｂ</a:t>
            </a:r>
            <a:endParaRPr kumimoji="1" lang="ja-JP" altLang="en-US" sz="3000" dirty="0">
              <a:latin typeface="メイリオ" panose="020B0604030504040204" pitchFamily="50" charset="-128"/>
              <a:ea typeface="メイリオ" panose="020B0604030504040204" pitchFamily="50" charset="-128"/>
            </a:endParaRPr>
          </a:p>
        </p:txBody>
      </p:sp>
      <p:sp>
        <p:nvSpPr>
          <p:cNvPr id="6"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dirty="0">
                <a:latin typeface="メイリオ" panose="020B0604030504040204" pitchFamily="50" charset="-128"/>
                <a:ea typeface="メイリオ" panose="020B0604030504040204" pitchFamily="50" charset="-128"/>
              </a:rPr>
              <a:t>出願</a:t>
            </a:r>
            <a:r>
              <a:rPr lang="ja-JP" altLang="en-US" sz="24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【P32】</a:t>
            </a:r>
            <a:endParaRPr lang="ja-JP" altLang="en-US" sz="2000" dirty="0">
              <a:solidFill>
                <a:srgbClr val="0033CC"/>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5506F08-D780-4E27-9221-B96F39BB58B9}"/>
              </a:ext>
            </a:extLst>
          </p:cNvPr>
          <p:cNvSpPr/>
          <p:nvPr/>
        </p:nvSpPr>
        <p:spPr>
          <a:xfrm>
            <a:off x="892516" y="980727"/>
            <a:ext cx="8029055" cy="5616625"/>
          </a:xfrm>
          <a:prstGeom prst="rect">
            <a:avLst/>
          </a:prstGeom>
        </p:spPr>
        <p:txBody>
          <a:bodyPr wrap="square">
            <a:noAutofit/>
          </a:bodyPr>
          <a:lstStyle/>
          <a:p>
            <a:pPr lvl="0" fontAlgn="auto">
              <a:spcBef>
                <a:spcPts val="600"/>
              </a:spcBef>
              <a:spcAft>
                <a:spcPts val="0"/>
              </a:spcAft>
              <a:defRPr/>
            </a:pPr>
            <a:endParaRPr lang="en-US" altLang="ja-JP" sz="2000" b="0" dirty="0"/>
          </a:p>
          <a:p>
            <a:pPr lvl="0" fontAlgn="auto">
              <a:lnSpc>
                <a:spcPct val="150000"/>
              </a:lnSpc>
              <a:spcBef>
                <a:spcPts val="1200"/>
              </a:spcBef>
              <a:spcAft>
                <a:spcPts val="0"/>
              </a:spcAft>
              <a:defRPr/>
            </a:pPr>
            <a:r>
              <a:rPr lang="ja-JP" altLang="en-US" sz="2000" b="0" dirty="0"/>
              <a:t>　</a:t>
            </a:r>
            <a:r>
              <a:rPr lang="ja-JP" altLang="en-US" sz="2400" b="0" dirty="0">
                <a:latin typeface="メイリオ" panose="020B0604030504040204" pitchFamily="50" charset="-128"/>
                <a:ea typeface="メイリオ" panose="020B0604030504040204" pitchFamily="50" charset="-128"/>
              </a:rPr>
              <a:t>○　共通テスト出願サイトにアクセスする。</a:t>
            </a:r>
            <a:endParaRPr lang="en-US" altLang="ja-JP" sz="2400" b="0" dirty="0">
              <a:latin typeface="メイリオ" panose="020B0604030504040204" pitchFamily="50" charset="-128"/>
              <a:ea typeface="メイリオ" panose="020B0604030504040204" pitchFamily="50" charset="-128"/>
            </a:endParaRPr>
          </a:p>
          <a:p>
            <a:pPr lvl="0" fontAlgn="auto">
              <a:lnSpc>
                <a:spcPct val="150000"/>
              </a:lnSpc>
              <a:spcBef>
                <a:spcPts val="1200"/>
              </a:spcBef>
              <a:spcAft>
                <a:spcPts val="0"/>
              </a:spcAft>
              <a:defRPr/>
            </a:pPr>
            <a:endParaRPr lang="en-US" altLang="ja-JP" sz="1600" b="0" dirty="0"/>
          </a:p>
          <a:p>
            <a:pPr lvl="0" fontAlgn="auto">
              <a:lnSpc>
                <a:spcPct val="150000"/>
              </a:lnSpc>
              <a:spcBef>
                <a:spcPts val="1200"/>
              </a:spcBef>
              <a:spcAft>
                <a:spcPts val="0"/>
              </a:spcAft>
              <a:defRPr/>
            </a:pPr>
            <a:endParaRPr lang="en-US" altLang="ja-JP" sz="2000" b="0" dirty="0"/>
          </a:p>
          <a:p>
            <a:pPr lvl="0" fontAlgn="auto">
              <a:lnSpc>
                <a:spcPct val="150000"/>
              </a:lnSpc>
              <a:spcBef>
                <a:spcPts val="1200"/>
              </a:spcBef>
              <a:spcAft>
                <a:spcPts val="0"/>
              </a:spcAft>
              <a:defRPr/>
            </a:pPr>
            <a:endParaRPr lang="en-US" altLang="ja-JP" sz="2000" b="0" dirty="0"/>
          </a:p>
          <a:p>
            <a:pPr lvl="0" fontAlgn="auto">
              <a:lnSpc>
                <a:spcPct val="150000"/>
              </a:lnSpc>
              <a:spcBef>
                <a:spcPts val="1200"/>
              </a:spcBef>
              <a:spcAft>
                <a:spcPts val="0"/>
              </a:spcAft>
              <a:defRPr/>
            </a:pPr>
            <a:endParaRPr lang="en-US" altLang="ja-JP" sz="2000" b="0" dirty="0"/>
          </a:p>
          <a:p>
            <a:pPr lvl="0" fontAlgn="auto">
              <a:lnSpc>
                <a:spcPct val="150000"/>
              </a:lnSpc>
              <a:spcBef>
                <a:spcPts val="1200"/>
              </a:spcBef>
              <a:spcAft>
                <a:spcPts val="0"/>
              </a:spcAft>
              <a:defRPr/>
            </a:pPr>
            <a:endParaRPr lang="en-US" altLang="ja-JP" sz="2000" b="0" dirty="0"/>
          </a:p>
          <a:p>
            <a:pPr lvl="0" fontAlgn="auto">
              <a:lnSpc>
                <a:spcPct val="150000"/>
              </a:lnSpc>
              <a:spcBef>
                <a:spcPts val="1200"/>
              </a:spcBef>
              <a:spcAft>
                <a:spcPts val="0"/>
              </a:spcAft>
              <a:defRPr/>
            </a:pPr>
            <a:endParaRPr lang="en-US" altLang="ja-JP" sz="2000" b="0" dirty="0"/>
          </a:p>
          <a:p>
            <a:pPr lvl="0" fontAlgn="auto">
              <a:lnSpc>
                <a:spcPct val="150000"/>
              </a:lnSpc>
              <a:spcBef>
                <a:spcPts val="1200"/>
              </a:spcBef>
              <a:spcAft>
                <a:spcPts val="0"/>
              </a:spcAft>
              <a:defRPr/>
            </a:pPr>
            <a:r>
              <a:rPr lang="en-US" altLang="ja-JP" sz="2000" b="0" dirty="0">
                <a:latin typeface="メイリオ" panose="020B0604030504040204" pitchFamily="50" charset="-128"/>
                <a:ea typeface="メイリオ" panose="020B0604030504040204" pitchFamily="50" charset="-128"/>
              </a:rPr>
              <a:t>【</a:t>
            </a:r>
            <a:r>
              <a:rPr lang="ja-JP" altLang="en-US" sz="2000" b="0" dirty="0">
                <a:latin typeface="メイリオ" panose="020B0604030504040204" pitchFamily="50" charset="-128"/>
                <a:ea typeface="メイリオ" panose="020B0604030504040204" pitchFamily="50" charset="-128"/>
              </a:rPr>
              <a:t>共通テスト出願サイト</a:t>
            </a:r>
            <a:r>
              <a:rPr lang="en-US" altLang="ja-JP" sz="2000" b="0" dirty="0">
                <a:latin typeface="メイリオ" panose="020B0604030504040204" pitchFamily="50" charset="-128"/>
                <a:ea typeface="メイリオ" panose="020B0604030504040204" pitchFamily="50" charset="-128"/>
              </a:rPr>
              <a:t>】 https://examinee.dnc.ac.jp/examinee</a:t>
            </a:r>
            <a:endParaRPr lang="en-US" altLang="ja-JP" sz="2400" b="0" spc="-50" dirty="0">
              <a:latin typeface="メイリオ" panose="020B0604030504040204" pitchFamily="50" charset="-128"/>
              <a:ea typeface="メイリオ" panose="020B0604030504040204" pitchFamily="50" charset="-128"/>
            </a:endParaRPr>
          </a:p>
        </p:txBody>
      </p:sp>
      <p:sp>
        <p:nvSpPr>
          <p:cNvPr id="8" name="スライド番号プレースホルダー 7">
            <a:extLst>
              <a:ext uri="{FF2B5EF4-FFF2-40B4-BE49-F238E27FC236}">
                <a16:creationId xmlns:a16="http://schemas.microsoft.com/office/drawing/2014/main" id="{90FFD693-6FE9-4DD9-B093-A0ECE25D64A6}"/>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12</a:t>
            </a:fld>
            <a:endParaRPr lang="ja-JP" altLang="en-US">
              <a:solidFill>
                <a:prstClr val="black">
                  <a:tint val="75000"/>
                </a:prstClr>
              </a:solidFill>
            </a:endParaRPr>
          </a:p>
        </p:txBody>
      </p:sp>
      <p:sp>
        <p:nvSpPr>
          <p:cNvPr id="13" name="テキスト ボックス 2">
            <a:extLst>
              <a:ext uri="{FF2B5EF4-FFF2-40B4-BE49-F238E27FC236}">
                <a16:creationId xmlns:a16="http://schemas.microsoft.com/office/drawing/2014/main" id="{16CC4F3F-9C04-4FAC-A6F2-CFFB2FA3142D}"/>
              </a:ext>
            </a:extLst>
          </p:cNvPr>
          <p:cNvSpPr txBox="1">
            <a:spLocks noChangeArrowheads="1"/>
          </p:cNvSpPr>
          <p:nvPr/>
        </p:nvSpPr>
        <p:spPr bwMode="auto">
          <a:xfrm>
            <a:off x="222429" y="980728"/>
            <a:ext cx="605155" cy="5616624"/>
          </a:xfrm>
          <a:prstGeom prst="rect">
            <a:avLst/>
          </a:prstGeom>
          <a:solidFill>
            <a:schemeClr val="accent4"/>
          </a:solidFill>
          <a:ln w="9525">
            <a:noFill/>
            <a:miter lim="800000"/>
            <a:headEnd/>
            <a:tailEnd/>
          </a:ln>
        </p:spPr>
        <p:txBody>
          <a:bodyPr rot="0" vert="horz" wrap="square" lIns="91440" tIns="45720" rIns="91440" bIns="45720" anchor="t" anchorCtr="0">
            <a:noAutofit/>
          </a:bodyPr>
          <a:lstStyle/>
          <a:p>
            <a:pPr algn="ctr">
              <a:lnSpc>
                <a:spcPts val="1360"/>
              </a:lnSpc>
              <a:spcAft>
                <a:spcPts val="0"/>
              </a:spcAft>
            </a:pPr>
            <a:endParaRPr lang="en-US" sz="1200" b="1" kern="100" dirty="0">
              <a:solidFill>
                <a:srgbClr val="FFFFFF"/>
              </a:solidFill>
              <a:effectLst/>
              <a:latin typeface="ＤＦＧ平成丸ゴシック体W4" panose="020F0400000000000000" pitchFamily="50" charset="-128"/>
              <a:ea typeface="ＭＳ 明朝" panose="02020609040205080304" pitchFamily="17" charset="-128"/>
            </a:endParaRPr>
          </a:p>
          <a:p>
            <a:pPr algn="ctr">
              <a:lnSpc>
                <a:spcPts val="1360"/>
              </a:lnSpc>
              <a:spcAft>
                <a:spcPts val="0"/>
              </a:spcAft>
            </a:pPr>
            <a:r>
              <a:rPr lang="en-US" altLang="ja-JP" sz="1200" kern="100" dirty="0">
                <a:solidFill>
                  <a:srgbClr val="FFFFFF"/>
                </a:solidFill>
                <a:latin typeface="ＤＦＧ平成丸ゴシック体W4" panose="020F0400000000000000" pitchFamily="50" charset="-128"/>
                <a:ea typeface="ＭＳ 明朝" panose="02020609040205080304" pitchFamily="17" charset="-128"/>
              </a:rPr>
              <a:t>STEP</a:t>
            </a:r>
            <a:endParaRPr lang="ja-JP" altLang="ja-JP" sz="1200" kern="100" dirty="0">
              <a:latin typeface="Times New Roman" panose="02020603050405020304" pitchFamily="18" charset="0"/>
              <a:ea typeface="ＭＳ 明朝" panose="02020609040205080304" pitchFamily="17" charset="-128"/>
            </a:endParaRPr>
          </a:p>
          <a:p>
            <a:pPr algn="ctr">
              <a:spcBef>
                <a:spcPts val="600"/>
              </a:spcBef>
              <a:spcAft>
                <a:spcPts val="0"/>
              </a:spcAft>
            </a:pPr>
            <a:r>
              <a:rPr lang="ja-JP" altLang="en-US" sz="2400" kern="100" dirty="0">
                <a:solidFill>
                  <a:srgbClr val="FFFFFF"/>
                </a:solidFill>
                <a:latin typeface="ＤＦＧ平成丸ゴシック体W4" panose="020F0400000000000000" pitchFamily="50" charset="-128"/>
                <a:ea typeface="ＤＦＧ平成丸ゴシック体W4" panose="020F0400000000000000" pitchFamily="50" charset="-128"/>
              </a:rPr>
              <a:t>２</a:t>
            </a:r>
            <a:endParaRPr lang="en-US" altLang="ja-JP" sz="2400" kern="100" dirty="0">
              <a:solidFill>
                <a:srgbClr val="FFFFFF"/>
              </a:solidFill>
              <a:latin typeface="ＤＦＧ平成丸ゴシック体W4" panose="020F0400000000000000" pitchFamily="50" charset="-128"/>
              <a:ea typeface="ＤＦＧ平成丸ゴシック体W4" panose="020F0400000000000000" pitchFamily="50" charset="-128"/>
            </a:endParaRPr>
          </a:p>
          <a:p>
            <a:pPr algn="ctr">
              <a:lnSpc>
                <a:spcPts val="1360"/>
              </a:lnSpc>
              <a:spcAft>
                <a:spcPts val="0"/>
              </a:spcAft>
            </a:pPr>
            <a:r>
              <a:rPr lang="ja-JP" altLang="ja-JP" sz="120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ja-JP" altLang="ja-JP" sz="120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kern="100" dirty="0">
              <a:latin typeface="Times New Roman" panose="02020603050405020304" pitchFamily="18" charset="0"/>
              <a:ea typeface="ＭＳ 明朝" panose="02020609040205080304" pitchFamily="17" charset="-128"/>
            </a:endParaRPr>
          </a:p>
          <a:p>
            <a:pPr algn="ctr">
              <a:spcBef>
                <a:spcPts val="600"/>
              </a:spcBef>
              <a:spcAft>
                <a:spcPts val="0"/>
              </a:spcAft>
            </a:pPr>
            <a:endParaRPr lang="ja-JP" altLang="ja-JP" sz="2400" kern="100" dirty="0">
              <a:latin typeface="ＤＦＧ平成丸ゴシック体W4" panose="020F0400000000000000" pitchFamily="50" charset="-128"/>
              <a:ea typeface="ＤＦＧ平成丸ゴシック体W4" panose="020F0400000000000000" pitchFamily="50" charset="-128"/>
            </a:endParaRPr>
          </a:p>
          <a:p>
            <a:pPr algn="ctr">
              <a:lnSpc>
                <a:spcPts val="1360"/>
              </a:lnSpc>
              <a:spcAft>
                <a:spcPts val="0"/>
              </a:spcAft>
            </a:pPr>
            <a:endParaRPr lang="ja-JP" sz="1200" kern="100" dirty="0">
              <a:effectLst/>
              <a:latin typeface="Times New Roman" panose="02020603050405020304" pitchFamily="18" charset="0"/>
              <a:ea typeface="ＭＳ 明朝" panose="02020609040205080304" pitchFamily="17" charset="-128"/>
            </a:endParaRPr>
          </a:p>
        </p:txBody>
      </p:sp>
      <p:sp>
        <p:nvSpPr>
          <p:cNvPr id="9" name="Rectangle 7">
            <a:extLst>
              <a:ext uri="{FF2B5EF4-FFF2-40B4-BE49-F238E27FC236}">
                <a16:creationId xmlns:a16="http://schemas.microsoft.com/office/drawing/2014/main" id="{F0830CAF-441D-4EA6-90CA-0A82D590941F}"/>
              </a:ext>
            </a:extLst>
          </p:cNvPr>
          <p:cNvSpPr>
            <a:spLocks noChangeArrowheads="1"/>
          </p:cNvSpPr>
          <p:nvPr/>
        </p:nvSpPr>
        <p:spPr bwMode="auto">
          <a:xfrm>
            <a:off x="1053116" y="944166"/>
            <a:ext cx="4705134" cy="461665"/>
          </a:xfrm>
          <a:prstGeom prst="rect">
            <a:avLst/>
          </a:prstGeom>
          <a:noFill/>
          <a:ln w="28575" algn="ctr">
            <a:solidFill>
              <a:schemeClr val="tx1"/>
            </a:solidFill>
            <a:miter lim="800000"/>
            <a:headEnd/>
            <a:tailEnd/>
          </a:ln>
        </p:spPr>
        <p:txBody>
          <a:bodyPr wrap="none" anchor="ctr">
            <a:spAutoFit/>
          </a:bodyPr>
          <a:lstStyle/>
          <a:p>
            <a:pPr lvl="0" fontAlgn="auto">
              <a:spcBef>
                <a:spcPts val="600"/>
              </a:spcBef>
              <a:spcAft>
                <a:spcPts val="0"/>
              </a:spcAft>
              <a:defRPr/>
            </a:pPr>
            <a:r>
              <a:rPr lang="ja-JP" altLang="en-US" sz="2400" spc="-50" dirty="0">
                <a:latin typeface="メイリオ" panose="020B0604030504040204" pitchFamily="50" charset="-128"/>
                <a:ea typeface="メイリオ" panose="020B0604030504040204" pitchFamily="50" charset="-128"/>
              </a:rPr>
              <a:t>共通テスト出願サイトにアクセス</a:t>
            </a:r>
            <a:endParaRPr lang="en-US" altLang="ja-JP" sz="2400" spc="-50"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F4F28D8B-30C1-4BF8-AA83-155416BBCA53}"/>
              </a:ext>
            </a:extLst>
          </p:cNvPr>
          <p:cNvPicPr>
            <a:picLocks noChangeAspect="1"/>
          </p:cNvPicPr>
          <p:nvPr/>
        </p:nvPicPr>
        <p:blipFill rotWithShape="1">
          <a:blip r:embed="rId3"/>
          <a:srcRect l="377" t="11245" r="1176" b="10138"/>
          <a:stretch/>
        </p:blipFill>
        <p:spPr>
          <a:xfrm>
            <a:off x="1296000" y="1988840"/>
            <a:ext cx="6552000" cy="3721121"/>
          </a:xfrm>
          <a:prstGeom prst="rect">
            <a:avLst/>
          </a:prstGeom>
          <a:ln>
            <a:solidFill>
              <a:schemeClr val="tx1"/>
            </a:solidFill>
          </a:ln>
        </p:spPr>
      </p:pic>
    </p:spTree>
    <p:extLst>
      <p:ext uri="{BB962C8B-B14F-4D97-AF65-F5344CB8AC3E}">
        <p14:creationId xmlns:p14="http://schemas.microsoft.com/office/powerpoint/2010/main" val="31161283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メイリオ" panose="020B0604030504040204" pitchFamily="50" charset="-128"/>
                <a:ea typeface="メイリオ" panose="020B0604030504040204" pitchFamily="50" charset="-128"/>
              </a:rPr>
              <a:t>Ｂ</a:t>
            </a:r>
            <a:endParaRPr kumimoji="1" lang="ja-JP" altLang="en-US" sz="3000" dirty="0">
              <a:latin typeface="メイリオ" panose="020B0604030504040204" pitchFamily="50" charset="-128"/>
              <a:ea typeface="メイリオ" panose="020B0604030504040204" pitchFamily="50" charset="-128"/>
            </a:endParaRPr>
          </a:p>
        </p:txBody>
      </p:sp>
      <p:sp>
        <p:nvSpPr>
          <p:cNvPr id="6"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dirty="0">
                <a:latin typeface="メイリオ" panose="020B0604030504040204" pitchFamily="50" charset="-128"/>
                <a:ea typeface="メイリオ" panose="020B0604030504040204" pitchFamily="50" charset="-128"/>
              </a:rPr>
              <a:t>出願</a:t>
            </a:r>
            <a:r>
              <a:rPr lang="ja-JP" altLang="en-US" sz="24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【P32~34】</a:t>
            </a:r>
            <a:endParaRPr lang="ja-JP" altLang="en-US" sz="2000" dirty="0">
              <a:solidFill>
                <a:srgbClr val="0033CC"/>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5506F08-D780-4E27-9221-B96F39BB58B9}"/>
              </a:ext>
            </a:extLst>
          </p:cNvPr>
          <p:cNvSpPr/>
          <p:nvPr/>
        </p:nvSpPr>
        <p:spPr>
          <a:xfrm>
            <a:off x="892516" y="980727"/>
            <a:ext cx="8216958" cy="3816425"/>
          </a:xfrm>
          <a:prstGeom prst="rect">
            <a:avLst/>
          </a:prstGeom>
        </p:spPr>
        <p:txBody>
          <a:bodyPr wrap="square">
            <a:noAutofit/>
          </a:bodyPr>
          <a:lstStyle/>
          <a:p>
            <a:pPr lvl="0" fontAlgn="auto">
              <a:spcBef>
                <a:spcPts val="600"/>
              </a:spcBef>
              <a:spcAft>
                <a:spcPts val="0"/>
              </a:spcAft>
              <a:defRPr/>
            </a:pPr>
            <a:endParaRPr lang="en-US" altLang="ja-JP" sz="2000" dirty="0"/>
          </a:p>
          <a:p>
            <a:pPr lvl="0" fontAlgn="auto">
              <a:spcBef>
                <a:spcPts val="1200"/>
              </a:spcBef>
              <a:spcAft>
                <a:spcPts val="0"/>
              </a:spcAft>
              <a:defRPr/>
            </a:pPr>
            <a:r>
              <a:rPr lang="ja-JP" altLang="en-US" sz="2000" dirty="0"/>
              <a:t>　</a:t>
            </a:r>
            <a:r>
              <a:rPr lang="ja-JP" altLang="en-US" sz="2000" dirty="0">
                <a:latin typeface="メイリオ" panose="020B0604030504040204" pitchFamily="50" charset="-128"/>
                <a:ea typeface="メイリオ" panose="020B0604030504040204" pitchFamily="50" charset="-128"/>
              </a:rPr>
              <a:t>○　</a:t>
            </a:r>
            <a:r>
              <a:rPr lang="ja-JP" altLang="en-US" sz="2000" b="0" dirty="0">
                <a:latin typeface="メイリオ" panose="020B0604030504040204" pitchFamily="50" charset="-128"/>
                <a:ea typeface="メイリオ" panose="020B0604030504040204" pitchFamily="50" charset="-128"/>
              </a:rPr>
              <a:t>出願には、マイページの作成が必要。出願等に係る全て</a:t>
            </a:r>
            <a:endParaRPr lang="en-US" altLang="ja-JP" sz="2000" b="0" dirty="0">
              <a:latin typeface="メイリオ" panose="020B0604030504040204" pitchFamily="50" charset="-128"/>
              <a:ea typeface="メイリオ" panose="020B0604030504040204" pitchFamily="50" charset="-128"/>
            </a:endParaRPr>
          </a:p>
          <a:p>
            <a:pPr lvl="0" fontAlgn="auto">
              <a:spcBef>
                <a:spcPts val="0"/>
              </a:spcBef>
              <a:spcAft>
                <a:spcPts val="0"/>
              </a:spcAft>
              <a:defRPr/>
            </a:pPr>
            <a:r>
              <a:rPr lang="ja-JP" altLang="en-US" sz="2000" b="0" dirty="0">
                <a:latin typeface="メイリオ" panose="020B0604030504040204" pitchFamily="50" charset="-128"/>
                <a:ea typeface="メイリオ" panose="020B0604030504040204" pitchFamily="50" charset="-128"/>
              </a:rPr>
              <a:t>　　の手続は、志願者がマイページで行う。</a:t>
            </a:r>
          </a:p>
          <a:p>
            <a:pPr lvl="0" fontAlgn="auto">
              <a:lnSpc>
                <a:spcPct val="150000"/>
              </a:lnSpc>
              <a:spcBef>
                <a:spcPts val="600"/>
              </a:spcBef>
              <a:spcAft>
                <a:spcPts val="0"/>
              </a:spcAft>
              <a:defRPr/>
            </a:pPr>
            <a:r>
              <a:rPr lang="ja-JP" altLang="en-US" sz="2000" spc="-50" dirty="0">
                <a:latin typeface="メイリオ" panose="020B0604030504040204" pitchFamily="50" charset="-128"/>
                <a:ea typeface="メイリオ" panose="020B0604030504040204" pitchFamily="50" charset="-128"/>
              </a:rPr>
              <a:t>  ○　作成期間　（出願期間前から作成可能）</a:t>
            </a:r>
            <a:endParaRPr lang="en-US" altLang="ja-JP" sz="2000" spc="-50" dirty="0">
              <a:latin typeface="メイリオ" panose="020B0604030504040204" pitchFamily="50" charset="-128"/>
              <a:ea typeface="メイリオ" panose="020B0604030504040204" pitchFamily="50" charset="-128"/>
            </a:endParaRPr>
          </a:p>
          <a:p>
            <a:pPr lvl="0" fontAlgn="auto">
              <a:spcBef>
                <a:spcPts val="600"/>
              </a:spcBef>
              <a:spcAft>
                <a:spcPts val="0"/>
              </a:spcAft>
              <a:defRPr/>
            </a:pPr>
            <a:r>
              <a:rPr lang="ja-JP" altLang="en-US" sz="2000" spc="-50" dirty="0">
                <a:latin typeface="メイリオ" panose="020B0604030504040204" pitchFamily="50" charset="-128"/>
                <a:ea typeface="メイリオ" panose="020B0604030504040204" pitchFamily="50" charset="-128"/>
                <a:cs typeface="Arial" panose="020B0604020202020204" pitchFamily="34" charset="0"/>
              </a:rPr>
              <a:t>　　  </a:t>
            </a:r>
            <a:r>
              <a:rPr lang="en-US" altLang="ja-JP" sz="2000" spc="-50" dirty="0">
                <a:latin typeface="メイリオ" panose="020B0604030504040204" pitchFamily="50" charset="-128"/>
                <a:ea typeface="メイリオ" panose="020B0604030504040204" pitchFamily="50" charset="-128"/>
                <a:cs typeface="Arial" panose="020B0604020202020204" pitchFamily="34" charset="0"/>
              </a:rPr>
              <a:t>7</a:t>
            </a:r>
            <a:r>
              <a:rPr lang="ja-JP" altLang="en-US" sz="2000" spc="-50" dirty="0">
                <a:latin typeface="メイリオ" panose="020B0604030504040204" pitchFamily="50" charset="-128"/>
                <a:ea typeface="メイリオ" panose="020B0604030504040204" pitchFamily="50" charset="-128"/>
                <a:cs typeface="Arial" panose="020B0604020202020204" pitchFamily="34" charset="0"/>
              </a:rPr>
              <a:t>月</a:t>
            </a:r>
            <a:r>
              <a:rPr lang="en-US" altLang="ja-JP" sz="2000" spc="-50" dirty="0">
                <a:latin typeface="メイリオ" panose="020B0604030504040204" pitchFamily="50" charset="-128"/>
                <a:ea typeface="メイリオ" panose="020B0604030504040204" pitchFamily="50" charset="-128"/>
                <a:cs typeface="Arial" panose="020B0604020202020204" pitchFamily="34" charset="0"/>
              </a:rPr>
              <a:t>1</a:t>
            </a:r>
            <a:r>
              <a:rPr lang="ja-JP" altLang="en-US" sz="2000" spc="-50" dirty="0">
                <a:latin typeface="メイリオ" panose="020B0604030504040204" pitchFamily="50" charset="-128"/>
                <a:ea typeface="メイリオ" panose="020B0604030504040204" pitchFamily="50" charset="-128"/>
                <a:cs typeface="Arial" panose="020B0604020202020204" pitchFamily="34" charset="0"/>
              </a:rPr>
              <a:t>日（水）</a:t>
            </a:r>
            <a:r>
              <a:rPr lang="en-US" altLang="ja-JP" sz="2000" spc="-50" dirty="0">
                <a:latin typeface="メイリオ" panose="020B0604030504040204" pitchFamily="50" charset="-128"/>
                <a:ea typeface="メイリオ" panose="020B0604030504040204" pitchFamily="50" charset="-128"/>
                <a:cs typeface="Arial" panose="020B0604020202020204" pitchFamily="34" charset="0"/>
              </a:rPr>
              <a:t> 10:00</a:t>
            </a:r>
            <a:r>
              <a:rPr lang="ja-JP" altLang="en-US" sz="2000" spc="-50" dirty="0">
                <a:latin typeface="メイリオ" panose="020B0604030504040204" pitchFamily="50" charset="-128"/>
                <a:ea typeface="メイリオ" panose="020B0604030504040204" pitchFamily="50" charset="-128"/>
                <a:cs typeface="Arial" panose="020B0604020202020204" pitchFamily="34" charset="0"/>
              </a:rPr>
              <a:t> ～ </a:t>
            </a:r>
            <a:r>
              <a:rPr lang="en-US" altLang="ja-JP" sz="2000" spc="-50" dirty="0">
                <a:latin typeface="メイリオ" panose="020B0604030504040204" pitchFamily="50" charset="-128"/>
                <a:ea typeface="メイリオ" panose="020B0604030504040204" pitchFamily="50" charset="-128"/>
                <a:cs typeface="Arial" panose="020B0604020202020204" pitchFamily="34" charset="0"/>
              </a:rPr>
              <a:t>10</a:t>
            </a:r>
            <a:r>
              <a:rPr lang="ja-JP" altLang="en-US" sz="2000" spc="-50" dirty="0">
                <a:latin typeface="メイリオ" panose="020B0604030504040204" pitchFamily="50" charset="-128"/>
                <a:ea typeface="メイリオ" panose="020B0604030504040204" pitchFamily="50" charset="-128"/>
                <a:cs typeface="Arial" panose="020B0604020202020204" pitchFamily="34" charset="0"/>
              </a:rPr>
              <a:t>月</a:t>
            </a:r>
            <a:r>
              <a:rPr lang="en-US" altLang="ja-JP" sz="2000" spc="-50" dirty="0">
                <a:latin typeface="メイリオ" panose="020B0604030504040204" pitchFamily="50" charset="-128"/>
                <a:ea typeface="メイリオ" panose="020B0604030504040204" pitchFamily="50" charset="-128"/>
                <a:cs typeface="Arial" panose="020B0604020202020204" pitchFamily="34" charset="0"/>
              </a:rPr>
              <a:t>2</a:t>
            </a:r>
            <a:r>
              <a:rPr lang="ja-JP" altLang="en-US" sz="2000" spc="-50" dirty="0">
                <a:latin typeface="メイリオ" panose="020B0604030504040204" pitchFamily="50" charset="-128"/>
                <a:ea typeface="メイリオ" panose="020B0604030504040204" pitchFamily="50" charset="-128"/>
                <a:cs typeface="Arial" panose="020B0604020202020204" pitchFamily="34" charset="0"/>
              </a:rPr>
              <a:t>日（金）</a:t>
            </a:r>
            <a:r>
              <a:rPr lang="en-US" altLang="ja-JP" sz="2000" spc="-50" dirty="0">
                <a:latin typeface="メイリオ" panose="020B0604030504040204" pitchFamily="50" charset="-128"/>
                <a:ea typeface="メイリオ" panose="020B0604030504040204" pitchFamily="50" charset="-128"/>
                <a:cs typeface="Arial" panose="020B0604020202020204" pitchFamily="34" charset="0"/>
              </a:rPr>
              <a:t> 17:00</a:t>
            </a:r>
          </a:p>
          <a:p>
            <a:pPr fontAlgn="auto">
              <a:spcBef>
                <a:spcPts val="1200"/>
              </a:spcBef>
              <a:spcAft>
                <a:spcPts val="0"/>
              </a:spcAft>
              <a:defRPr/>
            </a:pPr>
            <a:r>
              <a:rPr lang="ja-JP" altLang="en-US" sz="2400" spc="-50" dirty="0">
                <a:latin typeface="メイリオ" panose="020B0604030504040204" pitchFamily="50" charset="-128"/>
                <a:ea typeface="メイリオ" panose="020B0604030504040204" pitchFamily="50" charset="-128"/>
              </a:rPr>
              <a:t>  </a:t>
            </a:r>
            <a:r>
              <a:rPr lang="ja-JP" altLang="en-US" sz="2000" spc="-50" dirty="0">
                <a:latin typeface="メイリオ" panose="020B0604030504040204" pitchFamily="50" charset="-128"/>
                <a:ea typeface="メイリオ" panose="020B0604030504040204" pitchFamily="50" charset="-128"/>
              </a:rPr>
              <a:t>○　作成の流れ</a:t>
            </a:r>
            <a:endParaRPr lang="en-US" altLang="ja-JP" sz="2000" spc="-50" dirty="0">
              <a:latin typeface="メイリオ" panose="020B0604030504040204" pitchFamily="50" charset="-128"/>
              <a:ea typeface="メイリオ" panose="020B0604030504040204" pitchFamily="50" charset="-128"/>
            </a:endParaRPr>
          </a:p>
          <a:p>
            <a:pPr fontAlgn="auto">
              <a:spcBef>
                <a:spcPts val="600"/>
              </a:spcBef>
              <a:spcAft>
                <a:spcPts val="0"/>
              </a:spcAft>
              <a:defRPr/>
            </a:pPr>
            <a:r>
              <a:rPr lang="ja-JP" altLang="en-US" sz="2000" spc="-50" dirty="0">
                <a:latin typeface="メイリオ" panose="020B0604030504040204" pitchFamily="50" charset="-128"/>
                <a:ea typeface="メイリオ" panose="020B0604030504040204" pitchFamily="50" charset="-128"/>
              </a:rPr>
              <a:t>　　</a:t>
            </a:r>
            <a:r>
              <a:rPr lang="ja-JP" altLang="en-US" sz="2000" b="0" spc="-50" dirty="0">
                <a:latin typeface="メイリオ" panose="020B0604030504040204" pitchFamily="50" charset="-128"/>
                <a:ea typeface="メイリオ" panose="020B0604030504040204" pitchFamily="50" charset="-128"/>
              </a:rPr>
              <a:t>①　ページ下方にある「初めての方はこちら」の「マイページを作</a:t>
            </a:r>
            <a:endParaRPr lang="en-US" altLang="ja-JP" sz="2000" b="0" spc="-50" dirty="0">
              <a:latin typeface="メイリオ" panose="020B0604030504040204" pitchFamily="50" charset="-128"/>
              <a:ea typeface="メイリオ" panose="020B0604030504040204" pitchFamily="50" charset="-128"/>
            </a:endParaRPr>
          </a:p>
          <a:p>
            <a:pPr fontAlgn="auto">
              <a:spcBef>
                <a:spcPts val="0"/>
              </a:spcBef>
              <a:spcAft>
                <a:spcPts val="0"/>
              </a:spcAft>
              <a:defRPr/>
            </a:pPr>
            <a:r>
              <a:rPr lang="ja-JP" altLang="en-US" sz="2000" b="0" spc="-50" dirty="0">
                <a:latin typeface="メイリオ" panose="020B0604030504040204" pitchFamily="50" charset="-128"/>
                <a:ea typeface="メイリオ" panose="020B0604030504040204" pitchFamily="50" charset="-128"/>
              </a:rPr>
              <a:t>　　　成」を選択。</a:t>
            </a:r>
            <a:endParaRPr lang="en-US" altLang="ja-JP" sz="2000" b="0" spc="-50" dirty="0">
              <a:latin typeface="メイリオ" panose="020B0604030504040204" pitchFamily="50" charset="-128"/>
              <a:ea typeface="メイリオ" panose="020B0604030504040204" pitchFamily="50" charset="-128"/>
            </a:endParaRPr>
          </a:p>
          <a:p>
            <a:pPr lvl="0" fontAlgn="auto">
              <a:spcBef>
                <a:spcPts val="600"/>
              </a:spcBef>
              <a:spcAft>
                <a:spcPts val="0"/>
              </a:spcAft>
              <a:defRPr/>
            </a:pPr>
            <a:endParaRPr lang="en-US" altLang="ja-JP" sz="2000" spc="-50" dirty="0">
              <a:latin typeface="ＭＳ Ｐゴシック" panose="020B0600070205080204" pitchFamily="50" charset="-128"/>
            </a:endParaRPr>
          </a:p>
          <a:p>
            <a:pPr lvl="0" fontAlgn="auto">
              <a:spcBef>
                <a:spcPts val="600"/>
              </a:spcBef>
              <a:spcAft>
                <a:spcPts val="0"/>
              </a:spcAft>
              <a:defRPr/>
            </a:pPr>
            <a:endParaRPr lang="en-US" altLang="ja-JP" sz="2400" spc="-50" dirty="0">
              <a:latin typeface="ＭＳ Ｐゴシック" panose="020B0600070205080204" pitchFamily="50" charset="-128"/>
            </a:endParaRPr>
          </a:p>
          <a:p>
            <a:pPr lvl="0" fontAlgn="auto">
              <a:spcBef>
                <a:spcPts val="600"/>
              </a:spcBef>
              <a:spcAft>
                <a:spcPts val="0"/>
              </a:spcAft>
              <a:defRPr/>
            </a:pPr>
            <a:endParaRPr lang="en-US" altLang="ja-JP" sz="2400" spc="-50" dirty="0">
              <a:latin typeface="ＭＳ Ｐゴシック" panose="020B0600070205080204" pitchFamily="50" charset="-128"/>
            </a:endParaRPr>
          </a:p>
          <a:p>
            <a:pPr lvl="0" fontAlgn="auto">
              <a:lnSpc>
                <a:spcPct val="150000"/>
              </a:lnSpc>
              <a:spcBef>
                <a:spcPts val="600"/>
              </a:spcBef>
              <a:spcAft>
                <a:spcPts val="0"/>
              </a:spcAft>
              <a:defRPr/>
            </a:pPr>
            <a:endParaRPr lang="en-US" altLang="ja-JP" sz="2400" spc="-50" dirty="0">
              <a:latin typeface="ＭＳ Ｐゴシック" panose="020B0600070205080204" pitchFamily="50" charset="-128"/>
            </a:endParaRPr>
          </a:p>
        </p:txBody>
      </p:sp>
      <p:sp>
        <p:nvSpPr>
          <p:cNvPr id="8" name="スライド番号プレースホルダー 7">
            <a:extLst>
              <a:ext uri="{FF2B5EF4-FFF2-40B4-BE49-F238E27FC236}">
                <a16:creationId xmlns:a16="http://schemas.microsoft.com/office/drawing/2014/main" id="{90FFD693-6FE9-4DD9-B093-A0ECE25D64A6}"/>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13</a:t>
            </a:fld>
            <a:endParaRPr lang="ja-JP" altLang="en-US">
              <a:solidFill>
                <a:prstClr val="black">
                  <a:tint val="75000"/>
                </a:prstClr>
              </a:solidFill>
            </a:endParaRPr>
          </a:p>
        </p:txBody>
      </p:sp>
      <p:sp>
        <p:nvSpPr>
          <p:cNvPr id="13" name="テキスト ボックス 2">
            <a:extLst>
              <a:ext uri="{FF2B5EF4-FFF2-40B4-BE49-F238E27FC236}">
                <a16:creationId xmlns:a16="http://schemas.microsoft.com/office/drawing/2014/main" id="{16CC4F3F-9C04-4FAC-A6F2-CFFB2FA3142D}"/>
              </a:ext>
            </a:extLst>
          </p:cNvPr>
          <p:cNvSpPr txBox="1">
            <a:spLocks noChangeArrowheads="1"/>
          </p:cNvSpPr>
          <p:nvPr/>
        </p:nvSpPr>
        <p:spPr bwMode="auto">
          <a:xfrm>
            <a:off x="222429" y="980728"/>
            <a:ext cx="605155" cy="5616624"/>
          </a:xfrm>
          <a:prstGeom prst="rect">
            <a:avLst/>
          </a:prstGeom>
          <a:solidFill>
            <a:schemeClr val="accent4"/>
          </a:solidFill>
          <a:ln w="9525">
            <a:noFill/>
            <a:miter lim="800000"/>
            <a:headEnd/>
            <a:tailEnd/>
          </a:ln>
        </p:spPr>
        <p:txBody>
          <a:bodyPr rot="0" vert="horz" wrap="square" lIns="91440" tIns="45720" rIns="91440" bIns="45720" anchor="t" anchorCtr="0">
            <a:noAutofit/>
          </a:bodyPr>
          <a:lstStyle/>
          <a:p>
            <a:pPr algn="ctr">
              <a:lnSpc>
                <a:spcPts val="1360"/>
              </a:lnSpc>
              <a:spcAft>
                <a:spcPts val="0"/>
              </a:spcAft>
            </a:pPr>
            <a:endParaRPr lang="en-US" sz="1200" b="1" kern="100" dirty="0">
              <a:solidFill>
                <a:srgbClr val="FFFFFF"/>
              </a:solidFill>
              <a:effectLst/>
              <a:latin typeface="ＤＦＧ平成丸ゴシック体W4" panose="020F0400000000000000" pitchFamily="50" charset="-128"/>
              <a:ea typeface="ＭＳ 明朝" panose="02020609040205080304" pitchFamily="17" charset="-128"/>
            </a:endParaRPr>
          </a:p>
          <a:p>
            <a:pPr algn="ctr">
              <a:lnSpc>
                <a:spcPts val="1360"/>
              </a:lnSpc>
              <a:spcAft>
                <a:spcPts val="0"/>
              </a:spcAft>
            </a:pPr>
            <a:r>
              <a:rPr lang="en-US" sz="1200" b="1" kern="100" dirty="0">
                <a:solidFill>
                  <a:srgbClr val="FFFFFF"/>
                </a:solidFill>
                <a:effectLst/>
                <a:latin typeface="ＤＦＧ平成丸ゴシック体W4" panose="020F0400000000000000" pitchFamily="50" charset="-128"/>
                <a:ea typeface="ＭＳ 明朝" panose="02020609040205080304" pitchFamily="17" charset="-128"/>
              </a:rPr>
              <a:t>STEP</a:t>
            </a:r>
            <a:endParaRPr lang="ja-JP" sz="1200" kern="100" dirty="0">
              <a:effectLst/>
              <a:latin typeface="Times New Roman" panose="02020603050405020304" pitchFamily="18" charset="0"/>
              <a:ea typeface="ＭＳ 明朝" panose="02020609040205080304" pitchFamily="17" charset="-128"/>
            </a:endParaRPr>
          </a:p>
          <a:p>
            <a:pPr algn="ctr">
              <a:spcBef>
                <a:spcPts val="600"/>
              </a:spcBef>
              <a:spcAft>
                <a:spcPts val="0"/>
              </a:spcAft>
            </a:pPr>
            <a:r>
              <a:rPr lang="ja-JP" altLang="en-US" sz="2400" kern="100" dirty="0">
                <a:solidFill>
                  <a:srgbClr val="FFFFFF"/>
                </a:solidFill>
                <a:latin typeface="ＤＦＧ平成丸ゴシック体W4" panose="020F0400000000000000" pitchFamily="50" charset="-128"/>
                <a:ea typeface="ＤＦＧ平成丸ゴシック体W4" panose="020F0400000000000000" pitchFamily="50" charset="-128"/>
              </a:rPr>
              <a:t>３</a:t>
            </a:r>
            <a:endParaRPr lang="ja-JP" sz="2400" kern="100" dirty="0">
              <a:effectLst/>
              <a:latin typeface="ＤＦＧ平成丸ゴシック体W4" panose="020F0400000000000000" pitchFamily="50" charset="-128"/>
              <a:ea typeface="ＤＦＧ平成丸ゴシック体W4" panose="020F0400000000000000" pitchFamily="50"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p:txBody>
      </p:sp>
      <p:sp>
        <p:nvSpPr>
          <p:cNvPr id="9" name="Rectangle 7">
            <a:extLst>
              <a:ext uri="{FF2B5EF4-FFF2-40B4-BE49-F238E27FC236}">
                <a16:creationId xmlns:a16="http://schemas.microsoft.com/office/drawing/2014/main" id="{F0830CAF-441D-4EA6-90CA-0A82D590941F}"/>
              </a:ext>
            </a:extLst>
          </p:cNvPr>
          <p:cNvSpPr>
            <a:spLocks noChangeArrowheads="1"/>
          </p:cNvSpPr>
          <p:nvPr/>
        </p:nvSpPr>
        <p:spPr bwMode="auto">
          <a:xfrm>
            <a:off x="927980" y="951111"/>
            <a:ext cx="2294218" cy="461665"/>
          </a:xfrm>
          <a:prstGeom prst="rect">
            <a:avLst/>
          </a:prstGeom>
          <a:noFill/>
          <a:ln w="28575" algn="ctr">
            <a:solidFill>
              <a:schemeClr val="tx1"/>
            </a:solidFill>
            <a:miter lim="800000"/>
            <a:headEnd/>
            <a:tailEnd/>
          </a:ln>
        </p:spPr>
        <p:txBody>
          <a:bodyPr wrap="none" anchor="ctr">
            <a:spAutoFit/>
          </a:bodyPr>
          <a:lstStyle/>
          <a:p>
            <a:pPr lvl="0" fontAlgn="auto">
              <a:spcBef>
                <a:spcPts val="600"/>
              </a:spcBef>
              <a:spcAft>
                <a:spcPts val="0"/>
              </a:spcAft>
              <a:defRPr/>
            </a:pPr>
            <a:r>
              <a:rPr lang="ja-JP" altLang="en-US" sz="2400" spc="-50" dirty="0">
                <a:latin typeface="メイリオ" panose="020B0604030504040204" pitchFamily="50" charset="-128"/>
                <a:ea typeface="メイリオ" panose="020B0604030504040204" pitchFamily="50" charset="-128"/>
              </a:rPr>
              <a:t>マイページ作成</a:t>
            </a:r>
            <a:endParaRPr lang="en-US" altLang="ja-JP" sz="2400" spc="-50" dirty="0">
              <a:latin typeface="メイリオ" panose="020B0604030504040204" pitchFamily="50" charset="-128"/>
              <a:ea typeface="メイリオ" panose="020B0604030504040204" pitchFamily="50" charset="-128"/>
            </a:endParaRPr>
          </a:p>
        </p:txBody>
      </p:sp>
      <p:grpSp>
        <p:nvGrpSpPr>
          <p:cNvPr id="16" name="グループ化 15">
            <a:extLst>
              <a:ext uri="{FF2B5EF4-FFF2-40B4-BE49-F238E27FC236}">
                <a16:creationId xmlns:a16="http://schemas.microsoft.com/office/drawing/2014/main" id="{A54A08A1-7063-4F22-A2C2-7DBB1694E96C}"/>
              </a:ext>
            </a:extLst>
          </p:cNvPr>
          <p:cNvGrpSpPr>
            <a:grpSpLocks noChangeAspect="1"/>
          </p:cNvGrpSpPr>
          <p:nvPr/>
        </p:nvGrpSpPr>
        <p:grpSpPr>
          <a:xfrm>
            <a:off x="3222198" y="4045557"/>
            <a:ext cx="5556045" cy="2213527"/>
            <a:chOff x="0" y="0"/>
            <a:chExt cx="12780000" cy="5091545"/>
          </a:xfrm>
        </p:grpSpPr>
        <p:pic>
          <p:nvPicPr>
            <p:cNvPr id="17" name="図 16">
              <a:extLst>
                <a:ext uri="{FF2B5EF4-FFF2-40B4-BE49-F238E27FC236}">
                  <a16:creationId xmlns:a16="http://schemas.microsoft.com/office/drawing/2014/main" id="{316979D9-E2F3-467A-806F-E2B6C5D83843}"/>
                </a:ext>
              </a:extLst>
            </p:cNvPr>
            <p:cNvPicPr>
              <a:picLocks noChangeAspect="1"/>
            </p:cNvPicPr>
            <p:nvPr/>
          </p:nvPicPr>
          <p:blipFill rotWithShape="1">
            <a:blip r:embed="rId3"/>
            <a:srcRect t="-1" r="1278" b="74584"/>
            <a:stretch/>
          </p:blipFill>
          <p:spPr>
            <a:xfrm>
              <a:off x="155866" y="0"/>
              <a:ext cx="12440516" cy="2234045"/>
            </a:xfrm>
            <a:prstGeom prst="rect">
              <a:avLst/>
            </a:prstGeom>
            <a:ln w="6350">
              <a:solidFill>
                <a:sysClr val="windowText" lastClr="000000"/>
              </a:solidFill>
            </a:ln>
          </p:spPr>
        </p:pic>
        <p:pic>
          <p:nvPicPr>
            <p:cNvPr id="18" name="図 17">
              <a:extLst>
                <a:ext uri="{FF2B5EF4-FFF2-40B4-BE49-F238E27FC236}">
                  <a16:creationId xmlns:a16="http://schemas.microsoft.com/office/drawing/2014/main" id="{81D51244-D767-4346-887D-76CD9B48E965}"/>
                </a:ext>
              </a:extLst>
            </p:cNvPr>
            <p:cNvPicPr>
              <a:picLocks noChangeAspect="1"/>
            </p:cNvPicPr>
            <p:nvPr/>
          </p:nvPicPr>
          <p:blipFill rotWithShape="1">
            <a:blip r:embed="rId3"/>
            <a:srcRect t="60092" r="1278" b="10946"/>
            <a:stretch/>
          </p:blipFill>
          <p:spPr>
            <a:xfrm>
              <a:off x="155865" y="2545772"/>
              <a:ext cx="12440516" cy="2545773"/>
            </a:xfrm>
            <a:prstGeom prst="rect">
              <a:avLst/>
            </a:prstGeom>
            <a:ln w="6350">
              <a:solidFill>
                <a:sysClr val="windowText" lastClr="000000"/>
              </a:solidFill>
            </a:ln>
          </p:spPr>
        </p:pic>
        <p:pic>
          <p:nvPicPr>
            <p:cNvPr id="19" name="図 18">
              <a:extLst>
                <a:ext uri="{FF2B5EF4-FFF2-40B4-BE49-F238E27FC236}">
                  <a16:creationId xmlns:a16="http://schemas.microsoft.com/office/drawing/2014/main" id="{41084A7D-D890-4BE6-BD1B-1AF853C6B78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026226"/>
              <a:ext cx="12780000" cy="1005977"/>
            </a:xfrm>
            <a:prstGeom prst="rect">
              <a:avLst/>
            </a:prstGeom>
            <a:noFill/>
            <a:ln>
              <a:noFill/>
            </a:ln>
          </p:spPr>
        </p:pic>
      </p:grpSp>
      <p:sp>
        <p:nvSpPr>
          <p:cNvPr id="10" name="正方形/長方形 9">
            <a:extLst>
              <a:ext uri="{FF2B5EF4-FFF2-40B4-BE49-F238E27FC236}">
                <a16:creationId xmlns:a16="http://schemas.microsoft.com/office/drawing/2014/main" id="{43364828-7B98-4690-A335-9EC27F171BDA}"/>
              </a:ext>
            </a:extLst>
          </p:cNvPr>
          <p:cNvSpPr/>
          <p:nvPr/>
        </p:nvSpPr>
        <p:spPr>
          <a:xfrm>
            <a:off x="5994188" y="5720597"/>
            <a:ext cx="1044000" cy="2520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3412680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メイリオ" panose="020B0604030504040204" pitchFamily="50" charset="-128"/>
                <a:ea typeface="メイリオ" panose="020B0604030504040204" pitchFamily="50" charset="-128"/>
              </a:rPr>
              <a:t>Ｂ</a:t>
            </a:r>
            <a:endParaRPr kumimoji="1" lang="ja-JP" altLang="en-US" sz="3000" dirty="0">
              <a:latin typeface="メイリオ" panose="020B0604030504040204" pitchFamily="50" charset="-128"/>
              <a:ea typeface="メイリオ" panose="020B0604030504040204" pitchFamily="50" charset="-128"/>
            </a:endParaRPr>
          </a:p>
        </p:txBody>
      </p:sp>
      <p:sp>
        <p:nvSpPr>
          <p:cNvPr id="6"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dirty="0">
                <a:latin typeface="メイリオ" panose="020B0604030504040204" pitchFamily="50" charset="-128"/>
                <a:ea typeface="メイリオ" panose="020B0604030504040204" pitchFamily="50" charset="-128"/>
              </a:rPr>
              <a:t>出願</a:t>
            </a:r>
            <a:r>
              <a:rPr lang="ja-JP" altLang="en-US" sz="24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【P32~34】</a:t>
            </a:r>
            <a:endParaRPr lang="ja-JP" altLang="en-US" sz="2000" dirty="0">
              <a:solidFill>
                <a:srgbClr val="0033CC"/>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5506F08-D780-4E27-9221-B96F39BB58B9}"/>
              </a:ext>
            </a:extLst>
          </p:cNvPr>
          <p:cNvSpPr/>
          <p:nvPr/>
        </p:nvSpPr>
        <p:spPr>
          <a:xfrm>
            <a:off x="611560" y="836712"/>
            <a:ext cx="8388424" cy="5867676"/>
          </a:xfrm>
          <a:prstGeom prst="rect">
            <a:avLst/>
          </a:prstGeom>
        </p:spPr>
        <p:txBody>
          <a:bodyPr wrap="square">
            <a:noAutofit/>
          </a:bodyPr>
          <a:lstStyle/>
          <a:p>
            <a:pPr lvl="0" fontAlgn="auto">
              <a:spcBef>
                <a:spcPts val="600"/>
              </a:spcBef>
              <a:spcAft>
                <a:spcPts val="0"/>
              </a:spcAft>
              <a:defRPr/>
            </a:pPr>
            <a:r>
              <a:rPr lang="ja-JP" altLang="en-US" sz="2000" b="0" dirty="0">
                <a:latin typeface="Arial" panose="020B0604020202020204" pitchFamily="34" charset="0"/>
                <a:cs typeface="Arial" panose="020B0604020202020204" pitchFamily="34" charset="0"/>
              </a:rPr>
              <a:t>　　</a:t>
            </a:r>
            <a:r>
              <a:rPr lang="ja-JP" altLang="en-US" sz="2000" b="0" dirty="0">
                <a:latin typeface="メイリオ" panose="020B0604030504040204" pitchFamily="50" charset="-128"/>
                <a:ea typeface="メイリオ" panose="020B0604030504040204" pitchFamily="50" charset="-128"/>
                <a:cs typeface="Arial" panose="020B0604020202020204" pitchFamily="34" charset="0"/>
              </a:rPr>
              <a:t>②　画面に従って以下の必要事項を入力する。</a:t>
            </a:r>
            <a:endParaRPr lang="en-US" altLang="ja-JP" sz="2000" b="0" dirty="0">
              <a:latin typeface="メイリオ" panose="020B0604030504040204" pitchFamily="50" charset="-128"/>
              <a:ea typeface="メイリオ" panose="020B0604030504040204" pitchFamily="50" charset="-128"/>
              <a:cs typeface="Arial" panose="020B0604020202020204" pitchFamily="34" charset="0"/>
            </a:endParaRPr>
          </a:p>
          <a:p>
            <a:pPr lvl="0" fontAlgn="auto">
              <a:spcBef>
                <a:spcPts val="600"/>
              </a:spcBef>
              <a:spcAft>
                <a:spcPts val="0"/>
              </a:spcAft>
              <a:defRPr/>
            </a:pPr>
            <a:endParaRPr lang="en-US" altLang="ja-JP" sz="2000" b="0" spc="-50" dirty="0">
              <a:latin typeface="メイリオ" panose="020B0604030504040204" pitchFamily="50" charset="-128"/>
              <a:ea typeface="メイリオ" panose="020B0604030504040204" pitchFamily="50" charset="-128"/>
            </a:endParaRPr>
          </a:p>
          <a:p>
            <a:pPr lvl="0" fontAlgn="auto">
              <a:spcBef>
                <a:spcPts val="600"/>
              </a:spcBef>
              <a:spcAft>
                <a:spcPts val="0"/>
              </a:spcAft>
              <a:defRPr/>
            </a:pPr>
            <a:endParaRPr lang="en-US" altLang="ja-JP" sz="2000" b="0" spc="-50" dirty="0">
              <a:latin typeface="メイリオ" panose="020B0604030504040204" pitchFamily="50" charset="-128"/>
              <a:ea typeface="メイリオ" panose="020B0604030504040204" pitchFamily="50" charset="-128"/>
            </a:endParaRPr>
          </a:p>
          <a:p>
            <a:pPr lvl="0" fontAlgn="auto">
              <a:spcBef>
                <a:spcPts val="600"/>
              </a:spcBef>
              <a:spcAft>
                <a:spcPts val="0"/>
              </a:spcAft>
              <a:defRPr/>
            </a:pPr>
            <a:endParaRPr lang="en-US" altLang="ja-JP" sz="2000" b="0" spc="-50" dirty="0">
              <a:latin typeface="メイリオ" panose="020B0604030504040204" pitchFamily="50" charset="-128"/>
              <a:ea typeface="メイリオ" panose="020B0604030504040204" pitchFamily="50" charset="-128"/>
            </a:endParaRPr>
          </a:p>
          <a:p>
            <a:pPr lvl="0" fontAlgn="auto">
              <a:spcBef>
                <a:spcPts val="600"/>
              </a:spcBef>
              <a:spcAft>
                <a:spcPts val="0"/>
              </a:spcAft>
              <a:defRPr/>
            </a:pPr>
            <a:endParaRPr lang="en-US" altLang="ja-JP" sz="2000" b="0" spc="-50" dirty="0">
              <a:latin typeface="メイリオ" panose="020B0604030504040204" pitchFamily="50" charset="-128"/>
              <a:ea typeface="メイリオ" panose="020B0604030504040204" pitchFamily="50" charset="-128"/>
            </a:endParaRPr>
          </a:p>
          <a:p>
            <a:pPr lvl="0" fontAlgn="auto">
              <a:spcBef>
                <a:spcPts val="600"/>
              </a:spcBef>
              <a:spcAft>
                <a:spcPts val="0"/>
              </a:spcAft>
              <a:defRPr/>
            </a:pPr>
            <a:endParaRPr lang="en-US" altLang="ja-JP" sz="2000" b="0" spc="-50" dirty="0">
              <a:latin typeface="メイリオ" panose="020B0604030504040204" pitchFamily="50" charset="-128"/>
              <a:ea typeface="メイリオ" panose="020B0604030504040204" pitchFamily="50" charset="-128"/>
            </a:endParaRPr>
          </a:p>
          <a:p>
            <a:pPr lvl="0" fontAlgn="auto">
              <a:spcBef>
                <a:spcPts val="600"/>
              </a:spcBef>
              <a:spcAft>
                <a:spcPts val="0"/>
              </a:spcAft>
              <a:defRPr/>
            </a:pPr>
            <a:endParaRPr lang="en-US" altLang="ja-JP" sz="2000" b="0" spc="-50" dirty="0">
              <a:latin typeface="メイリオ" panose="020B0604030504040204" pitchFamily="50" charset="-128"/>
              <a:ea typeface="メイリオ" panose="020B0604030504040204" pitchFamily="50" charset="-128"/>
            </a:endParaRPr>
          </a:p>
          <a:p>
            <a:pPr lvl="0" fontAlgn="auto">
              <a:spcBef>
                <a:spcPts val="600"/>
              </a:spcBef>
              <a:spcAft>
                <a:spcPts val="0"/>
              </a:spcAft>
              <a:defRPr/>
            </a:pPr>
            <a:endParaRPr lang="en-US" altLang="ja-JP" sz="2000" b="0" spc="-50" dirty="0">
              <a:latin typeface="メイリオ" panose="020B0604030504040204" pitchFamily="50" charset="-128"/>
              <a:ea typeface="メイリオ" panose="020B0604030504040204" pitchFamily="50" charset="-128"/>
            </a:endParaRPr>
          </a:p>
          <a:p>
            <a:pPr lvl="0" fontAlgn="auto">
              <a:spcBef>
                <a:spcPts val="600"/>
              </a:spcBef>
              <a:spcAft>
                <a:spcPts val="0"/>
              </a:spcAft>
              <a:defRPr/>
            </a:pPr>
            <a:endParaRPr lang="en-US" altLang="ja-JP" sz="2000" b="0" spc="-50" dirty="0">
              <a:latin typeface="メイリオ" panose="020B0604030504040204" pitchFamily="50" charset="-128"/>
              <a:ea typeface="メイリオ" panose="020B0604030504040204" pitchFamily="50" charset="-128"/>
            </a:endParaRPr>
          </a:p>
          <a:p>
            <a:pPr lvl="0" fontAlgn="auto">
              <a:lnSpc>
                <a:spcPct val="150000"/>
              </a:lnSpc>
              <a:spcBef>
                <a:spcPts val="1200"/>
              </a:spcBef>
              <a:spcAft>
                <a:spcPts val="0"/>
              </a:spcAft>
              <a:defRPr/>
            </a:pPr>
            <a:endParaRPr lang="en-US" altLang="ja-JP" sz="2000" b="0" dirty="0">
              <a:latin typeface="メイリオ" panose="020B0604030504040204" pitchFamily="50" charset="-128"/>
              <a:ea typeface="メイリオ" panose="020B0604030504040204" pitchFamily="50" charset="-128"/>
            </a:endParaRPr>
          </a:p>
          <a:p>
            <a:pPr lvl="0" fontAlgn="auto">
              <a:spcBef>
                <a:spcPts val="0"/>
              </a:spcBef>
              <a:spcAft>
                <a:spcPts val="0"/>
              </a:spcAft>
              <a:defRPr/>
            </a:pPr>
            <a:endParaRPr lang="en-US" altLang="ja-JP" sz="2000" b="0" dirty="0">
              <a:latin typeface="メイリオ" panose="020B0604030504040204" pitchFamily="50" charset="-128"/>
              <a:ea typeface="メイリオ" panose="020B0604030504040204" pitchFamily="50" charset="-128"/>
            </a:endParaRPr>
          </a:p>
          <a:p>
            <a:pPr marL="252000" lvl="0" fontAlgn="auto">
              <a:spcBef>
                <a:spcPts val="0"/>
              </a:spcBef>
              <a:spcAft>
                <a:spcPts val="0"/>
              </a:spcAft>
              <a:defRPr/>
            </a:pPr>
            <a:r>
              <a:rPr lang="ja-JP" altLang="en-US" sz="2000" b="0" dirty="0">
                <a:latin typeface="メイリオ" panose="020B0604030504040204" pitchFamily="50" charset="-128"/>
                <a:ea typeface="メイリオ" panose="020B0604030504040204" pitchFamily="50" charset="-128"/>
              </a:rPr>
              <a:t> </a:t>
            </a:r>
            <a:endParaRPr lang="en-US" altLang="ja-JP" sz="2000" b="0" dirty="0">
              <a:latin typeface="メイリオ" panose="020B0604030504040204" pitchFamily="50" charset="-128"/>
              <a:ea typeface="メイリオ" panose="020B0604030504040204" pitchFamily="50" charset="-128"/>
            </a:endParaRPr>
          </a:p>
          <a:p>
            <a:pPr marL="252000" lvl="0" fontAlgn="auto">
              <a:spcBef>
                <a:spcPts val="0"/>
              </a:spcBef>
              <a:spcAft>
                <a:spcPts val="0"/>
              </a:spcAft>
              <a:defRPr/>
            </a:pPr>
            <a:endParaRPr lang="en-US" altLang="ja-JP" sz="2000" b="0" dirty="0">
              <a:latin typeface="メイリオ" panose="020B0604030504040204" pitchFamily="50" charset="-128"/>
              <a:ea typeface="メイリオ" panose="020B0604030504040204" pitchFamily="50" charset="-128"/>
            </a:endParaRPr>
          </a:p>
          <a:p>
            <a:pPr marL="252000" lvl="0" fontAlgn="auto">
              <a:spcBef>
                <a:spcPts val="1200"/>
              </a:spcBef>
              <a:spcAft>
                <a:spcPts val="0"/>
              </a:spcAft>
              <a:defRPr/>
            </a:pPr>
            <a:r>
              <a:rPr lang="ja-JP" altLang="en-US" sz="2000" b="0" dirty="0">
                <a:latin typeface="メイリオ" panose="020B0604030504040204" pitchFamily="50" charset="-128"/>
                <a:ea typeface="メイリオ" panose="020B0604030504040204" pitchFamily="50" charset="-128"/>
              </a:rPr>
              <a:t> ③　「アカウント仮登録受付のお知らせ」メールに記載の</a:t>
            </a:r>
            <a:r>
              <a:rPr lang="en-US" altLang="ja-JP" sz="2000" b="0" dirty="0">
                <a:latin typeface="メイリオ" panose="020B0604030504040204" pitchFamily="50" charset="-128"/>
                <a:ea typeface="メイリオ" panose="020B0604030504040204" pitchFamily="50" charset="-128"/>
              </a:rPr>
              <a:t>URL</a:t>
            </a:r>
            <a:r>
              <a:rPr lang="ja-JP" altLang="en-US" sz="2000" b="0" dirty="0">
                <a:latin typeface="メイリオ" panose="020B0604030504040204" pitchFamily="50" charset="-128"/>
                <a:ea typeface="メイリオ" panose="020B0604030504040204" pitchFamily="50" charset="-128"/>
              </a:rPr>
              <a:t>にアク </a:t>
            </a:r>
            <a:endParaRPr lang="en-US" altLang="ja-JP" sz="2000" b="0" dirty="0">
              <a:latin typeface="メイリオ" panose="020B0604030504040204" pitchFamily="50" charset="-128"/>
              <a:ea typeface="メイリオ" panose="020B0604030504040204" pitchFamily="50" charset="-128"/>
            </a:endParaRPr>
          </a:p>
          <a:p>
            <a:pPr marL="252000" lvl="0" fontAlgn="auto">
              <a:spcBef>
                <a:spcPts val="0"/>
              </a:spcBef>
              <a:spcAft>
                <a:spcPts val="0"/>
              </a:spcAft>
              <a:defRPr/>
            </a:pPr>
            <a:r>
              <a:rPr lang="en-US" altLang="ja-JP" sz="2000" b="0" dirty="0">
                <a:latin typeface="メイリオ" panose="020B0604030504040204" pitchFamily="50" charset="-128"/>
                <a:ea typeface="メイリオ" panose="020B0604030504040204" pitchFamily="50" charset="-128"/>
              </a:rPr>
              <a:t>     </a:t>
            </a:r>
            <a:r>
              <a:rPr lang="ja-JP" altLang="en-US" sz="2000" b="0" dirty="0">
                <a:latin typeface="メイリオ" panose="020B0604030504040204" pitchFamily="50" charset="-128"/>
                <a:ea typeface="メイリオ" panose="020B0604030504040204" pitchFamily="50" charset="-128"/>
              </a:rPr>
              <a:t>セスし、マイページの作成を完了させる。</a:t>
            </a:r>
            <a:endParaRPr lang="en-US" altLang="ja-JP" sz="2000" b="0" dirty="0">
              <a:latin typeface="メイリオ" panose="020B0604030504040204" pitchFamily="50" charset="-128"/>
              <a:ea typeface="メイリオ" panose="020B0604030504040204" pitchFamily="50" charset="-128"/>
            </a:endParaRPr>
          </a:p>
        </p:txBody>
      </p:sp>
      <p:sp>
        <p:nvSpPr>
          <p:cNvPr id="8" name="スライド番号プレースホルダー 7">
            <a:extLst>
              <a:ext uri="{FF2B5EF4-FFF2-40B4-BE49-F238E27FC236}">
                <a16:creationId xmlns:a16="http://schemas.microsoft.com/office/drawing/2014/main" id="{90FFD693-6FE9-4DD9-B093-A0ECE25D64A6}"/>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14</a:t>
            </a:fld>
            <a:endParaRPr lang="ja-JP" altLang="en-US" dirty="0">
              <a:solidFill>
                <a:prstClr val="black">
                  <a:tint val="75000"/>
                </a:prstClr>
              </a:solidFill>
            </a:endParaRPr>
          </a:p>
        </p:txBody>
      </p:sp>
      <p:sp>
        <p:nvSpPr>
          <p:cNvPr id="13" name="テキスト ボックス 2">
            <a:extLst>
              <a:ext uri="{FF2B5EF4-FFF2-40B4-BE49-F238E27FC236}">
                <a16:creationId xmlns:a16="http://schemas.microsoft.com/office/drawing/2014/main" id="{16CC4F3F-9C04-4FAC-A6F2-CFFB2FA3142D}"/>
              </a:ext>
            </a:extLst>
          </p:cNvPr>
          <p:cNvSpPr txBox="1">
            <a:spLocks noChangeArrowheads="1"/>
          </p:cNvSpPr>
          <p:nvPr/>
        </p:nvSpPr>
        <p:spPr bwMode="auto">
          <a:xfrm>
            <a:off x="222429" y="908720"/>
            <a:ext cx="605155" cy="5795667"/>
          </a:xfrm>
          <a:prstGeom prst="rect">
            <a:avLst/>
          </a:prstGeom>
          <a:solidFill>
            <a:schemeClr val="accent4"/>
          </a:solidFill>
          <a:ln w="9525">
            <a:noFill/>
            <a:miter lim="800000"/>
            <a:headEnd/>
            <a:tailEnd/>
          </a:ln>
        </p:spPr>
        <p:txBody>
          <a:bodyPr rot="0" vert="horz" wrap="square" lIns="91440" tIns="45720" rIns="91440" bIns="45720" anchor="t" anchorCtr="0">
            <a:noAutofit/>
          </a:bodyPr>
          <a:lstStyle/>
          <a:p>
            <a:pPr algn="ctr">
              <a:lnSpc>
                <a:spcPts val="1360"/>
              </a:lnSpc>
              <a:spcAft>
                <a:spcPts val="0"/>
              </a:spcAft>
            </a:pPr>
            <a:endParaRPr lang="en-US" sz="1200" b="1" kern="100" dirty="0">
              <a:solidFill>
                <a:srgbClr val="FFFFFF"/>
              </a:solidFill>
              <a:effectLst/>
              <a:latin typeface="ＤＦＧ平成丸ゴシック体W4" panose="020F0400000000000000" pitchFamily="50" charset="-128"/>
              <a:ea typeface="ＭＳ 明朝" panose="02020609040205080304" pitchFamily="17" charset="-128"/>
            </a:endParaRPr>
          </a:p>
          <a:p>
            <a:pPr algn="ctr">
              <a:lnSpc>
                <a:spcPts val="1360"/>
              </a:lnSpc>
              <a:spcAft>
                <a:spcPts val="0"/>
              </a:spcAft>
            </a:pPr>
            <a:r>
              <a:rPr lang="ja-JP" altLang="ja-JP" sz="120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ja-JP" altLang="ja-JP" sz="120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en-US" sz="1200" b="1" kern="100" dirty="0">
                <a:solidFill>
                  <a:srgbClr val="FFFFFF"/>
                </a:solidFill>
                <a:effectLst/>
                <a:latin typeface="ＤＦＧ平成丸ゴシック体W4" panose="020F0400000000000000" pitchFamily="50" charset="-128"/>
                <a:ea typeface="ＭＳ 明朝" panose="02020609040205080304" pitchFamily="17" charset="-128"/>
              </a:rPr>
              <a:t>STEP</a:t>
            </a:r>
            <a:endParaRPr lang="ja-JP" sz="1200" kern="100" dirty="0">
              <a:effectLst/>
              <a:latin typeface="Times New Roman" panose="02020603050405020304" pitchFamily="18" charset="0"/>
              <a:ea typeface="ＭＳ 明朝" panose="02020609040205080304" pitchFamily="17" charset="-128"/>
            </a:endParaRPr>
          </a:p>
          <a:p>
            <a:pPr algn="ctr">
              <a:spcBef>
                <a:spcPts val="600"/>
              </a:spcBef>
              <a:spcAft>
                <a:spcPts val="0"/>
              </a:spcAft>
            </a:pPr>
            <a:r>
              <a:rPr lang="ja-JP" altLang="en-US" sz="2400" kern="100" dirty="0">
                <a:solidFill>
                  <a:srgbClr val="FFFFFF"/>
                </a:solidFill>
                <a:latin typeface="ＤＦＧ平成丸ゴシック体W4" panose="020F0400000000000000" pitchFamily="50" charset="-128"/>
                <a:ea typeface="ＤＦＧ平成丸ゴシック体W4" panose="020F0400000000000000" pitchFamily="50" charset="-128"/>
              </a:rPr>
              <a:t>３</a:t>
            </a:r>
            <a:endParaRPr lang="ja-JP" sz="2400" kern="100" dirty="0">
              <a:effectLst/>
              <a:latin typeface="ＤＦＧ平成丸ゴシック体W4" panose="020F0400000000000000" pitchFamily="50" charset="-128"/>
              <a:ea typeface="ＤＦＧ平成丸ゴシック体W4" panose="020F0400000000000000" pitchFamily="50"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p:txBody>
      </p:sp>
      <p:graphicFrame>
        <p:nvGraphicFramePr>
          <p:cNvPr id="9" name="表 8">
            <a:extLst>
              <a:ext uri="{FF2B5EF4-FFF2-40B4-BE49-F238E27FC236}">
                <a16:creationId xmlns:a16="http://schemas.microsoft.com/office/drawing/2014/main" id="{CDF05FDB-A977-4483-B54B-32B244FECC40}"/>
              </a:ext>
            </a:extLst>
          </p:cNvPr>
          <p:cNvGraphicFramePr>
            <a:graphicFrameLocks noGrp="1"/>
          </p:cNvGraphicFramePr>
          <p:nvPr>
            <p:extLst>
              <p:ext uri="{D42A27DB-BD31-4B8C-83A1-F6EECF244321}">
                <p14:modId xmlns:p14="http://schemas.microsoft.com/office/powerpoint/2010/main" val="1320082415"/>
              </p:ext>
            </p:extLst>
          </p:nvPr>
        </p:nvGraphicFramePr>
        <p:xfrm>
          <a:off x="1187624" y="1268760"/>
          <a:ext cx="7634766" cy="4464499"/>
        </p:xfrm>
        <a:graphic>
          <a:graphicData uri="http://schemas.openxmlformats.org/drawingml/2006/table">
            <a:tbl>
              <a:tblPr firstRow="1" firstCol="1" bandRow="1">
                <a:tableStyleId>{5C22544A-7EE6-4342-B048-85BDC9FD1C3A}</a:tableStyleId>
              </a:tblPr>
              <a:tblGrid>
                <a:gridCol w="1296144">
                  <a:extLst>
                    <a:ext uri="{9D8B030D-6E8A-4147-A177-3AD203B41FA5}">
                      <a16:colId xmlns:a16="http://schemas.microsoft.com/office/drawing/2014/main" val="905355787"/>
                    </a:ext>
                  </a:extLst>
                </a:gridCol>
                <a:gridCol w="1946134">
                  <a:extLst>
                    <a:ext uri="{9D8B030D-6E8A-4147-A177-3AD203B41FA5}">
                      <a16:colId xmlns:a16="http://schemas.microsoft.com/office/drawing/2014/main" val="3015526777"/>
                    </a:ext>
                  </a:extLst>
                </a:gridCol>
                <a:gridCol w="4392488">
                  <a:extLst>
                    <a:ext uri="{9D8B030D-6E8A-4147-A177-3AD203B41FA5}">
                      <a16:colId xmlns:a16="http://schemas.microsoft.com/office/drawing/2014/main" val="545533792"/>
                    </a:ext>
                  </a:extLst>
                </a:gridCol>
              </a:tblGrid>
              <a:tr h="369089">
                <a:tc gridSpan="2">
                  <a:txBody>
                    <a:bodyPr/>
                    <a:lstStyle/>
                    <a:p>
                      <a:pPr marR="107950" algn="ctr">
                        <a:lnSpc>
                          <a:spcPct val="100000"/>
                        </a:lnSpc>
                        <a:spcAft>
                          <a:spcPts val="300"/>
                        </a:spcAft>
                      </a:pPr>
                      <a:r>
                        <a:rPr lang="ja-JP" altLang="en-US" sz="2000" b="1" kern="100" dirty="0">
                          <a:effectLst/>
                          <a:latin typeface="メイリオ" panose="020B0604030504040204" pitchFamily="50" charset="-128"/>
                          <a:ea typeface="メイリオ" panose="020B0604030504040204" pitchFamily="50" charset="-128"/>
                          <a:cs typeface="Times New Roman" panose="02020603050405020304" pitchFamily="18" charset="0"/>
                        </a:rPr>
                        <a:t>入力する項目</a:t>
                      </a:r>
                      <a:endParaRPr lang="ja-JP" sz="20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solidFill>
                      <a:schemeClr val="accent4"/>
                    </a:solidFill>
                  </a:tcPr>
                </a:tc>
                <a:tc hMerge="1">
                  <a:txBody>
                    <a:bodyPr/>
                    <a:lstStyle/>
                    <a:p>
                      <a:endParaRPr kumimoji="1" lang="ja-JP" altLang="en-US"/>
                    </a:p>
                  </a:txBody>
                  <a:tcPr/>
                </a:tc>
                <a:tc>
                  <a:txBody>
                    <a:bodyPr/>
                    <a:lstStyle/>
                    <a:p>
                      <a:pPr marR="107950" algn="ctr">
                        <a:lnSpc>
                          <a:spcPct val="100000"/>
                        </a:lnSpc>
                        <a:spcAft>
                          <a:spcPts val="300"/>
                        </a:spcAft>
                      </a:pPr>
                      <a:r>
                        <a:rPr lang="ja-JP" altLang="en-US" sz="2000" b="1" kern="100" dirty="0">
                          <a:solidFill>
                            <a:schemeClr val="tx1"/>
                          </a:solidFill>
                          <a:effectLst/>
                          <a:latin typeface="メイリオ" panose="020B0604030504040204" pitchFamily="50" charset="-128"/>
                          <a:ea typeface="メイリオ" panose="020B0604030504040204" pitchFamily="50" charset="-128"/>
                        </a:rPr>
                        <a:t>備考</a:t>
                      </a:r>
                      <a:endParaRPr lang="en-US" altLang="ja-JP" sz="2000" b="1" kern="100" dirty="0">
                        <a:solidFill>
                          <a:schemeClr val="tx1"/>
                        </a:solidFill>
                        <a:effectLst/>
                        <a:latin typeface="メイリオ" panose="020B0604030504040204" pitchFamily="50" charset="-128"/>
                        <a:ea typeface="メイリオ" panose="020B0604030504040204" pitchFamily="50" charset="-128"/>
                      </a:endParaRPr>
                    </a:p>
                  </a:txBody>
                  <a:tcPr marL="68580" marR="68580" marT="0" marB="0" anchor="ctr">
                    <a:lnB w="12700" cap="flat" cmpd="sng" algn="ctr">
                      <a:solidFill>
                        <a:schemeClr val="bg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266083217"/>
                  </a:ext>
                </a:extLst>
              </a:tr>
              <a:tr h="369089">
                <a:tc gridSpan="2">
                  <a:txBody>
                    <a:bodyPr/>
                    <a:lstStyle/>
                    <a:p>
                      <a:pPr marR="107950" algn="just">
                        <a:lnSpc>
                          <a:spcPct val="100000"/>
                        </a:lnSpc>
                        <a:spcAft>
                          <a:spcPts val="300"/>
                        </a:spcAft>
                      </a:pPr>
                      <a:r>
                        <a:rPr lang="ja-JP" sz="1800" kern="100" dirty="0">
                          <a:effectLst/>
                          <a:latin typeface="メイリオ" panose="020B0604030504040204" pitchFamily="50" charset="-128"/>
                          <a:ea typeface="メイリオ" panose="020B0604030504040204" pitchFamily="50" charset="-128"/>
                        </a:rPr>
                        <a:t>氏名（カナ）</a:t>
                      </a:r>
                      <a:endPar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hMerge="1">
                  <a:txBody>
                    <a:bodyPr/>
                    <a:lstStyle/>
                    <a:p>
                      <a:endParaRPr kumimoji="1" lang="ja-JP" altLang="en-US"/>
                    </a:p>
                  </a:txBody>
                  <a:tcPr/>
                </a:tc>
                <a:tc>
                  <a:txBody>
                    <a:bodyPr/>
                    <a:lstStyle/>
                    <a:p>
                      <a:pPr marR="107950" algn="just">
                        <a:lnSpc>
                          <a:spcPct val="100000"/>
                        </a:lnSpc>
                        <a:spcAft>
                          <a:spcPts val="300"/>
                        </a:spcAft>
                      </a:pPr>
                      <a:endParaRPr lang="en-US" altLang="ja-JP" sz="1800" b="0" kern="100" dirty="0">
                        <a:solidFill>
                          <a:schemeClr val="tx1"/>
                        </a:solidFill>
                        <a:effectLst/>
                        <a:latin typeface="メイリオ" panose="020B0604030504040204" pitchFamily="50" charset="-128"/>
                        <a:ea typeface="メイリオ" panose="020B0604030504040204" pitchFamily="50" charset="-128"/>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316471483"/>
                  </a:ext>
                </a:extLst>
              </a:tr>
              <a:tr h="369089">
                <a:tc gridSpan="2">
                  <a:txBody>
                    <a:bodyPr/>
                    <a:lstStyle/>
                    <a:p>
                      <a:pPr marR="107950" algn="just">
                        <a:lnSpc>
                          <a:spcPct val="100000"/>
                        </a:lnSpc>
                        <a:spcAft>
                          <a:spcPts val="300"/>
                        </a:spcAft>
                      </a:pPr>
                      <a:r>
                        <a:rPr lang="ja-JP" sz="1800" b="1" kern="100" dirty="0">
                          <a:effectLst/>
                          <a:latin typeface="メイリオ" panose="020B0604030504040204" pitchFamily="50" charset="-128"/>
                          <a:ea typeface="メイリオ" panose="020B0604030504040204" pitchFamily="50" charset="-128"/>
                        </a:rPr>
                        <a:t>氏名（漢字</a:t>
                      </a:r>
                      <a:r>
                        <a:rPr lang="ja-JP" altLang="en-US" sz="1800" b="1" kern="100" dirty="0">
                          <a:effectLst/>
                          <a:latin typeface="メイリオ" panose="020B0604030504040204" pitchFamily="50" charset="-128"/>
                          <a:ea typeface="メイリオ" panose="020B0604030504040204" pitchFamily="50" charset="-128"/>
                        </a:rPr>
                        <a:t>等</a:t>
                      </a:r>
                      <a:r>
                        <a:rPr lang="ja-JP" sz="1800" b="1" kern="100" dirty="0">
                          <a:effectLst/>
                          <a:latin typeface="メイリオ" panose="020B0604030504040204" pitchFamily="50" charset="-128"/>
                          <a:ea typeface="メイリオ" panose="020B0604030504040204" pitchFamily="50" charset="-128"/>
                        </a:rPr>
                        <a:t>）</a:t>
                      </a:r>
                      <a:endParaRPr 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solidFill>
                      <a:schemeClr val="accent4"/>
                    </a:solidFill>
                  </a:tcPr>
                </a:tc>
                <a:tc hMerge="1">
                  <a:txBody>
                    <a:bodyPr/>
                    <a:lstStyle/>
                    <a:p>
                      <a:endParaRPr kumimoji="1" lang="ja-JP" altLang="en-US"/>
                    </a:p>
                  </a:txBody>
                  <a:tcPr/>
                </a:tc>
                <a:tc>
                  <a:txBody>
                    <a:bodyPr/>
                    <a:lstStyle/>
                    <a:p>
                      <a:pPr marR="107950" algn="just">
                        <a:lnSpc>
                          <a:spcPct val="100000"/>
                        </a:lnSpc>
                        <a:spcAft>
                          <a:spcPts val="300"/>
                        </a:spcAft>
                      </a:pPr>
                      <a:endParaRPr lang="ja-JP" sz="1800" strike="sngStrike" kern="100" dirty="0">
                        <a:effectLst/>
                        <a:highlight>
                          <a:srgbClr val="00FFFF"/>
                        </a:highligh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solidFill>
                      <a:schemeClr val="accent4">
                        <a:lumMod val="40000"/>
                        <a:lumOff val="60000"/>
                      </a:schemeClr>
                    </a:solidFill>
                  </a:tcPr>
                </a:tc>
                <a:extLst>
                  <a:ext uri="{0D108BD9-81ED-4DB2-BD59-A6C34878D82A}">
                    <a16:rowId xmlns:a16="http://schemas.microsoft.com/office/drawing/2014/main" val="3836883721"/>
                  </a:ext>
                </a:extLst>
              </a:tr>
              <a:tr h="369089">
                <a:tc gridSpan="2">
                  <a:txBody>
                    <a:bodyPr/>
                    <a:lstStyle/>
                    <a:p>
                      <a:pPr marR="107950" algn="just">
                        <a:lnSpc>
                          <a:spcPct val="100000"/>
                        </a:lnSpc>
                        <a:spcAft>
                          <a:spcPts val="300"/>
                        </a:spcAft>
                      </a:pPr>
                      <a:r>
                        <a:rPr lang="ja-JP" sz="1800" b="1" kern="100" dirty="0">
                          <a:effectLst/>
                          <a:latin typeface="メイリオ" panose="020B0604030504040204" pitchFamily="50" charset="-128"/>
                          <a:ea typeface="メイリオ" panose="020B0604030504040204" pitchFamily="50" charset="-128"/>
                        </a:rPr>
                        <a:t>生年月日</a:t>
                      </a:r>
                      <a:endParaRPr 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solidFill>
                      <a:schemeClr val="accent4"/>
                    </a:solidFill>
                  </a:tcPr>
                </a:tc>
                <a:tc hMerge="1">
                  <a:txBody>
                    <a:bodyPr/>
                    <a:lstStyle/>
                    <a:p>
                      <a:endParaRPr kumimoji="1" lang="ja-JP" altLang="en-US"/>
                    </a:p>
                  </a:txBody>
                  <a:tcPr/>
                </a:tc>
                <a:tc>
                  <a:txBody>
                    <a:bodyPr/>
                    <a:lstStyle/>
                    <a:p>
                      <a:pPr marR="107950" algn="just">
                        <a:lnSpc>
                          <a:spcPct val="100000"/>
                        </a:lnSpc>
                        <a:spcAft>
                          <a:spcPts val="300"/>
                        </a:spcAft>
                      </a:pPr>
                      <a:r>
                        <a:rPr lang="en-US"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2009</a:t>
                      </a:r>
                      <a:r>
                        <a:rPr lang="ja-JP" altLang="en-US" sz="18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r>
                        <a:rPr lang="en-US"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4</a:t>
                      </a:r>
                      <a:r>
                        <a:rPr lang="ja-JP" altLang="en-US" sz="1800" kern="100" dirty="0">
                          <a:effectLst/>
                          <a:latin typeface="メイリオ" panose="020B0604030504040204" pitchFamily="50" charset="-128"/>
                          <a:ea typeface="メイリオ" panose="020B0604030504040204" pitchFamily="50" charset="-128"/>
                          <a:cs typeface="Times New Roman" panose="02020603050405020304" pitchFamily="18" charset="0"/>
                        </a:rPr>
                        <a:t>月</a:t>
                      </a:r>
                      <a:r>
                        <a:rPr lang="en-US"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2</a:t>
                      </a:r>
                      <a:r>
                        <a:rPr lang="ja-JP" altLang="en-US" sz="1800" kern="100" dirty="0">
                          <a:effectLst/>
                          <a:latin typeface="メイリオ" panose="020B0604030504040204" pitchFamily="50" charset="-128"/>
                          <a:ea typeface="メイリオ" panose="020B0604030504040204" pitchFamily="50" charset="-128"/>
                          <a:cs typeface="Times New Roman" panose="02020603050405020304" pitchFamily="18" charset="0"/>
                        </a:rPr>
                        <a:t>日以降の日付は選択不可。</a:t>
                      </a:r>
                      <a:endPar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2089247606"/>
                  </a:ext>
                </a:extLst>
              </a:tr>
              <a:tr h="562491">
                <a:tc gridSpan="2">
                  <a:txBody>
                    <a:bodyPr/>
                    <a:lstStyle/>
                    <a:p>
                      <a:pPr marR="107950" algn="just">
                        <a:lnSpc>
                          <a:spcPct val="100000"/>
                        </a:lnSpc>
                        <a:spcAft>
                          <a:spcPts val="300"/>
                        </a:spcAft>
                      </a:pPr>
                      <a:r>
                        <a:rPr lang="ja-JP" sz="1800" b="1" kern="100" dirty="0">
                          <a:effectLst/>
                          <a:latin typeface="メイリオ" panose="020B0604030504040204" pitchFamily="50" charset="-128"/>
                          <a:ea typeface="メイリオ" panose="020B0604030504040204" pitchFamily="50" charset="-128"/>
                        </a:rPr>
                        <a:t>メールアドレス</a:t>
                      </a:r>
                      <a:endParaRPr 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solidFill>
                      <a:schemeClr val="accent4"/>
                    </a:solidFill>
                  </a:tcPr>
                </a:tc>
                <a:tc hMerge="1">
                  <a:txBody>
                    <a:bodyPr/>
                    <a:lstStyle/>
                    <a:p>
                      <a:endParaRPr kumimoji="1" lang="ja-JP" altLang="en-US"/>
                    </a:p>
                  </a:txBody>
                  <a:tcPr/>
                </a:tc>
                <a:tc>
                  <a:txBody>
                    <a:bodyPr/>
                    <a:lstStyle/>
                    <a:p>
                      <a:pPr marR="107950" algn="just">
                        <a:lnSpc>
                          <a:spcPct val="100000"/>
                        </a:lnSpc>
                        <a:spcAft>
                          <a:spcPts val="0"/>
                        </a:spcAft>
                      </a:pPr>
                      <a:r>
                        <a:rPr lang="ja-JP" altLang="en-US" sz="1800" kern="100" dirty="0">
                          <a:effectLst/>
                          <a:latin typeface="メイリオ" panose="020B0604030504040204" pitchFamily="50" charset="-128"/>
                          <a:ea typeface="メイリオ" panose="020B0604030504040204" pitchFamily="50" charset="-128"/>
                        </a:rPr>
                        <a:t>日常的にメールを確認できるメールアドレスであること。</a:t>
                      </a:r>
                      <a:endPar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1549958370"/>
                  </a:ext>
                </a:extLst>
              </a:tr>
              <a:tr h="369089">
                <a:tc rowSpan="2">
                  <a:txBody>
                    <a:bodyPr/>
                    <a:lstStyle/>
                    <a:p>
                      <a:pPr marR="107950" algn="just">
                        <a:lnSpc>
                          <a:spcPct val="100000"/>
                        </a:lnSpc>
                        <a:spcAft>
                          <a:spcPts val="300"/>
                        </a:spcAft>
                      </a:pPr>
                      <a:r>
                        <a:rPr lang="ja-JP" altLang="en-US" sz="1800" b="1"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電話番号</a:t>
                      </a:r>
                      <a:endParaRPr lang="ja-JP" sz="1800" b="1"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solidFill>
                      <a:schemeClr val="accent4"/>
                    </a:solidFill>
                  </a:tcPr>
                </a:tc>
                <a:tc>
                  <a:txBody>
                    <a:bodyPr/>
                    <a:lstStyle/>
                    <a:p>
                      <a:pPr marR="107950" algn="just">
                        <a:lnSpc>
                          <a:spcPct val="100000"/>
                        </a:lnSpc>
                        <a:spcAft>
                          <a:spcPts val="300"/>
                        </a:spcAft>
                      </a:pPr>
                      <a:r>
                        <a:rPr lang="ja-JP" altLang="en-US" sz="1800" b="1"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自宅・下宿・寮</a:t>
                      </a:r>
                      <a:endParaRPr lang="ja-JP" sz="1800" b="1"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solidFill>
                      <a:schemeClr val="accent4"/>
                    </a:solidFill>
                  </a:tcPr>
                </a:tc>
                <a:tc rowSpan="2">
                  <a:txBody>
                    <a:bodyPr/>
                    <a:lstStyle/>
                    <a:p>
                      <a:pPr marR="107950" algn="just">
                        <a:lnSpc>
                          <a:spcPct val="100000"/>
                        </a:lnSpc>
                        <a:spcAft>
                          <a:spcPts val="300"/>
                        </a:spcAft>
                      </a:pPr>
                      <a:r>
                        <a:rPr lang="ja-JP" altLang="en-US" sz="1800" kern="100" dirty="0">
                          <a:effectLst/>
                          <a:latin typeface="メイリオ" panose="020B0604030504040204" pitchFamily="50" charset="-128"/>
                          <a:ea typeface="メイリオ" panose="020B0604030504040204" pitchFamily="50" charset="-128"/>
                        </a:rPr>
                        <a:t>どちらか一つしかない場合は、片方のみの入力でも構わない。</a:t>
                      </a:r>
                      <a:endPar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2896323218"/>
                  </a:ext>
                </a:extLst>
              </a:tr>
              <a:tr h="369089">
                <a:tc vMerge="1">
                  <a:txBody>
                    <a:bodyPr/>
                    <a:lstStyle/>
                    <a:p>
                      <a:pPr marR="107950" algn="just">
                        <a:spcAft>
                          <a:spcPts val="300"/>
                        </a:spcAft>
                      </a:pPr>
                      <a:endParaRPr 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solidFill>
                      <a:schemeClr val="accent4"/>
                    </a:solidFill>
                  </a:tcPr>
                </a:tc>
                <a:tc>
                  <a:txBody>
                    <a:bodyPr/>
                    <a:lstStyle/>
                    <a:p>
                      <a:pPr marL="0" marR="107950" lvl="0" indent="0" algn="just" defTabSz="945124" rtl="0" eaLnBrk="1" fontAlgn="auto" latinLnBrk="0" hangingPunct="1">
                        <a:lnSpc>
                          <a:spcPct val="100000"/>
                        </a:lnSpc>
                        <a:spcBef>
                          <a:spcPts val="0"/>
                        </a:spcBef>
                        <a:spcAft>
                          <a:spcPts val="300"/>
                        </a:spcAft>
                        <a:buClrTx/>
                        <a:buSzTx/>
                        <a:buFontTx/>
                        <a:buNone/>
                        <a:tabLst/>
                        <a:defRPr/>
                      </a:pPr>
                      <a:r>
                        <a:rPr lang="ja-JP" altLang="en-US" sz="1600" b="1"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携帯電話（本人）</a:t>
                      </a:r>
                      <a:endParaRPr lang="ja-JP" sz="1600" b="1"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solidFill>
                      <a:schemeClr val="accent4"/>
                    </a:solidFill>
                  </a:tcPr>
                </a:tc>
                <a:tc vMerge="1">
                  <a:txBody>
                    <a:bodyPr/>
                    <a:lstStyle/>
                    <a:p>
                      <a:endParaRPr kumimoji="1" lang="ja-JP" altLang="en-US"/>
                    </a:p>
                  </a:txBody>
                  <a:tcPr/>
                </a:tc>
                <a:extLst>
                  <a:ext uri="{0D108BD9-81ED-4DB2-BD59-A6C34878D82A}">
                    <a16:rowId xmlns:a16="http://schemas.microsoft.com/office/drawing/2014/main" val="4057970360"/>
                  </a:ext>
                </a:extLst>
              </a:tr>
              <a:tr h="843737">
                <a:tc gridSpan="2">
                  <a:txBody>
                    <a:bodyPr/>
                    <a:lstStyle/>
                    <a:p>
                      <a:pPr marR="107950" algn="just">
                        <a:lnSpc>
                          <a:spcPct val="100000"/>
                        </a:lnSpc>
                        <a:spcAft>
                          <a:spcPts val="300"/>
                        </a:spcAft>
                      </a:pPr>
                      <a:r>
                        <a:rPr lang="ja-JP" sz="1800" b="1" kern="100" dirty="0">
                          <a:effectLst/>
                          <a:latin typeface="メイリオ" panose="020B0604030504040204" pitchFamily="50" charset="-128"/>
                          <a:ea typeface="メイリオ" panose="020B0604030504040204" pitchFamily="50" charset="-128"/>
                        </a:rPr>
                        <a:t>パスワード</a:t>
                      </a:r>
                      <a:endParaRPr 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solidFill>
                      <a:schemeClr val="accent4"/>
                    </a:solidFill>
                  </a:tcPr>
                </a:tc>
                <a:tc hMerge="1">
                  <a:txBody>
                    <a:bodyPr/>
                    <a:lstStyle/>
                    <a:p>
                      <a:endParaRPr kumimoji="1" lang="ja-JP" altLang="en-US"/>
                    </a:p>
                  </a:txBody>
                  <a:tcPr/>
                </a:tc>
                <a:tc>
                  <a:txBody>
                    <a:bodyPr/>
                    <a:lstStyle/>
                    <a:p>
                      <a:pPr marR="107950" algn="just">
                        <a:lnSpc>
                          <a:spcPct val="100000"/>
                        </a:lnSpc>
                        <a:spcBef>
                          <a:spcPts val="600"/>
                        </a:spcBef>
                        <a:spcAft>
                          <a:spcPts val="600"/>
                        </a:spcAft>
                      </a:pPr>
                      <a:r>
                        <a:rPr lang="en-US" altLang="ja-JP" sz="1800" kern="100" dirty="0">
                          <a:effectLst/>
                          <a:latin typeface="メイリオ" panose="020B0604030504040204" pitchFamily="50" charset="-128"/>
                          <a:ea typeface="メイリオ" panose="020B0604030504040204" pitchFamily="50" charset="-128"/>
                        </a:rPr>
                        <a:t>10</a:t>
                      </a:r>
                      <a:r>
                        <a:rPr lang="ja-JP" sz="1800" kern="100" dirty="0">
                          <a:effectLst/>
                          <a:latin typeface="メイリオ" panose="020B0604030504040204" pitchFamily="50" charset="-128"/>
                          <a:ea typeface="メイリオ" panose="020B0604030504040204" pitchFamily="50" charset="-128"/>
                        </a:rPr>
                        <a:t>文字</a:t>
                      </a:r>
                      <a:r>
                        <a:rPr lang="ja-JP" altLang="en-US" sz="1800" kern="100" dirty="0">
                          <a:effectLst/>
                          <a:latin typeface="メイリオ" panose="020B0604030504040204" pitchFamily="50" charset="-128"/>
                          <a:ea typeface="メイリオ" panose="020B0604030504040204" pitchFamily="50" charset="-128"/>
                        </a:rPr>
                        <a:t>以上</a:t>
                      </a:r>
                      <a:r>
                        <a:rPr lang="en-US" altLang="ja-JP" sz="1800" kern="100" dirty="0">
                          <a:effectLst/>
                          <a:latin typeface="メイリオ" panose="020B0604030504040204" pitchFamily="50" charset="-128"/>
                          <a:ea typeface="メイリオ" panose="020B0604030504040204" pitchFamily="50" charset="-128"/>
                        </a:rPr>
                        <a:t>20</a:t>
                      </a:r>
                      <a:r>
                        <a:rPr lang="ja-JP" sz="1800" kern="100" dirty="0">
                          <a:effectLst/>
                          <a:latin typeface="メイリオ" panose="020B0604030504040204" pitchFamily="50" charset="-128"/>
                          <a:ea typeface="メイリオ" panose="020B0604030504040204" pitchFamily="50" charset="-128"/>
                        </a:rPr>
                        <a:t>文字</a:t>
                      </a:r>
                      <a:r>
                        <a:rPr lang="ja-JP" altLang="en-US" sz="1800" kern="100" dirty="0">
                          <a:effectLst/>
                          <a:latin typeface="メイリオ" panose="020B0604030504040204" pitchFamily="50" charset="-128"/>
                          <a:ea typeface="メイリオ" panose="020B0604030504040204" pitchFamily="50" charset="-128"/>
                        </a:rPr>
                        <a:t>以下（全て半角）で、</a:t>
                      </a:r>
                      <a:r>
                        <a:rPr lang="ja-JP" sz="1800" kern="100" dirty="0">
                          <a:effectLst/>
                          <a:latin typeface="メイリオ" panose="020B0604030504040204" pitchFamily="50" charset="-128"/>
                          <a:ea typeface="メイリオ" panose="020B0604030504040204" pitchFamily="50" charset="-128"/>
                        </a:rPr>
                        <a:t>数字</a:t>
                      </a:r>
                      <a:r>
                        <a:rPr lang="ja-JP" altLang="en-US" sz="1800" kern="100" dirty="0">
                          <a:effectLst/>
                          <a:latin typeface="メイリオ" panose="020B0604030504040204" pitchFamily="50" charset="-128"/>
                          <a:ea typeface="メイリオ" panose="020B0604030504040204" pitchFamily="50" charset="-128"/>
                        </a:rPr>
                        <a:t>・英小文字・</a:t>
                      </a:r>
                      <a:r>
                        <a:rPr lang="ja-JP" sz="1800" kern="100" dirty="0">
                          <a:effectLst/>
                          <a:latin typeface="メイリオ" panose="020B0604030504040204" pitchFamily="50" charset="-128"/>
                          <a:ea typeface="メイリオ" panose="020B0604030504040204" pitchFamily="50" charset="-128"/>
                        </a:rPr>
                        <a:t>英大文字</a:t>
                      </a:r>
                      <a:r>
                        <a:rPr lang="ja-JP" altLang="en-US" sz="1800" kern="100" dirty="0">
                          <a:effectLst/>
                          <a:latin typeface="メイリオ" panose="020B0604030504040204" pitchFamily="50" charset="-128"/>
                          <a:ea typeface="メイリオ" panose="020B0604030504040204" pitchFamily="50" charset="-128"/>
                        </a:rPr>
                        <a:t>・</a:t>
                      </a:r>
                      <a:r>
                        <a:rPr lang="ja-JP" sz="1800" kern="100" dirty="0">
                          <a:effectLst/>
                          <a:latin typeface="メイリオ" panose="020B0604030504040204" pitchFamily="50" charset="-128"/>
                          <a:ea typeface="メイリオ" panose="020B0604030504040204" pitchFamily="50" charset="-128"/>
                        </a:rPr>
                        <a:t>記号</a:t>
                      </a:r>
                      <a:r>
                        <a:rPr lang="ja-JP" altLang="en-US" sz="1800" kern="100" dirty="0">
                          <a:effectLst/>
                          <a:latin typeface="メイリオ" panose="020B0604030504040204" pitchFamily="50" charset="-128"/>
                          <a:ea typeface="メイリオ" panose="020B0604030504040204" pitchFamily="50" charset="-128"/>
                        </a:rPr>
                        <a:t>の</a:t>
                      </a:r>
                      <a:r>
                        <a:rPr lang="en-US" altLang="ja-JP" sz="1800" kern="100" dirty="0">
                          <a:effectLst/>
                          <a:latin typeface="メイリオ" panose="020B0604030504040204" pitchFamily="50" charset="-128"/>
                          <a:ea typeface="メイリオ" panose="020B0604030504040204" pitchFamily="50" charset="-128"/>
                        </a:rPr>
                        <a:t>4</a:t>
                      </a:r>
                      <a:r>
                        <a:rPr lang="ja-JP" altLang="en-US" sz="1800" kern="100" dirty="0">
                          <a:effectLst/>
                          <a:latin typeface="メイリオ" panose="020B0604030504040204" pitchFamily="50" charset="-128"/>
                          <a:ea typeface="メイリオ" panose="020B0604030504040204" pitchFamily="50" charset="-128"/>
                        </a:rPr>
                        <a:t>種類全てを</a:t>
                      </a:r>
                      <a:r>
                        <a:rPr lang="ja-JP" sz="1800" kern="100" dirty="0">
                          <a:effectLst/>
                          <a:latin typeface="メイリオ" panose="020B0604030504040204" pitchFamily="50" charset="-128"/>
                          <a:ea typeface="メイリオ" panose="020B0604030504040204" pitchFamily="50" charset="-128"/>
                        </a:rPr>
                        <a:t>含める</a:t>
                      </a:r>
                      <a:r>
                        <a:rPr lang="ja-JP" altLang="en-US" sz="1800" kern="100" dirty="0">
                          <a:effectLst/>
                          <a:latin typeface="メイリオ" panose="020B0604030504040204" pitchFamily="50" charset="-128"/>
                          <a:ea typeface="メイリオ" panose="020B0604030504040204" pitchFamily="50" charset="-128"/>
                        </a:rPr>
                        <a:t>こと。</a:t>
                      </a:r>
                      <a:endPar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18955859"/>
                  </a:ext>
                </a:extLst>
              </a:tr>
              <a:tr h="843737">
                <a:tc gridSpan="2">
                  <a:txBody>
                    <a:bodyPr/>
                    <a:lstStyle/>
                    <a:p>
                      <a:pPr marR="107950" algn="just">
                        <a:lnSpc>
                          <a:spcPct val="100000"/>
                        </a:lnSpc>
                        <a:spcAft>
                          <a:spcPts val="300"/>
                        </a:spcAft>
                      </a:pPr>
                      <a:r>
                        <a:rPr lang="ja-JP" sz="1800" b="1" kern="100" dirty="0">
                          <a:effectLst/>
                          <a:latin typeface="メイリオ" panose="020B0604030504040204" pitchFamily="50" charset="-128"/>
                          <a:ea typeface="メイリオ" panose="020B0604030504040204" pitchFamily="50" charset="-128"/>
                        </a:rPr>
                        <a:t>秘密の質問・質問の答え</a:t>
                      </a:r>
                      <a:endParaRPr 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solidFill>
                      <a:schemeClr val="accent4"/>
                    </a:solidFill>
                  </a:tcPr>
                </a:tc>
                <a:tc hMerge="1">
                  <a:txBody>
                    <a:bodyPr/>
                    <a:lstStyle/>
                    <a:p>
                      <a:endParaRPr kumimoji="1" lang="ja-JP" altLang="en-US"/>
                    </a:p>
                  </a:txBody>
                  <a:tcPr/>
                </a:tc>
                <a:tc>
                  <a:txBody>
                    <a:bodyPr/>
                    <a:lstStyle/>
                    <a:p>
                      <a:pPr marR="107950" algn="just">
                        <a:lnSpc>
                          <a:spcPct val="100000"/>
                        </a:lnSpc>
                        <a:spcBef>
                          <a:spcPts val="600"/>
                        </a:spcBef>
                        <a:spcAft>
                          <a:spcPts val="600"/>
                        </a:spcAft>
                      </a:pPr>
                      <a:r>
                        <a:rPr lang="ja-JP" sz="1800" kern="100" dirty="0">
                          <a:effectLst/>
                          <a:latin typeface="メイリオ" panose="020B0604030504040204" pitchFamily="50" charset="-128"/>
                          <a:ea typeface="メイリオ" panose="020B0604030504040204" pitchFamily="50" charset="-128"/>
                        </a:rPr>
                        <a:t>パスワードを忘れた際</a:t>
                      </a:r>
                      <a:r>
                        <a:rPr lang="ja-JP" altLang="en-US" sz="1800" kern="100" dirty="0">
                          <a:effectLst/>
                          <a:latin typeface="メイリオ" panose="020B0604030504040204" pitchFamily="50" charset="-128"/>
                          <a:ea typeface="メイリオ" panose="020B0604030504040204" pitchFamily="50" charset="-128"/>
                        </a:rPr>
                        <a:t>やログイン時の認証コードを受信できない際等</a:t>
                      </a:r>
                      <a:r>
                        <a:rPr lang="ja-JP" sz="1800" kern="100" dirty="0">
                          <a:effectLst/>
                          <a:latin typeface="メイリオ" panose="020B0604030504040204" pitchFamily="50" charset="-128"/>
                          <a:ea typeface="メイリオ" panose="020B0604030504040204" pitchFamily="50" charset="-128"/>
                        </a:rPr>
                        <a:t>に必要</a:t>
                      </a:r>
                      <a:r>
                        <a:rPr lang="ja-JP" altLang="en-US" sz="1800" kern="100" dirty="0">
                          <a:effectLst/>
                          <a:latin typeface="メイリオ" panose="020B0604030504040204" pitchFamily="50" charset="-128"/>
                          <a:ea typeface="メイリオ" panose="020B0604030504040204" pitchFamily="50" charset="-128"/>
                        </a:rPr>
                        <a:t>になる。</a:t>
                      </a:r>
                      <a:endParaRPr 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2755172478"/>
                  </a:ext>
                </a:extLst>
              </a:tr>
            </a:tbl>
          </a:graphicData>
        </a:graphic>
      </p:graphicFrame>
    </p:spTree>
    <p:extLst>
      <p:ext uri="{BB962C8B-B14F-4D97-AF65-F5344CB8AC3E}">
        <p14:creationId xmlns:p14="http://schemas.microsoft.com/office/powerpoint/2010/main" val="1958811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メイリオ" panose="020B0604030504040204" pitchFamily="50" charset="-128"/>
                <a:ea typeface="メイリオ" panose="020B0604030504040204" pitchFamily="50" charset="-128"/>
              </a:rPr>
              <a:t>Ｂ</a:t>
            </a:r>
            <a:endParaRPr kumimoji="1" lang="ja-JP" altLang="en-US" sz="3000" dirty="0">
              <a:latin typeface="メイリオ" panose="020B0604030504040204" pitchFamily="50" charset="-128"/>
              <a:ea typeface="メイリオ" panose="020B0604030504040204" pitchFamily="50" charset="-128"/>
            </a:endParaRPr>
          </a:p>
        </p:txBody>
      </p:sp>
      <p:sp>
        <p:nvSpPr>
          <p:cNvPr id="4"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dirty="0">
                <a:latin typeface="メイリオ" panose="020B0604030504040204" pitchFamily="50" charset="-128"/>
                <a:ea typeface="メイリオ" panose="020B0604030504040204" pitchFamily="50" charset="-128"/>
              </a:rPr>
              <a:t>出願</a:t>
            </a:r>
            <a:r>
              <a:rPr lang="ja-JP" altLang="en-US" sz="24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【P32~34】</a:t>
            </a:r>
            <a:endParaRPr lang="ja-JP" altLang="en-US" sz="2000" dirty="0">
              <a:solidFill>
                <a:srgbClr val="0033CC"/>
              </a:solidFill>
              <a:latin typeface="メイリオ" panose="020B0604030504040204" pitchFamily="50" charset="-128"/>
              <a:ea typeface="メイリオ" panose="020B0604030504040204" pitchFamily="50" charset="-128"/>
            </a:endParaRPr>
          </a:p>
        </p:txBody>
      </p:sp>
      <p:sp>
        <p:nvSpPr>
          <p:cNvPr id="6" name="Rectangle 438"/>
          <p:cNvSpPr>
            <a:spLocks noChangeArrowheads="1"/>
          </p:cNvSpPr>
          <p:nvPr/>
        </p:nvSpPr>
        <p:spPr bwMode="auto">
          <a:xfrm>
            <a:off x="1719448" y="913929"/>
            <a:ext cx="6209159" cy="64928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400" u="sng" dirty="0">
                <a:solidFill>
                  <a:srgbClr val="0070C0"/>
                </a:solidFill>
                <a:latin typeface="メイリオ" panose="020B0604030504040204" pitchFamily="50" charset="-128"/>
                <a:ea typeface="メイリオ" panose="020B0604030504040204" pitchFamily="50" charset="-128"/>
              </a:rPr>
              <a:t>マイページ作成における注意事項</a:t>
            </a:r>
            <a:endParaRPr lang="en-US" altLang="ja-JP" sz="2400" b="1" u="sng" dirty="0">
              <a:solidFill>
                <a:srgbClr val="0070C0"/>
              </a:solidFill>
              <a:latin typeface="メイリオ" panose="020B0604030504040204" pitchFamily="50" charset="-128"/>
              <a:ea typeface="メイリオ" panose="020B0604030504040204" pitchFamily="50" charset="-128"/>
            </a:endParaRPr>
          </a:p>
        </p:txBody>
      </p:sp>
      <p:sp>
        <p:nvSpPr>
          <p:cNvPr id="8" name="Rectangle 3"/>
          <p:cNvSpPr txBox="1">
            <a:spLocks noChangeArrowheads="1"/>
          </p:cNvSpPr>
          <p:nvPr/>
        </p:nvSpPr>
        <p:spPr>
          <a:xfrm>
            <a:off x="899592" y="1844824"/>
            <a:ext cx="7970400" cy="1283376"/>
          </a:xfrm>
          <a:prstGeom prst="rect">
            <a:avLst/>
          </a:prstGeom>
        </p:spPr>
        <p:txBody>
          <a:bodyPr/>
          <a:lstStyle>
            <a:lvl1pPr marL="354421" indent="-354421" algn="l" defTabSz="94512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7913" indent="-295351" algn="l" defTabSz="94512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1405" indent="-236281" algn="l" defTabSz="94512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3967"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6529"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599091"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1652"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4214"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16776"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9pPr>
          </a:lstStyle>
          <a:p>
            <a:pPr marL="354013" indent="-432000" fontAlgn="auto">
              <a:spcBef>
                <a:spcPts val="0"/>
              </a:spcBef>
              <a:spcAft>
                <a:spcPts val="0"/>
              </a:spcAft>
              <a:buFontTx/>
              <a:buNone/>
            </a:pPr>
            <a:r>
              <a:rPr lang="ja-JP" altLang="en-US" sz="2400" b="0" dirty="0">
                <a:solidFill>
                  <a:srgbClr val="000000"/>
                </a:solidFill>
                <a:latin typeface="メイリオ" panose="020B0604030504040204" pitchFamily="50" charset="-128"/>
                <a:ea typeface="メイリオ" panose="020B0604030504040204" pitchFamily="50" charset="-128"/>
              </a:rPr>
              <a:t>（１）　</a:t>
            </a:r>
            <a:r>
              <a:rPr lang="en-US" altLang="ja-JP" sz="2400" b="0" dirty="0">
                <a:latin typeface="メイリオ" panose="020B0604030504040204" pitchFamily="50" charset="-128"/>
                <a:ea typeface="メイリオ" panose="020B0604030504040204" pitchFamily="50" charset="-128"/>
              </a:rPr>
              <a:t>JIS</a:t>
            </a:r>
            <a:r>
              <a:rPr lang="ja-JP" altLang="en-US" sz="2400" b="0" dirty="0">
                <a:latin typeface="メイリオ" panose="020B0604030504040204" pitchFamily="50" charset="-128"/>
                <a:ea typeface="メイリオ" panose="020B0604030504040204" pitchFamily="50" charset="-128"/>
              </a:rPr>
              <a:t>漢字コード第１・第２水準以外の文字は、登 </a:t>
            </a:r>
            <a:endParaRPr lang="en-US" altLang="ja-JP" sz="2400" b="0" dirty="0">
              <a:latin typeface="メイリオ" panose="020B0604030504040204" pitchFamily="50" charset="-128"/>
              <a:ea typeface="メイリオ" panose="020B0604030504040204" pitchFamily="50" charset="-128"/>
            </a:endParaRPr>
          </a:p>
          <a:p>
            <a:pPr marL="354013" indent="-432000" fontAlgn="auto">
              <a:spcBef>
                <a:spcPts val="0"/>
              </a:spcBef>
              <a:spcAft>
                <a:spcPts val="0"/>
              </a:spcAft>
              <a:buFontTx/>
              <a:buNone/>
            </a:pPr>
            <a:r>
              <a:rPr lang="en-US" altLang="ja-JP" sz="2400" b="0" dirty="0">
                <a:latin typeface="メイリオ" panose="020B0604030504040204" pitchFamily="50" charset="-128"/>
                <a:ea typeface="メイリオ" panose="020B0604030504040204" pitchFamily="50" charset="-128"/>
              </a:rPr>
              <a:t>        </a:t>
            </a:r>
            <a:r>
              <a:rPr lang="ja-JP" altLang="en-US" sz="2400" b="0" dirty="0">
                <a:latin typeface="メイリオ" panose="020B0604030504040204" pitchFamily="50" charset="-128"/>
                <a:ea typeface="メイリオ" panose="020B0604030504040204" pitchFamily="50" charset="-128"/>
              </a:rPr>
              <a:t>録エラーになる場合がある。その場合は、代替文</a:t>
            </a:r>
            <a:endParaRPr lang="en-US" altLang="ja-JP" sz="2400" b="0" dirty="0">
              <a:latin typeface="メイリオ" panose="020B0604030504040204" pitchFamily="50" charset="-128"/>
              <a:ea typeface="メイリオ" panose="020B0604030504040204" pitchFamily="50" charset="-128"/>
            </a:endParaRPr>
          </a:p>
          <a:p>
            <a:pPr marL="354013" indent="-432000" fontAlgn="auto">
              <a:spcBef>
                <a:spcPts val="0"/>
              </a:spcBef>
              <a:spcAft>
                <a:spcPts val="0"/>
              </a:spcAft>
              <a:buFontTx/>
              <a:buNone/>
            </a:pPr>
            <a:r>
              <a:rPr lang="en-US" altLang="ja-JP" sz="2400" b="0" dirty="0">
                <a:latin typeface="メイリオ" panose="020B0604030504040204" pitchFamily="50" charset="-128"/>
                <a:ea typeface="メイリオ" panose="020B0604030504040204" pitchFamily="50" charset="-128"/>
              </a:rPr>
              <a:t>        </a:t>
            </a:r>
            <a:r>
              <a:rPr lang="ja-JP" altLang="en-US" sz="2400" b="0" dirty="0">
                <a:latin typeface="メイリオ" panose="020B0604030504040204" pitchFamily="50" charset="-128"/>
                <a:ea typeface="メイリオ" panose="020B0604030504040204" pitchFamily="50" charset="-128"/>
              </a:rPr>
              <a:t>字、ひらがな又はカタカナで入力すること。</a:t>
            </a:r>
            <a:endParaRPr lang="en-US" altLang="ja-JP" sz="2000" b="0" dirty="0">
              <a:latin typeface="メイリオ" panose="020B0604030504040204" pitchFamily="50" charset="-128"/>
              <a:ea typeface="メイリオ" panose="020B0604030504040204" pitchFamily="50" charset="-128"/>
            </a:endParaRPr>
          </a:p>
        </p:txBody>
      </p:sp>
      <p:sp>
        <p:nvSpPr>
          <p:cNvPr id="11" name="Rectangle 3">
            <a:extLst>
              <a:ext uri="{FF2B5EF4-FFF2-40B4-BE49-F238E27FC236}">
                <a16:creationId xmlns:a16="http://schemas.microsoft.com/office/drawing/2014/main" id="{2822C17B-F81F-4013-8BC3-207534822BFB}"/>
              </a:ext>
            </a:extLst>
          </p:cNvPr>
          <p:cNvSpPr txBox="1">
            <a:spLocks noChangeArrowheads="1"/>
          </p:cNvSpPr>
          <p:nvPr/>
        </p:nvSpPr>
        <p:spPr>
          <a:xfrm>
            <a:off x="900984" y="3299562"/>
            <a:ext cx="7970400" cy="1026793"/>
          </a:xfrm>
          <a:prstGeom prst="rect">
            <a:avLst/>
          </a:prstGeom>
        </p:spPr>
        <p:txBody>
          <a:bodyPr/>
          <a:lstStyle>
            <a:lvl1pPr marL="354421" indent="-354421" algn="l" defTabSz="94512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7913" indent="-295351" algn="l" defTabSz="94512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1405" indent="-236281" algn="l" defTabSz="94512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3967"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6529"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599091"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1652"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4214"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16776"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9pPr>
          </a:lstStyle>
          <a:p>
            <a:pPr marL="354013" indent="-1080000" fontAlgn="auto">
              <a:spcBef>
                <a:spcPts val="0"/>
              </a:spcBef>
              <a:spcAft>
                <a:spcPts val="0"/>
              </a:spcAft>
              <a:buFontTx/>
              <a:buNone/>
            </a:pPr>
            <a:endParaRPr lang="en-US" altLang="ja-JP" sz="2400" b="0" strike="sngStrike" dirty="0">
              <a:highlight>
                <a:srgbClr val="00FFFF"/>
              </a:highlight>
              <a:latin typeface="+mj-ea"/>
              <a:ea typeface="+mj-ea"/>
            </a:endParaRPr>
          </a:p>
        </p:txBody>
      </p:sp>
      <p:sp>
        <p:nvSpPr>
          <p:cNvPr id="7" name="スライド番号プレースホルダー 6">
            <a:extLst>
              <a:ext uri="{FF2B5EF4-FFF2-40B4-BE49-F238E27FC236}">
                <a16:creationId xmlns:a16="http://schemas.microsoft.com/office/drawing/2014/main" id="{D3748518-CB22-4F6F-AD6A-2172AF34AEAD}"/>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15</a:t>
            </a:fld>
            <a:endParaRPr lang="ja-JP" altLang="en-US" dirty="0">
              <a:solidFill>
                <a:prstClr val="black">
                  <a:tint val="75000"/>
                </a:prstClr>
              </a:solidFill>
            </a:endParaRPr>
          </a:p>
        </p:txBody>
      </p:sp>
      <p:sp>
        <p:nvSpPr>
          <p:cNvPr id="9" name="正方形/長方形 8">
            <a:extLst>
              <a:ext uri="{FF2B5EF4-FFF2-40B4-BE49-F238E27FC236}">
                <a16:creationId xmlns:a16="http://schemas.microsoft.com/office/drawing/2014/main" id="{9EDAC2F9-3213-40E4-B3F6-6E8F4A470423}"/>
              </a:ext>
            </a:extLst>
          </p:cNvPr>
          <p:cNvSpPr/>
          <p:nvPr/>
        </p:nvSpPr>
        <p:spPr>
          <a:xfrm>
            <a:off x="827584" y="3318590"/>
            <a:ext cx="8281890" cy="830997"/>
          </a:xfrm>
          <a:prstGeom prst="rect">
            <a:avLst/>
          </a:prstGeom>
        </p:spPr>
        <p:txBody>
          <a:bodyPr wrap="square">
            <a:spAutoFit/>
          </a:bodyPr>
          <a:lstStyle/>
          <a:p>
            <a:pPr marL="352800" indent="-432000">
              <a:spcBef>
                <a:spcPts val="0"/>
              </a:spcBef>
            </a:pPr>
            <a:r>
              <a:rPr lang="ja-JP" altLang="en-US" sz="2400" b="0" dirty="0">
                <a:solidFill>
                  <a:srgbClr val="000000"/>
                </a:solidFill>
                <a:ea typeface="ＭＳ Ｐゴシック" charset="-128"/>
              </a:rPr>
              <a:t> </a:t>
            </a:r>
            <a:r>
              <a:rPr lang="ja-JP" altLang="en-US" sz="2400" b="0" dirty="0">
                <a:solidFill>
                  <a:srgbClr val="000000"/>
                </a:solidFill>
                <a:latin typeface="メイリオ" panose="020B0604030504040204" pitchFamily="50" charset="-128"/>
                <a:ea typeface="メイリオ" panose="020B0604030504040204" pitchFamily="50" charset="-128"/>
              </a:rPr>
              <a:t>（２）　</a:t>
            </a:r>
            <a:r>
              <a:rPr lang="ja-JP" altLang="en-US" sz="2400" b="0" dirty="0">
                <a:latin typeface="メイリオ" panose="020B0604030504040204" pitchFamily="50" charset="-128"/>
                <a:ea typeface="メイリオ" panose="020B0604030504040204" pitchFamily="50" charset="-128"/>
              </a:rPr>
              <a:t>旧姓や通称名で登録しても構わない。</a:t>
            </a:r>
            <a:r>
              <a:rPr lang="ja-JP" altLang="en-US" sz="2400" b="0" spc="-150" dirty="0">
                <a:latin typeface="メイリオ" panose="020B0604030504040204" pitchFamily="50" charset="-128"/>
                <a:ea typeface="メイリオ" panose="020B0604030504040204" pitchFamily="50" charset="-128"/>
              </a:rPr>
              <a:t>ただし、志  </a:t>
            </a:r>
            <a:endParaRPr lang="en-US" altLang="ja-JP" sz="2400" b="0" spc="-150" dirty="0">
              <a:latin typeface="メイリオ" panose="020B0604030504040204" pitchFamily="50" charset="-128"/>
              <a:ea typeface="メイリオ" panose="020B0604030504040204" pitchFamily="50" charset="-128"/>
            </a:endParaRPr>
          </a:p>
          <a:p>
            <a:pPr marL="352800" indent="-432000">
              <a:spcBef>
                <a:spcPts val="0"/>
              </a:spcBef>
            </a:pPr>
            <a:r>
              <a:rPr lang="en-US" altLang="ja-JP" sz="2400" b="0" spc="-150" dirty="0">
                <a:latin typeface="メイリオ" panose="020B0604030504040204" pitchFamily="50" charset="-128"/>
                <a:ea typeface="メイリオ" panose="020B0604030504040204" pitchFamily="50" charset="-128"/>
              </a:rPr>
              <a:t>           </a:t>
            </a:r>
            <a:r>
              <a:rPr lang="ja-JP" altLang="en-US" sz="2400" b="0" spc="-150" dirty="0">
                <a:latin typeface="メイリオ" panose="020B0604030504040204" pitchFamily="50" charset="-128"/>
                <a:ea typeface="メイリオ" panose="020B0604030504040204" pitchFamily="50" charset="-128"/>
              </a:rPr>
              <a:t>望大学の出願等に当たっては、各大学へ確認すること。</a:t>
            </a:r>
          </a:p>
        </p:txBody>
      </p:sp>
      <p:sp>
        <p:nvSpPr>
          <p:cNvPr id="13" name="テキスト ボックス 2">
            <a:extLst>
              <a:ext uri="{FF2B5EF4-FFF2-40B4-BE49-F238E27FC236}">
                <a16:creationId xmlns:a16="http://schemas.microsoft.com/office/drawing/2014/main" id="{FAC66134-DB3A-4ADF-8C25-A0C02D0AE0E2}"/>
              </a:ext>
            </a:extLst>
          </p:cNvPr>
          <p:cNvSpPr txBox="1">
            <a:spLocks noChangeArrowheads="1"/>
          </p:cNvSpPr>
          <p:nvPr/>
        </p:nvSpPr>
        <p:spPr bwMode="auto">
          <a:xfrm>
            <a:off x="222429" y="980728"/>
            <a:ext cx="605155" cy="5616624"/>
          </a:xfrm>
          <a:prstGeom prst="rect">
            <a:avLst/>
          </a:prstGeom>
          <a:solidFill>
            <a:schemeClr val="accent4"/>
          </a:solidFill>
          <a:ln w="9525">
            <a:noFill/>
            <a:miter lim="800000"/>
            <a:headEnd/>
            <a:tailEnd/>
          </a:ln>
        </p:spPr>
        <p:txBody>
          <a:bodyPr rot="0" vert="horz" wrap="square" lIns="91440" tIns="45720" rIns="91440" bIns="45720" anchor="t" anchorCtr="0">
            <a:noAutofit/>
          </a:bodyPr>
          <a:lstStyle/>
          <a:p>
            <a:pPr algn="ctr">
              <a:lnSpc>
                <a:spcPts val="1360"/>
              </a:lnSpc>
              <a:spcAft>
                <a:spcPts val="0"/>
              </a:spcAft>
            </a:pPr>
            <a:endParaRPr lang="en-US" sz="1200" b="1" kern="100" dirty="0">
              <a:solidFill>
                <a:srgbClr val="FFFFFF"/>
              </a:solidFill>
              <a:effectLst/>
              <a:latin typeface="ＤＦＧ平成丸ゴシック体W4" panose="020F0400000000000000" pitchFamily="50" charset="-128"/>
              <a:ea typeface="ＭＳ 明朝" panose="02020609040205080304" pitchFamily="17" charset="-128"/>
            </a:endParaRPr>
          </a:p>
          <a:p>
            <a:pPr algn="ctr">
              <a:lnSpc>
                <a:spcPts val="1360"/>
              </a:lnSpc>
              <a:spcAft>
                <a:spcPts val="0"/>
              </a:spcAft>
            </a:pPr>
            <a:r>
              <a:rPr lang="ja-JP" altLang="ja-JP" sz="120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ja-JP" altLang="ja-JP" sz="120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en-US" sz="1200" b="1" kern="100" dirty="0">
                <a:solidFill>
                  <a:srgbClr val="FFFFFF"/>
                </a:solidFill>
                <a:effectLst/>
                <a:latin typeface="ＤＦＧ平成丸ゴシック体W4" panose="020F0400000000000000" pitchFamily="50" charset="-128"/>
                <a:ea typeface="ＭＳ 明朝" panose="02020609040205080304" pitchFamily="17" charset="-128"/>
              </a:rPr>
              <a:t>STEP</a:t>
            </a:r>
            <a:endParaRPr lang="ja-JP" sz="1200" kern="100" dirty="0">
              <a:effectLst/>
              <a:latin typeface="Times New Roman" panose="02020603050405020304" pitchFamily="18" charset="0"/>
              <a:ea typeface="ＭＳ 明朝" panose="02020609040205080304" pitchFamily="17" charset="-128"/>
            </a:endParaRPr>
          </a:p>
          <a:p>
            <a:pPr algn="ctr">
              <a:spcBef>
                <a:spcPts val="600"/>
              </a:spcBef>
              <a:spcAft>
                <a:spcPts val="0"/>
              </a:spcAft>
            </a:pPr>
            <a:r>
              <a:rPr lang="ja-JP" altLang="en-US" sz="2400" kern="100" dirty="0">
                <a:solidFill>
                  <a:srgbClr val="FFFFFF"/>
                </a:solidFill>
                <a:latin typeface="ＤＦＧ平成丸ゴシック体W4" panose="020F0400000000000000" pitchFamily="50" charset="-128"/>
                <a:ea typeface="ＤＦＧ平成丸ゴシック体W4" panose="020F0400000000000000" pitchFamily="50" charset="-128"/>
              </a:rPr>
              <a:t>３</a:t>
            </a:r>
            <a:endParaRPr lang="ja-JP" sz="2400" kern="100" dirty="0">
              <a:effectLst/>
              <a:latin typeface="ＤＦＧ平成丸ゴシック体W4" panose="020F0400000000000000" pitchFamily="50" charset="-128"/>
              <a:ea typeface="ＤＦＧ平成丸ゴシック体W4" panose="020F0400000000000000" pitchFamily="50"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p:txBody>
      </p:sp>
      <p:sp>
        <p:nvSpPr>
          <p:cNvPr id="10" name="Rectangle 3">
            <a:extLst>
              <a:ext uri="{FF2B5EF4-FFF2-40B4-BE49-F238E27FC236}">
                <a16:creationId xmlns:a16="http://schemas.microsoft.com/office/drawing/2014/main" id="{7F92D2C3-6250-455A-B58A-A58F58DEC76F}"/>
              </a:ext>
            </a:extLst>
          </p:cNvPr>
          <p:cNvSpPr txBox="1">
            <a:spLocks noChangeArrowheads="1"/>
          </p:cNvSpPr>
          <p:nvPr/>
        </p:nvSpPr>
        <p:spPr>
          <a:xfrm>
            <a:off x="901340" y="4554956"/>
            <a:ext cx="7970400" cy="1637026"/>
          </a:xfrm>
          <a:prstGeom prst="rect">
            <a:avLst/>
          </a:prstGeom>
        </p:spPr>
        <p:txBody>
          <a:bodyPr/>
          <a:lstStyle>
            <a:lvl1pPr marL="354421" indent="-354421" algn="l" defTabSz="94512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7913" indent="-295351" algn="l" defTabSz="94512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1405" indent="-236281" algn="l" defTabSz="94512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3967"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6529"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599091"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1652"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4214"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16776"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9pPr>
          </a:lstStyle>
          <a:p>
            <a:pPr marL="354013" indent="-432000" fontAlgn="auto">
              <a:spcBef>
                <a:spcPts val="0"/>
              </a:spcBef>
              <a:spcAft>
                <a:spcPts val="0"/>
              </a:spcAft>
              <a:buFontTx/>
              <a:buNone/>
            </a:pPr>
            <a:r>
              <a:rPr lang="ja-JP" altLang="en-US" sz="2400" b="0" dirty="0">
                <a:solidFill>
                  <a:srgbClr val="000000"/>
                </a:solidFill>
                <a:latin typeface="メイリオ" panose="020B0604030504040204" pitchFamily="50" charset="-128"/>
                <a:ea typeface="メイリオ" panose="020B0604030504040204" pitchFamily="50" charset="-128"/>
              </a:rPr>
              <a:t>（３）　</a:t>
            </a:r>
            <a:r>
              <a:rPr lang="ja-JP" altLang="en-US" sz="2400" b="0" dirty="0">
                <a:latin typeface="メイリオ" panose="020B0604030504040204" pitchFamily="50" charset="-128"/>
                <a:ea typeface="メイリオ" panose="020B0604030504040204" pitchFamily="50" charset="-128"/>
              </a:rPr>
              <a:t>ミドルネームを登録したい場合は、姓・名の</a:t>
            </a:r>
            <a:r>
              <a:rPr lang="ja-JP" altLang="en-US" sz="2400" b="0" dirty="0" err="1">
                <a:latin typeface="メイリオ" panose="020B0604030504040204" pitchFamily="50" charset="-128"/>
                <a:ea typeface="メイリオ" panose="020B0604030504040204" pitchFamily="50" charset="-128"/>
              </a:rPr>
              <a:t>ど</a:t>
            </a:r>
            <a:endParaRPr lang="en-US" altLang="ja-JP" sz="2400" b="0" dirty="0">
              <a:latin typeface="メイリオ" panose="020B0604030504040204" pitchFamily="50" charset="-128"/>
              <a:ea typeface="メイリオ" panose="020B0604030504040204" pitchFamily="50" charset="-128"/>
            </a:endParaRPr>
          </a:p>
          <a:p>
            <a:pPr marL="354013" indent="-432000" fontAlgn="auto">
              <a:spcBef>
                <a:spcPts val="0"/>
              </a:spcBef>
              <a:spcAft>
                <a:spcPts val="0"/>
              </a:spcAft>
              <a:buFontTx/>
              <a:buNone/>
            </a:pPr>
            <a:r>
              <a:rPr lang="ja-JP" altLang="en-US" sz="2400" b="0" dirty="0">
                <a:latin typeface="メイリオ" panose="020B0604030504040204" pitchFamily="50" charset="-128"/>
                <a:ea typeface="メイリオ" panose="020B0604030504040204" pitchFamily="50" charset="-128"/>
              </a:rPr>
              <a:t>　　　</a:t>
            </a:r>
            <a:r>
              <a:rPr lang="ja-JP" altLang="en-US" sz="2400" b="0" dirty="0" err="1">
                <a:latin typeface="メイリオ" panose="020B0604030504040204" pitchFamily="50" charset="-128"/>
                <a:ea typeface="メイリオ" panose="020B0604030504040204" pitchFamily="50" charset="-128"/>
              </a:rPr>
              <a:t>ちらの</a:t>
            </a:r>
            <a:r>
              <a:rPr lang="ja-JP" altLang="en-US" sz="2400" b="0" dirty="0">
                <a:latin typeface="メイリオ" panose="020B0604030504040204" pitchFamily="50" charset="-128"/>
                <a:ea typeface="メイリオ" panose="020B0604030504040204" pitchFamily="50" charset="-128"/>
              </a:rPr>
              <a:t>欄に入力しても構わないが、ミドルネーム</a:t>
            </a:r>
            <a:endParaRPr lang="en-US" altLang="ja-JP" sz="2400" b="0" dirty="0">
              <a:latin typeface="メイリオ" panose="020B0604030504040204" pitchFamily="50" charset="-128"/>
              <a:ea typeface="メイリオ" panose="020B0604030504040204" pitchFamily="50" charset="-128"/>
            </a:endParaRPr>
          </a:p>
          <a:p>
            <a:pPr marL="354013" indent="-432000" fontAlgn="auto">
              <a:spcBef>
                <a:spcPts val="0"/>
              </a:spcBef>
              <a:spcAft>
                <a:spcPts val="0"/>
              </a:spcAft>
              <a:buFontTx/>
              <a:buNone/>
            </a:pPr>
            <a:r>
              <a:rPr lang="ja-JP" altLang="en-US" sz="2400" b="0" dirty="0">
                <a:latin typeface="メイリオ" panose="020B0604030504040204" pitchFamily="50" charset="-128"/>
                <a:ea typeface="メイリオ" panose="020B0604030504040204" pitchFamily="50" charset="-128"/>
              </a:rPr>
              <a:t>　　　と姓・名の間は「・」等を使用せず、スペース</a:t>
            </a:r>
            <a:endParaRPr lang="en-US" altLang="ja-JP" sz="2400" b="0" dirty="0">
              <a:latin typeface="メイリオ" panose="020B0604030504040204" pitchFamily="50" charset="-128"/>
              <a:ea typeface="メイリオ" panose="020B0604030504040204" pitchFamily="50" charset="-128"/>
            </a:endParaRPr>
          </a:p>
          <a:p>
            <a:pPr marL="354013" indent="-432000" fontAlgn="auto">
              <a:spcBef>
                <a:spcPts val="0"/>
              </a:spcBef>
              <a:spcAft>
                <a:spcPts val="0"/>
              </a:spcAft>
              <a:buFontTx/>
              <a:buNone/>
            </a:pPr>
            <a:r>
              <a:rPr lang="ja-JP" altLang="en-US" sz="2400" b="0" dirty="0">
                <a:latin typeface="メイリオ" panose="020B0604030504040204" pitchFamily="50" charset="-128"/>
                <a:ea typeface="メイリオ" panose="020B0604030504040204" pitchFamily="50" charset="-128"/>
              </a:rPr>
              <a:t>　　　（空白）を入力すること。</a:t>
            </a:r>
            <a:endParaRPr lang="en-US" altLang="ja-JP" sz="2000" b="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066147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メイリオ" panose="020B0604030504040204" pitchFamily="50" charset="-128"/>
                <a:ea typeface="メイリオ" panose="020B0604030504040204" pitchFamily="50" charset="-128"/>
              </a:rPr>
              <a:t>Ｂ</a:t>
            </a:r>
            <a:endParaRPr kumimoji="1" lang="ja-JP" altLang="en-US" sz="3000" dirty="0">
              <a:latin typeface="メイリオ" panose="020B0604030504040204" pitchFamily="50" charset="-128"/>
              <a:ea typeface="メイリオ" panose="020B0604030504040204" pitchFamily="50" charset="-128"/>
            </a:endParaRPr>
          </a:p>
        </p:txBody>
      </p:sp>
      <p:sp>
        <p:nvSpPr>
          <p:cNvPr id="6"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dirty="0">
                <a:latin typeface="メイリオ" panose="020B0604030504040204" pitchFamily="50" charset="-128"/>
                <a:ea typeface="メイリオ" panose="020B0604030504040204" pitchFamily="50" charset="-128"/>
              </a:rPr>
              <a:t>出願</a:t>
            </a:r>
            <a:r>
              <a:rPr lang="ja-JP" altLang="en-US" sz="24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【P28</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32~34】</a:t>
            </a:r>
            <a:endParaRPr lang="ja-JP" altLang="en-US" sz="2000" dirty="0">
              <a:solidFill>
                <a:srgbClr val="0033CC"/>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5506F08-D780-4E27-9221-B96F39BB58B9}"/>
              </a:ext>
            </a:extLst>
          </p:cNvPr>
          <p:cNvSpPr/>
          <p:nvPr/>
        </p:nvSpPr>
        <p:spPr>
          <a:xfrm>
            <a:off x="1043608" y="1602266"/>
            <a:ext cx="7869795" cy="1682718"/>
          </a:xfrm>
          <a:prstGeom prst="rect">
            <a:avLst/>
          </a:prstGeom>
        </p:spPr>
        <p:txBody>
          <a:bodyPr wrap="square">
            <a:noAutofit/>
          </a:bodyPr>
          <a:lstStyle/>
          <a:p>
            <a:pPr marL="360000" indent="-468000">
              <a:spcBef>
                <a:spcPts val="1200"/>
              </a:spcBef>
            </a:pPr>
            <a:r>
              <a:rPr lang="ja-JP" altLang="en-US" sz="2000" b="0" dirty="0">
                <a:latin typeface="メイリオ" panose="020B0604030504040204" pitchFamily="50" charset="-128"/>
                <a:ea typeface="メイリオ" panose="020B0604030504040204" pitchFamily="50" charset="-128"/>
              </a:rPr>
              <a:t>　</a:t>
            </a:r>
            <a:r>
              <a:rPr lang="ja-JP" altLang="ja-JP" sz="2000" b="0" dirty="0">
                <a:latin typeface="メイリオ" panose="020B0604030504040204" pitchFamily="50" charset="-128"/>
                <a:ea typeface="メイリオ" panose="020B0604030504040204" pitchFamily="50" charset="-128"/>
              </a:rPr>
              <a:t>○</a:t>
            </a:r>
            <a:r>
              <a:rPr lang="en-US" altLang="ja-JP" sz="2000" b="0" dirty="0">
                <a:latin typeface="メイリオ" panose="020B0604030504040204" pitchFamily="50" charset="-128"/>
                <a:ea typeface="メイリオ" panose="020B0604030504040204" pitchFamily="50" charset="-128"/>
              </a:rPr>
              <a:t>   </a:t>
            </a:r>
            <a:r>
              <a:rPr lang="ja-JP" altLang="ja-JP" sz="2000" b="0" dirty="0">
                <a:latin typeface="メイリオ" panose="020B0604030504040204" pitchFamily="50" charset="-128"/>
                <a:ea typeface="メイリオ" panose="020B0604030504040204" pitchFamily="50" charset="-128"/>
              </a:rPr>
              <a:t>マイページへのログイン時に必要な認証コードや</a:t>
            </a:r>
            <a:r>
              <a:rPr lang="ja-JP" altLang="en-US" sz="2000" b="0" dirty="0">
                <a:latin typeface="メイリオ" panose="020B0604030504040204" pitchFamily="50" charset="-128"/>
                <a:ea typeface="メイリオ" panose="020B0604030504040204" pitchFamily="50" charset="-128"/>
              </a:rPr>
              <a:t>、</a:t>
            </a:r>
            <a:r>
              <a:rPr lang="ja-JP" altLang="ja-JP" sz="2000" b="0" dirty="0">
                <a:latin typeface="メイリオ" panose="020B0604030504040204" pitchFamily="50" charset="-128"/>
                <a:ea typeface="メイリオ" panose="020B0604030504040204" pitchFamily="50" charset="-128"/>
              </a:rPr>
              <a:t>出願完了</a:t>
            </a:r>
            <a:r>
              <a:rPr lang="en-US" altLang="ja-JP" sz="2000" b="0" dirty="0">
                <a:latin typeface="メイリオ" panose="020B0604030504040204" pitchFamily="50" charset="-128"/>
                <a:ea typeface="メイリオ" panose="020B0604030504040204" pitchFamily="50" charset="-128"/>
              </a:rPr>
              <a:t>  </a:t>
            </a:r>
            <a:r>
              <a:rPr lang="ja-JP" altLang="ja-JP" sz="2000" b="0" dirty="0">
                <a:latin typeface="メイリオ" panose="020B0604030504040204" pitchFamily="50" charset="-128"/>
                <a:ea typeface="メイリオ" panose="020B0604030504040204" pitchFamily="50" charset="-128"/>
              </a:rPr>
              <a:t>（検定料等支払完了）時等の確認メール</a:t>
            </a:r>
            <a:r>
              <a:rPr lang="ja-JP" altLang="en-US" sz="2000" b="0" dirty="0">
                <a:latin typeface="メイリオ" panose="020B0604030504040204" pitchFamily="50" charset="-128"/>
                <a:ea typeface="メイリオ" panose="020B0604030504040204" pitchFamily="50" charset="-128"/>
              </a:rPr>
              <a:t>が</a:t>
            </a:r>
            <a:r>
              <a:rPr lang="ja-JP" altLang="ja-JP" sz="2000" b="0" dirty="0">
                <a:latin typeface="メイリオ" panose="020B0604030504040204" pitchFamily="50" charset="-128"/>
                <a:ea typeface="メイリオ" panose="020B0604030504040204" pitchFamily="50" charset="-128"/>
              </a:rPr>
              <a:t>送信され</a:t>
            </a:r>
            <a:r>
              <a:rPr lang="ja-JP" altLang="en-US" sz="2000" b="0" dirty="0">
                <a:latin typeface="メイリオ" panose="020B0604030504040204" pitchFamily="50" charset="-128"/>
                <a:ea typeface="メイリオ" panose="020B0604030504040204" pitchFamily="50" charset="-128"/>
              </a:rPr>
              <a:t>る。</a:t>
            </a:r>
            <a:endParaRPr lang="ja-JP" altLang="ja-JP" sz="2000" b="0" dirty="0">
              <a:latin typeface="メイリオ" panose="020B0604030504040204" pitchFamily="50" charset="-128"/>
              <a:ea typeface="メイリオ" panose="020B0604030504040204" pitchFamily="50" charset="-128"/>
            </a:endParaRPr>
          </a:p>
          <a:p>
            <a:pPr marL="360000" indent="-468000">
              <a:spcBef>
                <a:spcPts val="1800"/>
              </a:spcBef>
            </a:pPr>
            <a:r>
              <a:rPr lang="ja-JP" altLang="en-US" sz="2000" b="0" dirty="0">
                <a:latin typeface="メイリオ" panose="020B0604030504040204" pitchFamily="50" charset="-128"/>
                <a:ea typeface="メイリオ" panose="020B0604030504040204" pitchFamily="50" charset="-128"/>
              </a:rPr>
              <a:t>　</a:t>
            </a:r>
            <a:r>
              <a:rPr lang="ja-JP" altLang="ja-JP" sz="2000" b="0" dirty="0">
                <a:latin typeface="メイリオ" panose="020B0604030504040204" pitchFamily="50" charset="-128"/>
                <a:ea typeface="メイリオ" panose="020B0604030504040204" pitchFamily="50" charset="-128"/>
              </a:rPr>
              <a:t>○　</a:t>
            </a:r>
            <a:r>
              <a:rPr lang="ja-JP" altLang="en-US" sz="2000" b="0" dirty="0">
                <a:latin typeface="メイリオ" panose="020B0604030504040204" pitchFamily="50" charset="-128"/>
                <a:ea typeface="メイリオ" panose="020B0604030504040204" pitchFamily="50" charset="-128"/>
              </a:rPr>
              <a:t>フリーメールや、</a:t>
            </a:r>
            <a:r>
              <a:rPr lang="ja-JP" altLang="ja-JP" sz="2000" b="0" dirty="0">
                <a:latin typeface="メイリオ" panose="020B0604030504040204" pitchFamily="50" charset="-128"/>
                <a:ea typeface="メイリオ" panose="020B0604030504040204" pitchFamily="50" charset="-128"/>
              </a:rPr>
              <a:t>学校等が付与しているメールアドレスを登</a:t>
            </a:r>
            <a:r>
              <a:rPr lang="ja-JP" altLang="en-US" sz="2000" b="0" dirty="0">
                <a:latin typeface="メイリオ" panose="020B0604030504040204" pitchFamily="50" charset="-128"/>
                <a:ea typeface="メイリオ" panose="020B0604030504040204" pitchFamily="50" charset="-128"/>
              </a:rPr>
              <a:t>　</a:t>
            </a:r>
            <a:endParaRPr lang="en-US" altLang="ja-JP" sz="2000" b="0" dirty="0">
              <a:latin typeface="メイリオ" panose="020B0604030504040204" pitchFamily="50" charset="-128"/>
              <a:ea typeface="メイリオ" panose="020B0604030504040204" pitchFamily="50" charset="-128"/>
            </a:endParaRPr>
          </a:p>
          <a:p>
            <a:pPr marL="360000" indent="-468000">
              <a:spcBef>
                <a:spcPts val="0"/>
              </a:spcBef>
            </a:pPr>
            <a:r>
              <a:rPr lang="ja-JP" altLang="en-US" sz="2000" b="0" dirty="0">
                <a:latin typeface="メイリオ" panose="020B0604030504040204" pitchFamily="50" charset="-128"/>
                <a:ea typeface="メイリオ" panose="020B0604030504040204" pitchFamily="50" charset="-128"/>
              </a:rPr>
              <a:t>　　</a:t>
            </a:r>
            <a:r>
              <a:rPr lang="ja-JP" altLang="ja-JP" sz="2000" b="0" dirty="0">
                <a:latin typeface="メイリオ" panose="020B0604030504040204" pitchFamily="50" charset="-128"/>
                <a:ea typeface="メイリオ" panose="020B0604030504040204" pitchFamily="50" charset="-128"/>
              </a:rPr>
              <a:t>録することも可能。</a:t>
            </a:r>
            <a:endParaRPr lang="en-US" altLang="ja-JP" sz="2200" b="0" spc="-50" dirty="0">
              <a:latin typeface="メイリオ" panose="020B0604030504040204" pitchFamily="50" charset="-128"/>
              <a:ea typeface="メイリオ" panose="020B0604030504040204" pitchFamily="50" charset="-128"/>
            </a:endParaRPr>
          </a:p>
        </p:txBody>
      </p:sp>
      <p:sp>
        <p:nvSpPr>
          <p:cNvPr id="8" name="スライド番号プレースホルダー 7">
            <a:extLst>
              <a:ext uri="{FF2B5EF4-FFF2-40B4-BE49-F238E27FC236}">
                <a16:creationId xmlns:a16="http://schemas.microsoft.com/office/drawing/2014/main" id="{90FFD693-6FE9-4DD9-B093-A0ECE25D64A6}"/>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16</a:t>
            </a:fld>
            <a:endParaRPr lang="ja-JP" altLang="en-US" dirty="0">
              <a:solidFill>
                <a:prstClr val="black">
                  <a:tint val="75000"/>
                </a:prstClr>
              </a:solidFill>
            </a:endParaRPr>
          </a:p>
        </p:txBody>
      </p:sp>
      <p:sp>
        <p:nvSpPr>
          <p:cNvPr id="13" name="テキスト ボックス 2">
            <a:extLst>
              <a:ext uri="{FF2B5EF4-FFF2-40B4-BE49-F238E27FC236}">
                <a16:creationId xmlns:a16="http://schemas.microsoft.com/office/drawing/2014/main" id="{16CC4F3F-9C04-4FAC-A6F2-CFFB2FA3142D}"/>
              </a:ext>
            </a:extLst>
          </p:cNvPr>
          <p:cNvSpPr txBox="1">
            <a:spLocks noChangeArrowheads="1"/>
          </p:cNvSpPr>
          <p:nvPr/>
        </p:nvSpPr>
        <p:spPr bwMode="auto">
          <a:xfrm>
            <a:off x="222429" y="908720"/>
            <a:ext cx="605155" cy="5795667"/>
          </a:xfrm>
          <a:prstGeom prst="rect">
            <a:avLst/>
          </a:prstGeom>
          <a:solidFill>
            <a:schemeClr val="accent4"/>
          </a:solidFill>
          <a:ln w="9525">
            <a:noFill/>
            <a:miter lim="800000"/>
            <a:headEnd/>
            <a:tailEnd/>
          </a:ln>
        </p:spPr>
        <p:txBody>
          <a:bodyPr rot="0" vert="horz" wrap="square" lIns="91440" tIns="45720" rIns="91440" bIns="45720" anchor="t" anchorCtr="0">
            <a:noAutofit/>
          </a:bodyPr>
          <a:lstStyle/>
          <a:p>
            <a:pPr algn="ctr">
              <a:lnSpc>
                <a:spcPts val="1360"/>
              </a:lnSpc>
              <a:spcAft>
                <a:spcPts val="0"/>
              </a:spcAft>
            </a:pPr>
            <a:endParaRPr lang="en-US" sz="1200" b="1" kern="100" dirty="0">
              <a:solidFill>
                <a:srgbClr val="FFFFFF"/>
              </a:solidFill>
              <a:effectLst/>
              <a:latin typeface="ＤＦＧ平成丸ゴシック体W4" panose="020F0400000000000000" pitchFamily="50" charset="-128"/>
              <a:ea typeface="ＭＳ 明朝" panose="02020609040205080304" pitchFamily="17" charset="-128"/>
            </a:endParaRPr>
          </a:p>
          <a:p>
            <a:pPr algn="ctr">
              <a:lnSpc>
                <a:spcPts val="1360"/>
              </a:lnSpc>
              <a:spcAft>
                <a:spcPts val="0"/>
              </a:spcAft>
            </a:pPr>
            <a:r>
              <a:rPr lang="ja-JP" altLang="ja-JP" sz="120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ja-JP" altLang="ja-JP" sz="120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en-US" sz="1200" b="1" kern="100" dirty="0">
                <a:solidFill>
                  <a:srgbClr val="FFFFFF"/>
                </a:solidFill>
                <a:effectLst/>
                <a:latin typeface="ＤＦＧ平成丸ゴシック体W4" panose="020F0400000000000000" pitchFamily="50" charset="-128"/>
                <a:ea typeface="ＭＳ 明朝" panose="02020609040205080304" pitchFamily="17" charset="-128"/>
              </a:rPr>
              <a:t>STEP</a:t>
            </a:r>
            <a:endParaRPr lang="ja-JP" sz="1200" kern="100" dirty="0">
              <a:effectLst/>
              <a:latin typeface="Times New Roman" panose="02020603050405020304" pitchFamily="18" charset="0"/>
              <a:ea typeface="ＭＳ 明朝" panose="02020609040205080304" pitchFamily="17" charset="-128"/>
            </a:endParaRPr>
          </a:p>
          <a:p>
            <a:pPr algn="ctr">
              <a:spcBef>
                <a:spcPts val="600"/>
              </a:spcBef>
              <a:spcAft>
                <a:spcPts val="0"/>
              </a:spcAft>
            </a:pPr>
            <a:r>
              <a:rPr lang="ja-JP" altLang="en-US" sz="2400" kern="100" dirty="0">
                <a:solidFill>
                  <a:srgbClr val="FFFFFF"/>
                </a:solidFill>
                <a:latin typeface="ＤＦＧ平成丸ゴシック体W4" panose="020F0400000000000000" pitchFamily="50" charset="-128"/>
                <a:ea typeface="ＤＦＧ平成丸ゴシック体W4" panose="020F0400000000000000" pitchFamily="50" charset="-128"/>
              </a:rPr>
              <a:t>３</a:t>
            </a:r>
            <a:endParaRPr lang="ja-JP" sz="2400" kern="100" dirty="0">
              <a:effectLst/>
              <a:latin typeface="ＤＦＧ平成丸ゴシック体W4" panose="020F0400000000000000" pitchFamily="50" charset="-128"/>
              <a:ea typeface="ＤＦＧ平成丸ゴシック体W4" panose="020F0400000000000000" pitchFamily="50"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p:txBody>
      </p:sp>
      <p:sp>
        <p:nvSpPr>
          <p:cNvPr id="10" name="Rectangle 438">
            <a:extLst>
              <a:ext uri="{FF2B5EF4-FFF2-40B4-BE49-F238E27FC236}">
                <a16:creationId xmlns:a16="http://schemas.microsoft.com/office/drawing/2014/main" id="{40E7304C-7C78-4DC6-84DD-CD17716EC5C6}"/>
              </a:ext>
            </a:extLst>
          </p:cNvPr>
          <p:cNvSpPr>
            <a:spLocks noChangeArrowheads="1"/>
          </p:cNvSpPr>
          <p:nvPr/>
        </p:nvSpPr>
        <p:spPr bwMode="auto">
          <a:xfrm>
            <a:off x="971600" y="961847"/>
            <a:ext cx="4176464" cy="504000"/>
          </a:xfrm>
          <a:prstGeom prst="rect">
            <a:avLst/>
          </a:prstGeom>
          <a:solidFill>
            <a:schemeClr val="accent4">
              <a:lumMod val="20000"/>
              <a:lumOff val="80000"/>
            </a:schemeClr>
          </a:solidFill>
          <a:ln w="28575" algn="ctr">
            <a:solidFill>
              <a:schemeClr val="accent4"/>
            </a:solidFill>
            <a:prstDash val="dash"/>
            <a:miter lim="800000"/>
            <a:headEnd/>
            <a:tailEnd/>
          </a:ln>
          <a:extLst/>
        </p:spPr>
        <p:style>
          <a:lnRef idx="2">
            <a:schemeClr val="accent4"/>
          </a:lnRef>
          <a:fillRef idx="1">
            <a:schemeClr val="lt1"/>
          </a:fillRef>
          <a:effectRef idx="0">
            <a:schemeClr val="accent4"/>
          </a:effectRef>
          <a:fontRef idx="minor">
            <a:schemeClr val="dk1"/>
          </a:fontRef>
        </p:style>
        <p:txBody>
          <a:bodyPr wrap="none" anchor="ctr"/>
          <a:lstStyle/>
          <a:p>
            <a:r>
              <a:rPr lang="ja-JP" altLang="en-US" sz="2200" spc="-50" dirty="0">
                <a:latin typeface="メイリオ" panose="020B0604030504040204" pitchFamily="50" charset="-128"/>
                <a:ea typeface="メイリオ" panose="020B0604030504040204" pitchFamily="50" charset="-128"/>
              </a:rPr>
              <a:t>「</a:t>
            </a:r>
            <a:r>
              <a:rPr lang="ja-JP" altLang="ja-JP" sz="2200" kern="100" dirty="0">
                <a:latin typeface="メイリオ" panose="020B0604030504040204" pitchFamily="50" charset="-128"/>
                <a:ea typeface="メイリオ" panose="020B0604030504040204" pitchFamily="50" charset="-128"/>
              </a:rPr>
              <a:t>メールアドレス</a:t>
            </a:r>
            <a:r>
              <a:rPr lang="ja-JP" altLang="en-US" sz="2200" spc="-50" dirty="0">
                <a:latin typeface="メイリオ" panose="020B0604030504040204" pitchFamily="50" charset="-128"/>
                <a:ea typeface="メイリオ" panose="020B0604030504040204" pitchFamily="50" charset="-128"/>
              </a:rPr>
              <a:t>」について</a:t>
            </a:r>
            <a:endParaRPr lang="en-US" altLang="ja-JP" sz="2200" u="sng" dirty="0">
              <a:solidFill>
                <a:srgbClr val="0070C0"/>
              </a:solidFill>
              <a:latin typeface="メイリオ" panose="020B0604030504040204" pitchFamily="50" charset="-128"/>
              <a:ea typeface="メイリオ" panose="020B0604030504040204" pitchFamily="50" charset="-128"/>
            </a:endParaRPr>
          </a:p>
        </p:txBody>
      </p:sp>
      <p:grpSp>
        <p:nvGrpSpPr>
          <p:cNvPr id="3" name="グループ化 2">
            <a:extLst>
              <a:ext uri="{FF2B5EF4-FFF2-40B4-BE49-F238E27FC236}">
                <a16:creationId xmlns:a16="http://schemas.microsoft.com/office/drawing/2014/main" id="{3E72111E-3B99-486D-A8CD-DACC635A6979}"/>
              </a:ext>
            </a:extLst>
          </p:cNvPr>
          <p:cNvGrpSpPr/>
          <p:nvPr/>
        </p:nvGrpSpPr>
        <p:grpSpPr>
          <a:xfrm>
            <a:off x="1053116" y="3350226"/>
            <a:ext cx="7977807" cy="3074688"/>
            <a:chOff x="926468" y="3420616"/>
            <a:chExt cx="7977807" cy="3074688"/>
          </a:xfrm>
        </p:grpSpPr>
        <p:sp>
          <p:nvSpPr>
            <p:cNvPr id="9" name="正方形/長方形 8">
              <a:extLst>
                <a:ext uri="{FF2B5EF4-FFF2-40B4-BE49-F238E27FC236}">
                  <a16:creationId xmlns:a16="http://schemas.microsoft.com/office/drawing/2014/main" id="{2602B993-CCB0-45D3-A1F7-4E51FAAE2F55}"/>
                </a:ext>
              </a:extLst>
            </p:cNvPr>
            <p:cNvSpPr/>
            <p:nvPr/>
          </p:nvSpPr>
          <p:spPr>
            <a:xfrm>
              <a:off x="1053116" y="3758490"/>
              <a:ext cx="7851159" cy="2736814"/>
            </a:xfrm>
            <a:prstGeom prst="rec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wrap="square">
              <a:noAutofit/>
            </a:bodyPr>
            <a:lstStyle/>
            <a:p>
              <a:pPr marL="360000" indent="-468000">
                <a:lnSpc>
                  <a:spcPts val="1500"/>
                </a:lnSpc>
                <a:spcBef>
                  <a:spcPts val="0"/>
                </a:spcBef>
              </a:pPr>
              <a:r>
                <a:rPr lang="ja-JP" altLang="en-US" sz="1200" b="0" dirty="0"/>
                <a:t>    </a:t>
              </a:r>
              <a:r>
                <a:rPr lang="ja-JP" altLang="en-US" sz="2000" b="0" dirty="0"/>
                <a:t>　</a:t>
              </a:r>
              <a:endParaRPr lang="en-US" altLang="ja-JP" sz="2000" b="0" dirty="0"/>
            </a:p>
            <a:p>
              <a:pPr indent="-468000">
                <a:spcBef>
                  <a:spcPts val="0"/>
                </a:spcBef>
              </a:pPr>
              <a:r>
                <a:rPr lang="ja-JP" altLang="ja-JP" sz="2000" b="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  </a:t>
              </a:r>
              <a:r>
                <a:rPr lang="ja-JP" altLang="ja-JP" sz="2000" u="sng" dirty="0">
                  <a:solidFill>
                    <a:srgbClr val="FF0000"/>
                  </a:solidFill>
                  <a:latin typeface="メイリオ" panose="020B0604030504040204" pitchFamily="50" charset="-128"/>
                  <a:ea typeface="メイリオ" panose="020B0604030504040204" pitchFamily="50" charset="-128"/>
                </a:rPr>
                <a:t>令和</a:t>
              </a:r>
              <a:r>
                <a:rPr lang="en-US" altLang="ja-JP" sz="2000" u="sng" dirty="0">
                  <a:solidFill>
                    <a:srgbClr val="FF0000"/>
                  </a:solidFill>
                  <a:latin typeface="メイリオ" panose="020B0604030504040204" pitchFamily="50" charset="-128"/>
                  <a:ea typeface="メイリオ" panose="020B0604030504040204" pitchFamily="50" charset="-128"/>
                </a:rPr>
                <a:t>9</a:t>
              </a:r>
              <a:r>
                <a:rPr lang="ja-JP" altLang="ja-JP" sz="2000" u="sng" dirty="0">
                  <a:solidFill>
                    <a:srgbClr val="FF0000"/>
                  </a:solidFill>
                  <a:latin typeface="メイリオ" panose="020B0604030504040204" pitchFamily="50" charset="-128"/>
                  <a:ea typeface="メイリオ" panose="020B0604030504040204" pitchFamily="50" charset="-128"/>
                </a:rPr>
                <a:t>年</a:t>
              </a:r>
              <a:r>
                <a:rPr lang="en-US" altLang="ja-JP" sz="2000" u="sng" dirty="0">
                  <a:solidFill>
                    <a:srgbClr val="FF0000"/>
                  </a:solidFill>
                  <a:latin typeface="メイリオ" panose="020B0604030504040204" pitchFamily="50" charset="-128"/>
                  <a:ea typeface="メイリオ" panose="020B0604030504040204" pitchFamily="50" charset="-128"/>
                </a:rPr>
                <a:t>4</a:t>
              </a:r>
              <a:r>
                <a:rPr lang="ja-JP" altLang="ja-JP" sz="2000" u="sng" dirty="0">
                  <a:solidFill>
                    <a:srgbClr val="FF0000"/>
                  </a:solidFill>
                  <a:latin typeface="メイリオ" panose="020B0604030504040204" pitchFamily="50" charset="-128"/>
                  <a:ea typeface="メイリオ" panose="020B0604030504040204" pitchFamily="50" charset="-128"/>
                </a:rPr>
                <a:t>月以降使用できない</a:t>
              </a:r>
              <a:r>
                <a:rPr lang="ja-JP" altLang="en-US" sz="2000" u="sng" dirty="0">
                  <a:solidFill>
                    <a:srgbClr val="FF0000"/>
                  </a:solidFill>
                  <a:latin typeface="メイリオ" panose="020B0604030504040204" pitchFamily="50" charset="-128"/>
                  <a:ea typeface="メイリオ" panose="020B0604030504040204" pitchFamily="50" charset="-128"/>
                </a:rPr>
                <a:t>メー</a:t>
              </a:r>
              <a:r>
                <a:rPr lang="ja-JP" altLang="ja-JP" sz="2000" u="sng" dirty="0">
                  <a:solidFill>
                    <a:srgbClr val="FF0000"/>
                  </a:solidFill>
                  <a:latin typeface="メイリオ" panose="020B0604030504040204" pitchFamily="50" charset="-128"/>
                  <a:ea typeface="メイリオ" panose="020B0604030504040204" pitchFamily="50" charset="-128"/>
                </a:rPr>
                <a:t>ルアドレスを登録している場</a:t>
              </a:r>
              <a:r>
                <a:rPr lang="ja-JP" altLang="en-US" sz="2000" u="sng" dirty="0">
                  <a:solidFill>
                    <a:srgbClr val="FF0000"/>
                  </a:solidFill>
                  <a:latin typeface="メイリオ" panose="020B0604030504040204" pitchFamily="50" charset="-128"/>
                  <a:ea typeface="メイリオ" panose="020B0604030504040204" pitchFamily="50" charset="-128"/>
                </a:rPr>
                <a:t>　</a:t>
              </a:r>
              <a:endParaRPr lang="en-US" altLang="ja-JP" sz="2000" u="sng" dirty="0">
                <a:solidFill>
                  <a:srgbClr val="FF0000"/>
                </a:solidFill>
                <a:latin typeface="メイリオ" panose="020B0604030504040204" pitchFamily="50" charset="-128"/>
                <a:ea typeface="メイリオ" panose="020B0604030504040204" pitchFamily="50" charset="-128"/>
              </a:endParaRPr>
            </a:p>
            <a:p>
              <a:pPr indent="-468000">
                <a:spcBef>
                  <a:spcPts val="0"/>
                </a:spcBef>
              </a:pPr>
              <a:r>
                <a:rPr lang="ja-JP" altLang="en-US" sz="2000" dirty="0">
                  <a:solidFill>
                    <a:srgbClr val="FF0000"/>
                  </a:solidFill>
                  <a:latin typeface="メイリオ" panose="020B0604030504040204" pitchFamily="50" charset="-128"/>
                  <a:ea typeface="メイリオ" panose="020B0604030504040204" pitchFamily="50" charset="-128"/>
                </a:rPr>
                <a:t>  </a:t>
              </a:r>
              <a:r>
                <a:rPr lang="ja-JP" altLang="ja-JP" sz="2000" u="sng" dirty="0">
                  <a:solidFill>
                    <a:srgbClr val="FF0000"/>
                  </a:solidFill>
                  <a:latin typeface="メイリオ" panose="020B0604030504040204" pitchFamily="50" charset="-128"/>
                  <a:ea typeface="メイリオ" panose="020B0604030504040204" pitchFamily="50" charset="-128"/>
                </a:rPr>
                <a:t>合</a:t>
              </a:r>
              <a:r>
                <a:rPr lang="ja-JP" altLang="ja-JP" sz="2000" dirty="0">
                  <a:latin typeface="メイリオ" panose="020B0604030504040204" pitchFamily="50" charset="-128"/>
                  <a:ea typeface="メイリオ" panose="020B0604030504040204" pitchFamily="50" charset="-128"/>
                </a:rPr>
                <a:t>は</a:t>
              </a:r>
              <a:r>
                <a:rPr lang="ja-JP" altLang="en-US" sz="2000" dirty="0">
                  <a:latin typeface="メイリオ" panose="020B0604030504040204" pitchFamily="50" charset="-128"/>
                  <a:ea typeface="メイリオ" panose="020B0604030504040204" pitchFamily="50" charset="-128"/>
                </a:rPr>
                <a:t>、</a:t>
              </a:r>
              <a:r>
                <a:rPr lang="ja-JP" altLang="en-US" sz="2000" u="sng" dirty="0">
                  <a:latin typeface="メイリオ" panose="020B0604030504040204" pitchFamily="50" charset="-128"/>
                  <a:ea typeface="メイリオ" panose="020B0604030504040204" pitchFamily="50" charset="-128"/>
                </a:rPr>
                <a:t>使</a:t>
              </a:r>
              <a:r>
                <a:rPr lang="ja-JP" altLang="ja-JP" sz="2000" u="sng" dirty="0">
                  <a:latin typeface="メイリオ" panose="020B0604030504040204" pitchFamily="50" charset="-128"/>
                  <a:ea typeface="メイリオ" panose="020B0604030504040204" pitchFamily="50" charset="-128"/>
                </a:rPr>
                <a:t>用できな</a:t>
              </a:r>
              <a:r>
                <a:rPr lang="ja-JP" altLang="en-US" sz="2000" u="sng" dirty="0">
                  <a:latin typeface="メイリオ" panose="020B0604030504040204" pitchFamily="50" charset="-128"/>
                  <a:ea typeface="メイリオ" panose="020B0604030504040204" pitchFamily="50" charset="-128"/>
                </a:rPr>
                <a:t>くな</a:t>
              </a:r>
              <a:r>
                <a:rPr lang="ja-JP" altLang="ja-JP" sz="2000" u="sng" dirty="0">
                  <a:latin typeface="メイリオ" panose="020B0604030504040204" pitchFamily="50" charset="-128"/>
                  <a:ea typeface="メイリオ" panose="020B0604030504040204" pitchFamily="50" charset="-128"/>
                </a:rPr>
                <a:t>る前にマイページにログインの上</a:t>
              </a:r>
              <a:r>
                <a:rPr lang="ja-JP" altLang="en-US" sz="2000" u="sng" dirty="0">
                  <a:latin typeface="メイリオ" panose="020B0604030504040204" pitchFamily="50" charset="-128"/>
                  <a:ea typeface="メイリオ" panose="020B0604030504040204" pitchFamily="50" charset="-128"/>
                </a:rPr>
                <a:t>、</a:t>
              </a:r>
              <a:r>
                <a:rPr lang="ja-JP" altLang="ja-JP" sz="2000" u="sng" dirty="0">
                  <a:solidFill>
                    <a:srgbClr val="FF0000"/>
                  </a:solidFill>
                  <a:latin typeface="メイリオ" panose="020B0604030504040204" pitchFamily="50" charset="-128"/>
                  <a:ea typeface="メイリオ" panose="020B0604030504040204" pitchFamily="50" charset="-128"/>
                </a:rPr>
                <a:t>登録</a:t>
              </a:r>
              <a:endParaRPr lang="en-US" altLang="ja-JP" sz="2000" u="sng" dirty="0">
                <a:solidFill>
                  <a:srgbClr val="FF0000"/>
                </a:solidFill>
                <a:latin typeface="メイリオ" panose="020B0604030504040204" pitchFamily="50" charset="-128"/>
                <a:ea typeface="メイリオ" panose="020B0604030504040204" pitchFamily="50" charset="-128"/>
              </a:endParaRPr>
            </a:p>
            <a:p>
              <a:pPr indent="-468000">
                <a:spcBef>
                  <a:spcPts val="0"/>
                </a:spcBef>
              </a:pPr>
              <a:r>
                <a:rPr lang="en-US" altLang="ja-JP" sz="2000" dirty="0">
                  <a:latin typeface="メイリオ" panose="020B0604030504040204" pitchFamily="50" charset="-128"/>
                  <a:ea typeface="メイリオ" panose="020B0604030504040204" pitchFamily="50" charset="-128"/>
                </a:rPr>
                <a:t>  </a:t>
              </a:r>
              <a:r>
                <a:rPr lang="ja-JP" altLang="ja-JP" sz="2000" u="sng" dirty="0">
                  <a:solidFill>
                    <a:srgbClr val="FF0000"/>
                  </a:solidFill>
                  <a:latin typeface="メイリオ" panose="020B0604030504040204" pitchFamily="50" charset="-128"/>
                  <a:ea typeface="メイリオ" panose="020B0604030504040204" pitchFamily="50" charset="-128"/>
                </a:rPr>
                <a:t>メールアドレスを変更</a:t>
              </a:r>
              <a:r>
                <a:rPr lang="ja-JP" altLang="en-US" sz="2000" u="sng" dirty="0">
                  <a:solidFill>
                    <a:srgbClr val="FF0000"/>
                  </a:solidFill>
                  <a:latin typeface="メイリオ" panose="020B0604030504040204" pitchFamily="50" charset="-128"/>
                  <a:ea typeface="メイリオ" panose="020B0604030504040204" pitchFamily="50" charset="-128"/>
                </a:rPr>
                <a:t>しておく</a:t>
              </a:r>
              <a:r>
                <a:rPr lang="ja-JP" altLang="en-US" sz="2000" b="0" dirty="0">
                  <a:latin typeface="メイリオ" panose="020B0604030504040204" pitchFamily="50" charset="-128"/>
                  <a:ea typeface="メイリオ" panose="020B0604030504040204" pitchFamily="50" charset="-128"/>
                </a:rPr>
                <a:t>。</a:t>
              </a:r>
              <a:endParaRPr lang="ja-JP" altLang="ja-JP" sz="2000" b="0" dirty="0">
                <a:latin typeface="メイリオ" panose="020B0604030504040204" pitchFamily="50" charset="-128"/>
                <a:ea typeface="メイリオ" panose="020B0604030504040204" pitchFamily="50" charset="-128"/>
              </a:endParaRPr>
            </a:p>
            <a:p>
              <a:pPr>
                <a:spcBef>
                  <a:spcPts val="2400"/>
                </a:spcBef>
              </a:pPr>
              <a:r>
                <a:rPr lang="ja-JP" altLang="en-US" sz="1800" spc="-300" dirty="0">
                  <a:solidFill>
                    <a:srgbClr val="7030A0"/>
                  </a:solidFill>
                  <a:latin typeface="メイリオ" panose="020B0604030504040204" pitchFamily="50" charset="-128"/>
                  <a:ea typeface="メイリオ" panose="020B0604030504040204" pitchFamily="50" charset="-128"/>
                </a:rPr>
                <a:t>　　　</a:t>
              </a:r>
              <a:r>
                <a:rPr lang="ja-JP" altLang="ja-JP" sz="1800" u="sng" spc="-300" dirty="0">
                  <a:solidFill>
                    <a:srgbClr val="7030A0"/>
                  </a:solidFill>
                  <a:latin typeface="メイリオ" panose="020B0604030504040204" pitchFamily="50" charset="-128"/>
                  <a:ea typeface="メイリオ" panose="020B0604030504040204" pitchFamily="50" charset="-128"/>
                </a:rPr>
                <a:t>※</a:t>
              </a:r>
              <a:r>
                <a:rPr lang="ja-JP" altLang="en-US" sz="1800" u="sng" spc="-300" dirty="0">
                  <a:solidFill>
                    <a:srgbClr val="7030A0"/>
                  </a:solidFill>
                  <a:latin typeface="メイリオ" panose="020B0604030504040204" pitchFamily="50" charset="-128"/>
                  <a:ea typeface="メイリオ" panose="020B0604030504040204" pitchFamily="50" charset="-128"/>
                </a:rPr>
                <a:t>　変更を行わず、メールアドレスが</a:t>
              </a:r>
              <a:r>
                <a:rPr lang="ja-JP" altLang="ja-JP" sz="1800" u="sng" spc="-300" dirty="0">
                  <a:solidFill>
                    <a:srgbClr val="7030A0"/>
                  </a:solidFill>
                  <a:latin typeface="メイリオ" panose="020B0604030504040204" pitchFamily="50" charset="-128"/>
                  <a:ea typeface="メイリオ" panose="020B0604030504040204" pitchFamily="50" charset="-128"/>
                </a:rPr>
                <a:t>使用できなくなって</a:t>
              </a:r>
              <a:r>
                <a:rPr lang="ja-JP" altLang="en-US" sz="1800" u="sng" spc="-300" dirty="0">
                  <a:solidFill>
                    <a:srgbClr val="7030A0"/>
                  </a:solidFill>
                  <a:latin typeface="メイリオ" panose="020B0604030504040204" pitchFamily="50" charset="-128"/>
                  <a:ea typeface="メイリオ" panose="020B0604030504040204" pitchFamily="50" charset="-128"/>
                </a:rPr>
                <a:t>しまった</a:t>
              </a:r>
              <a:r>
                <a:rPr lang="ja-JP" altLang="ja-JP" sz="1800" u="sng" spc="-300" dirty="0">
                  <a:solidFill>
                    <a:srgbClr val="7030A0"/>
                  </a:solidFill>
                  <a:latin typeface="メイリオ" panose="020B0604030504040204" pitchFamily="50" charset="-128"/>
                  <a:ea typeface="メイリオ" panose="020B0604030504040204" pitchFamily="50" charset="-128"/>
                </a:rPr>
                <a:t>場合</a:t>
              </a:r>
              <a:r>
                <a:rPr lang="ja-JP" altLang="ja-JP" sz="1800" b="0" u="sng" dirty="0">
                  <a:latin typeface="メイリオ" panose="020B0604030504040204" pitchFamily="50" charset="-128"/>
                  <a:ea typeface="メイリオ" panose="020B0604030504040204" pitchFamily="50" charset="-128"/>
                </a:rPr>
                <a:t>　</a:t>
              </a:r>
            </a:p>
            <a:p>
              <a:pPr marL="648000" indent="-1440000">
                <a:spcBef>
                  <a:spcPts val="600"/>
                </a:spcBef>
              </a:pPr>
              <a:r>
                <a:rPr lang="ja-JP" altLang="en-US" sz="2000" b="0" dirty="0">
                  <a:latin typeface="メイリオ" panose="020B0604030504040204" pitchFamily="50" charset="-128"/>
                  <a:ea typeface="メイリオ" panose="020B0604030504040204" pitchFamily="50" charset="-128"/>
                </a:rPr>
                <a:t>　　　 </a:t>
              </a:r>
              <a:r>
                <a:rPr lang="ja-JP" altLang="ja-JP" sz="1800" b="0" dirty="0">
                  <a:latin typeface="メイリオ" panose="020B0604030504040204" pitchFamily="50" charset="-128"/>
                  <a:ea typeface="メイリオ" panose="020B0604030504040204" pitchFamily="50" charset="-128"/>
                </a:rPr>
                <a:t>マイページ作成時に設定した</a:t>
              </a:r>
              <a:r>
                <a:rPr lang="ja-JP" altLang="ja-JP" sz="1800" dirty="0">
                  <a:latin typeface="メイリオ" panose="020B0604030504040204" pitchFamily="50" charset="-128"/>
                  <a:ea typeface="メイリオ" panose="020B0604030504040204" pitchFamily="50" charset="-128"/>
                </a:rPr>
                <a:t>「秘密の質問」及び「質問の答え」</a:t>
              </a:r>
              <a:r>
                <a:rPr lang="ja-JP" altLang="en-US" sz="1800" b="0" dirty="0">
                  <a:latin typeface="メイリオ" panose="020B0604030504040204" pitchFamily="50" charset="-128"/>
                  <a:ea typeface="メイリオ" panose="020B0604030504040204" pitchFamily="50" charset="-128"/>
                </a:rPr>
                <a:t>を</a:t>
              </a:r>
              <a:r>
                <a:rPr lang="ja-JP" altLang="ja-JP" sz="1800" b="0" dirty="0">
                  <a:latin typeface="メイリオ" panose="020B0604030504040204" pitchFamily="50" charset="-128"/>
                  <a:ea typeface="メイリオ" panose="020B0604030504040204" pitchFamily="50" charset="-128"/>
                </a:rPr>
                <a:t>ログイン</a:t>
              </a:r>
              <a:r>
                <a:rPr lang="ja-JP" altLang="en-US" sz="1800" b="0" dirty="0">
                  <a:latin typeface="メイリオ" panose="020B0604030504040204" pitchFamily="50" charset="-128"/>
                  <a:ea typeface="メイリオ" panose="020B0604030504040204" pitchFamily="50" charset="-128"/>
                </a:rPr>
                <a:t>時に入力することにより、一時的に別のメールアドレスを使用してログインすることが可能</a:t>
              </a:r>
              <a:r>
                <a:rPr lang="ja-JP" altLang="ja-JP" sz="1800" b="0" dirty="0">
                  <a:latin typeface="メイリオ" panose="020B0604030504040204" pitchFamily="50" charset="-128"/>
                  <a:ea typeface="メイリオ" panose="020B0604030504040204" pitchFamily="50" charset="-128"/>
                </a:rPr>
                <a:t>。</a:t>
              </a:r>
              <a:endParaRPr lang="en-US" altLang="ja-JP" sz="1800" b="0" spc="-50" dirty="0">
                <a:latin typeface="メイリオ" panose="020B0604030504040204" pitchFamily="50" charset="-128"/>
                <a:ea typeface="メイリオ" panose="020B0604030504040204" pitchFamily="50" charset="-128"/>
              </a:endParaRPr>
            </a:p>
          </p:txBody>
        </p:sp>
        <p:sp>
          <p:nvSpPr>
            <p:cNvPr id="11" name="Rectangle 438">
              <a:extLst>
                <a:ext uri="{FF2B5EF4-FFF2-40B4-BE49-F238E27FC236}">
                  <a16:creationId xmlns:a16="http://schemas.microsoft.com/office/drawing/2014/main" id="{10472FED-D8C1-49CA-8EA8-99172483E930}"/>
                </a:ext>
              </a:extLst>
            </p:cNvPr>
            <p:cNvSpPr>
              <a:spLocks noChangeArrowheads="1"/>
            </p:cNvSpPr>
            <p:nvPr/>
          </p:nvSpPr>
          <p:spPr bwMode="auto">
            <a:xfrm>
              <a:off x="926468" y="3420616"/>
              <a:ext cx="3528392" cy="504000"/>
            </a:xfrm>
            <a:prstGeom prst="rect">
              <a:avLst/>
            </a:prstGeom>
            <a:ln>
              <a:headEnd/>
              <a:tailEnd/>
            </a:ln>
            <a:extLst/>
          </p:spPr>
          <p:style>
            <a:lnRef idx="2">
              <a:schemeClr val="accent4"/>
            </a:lnRef>
            <a:fillRef idx="1">
              <a:schemeClr val="lt1"/>
            </a:fillRef>
            <a:effectRef idx="0">
              <a:schemeClr val="accent4"/>
            </a:effectRef>
            <a:fontRef idx="minor">
              <a:schemeClr val="dk1"/>
            </a:fontRef>
          </p:style>
          <p:txBody>
            <a:bodyPr wrap="none" anchor="ctr"/>
            <a:lstStyle/>
            <a:p>
              <a:r>
                <a:rPr lang="ja-JP" altLang="en-US" sz="2000" dirty="0">
                  <a:latin typeface="メイリオ" panose="020B0604030504040204" pitchFamily="50" charset="-128"/>
                  <a:ea typeface="メイリオ" panose="020B0604030504040204" pitchFamily="50" charset="-128"/>
                </a:rPr>
                <a:t>「成績の閲覧」を希望した者</a:t>
              </a:r>
              <a:endParaRPr lang="en-US" altLang="ja-JP" sz="2000" u="sng" dirty="0">
                <a:solidFill>
                  <a:srgbClr val="0070C0"/>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3898970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3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Ｂ</a:t>
            </a:r>
          </a:p>
        </p:txBody>
      </p:sp>
      <p:sp>
        <p:nvSpPr>
          <p:cNvPr id="6"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1" lang="ja-JP" altLang="en-US" sz="2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出願</a:t>
            </a:r>
            <a:r>
              <a:rPr kumimoji="1" lang="ja-JP" altLang="en-US" sz="24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en-US" altLang="ja-JP" sz="2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【P32~34】</a:t>
            </a:r>
            <a:endParaRPr kumimoji="1" lang="ja-JP" altLang="en-US" sz="2000" i="0" u="none" strike="noStrike" kern="1200" cap="none" spc="0" normalizeH="0" baseline="0" noProof="0" dirty="0">
              <a:ln>
                <a:noFill/>
              </a:ln>
              <a:solidFill>
                <a:srgbClr val="0033CC"/>
              </a:solidFill>
              <a:effectLst/>
              <a:uLnTx/>
              <a:uFillTx/>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5506F08-D780-4E27-9221-B96F39BB58B9}"/>
              </a:ext>
            </a:extLst>
          </p:cNvPr>
          <p:cNvSpPr/>
          <p:nvPr/>
        </p:nvSpPr>
        <p:spPr>
          <a:xfrm>
            <a:off x="899592" y="2076768"/>
            <a:ext cx="8008699" cy="4088536"/>
          </a:xfrm>
          <a:prstGeom prst="rect">
            <a:avLst/>
          </a:prstGeom>
        </p:spPr>
        <p:txBody>
          <a:bodyPr wrap="square">
            <a:noAutofit/>
          </a:bodyPr>
          <a:lstStyle/>
          <a:p>
            <a:pPr marL="360000" lvl="0" indent="-457200">
              <a:spcBef>
                <a:spcPts val="1800"/>
              </a:spcBef>
              <a:defRPr/>
            </a:pPr>
            <a:r>
              <a:rPr lang="ja-JP" altLang="en-US" sz="2000" b="0" dirty="0">
                <a:solidFill>
                  <a:prstClr val="black"/>
                </a:solidFill>
                <a:latin typeface="メイリオ" panose="020B0604030504040204" pitchFamily="50" charset="-128"/>
                <a:ea typeface="メイリオ" panose="020B0604030504040204" pitchFamily="50" charset="-128"/>
              </a:rPr>
              <a:t>  ①</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lang="ja-JP" altLang="en-US" sz="2000" b="0" dirty="0">
                <a:solidFill>
                  <a:prstClr val="black"/>
                </a:solidFill>
                <a:latin typeface="メイリオ" panose="020B0604030504040204" pitchFamily="50" charset="-128"/>
                <a:ea typeface="メイリオ" panose="020B0604030504040204" pitchFamily="50" charset="-128"/>
              </a:rPr>
              <a:t>メール受信設定の確認</a:t>
            </a:r>
            <a:r>
              <a:rPr lang="en-US" altLang="ja-JP" sz="2000" b="0" baseline="30000" dirty="0">
                <a:solidFill>
                  <a:prstClr val="black"/>
                </a:solidFill>
                <a:latin typeface="メイリオ" panose="020B0604030504040204" pitchFamily="50" charset="-128"/>
                <a:ea typeface="メイリオ" panose="020B0604030504040204" pitchFamily="50" charset="-128"/>
              </a:rPr>
              <a:t>※</a:t>
            </a:r>
            <a:r>
              <a:rPr lang="ja-JP" altLang="en-US" sz="2000" b="0" dirty="0">
                <a:solidFill>
                  <a:prstClr val="black"/>
                </a:solidFill>
                <a:latin typeface="メイリオ" panose="020B0604030504040204" pitchFamily="50" charset="-128"/>
                <a:ea typeface="メイリオ" panose="020B0604030504040204" pitchFamily="50" charset="-128"/>
              </a:rPr>
              <a:t>や迷惑メールフォルダに振り分けられていないか、</a:t>
            </a:r>
            <a:r>
              <a:rPr lang="ja-JP" altLang="en-US" sz="2000" b="0" dirty="0">
                <a:latin typeface="メイリオ" panose="020B0604030504040204" pitchFamily="50" charset="-128"/>
                <a:ea typeface="メイリオ" panose="020B0604030504040204" pitchFamily="50" charset="-128"/>
              </a:rPr>
              <a:t>メール受信に必要なストレージ容量が不足していないか</a:t>
            </a:r>
            <a:r>
              <a:rPr lang="ja-JP" altLang="en-US" sz="2000" b="0" dirty="0">
                <a:solidFill>
                  <a:prstClr val="black"/>
                </a:solidFill>
                <a:latin typeface="メイリオ" panose="020B0604030504040204" pitchFamily="50" charset="-128"/>
                <a:ea typeface="メイリオ" panose="020B0604030504040204" pitchFamily="50" charset="-128"/>
              </a:rPr>
              <a:t>を確認する。</a:t>
            </a:r>
            <a:endParaRPr lang="en-US" altLang="ja-JP" sz="2000" b="0" dirty="0">
              <a:solidFill>
                <a:prstClr val="black"/>
              </a:solidFill>
              <a:latin typeface="メイリオ" panose="020B0604030504040204" pitchFamily="50" charset="-128"/>
              <a:ea typeface="メイリオ" panose="020B0604030504040204" pitchFamily="50" charset="-128"/>
            </a:endParaRPr>
          </a:p>
          <a:p>
            <a:pPr marL="360000" lvl="0" indent="-457200">
              <a:spcBef>
                <a:spcPts val="1200"/>
              </a:spcBef>
              <a:defRPr/>
            </a:pPr>
            <a:r>
              <a:rPr lang="en-US" altLang="ja-JP" sz="2000" b="0" dirty="0">
                <a:solidFill>
                  <a:prstClr val="black"/>
                </a:solidFill>
                <a:latin typeface="メイリオ" panose="020B0604030504040204" pitchFamily="50" charset="-128"/>
                <a:ea typeface="メイリオ" panose="020B0604030504040204" pitchFamily="50" charset="-128"/>
              </a:rPr>
              <a:t>    </a:t>
            </a:r>
            <a:r>
              <a:rPr lang="en-US" altLang="ja-JP" sz="1800" b="0" dirty="0">
                <a:solidFill>
                  <a:prstClr val="black"/>
                </a:solidFill>
                <a:latin typeface="メイリオ" panose="020B0604030504040204" pitchFamily="50" charset="-128"/>
                <a:ea typeface="メイリオ" panose="020B0604030504040204" pitchFamily="50" charset="-128"/>
              </a:rPr>
              <a:t>※</a:t>
            </a:r>
            <a:r>
              <a:rPr lang="ja-JP" altLang="en-US" sz="1800" b="0" dirty="0">
                <a:solidFill>
                  <a:prstClr val="black"/>
                </a:solidFill>
                <a:latin typeface="メイリオ" panose="020B0604030504040204" pitchFamily="50" charset="-128"/>
                <a:ea typeface="メイリオ" panose="020B0604030504040204" pitchFamily="50" charset="-128"/>
              </a:rPr>
              <a:t>　「</a:t>
            </a:r>
            <a:r>
              <a:rPr lang="en-US" altLang="ja-JP" sz="1800" b="0" dirty="0">
                <a:solidFill>
                  <a:prstClr val="black"/>
                </a:solidFill>
                <a:latin typeface="メイリオ" panose="020B0604030504040204" pitchFamily="50" charset="-128"/>
                <a:ea typeface="メイリオ" panose="020B0604030504040204" pitchFamily="50" charset="-128"/>
              </a:rPr>
              <a:t>no-reply@cen.dnc.ac.jp</a:t>
            </a:r>
            <a:r>
              <a:rPr lang="ja-JP" altLang="en-US" sz="1800" b="0" dirty="0">
                <a:solidFill>
                  <a:prstClr val="black"/>
                </a:solidFill>
                <a:latin typeface="メイリオ" panose="020B0604030504040204" pitchFamily="50" charset="-128"/>
                <a:ea typeface="メイリオ" panose="020B0604030504040204" pitchFamily="50" charset="-128"/>
              </a:rPr>
              <a:t>」、「</a:t>
            </a:r>
            <a:r>
              <a:rPr lang="en-US" altLang="ja-JP" sz="1800" b="0" dirty="0">
                <a:solidFill>
                  <a:prstClr val="black"/>
                </a:solidFill>
                <a:latin typeface="メイリオ" panose="020B0604030504040204" pitchFamily="50" charset="-128"/>
                <a:ea typeface="メイリオ" panose="020B0604030504040204" pitchFamily="50" charset="-128"/>
              </a:rPr>
              <a:t>system@p01.mul-pay.com</a:t>
            </a:r>
            <a:r>
              <a:rPr lang="ja-JP" altLang="en-US" sz="1800" b="0" dirty="0">
                <a:solidFill>
                  <a:prstClr val="black"/>
                </a:solidFill>
                <a:latin typeface="メイリオ" panose="020B0604030504040204" pitchFamily="50" charset="-128"/>
                <a:ea typeface="メイリオ" panose="020B0604030504040204" pitchFamily="50" charset="-128"/>
              </a:rPr>
              <a:t>」</a:t>
            </a:r>
            <a:endParaRPr lang="en-US" altLang="ja-JP" sz="1800" b="0" dirty="0">
              <a:solidFill>
                <a:prstClr val="black"/>
              </a:solidFill>
              <a:latin typeface="メイリオ" panose="020B0604030504040204" pitchFamily="50" charset="-128"/>
              <a:ea typeface="メイリオ" panose="020B0604030504040204" pitchFamily="50" charset="-128"/>
            </a:endParaRPr>
          </a:p>
          <a:p>
            <a:pPr marL="360000" lvl="0" indent="-457200">
              <a:spcBef>
                <a:spcPts val="0"/>
              </a:spcBef>
              <a:defRPr/>
            </a:pPr>
            <a:r>
              <a:rPr lang="en-US" altLang="ja-JP" sz="1800" b="0" dirty="0">
                <a:solidFill>
                  <a:prstClr val="black"/>
                </a:solidFill>
                <a:latin typeface="メイリオ" panose="020B0604030504040204" pitchFamily="50" charset="-128"/>
                <a:ea typeface="メイリオ" panose="020B0604030504040204" pitchFamily="50" charset="-128"/>
              </a:rPr>
              <a:t>        </a:t>
            </a:r>
            <a:r>
              <a:rPr lang="ja-JP" altLang="en-US" sz="1800" b="0" dirty="0">
                <a:solidFill>
                  <a:prstClr val="black"/>
                </a:solidFill>
                <a:latin typeface="メイリオ" panose="020B0604030504040204" pitchFamily="50" charset="-128"/>
                <a:ea typeface="メイリオ" panose="020B0604030504040204" pitchFamily="50" charset="-128"/>
              </a:rPr>
              <a:t>及び「</a:t>
            </a:r>
            <a:r>
              <a:rPr lang="en-US" altLang="ja-JP" sz="1800" b="0" dirty="0">
                <a:solidFill>
                  <a:prstClr val="black"/>
                </a:solidFill>
                <a:latin typeface="メイリオ" panose="020B0604030504040204" pitchFamily="50" charset="-128"/>
                <a:ea typeface="メイリオ" panose="020B0604030504040204" pitchFamily="50" charset="-128"/>
              </a:rPr>
              <a:t>noreply@gmo-pg.com</a:t>
            </a:r>
            <a:r>
              <a:rPr lang="ja-JP" altLang="en-US" sz="1800" b="0" dirty="0">
                <a:solidFill>
                  <a:prstClr val="black"/>
                </a:solidFill>
                <a:latin typeface="メイリオ" panose="020B0604030504040204" pitchFamily="50" charset="-128"/>
                <a:ea typeface="メイリオ" panose="020B0604030504040204" pitchFamily="50" charset="-128"/>
              </a:rPr>
              <a:t>」からのメールを受け取れるよう</a:t>
            </a:r>
            <a:endParaRPr lang="en-US" altLang="ja-JP" sz="1800" b="0" dirty="0">
              <a:solidFill>
                <a:prstClr val="black"/>
              </a:solidFill>
              <a:latin typeface="メイリオ" panose="020B0604030504040204" pitchFamily="50" charset="-128"/>
              <a:ea typeface="メイリオ" panose="020B0604030504040204" pitchFamily="50" charset="-128"/>
            </a:endParaRPr>
          </a:p>
          <a:p>
            <a:pPr marL="360000" lvl="0" indent="-457200">
              <a:spcBef>
                <a:spcPts val="0"/>
              </a:spcBef>
              <a:defRPr/>
            </a:pPr>
            <a:r>
              <a:rPr lang="ja-JP" altLang="en-US" sz="1800" b="0" dirty="0">
                <a:solidFill>
                  <a:prstClr val="black"/>
                </a:solidFill>
                <a:latin typeface="メイリオ" panose="020B0604030504040204" pitchFamily="50" charset="-128"/>
                <a:ea typeface="メイリオ" panose="020B0604030504040204" pitchFamily="50" charset="-128"/>
              </a:rPr>
              <a:t>　　  に（迷惑メールに振り分けられないように）設定。</a:t>
            </a:r>
          </a:p>
          <a:p>
            <a:pPr marL="360000" lvl="0" indent="-457200">
              <a:spcBef>
                <a:spcPts val="3600"/>
              </a:spcBef>
              <a:defRPr/>
            </a:pPr>
            <a:r>
              <a:rPr lang="ja-JP" altLang="en-US" sz="2000" b="0" dirty="0">
                <a:solidFill>
                  <a:prstClr val="black"/>
                </a:solidFill>
              </a:rPr>
              <a:t>　</a:t>
            </a:r>
            <a:r>
              <a:rPr lang="ja-JP" altLang="en-US" sz="2000" b="0" dirty="0">
                <a:solidFill>
                  <a:prstClr val="black"/>
                </a:solidFill>
                <a:latin typeface="メイリオ" panose="020B0604030504040204" pitchFamily="50" charset="-128"/>
                <a:ea typeface="メイリオ" panose="020B0604030504040204" pitchFamily="50" charset="-128"/>
              </a:rPr>
              <a:t>②　しばらく経っても受信が確認できない場合は、別のメールサービスを利用して登録を行う。</a:t>
            </a:r>
            <a:endParaRPr lang="en-US" altLang="ja-JP" sz="2000" b="0" dirty="0">
              <a:solidFill>
                <a:prstClr val="black"/>
              </a:solidFill>
              <a:latin typeface="メイリオ" panose="020B0604030504040204" pitchFamily="50" charset="-128"/>
              <a:ea typeface="メイリオ" panose="020B0604030504040204" pitchFamily="50" charset="-128"/>
            </a:endParaRPr>
          </a:p>
          <a:p>
            <a:pPr marL="540000" lvl="0" indent="-457200">
              <a:spcBef>
                <a:spcPts val="1200"/>
              </a:spcBef>
              <a:defRPr/>
            </a:pPr>
            <a:r>
              <a:rPr lang="en-US" altLang="ja-JP" sz="2000" b="0" dirty="0">
                <a:solidFill>
                  <a:prstClr val="black"/>
                </a:solidFill>
                <a:latin typeface="メイリオ" panose="020B0604030504040204" pitchFamily="50" charset="-128"/>
                <a:ea typeface="メイリオ" panose="020B0604030504040204" pitchFamily="50" charset="-128"/>
              </a:rPr>
              <a:t>  </a:t>
            </a:r>
            <a:r>
              <a:rPr lang="ja-JP" altLang="en-US" sz="2000" b="0" dirty="0">
                <a:solidFill>
                  <a:prstClr val="black"/>
                </a:solidFill>
                <a:latin typeface="メイリオ" panose="020B0604030504040204" pitchFamily="50" charset="-128"/>
                <a:ea typeface="メイリオ" panose="020B0604030504040204" pitchFamily="50" charset="-128"/>
              </a:rPr>
              <a:t> </a:t>
            </a:r>
            <a:r>
              <a:rPr lang="en-US" altLang="ja-JP" sz="2000" b="0" dirty="0">
                <a:solidFill>
                  <a:prstClr val="black"/>
                </a:solidFill>
                <a:latin typeface="メイリオ" panose="020B0604030504040204" pitchFamily="50" charset="-128"/>
                <a:ea typeface="メイリオ" panose="020B0604030504040204" pitchFamily="50" charset="-128"/>
              </a:rPr>
              <a:t>※</a:t>
            </a:r>
            <a:r>
              <a:rPr lang="ja-JP" altLang="en-US" sz="2000" b="0" dirty="0">
                <a:solidFill>
                  <a:prstClr val="black"/>
                </a:solidFill>
                <a:latin typeface="メイリオ" panose="020B0604030504040204" pitchFamily="50" charset="-128"/>
                <a:ea typeface="メイリオ" panose="020B0604030504040204" pitchFamily="50" charset="-128"/>
              </a:rPr>
              <a:t>　</a:t>
            </a:r>
            <a:r>
              <a:rPr lang="ja-JP" altLang="en-US" sz="1800" b="0" dirty="0">
                <a:solidFill>
                  <a:prstClr val="black"/>
                </a:solidFill>
                <a:latin typeface="メイリオ" panose="020B0604030504040204" pitchFamily="50" charset="-128"/>
                <a:ea typeface="メイリオ" panose="020B0604030504040204" pitchFamily="50" charset="-128"/>
              </a:rPr>
              <a:t>志願者が登録しようとしたメールサービスを運営する会社の迷惑 </a:t>
            </a:r>
            <a:endParaRPr lang="en-US" altLang="ja-JP" sz="1800" b="0" dirty="0">
              <a:solidFill>
                <a:prstClr val="black"/>
              </a:solidFill>
              <a:latin typeface="メイリオ" panose="020B0604030504040204" pitchFamily="50" charset="-128"/>
              <a:ea typeface="メイリオ" panose="020B0604030504040204" pitchFamily="50" charset="-128"/>
            </a:endParaRPr>
          </a:p>
          <a:p>
            <a:pPr marL="540000" lvl="0" indent="-457200">
              <a:spcBef>
                <a:spcPts val="0"/>
              </a:spcBef>
              <a:defRPr/>
            </a:pPr>
            <a:r>
              <a:rPr lang="en-US" altLang="ja-JP" sz="1800" b="0" dirty="0">
                <a:solidFill>
                  <a:prstClr val="black"/>
                </a:solidFill>
                <a:latin typeface="メイリオ" panose="020B0604030504040204" pitchFamily="50" charset="-128"/>
                <a:ea typeface="メイリオ" panose="020B0604030504040204" pitchFamily="50" charset="-128"/>
              </a:rPr>
              <a:t>       </a:t>
            </a:r>
            <a:r>
              <a:rPr lang="ja-JP" altLang="en-US" sz="1800" b="0" dirty="0">
                <a:solidFill>
                  <a:prstClr val="black"/>
                </a:solidFill>
                <a:latin typeface="メイリオ" panose="020B0604030504040204" pitchFamily="50" charset="-128"/>
                <a:ea typeface="メイリオ" panose="020B0604030504040204" pitchFamily="50" charset="-128"/>
              </a:rPr>
              <a:t>メール対策の関係で、共通テスト出願サイトからのメールが迷惑メー </a:t>
            </a:r>
            <a:endParaRPr lang="en-US" altLang="ja-JP" sz="1800" b="0" dirty="0">
              <a:solidFill>
                <a:prstClr val="black"/>
              </a:solidFill>
              <a:latin typeface="メイリオ" panose="020B0604030504040204" pitchFamily="50" charset="-128"/>
              <a:ea typeface="メイリオ" panose="020B0604030504040204" pitchFamily="50" charset="-128"/>
            </a:endParaRPr>
          </a:p>
          <a:p>
            <a:pPr marL="540000" lvl="0" indent="-457200">
              <a:spcBef>
                <a:spcPts val="0"/>
              </a:spcBef>
              <a:defRPr/>
            </a:pPr>
            <a:r>
              <a:rPr lang="en-US" altLang="ja-JP" sz="1800" b="0" dirty="0">
                <a:solidFill>
                  <a:prstClr val="black"/>
                </a:solidFill>
                <a:latin typeface="メイリオ" panose="020B0604030504040204" pitchFamily="50" charset="-128"/>
                <a:ea typeface="メイリオ" panose="020B0604030504040204" pitchFamily="50" charset="-128"/>
              </a:rPr>
              <a:t>       </a:t>
            </a:r>
            <a:r>
              <a:rPr lang="ja-JP" altLang="en-US" sz="1800" b="0" dirty="0">
                <a:solidFill>
                  <a:prstClr val="black"/>
                </a:solidFill>
                <a:latin typeface="メイリオ" panose="020B0604030504040204" pitchFamily="50" charset="-128"/>
                <a:ea typeface="メイリオ" panose="020B0604030504040204" pitchFamily="50" charset="-128"/>
              </a:rPr>
              <a:t>ル等と判断され、受信自体ができなくなっている可能性があるため。</a:t>
            </a:r>
            <a:endParaRPr lang="ja-JP" altLang="en-US" sz="2000" b="0" dirty="0">
              <a:solidFill>
                <a:prstClr val="black"/>
              </a:solidFill>
              <a:latin typeface="メイリオ" panose="020B0604030504040204" pitchFamily="50" charset="-128"/>
              <a:ea typeface="メイリオ" panose="020B0604030504040204" pitchFamily="50" charset="-128"/>
            </a:endParaRPr>
          </a:p>
        </p:txBody>
      </p:sp>
      <p:sp>
        <p:nvSpPr>
          <p:cNvPr id="8" name="スライド番号プレースホルダー 7">
            <a:extLst>
              <a:ext uri="{FF2B5EF4-FFF2-40B4-BE49-F238E27FC236}">
                <a16:creationId xmlns:a16="http://schemas.microsoft.com/office/drawing/2014/main" id="{90FFD693-6FE9-4DD9-B093-A0ECE25D64A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fld id="{F14AF66F-3B4F-4E8B-A9F2-F8EEB7F87A3A}" type="slidenum">
              <a:rPr kumimoji="1" lang="ja-JP" altLang="en-US" sz="1900" b="1" i="0" u="none" strike="noStrike" kern="1200" cap="none" spc="0" normalizeH="0" baseline="0" noProof="0" smtClean="0">
                <a:ln>
                  <a:noFill/>
                </a:ln>
                <a:solidFill>
                  <a:prstClr val="black">
                    <a:tint val="75000"/>
                  </a:prstClr>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20000"/>
                </a:spcBef>
                <a:spcAft>
                  <a:spcPct val="0"/>
                </a:spcAft>
                <a:buClrTx/>
                <a:buSzTx/>
                <a:buFontTx/>
                <a:buNone/>
                <a:tabLst/>
                <a:defRPr/>
              </a:pPr>
              <a:t>17</a:t>
            </a:fld>
            <a:endParaRPr kumimoji="1" lang="ja-JP" altLang="en-US" sz="1900" b="1" i="0" u="none" strike="noStrike" kern="1200" cap="none" spc="0" normalizeH="0" baseline="0" noProof="0" dirty="0">
              <a:ln>
                <a:noFill/>
              </a:ln>
              <a:solidFill>
                <a:prstClr val="black">
                  <a:tint val="75000"/>
                </a:prstClr>
              </a:solidFill>
              <a:effectLst/>
              <a:uLnTx/>
              <a:uFillTx/>
              <a:latin typeface="Arial" charset="0"/>
              <a:ea typeface="ＭＳ Ｐゴシック" pitchFamily="50" charset="-128"/>
              <a:cs typeface="+mn-cs"/>
            </a:endParaRPr>
          </a:p>
        </p:txBody>
      </p:sp>
      <p:sp>
        <p:nvSpPr>
          <p:cNvPr id="13" name="テキスト ボックス 2">
            <a:extLst>
              <a:ext uri="{FF2B5EF4-FFF2-40B4-BE49-F238E27FC236}">
                <a16:creationId xmlns:a16="http://schemas.microsoft.com/office/drawing/2014/main" id="{16CC4F3F-9C04-4FAC-A6F2-CFFB2FA3142D}"/>
              </a:ext>
            </a:extLst>
          </p:cNvPr>
          <p:cNvSpPr txBox="1">
            <a:spLocks noChangeArrowheads="1"/>
          </p:cNvSpPr>
          <p:nvPr/>
        </p:nvSpPr>
        <p:spPr bwMode="auto">
          <a:xfrm>
            <a:off x="222429" y="908720"/>
            <a:ext cx="605155" cy="5795667"/>
          </a:xfrm>
          <a:prstGeom prst="rect">
            <a:avLst/>
          </a:prstGeom>
          <a:solidFill>
            <a:schemeClr val="accent4"/>
          </a:solidFill>
          <a:ln w="9525">
            <a:noFill/>
            <a:miter lim="800000"/>
            <a:headEnd/>
            <a:tailEnd/>
          </a:ln>
        </p:spPr>
        <p:txBody>
          <a:bodyPr rot="0" vert="horz" wrap="square" lIns="91440" tIns="45720" rIns="91440" bIns="45720" anchor="t" anchorCtr="0">
            <a:noAutofit/>
          </a:bodyPr>
          <a:lstStyle/>
          <a:p>
            <a:pPr marL="0" marR="0" lvl="0" indent="0" algn="ctr" defTabSz="914400" rtl="0" eaLnBrk="1" fontAlgn="base" latinLnBrk="0" hangingPunct="1">
              <a:lnSpc>
                <a:spcPts val="1360"/>
              </a:lnSpc>
              <a:spcBef>
                <a:spcPct val="20000"/>
              </a:spcBef>
              <a:spcAft>
                <a:spcPts val="0"/>
              </a:spcAft>
              <a:buClrTx/>
              <a:buSzTx/>
              <a:buFontTx/>
              <a:buNone/>
              <a:tabLst/>
              <a:defRPr/>
            </a:pPr>
            <a:endParaRPr kumimoji="1" lang="en-US" sz="1200" b="1" i="0" u="none" strike="noStrike" kern="100" cap="none" spc="0" normalizeH="0" baseline="0" noProof="0" dirty="0">
              <a:ln>
                <a:noFill/>
              </a:ln>
              <a:solidFill>
                <a:srgbClr val="FFFFFF"/>
              </a:solidFill>
              <a:effectLst/>
              <a:uLnTx/>
              <a:uFillTx/>
              <a:latin typeface="ＤＦＧ平成丸ゴシック体W4" panose="020F0400000000000000" pitchFamily="50" charset="-128"/>
              <a:ea typeface="ＭＳ 明朝" panose="02020609040205080304" pitchFamily="17" charset="-128"/>
              <a:cs typeface="+mn-cs"/>
            </a:endParaRPr>
          </a:p>
          <a:p>
            <a:pPr marL="0" marR="0" lvl="0" indent="0" algn="ctr" defTabSz="914400" rtl="0" eaLnBrk="1" fontAlgn="base" latinLnBrk="0" hangingPunct="1">
              <a:lnSpc>
                <a:spcPts val="1360"/>
              </a:lnSpc>
              <a:spcBef>
                <a:spcPct val="20000"/>
              </a:spcBef>
              <a:spcAft>
                <a:spcPts val="0"/>
              </a:spcAft>
              <a:buClrTx/>
              <a:buSzTx/>
              <a:buFontTx/>
              <a:buNone/>
              <a:tabLst/>
              <a:defRPr/>
            </a:pPr>
            <a:r>
              <a:rPr kumimoji="1" lang="ja-JP" altLang="ja-JP" sz="1200" b="1" i="0" u="none" strike="noStrike" kern="100" cap="none" spc="0" normalizeH="0" baseline="0" noProof="0" dirty="0">
                <a:ln>
                  <a:noFill/>
                </a:ln>
                <a:solidFill>
                  <a:srgbClr val="FFFFFF"/>
                </a:solidFill>
                <a:effectLst/>
                <a:uLnTx/>
                <a:uFillTx/>
                <a:latin typeface="Times New Roman" panose="02020603050405020304" pitchFamily="18" charset="0"/>
                <a:ea typeface="ＤＦＧ平成丸ゴシック体W4" panose="020F0400000000000000" pitchFamily="50" charset="-128"/>
                <a:cs typeface="+mn-cs"/>
              </a:rPr>
              <a:t>▼</a:t>
            </a:r>
            <a:endParaRPr kumimoji="1" lang="ja-JP" altLang="ja-JP" sz="1200" b="1" i="0" u="none" strike="noStrike" kern="100" cap="none" spc="0" normalizeH="0" baseline="0" noProof="0" dirty="0">
              <a:ln>
                <a:noFill/>
              </a:ln>
              <a:solidFill>
                <a:prstClr val="black"/>
              </a:solidFill>
              <a:effectLst/>
              <a:uLnTx/>
              <a:uFillTx/>
              <a:latin typeface="Times New Roman" panose="02020603050405020304" pitchFamily="18" charset="0"/>
              <a:ea typeface="ＭＳ 明朝" panose="02020609040205080304" pitchFamily="17" charset="-128"/>
              <a:cs typeface="+mn-cs"/>
            </a:endParaRPr>
          </a:p>
          <a:p>
            <a:pPr marL="0" marR="0" lvl="0" indent="0" algn="ctr" defTabSz="914400" rtl="0" eaLnBrk="1" fontAlgn="base" latinLnBrk="0" hangingPunct="1">
              <a:lnSpc>
                <a:spcPts val="1360"/>
              </a:lnSpc>
              <a:spcBef>
                <a:spcPct val="20000"/>
              </a:spcBef>
              <a:spcAft>
                <a:spcPts val="0"/>
              </a:spcAft>
              <a:buClrTx/>
              <a:buSzTx/>
              <a:buFontTx/>
              <a:buNone/>
              <a:tabLst/>
              <a:defRPr/>
            </a:pPr>
            <a:r>
              <a:rPr kumimoji="1" lang="ja-JP" altLang="ja-JP" sz="1200" b="1" i="0" u="none" strike="noStrike" kern="100" cap="none" spc="0" normalizeH="0" baseline="0" noProof="0" dirty="0">
                <a:ln>
                  <a:noFill/>
                </a:ln>
                <a:solidFill>
                  <a:srgbClr val="FFFFFF"/>
                </a:solidFill>
                <a:effectLst/>
                <a:uLnTx/>
                <a:uFillTx/>
                <a:latin typeface="Times New Roman" panose="02020603050405020304" pitchFamily="18" charset="0"/>
                <a:ea typeface="ＤＦＧ平成丸ゴシック体W4" panose="020F0400000000000000" pitchFamily="50" charset="-128"/>
                <a:cs typeface="+mn-cs"/>
              </a:rPr>
              <a:t>▼</a:t>
            </a:r>
            <a:endParaRPr kumimoji="1" lang="ja-JP" altLang="ja-JP" sz="1200" b="1" i="0" u="none" strike="noStrike" kern="100" cap="none" spc="0" normalizeH="0" baseline="0" noProof="0" dirty="0">
              <a:ln>
                <a:noFill/>
              </a:ln>
              <a:solidFill>
                <a:prstClr val="black"/>
              </a:solidFill>
              <a:effectLst/>
              <a:uLnTx/>
              <a:uFillTx/>
              <a:latin typeface="Times New Roman" panose="02020603050405020304" pitchFamily="18" charset="0"/>
              <a:ea typeface="ＭＳ 明朝" panose="02020609040205080304" pitchFamily="17" charset="-128"/>
              <a:cs typeface="+mn-cs"/>
            </a:endParaRPr>
          </a:p>
          <a:p>
            <a:pPr marL="0" marR="0" lvl="0" indent="0" algn="ctr" defTabSz="914400" rtl="0" eaLnBrk="1" fontAlgn="base" latinLnBrk="0" hangingPunct="1">
              <a:lnSpc>
                <a:spcPts val="1360"/>
              </a:lnSpc>
              <a:spcBef>
                <a:spcPct val="20000"/>
              </a:spcBef>
              <a:spcAft>
                <a:spcPts val="0"/>
              </a:spcAft>
              <a:buClrTx/>
              <a:buSzTx/>
              <a:buFontTx/>
              <a:buNone/>
              <a:tabLst/>
              <a:defRPr/>
            </a:pPr>
            <a:r>
              <a:rPr kumimoji="1" lang="en-US" sz="1200" b="1" i="0" u="none" strike="noStrike" kern="100" cap="none" spc="0" normalizeH="0" baseline="0" noProof="0" dirty="0">
                <a:ln>
                  <a:noFill/>
                </a:ln>
                <a:solidFill>
                  <a:srgbClr val="FFFFFF"/>
                </a:solidFill>
                <a:effectLst/>
                <a:uLnTx/>
                <a:uFillTx/>
                <a:latin typeface="ＤＦＧ平成丸ゴシック体W4" panose="020F0400000000000000" pitchFamily="50" charset="-128"/>
                <a:ea typeface="ＭＳ 明朝" panose="02020609040205080304" pitchFamily="17" charset="-128"/>
                <a:cs typeface="+mn-cs"/>
              </a:rPr>
              <a:t>STEP</a:t>
            </a:r>
            <a:endParaRPr kumimoji="1" lang="ja-JP" altLang="en-US" sz="1200" b="1" i="0" u="none" strike="noStrike" kern="100" cap="none" spc="0" normalizeH="0" baseline="0" noProof="0" dirty="0">
              <a:ln>
                <a:noFill/>
              </a:ln>
              <a:solidFill>
                <a:prstClr val="black"/>
              </a:solidFill>
              <a:effectLst/>
              <a:uLnTx/>
              <a:uFillTx/>
              <a:latin typeface="Times New Roman" panose="02020603050405020304" pitchFamily="18" charset="0"/>
              <a:ea typeface="ＭＳ 明朝" panose="02020609040205080304" pitchFamily="17" charset="-128"/>
              <a:cs typeface="+mn-cs"/>
            </a:endParaRPr>
          </a:p>
          <a:p>
            <a:pPr marL="0" marR="0" lvl="0" indent="0" algn="ctr" defTabSz="914400" rtl="0" eaLnBrk="1" fontAlgn="base" latinLnBrk="0" hangingPunct="1">
              <a:lnSpc>
                <a:spcPct val="100000"/>
              </a:lnSpc>
              <a:spcBef>
                <a:spcPts val="600"/>
              </a:spcBef>
              <a:spcAft>
                <a:spcPts val="0"/>
              </a:spcAft>
              <a:buClrTx/>
              <a:buSzTx/>
              <a:buFontTx/>
              <a:buNone/>
              <a:tabLst/>
              <a:defRPr/>
            </a:pPr>
            <a:r>
              <a:rPr kumimoji="1" lang="ja-JP" altLang="en-US" sz="2400" b="1" i="0" u="none" strike="noStrike" kern="100" cap="none" spc="0" normalizeH="0" baseline="0" noProof="0" dirty="0">
                <a:ln>
                  <a:noFill/>
                </a:ln>
                <a:solidFill>
                  <a:srgbClr val="FFFFFF"/>
                </a:solidFill>
                <a:effectLst/>
                <a:uLnTx/>
                <a:uFillTx/>
                <a:latin typeface="ＤＦＧ平成丸ゴシック体W4" panose="020F0400000000000000" pitchFamily="50" charset="-128"/>
                <a:ea typeface="ＤＦＧ平成丸ゴシック体W4" panose="020F0400000000000000" pitchFamily="50" charset="-128"/>
                <a:cs typeface="+mn-cs"/>
              </a:rPr>
              <a:t>３</a:t>
            </a:r>
            <a:endParaRPr kumimoji="1" lang="ja-JP" altLang="en-US" sz="2400" b="1" i="0" u="none" strike="noStrike" kern="100" cap="none" spc="0" normalizeH="0" baseline="0" noProof="0" dirty="0">
              <a:ln>
                <a:noFill/>
              </a:ln>
              <a:solidFill>
                <a:prstClr val="black"/>
              </a:solidFill>
              <a:effectLst/>
              <a:uLnTx/>
              <a:uFillTx/>
              <a:latin typeface="ＤＦＧ平成丸ゴシック体W4" panose="020F0400000000000000" pitchFamily="50" charset="-128"/>
              <a:ea typeface="ＤＦＧ平成丸ゴシック体W4" panose="020F0400000000000000" pitchFamily="50" charset="-128"/>
              <a:cs typeface="+mn-cs"/>
            </a:endParaRPr>
          </a:p>
          <a:p>
            <a:pPr marL="0" marR="0" lvl="0" indent="0" algn="ctr" defTabSz="914400" rtl="0" eaLnBrk="1" fontAlgn="base" latinLnBrk="0" hangingPunct="1">
              <a:lnSpc>
                <a:spcPts val="1360"/>
              </a:lnSpc>
              <a:spcBef>
                <a:spcPct val="20000"/>
              </a:spcBef>
              <a:spcAft>
                <a:spcPts val="0"/>
              </a:spcAft>
              <a:buClrTx/>
              <a:buSzTx/>
              <a:buFontTx/>
              <a:buNone/>
              <a:tabLst/>
              <a:defRPr/>
            </a:pPr>
            <a:r>
              <a:rPr kumimoji="1" lang="ja-JP" altLang="en-US" sz="1200" b="1" i="0" u="none" strike="noStrike" kern="100" cap="none" spc="0" normalizeH="0" baseline="0" noProof="0" dirty="0">
                <a:ln>
                  <a:noFill/>
                </a:ln>
                <a:solidFill>
                  <a:srgbClr val="FFFFFF"/>
                </a:solidFill>
                <a:effectLst/>
                <a:uLnTx/>
                <a:uFillTx/>
                <a:latin typeface="Times New Roman" panose="02020603050405020304" pitchFamily="18" charset="0"/>
                <a:ea typeface="ＤＦＧ平成丸ゴシック体W4" panose="020F0400000000000000" pitchFamily="50" charset="-128"/>
                <a:cs typeface="+mn-cs"/>
              </a:rPr>
              <a:t>▼</a:t>
            </a:r>
            <a:endParaRPr kumimoji="1" lang="ja-JP" altLang="en-US" sz="1200" b="1" i="0" u="none" strike="noStrike" kern="100" cap="none" spc="0" normalizeH="0" baseline="0" noProof="0" dirty="0">
              <a:ln>
                <a:noFill/>
              </a:ln>
              <a:solidFill>
                <a:prstClr val="black"/>
              </a:solidFill>
              <a:effectLst/>
              <a:uLnTx/>
              <a:uFillTx/>
              <a:latin typeface="Times New Roman" panose="02020603050405020304" pitchFamily="18" charset="0"/>
              <a:ea typeface="ＭＳ 明朝" panose="02020609040205080304" pitchFamily="17" charset="-128"/>
              <a:cs typeface="+mn-cs"/>
            </a:endParaRPr>
          </a:p>
          <a:p>
            <a:pPr marL="0" marR="0" lvl="0" indent="0" algn="ctr" defTabSz="914400" rtl="0" eaLnBrk="1" fontAlgn="base" latinLnBrk="0" hangingPunct="1">
              <a:lnSpc>
                <a:spcPts val="1360"/>
              </a:lnSpc>
              <a:spcBef>
                <a:spcPct val="20000"/>
              </a:spcBef>
              <a:spcAft>
                <a:spcPts val="0"/>
              </a:spcAft>
              <a:buClrTx/>
              <a:buSzTx/>
              <a:buFontTx/>
              <a:buNone/>
              <a:tabLst/>
              <a:defRPr/>
            </a:pPr>
            <a:r>
              <a:rPr kumimoji="1" lang="ja-JP" altLang="en-US" sz="1200" b="1" i="0" u="none" strike="noStrike" kern="100" cap="none" spc="0" normalizeH="0" baseline="0" noProof="0" dirty="0">
                <a:ln>
                  <a:noFill/>
                </a:ln>
                <a:solidFill>
                  <a:srgbClr val="FFFFFF"/>
                </a:solidFill>
                <a:effectLst/>
                <a:uLnTx/>
                <a:uFillTx/>
                <a:latin typeface="Times New Roman" panose="02020603050405020304" pitchFamily="18" charset="0"/>
                <a:ea typeface="ＤＦＧ平成丸ゴシック体W4" panose="020F0400000000000000" pitchFamily="50" charset="-128"/>
                <a:cs typeface="+mn-cs"/>
              </a:rPr>
              <a:t>▼</a:t>
            </a:r>
            <a:endParaRPr kumimoji="1" lang="ja-JP" altLang="en-US" sz="1200" b="1" i="0" u="none" strike="noStrike" kern="100" cap="none" spc="0" normalizeH="0" baseline="0" noProof="0" dirty="0">
              <a:ln>
                <a:noFill/>
              </a:ln>
              <a:solidFill>
                <a:prstClr val="black"/>
              </a:solidFill>
              <a:effectLst/>
              <a:uLnTx/>
              <a:uFillTx/>
              <a:latin typeface="Times New Roman" panose="02020603050405020304" pitchFamily="18" charset="0"/>
              <a:ea typeface="ＭＳ 明朝" panose="02020609040205080304" pitchFamily="17" charset="-128"/>
              <a:cs typeface="+mn-cs"/>
            </a:endParaRPr>
          </a:p>
        </p:txBody>
      </p:sp>
      <p:sp>
        <p:nvSpPr>
          <p:cNvPr id="10" name="Rectangle 438">
            <a:extLst>
              <a:ext uri="{FF2B5EF4-FFF2-40B4-BE49-F238E27FC236}">
                <a16:creationId xmlns:a16="http://schemas.microsoft.com/office/drawing/2014/main" id="{8CFAFCEB-1689-49CF-8C99-585784540657}"/>
              </a:ext>
            </a:extLst>
          </p:cNvPr>
          <p:cNvSpPr>
            <a:spLocks noChangeArrowheads="1"/>
          </p:cNvSpPr>
          <p:nvPr/>
        </p:nvSpPr>
        <p:spPr bwMode="auto">
          <a:xfrm>
            <a:off x="971600" y="1003375"/>
            <a:ext cx="7855175" cy="769441"/>
          </a:xfrm>
          <a:prstGeom prst="rect">
            <a:avLst/>
          </a:prstGeom>
          <a:solidFill>
            <a:schemeClr val="accent4">
              <a:lumMod val="20000"/>
              <a:lumOff val="80000"/>
            </a:schemeClr>
          </a:solidFill>
          <a:ln w="28575" algn="ctr">
            <a:solidFill>
              <a:schemeClr val="accent4"/>
            </a:solidFill>
            <a:prstDash val="dash"/>
            <a:miter lim="800000"/>
            <a:headEnd/>
            <a:tailEnd/>
          </a:ln>
          <a:extLst/>
        </p:spPr>
        <p:style>
          <a:lnRef idx="2">
            <a:schemeClr val="accent4"/>
          </a:lnRef>
          <a:fillRef idx="1">
            <a:schemeClr val="lt1"/>
          </a:fillRef>
          <a:effectRef idx="0">
            <a:schemeClr val="accent4"/>
          </a:effectRef>
          <a:fontRef idx="minor">
            <a:schemeClr val="dk1"/>
          </a:fontRef>
        </p:style>
        <p:txBody>
          <a:bodyPr wrap="square" anchor="ctr">
            <a:spAutoFit/>
          </a:bodyPr>
          <a:lstStyle/>
          <a:p>
            <a:pPr lvl="0" algn="just">
              <a:spcBef>
                <a:spcPts val="1800"/>
              </a:spcBef>
              <a:defRPr/>
            </a:pPr>
            <a:r>
              <a:rPr lang="ja-JP" altLang="en-US" sz="2200" u="sng" dirty="0">
                <a:latin typeface="メイリオ" panose="020B0604030504040204" pitchFamily="50" charset="-128"/>
                <a:ea typeface="メイリオ" panose="020B0604030504040204" pitchFamily="50" charset="-128"/>
              </a:rPr>
              <a:t>共通テスト出願サイトからのメール</a:t>
            </a:r>
            <a:r>
              <a:rPr lang="ja-JP" altLang="en-US" sz="2200" dirty="0">
                <a:latin typeface="メイリオ" panose="020B0604030504040204" pitchFamily="50" charset="-128"/>
                <a:ea typeface="メイリオ" panose="020B0604030504040204" pitchFamily="50" charset="-128"/>
              </a:rPr>
              <a:t>（アカウント登録時のテストメールや仮登録完了メール）</a:t>
            </a:r>
            <a:r>
              <a:rPr lang="ja-JP" altLang="en-US" sz="2200" u="sng" dirty="0">
                <a:latin typeface="メイリオ" panose="020B0604030504040204" pitchFamily="50" charset="-128"/>
                <a:ea typeface="メイリオ" panose="020B0604030504040204" pitchFamily="50" charset="-128"/>
              </a:rPr>
              <a:t>が届かない場合</a:t>
            </a:r>
            <a:r>
              <a:rPr lang="ja-JP" altLang="en-US" sz="2200" dirty="0">
                <a:latin typeface="メイリオ" panose="020B0604030504040204" pitchFamily="50" charset="-128"/>
                <a:ea typeface="メイリオ" panose="020B0604030504040204" pitchFamily="50" charset="-128"/>
              </a:rPr>
              <a:t>の対応</a:t>
            </a:r>
          </a:p>
        </p:txBody>
      </p:sp>
    </p:spTree>
    <p:extLst>
      <p:ext uri="{BB962C8B-B14F-4D97-AF65-F5344CB8AC3E}">
        <p14:creationId xmlns:p14="http://schemas.microsoft.com/office/powerpoint/2010/main" val="35951651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メイリオ" panose="020B0604030504040204" pitchFamily="50" charset="-128"/>
                <a:ea typeface="メイリオ" panose="020B0604030504040204" pitchFamily="50" charset="-128"/>
              </a:rPr>
              <a:t>Ｂ</a:t>
            </a:r>
            <a:endParaRPr kumimoji="1" lang="ja-JP" altLang="en-US" sz="3000" dirty="0">
              <a:latin typeface="メイリオ" panose="020B0604030504040204" pitchFamily="50" charset="-128"/>
              <a:ea typeface="メイリオ" panose="020B0604030504040204" pitchFamily="50" charset="-128"/>
            </a:endParaRPr>
          </a:p>
        </p:txBody>
      </p:sp>
      <p:sp>
        <p:nvSpPr>
          <p:cNvPr id="6"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dirty="0">
                <a:latin typeface="メイリオ" panose="020B0604030504040204" pitchFamily="50" charset="-128"/>
                <a:ea typeface="メイリオ" panose="020B0604030504040204" pitchFamily="50" charset="-128"/>
              </a:rPr>
              <a:t>出願</a:t>
            </a:r>
            <a:r>
              <a:rPr lang="ja-JP" altLang="en-US" sz="24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【P35~38】</a:t>
            </a:r>
            <a:endParaRPr lang="ja-JP" altLang="en-US" sz="2000" dirty="0">
              <a:solidFill>
                <a:srgbClr val="0033CC"/>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5506F08-D780-4E27-9221-B96F39BB58B9}"/>
              </a:ext>
            </a:extLst>
          </p:cNvPr>
          <p:cNvSpPr/>
          <p:nvPr/>
        </p:nvSpPr>
        <p:spPr>
          <a:xfrm>
            <a:off x="1027600" y="1034883"/>
            <a:ext cx="8008895" cy="5616625"/>
          </a:xfrm>
          <a:prstGeom prst="rect">
            <a:avLst/>
          </a:prstGeom>
        </p:spPr>
        <p:txBody>
          <a:bodyPr wrap="square">
            <a:noAutofit/>
          </a:bodyPr>
          <a:lstStyle/>
          <a:p>
            <a:pPr fontAlgn="auto">
              <a:spcBef>
                <a:spcPts val="600"/>
              </a:spcBef>
              <a:spcAft>
                <a:spcPts val="0"/>
              </a:spcAft>
              <a:defRPr/>
            </a:pPr>
            <a:endParaRPr lang="en-US" altLang="ja-JP" sz="2400" spc="-50" dirty="0">
              <a:latin typeface="ＭＳ Ｐゴシック" panose="020B0600070205080204" pitchFamily="50" charset="-128"/>
            </a:endParaRPr>
          </a:p>
          <a:p>
            <a:pPr fontAlgn="auto">
              <a:spcBef>
                <a:spcPts val="600"/>
              </a:spcBef>
              <a:spcAft>
                <a:spcPts val="0"/>
              </a:spcAft>
              <a:defRPr/>
            </a:pPr>
            <a:r>
              <a:rPr lang="ja-JP" altLang="en-US" sz="2400" spc="-50" dirty="0">
                <a:latin typeface="メイリオ" panose="020B0604030504040204" pitchFamily="50" charset="-128"/>
                <a:ea typeface="メイリオ" panose="020B0604030504040204" pitchFamily="50" charset="-128"/>
              </a:rPr>
              <a:t>○　出願内容の登録期間</a:t>
            </a:r>
            <a:endParaRPr lang="en-US" altLang="ja-JP" sz="2400" spc="-50" dirty="0">
              <a:latin typeface="メイリオ" panose="020B0604030504040204" pitchFamily="50" charset="-128"/>
              <a:ea typeface="メイリオ" panose="020B0604030504040204" pitchFamily="50" charset="-128"/>
            </a:endParaRPr>
          </a:p>
          <a:p>
            <a:pPr lvl="0" fontAlgn="auto">
              <a:spcBef>
                <a:spcPts val="600"/>
              </a:spcBef>
              <a:spcAft>
                <a:spcPts val="0"/>
              </a:spcAft>
              <a:defRPr/>
            </a:pPr>
            <a:r>
              <a:rPr lang="ja-JP" altLang="en-US" sz="2400" spc="-50" dirty="0">
                <a:latin typeface="メイリオ" panose="020B0604030504040204" pitchFamily="50" charset="-128"/>
                <a:ea typeface="メイリオ" panose="020B0604030504040204" pitchFamily="50" charset="-128"/>
              </a:rPr>
              <a:t>　</a:t>
            </a:r>
            <a:r>
              <a:rPr lang="ja-JP" altLang="en-US" sz="2400" spc="-150" dirty="0">
                <a:latin typeface="メイリオ" panose="020B0604030504040204" pitchFamily="50" charset="-128"/>
                <a:ea typeface="メイリオ" panose="020B0604030504040204" pitchFamily="50" charset="-128"/>
              </a:rPr>
              <a:t> 　</a:t>
            </a:r>
            <a:r>
              <a:rPr lang="en-US" altLang="ja-JP" sz="2400" u="sng" spc="-150" dirty="0">
                <a:latin typeface="メイリオ" panose="020B0604030504040204" pitchFamily="50" charset="-128"/>
                <a:ea typeface="メイリオ" panose="020B0604030504040204" pitchFamily="50" charset="-128"/>
              </a:rPr>
              <a:t>9</a:t>
            </a:r>
            <a:r>
              <a:rPr lang="ja-JP" altLang="en-US" sz="2400" u="sng" spc="-150" dirty="0">
                <a:latin typeface="メイリオ" panose="020B0604030504040204" pitchFamily="50" charset="-128"/>
                <a:ea typeface="メイリオ" panose="020B0604030504040204" pitchFamily="50" charset="-128"/>
              </a:rPr>
              <a:t>月</a:t>
            </a:r>
            <a:r>
              <a:rPr lang="en-US" altLang="ja-JP" sz="2400" u="sng" spc="-150" dirty="0">
                <a:latin typeface="メイリオ" panose="020B0604030504040204" pitchFamily="50" charset="-128"/>
                <a:ea typeface="メイリオ" panose="020B0604030504040204" pitchFamily="50" charset="-128"/>
              </a:rPr>
              <a:t>15</a:t>
            </a:r>
            <a:r>
              <a:rPr lang="ja-JP" altLang="en-US" sz="2400" u="sng" spc="-150" dirty="0">
                <a:latin typeface="メイリオ" panose="020B0604030504040204" pitchFamily="50" charset="-128"/>
                <a:ea typeface="メイリオ" panose="020B0604030504040204" pitchFamily="50" charset="-128"/>
              </a:rPr>
              <a:t>日（火）</a:t>
            </a:r>
            <a:r>
              <a:rPr lang="en-US" altLang="ja-JP" sz="2400" u="sng" spc="-150" dirty="0">
                <a:latin typeface="メイリオ" panose="020B0604030504040204" pitchFamily="50" charset="-128"/>
                <a:ea typeface="メイリオ" panose="020B0604030504040204" pitchFamily="50" charset="-128"/>
              </a:rPr>
              <a:t>10:00</a:t>
            </a:r>
            <a:r>
              <a:rPr lang="ja-JP" altLang="en-US" sz="2400" u="sng" spc="-150" dirty="0">
                <a:latin typeface="メイリオ" panose="020B0604030504040204" pitchFamily="50" charset="-128"/>
                <a:ea typeface="メイリオ" panose="020B0604030504040204" pitchFamily="50" charset="-128"/>
              </a:rPr>
              <a:t> ～ </a:t>
            </a:r>
            <a:r>
              <a:rPr lang="en-US" altLang="ja-JP" sz="2400" u="sng" spc="-150" dirty="0">
                <a:solidFill>
                  <a:srgbClr val="FF0000"/>
                </a:solidFill>
                <a:latin typeface="メイリオ" panose="020B0604030504040204" pitchFamily="50" charset="-128"/>
                <a:ea typeface="メイリオ" panose="020B0604030504040204" pitchFamily="50" charset="-128"/>
              </a:rPr>
              <a:t>10</a:t>
            </a:r>
            <a:r>
              <a:rPr lang="ja-JP" altLang="en-US" sz="2400" u="sng" spc="-150" dirty="0">
                <a:solidFill>
                  <a:srgbClr val="FF0000"/>
                </a:solidFill>
                <a:latin typeface="メイリオ" panose="020B0604030504040204" pitchFamily="50" charset="-128"/>
                <a:ea typeface="メイリオ" panose="020B0604030504040204" pitchFamily="50" charset="-128"/>
              </a:rPr>
              <a:t>月</a:t>
            </a:r>
            <a:r>
              <a:rPr lang="en-US" altLang="ja-JP" sz="2400" u="sng" spc="-150" dirty="0">
                <a:solidFill>
                  <a:srgbClr val="FF0000"/>
                </a:solidFill>
                <a:latin typeface="メイリオ" panose="020B0604030504040204" pitchFamily="50" charset="-128"/>
                <a:ea typeface="メイリオ" panose="020B0604030504040204" pitchFamily="50" charset="-128"/>
              </a:rPr>
              <a:t>2</a:t>
            </a:r>
            <a:r>
              <a:rPr lang="ja-JP" altLang="en-US" sz="2400" u="sng" spc="-150" dirty="0">
                <a:solidFill>
                  <a:srgbClr val="FF0000"/>
                </a:solidFill>
                <a:latin typeface="メイリオ" panose="020B0604030504040204" pitchFamily="50" charset="-128"/>
                <a:ea typeface="メイリオ" panose="020B0604030504040204" pitchFamily="50" charset="-128"/>
              </a:rPr>
              <a:t>日（金）</a:t>
            </a:r>
            <a:r>
              <a:rPr lang="en-US" altLang="ja-JP" sz="2400" u="sng" spc="-150" dirty="0">
                <a:solidFill>
                  <a:srgbClr val="FF0000"/>
                </a:solidFill>
                <a:latin typeface="メイリオ" panose="020B0604030504040204" pitchFamily="50" charset="-128"/>
                <a:ea typeface="メイリオ" panose="020B0604030504040204" pitchFamily="50" charset="-128"/>
              </a:rPr>
              <a:t>17:00</a:t>
            </a:r>
          </a:p>
          <a:p>
            <a:pPr lvl="0" fontAlgn="auto">
              <a:spcBef>
                <a:spcPts val="600"/>
              </a:spcBef>
              <a:spcAft>
                <a:spcPts val="0"/>
              </a:spcAft>
              <a:defRPr/>
            </a:pPr>
            <a:r>
              <a:rPr lang="ja-JP" altLang="en-US" sz="2400" spc="-50" dirty="0">
                <a:latin typeface="メイリオ" panose="020B0604030504040204" pitchFamily="50" charset="-128"/>
                <a:ea typeface="メイリオ" panose="020B0604030504040204" pitchFamily="50" charset="-128"/>
              </a:rPr>
              <a:t>○　出願内容の登録の流れ</a:t>
            </a:r>
            <a:endParaRPr lang="en-US" altLang="ja-JP" sz="2400" spc="-50" dirty="0">
              <a:latin typeface="メイリオ" panose="020B0604030504040204" pitchFamily="50" charset="-128"/>
              <a:ea typeface="メイリオ" panose="020B0604030504040204" pitchFamily="50" charset="-128"/>
            </a:endParaRPr>
          </a:p>
          <a:p>
            <a:pPr lvl="0" fontAlgn="auto">
              <a:spcBef>
                <a:spcPts val="0"/>
              </a:spcBef>
              <a:spcAft>
                <a:spcPts val="0"/>
              </a:spcAft>
              <a:defRPr/>
            </a:pPr>
            <a:r>
              <a:rPr lang="ja-JP" altLang="en-US" sz="2200" spc="-50" dirty="0">
                <a:latin typeface="メイリオ" panose="020B0604030504040204" pitchFamily="50" charset="-128"/>
                <a:ea typeface="メイリオ" panose="020B0604030504040204" pitchFamily="50" charset="-128"/>
              </a:rPr>
              <a:t>　  </a:t>
            </a:r>
            <a:r>
              <a:rPr lang="ja-JP" altLang="en-US" sz="2200" b="0" spc="-50" dirty="0">
                <a:latin typeface="メイリオ" panose="020B0604030504040204" pitchFamily="50" charset="-128"/>
                <a:ea typeface="メイリオ" panose="020B0604030504040204" pitchFamily="50" charset="-128"/>
              </a:rPr>
              <a:t>①　共通テスト出願サイトのマイページにログインし、 </a:t>
            </a:r>
            <a:endParaRPr lang="en-US" altLang="ja-JP" sz="2200" b="0" spc="-50" dirty="0">
              <a:latin typeface="メイリオ" panose="020B0604030504040204" pitchFamily="50" charset="-128"/>
              <a:ea typeface="メイリオ" panose="020B0604030504040204" pitchFamily="50" charset="-128"/>
            </a:endParaRPr>
          </a:p>
          <a:p>
            <a:pPr lvl="0" fontAlgn="auto">
              <a:spcBef>
                <a:spcPts val="0"/>
              </a:spcBef>
              <a:spcAft>
                <a:spcPts val="0"/>
              </a:spcAft>
              <a:defRPr/>
            </a:pPr>
            <a:r>
              <a:rPr lang="en-US" altLang="ja-JP" sz="2200" b="0" spc="-50" dirty="0">
                <a:latin typeface="メイリオ" panose="020B0604030504040204" pitchFamily="50" charset="-128"/>
                <a:ea typeface="メイリオ" panose="020B0604030504040204" pitchFamily="50" charset="-128"/>
              </a:rPr>
              <a:t>  </a:t>
            </a:r>
            <a:r>
              <a:rPr lang="ja-JP" altLang="en-US" sz="2200" b="0" spc="-50" dirty="0">
                <a:latin typeface="メイリオ" panose="020B0604030504040204" pitchFamily="50" charset="-128"/>
                <a:ea typeface="メイリオ" panose="020B0604030504040204" pitchFamily="50" charset="-128"/>
              </a:rPr>
              <a:t>　　「出願」を選択。</a:t>
            </a:r>
            <a:endParaRPr lang="en-US" altLang="ja-JP" sz="2200" b="0" spc="-50" dirty="0">
              <a:latin typeface="メイリオ" panose="020B0604030504040204" pitchFamily="50" charset="-128"/>
              <a:ea typeface="メイリオ" panose="020B0604030504040204" pitchFamily="50" charset="-128"/>
            </a:endParaRPr>
          </a:p>
        </p:txBody>
      </p:sp>
      <p:sp>
        <p:nvSpPr>
          <p:cNvPr id="8" name="スライド番号プレースホルダー 7">
            <a:extLst>
              <a:ext uri="{FF2B5EF4-FFF2-40B4-BE49-F238E27FC236}">
                <a16:creationId xmlns:a16="http://schemas.microsoft.com/office/drawing/2014/main" id="{90FFD693-6FE9-4DD9-B093-A0ECE25D64A6}"/>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18</a:t>
            </a:fld>
            <a:endParaRPr lang="ja-JP" altLang="en-US">
              <a:solidFill>
                <a:prstClr val="black">
                  <a:tint val="75000"/>
                </a:prstClr>
              </a:solidFill>
            </a:endParaRPr>
          </a:p>
        </p:txBody>
      </p:sp>
      <p:sp>
        <p:nvSpPr>
          <p:cNvPr id="13" name="テキスト ボックス 2">
            <a:extLst>
              <a:ext uri="{FF2B5EF4-FFF2-40B4-BE49-F238E27FC236}">
                <a16:creationId xmlns:a16="http://schemas.microsoft.com/office/drawing/2014/main" id="{16CC4F3F-9C04-4FAC-A6F2-CFFB2FA3142D}"/>
              </a:ext>
            </a:extLst>
          </p:cNvPr>
          <p:cNvSpPr txBox="1">
            <a:spLocks noChangeArrowheads="1"/>
          </p:cNvSpPr>
          <p:nvPr/>
        </p:nvSpPr>
        <p:spPr bwMode="auto">
          <a:xfrm>
            <a:off x="222429" y="980728"/>
            <a:ext cx="605155" cy="5616624"/>
          </a:xfrm>
          <a:prstGeom prst="rect">
            <a:avLst/>
          </a:prstGeom>
          <a:solidFill>
            <a:schemeClr val="accent4"/>
          </a:solidFill>
          <a:ln w="9525">
            <a:noFill/>
            <a:miter lim="800000"/>
            <a:headEnd/>
            <a:tailEnd/>
          </a:ln>
        </p:spPr>
        <p:txBody>
          <a:bodyPr rot="0" vert="horz" wrap="square" lIns="91440" tIns="45720" rIns="91440" bIns="45720" anchor="t" anchorCtr="0">
            <a:noAutofit/>
          </a:bodyPr>
          <a:lstStyle/>
          <a:p>
            <a:pPr algn="ctr">
              <a:lnSpc>
                <a:spcPts val="1360"/>
              </a:lnSpc>
              <a:spcAft>
                <a:spcPts val="0"/>
              </a:spcAft>
            </a:pPr>
            <a:endParaRPr lang="en-US" sz="1200" b="1" kern="100" dirty="0">
              <a:solidFill>
                <a:srgbClr val="FFFFFF"/>
              </a:solidFill>
              <a:effectLst/>
              <a:latin typeface="ＤＦＧ平成丸ゴシック体W4" panose="020F0400000000000000" pitchFamily="50" charset="-128"/>
              <a:ea typeface="ＭＳ 明朝" panose="02020609040205080304" pitchFamily="17" charset="-128"/>
            </a:endParaRPr>
          </a:p>
          <a:p>
            <a:pPr algn="ctr">
              <a:lnSpc>
                <a:spcPts val="1360"/>
              </a:lnSpc>
              <a:spcAft>
                <a:spcPts val="0"/>
              </a:spcAft>
            </a:pPr>
            <a:r>
              <a:rPr lang="en-US" sz="1200" b="1" kern="100" dirty="0">
                <a:solidFill>
                  <a:srgbClr val="FFFFFF"/>
                </a:solidFill>
                <a:effectLst/>
                <a:latin typeface="ＤＦＧ平成丸ゴシック体W4" panose="020F0400000000000000" pitchFamily="50" charset="-128"/>
                <a:ea typeface="ＭＳ 明朝" panose="02020609040205080304" pitchFamily="17" charset="-128"/>
              </a:rPr>
              <a:t>STEP</a:t>
            </a:r>
            <a:endParaRPr lang="ja-JP" sz="1200" kern="100" dirty="0">
              <a:effectLst/>
              <a:latin typeface="Times New Roman" panose="02020603050405020304" pitchFamily="18" charset="0"/>
              <a:ea typeface="ＭＳ 明朝" panose="02020609040205080304" pitchFamily="17" charset="-128"/>
            </a:endParaRPr>
          </a:p>
          <a:p>
            <a:pPr algn="ctr">
              <a:spcBef>
                <a:spcPts val="600"/>
              </a:spcBef>
              <a:spcAft>
                <a:spcPts val="0"/>
              </a:spcAft>
            </a:pPr>
            <a:r>
              <a:rPr lang="en-US" altLang="ja-JP" sz="2400" kern="100" dirty="0">
                <a:solidFill>
                  <a:srgbClr val="FFFFFF"/>
                </a:solidFill>
                <a:latin typeface="ＤＦＧ平成丸ゴシック体W4" panose="020F0400000000000000" pitchFamily="50" charset="-128"/>
                <a:ea typeface="ＤＦＧ平成丸ゴシック体W4" panose="020F0400000000000000" pitchFamily="50" charset="-128"/>
              </a:rPr>
              <a:t>4</a:t>
            </a:r>
            <a:endParaRPr lang="ja-JP" sz="2400" kern="100" dirty="0">
              <a:effectLst/>
              <a:latin typeface="ＤＦＧ平成丸ゴシック体W4" panose="020F0400000000000000" pitchFamily="50" charset="-128"/>
              <a:ea typeface="ＤＦＧ平成丸ゴシック体W4" panose="020F0400000000000000" pitchFamily="50"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p:txBody>
      </p:sp>
      <p:sp>
        <p:nvSpPr>
          <p:cNvPr id="10" name="Rectangle 7">
            <a:extLst>
              <a:ext uri="{FF2B5EF4-FFF2-40B4-BE49-F238E27FC236}">
                <a16:creationId xmlns:a16="http://schemas.microsoft.com/office/drawing/2014/main" id="{2E8DC453-BC54-406A-BBA0-27C98D719E26}"/>
              </a:ext>
            </a:extLst>
          </p:cNvPr>
          <p:cNvSpPr>
            <a:spLocks noChangeArrowheads="1"/>
          </p:cNvSpPr>
          <p:nvPr/>
        </p:nvSpPr>
        <p:spPr bwMode="auto">
          <a:xfrm>
            <a:off x="1009783" y="980728"/>
            <a:ext cx="2305439" cy="461665"/>
          </a:xfrm>
          <a:prstGeom prst="rect">
            <a:avLst/>
          </a:prstGeom>
          <a:noFill/>
          <a:ln w="28575" algn="ctr">
            <a:solidFill>
              <a:schemeClr val="tx1"/>
            </a:solidFill>
            <a:miter lim="800000"/>
            <a:headEnd/>
            <a:tailEnd/>
          </a:ln>
        </p:spPr>
        <p:txBody>
          <a:bodyPr wrap="none" anchor="ctr">
            <a:spAutoFit/>
          </a:bodyPr>
          <a:lstStyle/>
          <a:p>
            <a:pPr fontAlgn="auto">
              <a:spcBef>
                <a:spcPts val="600"/>
              </a:spcBef>
              <a:spcAft>
                <a:spcPts val="0"/>
              </a:spcAft>
              <a:defRPr/>
            </a:pPr>
            <a:r>
              <a:rPr lang="ja-JP" altLang="en-US" sz="2400" spc="-50" dirty="0">
                <a:latin typeface="メイリオ" panose="020B0604030504040204" pitchFamily="50" charset="-128"/>
                <a:ea typeface="メイリオ" panose="020B0604030504040204" pitchFamily="50" charset="-128"/>
              </a:rPr>
              <a:t>出願内容の登録</a:t>
            </a:r>
            <a:endParaRPr lang="en-US" altLang="ja-JP" sz="2400" spc="-50"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FEB9FFEF-C6C1-401B-8DC1-C81F6A86B38B}"/>
              </a:ext>
            </a:extLst>
          </p:cNvPr>
          <p:cNvPicPr>
            <a:picLocks noChangeAspect="1"/>
          </p:cNvPicPr>
          <p:nvPr/>
        </p:nvPicPr>
        <p:blipFill>
          <a:blip r:embed="rId3"/>
          <a:stretch>
            <a:fillRect/>
          </a:stretch>
        </p:blipFill>
        <p:spPr>
          <a:xfrm>
            <a:off x="2268815" y="3509830"/>
            <a:ext cx="5172046" cy="3087522"/>
          </a:xfrm>
          <a:prstGeom prst="rect">
            <a:avLst/>
          </a:prstGeom>
          <a:ln>
            <a:solidFill>
              <a:schemeClr val="tx1"/>
            </a:solidFill>
          </a:ln>
        </p:spPr>
      </p:pic>
      <p:sp>
        <p:nvSpPr>
          <p:cNvPr id="9" name="正方形/長方形 8">
            <a:extLst>
              <a:ext uri="{FF2B5EF4-FFF2-40B4-BE49-F238E27FC236}">
                <a16:creationId xmlns:a16="http://schemas.microsoft.com/office/drawing/2014/main" id="{CA4232C1-7116-4387-A8F0-3425B7B6E0FE}"/>
              </a:ext>
            </a:extLst>
          </p:cNvPr>
          <p:cNvSpPr/>
          <p:nvPr/>
        </p:nvSpPr>
        <p:spPr>
          <a:xfrm>
            <a:off x="5354791" y="4975075"/>
            <a:ext cx="864096" cy="57606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254460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メイリオ" panose="020B0604030504040204" pitchFamily="50" charset="-128"/>
                <a:ea typeface="メイリオ" panose="020B0604030504040204" pitchFamily="50" charset="-128"/>
              </a:rPr>
              <a:t>Ｂ</a:t>
            </a:r>
            <a:endParaRPr kumimoji="1" lang="ja-JP" altLang="en-US" sz="3000" dirty="0">
              <a:latin typeface="メイリオ" panose="020B0604030504040204" pitchFamily="50" charset="-128"/>
              <a:ea typeface="メイリオ" panose="020B0604030504040204" pitchFamily="50" charset="-128"/>
            </a:endParaRPr>
          </a:p>
        </p:txBody>
      </p:sp>
      <p:grpSp>
        <p:nvGrpSpPr>
          <p:cNvPr id="3" name="グループ化 2">
            <a:extLst>
              <a:ext uri="{FF2B5EF4-FFF2-40B4-BE49-F238E27FC236}">
                <a16:creationId xmlns:a16="http://schemas.microsoft.com/office/drawing/2014/main" id="{6A36B4AF-4ECF-4E5D-8406-599081B8B18A}"/>
              </a:ext>
            </a:extLst>
          </p:cNvPr>
          <p:cNvGrpSpPr/>
          <p:nvPr/>
        </p:nvGrpSpPr>
        <p:grpSpPr>
          <a:xfrm>
            <a:off x="1181571" y="1412776"/>
            <a:ext cx="7740000" cy="3518187"/>
            <a:chOff x="1181571" y="1412776"/>
            <a:chExt cx="7740000" cy="3518187"/>
          </a:xfrm>
        </p:grpSpPr>
        <p:pic>
          <p:nvPicPr>
            <p:cNvPr id="22" name="図 21">
              <a:extLst>
                <a:ext uri="{FF2B5EF4-FFF2-40B4-BE49-F238E27FC236}">
                  <a16:creationId xmlns:a16="http://schemas.microsoft.com/office/drawing/2014/main" id="{9A38D66F-5A30-4904-AB47-43D682728CED}"/>
                </a:ext>
              </a:extLst>
            </p:cNvPr>
            <p:cNvPicPr>
              <a:picLocks noChangeAspect="1"/>
            </p:cNvPicPr>
            <p:nvPr/>
          </p:nvPicPr>
          <p:blipFill rotWithShape="1">
            <a:blip r:embed="rId3"/>
            <a:srcRect t="1" b="55474"/>
            <a:stretch/>
          </p:blipFill>
          <p:spPr>
            <a:xfrm>
              <a:off x="1339664" y="1412776"/>
              <a:ext cx="7408800" cy="1742167"/>
            </a:xfrm>
            <a:prstGeom prst="rect">
              <a:avLst/>
            </a:prstGeom>
            <a:ln>
              <a:solidFill>
                <a:schemeClr val="tx1"/>
              </a:solidFill>
            </a:ln>
          </p:spPr>
        </p:pic>
        <p:grpSp>
          <p:nvGrpSpPr>
            <p:cNvPr id="25" name="グループ化 24">
              <a:extLst>
                <a:ext uri="{FF2B5EF4-FFF2-40B4-BE49-F238E27FC236}">
                  <a16:creationId xmlns:a16="http://schemas.microsoft.com/office/drawing/2014/main" id="{49709516-F2F7-4560-A0C5-E0F38AE33E9F}"/>
                </a:ext>
              </a:extLst>
            </p:cNvPr>
            <p:cNvGrpSpPr>
              <a:grpSpLocks noChangeAspect="1"/>
            </p:cNvGrpSpPr>
            <p:nvPr/>
          </p:nvGrpSpPr>
          <p:grpSpPr>
            <a:xfrm>
              <a:off x="1181571" y="3125276"/>
              <a:ext cx="7740000" cy="1805687"/>
              <a:chOff x="88674" y="2078245"/>
              <a:chExt cx="10175731" cy="2443935"/>
            </a:xfrm>
          </p:grpSpPr>
          <p:pic>
            <p:nvPicPr>
              <p:cNvPr id="26" name="図 25">
                <a:extLst>
                  <a:ext uri="{FF2B5EF4-FFF2-40B4-BE49-F238E27FC236}">
                    <a16:creationId xmlns:a16="http://schemas.microsoft.com/office/drawing/2014/main" id="{A040F74B-FD54-4183-8AF9-A0DE9B01D4C7}"/>
                  </a:ext>
                </a:extLst>
              </p:cNvPr>
              <p:cNvPicPr>
                <a:picLocks noChangeAspect="1"/>
              </p:cNvPicPr>
              <p:nvPr/>
            </p:nvPicPr>
            <p:blipFill rotWithShape="1">
              <a:blip r:embed="rId4"/>
              <a:srcRect l="11280" t="27144" r="10854" b="53806"/>
              <a:stretch/>
            </p:blipFill>
            <p:spPr>
              <a:xfrm>
                <a:off x="295335" y="2767894"/>
                <a:ext cx="9741488" cy="1754286"/>
              </a:xfrm>
              <a:prstGeom prst="rect">
                <a:avLst/>
              </a:prstGeom>
              <a:ln w="6350">
                <a:solidFill>
                  <a:sysClr val="windowText" lastClr="000000"/>
                </a:solidFill>
              </a:ln>
            </p:spPr>
          </p:pic>
          <p:pic>
            <p:nvPicPr>
              <p:cNvPr id="33" name="図 32">
                <a:extLst>
                  <a:ext uri="{FF2B5EF4-FFF2-40B4-BE49-F238E27FC236}">
                    <a16:creationId xmlns:a16="http://schemas.microsoft.com/office/drawing/2014/main" id="{7BADE21A-AC7F-4F2B-B731-3F3DD9BF61C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8674" y="2078245"/>
                <a:ext cx="10175731" cy="800921"/>
              </a:xfrm>
              <a:prstGeom prst="rect">
                <a:avLst/>
              </a:prstGeom>
              <a:noFill/>
              <a:ln>
                <a:noFill/>
              </a:ln>
            </p:spPr>
          </p:pic>
        </p:grpSp>
      </p:grpSp>
      <p:sp>
        <p:nvSpPr>
          <p:cNvPr id="6"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dirty="0">
                <a:latin typeface="メイリオ" panose="020B0604030504040204" pitchFamily="50" charset="-128"/>
                <a:ea typeface="メイリオ" panose="020B0604030504040204" pitchFamily="50" charset="-128"/>
              </a:rPr>
              <a:t>出願</a:t>
            </a:r>
            <a:r>
              <a:rPr lang="ja-JP" altLang="en-US" sz="24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【P35~38】</a:t>
            </a:r>
            <a:endParaRPr lang="ja-JP" altLang="en-US" sz="2000" dirty="0">
              <a:solidFill>
                <a:srgbClr val="0033CC"/>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5506F08-D780-4E27-9221-B96F39BB58B9}"/>
              </a:ext>
            </a:extLst>
          </p:cNvPr>
          <p:cNvSpPr/>
          <p:nvPr/>
        </p:nvSpPr>
        <p:spPr>
          <a:xfrm>
            <a:off x="1053116" y="826507"/>
            <a:ext cx="7695348" cy="5616625"/>
          </a:xfrm>
          <a:prstGeom prst="rect">
            <a:avLst/>
          </a:prstGeom>
        </p:spPr>
        <p:txBody>
          <a:bodyPr wrap="square">
            <a:noAutofit/>
          </a:bodyPr>
          <a:lstStyle/>
          <a:p>
            <a:pPr lvl="0" fontAlgn="auto">
              <a:spcBef>
                <a:spcPts val="0"/>
              </a:spcBef>
              <a:spcAft>
                <a:spcPts val="0"/>
              </a:spcAft>
              <a:defRPr/>
            </a:pPr>
            <a:r>
              <a:rPr lang="ja-JP" altLang="en-US" sz="2200" b="0" spc="-50" dirty="0">
                <a:latin typeface="メイリオ" panose="020B0604030504040204" pitchFamily="50" charset="-128"/>
                <a:ea typeface="メイリオ" panose="020B0604030504040204" pitchFamily="50" charset="-128"/>
              </a:rPr>
              <a:t>②　留意事項の確認</a:t>
            </a:r>
          </a:p>
        </p:txBody>
      </p:sp>
      <p:sp>
        <p:nvSpPr>
          <p:cNvPr id="8" name="スライド番号プレースホルダー 7">
            <a:extLst>
              <a:ext uri="{FF2B5EF4-FFF2-40B4-BE49-F238E27FC236}">
                <a16:creationId xmlns:a16="http://schemas.microsoft.com/office/drawing/2014/main" id="{90FFD693-6FE9-4DD9-B093-A0ECE25D64A6}"/>
              </a:ext>
            </a:extLst>
          </p:cNvPr>
          <p:cNvSpPr>
            <a:spLocks noGrp="1"/>
          </p:cNvSpPr>
          <p:nvPr>
            <p:ph type="sldNum" sz="quarter" idx="12"/>
          </p:nvPr>
        </p:nvSpPr>
        <p:spPr>
          <a:xfrm>
            <a:off x="6975873" y="6447123"/>
            <a:ext cx="2133601" cy="366253"/>
          </a:xfrm>
        </p:spPr>
        <p:txBody>
          <a:bodyPr/>
          <a:lstStyle/>
          <a:p>
            <a:fld id="{F14AF66F-3B4F-4E8B-A9F2-F8EEB7F87A3A}" type="slidenum">
              <a:rPr lang="ja-JP" altLang="en-US" smtClean="0">
                <a:solidFill>
                  <a:prstClr val="black">
                    <a:tint val="75000"/>
                  </a:prstClr>
                </a:solidFill>
              </a:rPr>
              <a:pPr/>
              <a:t>19</a:t>
            </a:fld>
            <a:endParaRPr lang="ja-JP" altLang="en-US" dirty="0">
              <a:solidFill>
                <a:prstClr val="black">
                  <a:tint val="75000"/>
                </a:prstClr>
              </a:solidFill>
            </a:endParaRPr>
          </a:p>
        </p:txBody>
      </p:sp>
      <p:sp>
        <p:nvSpPr>
          <p:cNvPr id="13" name="テキスト ボックス 2">
            <a:extLst>
              <a:ext uri="{FF2B5EF4-FFF2-40B4-BE49-F238E27FC236}">
                <a16:creationId xmlns:a16="http://schemas.microsoft.com/office/drawing/2014/main" id="{16CC4F3F-9C04-4FAC-A6F2-CFFB2FA3142D}"/>
              </a:ext>
            </a:extLst>
          </p:cNvPr>
          <p:cNvSpPr txBox="1">
            <a:spLocks noChangeArrowheads="1"/>
          </p:cNvSpPr>
          <p:nvPr/>
        </p:nvSpPr>
        <p:spPr bwMode="auto">
          <a:xfrm>
            <a:off x="222429" y="940828"/>
            <a:ext cx="605155" cy="5616624"/>
          </a:xfrm>
          <a:prstGeom prst="rect">
            <a:avLst/>
          </a:prstGeom>
          <a:solidFill>
            <a:schemeClr val="accent4"/>
          </a:solidFill>
          <a:ln w="9525">
            <a:noFill/>
            <a:miter lim="800000"/>
            <a:headEnd/>
            <a:tailEnd/>
          </a:ln>
        </p:spPr>
        <p:txBody>
          <a:bodyPr rot="0" vert="horz" wrap="square" lIns="91440" tIns="45720" rIns="91440" bIns="45720" anchor="t" anchorCtr="0">
            <a:noAutofit/>
          </a:bodyPr>
          <a:lstStyle/>
          <a:p>
            <a:pPr algn="ctr">
              <a:lnSpc>
                <a:spcPts val="1360"/>
              </a:lnSpc>
              <a:spcAft>
                <a:spcPts val="0"/>
              </a:spcAft>
            </a:pPr>
            <a:endParaRPr lang="en-US" sz="1200" b="1" kern="100" dirty="0">
              <a:solidFill>
                <a:srgbClr val="FFFFFF"/>
              </a:solidFill>
              <a:effectLst/>
              <a:latin typeface="ＤＦＧ平成丸ゴシック体W4" panose="020F0400000000000000" pitchFamily="50" charset="-128"/>
              <a:ea typeface="ＭＳ 明朝" panose="02020609040205080304" pitchFamily="17" charset="-128"/>
            </a:endParaRPr>
          </a:p>
          <a:p>
            <a:pPr algn="ctr">
              <a:lnSpc>
                <a:spcPts val="1360"/>
              </a:lnSpc>
              <a:spcAft>
                <a:spcPts val="0"/>
              </a:spcAft>
            </a:pPr>
            <a:r>
              <a:rPr lang="ja-JP" altLang="ja-JP" sz="120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ja-JP" altLang="ja-JP" sz="120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en-US" sz="1200" b="1" kern="100" dirty="0">
                <a:solidFill>
                  <a:srgbClr val="FFFFFF"/>
                </a:solidFill>
                <a:effectLst/>
                <a:latin typeface="ＤＦＧ平成丸ゴシック体W4" panose="020F0400000000000000" pitchFamily="50" charset="-128"/>
                <a:ea typeface="ＭＳ 明朝" panose="02020609040205080304" pitchFamily="17" charset="-128"/>
              </a:rPr>
              <a:t>STEP</a:t>
            </a:r>
            <a:endParaRPr lang="ja-JP" sz="1200" kern="100" dirty="0">
              <a:effectLst/>
              <a:latin typeface="Times New Roman" panose="02020603050405020304" pitchFamily="18" charset="0"/>
              <a:ea typeface="ＭＳ 明朝" panose="02020609040205080304" pitchFamily="17" charset="-128"/>
            </a:endParaRPr>
          </a:p>
          <a:p>
            <a:pPr algn="ctr">
              <a:spcBef>
                <a:spcPts val="600"/>
              </a:spcBef>
              <a:spcAft>
                <a:spcPts val="0"/>
              </a:spcAft>
            </a:pPr>
            <a:r>
              <a:rPr lang="en-US" altLang="ja-JP" sz="2400" kern="100" dirty="0">
                <a:solidFill>
                  <a:srgbClr val="FFFFFF"/>
                </a:solidFill>
                <a:latin typeface="ＤＦＧ平成丸ゴシック体W4" panose="020F0400000000000000" pitchFamily="50" charset="-128"/>
                <a:ea typeface="ＤＦＧ平成丸ゴシック体W4" panose="020F0400000000000000" pitchFamily="50" charset="-128"/>
              </a:rPr>
              <a:t>4</a:t>
            </a:r>
            <a:endParaRPr lang="ja-JP" sz="2400" kern="100" dirty="0">
              <a:effectLst/>
              <a:latin typeface="ＤＦＧ平成丸ゴシック体W4" panose="020F0400000000000000" pitchFamily="50" charset="-128"/>
              <a:ea typeface="ＤＦＧ平成丸ゴシック体W4" panose="020F0400000000000000" pitchFamily="50"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p:txBody>
      </p:sp>
      <p:sp>
        <p:nvSpPr>
          <p:cNvPr id="17" name="正方形/長方形 16">
            <a:extLst>
              <a:ext uri="{FF2B5EF4-FFF2-40B4-BE49-F238E27FC236}">
                <a16:creationId xmlns:a16="http://schemas.microsoft.com/office/drawing/2014/main" id="{832092CD-2B31-4AB4-B61A-863D3F81332C}"/>
              </a:ext>
            </a:extLst>
          </p:cNvPr>
          <p:cNvSpPr/>
          <p:nvPr/>
        </p:nvSpPr>
        <p:spPr>
          <a:xfrm>
            <a:off x="1355799" y="5257908"/>
            <a:ext cx="7059815" cy="707886"/>
          </a:xfrm>
          <a:prstGeom prst="rect">
            <a:avLst/>
          </a:prstGeom>
          <a:solidFill>
            <a:schemeClr val="bg1"/>
          </a:solidFill>
          <a:ln>
            <a:solidFill>
              <a:schemeClr val="tx1"/>
            </a:solidFill>
            <a:prstDash val="dash"/>
          </a:ln>
        </p:spPr>
        <p:txBody>
          <a:bodyPr wrap="square">
            <a:spAutoFit/>
          </a:bodyPr>
          <a:lstStyle/>
          <a:p>
            <a:r>
              <a:rPr lang="ja-JP" altLang="en-US" sz="2000" b="0" dirty="0">
                <a:latin typeface="メイリオ" panose="020B0604030504040204" pitchFamily="50" charset="-128"/>
                <a:ea typeface="メイリオ" panose="020B0604030504040204" pitchFamily="50" charset="-128"/>
              </a:rPr>
              <a:t>　これらに「同意する（チェックをする）」ことで、共通テストの出願資格を有している、と申し出ることになる。</a:t>
            </a:r>
          </a:p>
        </p:txBody>
      </p:sp>
      <p:sp>
        <p:nvSpPr>
          <p:cNvPr id="18" name="Line 430">
            <a:extLst>
              <a:ext uri="{FF2B5EF4-FFF2-40B4-BE49-F238E27FC236}">
                <a16:creationId xmlns:a16="http://schemas.microsoft.com/office/drawing/2014/main" id="{3ADC0816-B8F7-4621-AEA2-D39D8B6759A4}"/>
              </a:ext>
            </a:extLst>
          </p:cNvPr>
          <p:cNvSpPr>
            <a:spLocks noChangeShapeType="1"/>
          </p:cNvSpPr>
          <p:nvPr/>
        </p:nvSpPr>
        <p:spPr bwMode="auto">
          <a:xfrm flipH="1" flipV="1">
            <a:off x="5580113" y="4369546"/>
            <a:ext cx="44818" cy="87695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 name="正方形/長方形 18">
            <a:extLst>
              <a:ext uri="{FF2B5EF4-FFF2-40B4-BE49-F238E27FC236}">
                <a16:creationId xmlns:a16="http://schemas.microsoft.com/office/drawing/2014/main" id="{6B920C5C-AD0F-4AA0-831B-33F721577A66}"/>
              </a:ext>
            </a:extLst>
          </p:cNvPr>
          <p:cNvSpPr/>
          <p:nvPr/>
        </p:nvSpPr>
        <p:spPr>
          <a:xfrm>
            <a:off x="3552160" y="3741212"/>
            <a:ext cx="2982908" cy="623892"/>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328511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8544020-75F3-478F-991E-85A083F3A673}"/>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2</a:t>
            </a:fld>
            <a:endParaRPr lang="ja-JP" altLang="en-US">
              <a:solidFill>
                <a:prstClr val="black">
                  <a:tint val="75000"/>
                </a:prstClr>
              </a:solidFill>
            </a:endParaRPr>
          </a:p>
        </p:txBody>
      </p:sp>
      <p:sp>
        <p:nvSpPr>
          <p:cNvPr id="3" name="Rectangle 5">
            <a:extLst>
              <a:ext uri="{FF2B5EF4-FFF2-40B4-BE49-F238E27FC236}">
                <a16:creationId xmlns:a16="http://schemas.microsoft.com/office/drawing/2014/main" id="{EECF9925-7E5B-4FF4-9507-F12AD8241C34}"/>
              </a:ext>
            </a:extLst>
          </p:cNvPr>
          <p:cNvSpPr>
            <a:spLocks noChangeArrowheads="1"/>
          </p:cNvSpPr>
          <p:nvPr/>
        </p:nvSpPr>
        <p:spPr bwMode="auto">
          <a:xfrm>
            <a:off x="251520" y="908721"/>
            <a:ext cx="8424936" cy="576064"/>
          </a:xfrm>
          <a:prstGeom prst="rect">
            <a:avLst/>
          </a:prstGeom>
          <a:solidFill>
            <a:srgbClr val="FFFFCC"/>
          </a:solidFill>
          <a:ln w="28575">
            <a:noFill/>
          </a:ln>
          <a:extLst/>
        </p:spPr>
        <p:txBody>
          <a:bodyPr anchor="b"/>
          <a:lstStyle/>
          <a:p>
            <a:pPr>
              <a:spcBef>
                <a:spcPct val="0"/>
              </a:spcBef>
            </a:pPr>
            <a:endParaRPr lang="ja-JP" altLang="en-US" dirty="0">
              <a:latin typeface="+mn-ea"/>
            </a:endParaRPr>
          </a:p>
          <a:p>
            <a:pPr>
              <a:spcBef>
                <a:spcPct val="0"/>
              </a:spcBef>
            </a:pPr>
            <a:r>
              <a:rPr lang="ja-JP" altLang="en-US" dirty="0">
                <a:latin typeface="メイリオ" panose="020B0604030504040204" pitchFamily="50" charset="-128"/>
                <a:ea typeface="メイリオ" panose="020B0604030504040204" pitchFamily="50" charset="-128"/>
              </a:rPr>
              <a:t>　「受験案内」の入手方法</a:t>
            </a:r>
            <a:endParaRPr lang="en-US" altLang="ja-JP" dirty="0">
              <a:latin typeface="メイリオ" panose="020B0604030504040204" pitchFamily="50" charset="-128"/>
              <a:ea typeface="メイリオ" panose="020B0604030504040204" pitchFamily="50" charset="-128"/>
            </a:endParaRPr>
          </a:p>
        </p:txBody>
      </p:sp>
      <p:sp>
        <p:nvSpPr>
          <p:cNvPr id="5" name="Rectangle 25">
            <a:extLst>
              <a:ext uri="{FF2B5EF4-FFF2-40B4-BE49-F238E27FC236}">
                <a16:creationId xmlns:a16="http://schemas.microsoft.com/office/drawing/2014/main" id="{8BB3726D-FDE3-491B-BC16-A58F85F829D7}"/>
              </a:ext>
            </a:extLst>
          </p:cNvPr>
          <p:cNvSpPr>
            <a:spLocks noChangeArrowheads="1"/>
          </p:cNvSpPr>
          <p:nvPr/>
        </p:nvSpPr>
        <p:spPr bwMode="auto">
          <a:xfrm>
            <a:off x="397026" y="1821263"/>
            <a:ext cx="820742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spcAft>
                <a:spcPts val="0"/>
              </a:spcAft>
              <a:defRPr/>
            </a:pPr>
            <a:r>
              <a:rPr lang="ja-JP" altLang="en-US" sz="2400" b="0" dirty="0">
                <a:latin typeface="メイリオ" panose="020B0604030504040204" pitchFamily="50" charset="-128"/>
                <a:ea typeface="メイリオ" panose="020B0604030504040204" pitchFamily="50" charset="-128"/>
              </a:rPr>
              <a:t>○　</a:t>
            </a:r>
            <a:r>
              <a:rPr lang="ja-JP" altLang="en-US" sz="2400" b="0" kern="0" dirty="0">
                <a:latin typeface="メイリオ" panose="020B0604030504040204" pitchFamily="50" charset="-128"/>
                <a:ea typeface="メイリオ" panose="020B0604030504040204" pitchFamily="50" charset="-128"/>
              </a:rPr>
              <a:t>「受験案内」は、大学入試センターのウェブサイトか</a:t>
            </a:r>
            <a:endParaRPr lang="en-US" altLang="ja-JP" sz="2400" b="0" kern="0" dirty="0">
              <a:latin typeface="メイリオ" panose="020B0604030504040204" pitchFamily="50" charset="-128"/>
              <a:ea typeface="メイリオ" panose="020B0604030504040204" pitchFamily="50" charset="-128"/>
            </a:endParaRPr>
          </a:p>
          <a:p>
            <a:pPr>
              <a:spcBef>
                <a:spcPts val="0"/>
              </a:spcBef>
              <a:spcAft>
                <a:spcPts val="0"/>
              </a:spcAft>
              <a:defRPr/>
            </a:pPr>
            <a:r>
              <a:rPr lang="ja-JP" altLang="en-US" sz="2400" b="0" kern="0" dirty="0">
                <a:latin typeface="メイリオ" panose="020B0604030504040204" pitchFamily="50" charset="-128"/>
                <a:ea typeface="メイリオ" panose="020B0604030504040204" pitchFamily="50" charset="-128"/>
              </a:rPr>
              <a:t>　らダウンロードして入手する形式。</a:t>
            </a:r>
            <a:endParaRPr lang="en-US" altLang="ja-JP" sz="2400" b="0" kern="0" dirty="0">
              <a:latin typeface="メイリオ" panose="020B0604030504040204" pitchFamily="50" charset="-128"/>
              <a:ea typeface="メイリオ" panose="020B0604030504040204" pitchFamily="50" charset="-128"/>
            </a:endParaRPr>
          </a:p>
          <a:p>
            <a:pPr>
              <a:spcBef>
                <a:spcPts val="0"/>
              </a:spcBef>
              <a:spcAft>
                <a:spcPts val="0"/>
              </a:spcAft>
              <a:defRPr/>
            </a:pPr>
            <a:r>
              <a:rPr lang="ja-JP" altLang="en-US" sz="2400" b="0" kern="0" dirty="0">
                <a:latin typeface="メイリオ" panose="020B0604030504040204" pitchFamily="50" charset="-128"/>
                <a:ea typeface="メイリオ" panose="020B0604030504040204" pitchFamily="50" charset="-128"/>
              </a:rPr>
              <a:t>　（</a:t>
            </a:r>
            <a:r>
              <a:rPr lang="en-US" altLang="ja-JP" sz="2400" b="0" kern="0" dirty="0">
                <a:latin typeface="メイリオ" panose="020B0604030504040204" pitchFamily="50" charset="-128"/>
                <a:ea typeface="メイリオ" panose="020B0604030504040204" pitchFamily="50" charset="-128"/>
              </a:rPr>
              <a:t>6</a:t>
            </a:r>
            <a:r>
              <a:rPr lang="ja-JP" altLang="en-US" sz="2400" b="0" kern="0" dirty="0">
                <a:latin typeface="メイリオ" panose="020B0604030504040204" pitchFamily="50" charset="-128"/>
                <a:ea typeface="メイリオ" panose="020B0604030504040204" pitchFamily="50" charset="-128"/>
              </a:rPr>
              <a:t>月</a:t>
            </a:r>
            <a:r>
              <a:rPr lang="en-US" altLang="ja-JP" sz="2400" b="0" kern="0" dirty="0">
                <a:latin typeface="メイリオ" panose="020B0604030504040204" pitchFamily="50" charset="-128"/>
                <a:ea typeface="メイリオ" panose="020B0604030504040204" pitchFamily="50" charset="-128"/>
              </a:rPr>
              <a:t>19</a:t>
            </a:r>
            <a:r>
              <a:rPr lang="ja-JP" altLang="en-US" sz="2400" b="0" kern="0" dirty="0">
                <a:latin typeface="メイリオ" panose="020B0604030504040204" pitchFamily="50" charset="-128"/>
                <a:ea typeface="メイリオ" panose="020B0604030504040204" pitchFamily="50" charset="-128"/>
              </a:rPr>
              <a:t>日にウェブサイト掲載済み）</a:t>
            </a:r>
            <a:endParaRPr lang="en-US" altLang="ja-JP" sz="2400" b="0" kern="0" dirty="0">
              <a:latin typeface="メイリオ" panose="020B0604030504040204" pitchFamily="50" charset="-128"/>
              <a:ea typeface="メイリオ" panose="020B0604030504040204" pitchFamily="50" charset="-128"/>
            </a:endParaRPr>
          </a:p>
          <a:p>
            <a:pPr>
              <a:spcBef>
                <a:spcPts val="1200"/>
              </a:spcBef>
              <a:spcAft>
                <a:spcPts val="0"/>
              </a:spcAft>
              <a:defRPr/>
            </a:pPr>
            <a:endParaRPr lang="en-US" altLang="ja-JP" sz="2400" b="0" kern="0" dirty="0">
              <a:highlight>
                <a:srgbClr val="FF00FF"/>
              </a:highlight>
              <a:latin typeface="メイリオ" panose="020B0604030504040204" pitchFamily="50" charset="-128"/>
              <a:ea typeface="メイリオ" panose="020B0604030504040204" pitchFamily="50" charset="-128"/>
            </a:endParaRPr>
          </a:p>
          <a:p>
            <a:pPr>
              <a:spcBef>
                <a:spcPts val="0"/>
              </a:spcBef>
              <a:spcAft>
                <a:spcPts val="0"/>
              </a:spcAft>
              <a:defRPr/>
            </a:pPr>
            <a:r>
              <a:rPr lang="ja-JP" altLang="en-US" sz="2400" b="0" kern="0" dirty="0">
                <a:latin typeface="メイリオ" panose="020B0604030504040204" pitchFamily="50" charset="-128"/>
                <a:ea typeface="メイリオ" panose="020B0604030504040204" pitchFamily="50" charset="-128"/>
              </a:rPr>
              <a:t>○　テレメール進学サイトによる「印刷・発送サービス」</a:t>
            </a:r>
            <a:endParaRPr lang="en-US" altLang="ja-JP" sz="2400" b="0" kern="0" dirty="0">
              <a:latin typeface="メイリオ" panose="020B0604030504040204" pitchFamily="50" charset="-128"/>
              <a:ea typeface="メイリオ" panose="020B0604030504040204" pitchFamily="50" charset="-128"/>
            </a:endParaRPr>
          </a:p>
          <a:p>
            <a:pPr>
              <a:spcBef>
                <a:spcPts val="0"/>
              </a:spcBef>
              <a:spcAft>
                <a:spcPts val="0"/>
              </a:spcAft>
              <a:defRPr/>
            </a:pPr>
            <a:r>
              <a:rPr lang="ja-JP" altLang="en-US" sz="2400" b="0" kern="0" dirty="0">
                <a:latin typeface="メイリオ" panose="020B0604030504040204" pitchFamily="50" charset="-128"/>
                <a:ea typeface="メイリオ" panose="020B0604030504040204" pitchFamily="50" charset="-128"/>
              </a:rPr>
              <a:t>　を利用し、冊子を入手することも可能。</a:t>
            </a:r>
            <a:endParaRPr lang="en-US" altLang="ja-JP" sz="2400" b="0" kern="0" dirty="0">
              <a:latin typeface="メイリオ" panose="020B0604030504040204" pitchFamily="50" charset="-128"/>
              <a:ea typeface="メイリオ" panose="020B0604030504040204" pitchFamily="50" charset="-128"/>
            </a:endParaRPr>
          </a:p>
          <a:p>
            <a:pPr>
              <a:spcBef>
                <a:spcPts val="0"/>
              </a:spcBef>
              <a:spcAft>
                <a:spcPts val="0"/>
              </a:spcAft>
              <a:defRPr/>
            </a:pPr>
            <a:r>
              <a:rPr lang="ja-JP" altLang="en-US" sz="2400" b="0" kern="0" dirty="0">
                <a:latin typeface="メイリオ" panose="020B0604030504040204" pitchFamily="50" charset="-128"/>
                <a:ea typeface="メイリオ" panose="020B0604030504040204" pitchFamily="50" charset="-128"/>
              </a:rPr>
              <a:t>　</a:t>
            </a:r>
            <a:r>
              <a:rPr lang="en-US" altLang="ja-JP" sz="2400" b="0" kern="0" dirty="0">
                <a:latin typeface="メイリオ" panose="020B0604030504040204" pitchFamily="50" charset="-128"/>
                <a:ea typeface="メイリオ" panose="020B0604030504040204" pitchFamily="50" charset="-128"/>
              </a:rPr>
              <a:t>(</a:t>
            </a:r>
            <a:r>
              <a:rPr lang="ja-JP" altLang="en-US" sz="2400" b="0" kern="0" dirty="0">
                <a:latin typeface="メイリオ" panose="020B0604030504040204" pitchFamily="50" charset="-128"/>
                <a:ea typeface="メイリオ" panose="020B0604030504040204" pitchFamily="50" charset="-128"/>
              </a:rPr>
              <a:t>本サービスの利用料金は請求者負担</a:t>
            </a:r>
            <a:r>
              <a:rPr lang="en-US" altLang="ja-JP" sz="2400" b="0" kern="0" dirty="0">
                <a:latin typeface="メイリオ" panose="020B0604030504040204" pitchFamily="50" charset="-128"/>
                <a:ea typeface="メイリオ" panose="020B0604030504040204" pitchFamily="50" charset="-128"/>
              </a:rPr>
              <a:t>)</a:t>
            </a:r>
          </a:p>
          <a:p>
            <a:pPr>
              <a:spcBef>
                <a:spcPts val="600"/>
              </a:spcBef>
              <a:spcAft>
                <a:spcPts val="0"/>
              </a:spcAft>
              <a:defRPr/>
            </a:pPr>
            <a:r>
              <a:rPr lang="ja-JP" altLang="en-US" sz="2400" b="0" kern="0" dirty="0">
                <a:latin typeface="メイリオ" panose="020B0604030504040204" pitchFamily="50" charset="-128"/>
                <a:ea typeface="メイリオ" panose="020B0604030504040204" pitchFamily="50" charset="-128"/>
              </a:rPr>
              <a:t>　　</a:t>
            </a:r>
            <a:r>
              <a:rPr lang="en-US" altLang="ja-JP" sz="2400" b="0" kern="0" dirty="0">
                <a:latin typeface="メイリオ" panose="020B0604030504040204" pitchFamily="50" charset="-128"/>
                <a:ea typeface="メイリオ" panose="020B0604030504040204" pitchFamily="50" charset="-128"/>
              </a:rPr>
              <a:t>※</a:t>
            </a:r>
            <a:r>
              <a:rPr lang="ja-JP" altLang="en-US" sz="2400" b="0" kern="0" dirty="0">
                <a:latin typeface="メイリオ" panose="020B0604030504040204" pitchFamily="50" charset="-128"/>
                <a:ea typeface="メイリオ" panose="020B0604030504040204" pitchFamily="50" charset="-128"/>
              </a:rPr>
              <a:t>　詳細は大学入試センターウェブサイトを確認。</a:t>
            </a:r>
            <a:endParaRPr lang="en-US" altLang="ja-JP" sz="2400" b="0" kern="0" dirty="0">
              <a:latin typeface="メイリオ" panose="020B0604030504040204" pitchFamily="50" charset="-128"/>
              <a:ea typeface="メイリオ" panose="020B0604030504040204" pitchFamily="50" charset="-128"/>
            </a:endParaRPr>
          </a:p>
          <a:p>
            <a:pPr>
              <a:spcBef>
                <a:spcPct val="0"/>
              </a:spcBef>
            </a:pPr>
            <a:endParaRPr lang="en-US" altLang="ja-JP" sz="2400" b="0" dirty="0"/>
          </a:p>
        </p:txBody>
      </p:sp>
    </p:spTree>
    <p:extLst>
      <p:ext uri="{BB962C8B-B14F-4D97-AF65-F5344CB8AC3E}">
        <p14:creationId xmlns:p14="http://schemas.microsoft.com/office/powerpoint/2010/main" val="7288660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メイリオ" panose="020B0604030504040204" pitchFamily="50" charset="-128"/>
                <a:ea typeface="メイリオ" panose="020B0604030504040204" pitchFamily="50" charset="-128"/>
              </a:rPr>
              <a:t>Ｂ</a:t>
            </a:r>
            <a:endParaRPr kumimoji="1" lang="ja-JP" altLang="en-US" sz="3000" dirty="0">
              <a:latin typeface="メイリオ" panose="020B0604030504040204" pitchFamily="50" charset="-128"/>
              <a:ea typeface="メイリオ" panose="020B0604030504040204" pitchFamily="50" charset="-128"/>
            </a:endParaRPr>
          </a:p>
        </p:txBody>
      </p:sp>
      <p:sp>
        <p:nvSpPr>
          <p:cNvPr id="6"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dirty="0">
                <a:latin typeface="メイリオ" panose="020B0604030504040204" pitchFamily="50" charset="-128"/>
                <a:ea typeface="メイリオ" panose="020B0604030504040204" pitchFamily="50" charset="-128"/>
              </a:rPr>
              <a:t>出願</a:t>
            </a:r>
            <a:r>
              <a:rPr lang="ja-JP" altLang="en-US" sz="24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【P35~38】</a:t>
            </a:r>
            <a:endParaRPr lang="ja-JP" altLang="en-US" sz="2000" dirty="0">
              <a:solidFill>
                <a:srgbClr val="0033CC"/>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5506F08-D780-4E27-9221-B96F39BB58B9}"/>
              </a:ext>
            </a:extLst>
          </p:cNvPr>
          <p:cNvSpPr/>
          <p:nvPr/>
        </p:nvSpPr>
        <p:spPr>
          <a:xfrm>
            <a:off x="1053116" y="836712"/>
            <a:ext cx="8287996" cy="5616625"/>
          </a:xfrm>
          <a:prstGeom prst="rect">
            <a:avLst/>
          </a:prstGeom>
        </p:spPr>
        <p:txBody>
          <a:bodyPr wrap="square">
            <a:noAutofit/>
          </a:bodyPr>
          <a:lstStyle/>
          <a:p>
            <a:pPr lvl="0" fontAlgn="auto">
              <a:spcBef>
                <a:spcPts val="0"/>
              </a:spcBef>
              <a:spcAft>
                <a:spcPts val="0"/>
              </a:spcAft>
              <a:defRPr/>
            </a:pPr>
            <a:r>
              <a:rPr lang="ja-JP" altLang="en-US" sz="2200" b="0" spc="-50" dirty="0">
                <a:latin typeface="メイリオ" panose="020B0604030504040204" pitchFamily="50" charset="-128"/>
                <a:ea typeface="メイリオ" panose="020B0604030504040204" pitchFamily="50" charset="-128"/>
              </a:rPr>
              <a:t>③　志願者情報の入力</a:t>
            </a:r>
          </a:p>
        </p:txBody>
      </p:sp>
      <p:sp>
        <p:nvSpPr>
          <p:cNvPr id="8" name="スライド番号プレースホルダー 7">
            <a:extLst>
              <a:ext uri="{FF2B5EF4-FFF2-40B4-BE49-F238E27FC236}">
                <a16:creationId xmlns:a16="http://schemas.microsoft.com/office/drawing/2014/main" id="{90FFD693-6FE9-4DD9-B093-A0ECE25D64A6}"/>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20</a:t>
            </a:fld>
            <a:endParaRPr lang="ja-JP" altLang="en-US" dirty="0">
              <a:solidFill>
                <a:prstClr val="black">
                  <a:tint val="75000"/>
                </a:prstClr>
              </a:solidFill>
            </a:endParaRPr>
          </a:p>
        </p:txBody>
      </p:sp>
      <p:sp>
        <p:nvSpPr>
          <p:cNvPr id="13" name="テキスト ボックス 2">
            <a:extLst>
              <a:ext uri="{FF2B5EF4-FFF2-40B4-BE49-F238E27FC236}">
                <a16:creationId xmlns:a16="http://schemas.microsoft.com/office/drawing/2014/main" id="{16CC4F3F-9C04-4FAC-A6F2-CFFB2FA3142D}"/>
              </a:ext>
            </a:extLst>
          </p:cNvPr>
          <p:cNvSpPr txBox="1">
            <a:spLocks noChangeArrowheads="1"/>
          </p:cNvSpPr>
          <p:nvPr/>
        </p:nvSpPr>
        <p:spPr bwMode="auto">
          <a:xfrm>
            <a:off x="222429" y="940828"/>
            <a:ext cx="605155" cy="5616624"/>
          </a:xfrm>
          <a:prstGeom prst="rect">
            <a:avLst/>
          </a:prstGeom>
          <a:solidFill>
            <a:schemeClr val="accent4"/>
          </a:solidFill>
          <a:ln w="9525">
            <a:noFill/>
            <a:miter lim="800000"/>
            <a:headEnd/>
            <a:tailEnd/>
          </a:ln>
        </p:spPr>
        <p:txBody>
          <a:bodyPr rot="0" vert="horz" wrap="square" lIns="91440" tIns="45720" rIns="91440" bIns="45720" anchor="t" anchorCtr="0">
            <a:noAutofit/>
          </a:bodyPr>
          <a:lstStyle/>
          <a:p>
            <a:pPr algn="ctr">
              <a:lnSpc>
                <a:spcPts val="1360"/>
              </a:lnSpc>
              <a:spcAft>
                <a:spcPts val="0"/>
              </a:spcAft>
            </a:pPr>
            <a:endParaRPr lang="en-US" sz="1200" b="1" kern="100" dirty="0">
              <a:solidFill>
                <a:srgbClr val="FFFFFF"/>
              </a:solidFill>
              <a:effectLst/>
              <a:latin typeface="ＤＦＧ平成丸ゴシック体W4" panose="020F0400000000000000" pitchFamily="50" charset="-128"/>
              <a:ea typeface="ＭＳ 明朝" panose="02020609040205080304" pitchFamily="17" charset="-128"/>
            </a:endParaRPr>
          </a:p>
          <a:p>
            <a:pPr algn="ctr">
              <a:lnSpc>
                <a:spcPts val="1360"/>
              </a:lnSpc>
              <a:spcAft>
                <a:spcPts val="0"/>
              </a:spcAft>
            </a:pPr>
            <a:r>
              <a:rPr lang="ja-JP" altLang="ja-JP" sz="120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ja-JP" altLang="ja-JP" sz="120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en-US" sz="1200" b="1" kern="100" dirty="0">
                <a:solidFill>
                  <a:srgbClr val="FFFFFF"/>
                </a:solidFill>
                <a:effectLst/>
                <a:latin typeface="ＤＦＧ平成丸ゴシック体W4" panose="020F0400000000000000" pitchFamily="50" charset="-128"/>
                <a:ea typeface="ＭＳ 明朝" panose="02020609040205080304" pitchFamily="17" charset="-128"/>
              </a:rPr>
              <a:t>STEP</a:t>
            </a:r>
            <a:endParaRPr lang="ja-JP" sz="1200" kern="100" dirty="0">
              <a:effectLst/>
              <a:latin typeface="Times New Roman" panose="02020603050405020304" pitchFamily="18" charset="0"/>
              <a:ea typeface="ＭＳ 明朝" panose="02020609040205080304" pitchFamily="17" charset="-128"/>
            </a:endParaRPr>
          </a:p>
          <a:p>
            <a:pPr algn="ctr">
              <a:spcBef>
                <a:spcPts val="600"/>
              </a:spcBef>
              <a:spcAft>
                <a:spcPts val="0"/>
              </a:spcAft>
            </a:pPr>
            <a:r>
              <a:rPr lang="en-US" altLang="ja-JP" sz="2400" kern="100" dirty="0">
                <a:solidFill>
                  <a:srgbClr val="FFFFFF"/>
                </a:solidFill>
                <a:latin typeface="ＤＦＧ平成丸ゴシック体W4" panose="020F0400000000000000" pitchFamily="50" charset="-128"/>
                <a:ea typeface="ＤＦＧ平成丸ゴシック体W4" panose="020F0400000000000000" pitchFamily="50" charset="-128"/>
              </a:rPr>
              <a:t>4</a:t>
            </a:r>
            <a:endParaRPr lang="ja-JP" sz="2400" kern="100" dirty="0">
              <a:effectLst/>
              <a:latin typeface="ＤＦＧ平成丸ゴシック体W4" panose="020F0400000000000000" pitchFamily="50" charset="-128"/>
              <a:ea typeface="ＤＦＧ平成丸ゴシック体W4" panose="020F0400000000000000" pitchFamily="50"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p:txBody>
      </p:sp>
      <p:pic>
        <p:nvPicPr>
          <p:cNvPr id="3" name="図 2">
            <a:extLst>
              <a:ext uri="{FF2B5EF4-FFF2-40B4-BE49-F238E27FC236}">
                <a16:creationId xmlns:a16="http://schemas.microsoft.com/office/drawing/2014/main" id="{1B0D30DB-E37F-47D7-86CA-A8D4AE17153D}"/>
              </a:ext>
            </a:extLst>
          </p:cNvPr>
          <p:cNvPicPr>
            <a:picLocks noChangeAspect="1"/>
          </p:cNvPicPr>
          <p:nvPr/>
        </p:nvPicPr>
        <p:blipFill>
          <a:blip r:embed="rId3"/>
          <a:stretch>
            <a:fillRect/>
          </a:stretch>
        </p:blipFill>
        <p:spPr>
          <a:xfrm>
            <a:off x="1547664" y="1165097"/>
            <a:ext cx="6759244" cy="5168085"/>
          </a:xfrm>
          <a:prstGeom prst="rect">
            <a:avLst/>
          </a:prstGeom>
        </p:spPr>
      </p:pic>
      <p:sp>
        <p:nvSpPr>
          <p:cNvPr id="11" name="Rectangle 3">
            <a:extLst>
              <a:ext uri="{FF2B5EF4-FFF2-40B4-BE49-F238E27FC236}">
                <a16:creationId xmlns:a16="http://schemas.microsoft.com/office/drawing/2014/main" id="{4C00C248-A1E6-4DBC-B343-B06EEDFCC852}"/>
              </a:ext>
            </a:extLst>
          </p:cNvPr>
          <p:cNvSpPr txBox="1">
            <a:spLocks noChangeArrowheads="1"/>
          </p:cNvSpPr>
          <p:nvPr/>
        </p:nvSpPr>
        <p:spPr>
          <a:xfrm>
            <a:off x="5606767" y="4212873"/>
            <a:ext cx="3164622" cy="1025792"/>
          </a:xfrm>
          <a:prstGeom prst="rect">
            <a:avLst/>
          </a:prstGeom>
          <a:ln>
            <a:prstDash val="dash"/>
          </a:ln>
        </p:spPr>
        <p:style>
          <a:lnRef idx="2">
            <a:schemeClr val="dk1"/>
          </a:lnRef>
          <a:fillRef idx="1">
            <a:schemeClr val="lt1"/>
          </a:fillRef>
          <a:effectRef idx="0">
            <a:schemeClr val="dk1"/>
          </a:effectRef>
          <a:fontRef idx="minor">
            <a:schemeClr val="dk1"/>
          </a:fontRef>
        </p:style>
        <p:txBody>
          <a:bodyPr/>
          <a:lstStyle>
            <a:lvl1pPr marL="354421" indent="-354421" algn="l" defTabSz="94512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7913" indent="-295351" algn="l" defTabSz="94512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1405" indent="-236281" algn="l" defTabSz="94512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3967"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6529"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599091"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1652"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4214"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16776"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9pPr>
          </a:lstStyle>
          <a:p>
            <a:pPr marL="0" indent="-354013" fontAlgn="auto">
              <a:spcAft>
                <a:spcPts val="0"/>
              </a:spcAft>
              <a:buFontTx/>
              <a:buNone/>
            </a:pPr>
            <a:r>
              <a:rPr lang="ja-JP" altLang="en-US" sz="2000" b="0" dirty="0">
                <a:latin typeface="メイリオ" panose="020B0604030504040204" pitchFamily="50" charset="-128"/>
                <a:ea typeface="メイリオ" panose="020B0604030504040204" pitchFamily="50" charset="-128"/>
              </a:rPr>
              <a:t>　マイページ作成の際に登録した内容は、自動で入力されている。</a:t>
            </a:r>
            <a:endParaRPr lang="en-US" altLang="ja-JP" sz="1800" b="0" dirty="0">
              <a:latin typeface="メイリオ" panose="020B0604030504040204" pitchFamily="50" charset="-128"/>
              <a:ea typeface="メイリオ" panose="020B0604030504040204" pitchFamily="50" charset="-128"/>
            </a:endParaRPr>
          </a:p>
        </p:txBody>
      </p:sp>
      <p:sp>
        <p:nvSpPr>
          <p:cNvPr id="12" name="Line 430">
            <a:extLst>
              <a:ext uri="{FF2B5EF4-FFF2-40B4-BE49-F238E27FC236}">
                <a16:creationId xmlns:a16="http://schemas.microsoft.com/office/drawing/2014/main" id="{AF7474F8-BC7A-4DCA-A372-A1B5E68BA054}"/>
              </a:ext>
            </a:extLst>
          </p:cNvPr>
          <p:cNvSpPr>
            <a:spLocks noChangeShapeType="1"/>
          </p:cNvSpPr>
          <p:nvPr/>
        </p:nvSpPr>
        <p:spPr bwMode="auto">
          <a:xfrm flipH="1" flipV="1">
            <a:off x="4311288" y="4725769"/>
            <a:ext cx="1206764" cy="4394"/>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27094180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メイリオ" panose="020B0604030504040204" pitchFamily="50" charset="-128"/>
                <a:ea typeface="メイリオ" panose="020B0604030504040204" pitchFamily="50" charset="-128"/>
              </a:rPr>
              <a:t>Ｂ</a:t>
            </a:r>
            <a:endParaRPr kumimoji="1" lang="ja-JP" altLang="en-US" sz="3000" dirty="0">
              <a:latin typeface="メイリオ" panose="020B0604030504040204" pitchFamily="50" charset="-128"/>
              <a:ea typeface="メイリオ" panose="020B0604030504040204" pitchFamily="50" charset="-128"/>
            </a:endParaRPr>
          </a:p>
        </p:txBody>
      </p:sp>
      <p:sp>
        <p:nvSpPr>
          <p:cNvPr id="6"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dirty="0">
                <a:latin typeface="メイリオ" panose="020B0604030504040204" pitchFamily="50" charset="-128"/>
                <a:ea typeface="メイリオ" panose="020B0604030504040204" pitchFamily="50" charset="-128"/>
              </a:rPr>
              <a:t>出願</a:t>
            </a:r>
            <a:r>
              <a:rPr lang="ja-JP" altLang="en-US" sz="24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【P37】</a:t>
            </a:r>
            <a:endParaRPr lang="ja-JP" altLang="en-US" sz="2000" dirty="0">
              <a:solidFill>
                <a:srgbClr val="0033CC"/>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5506F08-D780-4E27-9221-B96F39BB58B9}"/>
              </a:ext>
            </a:extLst>
          </p:cNvPr>
          <p:cNvSpPr/>
          <p:nvPr/>
        </p:nvSpPr>
        <p:spPr>
          <a:xfrm>
            <a:off x="1053115" y="1556792"/>
            <a:ext cx="7695349" cy="4896544"/>
          </a:xfrm>
          <a:prstGeom prst="rect">
            <a:avLst/>
          </a:prstGeom>
        </p:spPr>
        <p:txBody>
          <a:bodyPr wrap="square">
            <a:noAutofit/>
          </a:bodyPr>
          <a:lstStyle/>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000" spc="-50" dirty="0">
              <a:latin typeface="ＭＳ Ｐゴシック" panose="020B0600070205080204" pitchFamily="50" charset="-128"/>
            </a:endParaRPr>
          </a:p>
          <a:p>
            <a:pPr lvl="0" fontAlgn="auto">
              <a:spcBef>
                <a:spcPts val="0"/>
              </a:spcBef>
              <a:spcAft>
                <a:spcPts val="0"/>
              </a:spcAft>
              <a:defRPr/>
            </a:pPr>
            <a:endParaRPr lang="en-US" altLang="ja-JP" sz="2000" spc="-50" dirty="0">
              <a:latin typeface="ＭＳ Ｐゴシック" panose="020B0600070205080204" pitchFamily="50" charset="-128"/>
            </a:endParaRPr>
          </a:p>
          <a:p>
            <a:pPr lvl="0" fontAlgn="auto">
              <a:spcBef>
                <a:spcPts val="0"/>
              </a:spcBef>
              <a:spcAft>
                <a:spcPts val="0"/>
              </a:spcAft>
              <a:defRPr/>
            </a:pPr>
            <a:endParaRPr lang="en-US" altLang="ja-JP" sz="2000" b="0" spc="-50" dirty="0">
              <a:latin typeface="ＭＳ Ｐゴシック" panose="020B0600070205080204" pitchFamily="50" charset="-128"/>
            </a:endParaRPr>
          </a:p>
          <a:p>
            <a:pPr lvl="0" fontAlgn="auto">
              <a:spcBef>
                <a:spcPts val="0"/>
              </a:spcBef>
              <a:spcAft>
                <a:spcPts val="0"/>
              </a:spcAft>
              <a:defRPr/>
            </a:pPr>
            <a:endParaRPr lang="en-US" altLang="ja-JP" sz="2000" b="0" spc="-50" dirty="0">
              <a:latin typeface="ＭＳ Ｐゴシック" panose="020B0600070205080204" pitchFamily="50" charset="-128"/>
            </a:endParaRPr>
          </a:p>
          <a:p>
            <a:pPr lvl="0" fontAlgn="auto">
              <a:spcBef>
                <a:spcPts val="0"/>
              </a:spcBef>
              <a:spcAft>
                <a:spcPts val="0"/>
              </a:spcAft>
              <a:defRPr/>
            </a:pPr>
            <a:endParaRPr lang="en-US" altLang="ja-JP" sz="2000" b="0" spc="-50" dirty="0">
              <a:latin typeface="ＭＳ Ｐゴシック" panose="020B0600070205080204" pitchFamily="50" charset="-128"/>
            </a:endParaRPr>
          </a:p>
          <a:p>
            <a:pPr lvl="0" fontAlgn="auto">
              <a:spcBef>
                <a:spcPts val="0"/>
              </a:spcBef>
              <a:spcAft>
                <a:spcPts val="0"/>
              </a:spcAft>
              <a:defRPr/>
            </a:pPr>
            <a:endParaRPr lang="en-US" altLang="ja-JP" sz="2000" b="0" spc="-50" dirty="0">
              <a:latin typeface="ＭＳ Ｐゴシック" panose="020B0600070205080204" pitchFamily="50" charset="-128"/>
            </a:endParaRPr>
          </a:p>
          <a:p>
            <a:pPr lvl="0" fontAlgn="auto">
              <a:spcBef>
                <a:spcPts val="0"/>
              </a:spcBef>
              <a:spcAft>
                <a:spcPts val="0"/>
              </a:spcAft>
              <a:defRPr/>
            </a:pPr>
            <a:endParaRPr lang="en-US" altLang="ja-JP" sz="2000" b="0" spc="-50" dirty="0">
              <a:latin typeface="ＭＳ Ｐゴシック" panose="020B0600070205080204" pitchFamily="50" charset="-128"/>
            </a:endParaRPr>
          </a:p>
          <a:p>
            <a:pPr lvl="0" fontAlgn="auto">
              <a:spcBef>
                <a:spcPts val="0"/>
              </a:spcBef>
              <a:spcAft>
                <a:spcPts val="0"/>
              </a:spcAft>
              <a:defRPr/>
            </a:pPr>
            <a:endParaRPr lang="en-US" altLang="ja-JP" sz="2000" b="0" spc="-50" dirty="0">
              <a:latin typeface="ＭＳ Ｐゴシック" panose="020B0600070205080204" pitchFamily="50" charset="-128"/>
            </a:endParaRPr>
          </a:p>
          <a:p>
            <a:pPr lvl="0" fontAlgn="auto">
              <a:spcBef>
                <a:spcPts val="0"/>
              </a:spcBef>
              <a:spcAft>
                <a:spcPts val="0"/>
              </a:spcAft>
              <a:defRPr/>
            </a:pPr>
            <a:endParaRPr lang="en-US" altLang="ja-JP" sz="2000" b="0" spc="-50" dirty="0">
              <a:latin typeface="ＭＳ Ｐゴシック" panose="020B0600070205080204" pitchFamily="50" charset="-128"/>
            </a:endParaRPr>
          </a:p>
          <a:p>
            <a:pPr>
              <a:spcBef>
                <a:spcPts val="120"/>
              </a:spcBef>
              <a:spcAft>
                <a:spcPts val="0"/>
              </a:spcAft>
            </a:pPr>
            <a:endParaRPr lang="en-US" altLang="ja-JP" sz="2000" b="0" kern="100" spc="-50" dirty="0">
              <a:latin typeface="Arial" panose="020B0604020202020204" pitchFamily="34" charset="0"/>
              <a:ea typeface="ＭＳ ゴシック" panose="020B0609070205080204" pitchFamily="49" charset="-128"/>
              <a:cs typeface="Arial" panose="020B0604020202020204" pitchFamily="34" charset="0"/>
            </a:endParaRPr>
          </a:p>
          <a:p>
            <a:pPr>
              <a:spcBef>
                <a:spcPts val="600"/>
              </a:spcBef>
              <a:spcAft>
                <a:spcPts val="0"/>
              </a:spcAft>
            </a:pPr>
            <a:r>
              <a:rPr lang="ja-JP" altLang="en-US" sz="2000" b="0" kern="100" spc="-50" dirty="0">
                <a:latin typeface="メイリオ" panose="020B0604030504040204" pitchFamily="50" charset="-128"/>
                <a:ea typeface="メイリオ" panose="020B0604030504040204" pitchFamily="50" charset="-128"/>
                <a:cs typeface="Arial" panose="020B0604020202020204" pitchFamily="34" charset="0"/>
              </a:rPr>
              <a:t>・ </a:t>
            </a:r>
            <a:r>
              <a:rPr lang="ja-JP" altLang="en-US" sz="2000" b="0" spc="-50" dirty="0">
                <a:latin typeface="メイリオ" panose="020B0604030504040204" pitchFamily="50" charset="-128"/>
                <a:ea typeface="メイリオ" panose="020B0604030504040204" pitchFamily="50" charset="-128"/>
              </a:rPr>
              <a:t>鮮明な画像であれば、カラー・白黒は問わない。</a:t>
            </a:r>
            <a:endParaRPr lang="en-US" altLang="ja-JP" sz="2000" b="0" spc="-50" dirty="0">
              <a:latin typeface="メイリオ" panose="020B0604030504040204" pitchFamily="50" charset="-128"/>
              <a:ea typeface="メイリオ" panose="020B0604030504040204" pitchFamily="50" charset="-128"/>
            </a:endParaRPr>
          </a:p>
          <a:p>
            <a:pPr>
              <a:spcBef>
                <a:spcPts val="600"/>
              </a:spcBef>
              <a:spcAft>
                <a:spcPts val="0"/>
              </a:spcAft>
            </a:pPr>
            <a:r>
              <a:rPr lang="ja-JP" altLang="en-US" sz="2000" b="0" kern="100" spc="-50" dirty="0">
                <a:latin typeface="メイリオ" panose="020B0604030504040204" pitchFamily="50" charset="-128"/>
                <a:ea typeface="メイリオ" panose="020B0604030504040204" pitchFamily="50" charset="-128"/>
                <a:cs typeface="Arial" panose="020B0604020202020204" pitchFamily="34" charset="0"/>
              </a:rPr>
              <a:t>・ </a:t>
            </a:r>
            <a:r>
              <a:rPr lang="ja-JP" altLang="en-US" sz="2000" b="0" spc="-50" dirty="0">
                <a:latin typeface="メイリオ" panose="020B0604030504040204" pitchFamily="50" charset="-128"/>
                <a:ea typeface="メイリオ" panose="020B0604030504040204" pitchFamily="50" charset="-128"/>
              </a:rPr>
              <a:t>スマートフォンやデジタルカメラ等で撮影した写真でも構わない。</a:t>
            </a:r>
            <a:endParaRPr lang="en-US" altLang="ja-JP" sz="2000" b="0" spc="-50" dirty="0">
              <a:latin typeface="メイリオ" panose="020B0604030504040204" pitchFamily="50" charset="-128"/>
              <a:ea typeface="メイリオ" panose="020B0604030504040204" pitchFamily="50" charset="-128"/>
            </a:endParaRPr>
          </a:p>
          <a:p>
            <a:pPr>
              <a:spcBef>
                <a:spcPts val="600"/>
              </a:spcBef>
              <a:spcAft>
                <a:spcPts val="0"/>
              </a:spcAft>
            </a:pPr>
            <a:r>
              <a:rPr lang="ja-JP" altLang="en-US" sz="2000" b="0" kern="100" spc="-50" dirty="0">
                <a:latin typeface="メイリオ" panose="020B0604030504040204" pitchFamily="50" charset="-128"/>
                <a:ea typeface="メイリオ" panose="020B0604030504040204" pitchFamily="50" charset="-128"/>
                <a:cs typeface="Arial" panose="020B0604020202020204" pitchFamily="34" charset="0"/>
              </a:rPr>
              <a:t>・ </a:t>
            </a:r>
            <a:r>
              <a:rPr lang="ja-JP" altLang="en-US" sz="2000" b="0" spc="-50" dirty="0">
                <a:latin typeface="メイリオ" panose="020B0604030504040204" pitchFamily="50" charset="-128"/>
                <a:ea typeface="メイリオ" panose="020B0604030504040204" pitchFamily="50" charset="-128"/>
              </a:rPr>
              <a:t>アプリ等で加工・修正を施したものは使用不可。</a:t>
            </a:r>
            <a:endParaRPr lang="ja-JP" altLang="en-US" sz="2000" spc="-50" dirty="0">
              <a:latin typeface="メイリオ" panose="020B0604030504040204" pitchFamily="50" charset="-128"/>
              <a:ea typeface="メイリオ" panose="020B0604030504040204" pitchFamily="50" charset="-128"/>
            </a:endParaRPr>
          </a:p>
          <a:p>
            <a:pPr lvl="0" fontAlgn="auto">
              <a:spcBef>
                <a:spcPts val="0"/>
              </a:spcBef>
              <a:spcAft>
                <a:spcPts val="0"/>
              </a:spcAft>
              <a:defRPr/>
            </a:pPr>
            <a:endParaRPr lang="ja-JP" altLang="en-US" sz="2000" spc="-50" dirty="0">
              <a:latin typeface="ＭＳ Ｐゴシック" panose="020B0600070205080204" pitchFamily="50" charset="-128"/>
            </a:endParaRPr>
          </a:p>
        </p:txBody>
      </p:sp>
      <p:sp>
        <p:nvSpPr>
          <p:cNvPr id="8" name="スライド番号プレースホルダー 7">
            <a:extLst>
              <a:ext uri="{FF2B5EF4-FFF2-40B4-BE49-F238E27FC236}">
                <a16:creationId xmlns:a16="http://schemas.microsoft.com/office/drawing/2014/main" id="{90FFD693-6FE9-4DD9-B093-A0ECE25D64A6}"/>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21</a:t>
            </a:fld>
            <a:endParaRPr lang="ja-JP" altLang="en-US" dirty="0">
              <a:solidFill>
                <a:prstClr val="black">
                  <a:tint val="75000"/>
                </a:prstClr>
              </a:solidFill>
            </a:endParaRPr>
          </a:p>
        </p:txBody>
      </p:sp>
      <p:sp>
        <p:nvSpPr>
          <p:cNvPr id="13" name="テキスト ボックス 2">
            <a:extLst>
              <a:ext uri="{FF2B5EF4-FFF2-40B4-BE49-F238E27FC236}">
                <a16:creationId xmlns:a16="http://schemas.microsoft.com/office/drawing/2014/main" id="{16CC4F3F-9C04-4FAC-A6F2-CFFB2FA3142D}"/>
              </a:ext>
            </a:extLst>
          </p:cNvPr>
          <p:cNvSpPr txBox="1">
            <a:spLocks noChangeArrowheads="1"/>
          </p:cNvSpPr>
          <p:nvPr/>
        </p:nvSpPr>
        <p:spPr bwMode="auto">
          <a:xfrm>
            <a:off x="222429" y="980728"/>
            <a:ext cx="605155" cy="5616624"/>
          </a:xfrm>
          <a:prstGeom prst="rect">
            <a:avLst/>
          </a:prstGeom>
          <a:solidFill>
            <a:schemeClr val="accent4"/>
          </a:solidFill>
          <a:ln w="9525">
            <a:noFill/>
            <a:miter lim="800000"/>
            <a:headEnd/>
            <a:tailEnd/>
          </a:ln>
        </p:spPr>
        <p:txBody>
          <a:bodyPr rot="0" vert="horz" wrap="square" lIns="91440" tIns="45720" rIns="91440" bIns="45720" anchor="t" anchorCtr="0">
            <a:noAutofit/>
          </a:bodyPr>
          <a:lstStyle/>
          <a:p>
            <a:pPr algn="ctr">
              <a:lnSpc>
                <a:spcPts val="1360"/>
              </a:lnSpc>
              <a:spcAft>
                <a:spcPts val="0"/>
              </a:spcAft>
            </a:pPr>
            <a:endParaRPr lang="en-US" sz="1200" b="1" kern="100" dirty="0">
              <a:solidFill>
                <a:srgbClr val="FFFFFF"/>
              </a:solidFill>
              <a:effectLst/>
              <a:latin typeface="ＤＦＧ平成丸ゴシック体W4" panose="020F0400000000000000" pitchFamily="50" charset="-128"/>
              <a:ea typeface="ＭＳ 明朝" panose="02020609040205080304" pitchFamily="17" charset="-128"/>
            </a:endParaRPr>
          </a:p>
          <a:p>
            <a:pPr algn="ctr">
              <a:lnSpc>
                <a:spcPts val="1360"/>
              </a:lnSpc>
              <a:spcAft>
                <a:spcPts val="0"/>
              </a:spcAft>
            </a:pPr>
            <a:r>
              <a:rPr lang="ja-JP" altLang="ja-JP" sz="120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ja-JP" altLang="ja-JP" sz="120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en-US" sz="1200" b="1" kern="100" dirty="0">
                <a:solidFill>
                  <a:srgbClr val="FFFFFF"/>
                </a:solidFill>
                <a:effectLst/>
                <a:latin typeface="ＤＦＧ平成丸ゴシック体W4" panose="020F0400000000000000" pitchFamily="50" charset="-128"/>
                <a:ea typeface="ＭＳ 明朝" panose="02020609040205080304" pitchFamily="17" charset="-128"/>
              </a:rPr>
              <a:t>STEP</a:t>
            </a:r>
            <a:endParaRPr lang="ja-JP" sz="1200" kern="100" dirty="0">
              <a:effectLst/>
              <a:latin typeface="Times New Roman" panose="02020603050405020304" pitchFamily="18" charset="0"/>
              <a:ea typeface="ＭＳ 明朝" panose="02020609040205080304" pitchFamily="17" charset="-128"/>
            </a:endParaRPr>
          </a:p>
          <a:p>
            <a:pPr algn="ctr">
              <a:spcBef>
                <a:spcPts val="600"/>
              </a:spcBef>
              <a:spcAft>
                <a:spcPts val="0"/>
              </a:spcAft>
            </a:pPr>
            <a:r>
              <a:rPr lang="en-US" altLang="ja-JP" sz="2400" kern="100" dirty="0">
                <a:solidFill>
                  <a:srgbClr val="FFFFFF"/>
                </a:solidFill>
                <a:latin typeface="ＤＦＧ平成丸ゴシック体W4" panose="020F0400000000000000" pitchFamily="50" charset="-128"/>
                <a:ea typeface="ＤＦＧ平成丸ゴシック体W4" panose="020F0400000000000000" pitchFamily="50" charset="-128"/>
              </a:rPr>
              <a:t>4</a:t>
            </a:r>
            <a:endParaRPr lang="ja-JP" sz="2400" kern="100" dirty="0">
              <a:effectLst/>
              <a:latin typeface="ＤＦＧ平成丸ゴシック体W4" panose="020F0400000000000000" pitchFamily="50" charset="-128"/>
              <a:ea typeface="ＤＦＧ平成丸ゴシック体W4" panose="020F0400000000000000" pitchFamily="50"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p:txBody>
      </p:sp>
      <p:sp>
        <p:nvSpPr>
          <p:cNvPr id="7" name="正方形/長方形 6">
            <a:extLst>
              <a:ext uri="{FF2B5EF4-FFF2-40B4-BE49-F238E27FC236}">
                <a16:creationId xmlns:a16="http://schemas.microsoft.com/office/drawing/2014/main" id="{EDF2481D-5498-4411-B4F7-DAE4978F91C5}"/>
              </a:ext>
            </a:extLst>
          </p:cNvPr>
          <p:cNvSpPr/>
          <p:nvPr/>
        </p:nvSpPr>
        <p:spPr>
          <a:xfrm>
            <a:off x="3835983" y="1594792"/>
            <a:ext cx="5092986" cy="3240360"/>
          </a:xfrm>
          <a:prstGeom prst="rect">
            <a:avLst/>
          </a:prstGeom>
        </p:spPr>
        <p:txBody>
          <a:bodyPr>
            <a:noAutofit/>
          </a:bodyPr>
          <a:lstStyle/>
          <a:p>
            <a:pPr>
              <a:spcAft>
                <a:spcPts val="0"/>
              </a:spcAft>
            </a:pPr>
            <a:r>
              <a:rPr lang="ja-JP" altLang="en-US" sz="2000" b="0" kern="100" spc="-50" dirty="0">
                <a:latin typeface="メイリオ" panose="020B0604030504040204" pitchFamily="50" charset="-128"/>
                <a:ea typeface="メイリオ" panose="020B0604030504040204" pitchFamily="50" charset="-128"/>
                <a:cs typeface="Arial" panose="020B0604020202020204" pitchFamily="34" charset="0"/>
              </a:rPr>
              <a:t>・</a:t>
            </a:r>
            <a:r>
              <a:rPr lang="ja-JP" altLang="en-US" sz="2000" b="0" u="sng" spc="-50" dirty="0">
                <a:latin typeface="メイリオ" panose="020B0604030504040204" pitchFamily="50" charset="-128"/>
                <a:ea typeface="メイリオ" panose="020B0604030504040204" pitchFamily="50" charset="-128"/>
              </a:rPr>
              <a:t>令和</a:t>
            </a:r>
            <a:r>
              <a:rPr lang="en-US" altLang="ja-JP" sz="2000" b="0" u="sng" spc="-50" dirty="0">
                <a:latin typeface="メイリオ" panose="020B0604030504040204" pitchFamily="50" charset="-128"/>
                <a:ea typeface="メイリオ" panose="020B0604030504040204" pitchFamily="50" charset="-128"/>
              </a:rPr>
              <a:t>8</a:t>
            </a:r>
            <a:r>
              <a:rPr lang="ja-JP" altLang="en-US" sz="2000" b="0" u="sng" spc="-50" dirty="0">
                <a:latin typeface="メイリオ" panose="020B0604030504040204" pitchFamily="50" charset="-128"/>
                <a:ea typeface="メイリオ" panose="020B0604030504040204" pitchFamily="50" charset="-128"/>
              </a:rPr>
              <a:t>年</a:t>
            </a:r>
            <a:r>
              <a:rPr lang="en-US" altLang="ja-JP" sz="2000" b="0" u="sng" spc="-50" dirty="0">
                <a:latin typeface="メイリオ" panose="020B0604030504040204" pitchFamily="50" charset="-128"/>
                <a:ea typeface="メイリオ" panose="020B0604030504040204" pitchFamily="50" charset="-128"/>
              </a:rPr>
              <a:t>7</a:t>
            </a:r>
            <a:r>
              <a:rPr lang="ja-JP" altLang="en-US" sz="2000" b="0" u="sng" spc="-50" dirty="0">
                <a:latin typeface="メイリオ" panose="020B0604030504040204" pitchFamily="50" charset="-128"/>
                <a:ea typeface="メイリオ" panose="020B0604030504040204" pitchFamily="50" charset="-128"/>
              </a:rPr>
              <a:t>月</a:t>
            </a:r>
            <a:r>
              <a:rPr lang="en-US" altLang="ja-JP" sz="2000" b="0" u="sng" spc="-50" dirty="0">
                <a:latin typeface="メイリオ" panose="020B0604030504040204" pitchFamily="50" charset="-128"/>
                <a:ea typeface="メイリオ" panose="020B0604030504040204" pitchFamily="50" charset="-128"/>
              </a:rPr>
              <a:t>1</a:t>
            </a:r>
            <a:r>
              <a:rPr lang="ja-JP" altLang="en-US" sz="2000" b="0" u="sng" spc="-50" dirty="0">
                <a:latin typeface="メイリオ" panose="020B0604030504040204" pitchFamily="50" charset="-128"/>
                <a:ea typeface="メイリオ" panose="020B0604030504040204" pitchFamily="50" charset="-128"/>
              </a:rPr>
              <a:t>日</a:t>
            </a:r>
            <a:r>
              <a:rPr lang="ja-JP" altLang="en-US" sz="2000" b="0" spc="-50" dirty="0">
                <a:latin typeface="メイリオ" panose="020B0604030504040204" pitchFamily="50" charset="-128"/>
                <a:ea typeface="メイリオ" panose="020B0604030504040204" pitchFamily="50" charset="-128"/>
              </a:rPr>
              <a:t>以降に撮影</a:t>
            </a:r>
            <a:endParaRPr lang="en-US" altLang="ja-JP" sz="2000" b="0" kern="100" dirty="0">
              <a:latin typeface="メイリオ" panose="020B0604030504040204" pitchFamily="50" charset="-128"/>
              <a:ea typeface="メイリオ" panose="020B0604030504040204" pitchFamily="50" charset="-128"/>
              <a:cs typeface="Arial" panose="020B0604020202020204" pitchFamily="34" charset="0"/>
            </a:endParaRPr>
          </a:p>
          <a:p>
            <a:pPr>
              <a:spcBef>
                <a:spcPts val="0"/>
              </a:spcBef>
              <a:spcAft>
                <a:spcPts val="0"/>
              </a:spcAft>
            </a:pPr>
            <a:r>
              <a:rPr lang="ja-JP" altLang="ja-JP" sz="2000" b="0" kern="100" dirty="0">
                <a:latin typeface="メイリオ" panose="020B0604030504040204" pitchFamily="50" charset="-128"/>
                <a:ea typeface="メイリオ" panose="020B0604030504040204" pitchFamily="50" charset="-128"/>
                <a:cs typeface="Arial" panose="020B0604020202020204" pitchFamily="34" charset="0"/>
              </a:rPr>
              <a:t>・上半身のみ写っている</a:t>
            </a:r>
            <a:endParaRPr lang="ja-JP" altLang="ja-JP" sz="2000" b="0" kern="100" dirty="0">
              <a:latin typeface="メイリオ" panose="020B0604030504040204" pitchFamily="50" charset="-128"/>
              <a:ea typeface="メイリオ" panose="020B0604030504040204" pitchFamily="50" charset="-128"/>
            </a:endParaRPr>
          </a:p>
          <a:p>
            <a:pPr>
              <a:spcBef>
                <a:spcPts val="120"/>
              </a:spcBef>
              <a:spcAft>
                <a:spcPts val="0"/>
              </a:spcAft>
            </a:pPr>
            <a:r>
              <a:rPr lang="ja-JP" altLang="ja-JP" sz="2000" b="0" kern="100" dirty="0">
                <a:latin typeface="メイリオ" panose="020B0604030504040204" pitchFamily="50" charset="-128"/>
                <a:ea typeface="メイリオ" panose="020B0604030504040204" pitchFamily="50" charset="-128"/>
                <a:cs typeface="Arial" panose="020B0604020202020204" pitchFamily="34" charset="0"/>
              </a:rPr>
              <a:t>・無帽</a:t>
            </a:r>
            <a:endParaRPr lang="ja-JP" altLang="ja-JP" sz="2000" b="0" kern="100" dirty="0">
              <a:latin typeface="メイリオ" panose="020B0604030504040204" pitchFamily="50" charset="-128"/>
              <a:ea typeface="メイリオ" panose="020B0604030504040204" pitchFamily="50" charset="-128"/>
            </a:endParaRPr>
          </a:p>
          <a:p>
            <a:pPr>
              <a:spcBef>
                <a:spcPts val="120"/>
              </a:spcBef>
              <a:spcAft>
                <a:spcPts val="0"/>
              </a:spcAft>
            </a:pPr>
            <a:r>
              <a:rPr lang="ja-JP" altLang="ja-JP" sz="2000" b="0" kern="100" dirty="0">
                <a:latin typeface="メイリオ" panose="020B0604030504040204" pitchFamily="50" charset="-128"/>
                <a:ea typeface="メイリオ" panose="020B0604030504040204" pitchFamily="50" charset="-128"/>
                <a:cs typeface="Arial" panose="020B0604020202020204" pitchFamily="34" charset="0"/>
              </a:rPr>
              <a:t>・無背景</a:t>
            </a:r>
            <a:endParaRPr lang="en-US" altLang="ja-JP" sz="2000" b="0" kern="100" dirty="0">
              <a:latin typeface="メイリオ" panose="020B0604030504040204" pitchFamily="50" charset="-128"/>
              <a:ea typeface="メイリオ" panose="020B0604030504040204" pitchFamily="50" charset="-128"/>
              <a:cs typeface="Arial" panose="020B0604020202020204" pitchFamily="34" charset="0"/>
            </a:endParaRPr>
          </a:p>
          <a:p>
            <a:pPr lvl="0" fontAlgn="auto">
              <a:spcBef>
                <a:spcPts val="2400"/>
              </a:spcBef>
              <a:spcAft>
                <a:spcPts val="0"/>
              </a:spcAft>
              <a:defRPr/>
            </a:pPr>
            <a:r>
              <a:rPr lang="en-US" altLang="ja-JP" sz="1800" b="0" kern="100" spc="-50" dirty="0">
                <a:latin typeface="メイリオ" panose="020B0604030504040204" pitchFamily="50" charset="-128"/>
                <a:ea typeface="メイリオ" panose="020B0604030504040204" pitchFamily="50" charset="-128"/>
                <a:cs typeface="Arial" panose="020B0604020202020204" pitchFamily="34" charset="0"/>
              </a:rPr>
              <a:t>※</a:t>
            </a:r>
            <a:r>
              <a:rPr lang="ja-JP" altLang="en-US" sz="1800" b="0" kern="100" spc="-50" dirty="0">
                <a:latin typeface="メイリオ" panose="020B0604030504040204" pitchFamily="50" charset="-128"/>
                <a:ea typeface="メイリオ" panose="020B0604030504040204" pitchFamily="50" charset="-128"/>
                <a:cs typeface="Arial" panose="020B0604020202020204" pitchFamily="34" charset="0"/>
              </a:rPr>
              <a:t>　</a:t>
            </a:r>
            <a:r>
              <a:rPr lang="ja-JP" altLang="en-US" sz="1800" b="0" spc="-50" dirty="0">
                <a:latin typeface="メイリオ" panose="020B0604030504040204" pitchFamily="50" charset="-128"/>
                <a:ea typeface="メイリオ" panose="020B0604030504040204" pitchFamily="50" charset="-128"/>
              </a:rPr>
              <a:t>データのサイズは</a:t>
            </a:r>
            <a:r>
              <a:rPr lang="en-US" altLang="ja-JP" sz="1800" b="0" spc="-50" dirty="0">
                <a:latin typeface="メイリオ" panose="020B0604030504040204" pitchFamily="50" charset="-128"/>
                <a:ea typeface="メイリオ" panose="020B0604030504040204" pitchFamily="50" charset="-128"/>
              </a:rPr>
              <a:t>5MB</a:t>
            </a:r>
            <a:r>
              <a:rPr lang="ja-JP" altLang="en-US" sz="1800" b="0" spc="-50" dirty="0">
                <a:latin typeface="メイリオ" panose="020B0604030504040204" pitchFamily="50" charset="-128"/>
                <a:ea typeface="メイリオ" panose="020B0604030504040204" pitchFamily="50" charset="-128"/>
              </a:rPr>
              <a:t>以内、</a:t>
            </a:r>
            <a:r>
              <a:rPr lang="ja-JP" altLang="en-US" sz="1800" b="0" kern="100" spc="-50" dirty="0">
                <a:latin typeface="メイリオ" panose="020B0604030504040204" pitchFamily="50" charset="-128"/>
                <a:ea typeface="メイリオ" panose="020B0604030504040204" pitchFamily="50" charset="-128"/>
                <a:cs typeface="Arial" panose="020B0604020202020204" pitchFamily="34" charset="0"/>
              </a:rPr>
              <a:t>データ</a:t>
            </a:r>
            <a:r>
              <a:rPr lang="ja-JP" altLang="en-US" sz="1800" b="0" spc="-50" dirty="0">
                <a:latin typeface="メイリオ" panose="020B0604030504040204" pitchFamily="50" charset="-128"/>
                <a:ea typeface="メイリオ" panose="020B0604030504040204" pitchFamily="50" charset="-128"/>
              </a:rPr>
              <a:t>形式は</a:t>
            </a:r>
            <a:endParaRPr lang="en-US" altLang="ja-JP" sz="1800" b="0" spc="-50" dirty="0">
              <a:latin typeface="メイリオ" panose="020B0604030504040204" pitchFamily="50" charset="-128"/>
              <a:ea typeface="メイリオ" panose="020B0604030504040204" pitchFamily="50" charset="-128"/>
            </a:endParaRPr>
          </a:p>
          <a:p>
            <a:pPr lvl="0" fontAlgn="auto">
              <a:spcBef>
                <a:spcPts val="0"/>
              </a:spcBef>
              <a:spcAft>
                <a:spcPts val="0"/>
              </a:spcAft>
              <a:defRPr/>
            </a:pPr>
            <a:r>
              <a:rPr lang="ja-JP" altLang="en-US" sz="1800" b="0" spc="-50" dirty="0">
                <a:latin typeface="メイリオ" panose="020B0604030504040204" pitchFamily="50" charset="-128"/>
                <a:ea typeface="メイリオ" panose="020B0604030504040204" pitchFamily="50" charset="-128"/>
              </a:rPr>
              <a:t>  「</a:t>
            </a:r>
            <a:r>
              <a:rPr lang="en-US" altLang="ja-JP" sz="1800" b="0" spc="-50" dirty="0">
                <a:latin typeface="メイリオ" panose="020B0604030504040204" pitchFamily="50" charset="-128"/>
                <a:ea typeface="メイリオ" panose="020B0604030504040204" pitchFamily="50" charset="-128"/>
              </a:rPr>
              <a:t>.jpg</a:t>
            </a:r>
            <a:r>
              <a:rPr lang="ja-JP" altLang="en-US" sz="1800" b="0" spc="-50" dirty="0">
                <a:latin typeface="メイリオ" panose="020B0604030504040204" pitchFamily="50" charset="-128"/>
                <a:ea typeface="メイリオ" panose="020B0604030504040204" pitchFamily="50" charset="-128"/>
              </a:rPr>
              <a:t>」「</a:t>
            </a:r>
            <a:r>
              <a:rPr lang="en-US" altLang="ja-JP" sz="1800" b="0" spc="-50" dirty="0">
                <a:latin typeface="メイリオ" panose="020B0604030504040204" pitchFamily="50" charset="-128"/>
                <a:ea typeface="メイリオ" panose="020B0604030504040204" pitchFamily="50" charset="-128"/>
              </a:rPr>
              <a:t>.jpeg</a:t>
            </a:r>
            <a:r>
              <a:rPr lang="ja-JP" altLang="en-US" sz="1800" b="0" spc="-50" dirty="0">
                <a:latin typeface="メイリオ" panose="020B0604030504040204" pitchFamily="50" charset="-128"/>
                <a:ea typeface="メイリオ" panose="020B0604030504040204" pitchFamily="50" charset="-128"/>
              </a:rPr>
              <a:t>」「</a:t>
            </a:r>
            <a:r>
              <a:rPr lang="en-US" altLang="ja-JP" sz="1800" b="0" spc="-50" dirty="0">
                <a:latin typeface="メイリオ" panose="020B0604030504040204" pitchFamily="50" charset="-128"/>
                <a:ea typeface="メイリオ" panose="020B0604030504040204" pitchFamily="50" charset="-128"/>
              </a:rPr>
              <a:t>.</a:t>
            </a:r>
            <a:r>
              <a:rPr lang="en-US" altLang="ja-JP" sz="1800" b="0" spc="-50" dirty="0" err="1">
                <a:latin typeface="メイリオ" panose="020B0604030504040204" pitchFamily="50" charset="-128"/>
                <a:ea typeface="メイリオ" panose="020B0604030504040204" pitchFamily="50" charset="-128"/>
              </a:rPr>
              <a:t>jpe</a:t>
            </a:r>
            <a:r>
              <a:rPr lang="ja-JP" altLang="en-US" sz="1800" b="0" spc="-50" dirty="0">
                <a:latin typeface="メイリオ" panose="020B0604030504040204" pitchFamily="50" charset="-128"/>
                <a:ea typeface="メイリオ" panose="020B0604030504040204" pitchFamily="50" charset="-128"/>
              </a:rPr>
              <a:t>」「</a:t>
            </a:r>
            <a:r>
              <a:rPr lang="en-US" altLang="ja-JP" sz="1800" b="0" spc="-50" dirty="0">
                <a:latin typeface="メイリオ" panose="020B0604030504040204" pitchFamily="50" charset="-128"/>
                <a:ea typeface="メイリオ" panose="020B0604030504040204" pitchFamily="50" charset="-128"/>
              </a:rPr>
              <a:t>.</a:t>
            </a:r>
            <a:r>
              <a:rPr lang="en-US" altLang="ja-JP" sz="1800" b="0" spc="-50" dirty="0" err="1">
                <a:latin typeface="メイリオ" panose="020B0604030504040204" pitchFamily="50" charset="-128"/>
                <a:ea typeface="メイリオ" panose="020B0604030504040204" pitchFamily="50" charset="-128"/>
              </a:rPr>
              <a:t>png</a:t>
            </a:r>
            <a:r>
              <a:rPr lang="ja-JP" altLang="en-US" sz="1800" b="0" spc="-50" dirty="0">
                <a:latin typeface="メイリオ" panose="020B0604030504040204" pitchFamily="50" charset="-128"/>
                <a:ea typeface="メイリオ" panose="020B0604030504040204" pitchFamily="50" charset="-128"/>
              </a:rPr>
              <a:t>」「</a:t>
            </a:r>
            <a:r>
              <a:rPr lang="en-US" altLang="ja-JP" sz="1800" b="0" spc="-50" dirty="0">
                <a:latin typeface="メイリオ" panose="020B0604030504040204" pitchFamily="50" charset="-128"/>
                <a:ea typeface="メイリオ" panose="020B0604030504040204" pitchFamily="50" charset="-128"/>
              </a:rPr>
              <a:t>.</a:t>
            </a:r>
            <a:r>
              <a:rPr lang="en-US" altLang="ja-JP" sz="1800" b="0" spc="-50" dirty="0" err="1">
                <a:latin typeface="メイリオ" panose="020B0604030504040204" pitchFamily="50" charset="-128"/>
                <a:ea typeface="メイリオ" panose="020B0604030504040204" pitchFamily="50" charset="-128"/>
              </a:rPr>
              <a:t>heic</a:t>
            </a:r>
            <a:r>
              <a:rPr lang="ja-JP" altLang="en-US" sz="1800" b="0" spc="-50" dirty="0">
                <a:latin typeface="メイリオ" panose="020B0604030504040204" pitchFamily="50" charset="-128"/>
                <a:ea typeface="メイリオ" panose="020B0604030504040204" pitchFamily="50" charset="-128"/>
              </a:rPr>
              <a:t>」    </a:t>
            </a:r>
            <a:endParaRPr lang="en-US" altLang="ja-JP" sz="1800" b="0" spc="-50" dirty="0">
              <a:latin typeface="メイリオ" panose="020B0604030504040204" pitchFamily="50" charset="-128"/>
              <a:ea typeface="メイリオ" panose="020B0604030504040204" pitchFamily="50" charset="-128"/>
            </a:endParaRPr>
          </a:p>
          <a:p>
            <a:pPr lvl="0" fontAlgn="auto">
              <a:spcBef>
                <a:spcPts val="0"/>
              </a:spcBef>
              <a:spcAft>
                <a:spcPts val="0"/>
              </a:spcAft>
              <a:defRPr/>
            </a:pPr>
            <a:r>
              <a:rPr lang="en-US" altLang="ja-JP" sz="1800" b="0" spc="-50" dirty="0">
                <a:latin typeface="メイリオ" panose="020B0604030504040204" pitchFamily="50" charset="-128"/>
                <a:ea typeface="メイリオ" panose="020B0604030504040204" pitchFamily="50" charset="-128"/>
              </a:rPr>
              <a:t>  </a:t>
            </a:r>
            <a:r>
              <a:rPr lang="ja-JP" altLang="en-US" sz="1800" b="0" spc="-50" dirty="0">
                <a:latin typeface="メイリオ" panose="020B0604030504040204" pitchFamily="50" charset="-128"/>
                <a:ea typeface="メイリオ" panose="020B0604030504040204" pitchFamily="50" charset="-128"/>
              </a:rPr>
              <a:t>「</a:t>
            </a:r>
            <a:r>
              <a:rPr lang="en-US" altLang="ja-JP" sz="1800" b="0" spc="-50" dirty="0">
                <a:latin typeface="メイリオ" panose="020B0604030504040204" pitchFamily="50" charset="-128"/>
                <a:ea typeface="メイリオ" panose="020B0604030504040204" pitchFamily="50" charset="-128"/>
              </a:rPr>
              <a:t>.</a:t>
            </a:r>
            <a:r>
              <a:rPr lang="en-US" altLang="ja-JP" sz="1800" b="0" spc="-50" dirty="0" err="1">
                <a:latin typeface="メイリオ" panose="020B0604030504040204" pitchFamily="50" charset="-128"/>
                <a:ea typeface="メイリオ" panose="020B0604030504040204" pitchFamily="50" charset="-128"/>
              </a:rPr>
              <a:t>heif</a:t>
            </a:r>
            <a:r>
              <a:rPr lang="ja-JP" altLang="en-US" sz="1800" b="0" spc="-50" dirty="0">
                <a:latin typeface="メイリオ" panose="020B0604030504040204" pitchFamily="50" charset="-128"/>
                <a:ea typeface="メイリオ" panose="020B0604030504040204" pitchFamily="50" charset="-128"/>
              </a:rPr>
              <a:t>」のいずれか。　</a:t>
            </a:r>
            <a:endParaRPr lang="en-US" altLang="ja-JP" sz="1800" b="0" spc="-50" dirty="0">
              <a:latin typeface="メイリオ" panose="020B0604030504040204" pitchFamily="50" charset="-128"/>
              <a:ea typeface="メイリオ" panose="020B0604030504040204" pitchFamily="50" charset="-128"/>
            </a:endParaRPr>
          </a:p>
          <a:p>
            <a:pPr lvl="0" fontAlgn="auto">
              <a:spcBef>
                <a:spcPts val="1800"/>
              </a:spcBef>
              <a:spcAft>
                <a:spcPts val="0"/>
              </a:spcAft>
              <a:defRPr/>
            </a:pPr>
            <a:r>
              <a:rPr lang="en-US" altLang="ja-JP" sz="1800" b="0" spc="-50" dirty="0">
                <a:latin typeface="メイリオ" panose="020B0604030504040204" pitchFamily="50" charset="-128"/>
                <a:ea typeface="メイリオ" panose="020B0604030504040204" pitchFamily="50" charset="-128"/>
              </a:rPr>
              <a:t>※</a:t>
            </a:r>
            <a:r>
              <a:rPr lang="ja-JP" altLang="en-US" sz="1800" b="0" spc="-50" dirty="0">
                <a:latin typeface="メイリオ" panose="020B0604030504040204" pitchFamily="50" charset="-128"/>
                <a:ea typeface="メイリオ" panose="020B0604030504040204" pitchFamily="50" charset="-128"/>
              </a:rPr>
              <a:t>　試験時間中に眼鏡をかける者は、眼鏡をかけ </a:t>
            </a:r>
            <a:endParaRPr lang="en-US" altLang="ja-JP" sz="1800" b="0" spc="-50" dirty="0">
              <a:latin typeface="メイリオ" panose="020B0604030504040204" pitchFamily="50" charset="-128"/>
              <a:ea typeface="メイリオ" panose="020B0604030504040204" pitchFamily="50" charset="-128"/>
            </a:endParaRPr>
          </a:p>
          <a:p>
            <a:pPr lvl="0" fontAlgn="auto">
              <a:spcBef>
                <a:spcPts val="0"/>
              </a:spcBef>
              <a:spcAft>
                <a:spcPts val="0"/>
              </a:spcAft>
              <a:defRPr/>
            </a:pPr>
            <a:r>
              <a:rPr lang="en-US" altLang="ja-JP" sz="1800" b="0" spc="-50" dirty="0">
                <a:latin typeface="メイリオ" panose="020B0604030504040204" pitchFamily="50" charset="-128"/>
                <a:ea typeface="メイリオ" panose="020B0604030504040204" pitchFamily="50" charset="-128"/>
              </a:rPr>
              <a:t>   </a:t>
            </a:r>
            <a:r>
              <a:rPr lang="ja-JP" altLang="en-US" sz="1800" b="0" spc="-50" dirty="0">
                <a:latin typeface="メイリオ" panose="020B0604030504040204" pitchFamily="50" charset="-128"/>
                <a:ea typeface="メイリオ" panose="020B0604030504040204" pitchFamily="50" charset="-128"/>
              </a:rPr>
              <a:t>て撮影する。</a:t>
            </a:r>
            <a:endParaRPr lang="en-US" altLang="ja-JP" sz="1800" b="0" kern="1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9" name="左中かっこ 8">
            <a:extLst>
              <a:ext uri="{FF2B5EF4-FFF2-40B4-BE49-F238E27FC236}">
                <a16:creationId xmlns:a16="http://schemas.microsoft.com/office/drawing/2014/main" id="{982DE6B9-C3AF-4C22-92C4-0782B3879708}"/>
              </a:ext>
            </a:extLst>
          </p:cNvPr>
          <p:cNvSpPr/>
          <p:nvPr/>
        </p:nvSpPr>
        <p:spPr>
          <a:xfrm>
            <a:off x="3665604" y="1624186"/>
            <a:ext cx="263121" cy="137276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2" name="Rectangle 438">
            <a:extLst>
              <a:ext uri="{FF2B5EF4-FFF2-40B4-BE49-F238E27FC236}">
                <a16:creationId xmlns:a16="http://schemas.microsoft.com/office/drawing/2014/main" id="{BF614F21-004A-4169-8337-68D95904BEF8}"/>
              </a:ext>
            </a:extLst>
          </p:cNvPr>
          <p:cNvSpPr>
            <a:spLocks noChangeArrowheads="1"/>
          </p:cNvSpPr>
          <p:nvPr/>
        </p:nvSpPr>
        <p:spPr bwMode="auto">
          <a:xfrm>
            <a:off x="1053115" y="899547"/>
            <a:ext cx="3600000" cy="504000"/>
          </a:xfrm>
          <a:prstGeom prst="rect">
            <a:avLst/>
          </a:prstGeom>
          <a:solidFill>
            <a:schemeClr val="accent4">
              <a:lumMod val="20000"/>
              <a:lumOff val="80000"/>
            </a:schemeClr>
          </a:solidFill>
          <a:ln w="28575" algn="ctr">
            <a:solidFill>
              <a:schemeClr val="accent4"/>
            </a:solidFill>
            <a:prstDash val="dash"/>
            <a:miter lim="800000"/>
            <a:headEnd/>
            <a:tailEnd/>
          </a:ln>
          <a:extLst/>
        </p:spPr>
        <p:style>
          <a:lnRef idx="2">
            <a:schemeClr val="accent4"/>
          </a:lnRef>
          <a:fillRef idx="1">
            <a:schemeClr val="lt1"/>
          </a:fillRef>
          <a:effectRef idx="0">
            <a:schemeClr val="accent4"/>
          </a:effectRef>
          <a:fontRef idx="minor">
            <a:schemeClr val="dk1"/>
          </a:fontRef>
        </p:style>
        <p:txBody>
          <a:bodyPr wrap="square" anchor="ctr">
            <a:noAutofit/>
          </a:bodyPr>
          <a:lstStyle/>
          <a:p>
            <a:pPr lvl="0" fontAlgn="auto">
              <a:spcBef>
                <a:spcPts val="0"/>
              </a:spcBef>
              <a:spcAft>
                <a:spcPts val="0"/>
              </a:spcAft>
              <a:defRPr/>
            </a:pPr>
            <a:r>
              <a:rPr lang="ja-JP" altLang="en-US" sz="2200" spc="-50" dirty="0">
                <a:latin typeface="ＭＳ Ｐゴシック" panose="020B0600070205080204" pitchFamily="50" charset="-128"/>
              </a:rPr>
              <a:t> </a:t>
            </a:r>
            <a:r>
              <a:rPr lang="ja-JP" altLang="en-US" sz="2200" spc="-50" dirty="0">
                <a:latin typeface="メイリオ" panose="020B0604030504040204" pitchFamily="50" charset="-128"/>
                <a:ea typeface="メイリオ" panose="020B0604030504040204" pitchFamily="50" charset="-128"/>
              </a:rPr>
              <a:t>顔写真について①</a:t>
            </a:r>
            <a:endParaRPr lang="en-US" altLang="ja-JP" sz="2200" spc="-50" dirty="0">
              <a:latin typeface="メイリオ" panose="020B0604030504040204" pitchFamily="50" charset="-128"/>
              <a:ea typeface="メイリオ" panose="020B0604030504040204" pitchFamily="50" charset="-128"/>
            </a:endParaRPr>
          </a:p>
        </p:txBody>
      </p:sp>
      <p:grpSp>
        <p:nvGrpSpPr>
          <p:cNvPr id="10" name="グループ化 9">
            <a:extLst>
              <a:ext uri="{FF2B5EF4-FFF2-40B4-BE49-F238E27FC236}">
                <a16:creationId xmlns:a16="http://schemas.microsoft.com/office/drawing/2014/main" id="{A6678670-9FF2-4183-AC79-2287FEC95F48}"/>
              </a:ext>
            </a:extLst>
          </p:cNvPr>
          <p:cNvGrpSpPr>
            <a:grpSpLocks noChangeAspect="1"/>
          </p:cNvGrpSpPr>
          <p:nvPr/>
        </p:nvGrpSpPr>
        <p:grpSpPr>
          <a:xfrm>
            <a:off x="1191926" y="1700808"/>
            <a:ext cx="2387626" cy="3096344"/>
            <a:chOff x="2919412" y="1285875"/>
            <a:chExt cx="3305175" cy="4286250"/>
          </a:xfrm>
        </p:grpSpPr>
        <p:pic>
          <p:nvPicPr>
            <p:cNvPr id="3" name="図 2">
              <a:extLst>
                <a:ext uri="{FF2B5EF4-FFF2-40B4-BE49-F238E27FC236}">
                  <a16:creationId xmlns:a16="http://schemas.microsoft.com/office/drawing/2014/main" id="{951535C0-856C-42FE-B7C9-635169E195A9}"/>
                </a:ext>
              </a:extLst>
            </p:cNvPr>
            <p:cNvPicPr>
              <a:picLocks noChangeAspect="1"/>
            </p:cNvPicPr>
            <p:nvPr/>
          </p:nvPicPr>
          <p:blipFill>
            <a:blip r:embed="rId3"/>
            <a:stretch>
              <a:fillRect/>
            </a:stretch>
          </p:blipFill>
          <p:spPr>
            <a:xfrm>
              <a:off x="2919412" y="1285875"/>
              <a:ext cx="3305175" cy="4286250"/>
            </a:xfrm>
            <a:prstGeom prst="rect">
              <a:avLst/>
            </a:prstGeom>
          </p:spPr>
        </p:pic>
        <p:pic>
          <p:nvPicPr>
            <p:cNvPr id="4" name="図 3">
              <a:extLst>
                <a:ext uri="{FF2B5EF4-FFF2-40B4-BE49-F238E27FC236}">
                  <a16:creationId xmlns:a16="http://schemas.microsoft.com/office/drawing/2014/main" id="{CD46E8C6-6842-4275-A96D-3A4806049B36}"/>
                </a:ext>
              </a:extLst>
            </p:cNvPr>
            <p:cNvPicPr>
              <a:picLocks noChangeAspect="1"/>
            </p:cNvPicPr>
            <p:nvPr/>
          </p:nvPicPr>
          <p:blipFill>
            <a:blip r:embed="rId4"/>
            <a:stretch>
              <a:fillRect/>
            </a:stretch>
          </p:blipFill>
          <p:spPr>
            <a:xfrm>
              <a:off x="3085895" y="1455192"/>
              <a:ext cx="619125" cy="533400"/>
            </a:xfrm>
            <a:prstGeom prst="rect">
              <a:avLst/>
            </a:prstGeom>
          </p:spPr>
        </p:pic>
      </p:grpSp>
    </p:spTree>
    <p:extLst>
      <p:ext uri="{BB962C8B-B14F-4D97-AF65-F5344CB8AC3E}">
        <p14:creationId xmlns:p14="http://schemas.microsoft.com/office/powerpoint/2010/main" val="27181357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メイリオ" panose="020B0604030504040204" pitchFamily="50" charset="-128"/>
                <a:ea typeface="メイリオ" panose="020B0604030504040204" pitchFamily="50" charset="-128"/>
              </a:rPr>
              <a:t>Ｂ</a:t>
            </a:r>
            <a:endParaRPr kumimoji="1" lang="ja-JP" altLang="en-US" sz="3000" dirty="0">
              <a:latin typeface="メイリオ" panose="020B0604030504040204" pitchFamily="50" charset="-128"/>
              <a:ea typeface="メイリオ" panose="020B0604030504040204" pitchFamily="50" charset="-128"/>
            </a:endParaRPr>
          </a:p>
        </p:txBody>
      </p:sp>
      <p:sp>
        <p:nvSpPr>
          <p:cNvPr id="6"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dirty="0">
                <a:latin typeface="メイリオ" panose="020B0604030504040204" pitchFamily="50" charset="-128"/>
                <a:ea typeface="メイリオ" panose="020B0604030504040204" pitchFamily="50" charset="-128"/>
              </a:rPr>
              <a:t>出願</a:t>
            </a:r>
            <a:r>
              <a:rPr lang="ja-JP" altLang="en-US" sz="24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【P37】</a:t>
            </a:r>
            <a:endParaRPr lang="ja-JP" altLang="en-US" sz="2000" dirty="0">
              <a:solidFill>
                <a:srgbClr val="0033CC"/>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5506F08-D780-4E27-9221-B96F39BB58B9}"/>
              </a:ext>
            </a:extLst>
          </p:cNvPr>
          <p:cNvSpPr/>
          <p:nvPr/>
        </p:nvSpPr>
        <p:spPr>
          <a:xfrm>
            <a:off x="1053115" y="2132856"/>
            <a:ext cx="7695349" cy="2664296"/>
          </a:xfrm>
          <a:prstGeom prst="rect">
            <a:avLst/>
          </a:prstGeom>
        </p:spPr>
        <p:txBody>
          <a:bodyPr wrap="square">
            <a:noAutofit/>
          </a:bodyPr>
          <a:lstStyle/>
          <a:p>
            <a:pPr lvl="0" fontAlgn="auto">
              <a:spcBef>
                <a:spcPts val="0"/>
              </a:spcBef>
              <a:spcAft>
                <a:spcPts val="0"/>
              </a:spcAft>
              <a:defRPr/>
            </a:pPr>
            <a:r>
              <a:rPr lang="ja-JP" altLang="en-US" sz="2000" spc="-50" dirty="0">
                <a:latin typeface="メイリオ" panose="020B0604030504040204" pitchFamily="50" charset="-128"/>
                <a:ea typeface="メイリオ" panose="020B0604030504040204" pitchFamily="50" charset="-128"/>
              </a:rPr>
              <a:t>○　アップロードする際は、出願サイトに表示されている</a:t>
            </a:r>
            <a:r>
              <a:rPr lang="ja-JP" altLang="en-US" sz="2000" u="sng" spc="-50" dirty="0">
                <a:solidFill>
                  <a:srgbClr val="FF0000"/>
                </a:solidFill>
                <a:latin typeface="メイリオ" panose="020B0604030504040204" pitchFamily="50" charset="-128"/>
                <a:ea typeface="メイリオ" panose="020B0604030504040204" pitchFamily="50" charset="-128"/>
              </a:rPr>
              <a:t>ガイド</a:t>
            </a:r>
            <a:endParaRPr lang="en-US" altLang="ja-JP" sz="2000" u="sng" spc="-50" dirty="0">
              <a:solidFill>
                <a:srgbClr val="FF0000"/>
              </a:solidFill>
              <a:latin typeface="メイリオ" panose="020B0604030504040204" pitchFamily="50" charset="-128"/>
              <a:ea typeface="メイリオ" panose="020B0604030504040204" pitchFamily="50" charset="-128"/>
            </a:endParaRPr>
          </a:p>
          <a:p>
            <a:pPr lvl="0" fontAlgn="auto">
              <a:spcBef>
                <a:spcPts val="0"/>
              </a:spcBef>
              <a:spcAft>
                <a:spcPts val="0"/>
              </a:spcAft>
              <a:defRPr/>
            </a:pPr>
            <a:r>
              <a:rPr lang="ja-JP" altLang="en-US" sz="2000" spc="-50" dirty="0">
                <a:solidFill>
                  <a:srgbClr val="FF0000"/>
                </a:solidFill>
                <a:latin typeface="メイリオ" panose="020B0604030504040204" pitchFamily="50" charset="-128"/>
                <a:ea typeface="メイリオ" panose="020B0604030504040204" pitchFamily="50" charset="-128"/>
              </a:rPr>
              <a:t>　</a:t>
            </a:r>
            <a:r>
              <a:rPr lang="ja-JP" altLang="en-US" sz="2000" u="sng" spc="-50" dirty="0">
                <a:solidFill>
                  <a:srgbClr val="FF0000"/>
                </a:solidFill>
                <a:latin typeface="メイリオ" panose="020B0604030504040204" pitchFamily="50" charset="-128"/>
                <a:ea typeface="メイリオ" panose="020B0604030504040204" pitchFamily="50" charset="-128"/>
              </a:rPr>
              <a:t>線に顔が合うように調整</a:t>
            </a:r>
            <a:r>
              <a:rPr lang="ja-JP" altLang="en-US" sz="2000" spc="-50" dirty="0">
                <a:latin typeface="メイリオ" panose="020B0604030504040204" pitchFamily="50" charset="-128"/>
                <a:ea typeface="メイリオ" panose="020B0604030504040204" pitchFamily="50" charset="-128"/>
              </a:rPr>
              <a:t>する。</a:t>
            </a:r>
            <a:endParaRPr lang="en-US" altLang="ja-JP" sz="2000" spc="-50" dirty="0">
              <a:latin typeface="メイリオ" panose="020B0604030504040204" pitchFamily="50" charset="-128"/>
              <a:ea typeface="メイリオ" panose="020B0604030504040204" pitchFamily="50" charset="-128"/>
            </a:endParaRPr>
          </a:p>
          <a:p>
            <a:pPr lvl="0" fontAlgn="auto">
              <a:spcBef>
                <a:spcPts val="600"/>
              </a:spcBef>
              <a:spcAft>
                <a:spcPts val="0"/>
              </a:spcAft>
              <a:defRPr/>
            </a:pPr>
            <a:r>
              <a:rPr lang="en-US" altLang="ja-JP" sz="2000" spc="-50" dirty="0">
                <a:latin typeface="メイリオ" panose="020B0604030504040204" pitchFamily="50" charset="-128"/>
                <a:ea typeface="メイリオ" panose="020B0604030504040204" pitchFamily="50" charset="-128"/>
              </a:rPr>
              <a:t>    </a:t>
            </a:r>
            <a:r>
              <a:rPr lang="ja-JP" altLang="en-US" sz="2000" b="0" spc="-50" dirty="0">
                <a:latin typeface="メイリオ" panose="020B0604030504040204" pitchFamily="50" charset="-128"/>
                <a:ea typeface="メイリオ" panose="020B0604030504040204" pitchFamily="50" charset="-128"/>
              </a:rPr>
              <a:t>→　昨年度、顔が小さすぎて否認されてしまう事例が多数発生。</a:t>
            </a:r>
            <a:endParaRPr lang="en-US" altLang="ja-JP" sz="2000" b="0" spc="-50" dirty="0">
              <a:latin typeface="メイリオ" panose="020B0604030504040204" pitchFamily="50" charset="-128"/>
              <a:ea typeface="メイリオ" panose="020B0604030504040204" pitchFamily="50" charset="-128"/>
            </a:endParaRPr>
          </a:p>
          <a:p>
            <a:pPr lvl="0" fontAlgn="auto">
              <a:spcBef>
                <a:spcPts val="0"/>
              </a:spcBef>
              <a:spcAft>
                <a:spcPts val="0"/>
              </a:spcAft>
              <a:defRPr/>
            </a:pPr>
            <a:endParaRPr lang="en-US" altLang="ja-JP" sz="2000" spc="-50" dirty="0">
              <a:latin typeface="メイリオ" panose="020B0604030504040204" pitchFamily="50" charset="-128"/>
              <a:ea typeface="メイリオ" panose="020B0604030504040204" pitchFamily="50" charset="-128"/>
            </a:endParaRPr>
          </a:p>
          <a:p>
            <a:pPr lvl="0" fontAlgn="auto">
              <a:spcBef>
                <a:spcPts val="0"/>
              </a:spcBef>
              <a:spcAft>
                <a:spcPts val="0"/>
              </a:spcAft>
              <a:defRPr/>
            </a:pPr>
            <a:endParaRPr lang="en-US" altLang="ja-JP" sz="2000" spc="-50" dirty="0">
              <a:latin typeface="メイリオ" panose="020B0604030504040204" pitchFamily="50" charset="-128"/>
              <a:ea typeface="メイリオ" panose="020B0604030504040204" pitchFamily="50" charset="-128"/>
            </a:endParaRPr>
          </a:p>
          <a:p>
            <a:pPr lvl="0" fontAlgn="auto">
              <a:spcBef>
                <a:spcPts val="0"/>
              </a:spcBef>
              <a:spcAft>
                <a:spcPts val="0"/>
              </a:spcAft>
              <a:defRPr/>
            </a:pPr>
            <a:r>
              <a:rPr lang="ja-JP" altLang="en-US" sz="2000" spc="-50" dirty="0">
                <a:latin typeface="メイリオ" panose="020B0604030504040204" pitchFamily="50" charset="-128"/>
                <a:ea typeface="メイリオ" panose="020B0604030504040204" pitchFamily="50" charset="-128"/>
              </a:rPr>
              <a:t>○　一度登録（一時保存）した顔写真は</a:t>
            </a:r>
            <a:r>
              <a:rPr lang="ja-JP" altLang="en-US" sz="2000" u="sng" spc="-50" dirty="0">
                <a:solidFill>
                  <a:srgbClr val="FF0000"/>
                </a:solidFill>
                <a:latin typeface="メイリオ" panose="020B0604030504040204" pitchFamily="50" charset="-128"/>
                <a:ea typeface="メイリオ" panose="020B0604030504040204" pitchFamily="50" charset="-128"/>
              </a:rPr>
              <a:t>変更できない</a:t>
            </a:r>
            <a:r>
              <a:rPr lang="ja-JP" altLang="en-US" sz="2000" spc="-50" dirty="0">
                <a:latin typeface="メイリオ" panose="020B0604030504040204" pitchFamily="50" charset="-128"/>
                <a:ea typeface="メイリオ" panose="020B0604030504040204" pitchFamily="50" charset="-128"/>
              </a:rPr>
              <a:t>。</a:t>
            </a:r>
            <a:endParaRPr lang="en-US" altLang="ja-JP" sz="2000" spc="-50" dirty="0">
              <a:latin typeface="メイリオ" panose="020B0604030504040204" pitchFamily="50" charset="-128"/>
              <a:ea typeface="メイリオ" panose="020B0604030504040204" pitchFamily="50" charset="-128"/>
            </a:endParaRPr>
          </a:p>
          <a:p>
            <a:pPr lvl="0" fontAlgn="auto">
              <a:spcBef>
                <a:spcPts val="600"/>
              </a:spcBef>
              <a:spcAft>
                <a:spcPts val="0"/>
              </a:spcAft>
              <a:defRPr/>
            </a:pPr>
            <a:r>
              <a:rPr lang="ja-JP" altLang="en-US" sz="2000" spc="-50" dirty="0">
                <a:latin typeface="メイリオ" panose="020B0604030504040204" pitchFamily="50" charset="-128"/>
                <a:ea typeface="メイリオ" panose="020B0604030504040204" pitchFamily="50" charset="-128"/>
              </a:rPr>
              <a:t>　</a:t>
            </a:r>
            <a:r>
              <a:rPr lang="ja-JP" altLang="en-US" sz="2000" b="0" spc="-50" dirty="0">
                <a:latin typeface="メイリオ" panose="020B0604030504040204" pitchFamily="50" charset="-128"/>
                <a:ea typeface="メイリオ" panose="020B0604030504040204" pitchFamily="50" charset="-128"/>
              </a:rPr>
              <a:t>→　昨年度、数年前の顔写真や他人の写真をアップロードし、</a:t>
            </a:r>
            <a:endParaRPr lang="en-US" altLang="ja-JP" sz="2000" b="0" spc="-50" dirty="0">
              <a:latin typeface="メイリオ" panose="020B0604030504040204" pitchFamily="50" charset="-128"/>
              <a:ea typeface="メイリオ" panose="020B0604030504040204" pitchFamily="50" charset="-128"/>
            </a:endParaRPr>
          </a:p>
          <a:p>
            <a:pPr lvl="0" fontAlgn="auto">
              <a:spcBef>
                <a:spcPts val="0"/>
              </a:spcBef>
              <a:spcAft>
                <a:spcPts val="0"/>
              </a:spcAft>
              <a:defRPr/>
            </a:pPr>
            <a:r>
              <a:rPr lang="ja-JP" altLang="en-US" sz="2000" b="0" spc="-50" dirty="0">
                <a:latin typeface="メイリオ" panose="020B0604030504040204" pitchFamily="50" charset="-128"/>
                <a:ea typeface="メイリオ" panose="020B0604030504040204" pitchFamily="50" charset="-128"/>
              </a:rPr>
              <a:t>　　承認されてしまう事例が多数発生。</a:t>
            </a:r>
            <a:endParaRPr lang="en-US" altLang="ja-JP" sz="2000" b="0" spc="-50" dirty="0">
              <a:latin typeface="メイリオ" panose="020B0604030504040204" pitchFamily="50" charset="-128"/>
              <a:ea typeface="メイリオ" panose="020B0604030504040204" pitchFamily="50" charset="-128"/>
            </a:endParaRPr>
          </a:p>
        </p:txBody>
      </p:sp>
      <p:sp>
        <p:nvSpPr>
          <p:cNvPr id="13" name="テキスト ボックス 2">
            <a:extLst>
              <a:ext uri="{FF2B5EF4-FFF2-40B4-BE49-F238E27FC236}">
                <a16:creationId xmlns:a16="http://schemas.microsoft.com/office/drawing/2014/main" id="{16CC4F3F-9C04-4FAC-A6F2-CFFB2FA3142D}"/>
              </a:ext>
            </a:extLst>
          </p:cNvPr>
          <p:cNvSpPr txBox="1">
            <a:spLocks noChangeArrowheads="1"/>
          </p:cNvSpPr>
          <p:nvPr/>
        </p:nvSpPr>
        <p:spPr bwMode="auto">
          <a:xfrm>
            <a:off x="222429" y="980728"/>
            <a:ext cx="605155" cy="5616624"/>
          </a:xfrm>
          <a:prstGeom prst="rect">
            <a:avLst/>
          </a:prstGeom>
          <a:solidFill>
            <a:schemeClr val="accent4"/>
          </a:solidFill>
          <a:ln w="9525">
            <a:noFill/>
            <a:miter lim="800000"/>
            <a:headEnd/>
            <a:tailEnd/>
          </a:ln>
        </p:spPr>
        <p:txBody>
          <a:bodyPr rot="0" vert="horz" wrap="square" lIns="91440" tIns="45720" rIns="91440" bIns="45720" anchor="t" anchorCtr="0">
            <a:noAutofit/>
          </a:bodyPr>
          <a:lstStyle/>
          <a:p>
            <a:pPr algn="ctr">
              <a:lnSpc>
                <a:spcPts val="1360"/>
              </a:lnSpc>
              <a:spcAft>
                <a:spcPts val="0"/>
              </a:spcAft>
            </a:pPr>
            <a:endParaRPr lang="en-US" sz="1200" b="1" kern="100" dirty="0">
              <a:solidFill>
                <a:srgbClr val="FFFFFF"/>
              </a:solidFill>
              <a:effectLst/>
              <a:latin typeface="ＤＦＧ平成丸ゴシック体W4" panose="020F0400000000000000" pitchFamily="50" charset="-128"/>
              <a:ea typeface="ＭＳ 明朝" panose="02020609040205080304" pitchFamily="17" charset="-128"/>
            </a:endParaRPr>
          </a:p>
          <a:p>
            <a:pPr algn="ctr">
              <a:lnSpc>
                <a:spcPts val="1360"/>
              </a:lnSpc>
              <a:spcAft>
                <a:spcPts val="0"/>
              </a:spcAft>
            </a:pPr>
            <a:r>
              <a:rPr lang="ja-JP" altLang="ja-JP" sz="120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ja-JP" altLang="ja-JP" sz="120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en-US" sz="1200" b="1" kern="100" dirty="0">
                <a:solidFill>
                  <a:srgbClr val="FFFFFF"/>
                </a:solidFill>
                <a:effectLst/>
                <a:latin typeface="ＤＦＧ平成丸ゴシック体W4" panose="020F0400000000000000" pitchFamily="50" charset="-128"/>
                <a:ea typeface="ＭＳ 明朝" panose="02020609040205080304" pitchFamily="17" charset="-128"/>
              </a:rPr>
              <a:t>STEP</a:t>
            </a:r>
            <a:endParaRPr lang="ja-JP" sz="1200" kern="100" dirty="0">
              <a:effectLst/>
              <a:latin typeface="Times New Roman" panose="02020603050405020304" pitchFamily="18" charset="0"/>
              <a:ea typeface="ＭＳ 明朝" panose="02020609040205080304" pitchFamily="17" charset="-128"/>
            </a:endParaRPr>
          </a:p>
          <a:p>
            <a:pPr algn="ctr">
              <a:spcBef>
                <a:spcPts val="600"/>
              </a:spcBef>
              <a:spcAft>
                <a:spcPts val="0"/>
              </a:spcAft>
            </a:pPr>
            <a:r>
              <a:rPr lang="en-US" altLang="ja-JP" sz="2400" kern="100" dirty="0">
                <a:solidFill>
                  <a:srgbClr val="FFFFFF"/>
                </a:solidFill>
                <a:latin typeface="ＤＦＧ平成丸ゴシック体W4" panose="020F0400000000000000" pitchFamily="50" charset="-128"/>
                <a:ea typeface="ＤＦＧ平成丸ゴシック体W4" panose="020F0400000000000000" pitchFamily="50" charset="-128"/>
              </a:rPr>
              <a:t>4</a:t>
            </a:r>
            <a:endParaRPr lang="ja-JP" sz="2400" kern="100" dirty="0">
              <a:effectLst/>
              <a:latin typeface="ＤＦＧ平成丸ゴシック体W4" panose="020F0400000000000000" pitchFamily="50" charset="-128"/>
              <a:ea typeface="ＤＦＧ平成丸ゴシック体W4" panose="020F0400000000000000" pitchFamily="50"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p:txBody>
      </p:sp>
      <p:sp>
        <p:nvSpPr>
          <p:cNvPr id="12" name="Rectangle 438">
            <a:extLst>
              <a:ext uri="{FF2B5EF4-FFF2-40B4-BE49-F238E27FC236}">
                <a16:creationId xmlns:a16="http://schemas.microsoft.com/office/drawing/2014/main" id="{BF614F21-004A-4169-8337-68D95904BEF8}"/>
              </a:ext>
            </a:extLst>
          </p:cNvPr>
          <p:cNvSpPr>
            <a:spLocks noChangeArrowheads="1"/>
          </p:cNvSpPr>
          <p:nvPr/>
        </p:nvSpPr>
        <p:spPr bwMode="auto">
          <a:xfrm>
            <a:off x="1181392" y="927080"/>
            <a:ext cx="3600000" cy="504000"/>
          </a:xfrm>
          <a:prstGeom prst="rect">
            <a:avLst/>
          </a:prstGeom>
          <a:solidFill>
            <a:schemeClr val="accent4">
              <a:lumMod val="20000"/>
              <a:lumOff val="80000"/>
            </a:schemeClr>
          </a:solidFill>
          <a:ln w="28575" algn="ctr">
            <a:solidFill>
              <a:schemeClr val="accent4"/>
            </a:solidFill>
            <a:prstDash val="dash"/>
            <a:miter lim="800000"/>
            <a:headEnd/>
            <a:tailEnd/>
          </a:ln>
          <a:extLst/>
        </p:spPr>
        <p:style>
          <a:lnRef idx="2">
            <a:schemeClr val="accent4"/>
          </a:lnRef>
          <a:fillRef idx="1">
            <a:schemeClr val="lt1"/>
          </a:fillRef>
          <a:effectRef idx="0">
            <a:schemeClr val="accent4"/>
          </a:effectRef>
          <a:fontRef idx="minor">
            <a:schemeClr val="dk1"/>
          </a:fontRef>
        </p:style>
        <p:txBody>
          <a:bodyPr wrap="square" anchor="ctr">
            <a:noAutofit/>
          </a:bodyPr>
          <a:lstStyle/>
          <a:p>
            <a:pPr lvl="0" fontAlgn="auto">
              <a:spcBef>
                <a:spcPts val="0"/>
              </a:spcBef>
              <a:spcAft>
                <a:spcPts val="0"/>
              </a:spcAft>
              <a:defRPr/>
            </a:pPr>
            <a:r>
              <a:rPr lang="ja-JP" altLang="en-US" sz="2200" spc="-50" dirty="0">
                <a:latin typeface="ＭＳ Ｐゴシック" panose="020B0600070205080204" pitchFamily="50" charset="-128"/>
              </a:rPr>
              <a:t> </a:t>
            </a:r>
            <a:r>
              <a:rPr lang="ja-JP" altLang="en-US" sz="2200" spc="-50" dirty="0">
                <a:latin typeface="メイリオ" panose="020B0604030504040204" pitchFamily="50" charset="-128"/>
                <a:ea typeface="メイリオ" panose="020B0604030504040204" pitchFamily="50" charset="-128"/>
              </a:rPr>
              <a:t>顔写真について②</a:t>
            </a:r>
            <a:endParaRPr lang="en-US" altLang="ja-JP" sz="2200" strike="sngStrike" spc="-50" dirty="0">
              <a:highlight>
                <a:srgbClr val="FF00FF"/>
              </a:highlight>
              <a:latin typeface="メイリオ" panose="020B0604030504040204" pitchFamily="50" charset="-128"/>
              <a:ea typeface="メイリオ" panose="020B0604030504040204" pitchFamily="50" charset="-128"/>
            </a:endParaRPr>
          </a:p>
        </p:txBody>
      </p:sp>
      <p:sp>
        <p:nvSpPr>
          <p:cNvPr id="7" name="スライド番号プレースホルダー 7">
            <a:extLst>
              <a:ext uri="{FF2B5EF4-FFF2-40B4-BE49-F238E27FC236}">
                <a16:creationId xmlns:a16="http://schemas.microsoft.com/office/drawing/2014/main" id="{F3646A70-E436-45E5-BAF8-5958AABC2822}"/>
              </a:ext>
            </a:extLst>
          </p:cNvPr>
          <p:cNvSpPr>
            <a:spLocks noGrp="1"/>
          </p:cNvSpPr>
          <p:nvPr>
            <p:ph type="sldNum" sz="quarter" idx="12"/>
          </p:nvPr>
        </p:nvSpPr>
        <p:spPr>
          <a:xfrm>
            <a:off x="6975873" y="6457328"/>
            <a:ext cx="2133601" cy="366253"/>
          </a:xfrm>
        </p:spPr>
        <p:txBody>
          <a:bodyPr/>
          <a:lstStyle/>
          <a:p>
            <a:fld id="{F14AF66F-3B4F-4E8B-A9F2-F8EEB7F87A3A}" type="slidenum">
              <a:rPr lang="ja-JP" altLang="en-US" smtClean="0">
                <a:solidFill>
                  <a:prstClr val="black">
                    <a:tint val="75000"/>
                  </a:prstClr>
                </a:solidFill>
              </a:rPr>
              <a:pPr/>
              <a:t>22</a:t>
            </a:fld>
            <a:endParaRPr lang="ja-JP" altLang="en-US" dirty="0">
              <a:solidFill>
                <a:prstClr val="black">
                  <a:tint val="75000"/>
                </a:prstClr>
              </a:solidFill>
            </a:endParaRPr>
          </a:p>
        </p:txBody>
      </p:sp>
    </p:spTree>
    <p:extLst>
      <p:ext uri="{BB962C8B-B14F-4D97-AF65-F5344CB8AC3E}">
        <p14:creationId xmlns:p14="http://schemas.microsoft.com/office/powerpoint/2010/main" val="12357726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メイリオ" panose="020B0604030504040204" pitchFamily="50" charset="-128"/>
                <a:ea typeface="メイリオ" panose="020B0604030504040204" pitchFamily="50" charset="-128"/>
              </a:rPr>
              <a:t>Ｂ</a:t>
            </a:r>
            <a:endParaRPr kumimoji="1" lang="ja-JP" altLang="en-US" sz="3000" dirty="0">
              <a:latin typeface="メイリオ" panose="020B0604030504040204" pitchFamily="50" charset="-128"/>
              <a:ea typeface="メイリオ" panose="020B0604030504040204" pitchFamily="50" charset="-128"/>
            </a:endParaRPr>
          </a:p>
        </p:txBody>
      </p:sp>
      <p:sp>
        <p:nvSpPr>
          <p:cNvPr id="6"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dirty="0">
                <a:latin typeface="メイリオ" panose="020B0604030504040204" pitchFamily="50" charset="-128"/>
                <a:ea typeface="メイリオ" panose="020B0604030504040204" pitchFamily="50" charset="-128"/>
              </a:rPr>
              <a:t>出願</a:t>
            </a:r>
            <a:r>
              <a:rPr lang="ja-JP" altLang="en-US" sz="24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【P35~38】</a:t>
            </a:r>
            <a:endParaRPr lang="ja-JP" altLang="en-US" sz="2000" dirty="0">
              <a:solidFill>
                <a:srgbClr val="0033CC"/>
              </a:solidFill>
              <a:latin typeface="メイリオ" panose="020B0604030504040204" pitchFamily="50" charset="-128"/>
              <a:ea typeface="メイリオ" panose="020B0604030504040204" pitchFamily="50" charset="-128"/>
            </a:endParaRPr>
          </a:p>
        </p:txBody>
      </p:sp>
      <p:sp>
        <p:nvSpPr>
          <p:cNvPr id="8" name="スライド番号プレースホルダー 7">
            <a:extLst>
              <a:ext uri="{FF2B5EF4-FFF2-40B4-BE49-F238E27FC236}">
                <a16:creationId xmlns:a16="http://schemas.microsoft.com/office/drawing/2014/main" id="{90FFD693-6FE9-4DD9-B093-A0ECE25D64A6}"/>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23</a:t>
            </a:fld>
            <a:endParaRPr lang="ja-JP" altLang="en-US" dirty="0">
              <a:solidFill>
                <a:prstClr val="black">
                  <a:tint val="75000"/>
                </a:prstClr>
              </a:solidFill>
            </a:endParaRPr>
          </a:p>
        </p:txBody>
      </p:sp>
      <p:sp>
        <p:nvSpPr>
          <p:cNvPr id="13" name="テキスト ボックス 2">
            <a:extLst>
              <a:ext uri="{FF2B5EF4-FFF2-40B4-BE49-F238E27FC236}">
                <a16:creationId xmlns:a16="http://schemas.microsoft.com/office/drawing/2014/main" id="{16CC4F3F-9C04-4FAC-A6F2-CFFB2FA3142D}"/>
              </a:ext>
            </a:extLst>
          </p:cNvPr>
          <p:cNvSpPr txBox="1">
            <a:spLocks noChangeArrowheads="1"/>
          </p:cNvSpPr>
          <p:nvPr/>
        </p:nvSpPr>
        <p:spPr bwMode="auto">
          <a:xfrm>
            <a:off x="222429" y="940828"/>
            <a:ext cx="605155" cy="5616624"/>
          </a:xfrm>
          <a:prstGeom prst="rect">
            <a:avLst/>
          </a:prstGeom>
          <a:solidFill>
            <a:schemeClr val="accent4"/>
          </a:solidFill>
          <a:ln w="9525">
            <a:noFill/>
            <a:miter lim="800000"/>
            <a:headEnd/>
            <a:tailEnd/>
          </a:ln>
        </p:spPr>
        <p:txBody>
          <a:bodyPr rot="0" vert="horz" wrap="square" lIns="91440" tIns="45720" rIns="91440" bIns="45720" anchor="t" anchorCtr="0">
            <a:noAutofit/>
          </a:bodyPr>
          <a:lstStyle/>
          <a:p>
            <a:pPr algn="ctr">
              <a:lnSpc>
                <a:spcPts val="1360"/>
              </a:lnSpc>
              <a:spcAft>
                <a:spcPts val="0"/>
              </a:spcAft>
            </a:pPr>
            <a:endParaRPr lang="en-US" sz="1200" b="1" kern="100" dirty="0">
              <a:solidFill>
                <a:srgbClr val="FFFFFF"/>
              </a:solidFill>
              <a:effectLst/>
              <a:latin typeface="ＤＦＧ平成丸ゴシック体W4" panose="020F0400000000000000" pitchFamily="50" charset="-128"/>
              <a:ea typeface="ＭＳ 明朝" panose="02020609040205080304" pitchFamily="17" charset="-128"/>
            </a:endParaRPr>
          </a:p>
          <a:p>
            <a:pPr algn="ctr">
              <a:lnSpc>
                <a:spcPts val="1360"/>
              </a:lnSpc>
              <a:spcAft>
                <a:spcPts val="0"/>
              </a:spcAft>
            </a:pPr>
            <a:r>
              <a:rPr lang="ja-JP" altLang="ja-JP" sz="120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ja-JP" altLang="ja-JP" sz="120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en-US" sz="1200" b="1" kern="100" dirty="0">
                <a:solidFill>
                  <a:srgbClr val="FFFFFF"/>
                </a:solidFill>
                <a:effectLst/>
                <a:latin typeface="ＤＦＧ平成丸ゴシック体W4" panose="020F0400000000000000" pitchFamily="50" charset="-128"/>
                <a:ea typeface="ＭＳ 明朝" panose="02020609040205080304" pitchFamily="17" charset="-128"/>
              </a:rPr>
              <a:t>STEP</a:t>
            </a:r>
            <a:endParaRPr lang="ja-JP" sz="1200" kern="100" dirty="0">
              <a:effectLst/>
              <a:latin typeface="Times New Roman" panose="02020603050405020304" pitchFamily="18" charset="0"/>
              <a:ea typeface="ＭＳ 明朝" panose="02020609040205080304" pitchFamily="17" charset="-128"/>
            </a:endParaRPr>
          </a:p>
          <a:p>
            <a:pPr algn="ctr">
              <a:spcBef>
                <a:spcPts val="600"/>
              </a:spcBef>
              <a:spcAft>
                <a:spcPts val="0"/>
              </a:spcAft>
            </a:pPr>
            <a:r>
              <a:rPr lang="en-US" altLang="ja-JP" sz="2400" kern="100" dirty="0">
                <a:solidFill>
                  <a:srgbClr val="FFFFFF"/>
                </a:solidFill>
                <a:latin typeface="ＤＦＧ平成丸ゴシック体W4" panose="020F0400000000000000" pitchFamily="50" charset="-128"/>
                <a:ea typeface="ＤＦＧ平成丸ゴシック体W4" panose="020F0400000000000000" pitchFamily="50" charset="-128"/>
              </a:rPr>
              <a:t>4</a:t>
            </a:r>
            <a:endParaRPr lang="ja-JP" sz="2400" kern="100" dirty="0">
              <a:effectLst/>
              <a:latin typeface="ＤＦＧ平成丸ゴシック体W4" panose="020F0400000000000000" pitchFamily="50" charset="-128"/>
              <a:ea typeface="ＤＦＧ平成丸ゴシック体W4" panose="020F0400000000000000" pitchFamily="50"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p:txBody>
      </p:sp>
      <p:sp>
        <p:nvSpPr>
          <p:cNvPr id="22" name="Rectangle 438">
            <a:extLst>
              <a:ext uri="{FF2B5EF4-FFF2-40B4-BE49-F238E27FC236}">
                <a16:creationId xmlns:a16="http://schemas.microsoft.com/office/drawing/2014/main" id="{7057FA7D-B172-4C56-98B5-BFDAD43FF93D}"/>
              </a:ext>
            </a:extLst>
          </p:cNvPr>
          <p:cNvSpPr>
            <a:spLocks noChangeArrowheads="1"/>
          </p:cNvSpPr>
          <p:nvPr/>
        </p:nvSpPr>
        <p:spPr bwMode="auto">
          <a:xfrm>
            <a:off x="1277305" y="816542"/>
            <a:ext cx="6004638" cy="504000"/>
          </a:xfrm>
          <a:prstGeom prst="rect">
            <a:avLst/>
          </a:prstGeom>
          <a:solidFill>
            <a:schemeClr val="accent4">
              <a:lumMod val="20000"/>
              <a:lumOff val="80000"/>
            </a:schemeClr>
          </a:solidFill>
          <a:ln w="28575" algn="ctr">
            <a:solidFill>
              <a:schemeClr val="accent4"/>
            </a:solidFill>
            <a:prstDash val="dash"/>
            <a:miter lim="800000"/>
            <a:headEnd/>
            <a:tailEnd/>
          </a:ln>
          <a:extLst/>
        </p:spPr>
        <p:style>
          <a:lnRef idx="2">
            <a:schemeClr val="accent4"/>
          </a:lnRef>
          <a:fillRef idx="1">
            <a:schemeClr val="lt1"/>
          </a:fillRef>
          <a:effectRef idx="0">
            <a:schemeClr val="accent4"/>
          </a:effectRef>
          <a:fontRef idx="minor">
            <a:schemeClr val="dk1"/>
          </a:fontRef>
        </p:style>
        <p:txBody>
          <a:bodyPr wrap="none" anchor="ctr"/>
          <a:lstStyle/>
          <a:p>
            <a:r>
              <a:rPr lang="ja-JP" altLang="en-US" sz="2200" spc="-50" dirty="0">
                <a:latin typeface="メイリオ" panose="020B0604030504040204" pitchFamily="50" charset="-128"/>
                <a:ea typeface="メイリオ" panose="020B0604030504040204" pitchFamily="50" charset="-128"/>
              </a:rPr>
              <a:t>「在学する高校への出願情報の提供」について</a:t>
            </a:r>
            <a:endParaRPr lang="en-US" altLang="ja-JP" sz="2200" u="sng" dirty="0">
              <a:solidFill>
                <a:srgbClr val="0070C0"/>
              </a:solidFill>
              <a:latin typeface="メイリオ" panose="020B0604030504040204" pitchFamily="50" charset="-128"/>
              <a:ea typeface="メイリオ" panose="020B0604030504040204" pitchFamily="50" charset="-128"/>
            </a:endParaRPr>
          </a:p>
        </p:txBody>
      </p:sp>
      <p:grpSp>
        <p:nvGrpSpPr>
          <p:cNvPr id="28" name="グループ化 27">
            <a:extLst>
              <a:ext uri="{FF2B5EF4-FFF2-40B4-BE49-F238E27FC236}">
                <a16:creationId xmlns:a16="http://schemas.microsoft.com/office/drawing/2014/main" id="{0193364D-F8B7-46F1-A39D-B8ED6E879BFC}"/>
              </a:ext>
            </a:extLst>
          </p:cNvPr>
          <p:cNvGrpSpPr/>
          <p:nvPr/>
        </p:nvGrpSpPr>
        <p:grpSpPr>
          <a:xfrm>
            <a:off x="1116985" y="1484784"/>
            <a:ext cx="7703487" cy="5068390"/>
            <a:chOff x="1186332" y="1514325"/>
            <a:chExt cx="7703487" cy="5068390"/>
          </a:xfrm>
        </p:grpSpPr>
        <p:pic>
          <p:nvPicPr>
            <p:cNvPr id="29" name="図 28">
              <a:extLst>
                <a:ext uri="{FF2B5EF4-FFF2-40B4-BE49-F238E27FC236}">
                  <a16:creationId xmlns:a16="http://schemas.microsoft.com/office/drawing/2014/main" id="{32918A37-30A6-429B-84E0-9FAA88911A44}"/>
                </a:ext>
              </a:extLst>
            </p:cNvPr>
            <p:cNvPicPr>
              <a:picLocks noChangeAspect="1"/>
            </p:cNvPicPr>
            <p:nvPr/>
          </p:nvPicPr>
          <p:blipFill rotWithShape="1">
            <a:blip r:embed="rId3"/>
            <a:srcRect l="10854" t="50304" r="11934" b="9657"/>
            <a:stretch/>
          </p:blipFill>
          <p:spPr>
            <a:xfrm>
              <a:off x="1238265" y="3725283"/>
              <a:ext cx="7592514" cy="2800061"/>
            </a:xfrm>
            <a:prstGeom prst="rect">
              <a:avLst/>
            </a:prstGeom>
            <a:ln>
              <a:solidFill>
                <a:schemeClr val="tx1"/>
              </a:solidFill>
            </a:ln>
          </p:spPr>
        </p:pic>
        <p:pic>
          <p:nvPicPr>
            <p:cNvPr id="30" name="図 29">
              <a:extLst>
                <a:ext uri="{FF2B5EF4-FFF2-40B4-BE49-F238E27FC236}">
                  <a16:creationId xmlns:a16="http://schemas.microsoft.com/office/drawing/2014/main" id="{03FDA508-26D3-44A4-8EEA-4522E6E0BF85}"/>
                </a:ext>
              </a:extLst>
            </p:cNvPr>
            <p:cNvPicPr>
              <a:picLocks noChangeAspect="1"/>
            </p:cNvPicPr>
            <p:nvPr/>
          </p:nvPicPr>
          <p:blipFill rotWithShape="1">
            <a:blip r:embed="rId4"/>
            <a:srcRect l="10780" t="22214" r="11921" b="66059"/>
            <a:stretch/>
          </p:blipFill>
          <p:spPr>
            <a:xfrm>
              <a:off x="1232376" y="1514325"/>
              <a:ext cx="7601068" cy="820108"/>
            </a:xfrm>
            <a:prstGeom prst="rect">
              <a:avLst/>
            </a:prstGeom>
            <a:ln>
              <a:solidFill>
                <a:schemeClr val="tx1"/>
              </a:solidFill>
            </a:ln>
          </p:spPr>
        </p:pic>
        <p:pic>
          <p:nvPicPr>
            <p:cNvPr id="31" name="図 30">
              <a:extLst>
                <a:ext uri="{FF2B5EF4-FFF2-40B4-BE49-F238E27FC236}">
                  <a16:creationId xmlns:a16="http://schemas.microsoft.com/office/drawing/2014/main" id="{04ADA97D-4452-45AF-834D-4ADBB5215AB0}"/>
                </a:ext>
              </a:extLst>
            </p:cNvPr>
            <p:cNvPicPr>
              <a:picLocks noChangeAspect="1"/>
            </p:cNvPicPr>
            <p:nvPr/>
          </p:nvPicPr>
          <p:blipFill rotWithShape="1">
            <a:blip r:embed="rId3"/>
            <a:srcRect l="10854" t="15267" r="11934" b="59779"/>
            <a:stretch/>
          </p:blipFill>
          <p:spPr>
            <a:xfrm>
              <a:off x="1242445" y="2103654"/>
              <a:ext cx="7592514" cy="1745116"/>
            </a:xfrm>
            <a:prstGeom prst="rect">
              <a:avLst/>
            </a:prstGeom>
            <a:ln>
              <a:solidFill>
                <a:schemeClr val="tx1"/>
              </a:solidFill>
            </a:ln>
          </p:spPr>
        </p:pic>
        <p:pic>
          <p:nvPicPr>
            <p:cNvPr id="32" name="図 31">
              <a:extLst>
                <a:ext uri="{FF2B5EF4-FFF2-40B4-BE49-F238E27FC236}">
                  <a16:creationId xmlns:a16="http://schemas.microsoft.com/office/drawing/2014/main" id="{2B7FFD98-4830-4869-A398-C6C820DF049D}"/>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205944" y="1969790"/>
              <a:ext cx="7668000" cy="359295"/>
            </a:xfrm>
            <a:prstGeom prst="rect">
              <a:avLst/>
            </a:prstGeom>
            <a:noFill/>
            <a:ln>
              <a:noFill/>
            </a:ln>
          </p:spPr>
        </p:pic>
        <p:pic>
          <p:nvPicPr>
            <p:cNvPr id="33" name="図 32">
              <a:extLst>
                <a:ext uri="{FF2B5EF4-FFF2-40B4-BE49-F238E27FC236}">
                  <a16:creationId xmlns:a16="http://schemas.microsoft.com/office/drawing/2014/main" id="{5A0937D7-57FF-4BD4-B50D-A57FEC0B2456}"/>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221819" y="3727886"/>
              <a:ext cx="7668000" cy="359295"/>
            </a:xfrm>
            <a:prstGeom prst="rect">
              <a:avLst/>
            </a:prstGeom>
            <a:noFill/>
            <a:ln>
              <a:noFill/>
            </a:ln>
          </p:spPr>
        </p:pic>
        <p:pic>
          <p:nvPicPr>
            <p:cNvPr id="34" name="図 33">
              <a:extLst>
                <a:ext uri="{FF2B5EF4-FFF2-40B4-BE49-F238E27FC236}">
                  <a16:creationId xmlns:a16="http://schemas.microsoft.com/office/drawing/2014/main" id="{4A5D386B-2962-4599-84BD-7CB0487CE0F7}"/>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186332" y="6223420"/>
              <a:ext cx="7668000" cy="359295"/>
            </a:xfrm>
            <a:prstGeom prst="rect">
              <a:avLst/>
            </a:prstGeom>
            <a:noFill/>
            <a:ln>
              <a:noFill/>
            </a:ln>
          </p:spPr>
        </p:pic>
      </p:grpSp>
      <p:sp>
        <p:nvSpPr>
          <p:cNvPr id="11" name="Rectangle 3">
            <a:extLst>
              <a:ext uri="{FF2B5EF4-FFF2-40B4-BE49-F238E27FC236}">
                <a16:creationId xmlns:a16="http://schemas.microsoft.com/office/drawing/2014/main" id="{4C00C248-A1E6-4DBC-B343-B06EEDFCC852}"/>
              </a:ext>
            </a:extLst>
          </p:cNvPr>
          <p:cNvSpPr txBox="1">
            <a:spLocks noChangeArrowheads="1"/>
          </p:cNvSpPr>
          <p:nvPr/>
        </p:nvSpPr>
        <p:spPr>
          <a:xfrm>
            <a:off x="4937306" y="3860672"/>
            <a:ext cx="3935099" cy="1386627"/>
          </a:xfrm>
          <a:prstGeom prst="rect">
            <a:avLst/>
          </a:prstGeom>
          <a:solidFill>
            <a:schemeClr val="bg1"/>
          </a:solidFill>
          <a:ln>
            <a:prstDash val="dash"/>
          </a:ln>
        </p:spPr>
        <p:style>
          <a:lnRef idx="2">
            <a:schemeClr val="dk1"/>
          </a:lnRef>
          <a:fillRef idx="1">
            <a:schemeClr val="lt1"/>
          </a:fillRef>
          <a:effectRef idx="0">
            <a:schemeClr val="dk1"/>
          </a:effectRef>
          <a:fontRef idx="minor">
            <a:schemeClr val="dk1"/>
          </a:fontRef>
        </p:style>
        <p:txBody>
          <a:bodyPr/>
          <a:lstStyle>
            <a:lvl1pPr marL="354421" indent="-354421" algn="l" defTabSz="94512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7913" indent="-295351" algn="l" defTabSz="94512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1405" indent="-236281" algn="l" defTabSz="94512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3967"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6529"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599091"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1652"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4214"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16776"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9pPr>
          </a:lstStyle>
          <a:p>
            <a:pPr marL="0" indent="-354013" fontAlgn="auto">
              <a:spcAft>
                <a:spcPts val="0"/>
              </a:spcAft>
              <a:buFontTx/>
              <a:buNone/>
            </a:pPr>
            <a:r>
              <a:rPr lang="ja-JP" altLang="en-US" sz="2000" b="0" dirty="0">
                <a:latin typeface="メイリオ" panose="020B0604030504040204" pitchFamily="50" charset="-128"/>
                <a:ea typeface="メイリオ" panose="020B0604030504040204" pitchFamily="50" charset="-128"/>
              </a:rPr>
              <a:t>この欄で「同意する」を選択した卒業見込者の出願内容のみ、在学する高校が高校専用サイトで確認することができる。</a:t>
            </a:r>
            <a:endParaRPr lang="en-US" altLang="ja-JP" sz="1800" b="0" dirty="0">
              <a:latin typeface="メイリオ" panose="020B0604030504040204" pitchFamily="50" charset="-128"/>
              <a:ea typeface="メイリオ" panose="020B0604030504040204" pitchFamily="50" charset="-128"/>
            </a:endParaRPr>
          </a:p>
        </p:txBody>
      </p:sp>
      <p:sp>
        <p:nvSpPr>
          <p:cNvPr id="12" name="Line 430">
            <a:extLst>
              <a:ext uri="{FF2B5EF4-FFF2-40B4-BE49-F238E27FC236}">
                <a16:creationId xmlns:a16="http://schemas.microsoft.com/office/drawing/2014/main" id="{AF7474F8-BC7A-4DCA-A372-A1B5E68BA054}"/>
              </a:ext>
            </a:extLst>
          </p:cNvPr>
          <p:cNvSpPr>
            <a:spLocks noChangeShapeType="1"/>
          </p:cNvSpPr>
          <p:nvPr/>
        </p:nvSpPr>
        <p:spPr bwMode="auto">
          <a:xfrm flipH="1">
            <a:off x="5749759" y="5266243"/>
            <a:ext cx="432048" cy="517663"/>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8" name="正方形/長方形 17">
            <a:extLst>
              <a:ext uri="{FF2B5EF4-FFF2-40B4-BE49-F238E27FC236}">
                <a16:creationId xmlns:a16="http://schemas.microsoft.com/office/drawing/2014/main" id="{D23B2DCF-564C-47D5-8A53-2D1B40E39B6D}"/>
              </a:ext>
            </a:extLst>
          </p:cNvPr>
          <p:cNvSpPr/>
          <p:nvPr/>
        </p:nvSpPr>
        <p:spPr>
          <a:xfrm>
            <a:off x="1305338" y="5550887"/>
            <a:ext cx="4392488" cy="72008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0" dirty="0"/>
          </a:p>
        </p:txBody>
      </p:sp>
      <p:sp>
        <p:nvSpPr>
          <p:cNvPr id="38" name="テキスト ボックス 37">
            <a:extLst>
              <a:ext uri="{FF2B5EF4-FFF2-40B4-BE49-F238E27FC236}">
                <a16:creationId xmlns:a16="http://schemas.microsoft.com/office/drawing/2014/main" id="{68917548-1DF4-4C24-89AF-7FA92DD62F5A}"/>
              </a:ext>
            </a:extLst>
          </p:cNvPr>
          <p:cNvSpPr txBox="1"/>
          <p:nvPr/>
        </p:nvSpPr>
        <p:spPr>
          <a:xfrm>
            <a:off x="7378715" y="2822486"/>
            <a:ext cx="592187" cy="138499"/>
          </a:xfrm>
          <a:prstGeom prst="rect">
            <a:avLst/>
          </a:prstGeom>
          <a:solidFill>
            <a:schemeClr val="bg1"/>
          </a:solidFill>
        </p:spPr>
        <p:txBody>
          <a:bodyPr wrap="square" lIns="0" tIns="0" rIns="0" bIns="0" rtlCol="0">
            <a:spAutoFit/>
          </a:bodyPr>
          <a:lstStyle/>
          <a:p>
            <a:r>
              <a:rPr kumimoji="1" lang="en-US" altLang="ja-JP" sz="900" dirty="0">
                <a:latin typeface="+mn-ea"/>
                <a:ea typeface="+mn-ea"/>
              </a:rPr>
              <a:t>p.66</a:t>
            </a:r>
            <a:r>
              <a:rPr kumimoji="1" lang="ja-JP" altLang="en-US" sz="900" dirty="0">
                <a:latin typeface="+mn-ea"/>
                <a:ea typeface="+mn-ea"/>
              </a:rPr>
              <a:t>～</a:t>
            </a:r>
            <a:r>
              <a:rPr kumimoji="1" lang="en-US" altLang="ja-JP" sz="900" dirty="0">
                <a:latin typeface="+mn-ea"/>
                <a:ea typeface="+mn-ea"/>
              </a:rPr>
              <a:t>82</a:t>
            </a:r>
            <a:r>
              <a:rPr kumimoji="1" lang="ja-JP" altLang="en-US" sz="900" dirty="0">
                <a:latin typeface="+mn-ea"/>
                <a:ea typeface="+mn-ea"/>
              </a:rPr>
              <a:t>参</a:t>
            </a:r>
          </a:p>
        </p:txBody>
      </p:sp>
      <p:sp>
        <p:nvSpPr>
          <p:cNvPr id="39" name="テキスト ボックス 38">
            <a:extLst>
              <a:ext uri="{FF2B5EF4-FFF2-40B4-BE49-F238E27FC236}">
                <a16:creationId xmlns:a16="http://schemas.microsoft.com/office/drawing/2014/main" id="{E1908F24-4692-4CF7-918C-5DC3BD6457C5}"/>
              </a:ext>
            </a:extLst>
          </p:cNvPr>
          <p:cNvSpPr txBox="1"/>
          <p:nvPr/>
        </p:nvSpPr>
        <p:spPr>
          <a:xfrm>
            <a:off x="6982298" y="3220337"/>
            <a:ext cx="221257" cy="138499"/>
          </a:xfrm>
          <a:prstGeom prst="rect">
            <a:avLst/>
          </a:prstGeom>
          <a:solidFill>
            <a:schemeClr val="bg1"/>
          </a:solidFill>
        </p:spPr>
        <p:txBody>
          <a:bodyPr wrap="square" lIns="0" tIns="0" rIns="0" bIns="0" rtlCol="0">
            <a:spAutoFit/>
          </a:bodyPr>
          <a:lstStyle/>
          <a:p>
            <a:r>
              <a:rPr kumimoji="1" lang="en-US" altLang="ja-JP" sz="900" dirty="0">
                <a:latin typeface="+mn-ea"/>
                <a:ea typeface="+mn-ea"/>
              </a:rPr>
              <a:t>p.83</a:t>
            </a:r>
            <a:endParaRPr kumimoji="1" lang="ja-JP" altLang="en-US" sz="900" dirty="0">
              <a:latin typeface="+mn-ea"/>
              <a:ea typeface="+mn-ea"/>
            </a:endParaRPr>
          </a:p>
        </p:txBody>
      </p:sp>
      <p:sp>
        <p:nvSpPr>
          <p:cNvPr id="19" name="Rectangle 3">
            <a:extLst>
              <a:ext uri="{FF2B5EF4-FFF2-40B4-BE49-F238E27FC236}">
                <a16:creationId xmlns:a16="http://schemas.microsoft.com/office/drawing/2014/main" id="{1C909C90-55DB-4E2F-A3C9-66391BCEE7BC}"/>
              </a:ext>
            </a:extLst>
          </p:cNvPr>
          <p:cNvSpPr txBox="1">
            <a:spLocks noChangeArrowheads="1"/>
          </p:cNvSpPr>
          <p:nvPr/>
        </p:nvSpPr>
        <p:spPr>
          <a:xfrm>
            <a:off x="4926993" y="2660389"/>
            <a:ext cx="3935099" cy="1016409"/>
          </a:xfrm>
          <a:prstGeom prst="rect">
            <a:avLst/>
          </a:prstGeom>
          <a:solidFill>
            <a:schemeClr val="bg1"/>
          </a:solidFill>
          <a:ln>
            <a:prstDash val="dash"/>
          </a:ln>
        </p:spPr>
        <p:style>
          <a:lnRef idx="2">
            <a:schemeClr val="dk1"/>
          </a:lnRef>
          <a:fillRef idx="1">
            <a:schemeClr val="lt1"/>
          </a:fillRef>
          <a:effectRef idx="0">
            <a:schemeClr val="dk1"/>
          </a:effectRef>
          <a:fontRef idx="minor">
            <a:schemeClr val="dk1"/>
          </a:fontRef>
        </p:style>
        <p:txBody>
          <a:bodyPr/>
          <a:lstStyle>
            <a:lvl1pPr marL="354421" indent="-354421" algn="l" defTabSz="94512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7913" indent="-295351" algn="l" defTabSz="94512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1405" indent="-236281" algn="l" defTabSz="94512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3967"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6529"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599091"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1652"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4214"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16776"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9pPr>
          </a:lstStyle>
          <a:p>
            <a:pPr marL="0" indent="-354013" fontAlgn="auto">
              <a:spcBef>
                <a:spcPts val="600"/>
              </a:spcBef>
              <a:spcAft>
                <a:spcPts val="0"/>
              </a:spcAft>
              <a:buFontTx/>
              <a:buNone/>
            </a:pPr>
            <a:r>
              <a:rPr lang="ja-JP" altLang="en-US" sz="2000" b="0" dirty="0">
                <a:latin typeface="メイリオ" panose="020B0604030504040204" pitchFamily="50" charset="-128"/>
                <a:ea typeface="メイリオ" panose="020B0604030504040204" pitchFamily="50" charset="-128"/>
              </a:rPr>
              <a:t>この欄は、入力任意。</a:t>
            </a:r>
            <a:endParaRPr lang="en-US" altLang="ja-JP" sz="2000" b="0" dirty="0">
              <a:latin typeface="メイリオ" panose="020B0604030504040204" pitchFamily="50" charset="-128"/>
              <a:ea typeface="メイリオ" panose="020B0604030504040204" pitchFamily="50" charset="-128"/>
            </a:endParaRPr>
          </a:p>
          <a:p>
            <a:pPr marL="0" indent="-354013" fontAlgn="auto">
              <a:spcBef>
                <a:spcPts val="0"/>
              </a:spcBef>
              <a:spcAft>
                <a:spcPts val="0"/>
              </a:spcAft>
              <a:buFontTx/>
              <a:buNone/>
            </a:pPr>
            <a:r>
              <a:rPr lang="ja-JP" altLang="en-US" sz="2000" b="0" dirty="0">
                <a:latin typeface="メイリオ" panose="020B0604030504040204" pitchFamily="50" charset="-128"/>
                <a:ea typeface="メイリオ" panose="020B0604030504040204" pitchFamily="50" charset="-128"/>
              </a:rPr>
              <a:t>全角半角問わず、最大１０字まで入力できる。</a:t>
            </a:r>
            <a:endParaRPr lang="en-US" altLang="ja-JP" sz="2000" b="0" dirty="0">
              <a:latin typeface="メイリオ" panose="020B0604030504040204" pitchFamily="50" charset="-128"/>
              <a:ea typeface="メイリオ" panose="020B0604030504040204" pitchFamily="50" charset="-128"/>
            </a:endParaRPr>
          </a:p>
        </p:txBody>
      </p:sp>
      <p:sp>
        <p:nvSpPr>
          <p:cNvPr id="20" name="Line 430">
            <a:extLst>
              <a:ext uri="{FF2B5EF4-FFF2-40B4-BE49-F238E27FC236}">
                <a16:creationId xmlns:a16="http://schemas.microsoft.com/office/drawing/2014/main" id="{D2CDAF87-8C0E-4563-BE9A-90F6799883C5}"/>
              </a:ext>
            </a:extLst>
          </p:cNvPr>
          <p:cNvSpPr>
            <a:spLocks noChangeShapeType="1"/>
          </p:cNvSpPr>
          <p:nvPr/>
        </p:nvSpPr>
        <p:spPr bwMode="auto">
          <a:xfrm flipH="1">
            <a:off x="3170132" y="3246123"/>
            <a:ext cx="1683933" cy="151968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1" name="正方形/長方形 20">
            <a:extLst>
              <a:ext uri="{FF2B5EF4-FFF2-40B4-BE49-F238E27FC236}">
                <a16:creationId xmlns:a16="http://schemas.microsoft.com/office/drawing/2014/main" id="{F9523412-EFE2-43D0-9EFF-CCBFB89B0EB9}"/>
              </a:ext>
            </a:extLst>
          </p:cNvPr>
          <p:cNvSpPr/>
          <p:nvPr/>
        </p:nvSpPr>
        <p:spPr>
          <a:xfrm>
            <a:off x="1818793" y="4732206"/>
            <a:ext cx="1351341" cy="59384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0" dirty="0"/>
          </a:p>
        </p:txBody>
      </p:sp>
    </p:spTree>
    <p:extLst>
      <p:ext uri="{BB962C8B-B14F-4D97-AF65-F5344CB8AC3E}">
        <p14:creationId xmlns:p14="http://schemas.microsoft.com/office/powerpoint/2010/main" val="37550987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メイリオ" panose="020B0604030504040204" pitchFamily="50" charset="-128"/>
                <a:ea typeface="メイリオ" panose="020B0604030504040204" pitchFamily="50" charset="-128"/>
              </a:rPr>
              <a:t>Ｂ</a:t>
            </a:r>
            <a:endParaRPr kumimoji="1" lang="ja-JP" altLang="en-US" sz="3000" dirty="0">
              <a:latin typeface="メイリオ" panose="020B0604030504040204" pitchFamily="50" charset="-128"/>
              <a:ea typeface="メイリオ" panose="020B0604030504040204" pitchFamily="50" charset="-128"/>
            </a:endParaRPr>
          </a:p>
        </p:txBody>
      </p:sp>
      <p:sp>
        <p:nvSpPr>
          <p:cNvPr id="6"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dirty="0">
                <a:latin typeface="メイリオ" panose="020B0604030504040204" pitchFamily="50" charset="-128"/>
                <a:ea typeface="メイリオ" panose="020B0604030504040204" pitchFamily="50" charset="-128"/>
              </a:rPr>
              <a:t>出願</a:t>
            </a:r>
            <a:r>
              <a:rPr lang="ja-JP" altLang="en-US" sz="24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【P35~38】</a:t>
            </a:r>
            <a:endParaRPr lang="ja-JP" altLang="en-US" sz="2000"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5506F08-D780-4E27-9221-B96F39BB58B9}"/>
              </a:ext>
            </a:extLst>
          </p:cNvPr>
          <p:cNvSpPr/>
          <p:nvPr/>
        </p:nvSpPr>
        <p:spPr>
          <a:xfrm>
            <a:off x="856004" y="840703"/>
            <a:ext cx="8287996" cy="5616625"/>
          </a:xfrm>
          <a:prstGeom prst="rect">
            <a:avLst/>
          </a:prstGeom>
        </p:spPr>
        <p:txBody>
          <a:bodyPr wrap="square">
            <a:noAutofit/>
          </a:bodyPr>
          <a:lstStyle/>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120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p:txBody>
      </p:sp>
      <p:sp>
        <p:nvSpPr>
          <p:cNvPr id="8" name="スライド番号プレースホルダー 7">
            <a:extLst>
              <a:ext uri="{FF2B5EF4-FFF2-40B4-BE49-F238E27FC236}">
                <a16:creationId xmlns:a16="http://schemas.microsoft.com/office/drawing/2014/main" id="{90FFD693-6FE9-4DD9-B093-A0ECE25D64A6}"/>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24</a:t>
            </a:fld>
            <a:endParaRPr lang="ja-JP" altLang="en-US" dirty="0">
              <a:solidFill>
                <a:prstClr val="black">
                  <a:tint val="75000"/>
                </a:prstClr>
              </a:solidFill>
            </a:endParaRPr>
          </a:p>
        </p:txBody>
      </p:sp>
      <p:sp>
        <p:nvSpPr>
          <p:cNvPr id="13" name="テキスト ボックス 2">
            <a:extLst>
              <a:ext uri="{FF2B5EF4-FFF2-40B4-BE49-F238E27FC236}">
                <a16:creationId xmlns:a16="http://schemas.microsoft.com/office/drawing/2014/main" id="{16CC4F3F-9C04-4FAC-A6F2-CFFB2FA3142D}"/>
              </a:ext>
            </a:extLst>
          </p:cNvPr>
          <p:cNvSpPr txBox="1">
            <a:spLocks noChangeArrowheads="1"/>
          </p:cNvSpPr>
          <p:nvPr/>
        </p:nvSpPr>
        <p:spPr bwMode="auto">
          <a:xfrm>
            <a:off x="222429" y="980728"/>
            <a:ext cx="605155" cy="5616624"/>
          </a:xfrm>
          <a:prstGeom prst="rect">
            <a:avLst/>
          </a:prstGeom>
          <a:solidFill>
            <a:schemeClr val="accent4"/>
          </a:solidFill>
          <a:ln w="9525">
            <a:noFill/>
            <a:miter lim="800000"/>
            <a:headEnd/>
            <a:tailEnd/>
          </a:ln>
        </p:spPr>
        <p:txBody>
          <a:bodyPr rot="0" vert="horz" wrap="square" lIns="91440" tIns="45720" rIns="91440" bIns="45720" anchor="t" anchorCtr="0">
            <a:noAutofit/>
          </a:bodyPr>
          <a:lstStyle/>
          <a:p>
            <a:pPr algn="ctr">
              <a:lnSpc>
                <a:spcPts val="1360"/>
              </a:lnSpc>
              <a:spcAft>
                <a:spcPts val="0"/>
              </a:spcAft>
            </a:pPr>
            <a:endParaRPr lang="en-US" sz="1200" b="0" kern="100" dirty="0">
              <a:solidFill>
                <a:srgbClr val="FFFFFF"/>
              </a:solidFill>
              <a:effectLst/>
              <a:latin typeface="ＤＦＧ平成丸ゴシック体W4" panose="020F0400000000000000" pitchFamily="50" charset="-128"/>
              <a:ea typeface="ＭＳ 明朝" panose="02020609040205080304" pitchFamily="17" charset="-128"/>
            </a:endParaRPr>
          </a:p>
          <a:p>
            <a:pPr algn="ctr">
              <a:lnSpc>
                <a:spcPts val="1360"/>
              </a:lnSpc>
              <a:spcAft>
                <a:spcPts val="0"/>
              </a:spcAft>
            </a:pPr>
            <a:r>
              <a:rPr lang="ja-JP" altLang="ja-JP" sz="1200" b="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b="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ja-JP" altLang="ja-JP" sz="1200" b="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b="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en-US" sz="1200" b="0" kern="100" dirty="0">
                <a:solidFill>
                  <a:srgbClr val="FFFFFF"/>
                </a:solidFill>
                <a:effectLst/>
                <a:latin typeface="ＤＦＧ平成丸ゴシック体W4" panose="020F0400000000000000" pitchFamily="50" charset="-128"/>
                <a:ea typeface="ＭＳ 明朝" panose="02020609040205080304" pitchFamily="17" charset="-128"/>
              </a:rPr>
              <a:t>STEP</a:t>
            </a:r>
            <a:endParaRPr lang="ja-JP" sz="1200" b="0" kern="100" dirty="0">
              <a:effectLst/>
              <a:latin typeface="Times New Roman" panose="02020603050405020304" pitchFamily="18" charset="0"/>
              <a:ea typeface="ＭＳ 明朝" panose="02020609040205080304" pitchFamily="17" charset="-128"/>
            </a:endParaRPr>
          </a:p>
          <a:p>
            <a:pPr algn="ctr">
              <a:spcBef>
                <a:spcPts val="600"/>
              </a:spcBef>
              <a:spcAft>
                <a:spcPts val="0"/>
              </a:spcAft>
            </a:pPr>
            <a:r>
              <a:rPr lang="en-US" altLang="ja-JP" sz="2400" b="0" kern="100" dirty="0">
                <a:solidFill>
                  <a:srgbClr val="FFFFFF"/>
                </a:solidFill>
                <a:latin typeface="ＤＦＧ平成丸ゴシック体W4" panose="020F0400000000000000" pitchFamily="50" charset="-128"/>
                <a:ea typeface="ＤＦＧ平成丸ゴシック体W4" panose="020F0400000000000000" pitchFamily="50" charset="-128"/>
              </a:rPr>
              <a:t>4</a:t>
            </a:r>
            <a:endParaRPr lang="ja-JP" sz="2400" b="0" kern="100" dirty="0">
              <a:effectLst/>
              <a:latin typeface="ＤＦＧ平成丸ゴシック体W4" panose="020F0400000000000000" pitchFamily="50" charset="-128"/>
              <a:ea typeface="ＤＦＧ平成丸ゴシック体W4" panose="020F0400000000000000" pitchFamily="50" charset="-128"/>
            </a:endParaRPr>
          </a:p>
          <a:p>
            <a:pPr algn="ctr">
              <a:lnSpc>
                <a:spcPts val="1360"/>
              </a:lnSpc>
              <a:spcAft>
                <a:spcPts val="0"/>
              </a:spcAft>
            </a:pPr>
            <a:r>
              <a:rPr lang="ja-JP" sz="1200" b="0"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b="0" kern="100" dirty="0">
              <a:effectLst/>
              <a:latin typeface="Times New Roman" panose="02020603050405020304" pitchFamily="18" charset="0"/>
              <a:ea typeface="ＭＳ 明朝" panose="02020609040205080304" pitchFamily="17" charset="-128"/>
            </a:endParaRPr>
          </a:p>
          <a:p>
            <a:pPr algn="ctr">
              <a:lnSpc>
                <a:spcPts val="1360"/>
              </a:lnSpc>
              <a:spcAft>
                <a:spcPts val="0"/>
              </a:spcAft>
            </a:pPr>
            <a:r>
              <a:rPr lang="ja-JP" sz="1200" b="0"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b="0" kern="100" dirty="0">
              <a:effectLst/>
              <a:latin typeface="Times New Roman" panose="02020603050405020304" pitchFamily="18" charset="0"/>
              <a:ea typeface="ＭＳ 明朝" panose="02020609040205080304" pitchFamily="17" charset="-128"/>
            </a:endParaRPr>
          </a:p>
        </p:txBody>
      </p:sp>
      <p:sp>
        <p:nvSpPr>
          <p:cNvPr id="16" name="Rectangle 438">
            <a:extLst>
              <a:ext uri="{FF2B5EF4-FFF2-40B4-BE49-F238E27FC236}">
                <a16:creationId xmlns:a16="http://schemas.microsoft.com/office/drawing/2014/main" id="{F371B3DC-C807-4F93-ADD1-B3C46553CBD4}"/>
              </a:ext>
            </a:extLst>
          </p:cNvPr>
          <p:cNvSpPr>
            <a:spLocks noChangeArrowheads="1"/>
          </p:cNvSpPr>
          <p:nvPr/>
        </p:nvSpPr>
        <p:spPr bwMode="auto">
          <a:xfrm>
            <a:off x="1154109" y="982865"/>
            <a:ext cx="5698996" cy="430887"/>
          </a:xfrm>
          <a:prstGeom prst="rect">
            <a:avLst/>
          </a:prstGeom>
          <a:solidFill>
            <a:schemeClr val="accent4">
              <a:lumMod val="20000"/>
              <a:lumOff val="80000"/>
            </a:schemeClr>
          </a:solidFill>
          <a:ln w="28575" algn="ctr">
            <a:solidFill>
              <a:schemeClr val="accent4"/>
            </a:solidFill>
            <a:prstDash val="dash"/>
            <a:miter lim="800000"/>
            <a:headEnd/>
            <a:tailEnd/>
          </a:ln>
          <a:extLst/>
        </p:spPr>
        <p:style>
          <a:lnRef idx="2">
            <a:schemeClr val="accent4"/>
          </a:lnRef>
          <a:fillRef idx="1">
            <a:schemeClr val="lt1"/>
          </a:fillRef>
          <a:effectRef idx="0">
            <a:schemeClr val="accent4"/>
          </a:effectRef>
          <a:fontRef idx="minor">
            <a:schemeClr val="dk1"/>
          </a:fontRef>
        </p:style>
        <p:txBody>
          <a:bodyPr wrap="none" anchor="ctr">
            <a:spAutoFit/>
          </a:bodyPr>
          <a:lstStyle/>
          <a:p>
            <a:pPr lvl="0" fontAlgn="auto">
              <a:spcBef>
                <a:spcPts val="0"/>
              </a:spcBef>
              <a:spcAft>
                <a:spcPts val="0"/>
              </a:spcAft>
              <a:defRPr/>
            </a:pPr>
            <a:r>
              <a:rPr lang="ja-JP" altLang="en-US" sz="2200" spc="-50" dirty="0">
                <a:latin typeface="メイリオ" panose="020B0604030504040204" pitchFamily="50" charset="-128"/>
                <a:ea typeface="メイリオ" panose="020B0604030504040204" pitchFamily="50" charset="-128"/>
              </a:rPr>
              <a:t>「出身高等学校名」について（卒業見込者）</a:t>
            </a:r>
            <a:endParaRPr lang="en-US" altLang="ja-JP" sz="2200" spc="-50"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F498EDB3-29C7-4758-8489-E143D2718093}"/>
              </a:ext>
            </a:extLst>
          </p:cNvPr>
          <p:cNvPicPr>
            <a:picLocks noChangeAspect="1"/>
          </p:cNvPicPr>
          <p:nvPr/>
        </p:nvPicPr>
        <p:blipFill>
          <a:blip r:embed="rId3"/>
          <a:stretch>
            <a:fillRect/>
          </a:stretch>
        </p:blipFill>
        <p:spPr>
          <a:xfrm>
            <a:off x="1619672" y="2060848"/>
            <a:ext cx="6287835" cy="4588263"/>
          </a:xfrm>
          <a:prstGeom prst="rect">
            <a:avLst/>
          </a:prstGeom>
        </p:spPr>
      </p:pic>
      <p:grpSp>
        <p:nvGrpSpPr>
          <p:cNvPr id="21" name="グループ化 20">
            <a:extLst>
              <a:ext uri="{FF2B5EF4-FFF2-40B4-BE49-F238E27FC236}">
                <a16:creationId xmlns:a16="http://schemas.microsoft.com/office/drawing/2014/main" id="{5578F780-C0AC-4CCC-AB0B-519621F64D37}"/>
              </a:ext>
            </a:extLst>
          </p:cNvPr>
          <p:cNvGrpSpPr>
            <a:grpSpLocks noChangeAspect="1"/>
          </p:cNvGrpSpPr>
          <p:nvPr/>
        </p:nvGrpSpPr>
        <p:grpSpPr>
          <a:xfrm>
            <a:off x="3059831" y="1989827"/>
            <a:ext cx="5958452" cy="3671420"/>
            <a:chOff x="3167318" y="3668396"/>
            <a:chExt cx="5952337" cy="3667653"/>
          </a:xfrm>
        </p:grpSpPr>
        <p:sp>
          <p:nvSpPr>
            <p:cNvPr id="19" name="Line 430">
              <a:extLst>
                <a:ext uri="{FF2B5EF4-FFF2-40B4-BE49-F238E27FC236}">
                  <a16:creationId xmlns:a16="http://schemas.microsoft.com/office/drawing/2014/main" id="{FDB0D45D-F9F2-40DB-A612-DF1F2278BB19}"/>
                </a:ext>
              </a:extLst>
            </p:cNvPr>
            <p:cNvSpPr>
              <a:spLocks noChangeShapeType="1"/>
            </p:cNvSpPr>
            <p:nvPr/>
          </p:nvSpPr>
          <p:spPr bwMode="auto">
            <a:xfrm flipH="1">
              <a:off x="5752139" y="4597606"/>
              <a:ext cx="1114646" cy="922294"/>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b="0"/>
            </a:p>
          </p:txBody>
        </p:sp>
        <p:sp>
          <p:nvSpPr>
            <p:cNvPr id="20" name="正方形/長方形 19">
              <a:extLst>
                <a:ext uri="{FF2B5EF4-FFF2-40B4-BE49-F238E27FC236}">
                  <a16:creationId xmlns:a16="http://schemas.microsoft.com/office/drawing/2014/main" id="{26D1D654-13CF-4BCF-9D73-8CBC2C7F760D}"/>
                </a:ext>
              </a:extLst>
            </p:cNvPr>
            <p:cNvSpPr/>
            <p:nvPr/>
          </p:nvSpPr>
          <p:spPr>
            <a:xfrm>
              <a:off x="3167318" y="5549006"/>
              <a:ext cx="3452838" cy="1787043"/>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0" dirty="0"/>
            </a:p>
          </p:txBody>
        </p:sp>
        <p:sp>
          <p:nvSpPr>
            <p:cNvPr id="18" name="正方形/長方形 17">
              <a:extLst>
                <a:ext uri="{FF2B5EF4-FFF2-40B4-BE49-F238E27FC236}">
                  <a16:creationId xmlns:a16="http://schemas.microsoft.com/office/drawing/2014/main" id="{E00CD2B0-A6A9-40C1-9FFE-2390E2A6B134}"/>
                </a:ext>
              </a:extLst>
            </p:cNvPr>
            <p:cNvSpPr/>
            <p:nvPr/>
          </p:nvSpPr>
          <p:spPr>
            <a:xfrm>
              <a:off x="6134813" y="3668396"/>
              <a:ext cx="2984842" cy="1322081"/>
            </a:xfrm>
            <a:prstGeom prst="rect">
              <a:avLst/>
            </a:prstGeom>
            <a:solidFill>
              <a:schemeClr val="bg1"/>
            </a:solidFill>
            <a:ln>
              <a:solidFill>
                <a:schemeClr val="tx1"/>
              </a:solidFill>
              <a:prstDash val="dash"/>
            </a:ln>
          </p:spPr>
          <p:txBody>
            <a:bodyPr wrap="square">
              <a:spAutoFit/>
            </a:bodyPr>
            <a:lstStyle/>
            <a:p>
              <a:r>
                <a:rPr lang="ja-JP" altLang="en-US" sz="2000" b="0" dirty="0">
                  <a:latin typeface="メイリオ" panose="020B0604030504040204" pitchFamily="50" charset="-128"/>
                  <a:ea typeface="メイリオ" panose="020B0604030504040204" pitchFamily="50" charset="-128"/>
                </a:rPr>
                <a:t>　登録した高等学校等の名称が表示されるので、選択を誤っていないか必ず確認する。</a:t>
              </a:r>
            </a:p>
          </p:txBody>
        </p:sp>
      </p:grpSp>
      <p:sp>
        <p:nvSpPr>
          <p:cNvPr id="4" name="正方形/長方形 3">
            <a:extLst>
              <a:ext uri="{FF2B5EF4-FFF2-40B4-BE49-F238E27FC236}">
                <a16:creationId xmlns:a16="http://schemas.microsoft.com/office/drawing/2014/main" id="{F034B4E0-DD17-4294-BD9D-9B4C9986F6AE}"/>
              </a:ext>
            </a:extLst>
          </p:cNvPr>
          <p:cNvSpPr/>
          <p:nvPr/>
        </p:nvSpPr>
        <p:spPr>
          <a:xfrm>
            <a:off x="982959" y="1560269"/>
            <a:ext cx="2941831" cy="430887"/>
          </a:xfrm>
          <a:prstGeom prst="rect">
            <a:avLst/>
          </a:prstGeom>
        </p:spPr>
        <p:txBody>
          <a:bodyPr wrap="none">
            <a:spAutoFit/>
          </a:bodyPr>
          <a:lstStyle/>
          <a:p>
            <a:pPr lvl="0" fontAlgn="auto">
              <a:spcBef>
                <a:spcPts val="600"/>
              </a:spcBef>
              <a:spcAft>
                <a:spcPts val="0"/>
              </a:spcAft>
              <a:defRPr/>
            </a:pPr>
            <a:r>
              <a:rPr lang="ja-JP" altLang="en-US" sz="2200" b="0" spc="-50" dirty="0">
                <a:latin typeface="メイリオ" panose="020B0604030504040204" pitchFamily="50" charset="-128"/>
                <a:ea typeface="メイリオ" panose="020B0604030504040204" pitchFamily="50" charset="-128"/>
              </a:rPr>
              <a:t>④　志願者情報の確認</a:t>
            </a:r>
          </a:p>
        </p:txBody>
      </p:sp>
    </p:spTree>
    <p:extLst>
      <p:ext uri="{BB962C8B-B14F-4D97-AF65-F5344CB8AC3E}">
        <p14:creationId xmlns:p14="http://schemas.microsoft.com/office/powerpoint/2010/main" val="38818159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113DA1ED-A173-4C6B-B7E4-2969FB507CDF}"/>
              </a:ext>
            </a:extLst>
          </p:cNvPr>
          <p:cNvGrpSpPr/>
          <p:nvPr/>
        </p:nvGrpSpPr>
        <p:grpSpPr>
          <a:xfrm>
            <a:off x="1036539" y="1124744"/>
            <a:ext cx="7380000" cy="4651254"/>
            <a:chOff x="-1764704" y="1551777"/>
            <a:chExt cx="7380000" cy="4651254"/>
          </a:xfrm>
        </p:grpSpPr>
        <p:pic>
          <p:nvPicPr>
            <p:cNvPr id="22" name="図 21">
              <a:extLst>
                <a:ext uri="{FF2B5EF4-FFF2-40B4-BE49-F238E27FC236}">
                  <a16:creationId xmlns:a16="http://schemas.microsoft.com/office/drawing/2014/main" id="{383C9B38-DB82-46BF-9B38-0FC9735A197F}"/>
                </a:ext>
              </a:extLst>
            </p:cNvPr>
            <p:cNvPicPr>
              <a:picLocks noChangeAspect="1"/>
            </p:cNvPicPr>
            <p:nvPr/>
          </p:nvPicPr>
          <p:blipFill rotWithShape="1">
            <a:blip r:embed="rId3"/>
            <a:srcRect l="10713" t="22024" r="11854" b="34129"/>
            <a:stretch/>
          </p:blipFill>
          <p:spPr>
            <a:xfrm>
              <a:off x="-1749660" y="1551777"/>
              <a:ext cx="7308000" cy="2943037"/>
            </a:xfrm>
            <a:prstGeom prst="rect">
              <a:avLst/>
            </a:prstGeom>
            <a:ln>
              <a:solidFill>
                <a:schemeClr val="tx1"/>
              </a:solidFill>
            </a:ln>
          </p:spPr>
        </p:pic>
        <p:grpSp>
          <p:nvGrpSpPr>
            <p:cNvPr id="23" name="グループ化 22">
              <a:extLst>
                <a:ext uri="{FF2B5EF4-FFF2-40B4-BE49-F238E27FC236}">
                  <a16:creationId xmlns:a16="http://schemas.microsoft.com/office/drawing/2014/main" id="{C3D3BF37-AE96-4287-A35D-43D0F5E3D4CB}"/>
                </a:ext>
              </a:extLst>
            </p:cNvPr>
            <p:cNvGrpSpPr>
              <a:grpSpLocks noChangeAspect="1"/>
            </p:cNvGrpSpPr>
            <p:nvPr/>
          </p:nvGrpSpPr>
          <p:grpSpPr>
            <a:xfrm>
              <a:off x="-1740981" y="4251240"/>
              <a:ext cx="7308000" cy="1848100"/>
              <a:chOff x="0" y="4852571"/>
              <a:chExt cx="10864580" cy="2737651"/>
            </a:xfrm>
          </p:grpSpPr>
          <p:pic>
            <p:nvPicPr>
              <p:cNvPr id="24" name="図 23">
                <a:extLst>
                  <a:ext uri="{FF2B5EF4-FFF2-40B4-BE49-F238E27FC236}">
                    <a16:creationId xmlns:a16="http://schemas.microsoft.com/office/drawing/2014/main" id="{CE6A3365-C2F7-432D-813E-25639EA5D793}"/>
                  </a:ext>
                </a:extLst>
              </p:cNvPr>
              <p:cNvPicPr>
                <a:picLocks noChangeAspect="1"/>
              </p:cNvPicPr>
              <p:nvPr/>
            </p:nvPicPr>
            <p:blipFill rotWithShape="1">
              <a:blip r:embed="rId4"/>
              <a:srcRect l="10714" t="45439" r="11853" b="27275"/>
              <a:stretch/>
            </p:blipFill>
            <p:spPr>
              <a:xfrm>
                <a:off x="0" y="4852571"/>
                <a:ext cx="10864580" cy="2737651"/>
              </a:xfrm>
              <a:prstGeom prst="rect">
                <a:avLst/>
              </a:prstGeom>
              <a:ln>
                <a:solidFill>
                  <a:schemeClr val="tx1"/>
                </a:solidFill>
              </a:ln>
            </p:spPr>
          </p:pic>
          <p:pic>
            <p:nvPicPr>
              <p:cNvPr id="25" name="図 24">
                <a:extLst>
                  <a:ext uri="{FF2B5EF4-FFF2-40B4-BE49-F238E27FC236}">
                    <a16:creationId xmlns:a16="http://schemas.microsoft.com/office/drawing/2014/main" id="{BB0555D2-E6D9-47DC-ACCF-A34B0A61383D}"/>
                  </a:ext>
                </a:extLst>
              </p:cNvPr>
              <p:cNvPicPr>
                <a:picLocks noChangeAspect="1"/>
              </p:cNvPicPr>
              <p:nvPr/>
            </p:nvPicPr>
            <p:blipFill rotWithShape="1">
              <a:blip r:embed="rId5"/>
              <a:srcRect l="13222" t="61646" r="67996" b="31736"/>
              <a:stretch/>
            </p:blipFill>
            <p:spPr>
              <a:xfrm>
                <a:off x="340734" y="6480260"/>
                <a:ext cx="2635184" cy="662486"/>
              </a:xfrm>
              <a:prstGeom prst="rect">
                <a:avLst/>
              </a:prstGeom>
              <a:ln>
                <a:noFill/>
              </a:ln>
            </p:spPr>
          </p:pic>
        </p:grpSp>
        <p:pic>
          <p:nvPicPr>
            <p:cNvPr id="91" name="図 90">
              <a:extLst>
                <a:ext uri="{FF2B5EF4-FFF2-40B4-BE49-F238E27FC236}">
                  <a16:creationId xmlns:a16="http://schemas.microsoft.com/office/drawing/2014/main" id="{37C06D4B-A85C-40CE-8B36-009FF520F2E7}"/>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764704" y="4170206"/>
              <a:ext cx="7380000" cy="387730"/>
            </a:xfrm>
            <a:prstGeom prst="rect">
              <a:avLst/>
            </a:prstGeom>
            <a:noFill/>
            <a:ln>
              <a:noFill/>
            </a:ln>
          </p:spPr>
        </p:pic>
        <p:pic>
          <p:nvPicPr>
            <p:cNvPr id="28" name="図 27">
              <a:extLst>
                <a:ext uri="{FF2B5EF4-FFF2-40B4-BE49-F238E27FC236}">
                  <a16:creationId xmlns:a16="http://schemas.microsoft.com/office/drawing/2014/main" id="{5C0E9896-2962-4949-A4D1-AD5C4006B02E}"/>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764704" y="5815301"/>
              <a:ext cx="7380000" cy="387730"/>
            </a:xfrm>
            <a:prstGeom prst="rect">
              <a:avLst/>
            </a:prstGeom>
            <a:noFill/>
            <a:ln>
              <a:noFill/>
            </a:ln>
          </p:spPr>
        </p:pic>
      </p:grpSp>
      <p:sp>
        <p:nvSpPr>
          <p:cNvPr id="5" name="テキスト ボックス 4"/>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メイリオ" panose="020B0604030504040204" pitchFamily="50" charset="-128"/>
                <a:ea typeface="メイリオ" panose="020B0604030504040204" pitchFamily="50" charset="-128"/>
              </a:rPr>
              <a:t>Ｂ</a:t>
            </a:r>
            <a:endParaRPr kumimoji="1" lang="ja-JP" altLang="en-US" sz="3000" dirty="0">
              <a:latin typeface="メイリオ" panose="020B0604030504040204" pitchFamily="50" charset="-128"/>
              <a:ea typeface="メイリオ" panose="020B0604030504040204" pitchFamily="50" charset="-128"/>
            </a:endParaRPr>
          </a:p>
        </p:txBody>
      </p:sp>
      <p:sp>
        <p:nvSpPr>
          <p:cNvPr id="6"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dirty="0">
                <a:latin typeface="メイリオ" panose="020B0604030504040204" pitchFamily="50" charset="-128"/>
                <a:ea typeface="メイリオ" panose="020B0604030504040204" pitchFamily="50" charset="-128"/>
              </a:rPr>
              <a:t>出願</a:t>
            </a:r>
            <a:r>
              <a:rPr lang="ja-JP" altLang="en-US" sz="24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【P35~38】</a:t>
            </a:r>
            <a:endParaRPr lang="ja-JP" altLang="en-US" sz="2000" dirty="0">
              <a:solidFill>
                <a:srgbClr val="0033CC"/>
              </a:solidFill>
              <a:latin typeface="メイリオ" panose="020B0604030504040204" pitchFamily="50" charset="-128"/>
              <a:ea typeface="メイリオ" panose="020B0604030504040204" pitchFamily="50" charset="-128"/>
            </a:endParaRPr>
          </a:p>
        </p:txBody>
      </p:sp>
      <p:sp>
        <p:nvSpPr>
          <p:cNvPr id="8" name="スライド番号プレースホルダー 7">
            <a:extLst>
              <a:ext uri="{FF2B5EF4-FFF2-40B4-BE49-F238E27FC236}">
                <a16:creationId xmlns:a16="http://schemas.microsoft.com/office/drawing/2014/main" id="{90FFD693-6FE9-4DD9-B093-A0ECE25D64A6}"/>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25</a:t>
            </a:fld>
            <a:endParaRPr lang="ja-JP" altLang="en-US" dirty="0">
              <a:solidFill>
                <a:prstClr val="black">
                  <a:tint val="75000"/>
                </a:prstClr>
              </a:solidFill>
            </a:endParaRPr>
          </a:p>
        </p:txBody>
      </p:sp>
      <p:sp>
        <p:nvSpPr>
          <p:cNvPr id="13" name="テキスト ボックス 2">
            <a:extLst>
              <a:ext uri="{FF2B5EF4-FFF2-40B4-BE49-F238E27FC236}">
                <a16:creationId xmlns:a16="http://schemas.microsoft.com/office/drawing/2014/main" id="{16CC4F3F-9C04-4FAC-A6F2-CFFB2FA3142D}"/>
              </a:ext>
            </a:extLst>
          </p:cNvPr>
          <p:cNvSpPr txBox="1">
            <a:spLocks noChangeArrowheads="1"/>
          </p:cNvSpPr>
          <p:nvPr/>
        </p:nvSpPr>
        <p:spPr bwMode="auto">
          <a:xfrm>
            <a:off x="222429" y="980728"/>
            <a:ext cx="605155" cy="5616624"/>
          </a:xfrm>
          <a:prstGeom prst="rect">
            <a:avLst/>
          </a:prstGeom>
          <a:solidFill>
            <a:schemeClr val="accent4"/>
          </a:solidFill>
          <a:ln w="9525">
            <a:noFill/>
            <a:miter lim="800000"/>
            <a:headEnd/>
            <a:tailEnd/>
          </a:ln>
        </p:spPr>
        <p:txBody>
          <a:bodyPr rot="0" vert="horz" wrap="square" lIns="91440" tIns="45720" rIns="91440" bIns="45720" anchor="t" anchorCtr="0">
            <a:noAutofit/>
          </a:bodyPr>
          <a:lstStyle/>
          <a:p>
            <a:pPr algn="ctr">
              <a:lnSpc>
                <a:spcPts val="1360"/>
              </a:lnSpc>
              <a:spcAft>
                <a:spcPts val="0"/>
              </a:spcAft>
            </a:pPr>
            <a:endParaRPr lang="en-US" sz="1200" b="1" kern="100" dirty="0">
              <a:solidFill>
                <a:srgbClr val="FFFFFF"/>
              </a:solidFill>
              <a:effectLst/>
              <a:latin typeface="ＤＦＧ平成丸ゴシック体W4" panose="020F0400000000000000" pitchFamily="50" charset="-128"/>
              <a:ea typeface="ＭＳ 明朝" panose="02020609040205080304" pitchFamily="17" charset="-128"/>
            </a:endParaRPr>
          </a:p>
          <a:p>
            <a:pPr algn="ctr">
              <a:lnSpc>
                <a:spcPts val="1360"/>
              </a:lnSpc>
              <a:spcAft>
                <a:spcPts val="0"/>
              </a:spcAft>
            </a:pPr>
            <a:r>
              <a:rPr lang="ja-JP" altLang="ja-JP" sz="120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ja-JP" altLang="ja-JP" sz="120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en-US" sz="1200" b="1" kern="100" dirty="0">
                <a:solidFill>
                  <a:srgbClr val="FFFFFF"/>
                </a:solidFill>
                <a:effectLst/>
                <a:latin typeface="ＤＦＧ平成丸ゴシック体W4" panose="020F0400000000000000" pitchFamily="50" charset="-128"/>
                <a:ea typeface="ＭＳ 明朝" panose="02020609040205080304" pitchFamily="17" charset="-128"/>
              </a:rPr>
              <a:t>STEP</a:t>
            </a:r>
            <a:endParaRPr lang="ja-JP" sz="1200" kern="100" dirty="0">
              <a:effectLst/>
              <a:latin typeface="Times New Roman" panose="02020603050405020304" pitchFamily="18" charset="0"/>
              <a:ea typeface="ＭＳ 明朝" panose="02020609040205080304" pitchFamily="17" charset="-128"/>
            </a:endParaRPr>
          </a:p>
          <a:p>
            <a:pPr algn="ctr">
              <a:spcBef>
                <a:spcPts val="600"/>
              </a:spcBef>
              <a:spcAft>
                <a:spcPts val="0"/>
              </a:spcAft>
            </a:pPr>
            <a:r>
              <a:rPr lang="en-US" altLang="ja-JP" sz="2400" kern="100" dirty="0">
                <a:solidFill>
                  <a:srgbClr val="FFFFFF"/>
                </a:solidFill>
                <a:latin typeface="ＤＦＧ平成丸ゴシック体W4" panose="020F0400000000000000" pitchFamily="50" charset="-128"/>
                <a:ea typeface="ＤＦＧ平成丸ゴシック体W4" panose="020F0400000000000000" pitchFamily="50" charset="-128"/>
              </a:rPr>
              <a:t>4</a:t>
            </a:r>
            <a:endParaRPr lang="ja-JP" sz="2400" kern="100" dirty="0">
              <a:effectLst/>
              <a:latin typeface="ＤＦＧ平成丸ゴシック体W4" panose="020F0400000000000000" pitchFamily="50" charset="-128"/>
              <a:ea typeface="ＤＦＧ平成丸ゴシック体W4" panose="020F0400000000000000" pitchFamily="50"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a:p>
            <a:pPr algn="ctr">
              <a:lnSpc>
                <a:spcPts val="1360"/>
              </a:lnSpc>
              <a:spcAft>
                <a:spcPts val="0"/>
              </a:spcAft>
            </a:pPr>
            <a:r>
              <a:rPr lang="ja-JP" sz="1200" b="1" kern="100" dirty="0">
                <a:solidFill>
                  <a:srgbClr val="FFFFFF"/>
                </a:solidFill>
                <a:effectLst/>
                <a:latin typeface="Times New Roman" panose="02020603050405020304" pitchFamily="18" charset="0"/>
                <a:ea typeface="ＤＦＧ平成丸ゴシック体W4" panose="020F0400000000000000" pitchFamily="50" charset="-128"/>
              </a:rPr>
              <a:t>▼</a:t>
            </a:r>
            <a:endParaRPr lang="ja-JP" sz="1200" kern="100" dirty="0">
              <a:effectLst/>
              <a:latin typeface="Times New Roman" panose="02020603050405020304" pitchFamily="18" charset="0"/>
              <a:ea typeface="ＭＳ 明朝" panose="02020609040205080304" pitchFamily="17" charset="-128"/>
            </a:endParaRPr>
          </a:p>
        </p:txBody>
      </p:sp>
      <p:sp>
        <p:nvSpPr>
          <p:cNvPr id="11" name="Rectangle 3">
            <a:extLst>
              <a:ext uri="{FF2B5EF4-FFF2-40B4-BE49-F238E27FC236}">
                <a16:creationId xmlns:a16="http://schemas.microsoft.com/office/drawing/2014/main" id="{4C00C248-A1E6-4DBC-B343-B06EEDFCC852}"/>
              </a:ext>
            </a:extLst>
          </p:cNvPr>
          <p:cNvSpPr txBox="1">
            <a:spLocks noChangeArrowheads="1"/>
          </p:cNvSpPr>
          <p:nvPr/>
        </p:nvSpPr>
        <p:spPr>
          <a:xfrm>
            <a:off x="5598189" y="1124744"/>
            <a:ext cx="3321251" cy="2261005"/>
          </a:xfrm>
          <a:prstGeom prst="rect">
            <a:avLst/>
          </a:prstGeom>
          <a:solidFill>
            <a:schemeClr val="bg1"/>
          </a:solidFill>
          <a:ln w="12700">
            <a:solidFill>
              <a:schemeClr val="tx1"/>
            </a:solidFill>
            <a:prstDash val="lgDash"/>
          </a:ln>
        </p:spPr>
        <p:txBody>
          <a:bodyPr/>
          <a:lstStyle>
            <a:lvl1pPr marL="354421" indent="-354421" algn="l" defTabSz="94512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7913" indent="-295351" algn="l" defTabSz="94512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1405" indent="-236281" algn="l" defTabSz="94512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3967"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6529"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599091"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1652"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4214"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16776"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9pPr>
          </a:lstStyle>
          <a:p>
            <a:pPr marL="0" indent="-354013" fontAlgn="auto">
              <a:spcAft>
                <a:spcPts val="0"/>
              </a:spcAft>
              <a:buFontTx/>
              <a:buNone/>
            </a:pPr>
            <a:r>
              <a:rPr lang="ja-JP" altLang="en-US" sz="2000" b="0" dirty="0">
                <a:latin typeface="メイリオ" panose="020B0604030504040204" pitchFamily="50" charset="-128"/>
                <a:ea typeface="メイリオ" panose="020B0604030504040204" pitchFamily="50" charset="-128"/>
              </a:rPr>
              <a:t>　画面の表示に従って、全ての教科について、それぞれ該当する回答を選択する。</a:t>
            </a:r>
            <a:endParaRPr lang="en-US" altLang="ja-JP" sz="2000" b="0" dirty="0">
              <a:latin typeface="メイリオ" panose="020B0604030504040204" pitchFamily="50" charset="-128"/>
              <a:ea typeface="メイリオ" panose="020B0604030504040204" pitchFamily="50" charset="-128"/>
            </a:endParaRPr>
          </a:p>
          <a:p>
            <a:pPr marL="0" indent="-354013" fontAlgn="auto">
              <a:spcAft>
                <a:spcPts val="0"/>
              </a:spcAft>
              <a:buFontTx/>
              <a:buNone/>
            </a:pPr>
            <a:endParaRPr lang="en-US" altLang="ja-JP" sz="2000" dirty="0">
              <a:latin typeface="メイリオ" panose="020B0604030504040204" pitchFamily="50" charset="-128"/>
              <a:ea typeface="メイリオ" panose="020B0604030504040204" pitchFamily="50" charset="-128"/>
            </a:endParaRPr>
          </a:p>
          <a:p>
            <a:pPr marL="0" indent="-354013" fontAlgn="auto">
              <a:spcBef>
                <a:spcPts val="0"/>
              </a:spcBef>
              <a:spcAft>
                <a:spcPts val="0"/>
              </a:spcAft>
              <a:buFontTx/>
              <a:buNone/>
            </a:pPr>
            <a:r>
              <a:rPr lang="ja-JP" altLang="en-US" sz="2000" dirty="0">
                <a:solidFill>
                  <a:srgbClr val="FF0000"/>
                </a:solidFill>
                <a:latin typeface="メイリオ" panose="020B0604030504040204" pitchFamily="50" charset="-128"/>
                <a:ea typeface="メイリオ" panose="020B0604030504040204" pitchFamily="50" charset="-128"/>
              </a:rPr>
              <a:t>　　志望大学の指定する</a:t>
            </a:r>
            <a:endParaRPr lang="en-US" altLang="ja-JP" sz="2000" dirty="0">
              <a:solidFill>
                <a:srgbClr val="FF0000"/>
              </a:solidFill>
              <a:latin typeface="メイリオ" panose="020B0604030504040204" pitchFamily="50" charset="-128"/>
              <a:ea typeface="メイリオ" panose="020B0604030504040204" pitchFamily="50" charset="-128"/>
            </a:endParaRPr>
          </a:p>
          <a:p>
            <a:pPr marL="0" indent="-354013" fontAlgn="auto">
              <a:spcBef>
                <a:spcPts val="0"/>
              </a:spcBef>
              <a:spcAft>
                <a:spcPts val="0"/>
              </a:spcAft>
              <a:buFontTx/>
              <a:buNone/>
            </a:pPr>
            <a:r>
              <a:rPr lang="ja-JP" altLang="en-US" sz="2000" dirty="0">
                <a:solidFill>
                  <a:srgbClr val="FF0000"/>
                </a:solidFill>
                <a:latin typeface="メイリオ" panose="020B0604030504040204" pitchFamily="50" charset="-128"/>
                <a:ea typeface="メイリオ" panose="020B0604030504040204" pitchFamily="50" charset="-128"/>
              </a:rPr>
              <a:t>　教科を必ず確認のうえ、</a:t>
            </a:r>
            <a:endParaRPr lang="en-US" altLang="ja-JP" sz="2000" dirty="0">
              <a:solidFill>
                <a:srgbClr val="FF0000"/>
              </a:solidFill>
              <a:latin typeface="メイリオ" panose="020B0604030504040204" pitchFamily="50" charset="-128"/>
              <a:ea typeface="メイリオ" panose="020B0604030504040204" pitchFamily="50" charset="-128"/>
            </a:endParaRPr>
          </a:p>
          <a:p>
            <a:pPr marL="0" indent="-354013" fontAlgn="auto">
              <a:spcBef>
                <a:spcPts val="0"/>
              </a:spcBef>
              <a:spcAft>
                <a:spcPts val="0"/>
              </a:spcAft>
              <a:buFontTx/>
              <a:buNone/>
            </a:pPr>
            <a:r>
              <a:rPr lang="ja-JP" altLang="en-US" sz="2000" dirty="0">
                <a:solidFill>
                  <a:srgbClr val="FF0000"/>
                </a:solidFill>
                <a:latin typeface="メイリオ" panose="020B0604030504040204" pitchFamily="50" charset="-128"/>
                <a:ea typeface="メイリオ" panose="020B0604030504040204" pitchFamily="50" charset="-128"/>
              </a:rPr>
              <a:t>　選択すること。</a:t>
            </a:r>
            <a:endParaRPr lang="en-US" altLang="ja-JP" sz="1800" b="0" dirty="0">
              <a:latin typeface="メイリオ" panose="020B0604030504040204" pitchFamily="50" charset="-128"/>
              <a:ea typeface="メイリオ" panose="020B0604030504040204" pitchFamily="50" charset="-128"/>
            </a:endParaRPr>
          </a:p>
        </p:txBody>
      </p:sp>
      <p:sp>
        <p:nvSpPr>
          <p:cNvPr id="14" name="Rectangle 3">
            <a:extLst>
              <a:ext uri="{FF2B5EF4-FFF2-40B4-BE49-F238E27FC236}">
                <a16:creationId xmlns:a16="http://schemas.microsoft.com/office/drawing/2014/main" id="{028C0516-8DCB-4F96-86B3-4ABC64F9DD4E}"/>
              </a:ext>
            </a:extLst>
          </p:cNvPr>
          <p:cNvSpPr txBox="1">
            <a:spLocks noChangeArrowheads="1"/>
          </p:cNvSpPr>
          <p:nvPr/>
        </p:nvSpPr>
        <p:spPr>
          <a:xfrm>
            <a:off x="5875841" y="4221088"/>
            <a:ext cx="2845936" cy="790324"/>
          </a:xfrm>
          <a:prstGeom prst="rect">
            <a:avLst/>
          </a:prstGeom>
          <a:solidFill>
            <a:schemeClr val="bg1"/>
          </a:solidFill>
          <a:ln w="12700">
            <a:solidFill>
              <a:schemeClr val="tx1"/>
            </a:solidFill>
            <a:prstDash val="lgDash"/>
          </a:ln>
        </p:spPr>
        <p:txBody>
          <a:bodyPr/>
          <a:lstStyle>
            <a:lvl1pPr marL="354421" indent="-354421" algn="l" defTabSz="94512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7913" indent="-295351" algn="l" defTabSz="94512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1405" indent="-236281" algn="l" defTabSz="94512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3967"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6529"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599091"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1652"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4214"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16776"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9pPr>
          </a:lstStyle>
          <a:p>
            <a:pPr marL="0" indent="-354013" fontAlgn="auto">
              <a:spcAft>
                <a:spcPts val="0"/>
              </a:spcAft>
              <a:buFontTx/>
              <a:buNone/>
            </a:pPr>
            <a:r>
              <a:rPr lang="ja-JP" altLang="en-US" sz="2000" b="0" dirty="0">
                <a:latin typeface="+mj-ea"/>
              </a:rPr>
              <a:t>　</a:t>
            </a:r>
            <a:r>
              <a:rPr lang="ja-JP" altLang="en-US" sz="2000" b="0" dirty="0">
                <a:latin typeface="メイリオ" panose="020B0604030504040204" pitchFamily="50" charset="-128"/>
                <a:ea typeface="メイリオ" panose="020B0604030504040204" pitchFamily="50" charset="-128"/>
              </a:rPr>
              <a:t>成績の閲覧の希望の有無もここで選択する。</a:t>
            </a:r>
          </a:p>
        </p:txBody>
      </p:sp>
      <p:sp>
        <p:nvSpPr>
          <p:cNvPr id="17" name="Line 430">
            <a:extLst>
              <a:ext uri="{FF2B5EF4-FFF2-40B4-BE49-F238E27FC236}">
                <a16:creationId xmlns:a16="http://schemas.microsoft.com/office/drawing/2014/main" id="{08000CFD-D6D6-44BA-9221-45A0F3458EBC}"/>
              </a:ext>
            </a:extLst>
          </p:cNvPr>
          <p:cNvSpPr>
            <a:spLocks noChangeShapeType="1"/>
          </p:cNvSpPr>
          <p:nvPr/>
        </p:nvSpPr>
        <p:spPr bwMode="auto">
          <a:xfrm flipH="1">
            <a:off x="5125057" y="4534252"/>
            <a:ext cx="728155" cy="44078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 name="Line 430">
            <a:extLst>
              <a:ext uri="{FF2B5EF4-FFF2-40B4-BE49-F238E27FC236}">
                <a16:creationId xmlns:a16="http://schemas.microsoft.com/office/drawing/2014/main" id="{4A55EA4E-5560-441E-8B68-D2305A73EE9F}"/>
              </a:ext>
            </a:extLst>
          </p:cNvPr>
          <p:cNvSpPr>
            <a:spLocks noChangeShapeType="1"/>
          </p:cNvSpPr>
          <p:nvPr/>
        </p:nvSpPr>
        <p:spPr bwMode="auto">
          <a:xfrm flipH="1">
            <a:off x="4365330" y="2664785"/>
            <a:ext cx="1286790" cy="625727"/>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3" name="グループ化 2">
            <a:extLst>
              <a:ext uri="{FF2B5EF4-FFF2-40B4-BE49-F238E27FC236}">
                <a16:creationId xmlns:a16="http://schemas.microsoft.com/office/drawing/2014/main" id="{7AB5B4E9-0A9B-4514-A334-E463ADD09926}"/>
              </a:ext>
            </a:extLst>
          </p:cNvPr>
          <p:cNvGrpSpPr/>
          <p:nvPr/>
        </p:nvGrpSpPr>
        <p:grpSpPr>
          <a:xfrm>
            <a:off x="951863" y="739425"/>
            <a:ext cx="7967577" cy="6047090"/>
            <a:chOff x="1094983" y="-448614"/>
            <a:chExt cx="7967577" cy="6047090"/>
          </a:xfrm>
        </p:grpSpPr>
        <p:sp>
          <p:nvSpPr>
            <p:cNvPr id="2" name="正方形/長方形 1">
              <a:extLst>
                <a:ext uri="{FF2B5EF4-FFF2-40B4-BE49-F238E27FC236}">
                  <a16:creationId xmlns:a16="http://schemas.microsoft.com/office/drawing/2014/main" id="{05506F08-D780-4E27-9221-B96F39BB58B9}"/>
                </a:ext>
              </a:extLst>
            </p:cNvPr>
            <p:cNvSpPr/>
            <p:nvPr/>
          </p:nvSpPr>
          <p:spPr>
            <a:xfrm>
              <a:off x="1094983" y="-448614"/>
              <a:ext cx="7967577" cy="6047090"/>
            </a:xfrm>
            <a:prstGeom prst="rect">
              <a:avLst/>
            </a:prstGeom>
          </p:spPr>
          <p:txBody>
            <a:bodyPr wrap="square">
              <a:noAutofit/>
            </a:bodyPr>
            <a:lstStyle/>
            <a:p>
              <a:pPr lvl="0" fontAlgn="auto">
                <a:spcBef>
                  <a:spcPts val="0"/>
                </a:spcBef>
                <a:spcAft>
                  <a:spcPts val="0"/>
                </a:spcAft>
                <a:defRPr/>
              </a:pPr>
              <a:r>
                <a:rPr lang="ja-JP" altLang="en-US" sz="2200" b="0" spc="-50" dirty="0">
                  <a:latin typeface="メイリオ" panose="020B0604030504040204" pitchFamily="50" charset="-128"/>
                  <a:ea typeface="メイリオ" panose="020B0604030504040204" pitchFamily="50" charset="-128"/>
                </a:rPr>
                <a:t>⑤　教科等の選択</a:t>
              </a:r>
              <a:endParaRPr lang="en-US" altLang="ja-JP" sz="2200" b="0" spc="-50" dirty="0">
                <a:latin typeface="メイリオ" panose="020B0604030504040204" pitchFamily="50" charset="-128"/>
                <a:ea typeface="メイリオ" panose="020B060403050404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メイリオ" panose="020B0604030504040204" pitchFamily="50" charset="-128"/>
                <a:ea typeface="メイリオ" panose="020B0604030504040204" pitchFamily="50" charset="-128"/>
              </a:endParaRPr>
            </a:p>
            <a:p>
              <a:pPr lvl="0" fontAlgn="auto">
                <a:spcBef>
                  <a:spcPts val="0"/>
                </a:spcBef>
                <a:spcAft>
                  <a:spcPts val="0"/>
                </a:spcAft>
                <a:defRPr/>
              </a:pPr>
              <a:r>
                <a:rPr lang="ja-JP" altLang="en-US" sz="2200" b="0" spc="-50" dirty="0">
                  <a:latin typeface="メイリオ" panose="020B0604030504040204" pitchFamily="50" charset="-128"/>
                  <a:ea typeface="メイリオ" panose="020B0604030504040204" pitchFamily="50" charset="-128"/>
                </a:rPr>
                <a:t>⑥　教科等の確認</a:t>
              </a:r>
              <a:endParaRPr lang="en-US" altLang="ja-JP" sz="2200" b="0" spc="-50" dirty="0">
                <a:latin typeface="メイリオ" panose="020B0604030504040204" pitchFamily="50" charset="-128"/>
                <a:ea typeface="メイリオ" panose="020B0604030504040204" pitchFamily="50" charset="-128"/>
              </a:endParaRPr>
            </a:p>
            <a:p>
              <a:pPr lvl="0" fontAlgn="auto">
                <a:spcBef>
                  <a:spcPts val="0"/>
                </a:spcBef>
                <a:spcAft>
                  <a:spcPts val="0"/>
                </a:spcAft>
                <a:defRPr/>
              </a:pPr>
              <a:r>
                <a:rPr lang="ja-JP" altLang="en-US" sz="2200" b="0" spc="-50" dirty="0">
                  <a:latin typeface="メイリオ" panose="020B0604030504040204" pitchFamily="50" charset="-128"/>
                  <a:ea typeface="メイリオ" panose="020B0604030504040204" pitchFamily="50" charset="-128"/>
                </a:rPr>
                <a:t>　　</a:t>
              </a:r>
              <a:r>
                <a:rPr lang="ja-JP" altLang="en-US" sz="2000" b="0" spc="-50" dirty="0">
                  <a:latin typeface="メイリオ" panose="020B0604030504040204" pitchFamily="50" charset="-128"/>
                  <a:ea typeface="メイリオ" panose="020B0604030504040204" pitchFamily="50" charset="-128"/>
                </a:rPr>
                <a:t>「次へ」進むと入力内容が一時保存される。</a:t>
              </a:r>
              <a:endParaRPr lang="en-US" altLang="ja-JP" sz="2000" b="0" spc="-50" dirty="0">
                <a:latin typeface="メイリオ" panose="020B0604030504040204" pitchFamily="50" charset="-128"/>
                <a:ea typeface="メイリオ" panose="020B0604030504040204" pitchFamily="50" charset="-128"/>
              </a:endParaRPr>
            </a:p>
            <a:p>
              <a:pPr lvl="0" fontAlgn="auto">
                <a:spcBef>
                  <a:spcPts val="0"/>
                </a:spcBef>
                <a:spcAft>
                  <a:spcPts val="0"/>
                </a:spcAft>
                <a:defRPr/>
              </a:pPr>
              <a:r>
                <a:rPr lang="ja-JP" altLang="en-US" sz="2000" b="0" spc="-50" dirty="0">
                  <a:latin typeface="メイリオ" panose="020B0604030504040204" pitchFamily="50" charset="-128"/>
                  <a:ea typeface="メイリオ" panose="020B0604030504040204" pitchFamily="50" charset="-128"/>
                </a:rPr>
                <a:t>                                        →高校専用サイトに情報が連携される。</a:t>
              </a:r>
            </a:p>
          </p:txBody>
        </p:sp>
        <p:sp>
          <p:nvSpPr>
            <p:cNvPr id="15" name="正方形/長方形 14">
              <a:extLst>
                <a:ext uri="{FF2B5EF4-FFF2-40B4-BE49-F238E27FC236}">
                  <a16:creationId xmlns:a16="http://schemas.microsoft.com/office/drawing/2014/main" id="{02BC23D8-82EF-47D9-820B-3950C233E791}"/>
                </a:ext>
              </a:extLst>
            </p:cNvPr>
            <p:cNvSpPr>
              <a:spLocks noChangeAspect="1"/>
            </p:cNvSpPr>
            <p:nvPr/>
          </p:nvSpPr>
          <p:spPr>
            <a:xfrm>
              <a:off x="1317611" y="3715638"/>
              <a:ext cx="3950566" cy="469539"/>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1" name="正方形/長方形 20">
            <a:extLst>
              <a:ext uri="{FF2B5EF4-FFF2-40B4-BE49-F238E27FC236}">
                <a16:creationId xmlns:a16="http://schemas.microsoft.com/office/drawing/2014/main" id="{ADC24921-AB4D-4F31-94B9-C3CDA5007469}"/>
              </a:ext>
            </a:extLst>
          </p:cNvPr>
          <p:cNvSpPr>
            <a:spLocks noChangeAspect="1"/>
          </p:cNvSpPr>
          <p:nvPr/>
        </p:nvSpPr>
        <p:spPr>
          <a:xfrm>
            <a:off x="1240704" y="3275941"/>
            <a:ext cx="3642585" cy="43293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791884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メイリオ" panose="020B0604030504040204" pitchFamily="50" charset="-128"/>
                <a:ea typeface="メイリオ" panose="020B0604030504040204" pitchFamily="50" charset="-128"/>
              </a:rPr>
              <a:t>Ｂ</a:t>
            </a:r>
            <a:endParaRPr kumimoji="1" lang="ja-JP" altLang="en-US" sz="3000" dirty="0">
              <a:latin typeface="メイリオ" panose="020B0604030504040204" pitchFamily="50" charset="-128"/>
              <a:ea typeface="メイリオ" panose="020B0604030504040204" pitchFamily="50" charset="-128"/>
            </a:endParaRPr>
          </a:p>
        </p:txBody>
      </p:sp>
      <p:sp>
        <p:nvSpPr>
          <p:cNvPr id="6"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dirty="0">
                <a:latin typeface="メイリオ" panose="020B0604030504040204" pitchFamily="50" charset="-128"/>
                <a:ea typeface="メイリオ" panose="020B0604030504040204" pitchFamily="50" charset="-128"/>
              </a:rPr>
              <a:t>出願</a:t>
            </a:r>
            <a:r>
              <a:rPr lang="ja-JP" altLang="en-US" sz="24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【P35~38】</a:t>
            </a:r>
            <a:endParaRPr lang="ja-JP" altLang="en-US" sz="2000" dirty="0">
              <a:solidFill>
                <a:srgbClr val="0033CC"/>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5506F08-D780-4E27-9221-B96F39BB58B9}"/>
              </a:ext>
            </a:extLst>
          </p:cNvPr>
          <p:cNvSpPr/>
          <p:nvPr/>
        </p:nvSpPr>
        <p:spPr>
          <a:xfrm>
            <a:off x="1027601" y="836712"/>
            <a:ext cx="7893970" cy="5616625"/>
          </a:xfrm>
          <a:prstGeom prst="rect">
            <a:avLst/>
          </a:prstGeom>
        </p:spPr>
        <p:txBody>
          <a:bodyPr wrap="square">
            <a:noAutofit/>
          </a:bodyPr>
          <a:lstStyle/>
          <a:p>
            <a:pPr fontAlgn="auto">
              <a:spcBef>
                <a:spcPts val="600"/>
              </a:spcBef>
              <a:spcAft>
                <a:spcPts val="0"/>
              </a:spcAft>
              <a:defRPr/>
            </a:pPr>
            <a:r>
              <a:rPr lang="ja-JP" altLang="en-US" sz="2200" b="0" spc="-50" dirty="0">
                <a:latin typeface="メイリオ" panose="020B0604030504040204" pitchFamily="50" charset="-128"/>
                <a:ea typeface="メイリオ" panose="020B0604030504040204" pitchFamily="50" charset="-128"/>
              </a:rPr>
              <a:t>⑦　支払方法の選択</a:t>
            </a:r>
            <a:endParaRPr lang="en-US" altLang="ja-JP" sz="2200" b="0" spc="-50" dirty="0">
              <a:latin typeface="メイリオ" panose="020B0604030504040204" pitchFamily="50" charset="-128"/>
              <a:ea typeface="メイリオ" panose="020B0604030504040204" pitchFamily="50" charset="-128"/>
            </a:endParaRPr>
          </a:p>
        </p:txBody>
      </p:sp>
      <p:sp>
        <p:nvSpPr>
          <p:cNvPr id="8" name="スライド番号プレースホルダー 7">
            <a:extLst>
              <a:ext uri="{FF2B5EF4-FFF2-40B4-BE49-F238E27FC236}">
                <a16:creationId xmlns:a16="http://schemas.microsoft.com/office/drawing/2014/main" id="{90FFD693-6FE9-4DD9-B093-A0ECE25D64A6}"/>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26</a:t>
            </a:fld>
            <a:endParaRPr lang="ja-JP" altLang="en-US">
              <a:solidFill>
                <a:prstClr val="black">
                  <a:tint val="75000"/>
                </a:prstClr>
              </a:solidFill>
            </a:endParaRPr>
          </a:p>
        </p:txBody>
      </p:sp>
      <p:sp>
        <p:nvSpPr>
          <p:cNvPr id="13" name="テキスト ボックス 2">
            <a:extLst>
              <a:ext uri="{FF2B5EF4-FFF2-40B4-BE49-F238E27FC236}">
                <a16:creationId xmlns:a16="http://schemas.microsoft.com/office/drawing/2014/main" id="{16CC4F3F-9C04-4FAC-A6F2-CFFB2FA3142D}"/>
              </a:ext>
            </a:extLst>
          </p:cNvPr>
          <p:cNvSpPr txBox="1">
            <a:spLocks noChangeArrowheads="1"/>
          </p:cNvSpPr>
          <p:nvPr/>
        </p:nvSpPr>
        <p:spPr bwMode="auto">
          <a:xfrm>
            <a:off x="222429" y="980728"/>
            <a:ext cx="605155" cy="5616624"/>
          </a:xfrm>
          <a:prstGeom prst="rect">
            <a:avLst/>
          </a:prstGeom>
          <a:solidFill>
            <a:schemeClr val="accent4"/>
          </a:solidFill>
          <a:ln w="9525">
            <a:noFill/>
            <a:miter lim="800000"/>
            <a:headEnd/>
            <a:tailEnd/>
          </a:ln>
        </p:spPr>
        <p:txBody>
          <a:bodyPr rot="0" vert="horz" wrap="square" lIns="91440" tIns="45720" rIns="91440" bIns="45720" anchor="t" anchorCtr="0">
            <a:noAutofit/>
          </a:bodyPr>
          <a:lstStyle/>
          <a:p>
            <a:pPr algn="ctr">
              <a:lnSpc>
                <a:spcPts val="1360"/>
              </a:lnSpc>
              <a:spcAft>
                <a:spcPts val="0"/>
              </a:spcAft>
            </a:pPr>
            <a:endParaRPr lang="en-US" sz="1200" kern="100" dirty="0">
              <a:solidFill>
                <a:srgbClr val="FFFFFF"/>
              </a:solidFill>
              <a:effectLst/>
              <a:latin typeface="ＤＦＧ平成丸ゴシック体W4" panose="020F0400000000000000" pitchFamily="50" charset="-128"/>
              <a:ea typeface="ＭＳ 明朝" panose="02020609040205080304" pitchFamily="17" charset="-128"/>
            </a:endParaRPr>
          </a:p>
          <a:p>
            <a:pPr algn="ctr">
              <a:lnSpc>
                <a:spcPts val="1360"/>
              </a:lnSpc>
              <a:spcAft>
                <a:spcPts val="0"/>
              </a:spcAft>
            </a:pPr>
            <a:r>
              <a:rPr lang="ja-JP" altLang="ja-JP" sz="120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ja-JP" altLang="ja-JP" sz="1200" kern="100" dirty="0">
                <a:solidFill>
                  <a:srgbClr val="FFFFFF"/>
                </a:solidFill>
                <a:latin typeface="Times New Roman" panose="02020603050405020304" pitchFamily="18" charset="0"/>
                <a:ea typeface="ＤＦＧ平成丸ゴシック体W4" panose="020F0400000000000000" pitchFamily="50" charset="-128"/>
              </a:rPr>
              <a:t>▼</a:t>
            </a:r>
            <a:endParaRPr lang="ja-JP" altLang="ja-JP" sz="1200" kern="100" dirty="0">
              <a:latin typeface="Times New Roman" panose="02020603050405020304" pitchFamily="18" charset="0"/>
              <a:ea typeface="ＭＳ 明朝" panose="02020609040205080304" pitchFamily="17" charset="-128"/>
            </a:endParaRPr>
          </a:p>
          <a:p>
            <a:pPr algn="ctr">
              <a:lnSpc>
                <a:spcPts val="1360"/>
              </a:lnSpc>
              <a:spcAft>
                <a:spcPts val="0"/>
              </a:spcAft>
            </a:pPr>
            <a:r>
              <a:rPr lang="en-US" sz="1200" kern="100" dirty="0">
                <a:solidFill>
                  <a:srgbClr val="FFFFFF"/>
                </a:solidFill>
                <a:effectLst/>
                <a:latin typeface="ＤＦＧ平成丸ゴシック体W4" panose="020F0400000000000000" pitchFamily="50" charset="-128"/>
                <a:ea typeface="ＭＳ 明朝" panose="02020609040205080304" pitchFamily="17" charset="-128"/>
              </a:rPr>
              <a:t>STEP</a:t>
            </a:r>
            <a:endParaRPr lang="ja-JP" sz="1200" kern="100" dirty="0">
              <a:effectLst/>
              <a:latin typeface="Times New Roman" panose="02020603050405020304" pitchFamily="18" charset="0"/>
              <a:ea typeface="ＭＳ 明朝" panose="02020609040205080304" pitchFamily="17" charset="-128"/>
            </a:endParaRPr>
          </a:p>
          <a:p>
            <a:pPr algn="ctr">
              <a:spcBef>
                <a:spcPts val="600"/>
              </a:spcBef>
              <a:spcAft>
                <a:spcPts val="0"/>
              </a:spcAft>
            </a:pPr>
            <a:r>
              <a:rPr lang="en-US" altLang="ja-JP" sz="2400" kern="100" dirty="0">
                <a:solidFill>
                  <a:srgbClr val="FFFFFF"/>
                </a:solidFill>
                <a:latin typeface="ＤＦＧ平成丸ゴシック体W4" panose="020F0400000000000000" pitchFamily="50" charset="-128"/>
                <a:ea typeface="ＤＦＧ平成丸ゴシック体W4" panose="020F0400000000000000" pitchFamily="50" charset="-128"/>
              </a:rPr>
              <a:t>4</a:t>
            </a:r>
            <a:endParaRPr lang="ja-JP" sz="2400" kern="100" dirty="0">
              <a:effectLst/>
              <a:latin typeface="ＤＦＧ平成丸ゴシック体W4" panose="020F0400000000000000" pitchFamily="50" charset="-128"/>
              <a:ea typeface="ＤＦＧ平成丸ゴシック体W4" panose="020F0400000000000000" pitchFamily="50" charset="-128"/>
            </a:endParaRPr>
          </a:p>
          <a:p>
            <a:pPr algn="ctr">
              <a:lnSpc>
                <a:spcPts val="1360"/>
              </a:lnSpc>
              <a:spcAft>
                <a:spcPts val="0"/>
              </a:spcAft>
            </a:pPr>
            <a:endParaRPr lang="ja-JP" sz="1200" kern="100" dirty="0">
              <a:effectLst/>
              <a:latin typeface="Times New Roman" panose="02020603050405020304" pitchFamily="18" charset="0"/>
              <a:ea typeface="ＭＳ 明朝" panose="02020609040205080304" pitchFamily="17" charset="-128"/>
            </a:endParaRPr>
          </a:p>
        </p:txBody>
      </p:sp>
      <p:grpSp>
        <p:nvGrpSpPr>
          <p:cNvPr id="7" name="グループ化 6">
            <a:extLst>
              <a:ext uri="{FF2B5EF4-FFF2-40B4-BE49-F238E27FC236}">
                <a16:creationId xmlns:a16="http://schemas.microsoft.com/office/drawing/2014/main" id="{EAFA1B90-52EA-4E64-A957-E520BA958752}"/>
              </a:ext>
            </a:extLst>
          </p:cNvPr>
          <p:cNvGrpSpPr/>
          <p:nvPr/>
        </p:nvGrpSpPr>
        <p:grpSpPr>
          <a:xfrm>
            <a:off x="971600" y="1304474"/>
            <a:ext cx="4964291" cy="5220870"/>
            <a:chOff x="943604" y="1304474"/>
            <a:chExt cx="4964291" cy="5220870"/>
          </a:xfrm>
        </p:grpSpPr>
        <p:grpSp>
          <p:nvGrpSpPr>
            <p:cNvPr id="21" name="グループ化 20">
              <a:extLst>
                <a:ext uri="{FF2B5EF4-FFF2-40B4-BE49-F238E27FC236}">
                  <a16:creationId xmlns:a16="http://schemas.microsoft.com/office/drawing/2014/main" id="{18FC098E-2218-4A6B-92CF-D11ACFCAC19B}"/>
                </a:ext>
              </a:extLst>
            </p:cNvPr>
            <p:cNvGrpSpPr>
              <a:grpSpLocks noChangeAspect="1"/>
            </p:cNvGrpSpPr>
            <p:nvPr/>
          </p:nvGrpSpPr>
          <p:grpSpPr>
            <a:xfrm>
              <a:off x="943604" y="1304474"/>
              <a:ext cx="4964291" cy="5220870"/>
              <a:chOff x="0" y="0"/>
              <a:chExt cx="9093654" cy="9563660"/>
            </a:xfrm>
          </p:grpSpPr>
          <p:grpSp>
            <p:nvGrpSpPr>
              <p:cNvPr id="22" name="グループ化 21">
                <a:extLst>
                  <a:ext uri="{FF2B5EF4-FFF2-40B4-BE49-F238E27FC236}">
                    <a16:creationId xmlns:a16="http://schemas.microsoft.com/office/drawing/2014/main" id="{26A7844A-B6C5-4F86-A1D7-4FC54BB7AAB6}"/>
                  </a:ext>
                </a:extLst>
              </p:cNvPr>
              <p:cNvGrpSpPr/>
              <p:nvPr/>
            </p:nvGrpSpPr>
            <p:grpSpPr>
              <a:xfrm>
                <a:off x="0" y="0"/>
                <a:ext cx="9093654" cy="9563660"/>
                <a:chOff x="0" y="0"/>
                <a:chExt cx="9093654" cy="9563660"/>
              </a:xfrm>
            </p:grpSpPr>
            <p:pic>
              <p:nvPicPr>
                <p:cNvPr id="24" name="図 23">
                  <a:extLst>
                    <a:ext uri="{FF2B5EF4-FFF2-40B4-BE49-F238E27FC236}">
                      <a16:creationId xmlns:a16="http://schemas.microsoft.com/office/drawing/2014/main" id="{2107F632-743D-4454-BF82-CAE9C76C7FC9}"/>
                    </a:ext>
                  </a:extLst>
                </p:cNvPr>
                <p:cNvPicPr>
                  <a:picLocks noChangeAspect="1"/>
                </p:cNvPicPr>
                <p:nvPr/>
              </p:nvPicPr>
              <p:blipFill rotWithShape="1">
                <a:blip r:embed="rId3"/>
                <a:srcRect l="1989" t="3948" r="854"/>
                <a:stretch/>
              </p:blipFill>
              <p:spPr>
                <a:xfrm>
                  <a:off x="125186" y="0"/>
                  <a:ext cx="8854168" cy="6413210"/>
                </a:xfrm>
                <a:prstGeom prst="rect">
                  <a:avLst/>
                </a:prstGeom>
                <a:ln w="6350">
                  <a:solidFill>
                    <a:sysClr val="windowText" lastClr="000000"/>
                  </a:solidFill>
                </a:ln>
              </p:spPr>
            </p:pic>
            <p:pic>
              <p:nvPicPr>
                <p:cNvPr id="25" name="図 24">
                  <a:extLst>
                    <a:ext uri="{FF2B5EF4-FFF2-40B4-BE49-F238E27FC236}">
                      <a16:creationId xmlns:a16="http://schemas.microsoft.com/office/drawing/2014/main" id="{46C3D185-C5E0-4666-AB65-4D81DF031298}"/>
                    </a:ext>
                  </a:extLst>
                </p:cNvPr>
                <p:cNvPicPr>
                  <a:picLocks noChangeAspect="1"/>
                </p:cNvPicPr>
                <p:nvPr/>
              </p:nvPicPr>
              <p:blipFill rotWithShape="1">
                <a:blip r:embed="rId4"/>
                <a:srcRect l="2026" r="5994" b="12860"/>
                <a:stretch/>
              </p:blipFill>
              <p:spPr>
                <a:xfrm>
                  <a:off x="125186" y="2589441"/>
                  <a:ext cx="8854169" cy="6660698"/>
                </a:xfrm>
                <a:prstGeom prst="rect">
                  <a:avLst/>
                </a:prstGeom>
                <a:ln w="6350">
                  <a:solidFill>
                    <a:sysClr val="windowText" lastClr="000000"/>
                  </a:solidFill>
                </a:ln>
              </p:spPr>
            </p:pic>
            <p:pic>
              <p:nvPicPr>
                <p:cNvPr id="26" name="図 25">
                  <a:extLst>
                    <a:ext uri="{FF2B5EF4-FFF2-40B4-BE49-F238E27FC236}">
                      <a16:creationId xmlns:a16="http://schemas.microsoft.com/office/drawing/2014/main" id="{6930FF80-3B2D-4CEA-B1EE-D378518A2678}"/>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0" y="2446567"/>
                  <a:ext cx="9073243" cy="513546"/>
                </a:xfrm>
                <a:prstGeom prst="rect">
                  <a:avLst/>
                </a:prstGeom>
                <a:noFill/>
                <a:ln>
                  <a:noFill/>
                </a:ln>
              </p:spPr>
            </p:pic>
            <p:pic>
              <p:nvPicPr>
                <p:cNvPr id="27" name="図 26">
                  <a:extLst>
                    <a:ext uri="{FF2B5EF4-FFF2-40B4-BE49-F238E27FC236}">
                      <a16:creationId xmlns:a16="http://schemas.microsoft.com/office/drawing/2014/main" id="{16F95C93-E160-4DFA-8ABA-FF051E1CE919}"/>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20411" y="9050114"/>
                  <a:ext cx="9073243" cy="513546"/>
                </a:xfrm>
                <a:prstGeom prst="rect">
                  <a:avLst/>
                </a:prstGeom>
                <a:noFill/>
                <a:ln>
                  <a:noFill/>
                </a:ln>
              </p:spPr>
            </p:pic>
          </p:grpSp>
          <p:pic>
            <p:nvPicPr>
              <p:cNvPr id="23" name="図 22">
                <a:extLst>
                  <a:ext uri="{FF2B5EF4-FFF2-40B4-BE49-F238E27FC236}">
                    <a16:creationId xmlns:a16="http://schemas.microsoft.com/office/drawing/2014/main" id="{5AABE5B0-3C1A-4D77-8FA3-70AD33B5C625}"/>
                  </a:ext>
                </a:extLst>
              </p:cNvPr>
              <p:cNvPicPr>
                <a:picLocks noChangeAspect="1"/>
              </p:cNvPicPr>
              <p:nvPr/>
            </p:nvPicPr>
            <p:blipFill>
              <a:blip r:embed="rId6"/>
              <a:stretch>
                <a:fillRect/>
              </a:stretch>
            </p:blipFill>
            <p:spPr>
              <a:xfrm>
                <a:off x="2027464" y="3570518"/>
                <a:ext cx="975445" cy="256054"/>
              </a:xfrm>
              <a:prstGeom prst="rect">
                <a:avLst/>
              </a:prstGeom>
            </p:spPr>
          </p:pic>
        </p:grpSp>
        <p:pic>
          <p:nvPicPr>
            <p:cNvPr id="4" name="図 3">
              <a:extLst>
                <a:ext uri="{FF2B5EF4-FFF2-40B4-BE49-F238E27FC236}">
                  <a16:creationId xmlns:a16="http://schemas.microsoft.com/office/drawing/2014/main" id="{E73A0F77-C186-4DFF-B158-0F892A5382D4}"/>
                </a:ext>
              </a:extLst>
            </p:cNvPr>
            <p:cNvPicPr>
              <a:picLocks noChangeAspect="1"/>
            </p:cNvPicPr>
            <p:nvPr/>
          </p:nvPicPr>
          <p:blipFill>
            <a:blip r:embed="rId7"/>
            <a:stretch>
              <a:fillRect/>
            </a:stretch>
          </p:blipFill>
          <p:spPr>
            <a:xfrm>
              <a:off x="1014876" y="1324187"/>
              <a:ext cx="4486966" cy="362332"/>
            </a:xfrm>
            <a:prstGeom prst="rect">
              <a:avLst/>
            </a:prstGeom>
          </p:spPr>
        </p:pic>
      </p:grpSp>
      <p:sp>
        <p:nvSpPr>
          <p:cNvPr id="12" name="正方形/長方形 11">
            <a:extLst>
              <a:ext uri="{FF2B5EF4-FFF2-40B4-BE49-F238E27FC236}">
                <a16:creationId xmlns:a16="http://schemas.microsoft.com/office/drawing/2014/main" id="{BD0BD6A1-E682-4B3E-91FD-EC2E9852720C}"/>
              </a:ext>
            </a:extLst>
          </p:cNvPr>
          <p:cNvSpPr/>
          <p:nvPr/>
        </p:nvSpPr>
        <p:spPr>
          <a:xfrm>
            <a:off x="4710050" y="1742333"/>
            <a:ext cx="4230216" cy="2862322"/>
          </a:xfrm>
          <a:prstGeom prst="rect">
            <a:avLst/>
          </a:prstGeom>
          <a:solidFill>
            <a:schemeClr val="bg1"/>
          </a:solidFill>
          <a:ln>
            <a:solidFill>
              <a:schemeClr val="tx1"/>
            </a:solidFill>
            <a:prstDash val="dash"/>
          </a:ln>
        </p:spPr>
        <p:txBody>
          <a:bodyPr wrap="square">
            <a:spAutoFit/>
          </a:bodyPr>
          <a:lstStyle/>
          <a:p>
            <a:pPr>
              <a:spcBef>
                <a:spcPts val="0"/>
              </a:spcBef>
            </a:pPr>
            <a:r>
              <a:rPr lang="ja-JP" altLang="en-US" sz="2000" b="0" dirty="0">
                <a:latin typeface="メイリオ" panose="020B0604030504040204" pitchFamily="50" charset="-128"/>
                <a:ea typeface="メイリオ" panose="020B0604030504040204" pitchFamily="50" charset="-128"/>
              </a:rPr>
              <a:t>　登録された出願内容に基づいて計算された支払金額が表示される。</a:t>
            </a:r>
            <a:endParaRPr lang="en-US" altLang="ja-JP" sz="2000" b="0" dirty="0">
              <a:latin typeface="メイリオ" panose="020B0604030504040204" pitchFamily="50" charset="-128"/>
              <a:ea typeface="メイリオ" panose="020B0604030504040204" pitchFamily="50" charset="-128"/>
            </a:endParaRPr>
          </a:p>
          <a:p>
            <a:pPr>
              <a:spcBef>
                <a:spcPts val="0"/>
              </a:spcBef>
            </a:pPr>
            <a:endParaRPr lang="en-US" altLang="ja-JP" sz="2000" b="0" dirty="0">
              <a:latin typeface="メイリオ" panose="020B0604030504040204" pitchFamily="50" charset="-128"/>
              <a:ea typeface="メイリオ" panose="020B0604030504040204" pitchFamily="50" charset="-128"/>
            </a:endParaRPr>
          </a:p>
          <a:p>
            <a:pPr>
              <a:spcBef>
                <a:spcPts val="0"/>
              </a:spcBef>
            </a:pPr>
            <a:r>
              <a:rPr lang="ja-JP" altLang="en-US" sz="2000" b="0" dirty="0">
                <a:latin typeface="メイリオ" panose="020B0604030504040204" pitchFamily="50" charset="-128"/>
                <a:ea typeface="メイリオ" panose="020B0604030504040204" pitchFamily="50" charset="-128"/>
              </a:rPr>
              <a:t>　クレジットカード、コンビニエンスストア、</a:t>
            </a:r>
            <a:r>
              <a:rPr lang="en-US" altLang="ja-JP" sz="2000" b="0" dirty="0">
                <a:latin typeface="メイリオ" panose="020B0604030504040204" pitchFamily="50" charset="-128"/>
                <a:ea typeface="メイリオ" panose="020B0604030504040204" pitchFamily="50" charset="-128"/>
              </a:rPr>
              <a:t>Pay-easy</a:t>
            </a:r>
            <a:r>
              <a:rPr lang="ja-JP" altLang="en-US" sz="2000" b="0" dirty="0">
                <a:latin typeface="メイリオ" panose="020B0604030504040204" pitchFamily="50" charset="-128"/>
                <a:ea typeface="メイリオ" panose="020B0604030504040204" pitchFamily="50" charset="-128"/>
              </a:rPr>
              <a:t>から支払方法を選択。</a:t>
            </a:r>
            <a:endParaRPr lang="en-US" altLang="ja-JP" sz="2000" b="0" dirty="0">
              <a:latin typeface="メイリオ" panose="020B0604030504040204" pitchFamily="50" charset="-128"/>
              <a:ea typeface="メイリオ" panose="020B0604030504040204" pitchFamily="50" charset="-128"/>
            </a:endParaRPr>
          </a:p>
          <a:p>
            <a:pPr>
              <a:spcBef>
                <a:spcPts val="0"/>
              </a:spcBef>
            </a:pPr>
            <a:endParaRPr lang="en-US" altLang="ja-JP" sz="2000" b="0" dirty="0">
              <a:latin typeface="メイリオ" panose="020B0604030504040204" pitchFamily="50" charset="-128"/>
              <a:ea typeface="メイリオ" panose="020B0604030504040204" pitchFamily="50" charset="-128"/>
            </a:endParaRPr>
          </a:p>
          <a:p>
            <a:pPr>
              <a:spcBef>
                <a:spcPts val="0"/>
              </a:spcBef>
            </a:pPr>
            <a:r>
              <a:rPr lang="ja-JP" altLang="en-US" sz="2000" b="0" dirty="0">
                <a:latin typeface="メイリオ" panose="020B0604030504040204" pitchFamily="50" charset="-128"/>
                <a:ea typeface="メイリオ" panose="020B0604030504040204" pitchFamily="50" charset="-128"/>
              </a:rPr>
              <a:t>　決済代行事業者の専用サイトへ移動し、手続を行う。</a:t>
            </a:r>
            <a:endParaRPr lang="en-US" altLang="ja-JP" sz="4000" b="0" dirty="0">
              <a:solidFill>
                <a:schemeClr val="accent4"/>
              </a:solidFill>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6A0709E0-744F-4FE6-9F33-4AA487F4B964}"/>
              </a:ext>
            </a:extLst>
          </p:cNvPr>
          <p:cNvSpPr/>
          <p:nvPr/>
        </p:nvSpPr>
        <p:spPr>
          <a:xfrm>
            <a:off x="1403647" y="4703802"/>
            <a:ext cx="3590483" cy="1589793"/>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Line 430">
            <a:extLst>
              <a:ext uri="{FF2B5EF4-FFF2-40B4-BE49-F238E27FC236}">
                <a16:creationId xmlns:a16="http://schemas.microsoft.com/office/drawing/2014/main" id="{ABA44C4A-4BC3-4520-B65C-19883F188F88}"/>
              </a:ext>
            </a:extLst>
          </p:cNvPr>
          <p:cNvSpPr>
            <a:spLocks noChangeShapeType="1"/>
          </p:cNvSpPr>
          <p:nvPr/>
        </p:nvSpPr>
        <p:spPr bwMode="auto">
          <a:xfrm flipH="1">
            <a:off x="5031810" y="4643205"/>
            <a:ext cx="1844446" cy="860384"/>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 name="Line 430">
            <a:extLst>
              <a:ext uri="{FF2B5EF4-FFF2-40B4-BE49-F238E27FC236}">
                <a16:creationId xmlns:a16="http://schemas.microsoft.com/office/drawing/2014/main" id="{BA40C8DA-5FC5-40A7-AAFD-D70B677651AB}"/>
              </a:ext>
            </a:extLst>
          </p:cNvPr>
          <p:cNvSpPr>
            <a:spLocks noChangeShapeType="1"/>
          </p:cNvSpPr>
          <p:nvPr/>
        </p:nvSpPr>
        <p:spPr bwMode="auto">
          <a:xfrm flipH="1">
            <a:off x="2698933" y="3501288"/>
            <a:ext cx="2011117" cy="154371"/>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37708336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メイリオ" panose="020B0604030504040204" pitchFamily="50" charset="-128"/>
                <a:ea typeface="メイリオ" panose="020B0604030504040204" pitchFamily="50" charset="-128"/>
              </a:rPr>
              <a:t>Ｂ</a:t>
            </a:r>
            <a:endParaRPr kumimoji="1" lang="ja-JP" altLang="en-US" sz="3000" dirty="0">
              <a:latin typeface="メイリオ" panose="020B0604030504040204" pitchFamily="50" charset="-128"/>
              <a:ea typeface="メイリオ" panose="020B0604030504040204" pitchFamily="50" charset="-128"/>
            </a:endParaRPr>
          </a:p>
        </p:txBody>
      </p:sp>
      <p:sp>
        <p:nvSpPr>
          <p:cNvPr id="6"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dirty="0">
                <a:latin typeface="メイリオ" panose="020B0604030504040204" pitchFamily="50" charset="-128"/>
                <a:ea typeface="メイリオ" panose="020B0604030504040204" pitchFamily="50" charset="-128"/>
              </a:rPr>
              <a:t>出願</a:t>
            </a:r>
            <a:r>
              <a:rPr lang="ja-JP" altLang="en-US" sz="24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【P35~38】</a:t>
            </a:r>
            <a:endParaRPr lang="ja-JP" altLang="en-US" sz="2000" dirty="0">
              <a:solidFill>
                <a:srgbClr val="0033CC"/>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5506F08-D780-4E27-9221-B96F39BB58B9}"/>
              </a:ext>
            </a:extLst>
          </p:cNvPr>
          <p:cNvSpPr/>
          <p:nvPr/>
        </p:nvSpPr>
        <p:spPr>
          <a:xfrm>
            <a:off x="1027600" y="867920"/>
            <a:ext cx="7893971" cy="5728808"/>
          </a:xfrm>
          <a:prstGeom prst="rect">
            <a:avLst/>
          </a:prstGeom>
        </p:spPr>
        <p:txBody>
          <a:bodyPr wrap="square">
            <a:noAutofit/>
          </a:bodyPr>
          <a:lstStyle/>
          <a:p>
            <a:pPr fontAlgn="auto">
              <a:spcBef>
                <a:spcPts val="600"/>
              </a:spcBef>
              <a:spcAft>
                <a:spcPts val="0"/>
              </a:spcAft>
              <a:defRPr/>
            </a:pPr>
            <a:endParaRPr lang="en-US" altLang="ja-JP" sz="2400" spc="-50" dirty="0">
              <a:latin typeface="ＭＳ Ｐゴシック" panose="020B0600070205080204" pitchFamily="50" charset="-128"/>
            </a:endParaRPr>
          </a:p>
          <a:p>
            <a:pPr fontAlgn="auto">
              <a:spcBef>
                <a:spcPts val="1200"/>
              </a:spcBef>
              <a:spcAft>
                <a:spcPts val="0"/>
              </a:spcAft>
              <a:defRPr/>
            </a:pPr>
            <a:r>
              <a:rPr lang="ja-JP" altLang="en-US" sz="2400" spc="-50" dirty="0">
                <a:latin typeface="メイリオ" panose="020B0604030504040204" pitchFamily="50" charset="-128"/>
                <a:ea typeface="メイリオ" panose="020B0604030504040204" pitchFamily="50" charset="-128"/>
              </a:rPr>
              <a:t>○　検定料等の支払期間</a:t>
            </a:r>
            <a:endParaRPr lang="en-US" altLang="ja-JP" sz="2400" spc="-50" dirty="0">
              <a:latin typeface="メイリオ" panose="020B0604030504040204" pitchFamily="50" charset="-128"/>
              <a:ea typeface="メイリオ" panose="020B0604030504040204" pitchFamily="50" charset="-128"/>
            </a:endParaRPr>
          </a:p>
          <a:p>
            <a:pPr lvl="0" fontAlgn="auto">
              <a:spcBef>
                <a:spcPts val="600"/>
              </a:spcBef>
              <a:spcAft>
                <a:spcPts val="0"/>
              </a:spcAft>
              <a:defRPr/>
            </a:pPr>
            <a:r>
              <a:rPr lang="ja-JP" altLang="en-US" sz="2400" spc="-50" dirty="0">
                <a:latin typeface="メイリオ" panose="020B0604030504040204" pitchFamily="50" charset="-128"/>
                <a:ea typeface="メイリオ" panose="020B0604030504040204" pitchFamily="50" charset="-128"/>
              </a:rPr>
              <a:t> 　　</a:t>
            </a:r>
            <a:r>
              <a:rPr lang="en-US" altLang="ja-JP" sz="2400" u="sng" spc="-50" dirty="0">
                <a:latin typeface="メイリオ" panose="020B0604030504040204" pitchFamily="50" charset="-128"/>
                <a:ea typeface="メイリオ" panose="020B0604030504040204" pitchFamily="50" charset="-128"/>
              </a:rPr>
              <a:t>9</a:t>
            </a:r>
            <a:r>
              <a:rPr lang="ja-JP" altLang="en-US" sz="2400" u="sng" spc="-50" dirty="0">
                <a:latin typeface="メイリオ" panose="020B0604030504040204" pitchFamily="50" charset="-128"/>
                <a:ea typeface="メイリオ" panose="020B0604030504040204" pitchFamily="50" charset="-128"/>
              </a:rPr>
              <a:t>月</a:t>
            </a:r>
            <a:r>
              <a:rPr lang="en-US" altLang="ja-JP" sz="2400" u="sng" spc="-50" dirty="0">
                <a:latin typeface="メイリオ" panose="020B0604030504040204" pitchFamily="50" charset="-128"/>
                <a:ea typeface="メイリオ" panose="020B0604030504040204" pitchFamily="50" charset="-128"/>
              </a:rPr>
              <a:t>15</a:t>
            </a:r>
            <a:r>
              <a:rPr lang="ja-JP" altLang="en-US" sz="2400" u="sng" spc="-50" dirty="0">
                <a:latin typeface="メイリオ" panose="020B0604030504040204" pitchFamily="50" charset="-128"/>
                <a:ea typeface="メイリオ" panose="020B0604030504040204" pitchFamily="50" charset="-128"/>
              </a:rPr>
              <a:t>日（火）</a:t>
            </a:r>
            <a:r>
              <a:rPr lang="en-US" altLang="ja-JP" sz="2400" u="sng" spc="-50" dirty="0">
                <a:latin typeface="メイリオ" panose="020B0604030504040204" pitchFamily="50" charset="-128"/>
                <a:ea typeface="メイリオ" panose="020B0604030504040204" pitchFamily="50" charset="-128"/>
              </a:rPr>
              <a:t>10:00</a:t>
            </a:r>
            <a:r>
              <a:rPr lang="ja-JP" altLang="en-US" sz="2400" u="sng" spc="-50" dirty="0">
                <a:latin typeface="メイリオ" panose="020B0604030504040204" pitchFamily="50" charset="-128"/>
                <a:ea typeface="メイリオ" panose="020B0604030504040204" pitchFamily="50" charset="-128"/>
              </a:rPr>
              <a:t>～</a:t>
            </a:r>
            <a:r>
              <a:rPr lang="en-US" altLang="ja-JP" sz="2400" u="sng" spc="-50" dirty="0">
                <a:latin typeface="メイリオ" panose="020B0604030504040204" pitchFamily="50" charset="-128"/>
                <a:ea typeface="メイリオ" panose="020B0604030504040204" pitchFamily="50" charset="-128"/>
              </a:rPr>
              <a:t>10</a:t>
            </a:r>
            <a:r>
              <a:rPr lang="ja-JP" altLang="en-US" sz="2400" u="sng" spc="-50" dirty="0">
                <a:latin typeface="メイリオ" panose="020B0604030504040204" pitchFamily="50" charset="-128"/>
                <a:ea typeface="メイリオ" panose="020B0604030504040204" pitchFamily="50" charset="-128"/>
              </a:rPr>
              <a:t>月</a:t>
            </a:r>
            <a:r>
              <a:rPr lang="en-US" altLang="ja-JP" sz="2400" u="sng" spc="-50" dirty="0">
                <a:latin typeface="メイリオ" panose="020B0604030504040204" pitchFamily="50" charset="-128"/>
                <a:ea typeface="メイリオ" panose="020B0604030504040204" pitchFamily="50" charset="-128"/>
              </a:rPr>
              <a:t>2</a:t>
            </a:r>
            <a:r>
              <a:rPr lang="ja-JP" altLang="en-US" sz="2400" u="sng" spc="-50" dirty="0">
                <a:latin typeface="メイリオ" panose="020B0604030504040204" pitchFamily="50" charset="-128"/>
                <a:ea typeface="メイリオ" panose="020B0604030504040204" pitchFamily="50" charset="-128"/>
              </a:rPr>
              <a:t>日（金）</a:t>
            </a:r>
            <a:r>
              <a:rPr lang="en-US" altLang="ja-JP" sz="2400" u="sng" spc="-50" dirty="0">
                <a:latin typeface="メイリオ" panose="020B0604030504040204" pitchFamily="50" charset="-128"/>
                <a:ea typeface="メイリオ" panose="020B0604030504040204" pitchFamily="50" charset="-128"/>
              </a:rPr>
              <a:t>23:59</a:t>
            </a:r>
          </a:p>
          <a:p>
            <a:pPr fontAlgn="auto">
              <a:spcBef>
                <a:spcPts val="1200"/>
              </a:spcBef>
              <a:spcAft>
                <a:spcPts val="0"/>
              </a:spcAft>
              <a:defRPr/>
            </a:pPr>
            <a:r>
              <a:rPr lang="en-US" altLang="ja-JP" sz="2000" b="0" spc="-50" dirty="0">
                <a:latin typeface="メイリオ" panose="020B0604030504040204" pitchFamily="50" charset="-128"/>
                <a:ea typeface="メイリオ" panose="020B0604030504040204" pitchFamily="50" charset="-128"/>
              </a:rPr>
              <a:t>【</a:t>
            </a:r>
            <a:r>
              <a:rPr lang="ja-JP" altLang="en-US" sz="2000" b="0" spc="-50" dirty="0">
                <a:latin typeface="メイリオ" panose="020B0604030504040204" pitchFamily="50" charset="-128"/>
                <a:ea typeface="メイリオ" panose="020B0604030504040204" pitchFamily="50" charset="-128"/>
              </a:rPr>
              <a:t>検定料の支払方法</a:t>
            </a:r>
            <a:r>
              <a:rPr lang="en-US" altLang="ja-JP" sz="2000" b="0" spc="-50" dirty="0">
                <a:latin typeface="メイリオ" panose="020B0604030504040204" pitchFamily="50" charset="-128"/>
                <a:ea typeface="メイリオ" panose="020B0604030504040204" pitchFamily="50" charset="-128"/>
              </a:rPr>
              <a:t>】</a:t>
            </a:r>
          </a:p>
          <a:p>
            <a:pPr fontAlgn="auto">
              <a:spcBef>
                <a:spcPts val="1200"/>
              </a:spcBef>
              <a:spcAft>
                <a:spcPts val="0"/>
              </a:spcAft>
              <a:defRPr/>
            </a:pPr>
            <a:endParaRPr lang="en-US" altLang="ja-JP" sz="2400" b="0" spc="-50" dirty="0">
              <a:latin typeface="ＭＳ Ｐゴシック" panose="020B0600070205080204" pitchFamily="50" charset="-128"/>
            </a:endParaRPr>
          </a:p>
          <a:p>
            <a:pPr fontAlgn="auto">
              <a:spcBef>
                <a:spcPts val="1200"/>
              </a:spcBef>
              <a:spcAft>
                <a:spcPts val="0"/>
              </a:spcAft>
              <a:defRPr/>
            </a:pPr>
            <a:endParaRPr lang="en-US" altLang="ja-JP" sz="2400" b="0" spc="-50" dirty="0">
              <a:latin typeface="ＭＳ Ｐゴシック" panose="020B0600070205080204" pitchFamily="50" charset="-128"/>
            </a:endParaRPr>
          </a:p>
          <a:p>
            <a:pPr fontAlgn="auto">
              <a:spcBef>
                <a:spcPts val="1200"/>
              </a:spcBef>
              <a:spcAft>
                <a:spcPts val="0"/>
              </a:spcAft>
              <a:defRPr/>
            </a:pPr>
            <a:endParaRPr lang="en-US" altLang="ja-JP" sz="2400" b="0" spc="-50" dirty="0">
              <a:latin typeface="ＭＳ Ｐゴシック" panose="020B0600070205080204" pitchFamily="50" charset="-128"/>
            </a:endParaRPr>
          </a:p>
          <a:p>
            <a:pPr fontAlgn="auto">
              <a:spcBef>
                <a:spcPts val="1200"/>
              </a:spcBef>
              <a:spcAft>
                <a:spcPts val="0"/>
              </a:spcAft>
              <a:defRPr/>
            </a:pPr>
            <a:endParaRPr lang="en-US" altLang="ja-JP" sz="2400" b="0" spc="-50" dirty="0">
              <a:latin typeface="ＭＳ Ｐゴシック" panose="020B0600070205080204" pitchFamily="50" charset="-128"/>
            </a:endParaRPr>
          </a:p>
          <a:p>
            <a:pPr fontAlgn="auto">
              <a:spcBef>
                <a:spcPts val="1200"/>
              </a:spcBef>
              <a:spcAft>
                <a:spcPts val="0"/>
              </a:spcAft>
              <a:defRPr/>
            </a:pPr>
            <a:endParaRPr lang="en-US" altLang="ja-JP" sz="2400" b="0" spc="-50" dirty="0">
              <a:latin typeface="ＭＳ Ｐゴシック" panose="020B0600070205080204" pitchFamily="50" charset="-128"/>
            </a:endParaRPr>
          </a:p>
          <a:p>
            <a:pPr fontAlgn="auto">
              <a:spcBef>
                <a:spcPts val="1200"/>
              </a:spcBef>
              <a:spcAft>
                <a:spcPts val="0"/>
              </a:spcAft>
              <a:defRPr/>
            </a:pPr>
            <a:endParaRPr lang="en-US" altLang="ja-JP" sz="2400" b="0" spc="-50" dirty="0">
              <a:latin typeface="ＭＳ Ｐゴシック" panose="020B0600070205080204" pitchFamily="50" charset="-128"/>
            </a:endParaRPr>
          </a:p>
          <a:p>
            <a:pPr fontAlgn="auto">
              <a:spcBef>
                <a:spcPts val="1200"/>
              </a:spcBef>
              <a:spcAft>
                <a:spcPts val="0"/>
              </a:spcAft>
              <a:defRPr/>
            </a:pPr>
            <a:endParaRPr lang="en-US" altLang="ja-JP" sz="1600" b="0" spc="-50" dirty="0">
              <a:latin typeface="メイリオ" panose="020B0604030504040204" pitchFamily="50" charset="-128"/>
              <a:ea typeface="メイリオ" panose="020B0604030504040204" pitchFamily="50" charset="-128"/>
            </a:endParaRPr>
          </a:p>
          <a:p>
            <a:pPr fontAlgn="auto">
              <a:spcBef>
                <a:spcPts val="1200"/>
              </a:spcBef>
              <a:spcAft>
                <a:spcPts val="0"/>
              </a:spcAft>
              <a:defRPr/>
            </a:pPr>
            <a:r>
              <a:rPr lang="en-US" altLang="ja-JP" sz="1600" b="0" spc="-50" dirty="0">
                <a:latin typeface="メイリオ" panose="020B0604030504040204" pitchFamily="50" charset="-128"/>
                <a:ea typeface="メイリオ" panose="020B0604030504040204" pitchFamily="50" charset="-128"/>
              </a:rPr>
              <a:t>※</a:t>
            </a:r>
            <a:r>
              <a:rPr lang="ja-JP" altLang="en-US" sz="1600" b="0" spc="-50" dirty="0">
                <a:latin typeface="メイリオ" panose="020B0604030504040204" pitchFamily="50" charset="-128"/>
                <a:ea typeface="メイリオ" panose="020B0604030504040204" pitchFamily="50" charset="-128"/>
              </a:rPr>
              <a:t>　検定料等のほか、支払方法を問わず一律で「</a:t>
            </a:r>
            <a:r>
              <a:rPr lang="en-US" altLang="ja-JP" sz="1600" b="0" spc="-50" dirty="0">
                <a:latin typeface="メイリオ" panose="020B0604030504040204" pitchFamily="50" charset="-128"/>
                <a:ea typeface="メイリオ" panose="020B0604030504040204" pitchFamily="50" charset="-128"/>
              </a:rPr>
              <a:t>188</a:t>
            </a:r>
            <a:r>
              <a:rPr lang="ja-JP" altLang="en-US" sz="1600" b="0" spc="-50" dirty="0">
                <a:latin typeface="メイリオ" panose="020B0604030504040204" pitchFamily="50" charset="-128"/>
                <a:ea typeface="メイリオ" panose="020B0604030504040204" pitchFamily="50" charset="-128"/>
              </a:rPr>
              <a:t>円」の手数料がかかる。</a:t>
            </a:r>
          </a:p>
          <a:p>
            <a:pPr fontAlgn="auto">
              <a:spcBef>
                <a:spcPts val="1200"/>
              </a:spcBef>
              <a:spcAft>
                <a:spcPts val="0"/>
              </a:spcAft>
              <a:defRPr/>
            </a:pPr>
            <a:endParaRPr lang="en-US" altLang="ja-JP" sz="2200" spc="-50" dirty="0">
              <a:latin typeface="ＭＳ Ｐゴシック" panose="020B0600070205080204" pitchFamily="50" charset="-128"/>
            </a:endParaRPr>
          </a:p>
        </p:txBody>
      </p:sp>
      <p:sp>
        <p:nvSpPr>
          <p:cNvPr id="8" name="スライド番号プレースホルダー 7">
            <a:extLst>
              <a:ext uri="{FF2B5EF4-FFF2-40B4-BE49-F238E27FC236}">
                <a16:creationId xmlns:a16="http://schemas.microsoft.com/office/drawing/2014/main" id="{90FFD693-6FE9-4DD9-B093-A0ECE25D64A6}"/>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27</a:t>
            </a:fld>
            <a:endParaRPr lang="ja-JP" altLang="en-US" dirty="0">
              <a:solidFill>
                <a:prstClr val="black">
                  <a:tint val="75000"/>
                </a:prstClr>
              </a:solidFill>
            </a:endParaRPr>
          </a:p>
        </p:txBody>
      </p:sp>
      <p:sp>
        <p:nvSpPr>
          <p:cNvPr id="13" name="テキスト ボックス 2">
            <a:extLst>
              <a:ext uri="{FF2B5EF4-FFF2-40B4-BE49-F238E27FC236}">
                <a16:creationId xmlns:a16="http://schemas.microsoft.com/office/drawing/2014/main" id="{16CC4F3F-9C04-4FAC-A6F2-CFFB2FA3142D}"/>
              </a:ext>
            </a:extLst>
          </p:cNvPr>
          <p:cNvSpPr txBox="1">
            <a:spLocks noChangeArrowheads="1"/>
          </p:cNvSpPr>
          <p:nvPr/>
        </p:nvSpPr>
        <p:spPr bwMode="auto">
          <a:xfrm>
            <a:off x="222429" y="980728"/>
            <a:ext cx="605155" cy="5616000"/>
          </a:xfrm>
          <a:prstGeom prst="rect">
            <a:avLst/>
          </a:prstGeom>
          <a:solidFill>
            <a:schemeClr val="accent4"/>
          </a:solidFill>
          <a:ln w="9525">
            <a:noFill/>
            <a:miter lim="800000"/>
            <a:headEnd/>
            <a:tailEnd/>
          </a:ln>
        </p:spPr>
        <p:txBody>
          <a:bodyPr rot="0" vert="horz" wrap="square" lIns="91440" tIns="45720" rIns="91440" bIns="45720" anchor="t" anchorCtr="0">
            <a:noAutofit/>
          </a:bodyPr>
          <a:lstStyle/>
          <a:p>
            <a:pPr algn="ctr">
              <a:lnSpc>
                <a:spcPts val="1360"/>
              </a:lnSpc>
              <a:spcAft>
                <a:spcPts val="0"/>
              </a:spcAft>
            </a:pPr>
            <a:endParaRPr lang="en-US" sz="1200" b="1" kern="100" dirty="0">
              <a:solidFill>
                <a:srgbClr val="FFFFFF"/>
              </a:solidFill>
              <a:effectLst/>
              <a:latin typeface="ＤＦＧ平成丸ゴシック体W4" panose="020F0400000000000000" pitchFamily="50" charset="-128"/>
              <a:ea typeface="ＭＳ 明朝" panose="02020609040205080304" pitchFamily="17" charset="-128"/>
            </a:endParaRPr>
          </a:p>
          <a:p>
            <a:pPr algn="ctr">
              <a:lnSpc>
                <a:spcPts val="1360"/>
              </a:lnSpc>
              <a:spcAft>
                <a:spcPts val="0"/>
              </a:spcAft>
            </a:pPr>
            <a:r>
              <a:rPr lang="en-US" sz="1200" b="1" kern="100" dirty="0">
                <a:solidFill>
                  <a:srgbClr val="FFFFFF"/>
                </a:solidFill>
                <a:effectLst/>
                <a:latin typeface="ＤＦＧ平成丸ゴシック体W4" panose="020F0400000000000000" pitchFamily="50" charset="-128"/>
                <a:ea typeface="ＭＳ 明朝" panose="02020609040205080304" pitchFamily="17" charset="-128"/>
              </a:rPr>
              <a:t>STEP</a:t>
            </a:r>
            <a:endParaRPr lang="ja-JP" sz="1200" kern="100" dirty="0">
              <a:effectLst/>
              <a:latin typeface="Times New Roman" panose="02020603050405020304" pitchFamily="18" charset="0"/>
              <a:ea typeface="ＭＳ 明朝" panose="02020609040205080304" pitchFamily="17" charset="-128"/>
            </a:endParaRPr>
          </a:p>
          <a:p>
            <a:pPr algn="ctr">
              <a:spcBef>
                <a:spcPts val="600"/>
              </a:spcBef>
              <a:spcAft>
                <a:spcPts val="0"/>
              </a:spcAft>
            </a:pPr>
            <a:r>
              <a:rPr lang="en-US" altLang="ja-JP" sz="2400" kern="100" dirty="0">
                <a:solidFill>
                  <a:srgbClr val="FFFFFF"/>
                </a:solidFill>
                <a:latin typeface="ＤＦＧ平成丸ゴシック体W4" panose="020F0400000000000000" pitchFamily="50" charset="-128"/>
                <a:ea typeface="ＤＦＧ平成丸ゴシック体W4" panose="020F0400000000000000" pitchFamily="50" charset="-128"/>
              </a:rPr>
              <a:t>5</a:t>
            </a:r>
            <a:endParaRPr lang="ja-JP" sz="2400" kern="100" dirty="0">
              <a:effectLst/>
              <a:latin typeface="ＤＦＧ平成丸ゴシック体W4" panose="020F0400000000000000" pitchFamily="50" charset="-128"/>
              <a:ea typeface="ＤＦＧ平成丸ゴシック体W4" panose="020F0400000000000000" pitchFamily="50" charset="-128"/>
            </a:endParaRPr>
          </a:p>
          <a:p>
            <a:pPr algn="ctr">
              <a:lnSpc>
                <a:spcPts val="1360"/>
              </a:lnSpc>
              <a:spcAft>
                <a:spcPts val="0"/>
              </a:spcAft>
            </a:pPr>
            <a:endParaRPr lang="ja-JP" sz="1200" kern="100" dirty="0">
              <a:effectLst/>
              <a:latin typeface="Times New Roman" panose="02020603050405020304" pitchFamily="18" charset="0"/>
              <a:ea typeface="ＭＳ 明朝" panose="02020609040205080304" pitchFamily="17" charset="-128"/>
            </a:endParaRPr>
          </a:p>
        </p:txBody>
      </p:sp>
      <p:sp>
        <p:nvSpPr>
          <p:cNvPr id="10" name="Rectangle 7">
            <a:extLst>
              <a:ext uri="{FF2B5EF4-FFF2-40B4-BE49-F238E27FC236}">
                <a16:creationId xmlns:a16="http://schemas.microsoft.com/office/drawing/2014/main" id="{2E8DC453-BC54-406A-BBA0-27C98D719E26}"/>
              </a:ext>
            </a:extLst>
          </p:cNvPr>
          <p:cNvSpPr>
            <a:spLocks noChangeArrowheads="1"/>
          </p:cNvSpPr>
          <p:nvPr/>
        </p:nvSpPr>
        <p:spPr bwMode="auto">
          <a:xfrm>
            <a:off x="1027601" y="836712"/>
            <a:ext cx="2590774" cy="461665"/>
          </a:xfrm>
          <a:prstGeom prst="rect">
            <a:avLst/>
          </a:prstGeom>
          <a:noFill/>
          <a:ln w="28575" algn="ctr">
            <a:solidFill>
              <a:schemeClr val="tx1"/>
            </a:solidFill>
            <a:miter lim="800000"/>
            <a:headEnd/>
            <a:tailEnd/>
          </a:ln>
        </p:spPr>
        <p:txBody>
          <a:bodyPr wrap="none" anchor="ctr">
            <a:spAutoFit/>
          </a:bodyPr>
          <a:lstStyle/>
          <a:p>
            <a:pPr fontAlgn="auto">
              <a:spcBef>
                <a:spcPts val="600"/>
              </a:spcBef>
              <a:spcAft>
                <a:spcPts val="0"/>
              </a:spcAft>
              <a:defRPr/>
            </a:pPr>
            <a:r>
              <a:rPr lang="ja-JP" altLang="en-US" sz="2400" spc="-50" dirty="0">
                <a:latin typeface="メイリオ" panose="020B0604030504040204" pitchFamily="50" charset="-128"/>
                <a:ea typeface="メイリオ" panose="020B0604030504040204" pitchFamily="50" charset="-128"/>
              </a:rPr>
              <a:t>検定料等の支払い</a:t>
            </a:r>
            <a:endParaRPr lang="en-US" altLang="ja-JP" sz="2400" spc="-50"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1B118D9A-C022-46B6-8D59-B53BDC28B34F}"/>
              </a:ext>
            </a:extLst>
          </p:cNvPr>
          <p:cNvSpPr/>
          <p:nvPr/>
        </p:nvSpPr>
        <p:spPr>
          <a:xfrm>
            <a:off x="1053116" y="2753920"/>
            <a:ext cx="7893970" cy="3339376"/>
          </a:xfrm>
          <a:prstGeom prst="rect">
            <a:avLst/>
          </a:prstGeom>
          <a:noFill/>
          <a:ln w="38100">
            <a:prstDash val="lgDash"/>
          </a:ln>
        </p:spPr>
        <p:style>
          <a:lnRef idx="2">
            <a:schemeClr val="accent4"/>
          </a:lnRef>
          <a:fillRef idx="1">
            <a:schemeClr val="lt1"/>
          </a:fillRef>
          <a:effectRef idx="0">
            <a:schemeClr val="accent4"/>
          </a:effectRef>
          <a:fontRef idx="minor">
            <a:schemeClr val="dk1"/>
          </a:fontRef>
        </p:style>
        <p:txBody>
          <a:bodyPr wrap="square">
            <a:spAutoFit/>
          </a:bodyPr>
          <a:lstStyle/>
          <a:p>
            <a:pPr lvl="0" fontAlgn="auto">
              <a:spcBef>
                <a:spcPts val="2400"/>
              </a:spcBef>
              <a:spcAft>
                <a:spcPts val="0"/>
              </a:spcAft>
              <a:defRPr/>
            </a:pPr>
            <a:r>
              <a:rPr lang="ja-JP" altLang="en-US" sz="2000" b="0" spc="-50" dirty="0">
                <a:latin typeface="メイリオ" panose="020B0604030504040204" pitchFamily="50" charset="-128"/>
                <a:ea typeface="メイリオ" panose="020B0604030504040204" pitchFamily="50" charset="-128"/>
              </a:rPr>
              <a:t>①　クレジットカード</a:t>
            </a:r>
            <a:r>
              <a:rPr lang="ja-JP" altLang="en-US" sz="2400" b="0" spc="-50" dirty="0">
                <a:latin typeface="メイリオ" panose="020B0604030504040204" pitchFamily="50" charset="-128"/>
                <a:ea typeface="メイリオ" panose="020B0604030504040204" pitchFamily="50" charset="-128"/>
              </a:rPr>
              <a:t>　</a:t>
            </a:r>
            <a:r>
              <a:rPr lang="ja-JP" altLang="en-US" sz="1800" b="0" spc="-50" dirty="0">
                <a:latin typeface="メイリオ" panose="020B0604030504040204" pitchFamily="50" charset="-128"/>
                <a:ea typeface="メイリオ" panose="020B0604030504040204" pitchFamily="50" charset="-128"/>
              </a:rPr>
              <a:t>専用サイトで必要な情報を入力して支払い</a:t>
            </a:r>
            <a:endParaRPr lang="en-US" altLang="ja-JP" sz="1800" b="0" spc="-50" dirty="0">
              <a:latin typeface="メイリオ" panose="020B0604030504040204" pitchFamily="50" charset="-128"/>
              <a:ea typeface="メイリオ" panose="020B0604030504040204" pitchFamily="50" charset="-128"/>
            </a:endParaRPr>
          </a:p>
          <a:p>
            <a:pPr lvl="0" fontAlgn="auto">
              <a:spcBef>
                <a:spcPts val="600"/>
              </a:spcBef>
              <a:spcAft>
                <a:spcPts val="0"/>
              </a:spcAft>
              <a:defRPr/>
            </a:pPr>
            <a:r>
              <a:rPr lang="ja-JP" altLang="en-US" sz="2000" b="0" spc="-50" dirty="0">
                <a:latin typeface="メイリオ" panose="020B0604030504040204" pitchFamily="50" charset="-128"/>
                <a:ea typeface="メイリオ" panose="020B0604030504040204" pitchFamily="50" charset="-128"/>
              </a:rPr>
              <a:t>　</a:t>
            </a:r>
            <a:r>
              <a:rPr lang="ja-JP" altLang="en-US" sz="1800" b="0" spc="-50" dirty="0">
                <a:latin typeface="メイリオ" panose="020B0604030504040204" pitchFamily="50" charset="-128"/>
                <a:ea typeface="メイリオ" panose="020B0604030504040204" pitchFamily="50" charset="-128"/>
              </a:rPr>
              <a:t> 　 </a:t>
            </a:r>
            <a:r>
              <a:rPr lang="en-US" altLang="ja-JP" sz="1800" b="0" spc="-50" dirty="0">
                <a:latin typeface="メイリオ" panose="020B0604030504040204" pitchFamily="50" charset="-128"/>
                <a:ea typeface="メイリオ" panose="020B0604030504040204" pitchFamily="50" charset="-128"/>
              </a:rPr>
              <a:t>VISA</a:t>
            </a:r>
            <a:r>
              <a:rPr lang="ja-JP" altLang="en-US" sz="1800" b="0" spc="-50" dirty="0" err="1">
                <a:latin typeface="メイリオ" panose="020B0604030504040204" pitchFamily="50" charset="-128"/>
                <a:ea typeface="メイリオ" panose="020B0604030504040204" pitchFamily="50" charset="-128"/>
              </a:rPr>
              <a:t>、</a:t>
            </a:r>
            <a:r>
              <a:rPr lang="en-US" altLang="ja-JP" sz="1800" b="0" spc="-50" dirty="0">
                <a:latin typeface="メイリオ" panose="020B0604030504040204" pitchFamily="50" charset="-128"/>
                <a:ea typeface="メイリオ" panose="020B0604030504040204" pitchFamily="50" charset="-128"/>
              </a:rPr>
              <a:t>Mastercard</a:t>
            </a:r>
            <a:r>
              <a:rPr lang="ja-JP" altLang="en-US" sz="1800" b="0" spc="-50" dirty="0" err="1">
                <a:latin typeface="メイリオ" panose="020B0604030504040204" pitchFamily="50" charset="-128"/>
                <a:ea typeface="メイリオ" panose="020B0604030504040204" pitchFamily="50" charset="-128"/>
              </a:rPr>
              <a:t>、</a:t>
            </a:r>
            <a:r>
              <a:rPr lang="en-US" altLang="ja-JP" sz="1800" b="0" spc="-50" dirty="0">
                <a:latin typeface="メイリオ" panose="020B0604030504040204" pitchFamily="50" charset="-128"/>
                <a:ea typeface="メイリオ" panose="020B0604030504040204" pitchFamily="50" charset="-128"/>
              </a:rPr>
              <a:t>JCB</a:t>
            </a:r>
            <a:r>
              <a:rPr lang="ja-JP" altLang="en-US" sz="1800" b="0" spc="-50" dirty="0" err="1">
                <a:latin typeface="メイリオ" panose="020B0604030504040204" pitchFamily="50" charset="-128"/>
                <a:ea typeface="メイリオ" panose="020B0604030504040204" pitchFamily="50" charset="-128"/>
              </a:rPr>
              <a:t>、</a:t>
            </a:r>
            <a:r>
              <a:rPr lang="en-US" altLang="ja-JP" sz="1800" b="0" spc="-50" dirty="0">
                <a:latin typeface="メイリオ" panose="020B0604030504040204" pitchFamily="50" charset="-128"/>
                <a:ea typeface="メイリオ" panose="020B0604030504040204" pitchFamily="50" charset="-128"/>
              </a:rPr>
              <a:t>AMERICAN EXPRESS</a:t>
            </a:r>
            <a:r>
              <a:rPr lang="ja-JP" altLang="en-US" sz="1800" b="0" spc="-50" dirty="0" err="1">
                <a:latin typeface="メイリオ" panose="020B0604030504040204" pitchFamily="50" charset="-128"/>
                <a:ea typeface="メイリオ" panose="020B0604030504040204" pitchFamily="50" charset="-128"/>
              </a:rPr>
              <a:t>、</a:t>
            </a:r>
            <a:r>
              <a:rPr lang="en-US" altLang="ja-JP" sz="1800" b="0" spc="-50" dirty="0">
                <a:latin typeface="メイリオ" panose="020B0604030504040204" pitchFamily="50" charset="-128"/>
                <a:ea typeface="メイリオ" panose="020B0604030504040204" pitchFamily="50" charset="-128"/>
              </a:rPr>
              <a:t>Diners Club</a:t>
            </a:r>
          </a:p>
          <a:p>
            <a:pPr lvl="0" fontAlgn="auto">
              <a:spcBef>
                <a:spcPts val="1200"/>
              </a:spcBef>
              <a:spcAft>
                <a:spcPts val="0"/>
              </a:spcAft>
              <a:defRPr/>
            </a:pPr>
            <a:r>
              <a:rPr lang="ja-JP" altLang="en-US" sz="2000" b="0" spc="-50" dirty="0">
                <a:latin typeface="メイリオ" panose="020B0604030504040204" pitchFamily="50" charset="-128"/>
                <a:ea typeface="メイリオ" panose="020B0604030504040204" pitchFamily="50" charset="-128"/>
              </a:rPr>
              <a:t>②　コンビニエンスストア　</a:t>
            </a:r>
            <a:endParaRPr lang="en-US" altLang="ja-JP" sz="2000" b="0" spc="-50" dirty="0">
              <a:latin typeface="メイリオ" panose="020B0604030504040204" pitchFamily="50" charset="-128"/>
              <a:ea typeface="メイリオ" panose="020B0604030504040204" pitchFamily="50" charset="-128"/>
            </a:endParaRPr>
          </a:p>
          <a:p>
            <a:pPr lvl="0" fontAlgn="auto">
              <a:spcBef>
                <a:spcPts val="0"/>
              </a:spcBef>
              <a:spcAft>
                <a:spcPts val="0"/>
              </a:spcAft>
              <a:defRPr/>
            </a:pPr>
            <a:r>
              <a:rPr lang="ja-JP" altLang="en-US" sz="2400" b="0" spc="-50" dirty="0">
                <a:latin typeface="メイリオ" panose="020B0604030504040204" pitchFamily="50" charset="-128"/>
                <a:ea typeface="メイリオ" panose="020B0604030504040204" pitchFamily="50" charset="-128"/>
              </a:rPr>
              <a:t>　   </a:t>
            </a:r>
            <a:r>
              <a:rPr lang="ja-JP" altLang="en-US" sz="1800" b="0" spc="-50" dirty="0">
                <a:latin typeface="メイリオ" panose="020B0604030504040204" pitchFamily="50" charset="-128"/>
                <a:ea typeface="メイリオ" panose="020B0604030504040204" pitchFamily="50" charset="-128"/>
              </a:rPr>
              <a:t>専用サイトで必要な番号を取得し、コンビニエンスストアで支払い</a:t>
            </a:r>
            <a:endParaRPr lang="en-US" altLang="ja-JP" sz="1800" b="0" spc="-50" dirty="0">
              <a:latin typeface="メイリオ" panose="020B0604030504040204" pitchFamily="50" charset="-128"/>
              <a:ea typeface="メイリオ" panose="020B0604030504040204" pitchFamily="50" charset="-128"/>
            </a:endParaRPr>
          </a:p>
          <a:p>
            <a:pPr lvl="0" fontAlgn="auto">
              <a:spcBef>
                <a:spcPts val="0"/>
              </a:spcBef>
              <a:spcAft>
                <a:spcPts val="0"/>
              </a:spcAft>
              <a:defRPr/>
            </a:pPr>
            <a:r>
              <a:rPr lang="ja-JP" altLang="en-US" sz="2000" b="0" spc="-50" dirty="0">
                <a:latin typeface="メイリオ" panose="020B0604030504040204" pitchFamily="50" charset="-128"/>
                <a:ea typeface="メイリオ" panose="020B0604030504040204" pitchFamily="50" charset="-128"/>
              </a:rPr>
              <a:t>   　　  </a:t>
            </a:r>
            <a:r>
              <a:rPr lang="ja-JP" altLang="en-US" sz="1800" b="0" spc="-50" dirty="0">
                <a:latin typeface="メイリオ" panose="020B0604030504040204" pitchFamily="50" charset="-128"/>
                <a:ea typeface="メイリオ" panose="020B0604030504040204" pitchFamily="50" charset="-128"/>
              </a:rPr>
              <a:t>セブン</a:t>
            </a:r>
            <a:r>
              <a:rPr lang="en-US" altLang="ja-JP" sz="1800" b="0" spc="-50" dirty="0">
                <a:latin typeface="メイリオ" panose="020B0604030504040204" pitchFamily="50" charset="-128"/>
                <a:ea typeface="メイリオ" panose="020B0604030504040204" pitchFamily="50" charset="-128"/>
              </a:rPr>
              <a:t>-</a:t>
            </a:r>
            <a:r>
              <a:rPr lang="ja-JP" altLang="en-US" sz="1800" b="0" spc="-50" dirty="0">
                <a:latin typeface="メイリオ" panose="020B0604030504040204" pitchFamily="50" charset="-128"/>
                <a:ea typeface="メイリオ" panose="020B0604030504040204" pitchFamily="50" charset="-128"/>
              </a:rPr>
              <a:t>イレブン、ローソン、ファミリーマート、ミニストップ、</a:t>
            </a:r>
            <a:endParaRPr lang="en-US" altLang="ja-JP" sz="1800" b="0" spc="-50" dirty="0">
              <a:latin typeface="メイリオ" panose="020B0604030504040204" pitchFamily="50" charset="-128"/>
              <a:ea typeface="メイリオ" panose="020B0604030504040204" pitchFamily="50" charset="-128"/>
            </a:endParaRPr>
          </a:p>
          <a:p>
            <a:pPr lvl="0" fontAlgn="auto">
              <a:spcBef>
                <a:spcPts val="0"/>
              </a:spcBef>
              <a:spcAft>
                <a:spcPts val="0"/>
              </a:spcAft>
              <a:defRPr/>
            </a:pPr>
            <a:r>
              <a:rPr lang="ja-JP" altLang="en-US" sz="1800" b="0" spc="-50" dirty="0">
                <a:latin typeface="メイリオ" panose="020B0604030504040204" pitchFamily="50" charset="-128"/>
                <a:ea typeface="メイリオ" panose="020B0604030504040204" pitchFamily="50" charset="-128"/>
              </a:rPr>
              <a:t>  　　 　デイリーヤマザキ、セイコーマート</a:t>
            </a:r>
            <a:endParaRPr lang="en-US" altLang="ja-JP" sz="1800" b="0" spc="-50" dirty="0">
              <a:latin typeface="メイリオ" panose="020B0604030504040204" pitchFamily="50" charset="-128"/>
              <a:ea typeface="メイリオ" panose="020B0604030504040204" pitchFamily="50" charset="-128"/>
            </a:endParaRPr>
          </a:p>
          <a:p>
            <a:pPr lvl="0" fontAlgn="auto">
              <a:spcBef>
                <a:spcPts val="1200"/>
              </a:spcBef>
              <a:spcAft>
                <a:spcPts val="0"/>
              </a:spcAft>
              <a:defRPr/>
            </a:pPr>
            <a:r>
              <a:rPr lang="ja-JP" altLang="en-US" sz="2000" b="0" spc="-50" dirty="0">
                <a:latin typeface="メイリオ" panose="020B0604030504040204" pitchFamily="50" charset="-128"/>
                <a:ea typeface="メイリオ" panose="020B0604030504040204" pitchFamily="50" charset="-128"/>
              </a:rPr>
              <a:t>③　</a:t>
            </a:r>
            <a:r>
              <a:rPr lang="en-US" altLang="ja-JP" sz="2000" b="0" spc="-50" dirty="0">
                <a:latin typeface="メイリオ" panose="020B0604030504040204" pitchFamily="50" charset="-128"/>
                <a:ea typeface="メイリオ" panose="020B0604030504040204" pitchFamily="50" charset="-128"/>
              </a:rPr>
              <a:t>Pay-easy</a:t>
            </a:r>
            <a:r>
              <a:rPr lang="ja-JP" altLang="en-US" sz="2000" b="0" spc="-50" dirty="0">
                <a:latin typeface="メイリオ" panose="020B0604030504040204" pitchFamily="50" charset="-128"/>
                <a:ea typeface="メイリオ" panose="020B0604030504040204" pitchFamily="50" charset="-128"/>
              </a:rPr>
              <a:t>（ペイジー）</a:t>
            </a:r>
            <a:endParaRPr lang="en-US" altLang="ja-JP" sz="2000" spc="-50" dirty="0">
              <a:latin typeface="メイリオ" panose="020B0604030504040204" pitchFamily="50" charset="-128"/>
              <a:ea typeface="メイリオ" panose="020B0604030504040204" pitchFamily="50" charset="-128"/>
            </a:endParaRPr>
          </a:p>
          <a:p>
            <a:pPr lvl="0" fontAlgn="auto">
              <a:spcBef>
                <a:spcPts val="0"/>
              </a:spcBef>
              <a:spcAft>
                <a:spcPts val="0"/>
              </a:spcAft>
              <a:defRPr/>
            </a:pPr>
            <a:r>
              <a:rPr lang="ja-JP" altLang="en-US" sz="2200" b="0" spc="-50" dirty="0">
                <a:latin typeface="メイリオ" panose="020B0604030504040204" pitchFamily="50" charset="-128"/>
                <a:ea typeface="メイリオ" panose="020B0604030504040204" pitchFamily="50" charset="-128"/>
              </a:rPr>
              <a:t>　    </a:t>
            </a:r>
            <a:r>
              <a:rPr lang="ja-JP" altLang="en-US" sz="1800" b="0" spc="-50" dirty="0">
                <a:latin typeface="メイリオ" panose="020B0604030504040204" pitchFamily="50" charset="-128"/>
                <a:ea typeface="メイリオ" panose="020B0604030504040204" pitchFamily="50" charset="-128"/>
              </a:rPr>
              <a:t>専用サイトで必要な番号を取得し、利用可能な金融機関の</a:t>
            </a:r>
            <a:r>
              <a:rPr lang="en-US" altLang="ja-JP" sz="1800" b="0" spc="-50" dirty="0">
                <a:latin typeface="メイリオ" panose="020B0604030504040204" pitchFamily="50" charset="-128"/>
                <a:ea typeface="メイリオ" panose="020B0604030504040204" pitchFamily="50" charset="-128"/>
              </a:rPr>
              <a:t>ATM</a:t>
            </a:r>
            <a:r>
              <a:rPr lang="ja-JP" altLang="en-US" sz="1800" b="0" spc="-50" dirty="0">
                <a:latin typeface="メイリオ" panose="020B0604030504040204" pitchFamily="50" charset="-128"/>
                <a:ea typeface="メイリオ" panose="020B0604030504040204" pitchFamily="50" charset="-128"/>
              </a:rPr>
              <a:t>又は</a:t>
            </a:r>
            <a:r>
              <a:rPr lang="ja-JP" altLang="en-US" sz="1800" b="0" spc="-300" dirty="0">
                <a:latin typeface="メイリオ" panose="020B0604030504040204" pitchFamily="50" charset="-128"/>
                <a:ea typeface="メイリオ" panose="020B0604030504040204" pitchFamily="50" charset="-128"/>
              </a:rPr>
              <a:t>イン</a:t>
            </a:r>
            <a:endParaRPr lang="en-US" altLang="ja-JP" sz="1800" b="0" spc="-300" dirty="0">
              <a:latin typeface="メイリオ" panose="020B0604030504040204" pitchFamily="50" charset="-128"/>
              <a:ea typeface="メイリオ" panose="020B0604030504040204" pitchFamily="50" charset="-128"/>
            </a:endParaRPr>
          </a:p>
          <a:p>
            <a:pPr lvl="0" fontAlgn="auto">
              <a:spcBef>
                <a:spcPts val="0"/>
              </a:spcBef>
              <a:spcAft>
                <a:spcPts val="0"/>
              </a:spcAft>
              <a:defRPr/>
            </a:pPr>
            <a:r>
              <a:rPr lang="en-US" altLang="ja-JP" sz="1800" b="0" spc="-300" dirty="0">
                <a:latin typeface="メイリオ" panose="020B0604030504040204" pitchFamily="50" charset="-128"/>
                <a:ea typeface="メイリオ" panose="020B0604030504040204" pitchFamily="50" charset="-128"/>
              </a:rPr>
              <a:t>           </a:t>
            </a:r>
            <a:r>
              <a:rPr lang="ja-JP" altLang="en-US" sz="1800" b="0" spc="-300" dirty="0">
                <a:latin typeface="メイリオ" panose="020B0604030504040204" pitchFamily="50" charset="-128"/>
                <a:ea typeface="メイリオ" panose="020B0604030504040204" pitchFamily="50" charset="-128"/>
              </a:rPr>
              <a:t>ターネットバンキングで支払い</a:t>
            </a:r>
          </a:p>
        </p:txBody>
      </p:sp>
    </p:spTree>
    <p:extLst>
      <p:ext uri="{BB962C8B-B14F-4D97-AF65-F5344CB8AC3E}">
        <p14:creationId xmlns:p14="http://schemas.microsoft.com/office/powerpoint/2010/main" val="31541487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メイリオ" panose="020B0604030504040204" pitchFamily="50" charset="-128"/>
                <a:ea typeface="メイリオ" panose="020B0604030504040204" pitchFamily="50" charset="-128"/>
              </a:rPr>
              <a:t>Ｂ</a:t>
            </a:r>
            <a:endParaRPr kumimoji="1" lang="ja-JP" altLang="en-US" sz="3000" dirty="0">
              <a:latin typeface="メイリオ" panose="020B0604030504040204" pitchFamily="50" charset="-128"/>
              <a:ea typeface="メイリオ" panose="020B0604030504040204" pitchFamily="50" charset="-128"/>
            </a:endParaRPr>
          </a:p>
        </p:txBody>
      </p:sp>
      <p:sp>
        <p:nvSpPr>
          <p:cNvPr id="6"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dirty="0">
                <a:latin typeface="メイリオ" panose="020B0604030504040204" pitchFamily="50" charset="-128"/>
                <a:ea typeface="メイリオ" panose="020B0604030504040204" pitchFamily="50" charset="-128"/>
              </a:rPr>
              <a:t>出願</a:t>
            </a:r>
            <a:r>
              <a:rPr lang="ja-JP" altLang="en-US" sz="24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【P39】</a:t>
            </a:r>
            <a:endParaRPr lang="ja-JP" altLang="en-US" sz="2000" dirty="0">
              <a:solidFill>
                <a:srgbClr val="0033CC"/>
              </a:solidFill>
              <a:latin typeface="メイリオ" panose="020B0604030504040204" pitchFamily="50" charset="-128"/>
              <a:ea typeface="メイリオ" panose="020B0604030504040204" pitchFamily="50" charset="-128"/>
            </a:endParaRPr>
          </a:p>
        </p:txBody>
      </p:sp>
      <p:sp>
        <p:nvSpPr>
          <p:cNvPr id="8" name="スライド番号プレースホルダー 7">
            <a:extLst>
              <a:ext uri="{FF2B5EF4-FFF2-40B4-BE49-F238E27FC236}">
                <a16:creationId xmlns:a16="http://schemas.microsoft.com/office/drawing/2014/main" id="{90FFD693-6FE9-4DD9-B093-A0ECE25D64A6}"/>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28</a:t>
            </a:fld>
            <a:endParaRPr lang="ja-JP" altLang="en-US" dirty="0">
              <a:solidFill>
                <a:prstClr val="black">
                  <a:tint val="75000"/>
                </a:prstClr>
              </a:solidFill>
            </a:endParaRPr>
          </a:p>
        </p:txBody>
      </p:sp>
      <p:sp>
        <p:nvSpPr>
          <p:cNvPr id="16" name="テキスト ボックス 2">
            <a:extLst>
              <a:ext uri="{FF2B5EF4-FFF2-40B4-BE49-F238E27FC236}">
                <a16:creationId xmlns:a16="http://schemas.microsoft.com/office/drawing/2014/main" id="{BE1B41E3-FDE4-4197-AA3E-A3B47843DE90}"/>
              </a:ext>
            </a:extLst>
          </p:cNvPr>
          <p:cNvSpPr txBox="1">
            <a:spLocks noChangeArrowheads="1"/>
          </p:cNvSpPr>
          <p:nvPr/>
        </p:nvSpPr>
        <p:spPr bwMode="auto">
          <a:xfrm>
            <a:off x="222429" y="1003673"/>
            <a:ext cx="605155" cy="5713957"/>
          </a:xfrm>
          <a:prstGeom prst="rect">
            <a:avLst/>
          </a:prstGeom>
          <a:solidFill>
            <a:schemeClr val="accent4"/>
          </a:solidFill>
          <a:ln w="9525">
            <a:noFill/>
            <a:miter lim="800000"/>
            <a:headEnd/>
            <a:tailEnd/>
          </a:ln>
        </p:spPr>
        <p:txBody>
          <a:bodyPr rot="0" vert="horz" wrap="square" lIns="91440" tIns="45720" rIns="91440" bIns="45720" anchor="t" anchorCtr="0">
            <a:noAutofit/>
          </a:bodyPr>
          <a:lstStyle/>
          <a:p>
            <a:pPr algn="ctr">
              <a:lnSpc>
                <a:spcPts val="1360"/>
              </a:lnSpc>
              <a:spcAft>
                <a:spcPts val="0"/>
              </a:spcAft>
            </a:pPr>
            <a:endParaRPr lang="en-US" altLang="ja-JP" sz="1050" b="1" kern="100" dirty="0">
              <a:solidFill>
                <a:schemeClr val="bg1"/>
              </a:solidFill>
              <a:effectLst/>
              <a:latin typeface="Times New Roman" panose="02020603050405020304" pitchFamily="18" charset="0"/>
              <a:ea typeface="ＤＦＧ平成丸ゴシック体W4" panose="020F0400000000000000" pitchFamily="50" charset="-128"/>
            </a:endParaRPr>
          </a:p>
          <a:p>
            <a:pPr algn="ctr">
              <a:lnSpc>
                <a:spcPts val="1360"/>
              </a:lnSpc>
              <a:spcAft>
                <a:spcPts val="0"/>
              </a:spcAft>
            </a:pPr>
            <a:r>
              <a:rPr lang="ja-JP" sz="1200" b="1" kern="100">
                <a:solidFill>
                  <a:schemeClr val="bg1"/>
                </a:solidFill>
                <a:effectLst/>
                <a:latin typeface="Times New Roman" panose="02020603050405020304" pitchFamily="18" charset="0"/>
                <a:ea typeface="ＤＦＧ平成丸ゴシック体W4" panose="020F0400000000000000" pitchFamily="50" charset="-128"/>
              </a:rPr>
              <a:t>出　願</a:t>
            </a:r>
            <a:endParaRPr lang="ja-JP" sz="1200" kern="100" dirty="0">
              <a:solidFill>
                <a:schemeClr val="bg1"/>
              </a:solidFill>
              <a:effectLst/>
              <a:latin typeface="Times New Roman" panose="02020603050405020304" pitchFamily="18" charset="0"/>
              <a:ea typeface="ＭＳ 明朝" panose="02020609040205080304" pitchFamily="17" charset="-128"/>
            </a:endParaRPr>
          </a:p>
          <a:p>
            <a:pPr algn="ctr">
              <a:lnSpc>
                <a:spcPts val="1360"/>
              </a:lnSpc>
              <a:spcAft>
                <a:spcPts val="0"/>
              </a:spcAft>
            </a:pPr>
            <a:r>
              <a:rPr lang="ja-JP" sz="1200" b="1" kern="100">
                <a:solidFill>
                  <a:schemeClr val="bg1"/>
                </a:solidFill>
                <a:effectLst/>
                <a:latin typeface="Times New Roman" panose="02020603050405020304" pitchFamily="18" charset="0"/>
                <a:ea typeface="ＤＦＧ平成丸ゴシック体W4" panose="020F0400000000000000" pitchFamily="50" charset="-128"/>
              </a:rPr>
              <a:t>完　了</a:t>
            </a:r>
            <a:endParaRPr lang="ja-JP" sz="1200" kern="100" dirty="0">
              <a:solidFill>
                <a:schemeClr val="bg1"/>
              </a:solidFill>
              <a:effectLst/>
              <a:latin typeface="Times New Roman" panose="02020603050405020304" pitchFamily="18" charset="0"/>
              <a:ea typeface="ＭＳ 明朝" panose="02020609040205080304" pitchFamily="17" charset="-128"/>
            </a:endParaRPr>
          </a:p>
        </p:txBody>
      </p:sp>
      <p:sp>
        <p:nvSpPr>
          <p:cNvPr id="17" name="テキスト ボックス 2">
            <a:extLst>
              <a:ext uri="{FF2B5EF4-FFF2-40B4-BE49-F238E27FC236}">
                <a16:creationId xmlns:a16="http://schemas.microsoft.com/office/drawing/2014/main" id="{C9D5C066-0494-4E43-A036-18BF994F0C20}"/>
              </a:ext>
            </a:extLst>
          </p:cNvPr>
          <p:cNvSpPr txBox="1">
            <a:spLocks noChangeArrowheads="1"/>
          </p:cNvSpPr>
          <p:nvPr/>
        </p:nvSpPr>
        <p:spPr bwMode="auto">
          <a:xfrm>
            <a:off x="1053116" y="1003674"/>
            <a:ext cx="7623339" cy="3477416"/>
          </a:xfrm>
          <a:prstGeom prst="rect">
            <a:avLst/>
          </a:prstGeom>
          <a:solidFill>
            <a:srgbClr val="FFFFFF"/>
          </a:solidFill>
          <a:ln w="50800" cmpd="dbl">
            <a:solidFill>
              <a:srgbClr val="7030A0"/>
            </a:solidFill>
            <a:prstDash val="solid"/>
            <a:bevel/>
            <a:headEnd/>
            <a:tailEnd/>
          </a:ln>
        </p:spPr>
        <p:txBody>
          <a:bodyPr rot="0" vert="horz" wrap="square" lIns="91440" tIns="45720" rIns="91440" bIns="45720" anchor="t" anchorCtr="0">
            <a:noAutofit/>
          </a:bodyPr>
          <a:lstStyle/>
          <a:p>
            <a:pPr algn="ctr">
              <a:spcBef>
                <a:spcPts val="0"/>
              </a:spcBef>
              <a:spcAft>
                <a:spcPts val="0"/>
              </a:spcAft>
            </a:pPr>
            <a:endParaRPr lang="en-US" altLang="ja-JP" sz="1600" b="1" kern="100" dirty="0">
              <a:solidFill>
                <a:schemeClr val="accent4"/>
              </a:solidFill>
              <a:effectLst/>
              <a:latin typeface="Times New Roman" panose="02020603050405020304" pitchFamily="18" charset="0"/>
              <a:ea typeface="ＤＦＧ平成丸ゴシック体W4" panose="020F0400000000000000" pitchFamily="50" charset="-128"/>
            </a:endParaRPr>
          </a:p>
          <a:p>
            <a:pPr algn="ctr">
              <a:spcBef>
                <a:spcPts val="0"/>
              </a:spcBef>
              <a:spcAft>
                <a:spcPts val="0"/>
              </a:spcAft>
            </a:pPr>
            <a:r>
              <a:rPr lang="ja-JP" sz="3600" b="1" kern="100" dirty="0">
                <a:solidFill>
                  <a:schemeClr val="accent4"/>
                </a:solidFill>
                <a:effectLst/>
                <a:latin typeface="メイリオ" panose="020B0604030504040204" pitchFamily="50" charset="-128"/>
                <a:ea typeface="メイリオ" panose="020B0604030504040204" pitchFamily="50" charset="-128"/>
              </a:rPr>
              <a:t>≪出願完了≫</a:t>
            </a:r>
            <a:endParaRPr lang="ja-JP" sz="3600" kern="100" dirty="0">
              <a:solidFill>
                <a:schemeClr val="accent4"/>
              </a:solidFill>
              <a:effectLst/>
              <a:latin typeface="メイリオ" panose="020B0604030504040204" pitchFamily="50" charset="-128"/>
              <a:ea typeface="メイリオ" panose="020B0604030504040204" pitchFamily="50" charset="-128"/>
            </a:endParaRPr>
          </a:p>
          <a:p>
            <a:pPr marL="133985" indent="-133985" algn="ctr">
              <a:lnSpc>
                <a:spcPct val="150000"/>
              </a:lnSpc>
              <a:spcAft>
                <a:spcPts val="0"/>
              </a:spcAft>
            </a:pPr>
            <a:r>
              <a:rPr lang="ja-JP" sz="2000" b="0" kern="100" dirty="0">
                <a:solidFill>
                  <a:srgbClr val="FF0000"/>
                </a:solidFill>
                <a:effectLst/>
                <a:latin typeface="メイリオ" panose="020B0604030504040204" pitchFamily="50" charset="-128"/>
                <a:ea typeface="メイリオ" panose="020B0604030504040204" pitchFamily="50" charset="-128"/>
              </a:rPr>
              <a:t>出願が完了したら</a:t>
            </a:r>
            <a:r>
              <a:rPr lang="ja-JP" altLang="en-US" sz="2000" b="0" kern="100" dirty="0">
                <a:solidFill>
                  <a:srgbClr val="FF0000"/>
                </a:solidFill>
                <a:effectLst/>
                <a:latin typeface="メイリオ" panose="020B0604030504040204" pitchFamily="50" charset="-128"/>
                <a:ea typeface="メイリオ" panose="020B0604030504040204" pitchFamily="50" charset="-128"/>
              </a:rPr>
              <a:t>、</a:t>
            </a:r>
            <a:r>
              <a:rPr lang="ja-JP" sz="2000" b="0" kern="100" dirty="0">
                <a:solidFill>
                  <a:srgbClr val="FF0000"/>
                </a:solidFill>
                <a:effectLst/>
                <a:latin typeface="メイリオ" panose="020B0604030504040204" pitchFamily="50" charset="-128"/>
                <a:ea typeface="メイリオ" panose="020B0604030504040204" pitchFamily="50" charset="-128"/>
              </a:rPr>
              <a:t>メール及びマイページの「お知らせ」で通知</a:t>
            </a:r>
          </a:p>
          <a:p>
            <a:pPr>
              <a:spcBef>
                <a:spcPts val="1200"/>
              </a:spcBef>
              <a:spcAft>
                <a:spcPts val="0"/>
              </a:spcAft>
            </a:pPr>
            <a:r>
              <a:rPr lang="ja-JP" sz="2000" b="0" kern="100" dirty="0">
                <a:effectLst/>
                <a:latin typeface="メイリオ" panose="020B0604030504040204" pitchFamily="50" charset="-128"/>
                <a:ea typeface="メイリオ" panose="020B0604030504040204" pitchFamily="50" charset="-128"/>
              </a:rPr>
              <a:t>※　出願は</a:t>
            </a:r>
            <a:r>
              <a:rPr lang="ja-JP" altLang="en-US" sz="2000" b="0" kern="100" dirty="0">
                <a:effectLst/>
                <a:latin typeface="メイリオ" panose="020B0604030504040204" pitchFamily="50" charset="-128"/>
                <a:ea typeface="メイリオ" panose="020B0604030504040204" pitchFamily="50" charset="-128"/>
              </a:rPr>
              <a:t>、</a:t>
            </a:r>
            <a:r>
              <a:rPr lang="ja-JP" sz="2000" b="0" kern="100" dirty="0">
                <a:effectLst/>
                <a:latin typeface="メイリオ" panose="020B0604030504040204" pitchFamily="50" charset="-128"/>
                <a:ea typeface="メイリオ" panose="020B0604030504040204" pitchFamily="50" charset="-128"/>
              </a:rPr>
              <a:t>共通テスト出願サイトでの出願内容の登録後</a:t>
            </a:r>
            <a:r>
              <a:rPr lang="ja-JP" altLang="en-US" sz="2000" b="0" kern="100" dirty="0">
                <a:effectLst/>
                <a:latin typeface="メイリオ" panose="020B0604030504040204" pitchFamily="50" charset="-128"/>
                <a:ea typeface="メイリオ" panose="020B0604030504040204" pitchFamily="50" charset="-128"/>
              </a:rPr>
              <a:t>、期限　　</a:t>
            </a:r>
            <a:endParaRPr lang="en-US" altLang="ja-JP" sz="2000" b="0" kern="100" dirty="0">
              <a:effectLst/>
              <a:latin typeface="メイリオ" panose="020B0604030504040204" pitchFamily="50" charset="-128"/>
              <a:ea typeface="メイリオ" panose="020B0604030504040204" pitchFamily="50" charset="-128"/>
            </a:endParaRPr>
          </a:p>
          <a:p>
            <a:pPr>
              <a:spcBef>
                <a:spcPts val="0"/>
              </a:spcBef>
              <a:spcAft>
                <a:spcPts val="0"/>
              </a:spcAft>
            </a:pPr>
            <a:r>
              <a:rPr lang="ja-JP" altLang="en-US" sz="2000" b="0" kern="100" dirty="0">
                <a:effectLst/>
                <a:latin typeface="メイリオ" panose="020B0604030504040204" pitchFamily="50" charset="-128"/>
                <a:ea typeface="メイリオ" panose="020B0604030504040204" pitchFamily="50" charset="-128"/>
              </a:rPr>
              <a:t>　まで</a:t>
            </a:r>
            <a:r>
              <a:rPr lang="ja-JP" altLang="en-US" sz="2000" b="0" kern="100" dirty="0">
                <a:latin typeface="メイリオ" panose="020B0604030504040204" pitchFamily="50" charset="-128"/>
                <a:ea typeface="メイリオ" panose="020B0604030504040204" pitchFamily="50" charset="-128"/>
              </a:rPr>
              <a:t>に</a:t>
            </a:r>
            <a:r>
              <a:rPr lang="ja-JP" sz="2000" b="0" kern="100" dirty="0">
                <a:effectLst/>
                <a:latin typeface="メイリオ" panose="020B0604030504040204" pitchFamily="50" charset="-128"/>
                <a:ea typeface="メイリオ" panose="020B0604030504040204" pitchFamily="50" charset="-128"/>
              </a:rPr>
              <a:t>検定料等を支払うことにより完了と</a:t>
            </a:r>
            <a:r>
              <a:rPr lang="ja-JP" altLang="en-US" sz="2000" b="0" kern="100" dirty="0">
                <a:effectLst/>
                <a:latin typeface="メイリオ" panose="020B0604030504040204" pitchFamily="50" charset="-128"/>
                <a:ea typeface="メイリオ" panose="020B0604030504040204" pitchFamily="50" charset="-128"/>
              </a:rPr>
              <a:t>なる。</a:t>
            </a:r>
            <a:endParaRPr lang="en-US" altLang="ja-JP" sz="2000" b="0" kern="100" dirty="0">
              <a:effectLst/>
              <a:latin typeface="メイリオ" panose="020B0604030504040204" pitchFamily="50" charset="-128"/>
              <a:ea typeface="メイリオ" panose="020B0604030504040204" pitchFamily="50" charset="-128"/>
            </a:endParaRPr>
          </a:p>
          <a:p>
            <a:pPr>
              <a:spcBef>
                <a:spcPts val="1200"/>
              </a:spcBef>
              <a:spcAft>
                <a:spcPts val="0"/>
              </a:spcAft>
            </a:pPr>
            <a:r>
              <a:rPr lang="ja-JP" sz="2000" b="0" kern="100" dirty="0">
                <a:effectLst/>
                <a:latin typeface="メイリオ" panose="020B0604030504040204" pitchFamily="50" charset="-128"/>
                <a:ea typeface="メイリオ" panose="020B0604030504040204" pitchFamily="50" charset="-128"/>
              </a:rPr>
              <a:t>※　出願内容の登録</a:t>
            </a:r>
            <a:r>
              <a:rPr lang="ja-JP" altLang="en-US" sz="2000" b="0" kern="100" dirty="0">
                <a:effectLst/>
                <a:latin typeface="メイリオ" panose="020B0604030504040204" pitchFamily="50" charset="-128"/>
                <a:ea typeface="メイリオ" panose="020B0604030504040204" pitchFamily="50" charset="-128"/>
              </a:rPr>
              <a:t>を</a:t>
            </a:r>
            <a:r>
              <a:rPr lang="ja-JP" sz="2000" b="0" kern="100" dirty="0">
                <a:effectLst/>
                <a:latin typeface="メイリオ" panose="020B0604030504040204" pitchFamily="50" charset="-128"/>
                <a:ea typeface="メイリオ" panose="020B0604030504040204" pitchFamily="50" charset="-128"/>
              </a:rPr>
              <a:t>しても</a:t>
            </a:r>
            <a:r>
              <a:rPr lang="ja-JP" altLang="en-US" sz="2000" b="0" kern="100" dirty="0">
                <a:effectLst/>
                <a:latin typeface="メイリオ" panose="020B0604030504040204" pitchFamily="50" charset="-128"/>
                <a:ea typeface="メイリオ" panose="020B0604030504040204" pitchFamily="50" charset="-128"/>
              </a:rPr>
              <a:t>、</a:t>
            </a:r>
            <a:r>
              <a:rPr lang="en-US" sz="2000" b="0" u="sng" kern="100" dirty="0">
                <a:effectLst/>
                <a:latin typeface="メイリオ" panose="020B0604030504040204" pitchFamily="50" charset="-128"/>
                <a:ea typeface="メイリオ" panose="020B0604030504040204" pitchFamily="50" charset="-128"/>
                <a:cs typeface="Arial" panose="020B0604020202020204" pitchFamily="34" charset="0"/>
              </a:rPr>
              <a:t>10</a:t>
            </a:r>
            <a:r>
              <a:rPr lang="ja-JP" sz="2000" b="0" u="sng" kern="100" dirty="0">
                <a:effectLst/>
                <a:latin typeface="メイリオ" panose="020B0604030504040204" pitchFamily="50" charset="-128"/>
                <a:ea typeface="メイリオ" panose="020B0604030504040204" pitchFamily="50" charset="-128"/>
                <a:cs typeface="Arial" panose="020B0604020202020204" pitchFamily="34" charset="0"/>
              </a:rPr>
              <a:t>月</a:t>
            </a:r>
            <a:r>
              <a:rPr lang="en-US" altLang="ja-JP" sz="2000" b="0" u="sng" kern="100" dirty="0">
                <a:latin typeface="メイリオ" panose="020B0604030504040204" pitchFamily="50" charset="-128"/>
                <a:ea typeface="メイリオ" panose="020B0604030504040204" pitchFamily="50" charset="-128"/>
                <a:cs typeface="Arial" panose="020B0604020202020204" pitchFamily="34" charset="0"/>
              </a:rPr>
              <a:t>2</a:t>
            </a:r>
            <a:r>
              <a:rPr lang="ja-JP" sz="2000" b="0" u="sng" kern="100" dirty="0">
                <a:effectLst/>
                <a:latin typeface="メイリオ" panose="020B0604030504040204" pitchFamily="50" charset="-128"/>
                <a:ea typeface="メイリオ" panose="020B0604030504040204" pitchFamily="50" charset="-128"/>
                <a:cs typeface="Arial" panose="020B0604020202020204" pitchFamily="34" charset="0"/>
              </a:rPr>
              <a:t>日</a:t>
            </a:r>
            <a:r>
              <a:rPr lang="en-US" sz="2000" b="0" u="sng" kern="100" dirty="0">
                <a:effectLst/>
                <a:latin typeface="メイリオ" panose="020B0604030504040204" pitchFamily="50" charset="-128"/>
                <a:ea typeface="メイリオ" panose="020B0604030504040204" pitchFamily="50" charset="-128"/>
              </a:rPr>
              <a:t>(</a:t>
            </a:r>
            <a:r>
              <a:rPr lang="ja-JP" sz="2000" b="0" u="sng" kern="100" dirty="0">
                <a:effectLst/>
                <a:latin typeface="メイリオ" panose="020B0604030504040204" pitchFamily="50" charset="-128"/>
                <a:ea typeface="メイリオ" panose="020B0604030504040204" pitchFamily="50" charset="-128"/>
              </a:rPr>
              <a:t>金</a:t>
            </a:r>
            <a:r>
              <a:rPr lang="en-US" sz="2000" b="0" u="sng" kern="100" dirty="0">
                <a:effectLst/>
                <a:latin typeface="メイリオ" panose="020B0604030504040204" pitchFamily="50" charset="-128"/>
                <a:ea typeface="メイリオ" panose="020B0604030504040204" pitchFamily="50" charset="-128"/>
              </a:rPr>
              <a:t>)</a:t>
            </a:r>
            <a:r>
              <a:rPr lang="en-US" sz="2000" b="0" u="sng" kern="100" dirty="0">
                <a:effectLst/>
                <a:latin typeface="メイリオ" panose="020B0604030504040204" pitchFamily="50" charset="-128"/>
                <a:ea typeface="メイリオ" panose="020B0604030504040204" pitchFamily="50" charset="-128"/>
                <a:cs typeface="Arial" panose="020B0604020202020204" pitchFamily="34" charset="0"/>
              </a:rPr>
              <a:t>23</a:t>
            </a:r>
            <a:r>
              <a:rPr lang="en-US" sz="2000" b="0" u="sng" kern="100" dirty="0">
                <a:latin typeface="メイリオ" panose="020B0604030504040204" pitchFamily="50" charset="-128"/>
                <a:ea typeface="メイリオ" panose="020B0604030504040204" pitchFamily="50" charset="-128"/>
                <a:cs typeface="Arial" panose="020B0604020202020204" pitchFamily="34" charset="0"/>
              </a:rPr>
              <a:t>:</a:t>
            </a:r>
            <a:r>
              <a:rPr lang="en-US" sz="2000" b="0" u="sng" kern="100" dirty="0">
                <a:effectLst/>
                <a:latin typeface="メイリオ" panose="020B0604030504040204" pitchFamily="50" charset="-128"/>
                <a:ea typeface="メイリオ" panose="020B0604030504040204" pitchFamily="50" charset="-128"/>
                <a:cs typeface="Arial" panose="020B0604020202020204" pitchFamily="34" charset="0"/>
              </a:rPr>
              <a:t>59</a:t>
            </a:r>
            <a:r>
              <a:rPr lang="ja-JP" sz="2000" b="0" kern="100" dirty="0" err="1">
                <a:effectLst/>
                <a:latin typeface="メイリオ" panose="020B0604030504040204" pitchFamily="50" charset="-128"/>
                <a:ea typeface="メイリオ" panose="020B0604030504040204" pitchFamily="50" charset="-128"/>
              </a:rPr>
              <a:t>までに</a:t>
            </a:r>
            <a:r>
              <a:rPr lang="ja-JP" sz="2000" b="0" kern="100" dirty="0">
                <a:effectLst/>
                <a:latin typeface="メイリオ" panose="020B0604030504040204" pitchFamily="50" charset="-128"/>
                <a:ea typeface="メイリオ" panose="020B0604030504040204" pitchFamily="50" charset="-128"/>
              </a:rPr>
              <a:t>検定料</a:t>
            </a:r>
            <a:r>
              <a:rPr lang="ja-JP" altLang="en-US" sz="2000" b="0" kern="100" dirty="0">
                <a:effectLst/>
                <a:latin typeface="メイリオ" panose="020B0604030504040204" pitchFamily="50" charset="-128"/>
                <a:ea typeface="メイリオ" panose="020B0604030504040204" pitchFamily="50" charset="-128"/>
              </a:rPr>
              <a:t>　</a:t>
            </a:r>
            <a:endParaRPr lang="en-US" altLang="ja-JP" sz="2000" b="0" kern="100" dirty="0">
              <a:effectLst/>
              <a:latin typeface="メイリオ" panose="020B0604030504040204" pitchFamily="50" charset="-128"/>
              <a:ea typeface="メイリオ" panose="020B0604030504040204" pitchFamily="50" charset="-128"/>
            </a:endParaRPr>
          </a:p>
          <a:p>
            <a:pPr>
              <a:spcBef>
                <a:spcPts val="0"/>
              </a:spcBef>
              <a:spcAft>
                <a:spcPts val="0"/>
              </a:spcAft>
            </a:pPr>
            <a:r>
              <a:rPr lang="ja-JP" altLang="en-US" sz="2000" b="0" kern="100" dirty="0">
                <a:latin typeface="メイリオ" panose="020B0604030504040204" pitchFamily="50" charset="-128"/>
                <a:ea typeface="メイリオ" panose="020B0604030504040204" pitchFamily="50" charset="-128"/>
              </a:rPr>
              <a:t>　が</a:t>
            </a:r>
            <a:r>
              <a:rPr lang="ja-JP" altLang="ja-JP" sz="2000" b="0" kern="100" dirty="0">
                <a:latin typeface="メイリオ" panose="020B0604030504040204" pitchFamily="50" charset="-128"/>
                <a:ea typeface="メイリオ" panose="020B0604030504040204" pitchFamily="50" charset="-128"/>
              </a:rPr>
              <a:t>支</a:t>
            </a:r>
            <a:r>
              <a:rPr lang="ja-JP" sz="2000" b="0" kern="100" dirty="0">
                <a:effectLst/>
                <a:latin typeface="メイリオ" panose="020B0604030504040204" pitchFamily="50" charset="-128"/>
                <a:ea typeface="メイリオ" panose="020B0604030504040204" pitchFamily="50" charset="-128"/>
              </a:rPr>
              <a:t>払われなかった場合は</a:t>
            </a:r>
            <a:r>
              <a:rPr lang="ja-JP" altLang="en-US" sz="2000" b="0" kern="100" dirty="0">
                <a:effectLst/>
                <a:latin typeface="メイリオ" panose="020B0604030504040204" pitchFamily="50" charset="-128"/>
                <a:ea typeface="メイリオ" panose="020B0604030504040204" pitchFamily="50" charset="-128"/>
              </a:rPr>
              <a:t>、</a:t>
            </a:r>
            <a:r>
              <a:rPr lang="ja-JP" sz="2000" b="0" kern="100" dirty="0">
                <a:effectLst/>
                <a:latin typeface="メイリオ" panose="020B0604030504040204" pitchFamily="50" charset="-128"/>
                <a:ea typeface="メイリオ" panose="020B0604030504040204" pitchFamily="50" charset="-128"/>
              </a:rPr>
              <a:t>出願は受理されず</a:t>
            </a:r>
            <a:r>
              <a:rPr lang="ja-JP" altLang="en-US" sz="2000" b="0" kern="100" dirty="0">
                <a:effectLst/>
                <a:latin typeface="メイリオ" panose="020B0604030504040204" pitchFamily="50" charset="-128"/>
                <a:ea typeface="メイリオ" panose="020B0604030504040204" pitchFamily="50" charset="-128"/>
              </a:rPr>
              <a:t>、</a:t>
            </a:r>
            <a:r>
              <a:rPr lang="ja-JP" sz="2000" b="0" kern="100" dirty="0">
                <a:effectLst/>
                <a:latin typeface="メイリオ" panose="020B0604030504040204" pitchFamily="50" charset="-128"/>
                <a:ea typeface="メイリオ" panose="020B0604030504040204" pitchFamily="50" charset="-128"/>
              </a:rPr>
              <a:t>大学入学共通</a:t>
            </a:r>
            <a:endParaRPr lang="en-US" altLang="ja-JP" sz="2000" b="0" kern="100" dirty="0">
              <a:effectLst/>
              <a:latin typeface="メイリオ" panose="020B0604030504040204" pitchFamily="50" charset="-128"/>
              <a:ea typeface="メイリオ" panose="020B0604030504040204" pitchFamily="50" charset="-128"/>
            </a:endParaRPr>
          </a:p>
          <a:p>
            <a:pPr>
              <a:spcBef>
                <a:spcPts val="0"/>
              </a:spcBef>
              <a:spcAft>
                <a:spcPts val="0"/>
              </a:spcAft>
            </a:pPr>
            <a:r>
              <a:rPr lang="ja-JP" altLang="en-US" sz="2000" b="0" kern="100" dirty="0">
                <a:latin typeface="メイリオ" panose="020B0604030504040204" pitchFamily="50" charset="-128"/>
                <a:ea typeface="メイリオ" panose="020B0604030504040204" pitchFamily="50" charset="-128"/>
              </a:rPr>
              <a:t>　テス</a:t>
            </a:r>
            <a:r>
              <a:rPr lang="ja-JP" altLang="ja-JP" sz="2000" b="0" kern="100" dirty="0">
                <a:latin typeface="メイリオ" panose="020B0604030504040204" pitchFamily="50" charset="-128"/>
                <a:ea typeface="メイリオ" panose="020B0604030504040204" pitchFamily="50" charset="-128"/>
              </a:rPr>
              <a:t>ト</a:t>
            </a:r>
            <a:r>
              <a:rPr lang="ja-JP" sz="2000" b="0" kern="100" dirty="0">
                <a:effectLst/>
                <a:latin typeface="メイリオ" panose="020B0604030504040204" pitchFamily="50" charset="-128"/>
                <a:ea typeface="メイリオ" panose="020B0604030504040204" pitchFamily="50" charset="-128"/>
              </a:rPr>
              <a:t>は受験で</a:t>
            </a:r>
            <a:r>
              <a:rPr lang="ja-JP" altLang="en-US" sz="2000" b="0" kern="100" dirty="0">
                <a:effectLst/>
                <a:latin typeface="メイリオ" panose="020B0604030504040204" pitchFamily="50" charset="-128"/>
                <a:ea typeface="メイリオ" panose="020B0604030504040204" pitchFamily="50" charset="-128"/>
              </a:rPr>
              <a:t>きない。</a:t>
            </a:r>
            <a:endParaRPr lang="ja-JP" sz="2000" b="0" kern="100" dirty="0">
              <a:effectLst/>
              <a:latin typeface="メイリオ" panose="020B0604030504040204" pitchFamily="50" charset="-128"/>
              <a:ea typeface="メイリオ" panose="020B0604030504040204" pitchFamily="50" charset="-128"/>
            </a:endParaRPr>
          </a:p>
        </p:txBody>
      </p:sp>
      <p:grpSp>
        <p:nvGrpSpPr>
          <p:cNvPr id="7" name="グループ化 6">
            <a:extLst>
              <a:ext uri="{FF2B5EF4-FFF2-40B4-BE49-F238E27FC236}">
                <a16:creationId xmlns:a16="http://schemas.microsoft.com/office/drawing/2014/main" id="{1FC55435-1353-49C8-AD5E-23B36D36DFB7}"/>
              </a:ext>
            </a:extLst>
          </p:cNvPr>
          <p:cNvGrpSpPr>
            <a:grpSpLocks noChangeAspect="1"/>
          </p:cNvGrpSpPr>
          <p:nvPr/>
        </p:nvGrpSpPr>
        <p:grpSpPr>
          <a:xfrm>
            <a:off x="1053116" y="4822581"/>
            <a:ext cx="7120186" cy="1733361"/>
            <a:chOff x="0" y="2"/>
            <a:chExt cx="13606325" cy="3312368"/>
          </a:xfrm>
        </p:grpSpPr>
        <p:pic>
          <p:nvPicPr>
            <p:cNvPr id="9" name="図 8">
              <a:extLst>
                <a:ext uri="{FF2B5EF4-FFF2-40B4-BE49-F238E27FC236}">
                  <a16:creationId xmlns:a16="http://schemas.microsoft.com/office/drawing/2014/main" id="{E9B79C4A-CBAC-7043-A4FF-0CB52873D42F}"/>
                </a:ext>
              </a:extLst>
            </p:cNvPr>
            <p:cNvPicPr>
              <a:picLocks noChangeAspect="1"/>
            </p:cNvPicPr>
            <p:nvPr/>
          </p:nvPicPr>
          <p:blipFill rotWithShape="1">
            <a:blip r:embed="rId3"/>
            <a:srcRect b="59870"/>
            <a:stretch/>
          </p:blipFill>
          <p:spPr>
            <a:xfrm>
              <a:off x="0" y="2"/>
              <a:ext cx="13606325" cy="3312368"/>
            </a:xfrm>
            <a:prstGeom prst="rect">
              <a:avLst/>
            </a:prstGeom>
            <a:ln>
              <a:solidFill>
                <a:schemeClr val="tx1"/>
              </a:solidFill>
            </a:ln>
          </p:spPr>
        </p:pic>
        <p:pic>
          <p:nvPicPr>
            <p:cNvPr id="10" name="図 9">
              <a:extLst>
                <a:ext uri="{FF2B5EF4-FFF2-40B4-BE49-F238E27FC236}">
                  <a16:creationId xmlns:a16="http://schemas.microsoft.com/office/drawing/2014/main" id="{7123D001-36AF-4F42-AAB7-89EDB6DCB3B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693727" y="51953"/>
              <a:ext cx="3631141" cy="600077"/>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11" name="正方形/長方形 10">
            <a:extLst>
              <a:ext uri="{FF2B5EF4-FFF2-40B4-BE49-F238E27FC236}">
                <a16:creationId xmlns:a16="http://schemas.microsoft.com/office/drawing/2014/main" id="{EE04EE47-C375-47E6-897C-983099B08588}"/>
              </a:ext>
            </a:extLst>
          </p:cNvPr>
          <p:cNvSpPr/>
          <p:nvPr/>
        </p:nvSpPr>
        <p:spPr>
          <a:xfrm>
            <a:off x="5034946" y="4801104"/>
            <a:ext cx="4074528" cy="646331"/>
          </a:xfrm>
          <a:prstGeom prst="rect">
            <a:avLst/>
          </a:prstGeom>
          <a:solidFill>
            <a:schemeClr val="bg1"/>
          </a:solidFill>
          <a:ln>
            <a:solidFill>
              <a:schemeClr val="tx1"/>
            </a:solidFill>
            <a:prstDash val="dash"/>
          </a:ln>
        </p:spPr>
        <p:txBody>
          <a:bodyPr wrap="square">
            <a:spAutoFit/>
          </a:bodyPr>
          <a:lstStyle/>
          <a:p>
            <a:pPr>
              <a:spcBef>
                <a:spcPts val="0"/>
              </a:spcBef>
            </a:pPr>
            <a:r>
              <a:rPr lang="ja-JP" altLang="en-US" sz="1800" b="0" dirty="0">
                <a:latin typeface="メイリオ" panose="020B0604030504040204" pitchFamily="50" charset="-128"/>
                <a:ea typeface="メイリオ" panose="020B0604030504040204" pitchFamily="50" charset="-128"/>
              </a:rPr>
              <a:t>　マイページ</a:t>
            </a:r>
            <a:r>
              <a:rPr lang="en-US" altLang="ja-JP" sz="1800" b="0" dirty="0">
                <a:latin typeface="メイリオ" panose="020B0604030504040204" pitchFamily="50" charset="-128"/>
                <a:ea typeface="メイリオ" panose="020B0604030504040204" pitchFamily="50" charset="-128"/>
              </a:rPr>
              <a:t>TOP</a:t>
            </a:r>
            <a:r>
              <a:rPr lang="ja-JP" altLang="en-US" sz="1800" b="0" dirty="0">
                <a:latin typeface="メイリオ" panose="020B0604030504040204" pitchFamily="50" charset="-128"/>
                <a:ea typeface="メイリオ" panose="020B0604030504040204" pitchFamily="50" charset="-128"/>
              </a:rPr>
              <a:t>画面の「手続状況」のステータスが「出願完了」になる。</a:t>
            </a:r>
            <a:endParaRPr lang="en-US" altLang="ja-JP" sz="1800" b="0" dirty="0">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B541A096-0D19-446B-86E3-AF3D96A2F950}"/>
              </a:ext>
            </a:extLst>
          </p:cNvPr>
          <p:cNvSpPr/>
          <p:nvPr/>
        </p:nvSpPr>
        <p:spPr>
          <a:xfrm>
            <a:off x="2915816" y="5628930"/>
            <a:ext cx="2520281" cy="439269"/>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Line 430">
            <a:extLst>
              <a:ext uri="{FF2B5EF4-FFF2-40B4-BE49-F238E27FC236}">
                <a16:creationId xmlns:a16="http://schemas.microsoft.com/office/drawing/2014/main" id="{606E829F-85C6-4F59-9AC9-AEB9913CAE62}"/>
              </a:ext>
            </a:extLst>
          </p:cNvPr>
          <p:cNvSpPr>
            <a:spLocks noChangeShapeType="1"/>
          </p:cNvSpPr>
          <p:nvPr/>
        </p:nvSpPr>
        <p:spPr bwMode="auto">
          <a:xfrm flipH="1">
            <a:off x="5457582" y="5483801"/>
            <a:ext cx="770602" cy="43927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9052495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a:spLocks noChangeArrowheads="1"/>
          </p:cNvSpPr>
          <p:nvPr/>
        </p:nvSpPr>
        <p:spPr bwMode="auto">
          <a:xfrm>
            <a:off x="374861" y="908720"/>
            <a:ext cx="8496000" cy="576063"/>
          </a:xfrm>
          <a:prstGeom prst="rect">
            <a:avLst/>
          </a:prstGeom>
          <a:solidFill>
            <a:srgbClr val="FFFFCC"/>
          </a:solidFill>
          <a:ln w="28575">
            <a:noFill/>
          </a:ln>
          <a:extLst/>
        </p:spPr>
        <p:txBody>
          <a:bodyPr anchor="b"/>
          <a:lstStyle/>
          <a:p>
            <a:pPr>
              <a:spcBef>
                <a:spcPct val="0"/>
              </a:spcBef>
            </a:pPr>
            <a:r>
              <a:rPr lang="ja-JP" altLang="en-US" sz="2400" dirty="0">
                <a:latin typeface="メイリオ" panose="020B0604030504040204" pitchFamily="50" charset="-128"/>
                <a:ea typeface="メイリオ" panose="020B0604030504040204" pitchFamily="50" charset="-128"/>
              </a:rPr>
              <a:t>出願内容の確認・訂正方法</a:t>
            </a:r>
          </a:p>
        </p:txBody>
      </p:sp>
      <p:sp>
        <p:nvSpPr>
          <p:cNvPr id="12" name="テキスト ボックス 11"/>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200" dirty="0">
                <a:latin typeface="メイリオ" panose="020B0604030504040204" pitchFamily="50" charset="-128"/>
                <a:ea typeface="メイリオ" panose="020B0604030504040204" pitchFamily="50" charset="-128"/>
              </a:rPr>
              <a:t>Ｃ</a:t>
            </a:r>
            <a:endParaRPr kumimoji="1" lang="ja-JP" altLang="en-US" sz="3200" dirty="0">
              <a:latin typeface="メイリオ" panose="020B0604030504040204" pitchFamily="50" charset="-128"/>
              <a:ea typeface="メイリオ" panose="020B0604030504040204" pitchFamily="50" charset="-128"/>
            </a:endParaRPr>
          </a:p>
        </p:txBody>
      </p:sp>
      <p:sp>
        <p:nvSpPr>
          <p:cNvPr id="13" name="Rectangle 15"/>
          <p:cNvSpPr>
            <a:spLocks noChangeArrowheads="1"/>
          </p:cNvSpPr>
          <p:nvPr/>
        </p:nvSpPr>
        <p:spPr bwMode="auto">
          <a:xfrm>
            <a:off x="1187624" y="101337"/>
            <a:ext cx="2285255"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dirty="0">
                <a:latin typeface="メイリオ" panose="020B0604030504040204" pitchFamily="50" charset="-128"/>
                <a:ea typeface="メイリオ" panose="020B0604030504040204" pitchFamily="50" charset="-128"/>
              </a:rPr>
              <a:t>出願後　</a:t>
            </a:r>
            <a:r>
              <a:rPr lang="en-US" altLang="ja-JP" sz="2000" dirty="0">
                <a:latin typeface="メイリオ" panose="020B0604030504040204" pitchFamily="50" charset="-128"/>
                <a:ea typeface="メイリオ" panose="020B0604030504040204" pitchFamily="50" charset="-128"/>
              </a:rPr>
              <a:t>【P40</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41】</a:t>
            </a:r>
            <a:endParaRPr lang="ja-JP" altLang="en-US" sz="2000" dirty="0">
              <a:solidFill>
                <a:srgbClr val="0033CC"/>
              </a:solidFill>
              <a:latin typeface="メイリオ" panose="020B0604030504040204" pitchFamily="50" charset="-128"/>
              <a:ea typeface="メイリオ" panose="020B0604030504040204" pitchFamily="50" charset="-128"/>
            </a:endParaRPr>
          </a:p>
        </p:txBody>
      </p:sp>
      <p:sp>
        <p:nvSpPr>
          <p:cNvPr id="8" name="スライド番号プレースホルダー 7">
            <a:extLst>
              <a:ext uri="{FF2B5EF4-FFF2-40B4-BE49-F238E27FC236}">
                <a16:creationId xmlns:a16="http://schemas.microsoft.com/office/drawing/2014/main" id="{395D8D43-0863-4AA2-96F6-5B1D46D320BF}"/>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29</a:t>
            </a:fld>
            <a:endParaRPr lang="ja-JP" altLang="en-US" dirty="0">
              <a:solidFill>
                <a:prstClr val="black">
                  <a:tint val="75000"/>
                </a:prstClr>
              </a:solidFill>
            </a:endParaRPr>
          </a:p>
        </p:txBody>
      </p:sp>
      <p:sp>
        <p:nvSpPr>
          <p:cNvPr id="14" name="正方形/長方形 13">
            <a:extLst>
              <a:ext uri="{FF2B5EF4-FFF2-40B4-BE49-F238E27FC236}">
                <a16:creationId xmlns:a16="http://schemas.microsoft.com/office/drawing/2014/main" id="{8C27FDA8-6064-44E3-BC06-BF4423183E83}"/>
              </a:ext>
            </a:extLst>
          </p:cNvPr>
          <p:cNvSpPr/>
          <p:nvPr/>
        </p:nvSpPr>
        <p:spPr>
          <a:xfrm>
            <a:off x="193923" y="1556792"/>
            <a:ext cx="8842573" cy="4721050"/>
          </a:xfrm>
          <a:prstGeom prst="rect">
            <a:avLst/>
          </a:prstGeom>
        </p:spPr>
        <p:txBody>
          <a:bodyPr wrap="square">
            <a:noAutofit/>
          </a:bodyPr>
          <a:lstStyle/>
          <a:p>
            <a:pPr fontAlgn="auto">
              <a:spcBef>
                <a:spcPts val="600"/>
              </a:spcBef>
              <a:spcAft>
                <a:spcPts val="0"/>
              </a:spcAft>
              <a:defRPr/>
            </a:pPr>
            <a:r>
              <a:rPr lang="ja-JP" altLang="en-US" sz="2400" spc="-50" dirty="0">
                <a:latin typeface="メイリオ" panose="020B0604030504040204" pitchFamily="50" charset="-128"/>
                <a:ea typeface="メイリオ" panose="020B0604030504040204" pitchFamily="50" charset="-128"/>
              </a:rPr>
              <a:t>○　出願内容の確認・訂正期間</a:t>
            </a:r>
            <a:endParaRPr lang="en-US" altLang="ja-JP" sz="2400" spc="-50" dirty="0">
              <a:latin typeface="メイリオ" panose="020B0604030504040204" pitchFamily="50" charset="-128"/>
              <a:ea typeface="メイリオ" panose="020B0604030504040204" pitchFamily="50" charset="-128"/>
            </a:endParaRPr>
          </a:p>
          <a:p>
            <a:pPr lvl="0" fontAlgn="auto">
              <a:spcBef>
                <a:spcPts val="600"/>
              </a:spcBef>
              <a:spcAft>
                <a:spcPts val="0"/>
              </a:spcAft>
              <a:defRPr/>
            </a:pPr>
            <a:r>
              <a:rPr lang="ja-JP" altLang="en-US" sz="2400" b="0" spc="-50" dirty="0">
                <a:latin typeface="メイリオ" panose="020B0604030504040204" pitchFamily="50" charset="-128"/>
                <a:ea typeface="メイリオ" panose="020B0604030504040204" pitchFamily="50" charset="-128"/>
              </a:rPr>
              <a:t>　   </a:t>
            </a:r>
            <a:r>
              <a:rPr lang="en-US" altLang="ja-JP" sz="2400" b="0" u="sng" spc="-50" dirty="0">
                <a:latin typeface="メイリオ" panose="020B0604030504040204" pitchFamily="50" charset="-128"/>
                <a:ea typeface="メイリオ" panose="020B0604030504040204" pitchFamily="50" charset="-128"/>
              </a:rPr>
              <a:t>10</a:t>
            </a:r>
            <a:r>
              <a:rPr lang="ja-JP" altLang="en-US" sz="2400" b="0" u="sng" spc="-50" dirty="0">
                <a:latin typeface="メイリオ" panose="020B0604030504040204" pitchFamily="50" charset="-128"/>
                <a:ea typeface="メイリオ" panose="020B0604030504040204" pitchFamily="50" charset="-128"/>
              </a:rPr>
              <a:t>月</a:t>
            </a:r>
            <a:r>
              <a:rPr lang="en-US" altLang="ja-JP" sz="2400" b="0" u="sng" spc="-50" dirty="0">
                <a:latin typeface="メイリオ" panose="020B0604030504040204" pitchFamily="50" charset="-128"/>
                <a:ea typeface="メイリオ" panose="020B0604030504040204" pitchFamily="50" charset="-128"/>
              </a:rPr>
              <a:t>9</a:t>
            </a:r>
            <a:r>
              <a:rPr lang="ja-JP" altLang="en-US" sz="2400" b="0" u="sng" spc="-50" dirty="0">
                <a:latin typeface="メイリオ" panose="020B0604030504040204" pitchFamily="50" charset="-128"/>
                <a:ea typeface="メイリオ" panose="020B0604030504040204" pitchFamily="50" charset="-128"/>
              </a:rPr>
              <a:t>日（金）</a:t>
            </a:r>
            <a:r>
              <a:rPr lang="en-US" altLang="ja-JP" sz="2400" b="0" u="sng" spc="-50" dirty="0">
                <a:latin typeface="メイリオ" panose="020B0604030504040204" pitchFamily="50" charset="-128"/>
                <a:ea typeface="メイリオ" panose="020B0604030504040204" pitchFamily="50" charset="-128"/>
              </a:rPr>
              <a:t>10:00</a:t>
            </a:r>
            <a:r>
              <a:rPr lang="ja-JP" altLang="en-US" sz="2400" b="0" u="sng" spc="-50" dirty="0">
                <a:latin typeface="メイリオ" panose="020B0604030504040204" pitchFamily="50" charset="-128"/>
                <a:ea typeface="メイリオ" panose="020B0604030504040204" pitchFamily="50" charset="-128"/>
              </a:rPr>
              <a:t> ～ </a:t>
            </a:r>
            <a:r>
              <a:rPr lang="en-US" altLang="ja-JP" sz="2400" b="0" u="sng" spc="-50" dirty="0">
                <a:latin typeface="メイリオ" panose="020B0604030504040204" pitchFamily="50" charset="-128"/>
                <a:ea typeface="メイリオ" panose="020B0604030504040204" pitchFamily="50" charset="-128"/>
              </a:rPr>
              <a:t>10</a:t>
            </a:r>
            <a:r>
              <a:rPr lang="ja-JP" altLang="en-US" sz="2400" b="0" u="sng" spc="-50" dirty="0">
                <a:latin typeface="メイリオ" panose="020B0604030504040204" pitchFamily="50" charset="-128"/>
                <a:ea typeface="メイリオ" panose="020B0604030504040204" pitchFamily="50" charset="-128"/>
              </a:rPr>
              <a:t>月</a:t>
            </a:r>
            <a:r>
              <a:rPr lang="en-US" altLang="ja-JP" sz="2400" b="0" u="sng" spc="-50" dirty="0">
                <a:latin typeface="メイリオ" panose="020B0604030504040204" pitchFamily="50" charset="-128"/>
                <a:ea typeface="メイリオ" panose="020B0604030504040204" pitchFamily="50" charset="-128"/>
              </a:rPr>
              <a:t>16</a:t>
            </a:r>
            <a:r>
              <a:rPr lang="ja-JP" altLang="en-US" sz="2400" b="0" u="sng" spc="-50" dirty="0">
                <a:latin typeface="メイリオ" panose="020B0604030504040204" pitchFamily="50" charset="-128"/>
                <a:ea typeface="メイリオ" panose="020B0604030504040204" pitchFamily="50" charset="-128"/>
              </a:rPr>
              <a:t>日（金）</a:t>
            </a:r>
            <a:r>
              <a:rPr lang="en-US" altLang="ja-JP" sz="2400" b="0" u="sng" spc="-50" dirty="0">
                <a:latin typeface="メイリオ" panose="020B0604030504040204" pitchFamily="50" charset="-128"/>
                <a:ea typeface="メイリオ" panose="020B0604030504040204" pitchFamily="50" charset="-128"/>
              </a:rPr>
              <a:t>17:00</a:t>
            </a:r>
          </a:p>
          <a:p>
            <a:pPr fontAlgn="auto">
              <a:spcBef>
                <a:spcPts val="600"/>
              </a:spcBef>
              <a:spcAft>
                <a:spcPts val="0"/>
              </a:spcAft>
              <a:defRPr/>
            </a:pPr>
            <a:r>
              <a:rPr lang="ja-JP" altLang="en-US" sz="1900" spc="-50" dirty="0">
                <a:latin typeface="メイリオ" panose="020B0604030504040204" pitchFamily="50" charset="-128"/>
                <a:ea typeface="メイリオ" panose="020B0604030504040204" pitchFamily="50" charset="-128"/>
              </a:rPr>
              <a:t>　　  登録教科等の全ての出願内容の訂正が可能（</a:t>
            </a:r>
            <a:r>
              <a:rPr lang="ja-JP" altLang="en-US" sz="1900" u="sng" spc="-50" dirty="0">
                <a:latin typeface="メイリオ" panose="020B0604030504040204" pitchFamily="50" charset="-128"/>
                <a:ea typeface="メイリオ" panose="020B0604030504040204" pitchFamily="50" charset="-128"/>
              </a:rPr>
              <a:t>承認済みの「顔写真」除く</a:t>
            </a:r>
            <a:r>
              <a:rPr lang="ja-JP" altLang="en-US" sz="1900" spc="-50" dirty="0">
                <a:latin typeface="メイリオ" panose="020B0604030504040204" pitchFamily="50" charset="-128"/>
                <a:ea typeface="メイリオ" panose="020B0604030504040204" pitchFamily="50" charset="-128"/>
              </a:rPr>
              <a:t>。） </a:t>
            </a:r>
            <a:endParaRPr lang="en-US" altLang="ja-JP" sz="1900" spc="-50" dirty="0">
              <a:latin typeface="メイリオ" panose="020B0604030504040204" pitchFamily="50" charset="-128"/>
              <a:ea typeface="メイリオ" panose="020B0604030504040204" pitchFamily="50" charset="-128"/>
            </a:endParaRPr>
          </a:p>
          <a:p>
            <a:pPr lvl="0" fontAlgn="auto">
              <a:spcBef>
                <a:spcPts val="0"/>
              </a:spcBef>
              <a:spcAft>
                <a:spcPts val="0"/>
              </a:spcAft>
              <a:defRPr/>
            </a:pPr>
            <a:r>
              <a:rPr lang="ja-JP" altLang="en-US" sz="2000" spc="-50" dirty="0">
                <a:latin typeface="メイリオ" panose="020B0604030504040204" pitchFamily="50" charset="-128"/>
                <a:ea typeface="メイリオ" panose="020B0604030504040204" pitchFamily="50" charset="-128"/>
              </a:rPr>
              <a:t>　  </a:t>
            </a:r>
            <a:r>
              <a:rPr lang="en-US" altLang="ja-JP" sz="1800" spc="-50" dirty="0">
                <a:latin typeface="メイリオ" panose="020B0604030504040204" pitchFamily="50" charset="-128"/>
                <a:ea typeface="メイリオ" panose="020B0604030504040204" pitchFamily="50" charset="-128"/>
              </a:rPr>
              <a:t>※</a:t>
            </a:r>
            <a:r>
              <a:rPr lang="ja-JP" altLang="en-US" sz="1800" spc="-50" dirty="0">
                <a:latin typeface="メイリオ" panose="020B0604030504040204" pitchFamily="50" charset="-128"/>
                <a:ea typeface="メイリオ" panose="020B0604030504040204" pitchFamily="50" charset="-128"/>
              </a:rPr>
              <a:t>　</a:t>
            </a:r>
            <a:r>
              <a:rPr lang="ja-JP" altLang="en-US" sz="1800" b="0" spc="-50" dirty="0">
                <a:latin typeface="メイリオ" panose="020B0604030504040204" pitchFamily="50" charset="-128"/>
                <a:ea typeface="メイリオ" panose="020B0604030504040204" pitchFamily="50" charset="-128"/>
              </a:rPr>
              <a:t>出願内容の登録期間中（</a:t>
            </a:r>
            <a:r>
              <a:rPr lang="en-US" altLang="ja-JP" sz="1800" b="0" spc="-50" dirty="0">
                <a:latin typeface="メイリオ" panose="020B0604030504040204" pitchFamily="50" charset="-128"/>
                <a:ea typeface="メイリオ" panose="020B0604030504040204" pitchFamily="50" charset="-128"/>
              </a:rPr>
              <a:t>9</a:t>
            </a:r>
            <a:r>
              <a:rPr lang="ja-JP" altLang="en-US" sz="1800" b="0" spc="-50" dirty="0">
                <a:latin typeface="メイリオ" panose="020B0604030504040204" pitchFamily="50" charset="-128"/>
                <a:ea typeface="メイリオ" panose="020B0604030504040204" pitchFamily="50" charset="-128"/>
              </a:rPr>
              <a:t>月</a:t>
            </a:r>
            <a:r>
              <a:rPr lang="en-US" altLang="ja-JP" sz="1800" b="0" spc="-50" dirty="0">
                <a:latin typeface="メイリオ" panose="020B0604030504040204" pitchFamily="50" charset="-128"/>
                <a:ea typeface="メイリオ" panose="020B0604030504040204" pitchFamily="50" charset="-128"/>
              </a:rPr>
              <a:t>15</a:t>
            </a:r>
            <a:r>
              <a:rPr lang="ja-JP" altLang="en-US" sz="1800" b="0" spc="-50" dirty="0">
                <a:latin typeface="メイリオ" panose="020B0604030504040204" pitchFamily="50" charset="-128"/>
                <a:ea typeface="メイリオ" panose="020B0604030504040204" pitchFamily="50" charset="-128"/>
              </a:rPr>
              <a:t>日</a:t>
            </a:r>
            <a:r>
              <a:rPr lang="en-US" altLang="ja-JP" sz="1800" b="0" spc="-50" dirty="0">
                <a:latin typeface="メイリオ" panose="020B0604030504040204" pitchFamily="50" charset="-128"/>
                <a:ea typeface="メイリオ" panose="020B0604030504040204" pitchFamily="50" charset="-128"/>
              </a:rPr>
              <a:t>(</a:t>
            </a:r>
            <a:r>
              <a:rPr lang="ja-JP" altLang="en-US" sz="1800" b="0" spc="-50" dirty="0">
                <a:latin typeface="メイリオ" panose="020B0604030504040204" pitchFamily="50" charset="-128"/>
                <a:ea typeface="メイリオ" panose="020B0604030504040204" pitchFamily="50" charset="-128"/>
              </a:rPr>
              <a:t>火</a:t>
            </a:r>
            <a:r>
              <a:rPr lang="en-US" altLang="ja-JP" sz="1800" b="0" spc="-50" dirty="0">
                <a:latin typeface="メイリオ" panose="020B0604030504040204" pitchFamily="50" charset="-128"/>
                <a:ea typeface="メイリオ" panose="020B0604030504040204" pitchFamily="50" charset="-128"/>
              </a:rPr>
              <a:t>)10:00</a:t>
            </a:r>
            <a:r>
              <a:rPr lang="ja-JP" altLang="en-US" sz="1800" b="0" spc="-50" dirty="0">
                <a:latin typeface="メイリオ" panose="020B0604030504040204" pitchFamily="50" charset="-128"/>
                <a:ea typeface="メイリオ" panose="020B0604030504040204" pitchFamily="50" charset="-128"/>
              </a:rPr>
              <a:t>～</a:t>
            </a:r>
            <a:r>
              <a:rPr lang="en-US" altLang="ja-JP" sz="1800" b="0" spc="-50" dirty="0">
                <a:latin typeface="メイリオ" panose="020B0604030504040204" pitchFamily="50" charset="-128"/>
                <a:ea typeface="メイリオ" panose="020B0604030504040204" pitchFamily="50" charset="-128"/>
              </a:rPr>
              <a:t>10</a:t>
            </a:r>
            <a:r>
              <a:rPr lang="ja-JP" altLang="en-US" sz="1800" b="0" spc="-50" dirty="0">
                <a:latin typeface="メイリオ" panose="020B0604030504040204" pitchFamily="50" charset="-128"/>
                <a:ea typeface="メイリオ" panose="020B0604030504040204" pitchFamily="50" charset="-128"/>
              </a:rPr>
              <a:t>月</a:t>
            </a:r>
            <a:r>
              <a:rPr lang="en-US" altLang="ja-JP" sz="1800" b="0" spc="-50" dirty="0">
                <a:latin typeface="メイリオ" panose="020B0604030504040204" pitchFamily="50" charset="-128"/>
                <a:ea typeface="メイリオ" panose="020B0604030504040204" pitchFamily="50" charset="-128"/>
              </a:rPr>
              <a:t>2</a:t>
            </a:r>
            <a:r>
              <a:rPr lang="ja-JP" altLang="en-US" sz="1800" b="0" spc="-50" dirty="0">
                <a:latin typeface="メイリオ" panose="020B0604030504040204" pitchFamily="50" charset="-128"/>
                <a:ea typeface="メイリオ" panose="020B0604030504040204" pitchFamily="50" charset="-128"/>
              </a:rPr>
              <a:t>日</a:t>
            </a:r>
            <a:r>
              <a:rPr lang="en-US" altLang="ja-JP" sz="1800" b="0" spc="-50" dirty="0">
                <a:latin typeface="メイリオ" panose="020B0604030504040204" pitchFamily="50" charset="-128"/>
                <a:ea typeface="メイリオ" panose="020B0604030504040204" pitchFamily="50" charset="-128"/>
              </a:rPr>
              <a:t>(</a:t>
            </a:r>
            <a:r>
              <a:rPr lang="ja-JP" altLang="en-US" sz="1800" b="0" spc="-50" dirty="0">
                <a:latin typeface="メイリオ" panose="020B0604030504040204" pitchFamily="50" charset="-128"/>
                <a:ea typeface="メイリオ" panose="020B0604030504040204" pitchFamily="50" charset="-128"/>
              </a:rPr>
              <a:t>金</a:t>
            </a:r>
            <a:r>
              <a:rPr lang="en-US" altLang="ja-JP" sz="1800" b="0" spc="-50" dirty="0">
                <a:latin typeface="メイリオ" panose="020B0604030504040204" pitchFamily="50" charset="-128"/>
                <a:ea typeface="メイリオ" panose="020B0604030504040204" pitchFamily="50" charset="-128"/>
              </a:rPr>
              <a:t>)17:00</a:t>
            </a:r>
            <a:r>
              <a:rPr lang="ja-JP" altLang="en-US" sz="1800" b="0" spc="-50" dirty="0">
                <a:latin typeface="メイリオ" panose="020B0604030504040204" pitchFamily="50" charset="-128"/>
                <a:ea typeface="メイリオ" panose="020B0604030504040204" pitchFamily="50" charset="-128"/>
              </a:rPr>
              <a:t>）も確 </a:t>
            </a:r>
            <a:endParaRPr lang="en-US" altLang="ja-JP" sz="1800" b="0" spc="-50" dirty="0">
              <a:latin typeface="メイリオ" panose="020B0604030504040204" pitchFamily="50" charset="-128"/>
              <a:ea typeface="メイリオ" panose="020B0604030504040204" pitchFamily="50" charset="-128"/>
            </a:endParaRPr>
          </a:p>
          <a:p>
            <a:pPr lvl="0" fontAlgn="auto">
              <a:spcBef>
                <a:spcPts val="0"/>
              </a:spcBef>
              <a:spcAft>
                <a:spcPts val="0"/>
              </a:spcAft>
              <a:defRPr/>
            </a:pPr>
            <a:r>
              <a:rPr lang="en-US" altLang="ja-JP" sz="1800" b="0" spc="-50" dirty="0">
                <a:latin typeface="メイリオ" panose="020B0604030504040204" pitchFamily="50" charset="-128"/>
                <a:ea typeface="メイリオ" panose="020B0604030504040204" pitchFamily="50" charset="-128"/>
              </a:rPr>
              <a:t>         </a:t>
            </a:r>
            <a:r>
              <a:rPr lang="ja-JP" altLang="en-US" sz="1800" b="0" spc="-50" dirty="0">
                <a:latin typeface="メイリオ" panose="020B0604030504040204" pitchFamily="50" charset="-128"/>
                <a:ea typeface="メイリオ" panose="020B0604030504040204" pitchFamily="50" charset="-128"/>
              </a:rPr>
              <a:t>認・訂正可能。</a:t>
            </a:r>
            <a:endParaRPr lang="en-US" altLang="ja-JP" sz="1800" b="0" spc="-50" dirty="0">
              <a:latin typeface="メイリオ" panose="020B0604030504040204" pitchFamily="50" charset="-128"/>
              <a:ea typeface="メイリオ" panose="020B0604030504040204" pitchFamily="50" charset="-128"/>
            </a:endParaRPr>
          </a:p>
          <a:p>
            <a:pPr lvl="0" fontAlgn="auto">
              <a:spcBef>
                <a:spcPts val="600"/>
              </a:spcBef>
              <a:spcAft>
                <a:spcPts val="0"/>
              </a:spcAft>
              <a:defRPr/>
            </a:pPr>
            <a:r>
              <a:rPr lang="ja-JP" altLang="en-US" sz="1800" b="0" spc="-50" dirty="0">
                <a:solidFill>
                  <a:srgbClr val="FF0000"/>
                </a:solidFill>
                <a:latin typeface="メイリオ" panose="020B0604030504040204" pitchFamily="50" charset="-128"/>
                <a:ea typeface="メイリオ" panose="020B0604030504040204" pitchFamily="50" charset="-128"/>
              </a:rPr>
              <a:t>　</a:t>
            </a:r>
            <a:r>
              <a:rPr lang="ja-JP" altLang="en-US" sz="1800" spc="-50" dirty="0">
                <a:solidFill>
                  <a:srgbClr val="FF0000"/>
                </a:solidFill>
                <a:latin typeface="メイリオ" panose="020B0604030504040204" pitchFamily="50" charset="-128"/>
                <a:ea typeface="メイリオ" panose="020B0604030504040204" pitchFamily="50" charset="-128"/>
              </a:rPr>
              <a:t>   </a:t>
            </a:r>
            <a:r>
              <a:rPr lang="en-US" altLang="ja-JP" sz="1800" u="sng" spc="-50" dirty="0">
                <a:solidFill>
                  <a:srgbClr val="FF0000"/>
                </a:solidFill>
                <a:latin typeface="メイリオ" panose="020B0604030504040204" pitchFamily="50" charset="-128"/>
                <a:ea typeface="メイリオ" panose="020B0604030504040204" pitchFamily="50" charset="-128"/>
              </a:rPr>
              <a:t>※</a:t>
            </a:r>
            <a:r>
              <a:rPr lang="ja-JP" altLang="en-US" sz="1800" u="sng" spc="-50" dirty="0">
                <a:solidFill>
                  <a:srgbClr val="FF0000"/>
                </a:solidFill>
                <a:latin typeface="メイリオ" panose="020B0604030504040204" pitchFamily="50" charset="-128"/>
                <a:ea typeface="メイリオ" panose="020B0604030504040204" pitchFamily="50" charset="-128"/>
              </a:rPr>
              <a:t>   出願内容の確認・訂正期間経過後は、以下の項目を除いて一切訂正できない。</a:t>
            </a:r>
            <a:endParaRPr lang="en-US" altLang="ja-JP" sz="1800" u="sng" spc="-50" dirty="0">
              <a:solidFill>
                <a:srgbClr val="FF0000"/>
              </a:solidFill>
              <a:latin typeface="メイリオ" panose="020B0604030504040204" pitchFamily="50" charset="-128"/>
              <a:ea typeface="メイリオ" panose="020B0604030504040204" pitchFamily="50" charset="-128"/>
            </a:endParaRPr>
          </a:p>
          <a:p>
            <a:pPr lvl="0" fontAlgn="auto">
              <a:spcBef>
                <a:spcPts val="0"/>
              </a:spcBef>
              <a:spcAft>
                <a:spcPts val="0"/>
              </a:spcAft>
              <a:defRPr/>
            </a:pPr>
            <a:endParaRPr lang="en-US" altLang="ja-JP" sz="2200" spc="-50" dirty="0">
              <a:latin typeface="ＭＳ Ｐゴシック" panose="020B0600070205080204" pitchFamily="50" charset="-128"/>
            </a:endParaRPr>
          </a:p>
        </p:txBody>
      </p:sp>
      <p:sp>
        <p:nvSpPr>
          <p:cNvPr id="15" name="大かっこ 14">
            <a:extLst>
              <a:ext uri="{FF2B5EF4-FFF2-40B4-BE49-F238E27FC236}">
                <a16:creationId xmlns:a16="http://schemas.microsoft.com/office/drawing/2014/main" id="{0E54858E-411A-42CA-8385-FA16A1043474}"/>
              </a:ext>
            </a:extLst>
          </p:cNvPr>
          <p:cNvSpPr/>
          <p:nvPr/>
        </p:nvSpPr>
        <p:spPr>
          <a:xfrm>
            <a:off x="4611808" y="5665328"/>
            <a:ext cx="3759744" cy="792000"/>
          </a:xfrm>
          <a:prstGeom prst="bracketPair">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graphicFrame>
        <p:nvGraphicFramePr>
          <p:cNvPr id="4" name="表 3">
            <a:extLst>
              <a:ext uri="{FF2B5EF4-FFF2-40B4-BE49-F238E27FC236}">
                <a16:creationId xmlns:a16="http://schemas.microsoft.com/office/drawing/2014/main" id="{4CB726D5-0580-4BF0-BC42-9B64E5C07539}"/>
              </a:ext>
            </a:extLst>
          </p:cNvPr>
          <p:cNvGraphicFramePr>
            <a:graphicFrameLocks noGrp="1"/>
          </p:cNvGraphicFramePr>
          <p:nvPr>
            <p:extLst>
              <p:ext uri="{D42A27DB-BD31-4B8C-83A1-F6EECF244321}">
                <p14:modId xmlns:p14="http://schemas.microsoft.com/office/powerpoint/2010/main" val="3076396248"/>
              </p:ext>
            </p:extLst>
          </p:nvPr>
        </p:nvGraphicFramePr>
        <p:xfrm>
          <a:off x="853250" y="3789040"/>
          <a:ext cx="7704857" cy="2797051"/>
        </p:xfrm>
        <a:graphic>
          <a:graphicData uri="http://schemas.openxmlformats.org/drawingml/2006/table">
            <a:tbl>
              <a:tblPr firstRow="1" bandRow="1">
                <a:tableStyleId>{073A0DAA-6AF3-43AB-8588-CEC1D06C72B9}</a:tableStyleId>
              </a:tblPr>
              <a:tblGrid>
                <a:gridCol w="1918397">
                  <a:extLst>
                    <a:ext uri="{9D8B030D-6E8A-4147-A177-3AD203B41FA5}">
                      <a16:colId xmlns:a16="http://schemas.microsoft.com/office/drawing/2014/main" val="4092466364"/>
                    </a:ext>
                  </a:extLst>
                </a:gridCol>
                <a:gridCol w="1774437">
                  <a:extLst>
                    <a:ext uri="{9D8B030D-6E8A-4147-A177-3AD203B41FA5}">
                      <a16:colId xmlns:a16="http://schemas.microsoft.com/office/drawing/2014/main" val="1592541754"/>
                    </a:ext>
                  </a:extLst>
                </a:gridCol>
                <a:gridCol w="4012023">
                  <a:extLst>
                    <a:ext uri="{9D8B030D-6E8A-4147-A177-3AD203B41FA5}">
                      <a16:colId xmlns:a16="http://schemas.microsoft.com/office/drawing/2014/main" val="2840820226"/>
                    </a:ext>
                  </a:extLst>
                </a:gridCol>
              </a:tblGrid>
              <a:tr h="432048">
                <a:tc>
                  <a:txBody>
                    <a:bodyPr/>
                    <a:lstStyle/>
                    <a:p>
                      <a:pPr algn="ctr">
                        <a:lnSpc>
                          <a:spcPts val="1360"/>
                        </a:lnSpc>
                        <a:spcAft>
                          <a:spcPts val="0"/>
                        </a:spcAft>
                      </a:pPr>
                      <a:r>
                        <a:rPr lang="ja-JP" sz="1200" kern="100" dirty="0">
                          <a:solidFill>
                            <a:schemeClr val="tx1"/>
                          </a:solidFill>
                          <a:effectLst/>
                          <a:latin typeface="メイリオ" panose="020B0604030504040204" pitchFamily="50" charset="-128"/>
                          <a:ea typeface="メイリオ" panose="020B0604030504040204" pitchFamily="50" charset="-128"/>
                        </a:rPr>
                        <a:t>項目</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Aft>
                          <a:spcPts val="0"/>
                        </a:spcAft>
                      </a:pPr>
                      <a:r>
                        <a:rPr lang="ja-JP" sz="1200" kern="100" dirty="0">
                          <a:solidFill>
                            <a:schemeClr val="tx1"/>
                          </a:solidFill>
                          <a:effectLst/>
                          <a:latin typeface="メイリオ" panose="020B0604030504040204" pitchFamily="50" charset="-128"/>
                          <a:ea typeface="メイリオ" panose="020B0604030504040204" pitchFamily="50" charset="-128"/>
                        </a:rPr>
                        <a:t>マイページでの</a:t>
                      </a:r>
                      <a:endParaRPr lang="en-US" altLang="ja-JP" sz="1200" kern="100" dirty="0">
                        <a:solidFill>
                          <a:schemeClr val="tx1"/>
                        </a:solidFill>
                        <a:effectLst/>
                        <a:latin typeface="メイリオ" panose="020B0604030504040204" pitchFamily="50" charset="-128"/>
                        <a:ea typeface="メイリオ" panose="020B0604030504040204" pitchFamily="50" charset="-128"/>
                      </a:endParaRPr>
                    </a:p>
                    <a:p>
                      <a:pPr algn="ctr">
                        <a:lnSpc>
                          <a:spcPct val="100000"/>
                        </a:lnSpc>
                        <a:spcAft>
                          <a:spcPts val="0"/>
                        </a:spcAft>
                      </a:pPr>
                      <a:r>
                        <a:rPr lang="ja-JP" sz="1200" kern="100" dirty="0">
                          <a:solidFill>
                            <a:schemeClr val="tx1"/>
                          </a:solidFill>
                          <a:effectLst/>
                          <a:latin typeface="メイリオ" panose="020B0604030504040204" pitchFamily="50" charset="-128"/>
                          <a:ea typeface="メイリオ" panose="020B0604030504040204" pitchFamily="50" charset="-128"/>
                        </a:rPr>
                        <a:t>訂正方法</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lnSpc>
                          <a:spcPts val="1360"/>
                        </a:lnSpc>
                        <a:spcAft>
                          <a:spcPts val="0"/>
                        </a:spcAft>
                      </a:pPr>
                      <a:r>
                        <a:rPr lang="ja-JP" sz="1200" kern="100" dirty="0">
                          <a:solidFill>
                            <a:schemeClr val="tx1"/>
                          </a:solidFill>
                          <a:effectLst/>
                          <a:latin typeface="メイリオ" panose="020B0604030504040204" pitchFamily="50" charset="-128"/>
                          <a:ea typeface="メイリオ" panose="020B0604030504040204" pitchFamily="50" charset="-128"/>
                        </a:rPr>
                        <a:t>訂正可能な期間</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38208932"/>
                  </a:ext>
                </a:extLst>
              </a:tr>
              <a:tr h="476099">
                <a:tc>
                  <a:txBody>
                    <a:bodyPr/>
                    <a:lstStyle/>
                    <a:p>
                      <a:pPr algn="l">
                        <a:lnSpc>
                          <a:spcPts val="1360"/>
                        </a:lnSpc>
                        <a:spcAft>
                          <a:spcPts val="0"/>
                        </a:spcAft>
                      </a:pPr>
                      <a:r>
                        <a:rPr lang="ja-JP" sz="1200" kern="100" dirty="0">
                          <a:solidFill>
                            <a:schemeClr val="tx1"/>
                          </a:solidFill>
                          <a:effectLst/>
                          <a:latin typeface="メイリオ" panose="020B0604030504040204" pitchFamily="50" charset="-128"/>
                          <a:ea typeface="メイリオ" panose="020B0604030504040204" pitchFamily="50" charset="-128"/>
                        </a:rPr>
                        <a:t>メールアドレス</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ts val="1360"/>
                        </a:lnSpc>
                        <a:spcAft>
                          <a:spcPts val="0"/>
                        </a:spcAft>
                      </a:pPr>
                      <a:r>
                        <a:rPr lang="ja-JP" sz="1200" kern="100" dirty="0">
                          <a:effectLst/>
                          <a:latin typeface="メイリオ" panose="020B0604030504040204" pitchFamily="50" charset="-128"/>
                          <a:ea typeface="メイリオ" panose="020B0604030504040204" pitchFamily="50" charset="-128"/>
                        </a:rPr>
                        <a:t>メールアドレス変更</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just">
                        <a:lnSpc>
                          <a:spcPts val="1360"/>
                        </a:lnSpc>
                        <a:spcAft>
                          <a:spcPts val="0"/>
                        </a:spcAft>
                      </a:pPr>
                      <a:r>
                        <a:rPr lang="ja-JP" sz="1200" kern="100" dirty="0">
                          <a:solidFill>
                            <a:schemeClr val="tx1"/>
                          </a:solidFill>
                          <a:effectLst/>
                          <a:latin typeface="メイリオ" panose="020B0604030504040204" pitchFamily="50" charset="-128"/>
                          <a:ea typeface="メイリオ" panose="020B0604030504040204" pitchFamily="50" charset="-128"/>
                        </a:rPr>
                        <a:t>マイページ作成後</a:t>
                      </a:r>
                      <a:r>
                        <a:rPr lang="ja-JP" altLang="en-US" sz="1200" kern="100" dirty="0">
                          <a:solidFill>
                            <a:schemeClr val="tx1"/>
                          </a:solidFill>
                          <a:effectLst/>
                          <a:latin typeface="メイリオ" panose="020B0604030504040204" pitchFamily="50" charset="-128"/>
                          <a:ea typeface="メイリオ" panose="020B0604030504040204" pitchFamily="50" charset="-128"/>
                        </a:rPr>
                        <a:t>、</a:t>
                      </a:r>
                      <a:r>
                        <a:rPr lang="ja-JP" sz="1200" kern="100" dirty="0">
                          <a:solidFill>
                            <a:schemeClr val="tx1"/>
                          </a:solidFill>
                          <a:effectLst/>
                          <a:latin typeface="メイリオ" panose="020B0604030504040204" pitchFamily="50" charset="-128"/>
                          <a:ea typeface="メイリオ" panose="020B0604030504040204" pitchFamily="50" charset="-128"/>
                        </a:rPr>
                        <a:t>随時。</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0782665"/>
                  </a:ext>
                </a:extLst>
              </a:tr>
              <a:tr h="458674">
                <a:tc>
                  <a:txBody>
                    <a:bodyPr/>
                    <a:lstStyle/>
                    <a:p>
                      <a:pPr algn="l">
                        <a:lnSpc>
                          <a:spcPts val="1360"/>
                        </a:lnSpc>
                        <a:spcAft>
                          <a:spcPts val="0"/>
                        </a:spcAft>
                      </a:pPr>
                      <a:r>
                        <a:rPr lang="ja-JP" sz="1200" kern="100" dirty="0">
                          <a:solidFill>
                            <a:schemeClr val="tx1"/>
                          </a:solidFill>
                          <a:effectLst/>
                          <a:latin typeface="メイリオ" panose="020B0604030504040204" pitchFamily="50" charset="-128"/>
                          <a:ea typeface="メイリオ" panose="020B0604030504040204" pitchFamily="50" charset="-128"/>
                        </a:rPr>
                        <a:t>マイページのパスワード</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ts val="1360"/>
                        </a:lnSpc>
                        <a:spcAft>
                          <a:spcPts val="0"/>
                        </a:spcAft>
                      </a:pPr>
                      <a:r>
                        <a:rPr lang="ja-JP" sz="1200" kern="100" dirty="0">
                          <a:effectLst/>
                          <a:latin typeface="メイリオ" panose="020B0604030504040204" pitchFamily="50" charset="-128"/>
                          <a:ea typeface="メイリオ" panose="020B0604030504040204" pitchFamily="50" charset="-128"/>
                        </a:rPr>
                        <a:t>パスワード変更</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528077"/>
                  </a:ext>
                </a:extLst>
              </a:tr>
              <a:tr h="441249">
                <a:tc>
                  <a:txBody>
                    <a:bodyPr/>
                    <a:lstStyle/>
                    <a:p>
                      <a:pPr algn="l">
                        <a:lnSpc>
                          <a:spcPts val="1360"/>
                        </a:lnSpc>
                        <a:spcAft>
                          <a:spcPts val="0"/>
                        </a:spcAft>
                      </a:pPr>
                      <a:r>
                        <a:rPr lang="ja-JP" sz="1200" kern="100" dirty="0">
                          <a:solidFill>
                            <a:schemeClr val="tx1"/>
                          </a:solidFill>
                          <a:effectLst/>
                          <a:latin typeface="メイリオ" panose="020B0604030504040204" pitchFamily="50" charset="-128"/>
                          <a:ea typeface="メイリオ" panose="020B0604030504040204" pitchFamily="50" charset="-128"/>
                        </a:rPr>
                        <a:t>氏名（漢字</a:t>
                      </a:r>
                      <a:r>
                        <a:rPr lang="ja-JP" altLang="en-US" sz="1200" kern="100" dirty="0">
                          <a:solidFill>
                            <a:schemeClr val="tx1"/>
                          </a:solidFill>
                          <a:effectLst/>
                          <a:latin typeface="メイリオ" panose="020B0604030504040204" pitchFamily="50" charset="-128"/>
                          <a:ea typeface="メイリオ" panose="020B0604030504040204" pitchFamily="50" charset="-128"/>
                        </a:rPr>
                        <a:t>等</a:t>
                      </a:r>
                      <a:r>
                        <a:rPr lang="ja-JP" sz="1200" kern="100" dirty="0">
                          <a:solidFill>
                            <a:schemeClr val="tx1"/>
                          </a:solidFill>
                          <a:effectLst/>
                          <a:latin typeface="メイリオ" panose="020B0604030504040204" pitchFamily="50" charset="-128"/>
                          <a:ea typeface="メイリオ" panose="020B0604030504040204" pitchFamily="50" charset="-128"/>
                        </a:rPr>
                        <a:t>・カナ）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just">
                        <a:lnSpc>
                          <a:spcPts val="1360"/>
                        </a:lnSpc>
                        <a:spcAft>
                          <a:spcPts val="240"/>
                        </a:spcAft>
                      </a:pPr>
                      <a:r>
                        <a:rPr lang="ja-JP" sz="1200" kern="100" dirty="0">
                          <a:effectLst/>
                          <a:latin typeface="メイリオ" panose="020B0604030504040204" pitchFamily="50" charset="-128"/>
                          <a:ea typeface="メイリオ" panose="020B0604030504040204" pitchFamily="50" charset="-128"/>
                        </a:rPr>
                        <a:t>登録情報変更</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l">
                        <a:lnSpc>
                          <a:spcPts val="1360"/>
                        </a:lnSpc>
                        <a:spcBef>
                          <a:spcPts val="600"/>
                        </a:spcBef>
                        <a:spcAft>
                          <a:spcPts val="240"/>
                        </a:spcAft>
                      </a:pPr>
                      <a:r>
                        <a:rPr lang="ja-JP" sz="1200" kern="100" dirty="0">
                          <a:solidFill>
                            <a:schemeClr val="tx1"/>
                          </a:solidFill>
                          <a:effectLst/>
                          <a:latin typeface="メイリオ" panose="020B0604030504040204" pitchFamily="50" charset="-128"/>
                          <a:ea typeface="メイリオ" panose="020B0604030504040204" pitchFamily="50" charset="-128"/>
                        </a:rPr>
                        <a:t>マイページ作成後</a:t>
                      </a:r>
                      <a:r>
                        <a:rPr lang="ja-JP" altLang="en-US" sz="1200" kern="100" dirty="0">
                          <a:solidFill>
                            <a:schemeClr val="tx1"/>
                          </a:solidFill>
                          <a:effectLst/>
                          <a:latin typeface="メイリオ" panose="020B0604030504040204" pitchFamily="50" charset="-128"/>
                          <a:ea typeface="メイリオ" panose="020B0604030504040204" pitchFamily="50" charset="-128"/>
                        </a:rPr>
                        <a:t>、</a:t>
                      </a:r>
                      <a:r>
                        <a:rPr lang="ja-JP" sz="1200" kern="100" dirty="0">
                          <a:solidFill>
                            <a:schemeClr val="tx1"/>
                          </a:solidFill>
                          <a:effectLst/>
                          <a:latin typeface="メイリオ" panose="020B0604030504040204" pitchFamily="50" charset="-128"/>
                          <a:ea typeface="メイリオ" panose="020B0604030504040204" pitchFamily="50" charset="-128"/>
                        </a:rPr>
                        <a:t>随時。ただし</a:t>
                      </a:r>
                      <a:r>
                        <a:rPr lang="ja-JP" altLang="en-US" sz="1200" kern="100" dirty="0">
                          <a:solidFill>
                            <a:schemeClr val="tx1"/>
                          </a:solidFill>
                          <a:effectLst/>
                          <a:latin typeface="メイリオ" panose="020B0604030504040204" pitchFamily="50" charset="-128"/>
                          <a:ea typeface="メイリオ" panose="020B0604030504040204" pitchFamily="50" charset="-128"/>
                        </a:rPr>
                        <a:t>、</a:t>
                      </a:r>
                      <a:r>
                        <a:rPr lang="ja-JP" sz="1200" kern="100" dirty="0">
                          <a:solidFill>
                            <a:schemeClr val="tx1"/>
                          </a:solidFill>
                          <a:effectLst/>
                          <a:latin typeface="メイリオ" panose="020B0604030504040204" pitchFamily="50" charset="-128"/>
                          <a:ea typeface="メイリオ" panose="020B0604030504040204" pitchFamily="50" charset="-128"/>
                        </a:rPr>
                        <a:t>以下の期間を除く。</a:t>
                      </a:r>
                    </a:p>
                    <a:p>
                      <a:pPr indent="133350" algn="just">
                        <a:lnSpc>
                          <a:spcPts val="1360"/>
                        </a:lnSpc>
                        <a:spcBef>
                          <a:spcPts val="1200"/>
                        </a:spcBef>
                        <a:spcAft>
                          <a:spcPts val="0"/>
                        </a:spcAft>
                      </a:pPr>
                      <a:r>
                        <a:rPr lang="ja-JP" altLang="en-US"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令和</a:t>
                      </a:r>
                      <a:r>
                        <a:rPr lang="en-US" altLang="ja-JP"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8</a:t>
                      </a:r>
                      <a:r>
                        <a:rPr lang="ja-JP" altLang="en-US"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年</a:t>
                      </a:r>
                      <a:r>
                        <a:rPr lang="en-US" altLang="ja-JP"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10</a:t>
                      </a:r>
                      <a:r>
                        <a:rPr lang="ja-JP" altLang="en-US"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月</a:t>
                      </a:r>
                      <a:r>
                        <a:rPr lang="en-US" altLang="ja-JP"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2</a:t>
                      </a:r>
                      <a:r>
                        <a:rPr lang="ja-JP" altLang="en-US"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日</a:t>
                      </a:r>
                      <a:r>
                        <a:rPr lang="en-US" altLang="ja-JP"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a:t>
                      </a:r>
                      <a:r>
                        <a:rPr lang="ja-JP" altLang="en-US"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金</a:t>
                      </a:r>
                      <a:r>
                        <a:rPr lang="en-US" altLang="ja-JP"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)17:00 </a:t>
                      </a:r>
                      <a:r>
                        <a:rPr lang="ja-JP" altLang="en-US"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 </a:t>
                      </a:r>
                      <a:r>
                        <a:rPr lang="en-US" altLang="ja-JP"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10</a:t>
                      </a:r>
                      <a:r>
                        <a:rPr lang="ja-JP" altLang="en-US"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月</a:t>
                      </a:r>
                      <a:r>
                        <a:rPr lang="en-US" altLang="ja-JP"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9</a:t>
                      </a:r>
                      <a:r>
                        <a:rPr lang="ja-JP" altLang="en-US"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日</a:t>
                      </a:r>
                      <a:r>
                        <a:rPr lang="en-US" altLang="ja-JP"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a:t>
                      </a:r>
                      <a:r>
                        <a:rPr lang="ja-JP" altLang="en-US"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金</a:t>
                      </a:r>
                      <a:r>
                        <a:rPr lang="en-US" altLang="ja-JP"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)10:00</a:t>
                      </a:r>
                    </a:p>
                    <a:p>
                      <a:pPr indent="133350" algn="just">
                        <a:lnSpc>
                          <a:spcPts val="1360"/>
                        </a:lnSpc>
                        <a:spcBef>
                          <a:spcPts val="600"/>
                        </a:spcBef>
                        <a:spcAft>
                          <a:spcPts val="0"/>
                        </a:spcAft>
                      </a:pPr>
                      <a:r>
                        <a:rPr lang="ja-JP" sz="1200" kern="100" dirty="0">
                          <a:solidFill>
                            <a:schemeClr val="tx1"/>
                          </a:solidFill>
                          <a:effectLst/>
                          <a:latin typeface="メイリオ" panose="020B0604030504040204" pitchFamily="50" charset="-128"/>
                          <a:ea typeface="メイリオ" panose="020B0604030504040204" pitchFamily="50" charset="-128"/>
                        </a:rPr>
                        <a:t>令和</a:t>
                      </a:r>
                      <a:r>
                        <a:rPr kumimoji="1" lang="en-US" altLang="ja-JP"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8</a:t>
                      </a:r>
                      <a:r>
                        <a:rPr lang="ja-JP" sz="1200" kern="100" dirty="0">
                          <a:solidFill>
                            <a:schemeClr val="tx1"/>
                          </a:solidFill>
                          <a:effectLst/>
                          <a:latin typeface="メイリオ" panose="020B0604030504040204" pitchFamily="50" charset="-128"/>
                          <a:ea typeface="メイリオ" panose="020B0604030504040204" pitchFamily="50" charset="-128"/>
                        </a:rPr>
                        <a:t>年</a:t>
                      </a:r>
                      <a:r>
                        <a:rPr lang="en-US" sz="1200" kern="100" dirty="0">
                          <a:solidFill>
                            <a:schemeClr val="tx1"/>
                          </a:solidFill>
                          <a:effectLst/>
                          <a:latin typeface="メイリオ" panose="020B0604030504040204" pitchFamily="50" charset="-128"/>
                          <a:ea typeface="メイリオ" panose="020B0604030504040204" pitchFamily="50" charset="-128"/>
                        </a:rPr>
                        <a:t>11</a:t>
                      </a:r>
                      <a:r>
                        <a:rPr lang="ja-JP" sz="1200" kern="100" dirty="0">
                          <a:solidFill>
                            <a:schemeClr val="tx1"/>
                          </a:solidFill>
                          <a:effectLst/>
                          <a:latin typeface="メイリオ" panose="020B0604030504040204" pitchFamily="50" charset="-128"/>
                          <a:ea typeface="メイリオ" panose="020B0604030504040204" pitchFamily="50" charset="-128"/>
                        </a:rPr>
                        <a:t>月</a:t>
                      </a:r>
                      <a:r>
                        <a:rPr lang="en-US" altLang="ja-JP"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25</a:t>
                      </a:r>
                      <a:r>
                        <a:rPr lang="ja-JP"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日</a:t>
                      </a:r>
                      <a:r>
                        <a:rPr lang="en-US"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a:t>
                      </a:r>
                      <a:r>
                        <a:rPr lang="ja-JP" altLang="en-US"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水</a:t>
                      </a:r>
                      <a:r>
                        <a:rPr lang="en-US"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 </a:t>
                      </a:r>
                      <a:r>
                        <a:rPr lang="en-US" altLang="ja-JP"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17:00 </a:t>
                      </a:r>
                      <a:r>
                        <a:rPr lang="ja-JP"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a:t>
                      </a:r>
                      <a:r>
                        <a:rPr lang="en-US" altLang="ja-JP"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 </a:t>
                      </a:r>
                      <a:r>
                        <a:rPr lang="en-US"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12</a:t>
                      </a:r>
                      <a:r>
                        <a:rPr lang="ja-JP"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月</a:t>
                      </a:r>
                      <a:r>
                        <a:rPr lang="en-US" altLang="ja-JP"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4</a:t>
                      </a:r>
                      <a:r>
                        <a:rPr lang="ja-JP"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日</a:t>
                      </a:r>
                      <a:r>
                        <a:rPr lang="en-US"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a:t>
                      </a:r>
                      <a:r>
                        <a:rPr lang="ja-JP" altLang="en-US"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金</a:t>
                      </a:r>
                      <a:r>
                        <a:rPr lang="en-US"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a:t>
                      </a:r>
                      <a:r>
                        <a:rPr lang="en-US" altLang="ja-JP"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10:00</a:t>
                      </a:r>
                      <a:endParaRPr lang="ja-JP"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endParaRPr>
                    </a:p>
                    <a:p>
                      <a:pPr indent="127000" algn="just">
                        <a:lnSpc>
                          <a:spcPts val="1360"/>
                        </a:lnSpc>
                        <a:spcBef>
                          <a:spcPts val="600"/>
                        </a:spcBef>
                        <a:spcAft>
                          <a:spcPts val="0"/>
                        </a:spcAft>
                      </a:pPr>
                      <a:r>
                        <a:rPr lang="ja-JP"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令和</a:t>
                      </a:r>
                      <a:r>
                        <a:rPr kumimoji="1" lang="en-US" altLang="ja-JP"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9</a:t>
                      </a:r>
                      <a:r>
                        <a:rPr lang="ja-JP"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年</a:t>
                      </a:r>
                      <a:r>
                        <a:rPr lang="en-US"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1</a:t>
                      </a:r>
                      <a:r>
                        <a:rPr lang="ja-JP"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月</a:t>
                      </a:r>
                      <a:r>
                        <a:rPr lang="en-US" altLang="ja-JP"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7</a:t>
                      </a:r>
                      <a:r>
                        <a:rPr lang="ja-JP"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日</a:t>
                      </a:r>
                      <a:r>
                        <a:rPr lang="en-US"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a:t>
                      </a:r>
                      <a:r>
                        <a:rPr lang="ja-JP" altLang="en-US"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木</a:t>
                      </a:r>
                      <a:r>
                        <a:rPr lang="en-US"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a:t>
                      </a:r>
                      <a:r>
                        <a:rPr lang="en-US" altLang="ja-JP"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17:00 </a:t>
                      </a:r>
                      <a:r>
                        <a:rPr lang="ja-JP"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a:t>
                      </a:r>
                      <a:r>
                        <a:rPr lang="en-US" altLang="ja-JP"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 </a:t>
                      </a:r>
                      <a:r>
                        <a:rPr lang="en-US"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1</a:t>
                      </a:r>
                      <a:r>
                        <a:rPr lang="ja-JP"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月</a:t>
                      </a:r>
                      <a:r>
                        <a:rPr lang="en-US"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2</a:t>
                      </a:r>
                      <a:r>
                        <a:rPr lang="en-US" altLang="ja-JP"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6</a:t>
                      </a:r>
                      <a:r>
                        <a:rPr lang="ja-JP"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日</a:t>
                      </a:r>
                      <a:r>
                        <a:rPr lang="en-US"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a:t>
                      </a:r>
                      <a:r>
                        <a:rPr lang="ja-JP" altLang="en-US"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火</a:t>
                      </a:r>
                      <a:r>
                        <a:rPr lang="en-US"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 </a:t>
                      </a:r>
                      <a:r>
                        <a:rPr lang="en-US" altLang="ja-JP"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rPr>
                        <a:t>10:00 </a:t>
                      </a:r>
                      <a:endParaRPr lang="ja-JP" sz="1200" kern="100" dirty="0">
                        <a:solidFill>
                          <a:schemeClr val="tx1"/>
                        </a:solidFill>
                        <a:effectLst/>
                        <a:latin typeface="メイリオ" panose="020B0604030504040204" pitchFamily="50" charset="-128"/>
                        <a:ea typeface="メイリオ" panose="020B0604030504040204" pitchFamily="50"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34859"/>
                  </a:ext>
                </a:extLst>
              </a:tr>
              <a:tr h="495832">
                <a:tc>
                  <a:txBody>
                    <a:bodyPr/>
                    <a:lstStyle/>
                    <a:p>
                      <a:pPr algn="l">
                        <a:lnSpc>
                          <a:spcPts val="1360"/>
                        </a:lnSpc>
                        <a:spcAft>
                          <a:spcPts val="0"/>
                        </a:spcAft>
                      </a:pPr>
                      <a:r>
                        <a:rPr lang="ja-JP" sz="1200" kern="100" dirty="0">
                          <a:solidFill>
                            <a:schemeClr val="tx1"/>
                          </a:solidFill>
                          <a:effectLst/>
                          <a:latin typeface="メイリオ" panose="020B0604030504040204" pitchFamily="50" charset="-128"/>
                          <a:ea typeface="メイリオ" panose="020B0604030504040204" pitchFamily="50" charset="-128"/>
                        </a:rPr>
                        <a:t>生年月日</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2972711"/>
                  </a:ext>
                </a:extLst>
              </a:tr>
              <a:tr h="493149">
                <a:tc>
                  <a:txBody>
                    <a:bodyPr/>
                    <a:lstStyle/>
                    <a:p>
                      <a:pPr algn="l">
                        <a:lnSpc>
                          <a:spcPts val="1360"/>
                        </a:lnSpc>
                        <a:spcAft>
                          <a:spcPts val="0"/>
                        </a:spcAft>
                      </a:pPr>
                      <a:r>
                        <a:rPr lang="ja-JP" sz="1200" kern="100" dirty="0">
                          <a:solidFill>
                            <a:schemeClr val="tx1"/>
                          </a:solidFill>
                          <a:effectLst/>
                          <a:latin typeface="メイリオ" panose="020B0604030504040204" pitchFamily="50" charset="-128"/>
                          <a:ea typeface="メイリオ" panose="020B0604030504040204" pitchFamily="50" charset="-128"/>
                        </a:rPr>
                        <a:t>電話番号</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8423371"/>
                  </a:ext>
                </a:extLst>
              </a:tr>
            </a:tbl>
          </a:graphicData>
        </a:graphic>
      </p:graphicFrame>
    </p:spTree>
    <p:extLst>
      <p:ext uri="{BB962C8B-B14F-4D97-AF65-F5344CB8AC3E}">
        <p14:creationId xmlns:p14="http://schemas.microsoft.com/office/powerpoint/2010/main" val="2368422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352DBED-61F5-44A4-89C7-38B4D82A5ACF}"/>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3</a:t>
            </a:fld>
            <a:endParaRPr lang="ja-JP" altLang="en-US">
              <a:solidFill>
                <a:prstClr val="black">
                  <a:tint val="75000"/>
                </a:prstClr>
              </a:solidFill>
            </a:endParaRPr>
          </a:p>
        </p:txBody>
      </p:sp>
      <p:sp>
        <p:nvSpPr>
          <p:cNvPr id="3" name="正方形/長方形 2">
            <a:extLst>
              <a:ext uri="{FF2B5EF4-FFF2-40B4-BE49-F238E27FC236}">
                <a16:creationId xmlns:a16="http://schemas.microsoft.com/office/drawing/2014/main" id="{C74EFE76-B3ED-4992-9FD8-1EE17C2A6A41}"/>
              </a:ext>
            </a:extLst>
          </p:cNvPr>
          <p:cNvSpPr/>
          <p:nvPr/>
        </p:nvSpPr>
        <p:spPr>
          <a:xfrm>
            <a:off x="719062" y="935497"/>
            <a:ext cx="8173418" cy="5749651"/>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nSpc>
                <a:spcPts val="3300"/>
              </a:lnSpc>
              <a:spcBef>
                <a:spcPts val="0"/>
              </a:spcBef>
            </a:pPr>
            <a:r>
              <a:rPr lang="ja-JP" altLang="en-US" b="0" dirty="0">
                <a:solidFill>
                  <a:schemeClr val="tx1"/>
                </a:solidFill>
                <a:latin typeface="Arial Black" panose="020B0A04020102020204" pitchFamily="34" charset="0"/>
                <a:ea typeface="HGS創英角ｺﾞｼｯｸUB" panose="020B0900000000000000" pitchFamily="50" charset="-128"/>
              </a:rPr>
              <a:t>　　</a:t>
            </a:r>
            <a:r>
              <a:rPr lang="ja-JP" altLang="en-US" sz="2600" dirty="0">
                <a:solidFill>
                  <a:schemeClr val="tx1"/>
                </a:solidFill>
                <a:latin typeface="メイリオ" panose="020B0604030504040204" pitchFamily="50" charset="-128"/>
                <a:ea typeface="メイリオ" panose="020B0604030504040204" pitchFamily="50" charset="-128"/>
              </a:rPr>
              <a:t>試験概要</a:t>
            </a:r>
            <a:r>
              <a:rPr lang="ja-JP" altLang="en-US" sz="2600" b="0" dirty="0">
                <a:solidFill>
                  <a:schemeClr val="tx1"/>
                </a:solidFill>
                <a:latin typeface="メイリオ" panose="020B0604030504040204" pitchFamily="50" charset="-128"/>
                <a:ea typeface="メイリオ" panose="020B0604030504040204" pitchFamily="50" charset="-128"/>
              </a:rPr>
              <a:t>・・・・・・・・・・・スライド</a:t>
            </a:r>
            <a:r>
              <a:rPr lang="en-US" altLang="ja-JP" sz="2600" b="0" dirty="0">
                <a:solidFill>
                  <a:schemeClr val="tx1"/>
                </a:solidFill>
                <a:latin typeface="メイリオ" panose="020B0604030504040204" pitchFamily="50" charset="-128"/>
                <a:ea typeface="メイリオ" panose="020B0604030504040204" pitchFamily="50" charset="-128"/>
              </a:rPr>
              <a:t>4</a:t>
            </a:r>
          </a:p>
          <a:p>
            <a:pPr>
              <a:lnSpc>
                <a:spcPts val="3300"/>
              </a:lnSpc>
              <a:spcBef>
                <a:spcPts val="0"/>
              </a:spcBef>
            </a:pPr>
            <a:r>
              <a:rPr lang="ja-JP" altLang="en-US" sz="2400" b="0" dirty="0">
                <a:solidFill>
                  <a:schemeClr val="tx1"/>
                </a:solidFill>
                <a:latin typeface="メイリオ" panose="020B0604030504040204" pitchFamily="50" charset="-128"/>
                <a:ea typeface="メイリオ" panose="020B0604030504040204" pitchFamily="50" charset="-128"/>
              </a:rPr>
              <a:t>　</a:t>
            </a:r>
            <a:endParaRPr lang="en-US" altLang="ja-JP" sz="2400" b="0" dirty="0">
              <a:solidFill>
                <a:schemeClr val="tx1"/>
              </a:solidFill>
              <a:latin typeface="メイリオ" panose="020B0604030504040204" pitchFamily="50" charset="-128"/>
              <a:ea typeface="メイリオ" panose="020B0604030504040204" pitchFamily="50" charset="-128"/>
            </a:endParaRPr>
          </a:p>
          <a:p>
            <a:pPr>
              <a:lnSpc>
                <a:spcPts val="3300"/>
              </a:lnSpc>
              <a:spcBef>
                <a:spcPts val="600"/>
              </a:spcBef>
            </a:pPr>
            <a:r>
              <a:rPr lang="ja-JP" altLang="en-US" b="0" dirty="0">
                <a:solidFill>
                  <a:schemeClr val="tx1"/>
                </a:solidFill>
                <a:latin typeface="メイリオ" panose="020B0604030504040204" pitchFamily="50" charset="-128"/>
                <a:ea typeface="メイリオ" panose="020B0604030504040204" pitchFamily="50" charset="-128"/>
              </a:rPr>
              <a:t>　　</a:t>
            </a:r>
            <a:r>
              <a:rPr lang="ja-JP" altLang="en-US" sz="2600" dirty="0">
                <a:solidFill>
                  <a:schemeClr val="tx1"/>
                </a:solidFill>
                <a:latin typeface="メイリオ" panose="020B0604030504040204" pitchFamily="50" charset="-128"/>
                <a:ea typeface="メイリオ" panose="020B0604030504040204" pitchFamily="50" charset="-128"/>
              </a:rPr>
              <a:t>出願</a:t>
            </a:r>
            <a:r>
              <a:rPr lang="ja-JP" altLang="en-US" sz="2600" b="0" dirty="0">
                <a:solidFill>
                  <a:schemeClr val="tx1"/>
                </a:solidFill>
                <a:latin typeface="メイリオ" panose="020B0604030504040204" pitchFamily="50" charset="-128"/>
                <a:ea typeface="メイリオ" panose="020B0604030504040204" pitchFamily="50" charset="-128"/>
              </a:rPr>
              <a:t>・・・・・・・・・・・・・スライド</a:t>
            </a:r>
            <a:r>
              <a:rPr lang="en-US" altLang="ja-JP" sz="2600" b="0" dirty="0">
                <a:solidFill>
                  <a:schemeClr val="tx1"/>
                </a:solidFill>
                <a:latin typeface="メイリオ" panose="020B0604030504040204" pitchFamily="50" charset="-128"/>
                <a:ea typeface="メイリオ" panose="020B0604030504040204" pitchFamily="50" charset="-128"/>
              </a:rPr>
              <a:t>5</a:t>
            </a:r>
          </a:p>
          <a:p>
            <a:pPr>
              <a:lnSpc>
                <a:spcPts val="3300"/>
              </a:lnSpc>
              <a:spcBef>
                <a:spcPts val="0"/>
              </a:spcBef>
            </a:pPr>
            <a:endParaRPr lang="en-US" altLang="ja-JP" b="0" dirty="0">
              <a:solidFill>
                <a:schemeClr val="tx1"/>
              </a:solidFill>
              <a:latin typeface="メイリオ" panose="020B0604030504040204" pitchFamily="50" charset="-128"/>
              <a:ea typeface="メイリオ" panose="020B0604030504040204" pitchFamily="50" charset="-128"/>
            </a:endParaRPr>
          </a:p>
          <a:p>
            <a:pPr>
              <a:lnSpc>
                <a:spcPts val="3300"/>
              </a:lnSpc>
              <a:spcBef>
                <a:spcPts val="0"/>
              </a:spcBef>
            </a:pPr>
            <a:r>
              <a:rPr lang="ja-JP" altLang="en-US" b="0" dirty="0">
                <a:solidFill>
                  <a:schemeClr val="tx1"/>
                </a:solidFill>
                <a:latin typeface="メイリオ" panose="020B0604030504040204" pitchFamily="50" charset="-128"/>
                <a:ea typeface="メイリオ" panose="020B0604030504040204" pitchFamily="50" charset="-128"/>
              </a:rPr>
              <a:t>　　</a:t>
            </a:r>
            <a:r>
              <a:rPr lang="ja-JP" altLang="en-US" sz="2600" dirty="0">
                <a:solidFill>
                  <a:schemeClr val="tx1"/>
                </a:solidFill>
                <a:latin typeface="メイリオ" panose="020B0604030504040204" pitchFamily="50" charset="-128"/>
                <a:ea typeface="メイリオ" panose="020B0604030504040204" pitchFamily="50" charset="-128"/>
              </a:rPr>
              <a:t>出願後</a:t>
            </a:r>
            <a:r>
              <a:rPr lang="ja-JP" altLang="en-US" sz="2600" b="0" dirty="0">
                <a:solidFill>
                  <a:schemeClr val="tx1"/>
                </a:solidFill>
                <a:latin typeface="メイリオ" panose="020B0604030504040204" pitchFamily="50" charset="-128"/>
                <a:ea typeface="メイリオ" panose="020B0604030504040204" pitchFamily="50" charset="-128"/>
              </a:rPr>
              <a:t>・・・・・・・・・・・・スライド</a:t>
            </a:r>
            <a:r>
              <a:rPr lang="en-US" altLang="ja-JP" sz="2600" b="0" dirty="0">
                <a:solidFill>
                  <a:schemeClr val="tx1"/>
                </a:solidFill>
                <a:latin typeface="メイリオ" panose="020B0604030504040204" pitchFamily="50" charset="-128"/>
                <a:ea typeface="メイリオ" panose="020B0604030504040204" pitchFamily="50" charset="-128"/>
              </a:rPr>
              <a:t>29</a:t>
            </a:r>
          </a:p>
          <a:p>
            <a:pPr>
              <a:lnSpc>
                <a:spcPts val="3300"/>
              </a:lnSpc>
              <a:spcBef>
                <a:spcPts val="0"/>
              </a:spcBef>
            </a:pPr>
            <a:endParaRPr lang="en-US" altLang="ja-JP" b="0" dirty="0">
              <a:solidFill>
                <a:schemeClr val="tx1"/>
              </a:solidFill>
              <a:latin typeface="メイリオ" panose="020B0604030504040204" pitchFamily="50" charset="-128"/>
              <a:ea typeface="メイリオ" panose="020B0604030504040204" pitchFamily="50" charset="-128"/>
            </a:endParaRPr>
          </a:p>
          <a:p>
            <a:pPr>
              <a:lnSpc>
                <a:spcPts val="3300"/>
              </a:lnSpc>
              <a:spcBef>
                <a:spcPts val="600"/>
              </a:spcBef>
            </a:pPr>
            <a:r>
              <a:rPr lang="ja-JP" altLang="en-US" b="0" dirty="0">
                <a:solidFill>
                  <a:schemeClr val="tx1"/>
                </a:solidFill>
                <a:latin typeface="メイリオ" panose="020B0604030504040204" pitchFamily="50" charset="-128"/>
                <a:ea typeface="メイリオ" panose="020B0604030504040204" pitchFamily="50" charset="-128"/>
              </a:rPr>
              <a:t>　　</a:t>
            </a:r>
            <a:r>
              <a:rPr lang="ja-JP" altLang="en-US" sz="2600" dirty="0">
                <a:solidFill>
                  <a:schemeClr val="tx1"/>
                </a:solidFill>
                <a:latin typeface="メイリオ" panose="020B0604030504040204" pitchFamily="50" charset="-128"/>
                <a:ea typeface="メイリオ" panose="020B0604030504040204" pitchFamily="50" charset="-128"/>
              </a:rPr>
              <a:t>試験</a:t>
            </a:r>
            <a:r>
              <a:rPr lang="ja-JP" altLang="en-US" sz="2600" b="0" dirty="0">
                <a:solidFill>
                  <a:schemeClr val="tx1"/>
                </a:solidFill>
                <a:latin typeface="メイリオ" panose="020B0604030504040204" pitchFamily="50" charset="-128"/>
                <a:ea typeface="メイリオ" panose="020B0604030504040204" pitchFamily="50" charset="-128"/>
              </a:rPr>
              <a:t>・・・・・・・・・・・・・スライド</a:t>
            </a:r>
            <a:r>
              <a:rPr lang="en-US" altLang="ja-JP" sz="2600" b="0" dirty="0">
                <a:solidFill>
                  <a:schemeClr val="tx1"/>
                </a:solidFill>
                <a:latin typeface="メイリオ" panose="020B0604030504040204" pitchFamily="50" charset="-128"/>
                <a:ea typeface="メイリオ" panose="020B0604030504040204" pitchFamily="50" charset="-128"/>
              </a:rPr>
              <a:t>37</a:t>
            </a:r>
          </a:p>
          <a:p>
            <a:pPr>
              <a:lnSpc>
                <a:spcPts val="3300"/>
              </a:lnSpc>
              <a:spcBef>
                <a:spcPts val="0"/>
              </a:spcBef>
            </a:pPr>
            <a:endParaRPr lang="en-US" altLang="ja-JP" b="0" dirty="0">
              <a:solidFill>
                <a:schemeClr val="tx1"/>
              </a:solidFill>
              <a:latin typeface="メイリオ" panose="020B0604030504040204" pitchFamily="50" charset="-128"/>
              <a:ea typeface="メイリオ" panose="020B0604030504040204" pitchFamily="50" charset="-128"/>
            </a:endParaRPr>
          </a:p>
          <a:p>
            <a:pPr>
              <a:lnSpc>
                <a:spcPts val="3300"/>
              </a:lnSpc>
              <a:spcBef>
                <a:spcPts val="0"/>
              </a:spcBef>
            </a:pPr>
            <a:r>
              <a:rPr lang="ja-JP" altLang="en-US" b="0" dirty="0">
                <a:solidFill>
                  <a:schemeClr val="tx1"/>
                </a:solidFill>
                <a:latin typeface="メイリオ" panose="020B0604030504040204" pitchFamily="50" charset="-128"/>
                <a:ea typeface="メイリオ" panose="020B0604030504040204" pitchFamily="50" charset="-128"/>
              </a:rPr>
              <a:t>　　</a:t>
            </a:r>
            <a:r>
              <a:rPr lang="ja-JP" altLang="en-US" sz="2600" dirty="0">
                <a:solidFill>
                  <a:schemeClr val="tx1"/>
                </a:solidFill>
                <a:latin typeface="メイリオ" panose="020B0604030504040204" pitchFamily="50" charset="-128"/>
                <a:ea typeface="メイリオ" panose="020B0604030504040204" pitchFamily="50" charset="-128"/>
              </a:rPr>
              <a:t>志望大学への出願等に係る手続</a:t>
            </a:r>
            <a:r>
              <a:rPr lang="ja-JP" altLang="en-US" sz="2600" b="0" dirty="0">
                <a:solidFill>
                  <a:schemeClr val="tx1"/>
                </a:solidFill>
                <a:latin typeface="メイリオ" panose="020B0604030504040204" pitchFamily="50" charset="-128"/>
                <a:ea typeface="メイリオ" panose="020B0604030504040204" pitchFamily="50" charset="-128"/>
              </a:rPr>
              <a:t>・スライド</a:t>
            </a:r>
            <a:r>
              <a:rPr lang="en-US" altLang="ja-JP" sz="2600" b="0" dirty="0">
                <a:solidFill>
                  <a:schemeClr val="tx1"/>
                </a:solidFill>
                <a:latin typeface="メイリオ" panose="020B0604030504040204" pitchFamily="50" charset="-128"/>
                <a:ea typeface="メイリオ" panose="020B0604030504040204" pitchFamily="50" charset="-128"/>
              </a:rPr>
              <a:t>43</a:t>
            </a:r>
          </a:p>
          <a:p>
            <a:pPr>
              <a:lnSpc>
                <a:spcPts val="3300"/>
              </a:lnSpc>
              <a:spcBef>
                <a:spcPts val="0"/>
              </a:spcBef>
            </a:pPr>
            <a:endParaRPr lang="en-US" altLang="ja-JP" sz="2600" b="0" dirty="0">
              <a:solidFill>
                <a:schemeClr val="tx1"/>
              </a:solidFill>
              <a:latin typeface="メイリオ" panose="020B0604030504040204" pitchFamily="50" charset="-128"/>
              <a:ea typeface="メイリオ" panose="020B0604030504040204" pitchFamily="50" charset="-128"/>
            </a:endParaRPr>
          </a:p>
          <a:p>
            <a:pPr>
              <a:lnSpc>
                <a:spcPts val="3300"/>
              </a:lnSpc>
              <a:spcBef>
                <a:spcPts val="0"/>
              </a:spcBef>
            </a:pPr>
            <a:r>
              <a:rPr lang="ja-JP" altLang="en-US" b="0" dirty="0">
                <a:solidFill>
                  <a:schemeClr val="tx1"/>
                </a:solidFill>
                <a:latin typeface="メイリオ" panose="020B0604030504040204" pitchFamily="50" charset="-128"/>
                <a:ea typeface="メイリオ" panose="020B0604030504040204" pitchFamily="50" charset="-128"/>
              </a:rPr>
              <a:t>　　</a:t>
            </a:r>
            <a:r>
              <a:rPr lang="ja-JP" altLang="en-US" sz="2600" dirty="0">
                <a:solidFill>
                  <a:schemeClr val="tx1"/>
                </a:solidFill>
                <a:latin typeface="メイリオ" panose="020B0604030504040204" pitchFamily="50" charset="-128"/>
                <a:ea typeface="メイリオ" panose="020B0604030504040204" pitchFamily="50" charset="-128"/>
              </a:rPr>
              <a:t>試験実施後</a:t>
            </a:r>
            <a:r>
              <a:rPr lang="ja-JP" altLang="en-US" sz="2600" b="0" dirty="0">
                <a:solidFill>
                  <a:schemeClr val="tx1"/>
                </a:solidFill>
                <a:latin typeface="メイリオ" panose="020B0604030504040204" pitchFamily="50" charset="-128"/>
                <a:ea typeface="メイリオ" panose="020B0604030504040204" pitchFamily="50" charset="-128"/>
              </a:rPr>
              <a:t>・・・・・・・・・・スライド</a:t>
            </a:r>
            <a:r>
              <a:rPr lang="en-US" altLang="ja-JP" sz="2600" b="0" dirty="0">
                <a:solidFill>
                  <a:schemeClr val="tx1"/>
                </a:solidFill>
                <a:latin typeface="メイリオ" panose="020B0604030504040204" pitchFamily="50" charset="-128"/>
                <a:ea typeface="メイリオ" panose="020B0604030504040204" pitchFamily="50" charset="-128"/>
              </a:rPr>
              <a:t>45</a:t>
            </a:r>
          </a:p>
          <a:p>
            <a:pPr>
              <a:lnSpc>
                <a:spcPts val="3300"/>
              </a:lnSpc>
              <a:spcBef>
                <a:spcPts val="0"/>
              </a:spcBef>
            </a:pPr>
            <a:r>
              <a:rPr lang="ja-JP" altLang="en-US" b="0" dirty="0">
                <a:solidFill>
                  <a:schemeClr val="tx1"/>
                </a:solidFill>
                <a:latin typeface="メイリオ" panose="020B0604030504040204" pitchFamily="50" charset="-128"/>
                <a:ea typeface="メイリオ" panose="020B0604030504040204" pitchFamily="50" charset="-128"/>
              </a:rPr>
              <a:t>　　</a:t>
            </a:r>
            <a:endParaRPr lang="en-US" altLang="ja-JP" b="0" dirty="0">
              <a:solidFill>
                <a:schemeClr val="tx1"/>
              </a:solidFill>
              <a:latin typeface="メイリオ" panose="020B0604030504040204" pitchFamily="50" charset="-128"/>
              <a:ea typeface="メイリオ" panose="020B0604030504040204" pitchFamily="50" charset="-128"/>
            </a:endParaRPr>
          </a:p>
          <a:p>
            <a:pPr>
              <a:lnSpc>
                <a:spcPts val="3300"/>
              </a:lnSpc>
              <a:spcBef>
                <a:spcPts val="0"/>
              </a:spcBef>
            </a:pPr>
            <a:r>
              <a:rPr lang="ja-JP" altLang="en-US" b="0" dirty="0">
                <a:solidFill>
                  <a:schemeClr val="tx1"/>
                </a:solidFill>
                <a:latin typeface="メイリオ" panose="020B0604030504040204" pitchFamily="50" charset="-128"/>
                <a:ea typeface="メイリオ" panose="020B0604030504040204" pitchFamily="50" charset="-128"/>
              </a:rPr>
              <a:t>○　</a:t>
            </a:r>
            <a:r>
              <a:rPr lang="ja-JP" altLang="en-US" sz="2600" dirty="0">
                <a:solidFill>
                  <a:schemeClr val="tx1"/>
                </a:solidFill>
                <a:latin typeface="メイリオ" panose="020B0604030504040204" pitchFamily="50" charset="-128"/>
                <a:ea typeface="メイリオ" panose="020B0604030504040204" pitchFamily="50" charset="-128"/>
              </a:rPr>
              <a:t>先生方へのお願い</a:t>
            </a:r>
            <a:r>
              <a:rPr lang="ja-JP" altLang="en-US" sz="2600" b="0" dirty="0">
                <a:solidFill>
                  <a:schemeClr val="tx1"/>
                </a:solidFill>
                <a:latin typeface="メイリオ" panose="020B0604030504040204" pitchFamily="50" charset="-128"/>
                <a:ea typeface="メイリオ" panose="020B0604030504040204" pitchFamily="50" charset="-128"/>
              </a:rPr>
              <a:t>・・・・・・・スライド</a:t>
            </a:r>
            <a:r>
              <a:rPr lang="en-US" altLang="ja-JP" sz="2600" b="0" dirty="0">
                <a:solidFill>
                  <a:schemeClr val="tx1"/>
                </a:solidFill>
                <a:latin typeface="メイリオ" panose="020B0604030504040204" pitchFamily="50" charset="-128"/>
                <a:ea typeface="メイリオ" panose="020B0604030504040204" pitchFamily="50" charset="-128"/>
              </a:rPr>
              <a:t>47</a:t>
            </a:r>
          </a:p>
        </p:txBody>
      </p:sp>
      <p:sp>
        <p:nvSpPr>
          <p:cNvPr id="10" name="テキスト ボックス 2">
            <a:extLst>
              <a:ext uri="{FF2B5EF4-FFF2-40B4-BE49-F238E27FC236}">
                <a16:creationId xmlns:a16="http://schemas.microsoft.com/office/drawing/2014/main" id="{BBC0CCAA-6677-4091-8B41-F67B90021438}"/>
              </a:ext>
            </a:extLst>
          </p:cNvPr>
          <p:cNvSpPr txBox="1">
            <a:spLocks noChangeArrowheads="1"/>
          </p:cNvSpPr>
          <p:nvPr/>
        </p:nvSpPr>
        <p:spPr bwMode="auto">
          <a:xfrm>
            <a:off x="179512" y="111906"/>
            <a:ext cx="3510845" cy="53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300" b="1">
                <a:solidFill>
                  <a:schemeClr val="tx1"/>
                </a:solidFill>
                <a:latin typeface="Arial" charset="0"/>
                <a:ea typeface="ＭＳ Ｐゴシック" pitchFamily="50" charset="-128"/>
              </a:defRPr>
            </a:lvl1pPr>
            <a:lvl2pPr marL="742950" indent="-285750" eaLnBrk="0" hangingPunct="0">
              <a:defRPr kumimoji="1" sz="1300" b="1">
                <a:solidFill>
                  <a:schemeClr val="tx1"/>
                </a:solidFill>
                <a:latin typeface="Arial" charset="0"/>
                <a:ea typeface="ＭＳ Ｐゴシック" pitchFamily="50" charset="-128"/>
              </a:defRPr>
            </a:lvl2pPr>
            <a:lvl3pPr marL="1143000" indent="-228600" eaLnBrk="0" hangingPunct="0">
              <a:defRPr kumimoji="1" sz="1300" b="1">
                <a:solidFill>
                  <a:schemeClr val="tx1"/>
                </a:solidFill>
                <a:latin typeface="Arial" charset="0"/>
                <a:ea typeface="ＭＳ Ｐゴシック" pitchFamily="50" charset="-128"/>
              </a:defRPr>
            </a:lvl3pPr>
            <a:lvl4pPr marL="1600200" indent="-228600" eaLnBrk="0" hangingPunct="0">
              <a:defRPr kumimoji="1" sz="1300" b="1">
                <a:solidFill>
                  <a:schemeClr val="tx1"/>
                </a:solidFill>
                <a:latin typeface="Arial" charset="0"/>
                <a:ea typeface="ＭＳ Ｐゴシック" pitchFamily="50" charset="-128"/>
              </a:defRPr>
            </a:lvl4pPr>
            <a:lvl5pPr marL="2057400" indent="-228600" eaLnBrk="0" hangingPunct="0">
              <a:defRPr kumimoji="1" sz="1300" b="1">
                <a:solidFill>
                  <a:schemeClr val="tx1"/>
                </a:solidFill>
                <a:latin typeface="Arial" charset="0"/>
                <a:ea typeface="ＭＳ Ｐゴシック" pitchFamily="50" charset="-128"/>
              </a:defRPr>
            </a:lvl5pPr>
            <a:lvl6pPr marL="2514600" indent="-228600" eaLnBrk="0" fontAlgn="ctr" hangingPunct="0">
              <a:spcBef>
                <a:spcPct val="0"/>
              </a:spcBef>
              <a:spcAft>
                <a:spcPct val="0"/>
              </a:spcAft>
              <a:defRPr kumimoji="1" sz="1300" b="1">
                <a:solidFill>
                  <a:schemeClr val="tx1"/>
                </a:solidFill>
                <a:latin typeface="Arial" charset="0"/>
                <a:ea typeface="ＭＳ Ｐゴシック" pitchFamily="50" charset="-128"/>
              </a:defRPr>
            </a:lvl6pPr>
            <a:lvl7pPr marL="2971800" indent="-228600" eaLnBrk="0" fontAlgn="ctr" hangingPunct="0">
              <a:spcBef>
                <a:spcPct val="0"/>
              </a:spcBef>
              <a:spcAft>
                <a:spcPct val="0"/>
              </a:spcAft>
              <a:defRPr kumimoji="1" sz="1300" b="1">
                <a:solidFill>
                  <a:schemeClr val="tx1"/>
                </a:solidFill>
                <a:latin typeface="Arial" charset="0"/>
                <a:ea typeface="ＭＳ Ｐゴシック" pitchFamily="50" charset="-128"/>
              </a:defRPr>
            </a:lvl7pPr>
            <a:lvl8pPr marL="3429000" indent="-228600" eaLnBrk="0" fontAlgn="ctr" hangingPunct="0">
              <a:spcBef>
                <a:spcPct val="0"/>
              </a:spcBef>
              <a:spcAft>
                <a:spcPct val="0"/>
              </a:spcAft>
              <a:defRPr kumimoji="1" sz="1300" b="1">
                <a:solidFill>
                  <a:schemeClr val="tx1"/>
                </a:solidFill>
                <a:latin typeface="Arial" charset="0"/>
                <a:ea typeface="ＭＳ Ｐゴシック" pitchFamily="50" charset="-128"/>
              </a:defRPr>
            </a:lvl8pPr>
            <a:lvl9pPr marL="3886200" indent="-228600" eaLnBrk="0" fontAlgn="ctr" hangingPunct="0">
              <a:spcBef>
                <a:spcPct val="0"/>
              </a:spcBef>
              <a:spcAft>
                <a:spcPct val="0"/>
              </a:spcAft>
              <a:defRPr kumimoji="1" sz="1300" b="1">
                <a:solidFill>
                  <a:schemeClr val="tx1"/>
                </a:solidFill>
                <a:latin typeface="Arial" charset="0"/>
                <a:ea typeface="ＭＳ Ｐゴシック" pitchFamily="50" charset="-128"/>
              </a:defRPr>
            </a:lvl9pPr>
          </a:lstStyle>
          <a:p>
            <a:pPr eaLnBrk="1" hangingPunct="1"/>
            <a:r>
              <a:rPr lang="ja-JP" altLang="en-US" sz="2845" u="sng" dirty="0">
                <a:latin typeface="メイリオ" panose="020B0604030504040204" pitchFamily="50" charset="-128"/>
                <a:ea typeface="メイリオ" panose="020B0604030504040204" pitchFamily="50" charset="-128"/>
              </a:rPr>
              <a:t>本日の説明内容</a:t>
            </a:r>
          </a:p>
        </p:txBody>
      </p:sp>
      <p:sp>
        <p:nvSpPr>
          <p:cNvPr id="11" name="テキスト ボックス 10">
            <a:extLst>
              <a:ext uri="{FF2B5EF4-FFF2-40B4-BE49-F238E27FC236}">
                <a16:creationId xmlns:a16="http://schemas.microsoft.com/office/drawing/2014/main" id="{EC9AF509-BCED-46EB-BD96-CCC222DF3ECC}"/>
              </a:ext>
            </a:extLst>
          </p:cNvPr>
          <p:cNvSpPr txBox="1">
            <a:spLocks noChangeAspect="1"/>
          </p:cNvSpPr>
          <p:nvPr/>
        </p:nvSpPr>
        <p:spPr>
          <a:xfrm>
            <a:off x="539552" y="856201"/>
            <a:ext cx="77768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メイリオ" panose="020B0604030504040204" pitchFamily="50" charset="-128"/>
                <a:ea typeface="メイリオ" panose="020B0604030504040204" pitchFamily="50" charset="-128"/>
              </a:rPr>
              <a:t>Ａ</a:t>
            </a:r>
            <a:endParaRPr kumimoji="1" lang="ja-JP" altLang="en-US" sz="30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E828C1DA-B7A8-4A1B-B7F8-6500ABD81BEF}"/>
              </a:ext>
            </a:extLst>
          </p:cNvPr>
          <p:cNvSpPr txBox="1">
            <a:spLocks noChangeAspect="1"/>
          </p:cNvSpPr>
          <p:nvPr/>
        </p:nvSpPr>
        <p:spPr>
          <a:xfrm>
            <a:off x="539557" y="1700808"/>
            <a:ext cx="77768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kumimoji="1" lang="en-US" altLang="ja-JP" sz="3000" dirty="0">
                <a:latin typeface="メイリオ" panose="020B0604030504040204" pitchFamily="50" charset="-128"/>
                <a:ea typeface="メイリオ" panose="020B0604030504040204" pitchFamily="50" charset="-128"/>
              </a:rPr>
              <a:t>B</a:t>
            </a:r>
            <a:endParaRPr kumimoji="1" lang="ja-JP" altLang="en-US" sz="30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0CCA11DB-3F8A-4A02-A094-17431DEBB898}"/>
              </a:ext>
            </a:extLst>
          </p:cNvPr>
          <p:cNvSpPr txBox="1">
            <a:spLocks noChangeAspect="1"/>
          </p:cNvSpPr>
          <p:nvPr/>
        </p:nvSpPr>
        <p:spPr>
          <a:xfrm>
            <a:off x="539557" y="2564542"/>
            <a:ext cx="77768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kumimoji="1" lang="en-US" altLang="ja-JP" sz="3000" dirty="0">
                <a:latin typeface="メイリオ" panose="020B0604030504040204" pitchFamily="50" charset="-128"/>
                <a:ea typeface="メイリオ" panose="020B0604030504040204" pitchFamily="50" charset="-128"/>
              </a:rPr>
              <a:t>C</a:t>
            </a:r>
          </a:p>
        </p:txBody>
      </p:sp>
      <p:sp>
        <p:nvSpPr>
          <p:cNvPr id="14" name="テキスト ボックス 13">
            <a:extLst>
              <a:ext uri="{FF2B5EF4-FFF2-40B4-BE49-F238E27FC236}">
                <a16:creationId xmlns:a16="http://schemas.microsoft.com/office/drawing/2014/main" id="{972F357F-EEB5-4388-92B2-D89CD8AC3318}"/>
              </a:ext>
            </a:extLst>
          </p:cNvPr>
          <p:cNvSpPr txBox="1">
            <a:spLocks noChangeAspect="1"/>
          </p:cNvSpPr>
          <p:nvPr/>
        </p:nvSpPr>
        <p:spPr>
          <a:xfrm>
            <a:off x="539557" y="3407430"/>
            <a:ext cx="77768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kumimoji="1" lang="en-US" altLang="ja-JP" sz="3000" dirty="0">
                <a:latin typeface="メイリオ" panose="020B0604030504040204" pitchFamily="50" charset="-128"/>
                <a:ea typeface="メイリオ" panose="020B0604030504040204" pitchFamily="50" charset="-128"/>
              </a:rPr>
              <a:t>D</a:t>
            </a:r>
            <a:endParaRPr kumimoji="1" lang="ja-JP" altLang="en-US" sz="300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8C8D01C5-560D-4AD4-AA9E-2C3B9D1143BA}"/>
              </a:ext>
            </a:extLst>
          </p:cNvPr>
          <p:cNvSpPr txBox="1">
            <a:spLocks noChangeAspect="1"/>
          </p:cNvSpPr>
          <p:nvPr/>
        </p:nvSpPr>
        <p:spPr>
          <a:xfrm>
            <a:off x="539557" y="4246126"/>
            <a:ext cx="77768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altLang="ja-JP" sz="3000" dirty="0">
                <a:latin typeface="メイリオ" panose="020B0604030504040204" pitchFamily="50" charset="-128"/>
                <a:ea typeface="メイリオ" panose="020B0604030504040204" pitchFamily="50" charset="-128"/>
              </a:rPr>
              <a:t>E</a:t>
            </a:r>
            <a:endParaRPr kumimoji="1" lang="ja-JP" altLang="en-US" sz="30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FCDA0190-0D2A-412F-8875-AE2A7A157FE5}"/>
              </a:ext>
            </a:extLst>
          </p:cNvPr>
          <p:cNvSpPr txBox="1">
            <a:spLocks noChangeAspect="1"/>
          </p:cNvSpPr>
          <p:nvPr/>
        </p:nvSpPr>
        <p:spPr>
          <a:xfrm>
            <a:off x="553954" y="5084822"/>
            <a:ext cx="77768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altLang="ja-JP" sz="3000" dirty="0">
                <a:latin typeface="メイリオ" panose="020B0604030504040204" pitchFamily="50" charset="-128"/>
                <a:ea typeface="メイリオ" panose="020B0604030504040204" pitchFamily="50" charset="-128"/>
              </a:rPr>
              <a:t>F</a:t>
            </a:r>
            <a:endParaRPr kumimoji="1" lang="ja-JP" altLang="en-US" sz="3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534904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13191" y="26599"/>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200" dirty="0">
                <a:latin typeface="メイリオ" panose="020B0604030504040204" pitchFamily="50" charset="-128"/>
                <a:ea typeface="メイリオ" panose="020B0604030504040204" pitchFamily="50" charset="-128"/>
              </a:rPr>
              <a:t>Ｃ</a:t>
            </a:r>
            <a:endParaRPr kumimoji="1" lang="ja-JP" altLang="en-US" sz="3200" dirty="0">
              <a:latin typeface="メイリオ" panose="020B0604030504040204" pitchFamily="50" charset="-128"/>
              <a:ea typeface="メイリオ" panose="020B0604030504040204" pitchFamily="50" charset="-128"/>
            </a:endParaRPr>
          </a:p>
        </p:txBody>
      </p:sp>
      <p:sp>
        <p:nvSpPr>
          <p:cNvPr id="13" name="Rectangle 15"/>
          <p:cNvSpPr>
            <a:spLocks noChangeArrowheads="1"/>
          </p:cNvSpPr>
          <p:nvPr/>
        </p:nvSpPr>
        <p:spPr bwMode="auto">
          <a:xfrm>
            <a:off x="1187624" y="101337"/>
            <a:ext cx="2285255"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dirty="0">
                <a:latin typeface="メイリオ" panose="020B0604030504040204" pitchFamily="50" charset="-128"/>
                <a:ea typeface="メイリオ" panose="020B0604030504040204" pitchFamily="50" charset="-128"/>
              </a:rPr>
              <a:t>出願後　</a:t>
            </a:r>
            <a:r>
              <a:rPr lang="en-US" altLang="ja-JP" sz="2000" dirty="0">
                <a:latin typeface="メイリオ" panose="020B0604030504040204" pitchFamily="50" charset="-128"/>
                <a:ea typeface="メイリオ" panose="020B0604030504040204" pitchFamily="50" charset="-128"/>
              </a:rPr>
              <a:t>【P40</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41】</a:t>
            </a:r>
            <a:endParaRPr lang="ja-JP" altLang="en-US" sz="2000" dirty="0">
              <a:solidFill>
                <a:srgbClr val="0033CC"/>
              </a:solidFill>
              <a:latin typeface="メイリオ" panose="020B0604030504040204" pitchFamily="50" charset="-128"/>
              <a:ea typeface="メイリオ" panose="020B0604030504040204" pitchFamily="50" charset="-128"/>
            </a:endParaRPr>
          </a:p>
        </p:txBody>
      </p:sp>
      <p:sp>
        <p:nvSpPr>
          <p:cNvPr id="8" name="スライド番号プレースホルダー 7">
            <a:extLst>
              <a:ext uri="{FF2B5EF4-FFF2-40B4-BE49-F238E27FC236}">
                <a16:creationId xmlns:a16="http://schemas.microsoft.com/office/drawing/2014/main" id="{395D8D43-0863-4AA2-96F6-5B1D46D320BF}"/>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30</a:t>
            </a:fld>
            <a:endParaRPr lang="ja-JP" altLang="en-US" dirty="0">
              <a:solidFill>
                <a:prstClr val="black">
                  <a:tint val="75000"/>
                </a:prstClr>
              </a:solidFill>
            </a:endParaRPr>
          </a:p>
        </p:txBody>
      </p:sp>
      <p:sp>
        <p:nvSpPr>
          <p:cNvPr id="14" name="正方形/長方形 13">
            <a:extLst>
              <a:ext uri="{FF2B5EF4-FFF2-40B4-BE49-F238E27FC236}">
                <a16:creationId xmlns:a16="http://schemas.microsoft.com/office/drawing/2014/main" id="{8C27FDA8-6064-44E3-BC06-BF4423183E83}"/>
              </a:ext>
            </a:extLst>
          </p:cNvPr>
          <p:cNvSpPr/>
          <p:nvPr/>
        </p:nvSpPr>
        <p:spPr>
          <a:xfrm>
            <a:off x="374862" y="1052736"/>
            <a:ext cx="7893970" cy="5404593"/>
          </a:xfrm>
          <a:prstGeom prst="rect">
            <a:avLst/>
          </a:prstGeom>
        </p:spPr>
        <p:txBody>
          <a:bodyPr wrap="square">
            <a:noAutofit/>
          </a:bodyPr>
          <a:lstStyle/>
          <a:p>
            <a:pPr marL="457200" lvl="0" indent="-457200" fontAlgn="auto">
              <a:spcBef>
                <a:spcPts val="0"/>
              </a:spcBef>
              <a:spcAft>
                <a:spcPts val="0"/>
              </a:spcAft>
              <a:buAutoNum type="circleNumDbPlain" startAt="2"/>
              <a:defRPr/>
            </a:pPr>
            <a:endParaRPr lang="en-US" altLang="ja-JP" sz="2200" spc="-50" dirty="0">
              <a:latin typeface="ＭＳ Ｐゴシック" panose="020B0600070205080204" pitchFamily="50" charset="-128"/>
            </a:endParaRPr>
          </a:p>
        </p:txBody>
      </p:sp>
      <p:sp>
        <p:nvSpPr>
          <p:cNvPr id="6" name="正方形/長方形 5">
            <a:extLst>
              <a:ext uri="{FF2B5EF4-FFF2-40B4-BE49-F238E27FC236}">
                <a16:creationId xmlns:a16="http://schemas.microsoft.com/office/drawing/2014/main" id="{7BC3D233-A5FC-4974-9957-196046FF4B4D}"/>
              </a:ext>
            </a:extLst>
          </p:cNvPr>
          <p:cNvSpPr/>
          <p:nvPr/>
        </p:nvSpPr>
        <p:spPr>
          <a:xfrm>
            <a:off x="395536" y="848903"/>
            <a:ext cx="8373602" cy="5907759"/>
          </a:xfrm>
          <a:prstGeom prst="rect">
            <a:avLst/>
          </a:prstGeom>
        </p:spPr>
        <p:txBody>
          <a:bodyPr wrap="square">
            <a:noAutofit/>
          </a:bodyPr>
          <a:lstStyle/>
          <a:p>
            <a:pPr lvl="0" fontAlgn="auto">
              <a:lnSpc>
                <a:spcPct val="150000"/>
              </a:lnSpc>
              <a:spcBef>
                <a:spcPts val="0"/>
              </a:spcBef>
              <a:spcAft>
                <a:spcPts val="0"/>
              </a:spcAft>
              <a:defRPr/>
            </a:pPr>
            <a:r>
              <a:rPr lang="ja-JP" altLang="en-US" sz="2400" spc="-50" dirty="0">
                <a:latin typeface="メイリオ" panose="020B0604030504040204" pitchFamily="50" charset="-128"/>
                <a:ea typeface="メイリオ" panose="020B0604030504040204" pitchFamily="50" charset="-128"/>
              </a:rPr>
              <a:t>○　出願内容の確認・訂正方法</a:t>
            </a:r>
            <a:endParaRPr lang="en-US" altLang="ja-JP" sz="2400" spc="-50" dirty="0">
              <a:latin typeface="メイリオ" panose="020B0604030504040204" pitchFamily="50" charset="-128"/>
              <a:ea typeface="メイリオ" panose="020B0604030504040204" pitchFamily="50" charset="-128"/>
            </a:endParaRPr>
          </a:p>
          <a:p>
            <a:pPr lvl="0" fontAlgn="auto">
              <a:spcBef>
                <a:spcPts val="0"/>
              </a:spcBef>
              <a:spcAft>
                <a:spcPts val="0"/>
              </a:spcAft>
              <a:defRPr/>
            </a:pPr>
            <a:r>
              <a:rPr lang="ja-JP" altLang="en-US" sz="2200" spc="-50" dirty="0">
                <a:latin typeface="メイリオ" panose="020B0604030504040204" pitchFamily="50" charset="-128"/>
                <a:ea typeface="メイリオ" panose="020B0604030504040204" pitchFamily="50" charset="-128"/>
              </a:rPr>
              <a:t>　</a:t>
            </a:r>
            <a:r>
              <a:rPr lang="ja-JP" altLang="en-US" sz="2200" b="0" spc="-50" dirty="0">
                <a:latin typeface="メイリオ" panose="020B0604030504040204" pitchFamily="50" charset="-128"/>
                <a:ea typeface="メイリオ" panose="020B0604030504040204" pitchFamily="50" charset="-128"/>
              </a:rPr>
              <a:t>①　共通テスト出願サイトのマイページにログインし、「出願 </a:t>
            </a:r>
            <a:endParaRPr lang="en-US" altLang="ja-JP" sz="2200" b="0" spc="-50" dirty="0">
              <a:latin typeface="メイリオ" panose="020B0604030504040204" pitchFamily="50" charset="-128"/>
              <a:ea typeface="メイリオ" panose="020B0604030504040204" pitchFamily="50" charset="-128"/>
            </a:endParaRPr>
          </a:p>
          <a:p>
            <a:pPr lvl="0" fontAlgn="auto">
              <a:spcBef>
                <a:spcPts val="0"/>
              </a:spcBef>
              <a:spcAft>
                <a:spcPts val="0"/>
              </a:spcAft>
              <a:defRPr/>
            </a:pPr>
            <a:r>
              <a:rPr lang="en-US" altLang="ja-JP" sz="2200" b="0" spc="-50" dirty="0">
                <a:latin typeface="メイリオ" panose="020B0604030504040204" pitchFamily="50" charset="-128"/>
                <a:ea typeface="メイリオ" panose="020B0604030504040204" pitchFamily="50" charset="-128"/>
              </a:rPr>
              <a:t>      </a:t>
            </a:r>
            <a:r>
              <a:rPr lang="ja-JP" altLang="en-US" sz="2200" b="0" spc="-50" dirty="0">
                <a:latin typeface="メイリオ" panose="020B0604030504040204" pitchFamily="50" charset="-128"/>
                <a:ea typeface="メイリオ" panose="020B0604030504040204" pitchFamily="50" charset="-128"/>
              </a:rPr>
              <a:t>内容の確認・訂正」を選択。</a:t>
            </a:r>
            <a:endParaRPr lang="en-US" altLang="ja-JP" sz="2200" b="0" spc="-50" dirty="0">
              <a:latin typeface="メイリオ" panose="020B0604030504040204" pitchFamily="50" charset="-128"/>
              <a:ea typeface="メイリオ" panose="020B0604030504040204" pitchFamily="50" charset="-128"/>
            </a:endParaRPr>
          </a:p>
          <a:p>
            <a:pPr lvl="0" fontAlgn="auto">
              <a:spcBef>
                <a:spcPts val="0"/>
              </a:spcBef>
              <a:spcAft>
                <a:spcPts val="0"/>
              </a:spcAft>
              <a:defRPr/>
            </a:pPr>
            <a:endParaRPr lang="en-US" altLang="ja-JP" sz="220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endParaRPr lang="en-US" altLang="ja-JP" sz="2200" b="0" spc="-50" dirty="0">
              <a:latin typeface="ＭＳ Ｐゴシック" panose="020B0600070205080204" pitchFamily="50" charset="-128"/>
            </a:endParaRPr>
          </a:p>
          <a:p>
            <a:pPr lvl="0" fontAlgn="auto">
              <a:spcBef>
                <a:spcPts val="0"/>
              </a:spcBef>
              <a:spcAft>
                <a:spcPts val="0"/>
              </a:spcAft>
              <a:defRPr/>
            </a:pPr>
            <a:r>
              <a:rPr lang="en-US" altLang="ja-JP" sz="2200" b="0" spc="-50" dirty="0">
                <a:latin typeface="メイリオ" panose="020B0604030504040204" pitchFamily="50" charset="-128"/>
                <a:ea typeface="メイリオ" panose="020B0604030504040204" pitchFamily="50" charset="-128"/>
              </a:rPr>
              <a:t>   </a:t>
            </a:r>
            <a:r>
              <a:rPr lang="ja-JP" altLang="en-US" sz="2200" b="0" spc="-50" dirty="0">
                <a:latin typeface="メイリオ" panose="020B0604030504040204" pitchFamily="50" charset="-128"/>
                <a:ea typeface="メイリオ" panose="020B0604030504040204" pitchFamily="50" charset="-128"/>
              </a:rPr>
              <a:t>②　表示された出願内容を確認。</a:t>
            </a:r>
            <a:endParaRPr lang="en-US" altLang="ja-JP" sz="2200" b="0" spc="-50" dirty="0">
              <a:latin typeface="メイリオ" panose="020B0604030504040204" pitchFamily="50" charset="-128"/>
              <a:ea typeface="メイリオ" panose="020B0604030504040204" pitchFamily="50" charset="-128"/>
            </a:endParaRPr>
          </a:p>
          <a:p>
            <a:pPr lvl="0" fontAlgn="auto">
              <a:spcBef>
                <a:spcPts val="0"/>
              </a:spcBef>
              <a:spcAft>
                <a:spcPts val="0"/>
              </a:spcAft>
              <a:defRPr/>
            </a:pPr>
            <a:r>
              <a:rPr lang="en-US" altLang="ja-JP" sz="2200" b="0" spc="-50" dirty="0">
                <a:latin typeface="メイリオ" panose="020B0604030504040204" pitchFamily="50" charset="-128"/>
                <a:ea typeface="メイリオ" panose="020B0604030504040204" pitchFamily="50" charset="-128"/>
              </a:rPr>
              <a:t> </a:t>
            </a:r>
            <a:r>
              <a:rPr lang="ja-JP" altLang="en-US" sz="2200" b="0" spc="-50" dirty="0">
                <a:latin typeface="メイリオ" panose="020B0604030504040204" pitchFamily="50" charset="-128"/>
                <a:ea typeface="メイリオ" panose="020B0604030504040204" pitchFamily="50" charset="-128"/>
              </a:rPr>
              <a:t>　</a:t>
            </a:r>
            <a:r>
              <a:rPr lang="en-US" altLang="ja-JP" sz="2200" b="0" spc="-50" dirty="0">
                <a:latin typeface="メイリオ" panose="020B0604030504040204" pitchFamily="50" charset="-128"/>
                <a:ea typeface="メイリオ" panose="020B0604030504040204" pitchFamily="50" charset="-128"/>
              </a:rPr>
              <a:t>  </a:t>
            </a:r>
            <a:r>
              <a:rPr lang="ja-JP" altLang="en-US" sz="2200" b="0" spc="-50" dirty="0">
                <a:latin typeface="メイリオ" panose="020B0604030504040204" pitchFamily="50" charset="-128"/>
                <a:ea typeface="メイリオ" panose="020B0604030504040204" pitchFamily="50" charset="-128"/>
              </a:rPr>
              <a:t>確認の結果、訂正等が必要な場合は、期間内に訂正や再登録を</a:t>
            </a:r>
            <a:endParaRPr lang="en-US" altLang="ja-JP" sz="2200" b="0" spc="-50" dirty="0">
              <a:latin typeface="メイリオ" panose="020B0604030504040204" pitchFamily="50" charset="-128"/>
              <a:ea typeface="メイリオ" panose="020B0604030504040204" pitchFamily="50" charset="-128"/>
            </a:endParaRPr>
          </a:p>
          <a:p>
            <a:pPr lvl="0" fontAlgn="auto">
              <a:spcBef>
                <a:spcPts val="0"/>
              </a:spcBef>
              <a:spcAft>
                <a:spcPts val="0"/>
              </a:spcAft>
              <a:defRPr/>
            </a:pPr>
            <a:r>
              <a:rPr lang="ja-JP" altLang="en-US" sz="2200" b="0" spc="-50" dirty="0">
                <a:latin typeface="メイリオ" panose="020B0604030504040204" pitchFamily="50" charset="-128"/>
                <a:ea typeface="メイリオ" panose="020B0604030504040204" pitchFamily="50" charset="-128"/>
              </a:rPr>
              <a:t>　　すること。</a:t>
            </a:r>
            <a:endParaRPr lang="en-US" altLang="ja-JP" sz="2200" b="0" spc="-50" dirty="0">
              <a:latin typeface="メイリオ" panose="020B0604030504040204" pitchFamily="50" charset="-128"/>
              <a:ea typeface="メイリオ" panose="020B0604030504040204" pitchFamily="50" charset="-128"/>
            </a:endParaRPr>
          </a:p>
          <a:p>
            <a:pPr marL="457200" lvl="0" indent="-1080000" fontAlgn="auto">
              <a:spcBef>
                <a:spcPts val="600"/>
              </a:spcBef>
              <a:spcAft>
                <a:spcPts val="0"/>
              </a:spcAft>
              <a:defRPr/>
            </a:pPr>
            <a:r>
              <a:rPr lang="ja-JP" altLang="en-US" sz="2200" b="0" spc="-50" dirty="0">
                <a:latin typeface="ＭＳ Ｐゴシック" panose="020B0600070205080204" pitchFamily="50" charset="-128"/>
              </a:rPr>
              <a:t>　　 </a:t>
            </a:r>
            <a:r>
              <a:rPr lang="en-US" altLang="ja-JP" sz="1800" b="0" spc="-50" dirty="0">
                <a:latin typeface="メイリオ" panose="020B0604030504040204" pitchFamily="50" charset="-128"/>
                <a:ea typeface="メイリオ" panose="020B0604030504040204" pitchFamily="50" charset="-128"/>
              </a:rPr>
              <a:t>※</a:t>
            </a:r>
            <a:r>
              <a:rPr lang="ja-JP" altLang="en-US" sz="1800" b="0" spc="-50" dirty="0">
                <a:latin typeface="メイリオ" panose="020B0604030504040204" pitchFamily="50" charset="-128"/>
                <a:ea typeface="メイリオ" panose="020B0604030504040204" pitchFamily="50" charset="-128"/>
              </a:rPr>
              <a:t>　登録教科等の変更に伴い、検定料等に差額が生じた場合の追加検定料等　</a:t>
            </a:r>
            <a:endParaRPr lang="en-US" altLang="ja-JP" sz="1800" b="0" spc="-50" dirty="0">
              <a:latin typeface="メイリオ" panose="020B0604030504040204" pitchFamily="50" charset="-128"/>
              <a:ea typeface="メイリオ" panose="020B0604030504040204" pitchFamily="50" charset="-128"/>
            </a:endParaRPr>
          </a:p>
          <a:p>
            <a:pPr marL="457200" lvl="0" indent="-1080000" fontAlgn="auto">
              <a:spcBef>
                <a:spcPts val="0"/>
              </a:spcBef>
              <a:spcAft>
                <a:spcPts val="0"/>
              </a:spcAft>
              <a:defRPr/>
            </a:pPr>
            <a:r>
              <a:rPr lang="ja-JP" altLang="en-US" sz="1800" b="0" spc="-50" dirty="0">
                <a:latin typeface="メイリオ" panose="020B0604030504040204" pitchFamily="50" charset="-128"/>
                <a:ea typeface="メイリオ" panose="020B0604030504040204" pitchFamily="50" charset="-128"/>
              </a:rPr>
              <a:t>　　　の支払期間は、</a:t>
            </a:r>
            <a:r>
              <a:rPr lang="en-US" altLang="ja-JP" sz="1800" b="0" u="sng" spc="-50" dirty="0">
                <a:latin typeface="メイリオ" panose="020B0604030504040204" pitchFamily="50" charset="-128"/>
                <a:ea typeface="メイリオ" panose="020B0604030504040204" pitchFamily="50" charset="-128"/>
              </a:rPr>
              <a:t>10</a:t>
            </a:r>
            <a:r>
              <a:rPr lang="ja-JP" altLang="en-US" sz="1800" b="0" u="sng" spc="-50" dirty="0">
                <a:latin typeface="メイリオ" panose="020B0604030504040204" pitchFamily="50" charset="-128"/>
                <a:ea typeface="メイリオ" panose="020B0604030504040204" pitchFamily="50" charset="-128"/>
              </a:rPr>
              <a:t>月</a:t>
            </a:r>
            <a:r>
              <a:rPr lang="en-US" altLang="ja-JP" sz="1800" b="0" u="sng" spc="-50" dirty="0">
                <a:latin typeface="メイリオ" panose="020B0604030504040204" pitchFamily="50" charset="-128"/>
                <a:ea typeface="メイリオ" panose="020B0604030504040204" pitchFamily="50" charset="-128"/>
              </a:rPr>
              <a:t>9</a:t>
            </a:r>
            <a:r>
              <a:rPr lang="ja-JP" altLang="en-US" sz="1800" b="0" u="sng" spc="-50" dirty="0">
                <a:latin typeface="メイリオ" panose="020B0604030504040204" pitchFamily="50" charset="-128"/>
                <a:ea typeface="メイリオ" panose="020B0604030504040204" pitchFamily="50" charset="-128"/>
              </a:rPr>
              <a:t>日</a:t>
            </a:r>
            <a:r>
              <a:rPr lang="en-US" altLang="ja-JP" sz="1800" b="0" u="sng" spc="-50" dirty="0">
                <a:latin typeface="メイリオ" panose="020B0604030504040204" pitchFamily="50" charset="-128"/>
                <a:ea typeface="メイリオ" panose="020B0604030504040204" pitchFamily="50" charset="-128"/>
              </a:rPr>
              <a:t>(</a:t>
            </a:r>
            <a:r>
              <a:rPr lang="ja-JP" altLang="en-US" sz="1800" b="0" u="sng" spc="-50" dirty="0">
                <a:latin typeface="メイリオ" panose="020B0604030504040204" pitchFamily="50" charset="-128"/>
                <a:ea typeface="メイリオ" panose="020B0604030504040204" pitchFamily="50" charset="-128"/>
              </a:rPr>
              <a:t>金</a:t>
            </a:r>
            <a:r>
              <a:rPr lang="en-US" altLang="ja-JP" sz="1800" b="0" u="sng" spc="-50" dirty="0">
                <a:latin typeface="メイリオ" panose="020B0604030504040204" pitchFamily="50" charset="-128"/>
                <a:ea typeface="メイリオ" panose="020B0604030504040204" pitchFamily="50" charset="-128"/>
              </a:rPr>
              <a:t>)10:00</a:t>
            </a:r>
            <a:r>
              <a:rPr lang="ja-JP" altLang="en-US" sz="1800" b="0" u="sng" spc="-50" dirty="0">
                <a:latin typeface="メイリオ" panose="020B0604030504040204" pitchFamily="50" charset="-128"/>
                <a:ea typeface="メイリオ" panose="020B0604030504040204" pitchFamily="50" charset="-128"/>
              </a:rPr>
              <a:t> ～ </a:t>
            </a:r>
            <a:r>
              <a:rPr lang="en-US" altLang="ja-JP" sz="1800" b="0" u="sng" spc="-50" dirty="0">
                <a:latin typeface="メイリオ" panose="020B0604030504040204" pitchFamily="50" charset="-128"/>
                <a:ea typeface="メイリオ" panose="020B0604030504040204" pitchFamily="50" charset="-128"/>
              </a:rPr>
              <a:t>10</a:t>
            </a:r>
            <a:r>
              <a:rPr lang="ja-JP" altLang="en-US" sz="1800" b="0" u="sng" spc="-50" dirty="0">
                <a:latin typeface="メイリオ" panose="020B0604030504040204" pitchFamily="50" charset="-128"/>
                <a:ea typeface="メイリオ" panose="020B0604030504040204" pitchFamily="50" charset="-128"/>
              </a:rPr>
              <a:t>月</a:t>
            </a:r>
            <a:r>
              <a:rPr lang="en-US" altLang="ja-JP" sz="1800" b="0" u="sng" spc="-50" dirty="0">
                <a:latin typeface="メイリオ" panose="020B0604030504040204" pitchFamily="50" charset="-128"/>
                <a:ea typeface="メイリオ" panose="020B0604030504040204" pitchFamily="50" charset="-128"/>
              </a:rPr>
              <a:t>16</a:t>
            </a:r>
            <a:r>
              <a:rPr lang="ja-JP" altLang="en-US" sz="1800" b="0" u="sng" spc="-50" dirty="0">
                <a:latin typeface="メイリオ" panose="020B0604030504040204" pitchFamily="50" charset="-128"/>
                <a:ea typeface="メイリオ" panose="020B0604030504040204" pitchFamily="50" charset="-128"/>
              </a:rPr>
              <a:t>日</a:t>
            </a:r>
            <a:r>
              <a:rPr lang="en-US" altLang="ja-JP" sz="1800" b="0" u="sng" spc="-50" dirty="0">
                <a:latin typeface="メイリオ" panose="020B0604030504040204" pitchFamily="50" charset="-128"/>
                <a:ea typeface="メイリオ" panose="020B0604030504040204" pitchFamily="50" charset="-128"/>
              </a:rPr>
              <a:t>(</a:t>
            </a:r>
            <a:r>
              <a:rPr lang="ja-JP" altLang="en-US" sz="1800" b="0" u="sng" spc="-50" dirty="0">
                <a:latin typeface="メイリオ" panose="020B0604030504040204" pitchFamily="50" charset="-128"/>
                <a:ea typeface="メイリオ" panose="020B0604030504040204" pitchFamily="50" charset="-128"/>
              </a:rPr>
              <a:t>金</a:t>
            </a:r>
            <a:r>
              <a:rPr lang="en-US" altLang="ja-JP" sz="1800" b="0" u="sng" spc="-50" dirty="0">
                <a:latin typeface="メイリオ" panose="020B0604030504040204" pitchFamily="50" charset="-128"/>
                <a:ea typeface="メイリオ" panose="020B0604030504040204" pitchFamily="50" charset="-128"/>
              </a:rPr>
              <a:t>)23:59</a:t>
            </a:r>
            <a:r>
              <a:rPr lang="ja-JP" altLang="en-US" sz="1800" b="0" spc="-50" dirty="0">
                <a:latin typeface="メイリオ" panose="020B0604030504040204" pitchFamily="50" charset="-128"/>
                <a:ea typeface="メイリオ" panose="020B0604030504040204" pitchFamily="50" charset="-128"/>
              </a:rPr>
              <a:t>である。支払期</a:t>
            </a:r>
            <a:endParaRPr lang="en-US" altLang="ja-JP" sz="1800" b="0" spc="-50" dirty="0">
              <a:latin typeface="メイリオ" panose="020B0604030504040204" pitchFamily="50" charset="-128"/>
              <a:ea typeface="メイリオ" panose="020B0604030504040204" pitchFamily="50" charset="-128"/>
            </a:endParaRPr>
          </a:p>
          <a:p>
            <a:pPr marL="457200" lvl="0" indent="-1080000" fontAlgn="auto">
              <a:spcBef>
                <a:spcPts val="0"/>
              </a:spcBef>
              <a:spcAft>
                <a:spcPts val="0"/>
              </a:spcAft>
              <a:defRPr/>
            </a:pPr>
            <a:r>
              <a:rPr lang="en-US" altLang="ja-JP" sz="1800" b="0" spc="-50" dirty="0">
                <a:latin typeface="メイリオ" panose="020B0604030504040204" pitchFamily="50" charset="-128"/>
                <a:ea typeface="メイリオ" panose="020B0604030504040204" pitchFamily="50" charset="-128"/>
              </a:rPr>
              <a:t>         </a:t>
            </a:r>
            <a:r>
              <a:rPr lang="ja-JP" altLang="en-US" sz="1800" b="0" spc="-50" dirty="0">
                <a:latin typeface="メイリオ" panose="020B0604030504040204" pitchFamily="50" charset="-128"/>
                <a:ea typeface="メイリオ" panose="020B0604030504040204" pitchFamily="50" charset="-128"/>
              </a:rPr>
              <a:t>限までに支払いが完了しない場合、登録教科数や成績閲覧の希望の有無は、　</a:t>
            </a:r>
            <a:endParaRPr lang="en-US" altLang="ja-JP" sz="1800" b="0" spc="-50" dirty="0">
              <a:latin typeface="メイリオ" panose="020B0604030504040204" pitchFamily="50" charset="-128"/>
              <a:ea typeface="メイリオ" panose="020B0604030504040204" pitchFamily="50" charset="-128"/>
            </a:endParaRPr>
          </a:p>
          <a:p>
            <a:pPr marL="457200" lvl="0" indent="-1080000" fontAlgn="auto">
              <a:spcBef>
                <a:spcPts val="0"/>
              </a:spcBef>
              <a:spcAft>
                <a:spcPts val="0"/>
              </a:spcAft>
              <a:defRPr/>
            </a:pPr>
            <a:r>
              <a:rPr lang="ja-JP" altLang="en-US" sz="1800" b="0" spc="-50" dirty="0">
                <a:latin typeface="メイリオ" panose="020B0604030504040204" pitchFamily="50" charset="-128"/>
                <a:ea typeface="メイリオ" panose="020B0604030504040204" pitchFamily="50" charset="-128"/>
              </a:rPr>
              <a:t>　　　訂正する前の登録内容のままとなる。</a:t>
            </a:r>
            <a:endParaRPr lang="en-US" altLang="ja-JP" sz="1800" b="0" spc="-50" dirty="0">
              <a:latin typeface="メイリオ" panose="020B0604030504040204" pitchFamily="50" charset="-128"/>
              <a:ea typeface="メイリオ" panose="020B0604030504040204" pitchFamily="50" charset="-128"/>
            </a:endParaRPr>
          </a:p>
          <a:p>
            <a:pPr marL="457200" lvl="0" indent="-457200" fontAlgn="auto">
              <a:spcBef>
                <a:spcPts val="0"/>
              </a:spcBef>
              <a:spcAft>
                <a:spcPts val="0"/>
              </a:spcAft>
              <a:buAutoNum type="circleNumDbPlain" startAt="2"/>
              <a:defRPr/>
            </a:pPr>
            <a:endParaRPr lang="en-US" altLang="ja-JP" sz="2200" spc="-50" dirty="0">
              <a:latin typeface="ＭＳ Ｐゴシック" panose="020B0600070205080204" pitchFamily="50" charset="-128"/>
            </a:endParaRPr>
          </a:p>
        </p:txBody>
      </p:sp>
      <p:pic>
        <p:nvPicPr>
          <p:cNvPr id="19" name="図 18">
            <a:extLst>
              <a:ext uri="{FF2B5EF4-FFF2-40B4-BE49-F238E27FC236}">
                <a16:creationId xmlns:a16="http://schemas.microsoft.com/office/drawing/2014/main" id="{EE3108CA-8CC4-4DE6-BAAF-17873B7F1283}"/>
              </a:ext>
            </a:extLst>
          </p:cNvPr>
          <p:cNvPicPr>
            <a:picLocks noChangeAspect="1"/>
          </p:cNvPicPr>
          <p:nvPr/>
        </p:nvPicPr>
        <p:blipFill rotWithShape="1">
          <a:blip r:embed="rId3"/>
          <a:srcRect t="11566" r="1087" b="12774"/>
          <a:stretch/>
        </p:blipFill>
        <p:spPr>
          <a:xfrm>
            <a:off x="4626108" y="1772816"/>
            <a:ext cx="4143030" cy="2541090"/>
          </a:xfrm>
          <a:prstGeom prst="rect">
            <a:avLst/>
          </a:prstGeom>
          <a:ln>
            <a:solidFill>
              <a:schemeClr val="tx1"/>
            </a:solidFill>
          </a:ln>
        </p:spPr>
      </p:pic>
      <p:sp>
        <p:nvSpPr>
          <p:cNvPr id="9" name="正方形/長方形 8">
            <a:extLst>
              <a:ext uri="{FF2B5EF4-FFF2-40B4-BE49-F238E27FC236}">
                <a16:creationId xmlns:a16="http://schemas.microsoft.com/office/drawing/2014/main" id="{69E26AA2-E1E3-436D-A477-9DA40DA4077C}"/>
              </a:ext>
            </a:extLst>
          </p:cNvPr>
          <p:cNvSpPr/>
          <p:nvPr/>
        </p:nvSpPr>
        <p:spPr>
          <a:xfrm>
            <a:off x="7831651" y="2940173"/>
            <a:ext cx="700789" cy="56083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40903BEB-5C16-42E6-A2B7-114523F6F71A}"/>
              </a:ext>
            </a:extLst>
          </p:cNvPr>
          <p:cNvPicPr>
            <a:picLocks noChangeAspect="1"/>
          </p:cNvPicPr>
          <p:nvPr/>
        </p:nvPicPr>
        <p:blipFill rotWithShape="1">
          <a:blip r:embed="rId4"/>
          <a:srcRect l="47538" r="29072" b="92823"/>
          <a:stretch/>
        </p:blipFill>
        <p:spPr>
          <a:xfrm>
            <a:off x="7405271" y="1808931"/>
            <a:ext cx="1002692" cy="179909"/>
          </a:xfrm>
          <a:prstGeom prst="rect">
            <a:avLst/>
          </a:prstGeom>
        </p:spPr>
      </p:pic>
    </p:spTree>
    <p:extLst>
      <p:ext uri="{BB962C8B-B14F-4D97-AF65-F5344CB8AC3E}">
        <p14:creationId xmlns:p14="http://schemas.microsoft.com/office/powerpoint/2010/main" val="9515673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200" dirty="0">
                <a:latin typeface="メイリオ" panose="020B0604030504040204" pitchFamily="50" charset="-128"/>
                <a:ea typeface="メイリオ" panose="020B0604030504040204" pitchFamily="50" charset="-128"/>
              </a:rPr>
              <a:t>Ｃ</a:t>
            </a:r>
            <a:endParaRPr kumimoji="1" lang="ja-JP" altLang="en-US" sz="3200" dirty="0">
              <a:latin typeface="メイリオ" panose="020B0604030504040204" pitchFamily="50" charset="-128"/>
              <a:ea typeface="メイリオ" panose="020B0604030504040204" pitchFamily="50" charset="-128"/>
            </a:endParaRPr>
          </a:p>
        </p:txBody>
      </p:sp>
      <p:sp>
        <p:nvSpPr>
          <p:cNvPr id="13" name="Rectangle 15"/>
          <p:cNvSpPr>
            <a:spLocks noChangeArrowheads="1"/>
          </p:cNvSpPr>
          <p:nvPr/>
        </p:nvSpPr>
        <p:spPr bwMode="auto">
          <a:xfrm>
            <a:off x="1187624" y="101337"/>
            <a:ext cx="2285255"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dirty="0">
                <a:latin typeface="メイリオ" panose="020B0604030504040204" pitchFamily="50" charset="-128"/>
                <a:ea typeface="メイリオ" panose="020B0604030504040204" pitchFamily="50" charset="-128"/>
              </a:rPr>
              <a:t>出願後　</a:t>
            </a:r>
            <a:r>
              <a:rPr lang="en-US" altLang="ja-JP" sz="2000" dirty="0">
                <a:latin typeface="メイリオ" panose="020B0604030504040204" pitchFamily="50" charset="-128"/>
                <a:ea typeface="メイリオ" panose="020B0604030504040204" pitchFamily="50" charset="-128"/>
              </a:rPr>
              <a:t>【P40</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41】</a:t>
            </a:r>
            <a:endParaRPr lang="ja-JP" altLang="en-US" sz="2000" dirty="0">
              <a:solidFill>
                <a:srgbClr val="0033CC"/>
              </a:solidFill>
              <a:latin typeface="メイリオ" panose="020B0604030504040204" pitchFamily="50" charset="-128"/>
              <a:ea typeface="メイリオ" panose="020B0604030504040204" pitchFamily="50" charset="-128"/>
            </a:endParaRPr>
          </a:p>
        </p:txBody>
      </p:sp>
      <p:sp>
        <p:nvSpPr>
          <p:cNvPr id="8" name="スライド番号プレースホルダー 7">
            <a:extLst>
              <a:ext uri="{FF2B5EF4-FFF2-40B4-BE49-F238E27FC236}">
                <a16:creationId xmlns:a16="http://schemas.microsoft.com/office/drawing/2014/main" id="{395D8D43-0863-4AA2-96F6-5B1D46D320BF}"/>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31</a:t>
            </a:fld>
            <a:endParaRPr lang="ja-JP" altLang="en-US" dirty="0">
              <a:solidFill>
                <a:prstClr val="black">
                  <a:tint val="75000"/>
                </a:prstClr>
              </a:solidFill>
            </a:endParaRPr>
          </a:p>
        </p:txBody>
      </p:sp>
      <p:sp>
        <p:nvSpPr>
          <p:cNvPr id="6" name="正方形/長方形 5">
            <a:extLst>
              <a:ext uri="{FF2B5EF4-FFF2-40B4-BE49-F238E27FC236}">
                <a16:creationId xmlns:a16="http://schemas.microsoft.com/office/drawing/2014/main" id="{7BC3D233-A5FC-4974-9957-196046FF4B4D}"/>
              </a:ext>
            </a:extLst>
          </p:cNvPr>
          <p:cNvSpPr/>
          <p:nvPr/>
        </p:nvSpPr>
        <p:spPr>
          <a:xfrm>
            <a:off x="-1427" y="6119275"/>
            <a:ext cx="8770565" cy="825760"/>
          </a:xfrm>
          <a:prstGeom prst="rect">
            <a:avLst/>
          </a:prstGeom>
        </p:spPr>
        <p:txBody>
          <a:bodyPr wrap="square">
            <a:noAutofit/>
          </a:bodyPr>
          <a:lstStyle/>
          <a:p>
            <a:pPr marL="360000" lvl="0" fontAlgn="auto">
              <a:spcBef>
                <a:spcPts val="0"/>
              </a:spcBef>
              <a:spcAft>
                <a:spcPts val="0"/>
              </a:spcAft>
              <a:defRPr/>
            </a:pPr>
            <a:r>
              <a:rPr lang="en-US" altLang="ja-JP" sz="1800" b="0" spc="-50" dirty="0">
                <a:latin typeface="メイリオ" panose="020B0604030504040204" pitchFamily="50" charset="-128"/>
                <a:ea typeface="メイリオ" panose="020B0604030504040204" pitchFamily="50" charset="-128"/>
              </a:rPr>
              <a:t>※</a:t>
            </a:r>
            <a:r>
              <a:rPr lang="ja-JP" altLang="en-US" sz="1800" b="0" spc="-50" dirty="0">
                <a:latin typeface="メイリオ" panose="020B0604030504040204" pitchFamily="50" charset="-128"/>
                <a:ea typeface="メイリオ" panose="020B0604030504040204" pitchFamily="50" charset="-128"/>
              </a:rPr>
              <a:t> 　出願期間内に検定料の支払いまで完了していれば、これらの不備があっても </a:t>
            </a:r>
            <a:endParaRPr lang="en-US" altLang="ja-JP" sz="1800" b="0" spc="-50" dirty="0">
              <a:latin typeface="メイリオ" panose="020B0604030504040204" pitchFamily="50" charset="-128"/>
              <a:ea typeface="メイリオ" panose="020B0604030504040204" pitchFamily="50" charset="-128"/>
            </a:endParaRPr>
          </a:p>
          <a:p>
            <a:pPr marL="360000" lvl="0" fontAlgn="auto">
              <a:spcBef>
                <a:spcPts val="0"/>
              </a:spcBef>
              <a:spcAft>
                <a:spcPts val="0"/>
              </a:spcAft>
              <a:defRPr/>
            </a:pPr>
            <a:r>
              <a:rPr lang="en-US" altLang="ja-JP" sz="1800" b="0" spc="-50" dirty="0">
                <a:latin typeface="メイリオ" panose="020B0604030504040204" pitchFamily="50" charset="-128"/>
                <a:ea typeface="メイリオ" panose="020B0604030504040204" pitchFamily="50" charset="-128"/>
              </a:rPr>
              <a:t>    </a:t>
            </a:r>
            <a:r>
              <a:rPr lang="ja-JP" altLang="en-US" sz="1800" b="0" spc="-50" dirty="0">
                <a:latin typeface="メイリオ" panose="020B0604030504040204" pitchFamily="50" charset="-128"/>
                <a:ea typeface="メイリオ" panose="020B0604030504040204" pitchFamily="50" charset="-128"/>
              </a:rPr>
              <a:t>出願は受理される。</a:t>
            </a:r>
            <a:endParaRPr lang="en-US" altLang="ja-JP" sz="1800" b="0" spc="-50" dirty="0">
              <a:latin typeface="メイリオ" panose="020B0604030504040204" pitchFamily="50" charset="-128"/>
              <a:ea typeface="メイリオ" panose="020B0604030504040204" pitchFamily="50" charset="-128"/>
            </a:endParaRPr>
          </a:p>
        </p:txBody>
      </p:sp>
      <p:graphicFrame>
        <p:nvGraphicFramePr>
          <p:cNvPr id="3" name="表 2">
            <a:extLst>
              <a:ext uri="{FF2B5EF4-FFF2-40B4-BE49-F238E27FC236}">
                <a16:creationId xmlns:a16="http://schemas.microsoft.com/office/drawing/2014/main" id="{C2904D48-AF98-4CFB-B788-C2C1788F7BE0}"/>
              </a:ext>
            </a:extLst>
          </p:cNvPr>
          <p:cNvGraphicFramePr>
            <a:graphicFrameLocks noGrp="1"/>
          </p:cNvGraphicFramePr>
          <p:nvPr>
            <p:extLst>
              <p:ext uri="{D42A27DB-BD31-4B8C-83A1-F6EECF244321}">
                <p14:modId xmlns:p14="http://schemas.microsoft.com/office/powerpoint/2010/main" val="2661564625"/>
              </p:ext>
            </p:extLst>
          </p:nvPr>
        </p:nvGraphicFramePr>
        <p:xfrm>
          <a:off x="374862" y="1454511"/>
          <a:ext cx="8445610" cy="4623029"/>
        </p:xfrm>
        <a:graphic>
          <a:graphicData uri="http://schemas.openxmlformats.org/drawingml/2006/table">
            <a:tbl>
              <a:tblPr firstRow="1" firstCol="1" bandRow="1">
                <a:tableStyleId>{5C22544A-7EE6-4342-B048-85BDC9FD1C3A}</a:tableStyleId>
              </a:tblPr>
              <a:tblGrid>
                <a:gridCol w="2114372">
                  <a:extLst>
                    <a:ext uri="{9D8B030D-6E8A-4147-A177-3AD203B41FA5}">
                      <a16:colId xmlns:a16="http://schemas.microsoft.com/office/drawing/2014/main" val="2806865477"/>
                    </a:ext>
                  </a:extLst>
                </a:gridCol>
                <a:gridCol w="3443336">
                  <a:extLst>
                    <a:ext uri="{9D8B030D-6E8A-4147-A177-3AD203B41FA5}">
                      <a16:colId xmlns:a16="http://schemas.microsoft.com/office/drawing/2014/main" val="3655737720"/>
                    </a:ext>
                  </a:extLst>
                </a:gridCol>
                <a:gridCol w="2887902">
                  <a:extLst>
                    <a:ext uri="{9D8B030D-6E8A-4147-A177-3AD203B41FA5}">
                      <a16:colId xmlns:a16="http://schemas.microsoft.com/office/drawing/2014/main" val="338450970"/>
                    </a:ext>
                  </a:extLst>
                </a:gridCol>
              </a:tblGrid>
              <a:tr h="736130">
                <a:tc>
                  <a:txBody>
                    <a:bodyPr/>
                    <a:lstStyle/>
                    <a:p>
                      <a:pPr algn="ctr">
                        <a:lnSpc>
                          <a:spcPct val="100000"/>
                        </a:lnSpc>
                        <a:spcAft>
                          <a:spcPts val="0"/>
                        </a:spcAft>
                      </a:pPr>
                      <a:r>
                        <a:rPr lang="ja-JP" sz="2000" b="1" kern="100" dirty="0">
                          <a:solidFill>
                            <a:schemeClr val="tx1"/>
                          </a:solidFill>
                          <a:effectLst/>
                          <a:latin typeface="メイリオ" panose="020B0604030504040204" pitchFamily="50" charset="-128"/>
                          <a:ea typeface="メイリオ" panose="020B0604030504040204" pitchFamily="50" charset="-128"/>
                        </a:rPr>
                        <a:t>不備項目</a:t>
                      </a:r>
                    </a:p>
                  </a:txBody>
                  <a:tcPr marL="64200" marR="64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pPr>
                      <a:r>
                        <a:rPr lang="ja-JP" altLang="en-US" sz="2000" b="1" kern="100" dirty="0">
                          <a:solidFill>
                            <a:schemeClr val="tx1"/>
                          </a:solidFill>
                          <a:effectLst/>
                          <a:latin typeface="メイリオ" panose="020B0604030504040204" pitchFamily="50" charset="-128"/>
                          <a:ea typeface="メイリオ" panose="020B0604030504040204" pitchFamily="50" charset="-128"/>
                        </a:rPr>
                        <a:t>再登録可能な</a:t>
                      </a:r>
                      <a:r>
                        <a:rPr lang="ja-JP" sz="2000" b="1" kern="100" dirty="0">
                          <a:solidFill>
                            <a:schemeClr val="tx1"/>
                          </a:solidFill>
                          <a:effectLst/>
                          <a:latin typeface="メイリオ" panose="020B0604030504040204" pitchFamily="50" charset="-128"/>
                          <a:ea typeface="メイリオ" panose="020B0604030504040204" pitchFamily="50" charset="-128"/>
                        </a:rPr>
                        <a:t>期間</a:t>
                      </a:r>
                    </a:p>
                  </a:txBody>
                  <a:tcPr marL="64200" marR="64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spcBef>
                          <a:spcPts val="360"/>
                        </a:spcBef>
                        <a:spcAft>
                          <a:spcPts val="0"/>
                        </a:spcAft>
                      </a:pPr>
                      <a:r>
                        <a:rPr lang="ja-JP" sz="2000" b="1" kern="100" dirty="0">
                          <a:solidFill>
                            <a:schemeClr val="tx1"/>
                          </a:solidFill>
                          <a:effectLst/>
                          <a:latin typeface="メイリオ" panose="020B0604030504040204" pitchFamily="50" charset="-128"/>
                          <a:ea typeface="メイリオ" panose="020B0604030504040204" pitchFamily="50" charset="-128"/>
                        </a:rPr>
                        <a:t>期間内に</a:t>
                      </a:r>
                      <a:r>
                        <a:rPr lang="ja-JP" altLang="en-US" sz="2000" b="1" kern="100" dirty="0">
                          <a:solidFill>
                            <a:schemeClr val="tx1"/>
                          </a:solidFill>
                          <a:effectLst/>
                          <a:latin typeface="メイリオ" panose="020B0604030504040204" pitchFamily="50" charset="-128"/>
                          <a:ea typeface="メイリオ" panose="020B0604030504040204" pitchFamily="50" charset="-128"/>
                        </a:rPr>
                        <a:t>再登録</a:t>
                      </a:r>
                      <a:endParaRPr lang="en-US" altLang="ja-JP" sz="2000" b="1" kern="100" dirty="0">
                        <a:solidFill>
                          <a:schemeClr val="tx1"/>
                        </a:solidFill>
                        <a:effectLst/>
                        <a:latin typeface="メイリオ" panose="020B0604030504040204" pitchFamily="50" charset="-128"/>
                        <a:ea typeface="メイリオ" panose="020B0604030504040204" pitchFamily="50" charset="-128"/>
                      </a:endParaRPr>
                    </a:p>
                    <a:p>
                      <a:pPr algn="ctr">
                        <a:lnSpc>
                          <a:spcPct val="100000"/>
                        </a:lnSpc>
                        <a:spcBef>
                          <a:spcPts val="360"/>
                        </a:spcBef>
                        <a:spcAft>
                          <a:spcPts val="0"/>
                        </a:spcAft>
                      </a:pPr>
                      <a:r>
                        <a:rPr lang="ja-JP" sz="2000" b="1" kern="100" dirty="0">
                          <a:solidFill>
                            <a:schemeClr val="tx1"/>
                          </a:solidFill>
                          <a:effectLst/>
                          <a:latin typeface="メイリオ" panose="020B0604030504040204" pitchFamily="50" charset="-128"/>
                          <a:ea typeface="メイリオ" panose="020B0604030504040204" pitchFamily="50" charset="-128"/>
                        </a:rPr>
                        <a:t>しなかった場合</a:t>
                      </a:r>
                    </a:p>
                  </a:txBody>
                  <a:tcPr marL="64200" marR="64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90531237"/>
                  </a:ext>
                </a:extLst>
              </a:tr>
              <a:tr h="1703385">
                <a:tc>
                  <a:txBody>
                    <a:bodyPr/>
                    <a:lstStyle/>
                    <a:p>
                      <a:pPr algn="just">
                        <a:lnSpc>
                          <a:spcPct val="100000"/>
                        </a:lnSpc>
                        <a:spcBef>
                          <a:spcPts val="600"/>
                        </a:spcBef>
                        <a:spcAft>
                          <a:spcPts val="0"/>
                        </a:spcAft>
                      </a:pPr>
                      <a:r>
                        <a:rPr lang="ja-JP" sz="2000" b="1" kern="100" dirty="0">
                          <a:solidFill>
                            <a:schemeClr val="tx1"/>
                          </a:solidFill>
                          <a:effectLst/>
                          <a:latin typeface="メイリオ" panose="020B0604030504040204" pitchFamily="50" charset="-128"/>
                          <a:ea typeface="メイリオ" panose="020B0604030504040204" pitchFamily="50" charset="-128"/>
                        </a:rPr>
                        <a:t>顔写真</a:t>
                      </a:r>
                    </a:p>
                    <a:p>
                      <a:pPr algn="just">
                        <a:lnSpc>
                          <a:spcPct val="100000"/>
                        </a:lnSpc>
                        <a:spcAft>
                          <a:spcPts val="0"/>
                        </a:spcAft>
                      </a:pPr>
                      <a:r>
                        <a:rPr lang="en-US" sz="2000" b="0" kern="100" dirty="0">
                          <a:solidFill>
                            <a:schemeClr val="tx1"/>
                          </a:solidFill>
                          <a:effectLst/>
                          <a:latin typeface="メイリオ" panose="020B0604030504040204" pitchFamily="50" charset="-128"/>
                          <a:ea typeface="メイリオ" panose="020B0604030504040204" pitchFamily="50" charset="-128"/>
                        </a:rPr>
                        <a:t> </a:t>
                      </a:r>
                      <a:endParaRPr lang="ja-JP" sz="2000" b="0" kern="100" dirty="0">
                        <a:solidFill>
                          <a:schemeClr val="tx1"/>
                        </a:solidFill>
                        <a:effectLst/>
                        <a:latin typeface="メイリオ" panose="020B0604030504040204" pitchFamily="50" charset="-128"/>
                        <a:ea typeface="メイリオ" panose="020B0604030504040204" pitchFamily="50" charset="-128"/>
                      </a:endParaRPr>
                    </a:p>
                    <a:p>
                      <a:pPr algn="just">
                        <a:lnSpc>
                          <a:spcPct val="100000"/>
                        </a:lnSpc>
                        <a:spcAft>
                          <a:spcPts val="0"/>
                        </a:spcAft>
                      </a:pPr>
                      <a:r>
                        <a:rPr lang="en-US" sz="2000" b="0" kern="100" dirty="0">
                          <a:solidFill>
                            <a:schemeClr val="tx1"/>
                          </a:solidFill>
                          <a:effectLst/>
                          <a:latin typeface="メイリオ" panose="020B0604030504040204" pitchFamily="50" charset="-128"/>
                          <a:ea typeface="メイリオ" panose="020B0604030504040204" pitchFamily="50" charset="-128"/>
                        </a:rPr>
                        <a:t> </a:t>
                      </a:r>
                      <a:endParaRPr lang="ja-JP" sz="2000" b="0" kern="100" dirty="0">
                        <a:solidFill>
                          <a:schemeClr val="tx1"/>
                        </a:solidFill>
                        <a:effectLst/>
                        <a:latin typeface="メイリオ" panose="020B0604030504040204" pitchFamily="50" charset="-128"/>
                        <a:ea typeface="メイリオ" panose="020B0604030504040204" pitchFamily="50" charset="-128"/>
                      </a:endParaRPr>
                    </a:p>
                    <a:p>
                      <a:pPr algn="just">
                        <a:lnSpc>
                          <a:spcPct val="100000"/>
                        </a:lnSpc>
                        <a:spcAft>
                          <a:spcPts val="0"/>
                        </a:spcAft>
                      </a:pPr>
                      <a:r>
                        <a:rPr lang="en-US" sz="2000" b="0" kern="100" dirty="0">
                          <a:solidFill>
                            <a:schemeClr val="tx1"/>
                          </a:solidFill>
                          <a:effectLst/>
                          <a:latin typeface="メイリオ" panose="020B0604030504040204" pitchFamily="50" charset="-128"/>
                          <a:ea typeface="メイリオ" panose="020B0604030504040204" pitchFamily="50" charset="-128"/>
                        </a:rPr>
                        <a:t> </a:t>
                      </a:r>
                      <a:endParaRPr lang="ja-JP" sz="2000" b="0" kern="100" dirty="0">
                        <a:solidFill>
                          <a:schemeClr val="tx1"/>
                        </a:solidFill>
                        <a:effectLst/>
                        <a:latin typeface="メイリオ" panose="020B0604030504040204" pitchFamily="50" charset="-128"/>
                        <a:ea typeface="メイリオ" panose="020B0604030504040204" pitchFamily="50" charset="-128"/>
                      </a:endParaRPr>
                    </a:p>
                    <a:p>
                      <a:pPr algn="just">
                        <a:lnSpc>
                          <a:spcPct val="100000"/>
                        </a:lnSpc>
                        <a:spcAft>
                          <a:spcPts val="0"/>
                        </a:spcAft>
                      </a:pPr>
                      <a:r>
                        <a:rPr lang="en-US" sz="2000" b="0" kern="100" dirty="0">
                          <a:solidFill>
                            <a:schemeClr val="tx1"/>
                          </a:solidFill>
                          <a:effectLst/>
                          <a:latin typeface="メイリオ" panose="020B0604030504040204" pitchFamily="50" charset="-128"/>
                          <a:ea typeface="メイリオ" panose="020B0604030504040204" pitchFamily="50" charset="-128"/>
                        </a:rPr>
                        <a:t> </a:t>
                      </a:r>
                      <a:endParaRPr lang="ja-JP" sz="2000" b="0" kern="100" dirty="0">
                        <a:solidFill>
                          <a:schemeClr val="tx1"/>
                        </a:solidFill>
                        <a:effectLst/>
                        <a:latin typeface="メイリオ" panose="020B0604030504040204" pitchFamily="50" charset="-128"/>
                        <a:ea typeface="メイリオ" panose="020B0604030504040204" pitchFamily="50" charset="-128"/>
                      </a:endParaRPr>
                    </a:p>
                  </a:txBody>
                  <a:tcPr marL="64200" marR="64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just">
                        <a:lnSpc>
                          <a:spcPct val="100000"/>
                        </a:lnSpc>
                        <a:spcBef>
                          <a:spcPts val="600"/>
                        </a:spcBef>
                        <a:spcAft>
                          <a:spcPts val="360"/>
                        </a:spcAft>
                      </a:pPr>
                      <a:br>
                        <a:rPr lang="ja-JP" sz="1800" b="0" dirty="0">
                          <a:solidFill>
                            <a:schemeClr val="tx1"/>
                          </a:solidFill>
                          <a:effectLst/>
                          <a:latin typeface="メイリオ" panose="020B0604030504040204" pitchFamily="50" charset="-128"/>
                          <a:ea typeface="メイリオ" panose="020B0604030504040204" pitchFamily="50" charset="-128"/>
                        </a:rPr>
                      </a:br>
                      <a:r>
                        <a:rPr lang="en-US" altLang="ja-JP" sz="1800" b="0" dirty="0">
                          <a:solidFill>
                            <a:schemeClr val="tx1"/>
                          </a:solidFill>
                          <a:effectLst/>
                          <a:latin typeface="メイリオ" panose="020B0604030504040204" pitchFamily="50" charset="-128"/>
                          <a:ea typeface="メイリオ" panose="020B0604030504040204" pitchFamily="50" charset="-128"/>
                        </a:rPr>
                        <a:t>   </a:t>
                      </a:r>
                      <a:r>
                        <a:rPr lang="en-US" sz="2000" b="0" u="sng" kern="100" dirty="0">
                          <a:solidFill>
                            <a:schemeClr val="tx1"/>
                          </a:solidFill>
                          <a:effectLst/>
                          <a:latin typeface="メイリオ" panose="020B0604030504040204" pitchFamily="50" charset="-128"/>
                          <a:ea typeface="メイリオ" panose="020B0604030504040204" pitchFamily="50" charset="-128"/>
                        </a:rPr>
                        <a:t>10</a:t>
                      </a:r>
                      <a:r>
                        <a:rPr lang="ja-JP" sz="2000" b="0" u="sng" kern="100" dirty="0">
                          <a:solidFill>
                            <a:schemeClr val="tx1"/>
                          </a:solidFill>
                          <a:effectLst/>
                          <a:latin typeface="メイリオ" panose="020B0604030504040204" pitchFamily="50" charset="-128"/>
                          <a:ea typeface="メイリオ" panose="020B0604030504040204" pitchFamily="50" charset="-128"/>
                        </a:rPr>
                        <a:t>月</a:t>
                      </a:r>
                      <a:r>
                        <a:rPr lang="en-US" altLang="ja-JP" sz="2000" b="0" u="sng" kern="100" dirty="0">
                          <a:solidFill>
                            <a:schemeClr val="tx1"/>
                          </a:solidFill>
                          <a:effectLst/>
                          <a:latin typeface="メイリオ" panose="020B0604030504040204" pitchFamily="50" charset="-128"/>
                          <a:ea typeface="メイリオ" panose="020B0604030504040204" pitchFamily="50" charset="-128"/>
                        </a:rPr>
                        <a:t>9</a:t>
                      </a:r>
                      <a:r>
                        <a:rPr lang="ja-JP" sz="2000" b="0" u="sng" kern="100" dirty="0">
                          <a:solidFill>
                            <a:schemeClr val="tx1"/>
                          </a:solidFill>
                          <a:effectLst/>
                          <a:latin typeface="メイリオ" panose="020B0604030504040204" pitchFamily="50" charset="-128"/>
                          <a:ea typeface="メイリオ" panose="020B0604030504040204" pitchFamily="50" charset="-128"/>
                        </a:rPr>
                        <a:t>日</a:t>
                      </a:r>
                      <a:r>
                        <a:rPr lang="en-US" sz="2000" b="0" u="sng" kern="100" dirty="0">
                          <a:solidFill>
                            <a:schemeClr val="tx1"/>
                          </a:solidFill>
                          <a:effectLst/>
                          <a:latin typeface="メイリオ" panose="020B0604030504040204" pitchFamily="50" charset="-128"/>
                          <a:ea typeface="メイリオ" panose="020B0604030504040204" pitchFamily="50" charset="-128"/>
                        </a:rPr>
                        <a:t>(</a:t>
                      </a:r>
                      <a:r>
                        <a:rPr lang="ja-JP" sz="2000" b="0" u="sng" kern="100" dirty="0">
                          <a:solidFill>
                            <a:schemeClr val="tx1"/>
                          </a:solidFill>
                          <a:effectLst/>
                          <a:latin typeface="メイリオ" panose="020B0604030504040204" pitchFamily="50" charset="-128"/>
                          <a:ea typeface="メイリオ" panose="020B0604030504040204" pitchFamily="50" charset="-128"/>
                        </a:rPr>
                        <a:t>金</a:t>
                      </a:r>
                      <a:r>
                        <a:rPr lang="en-US" sz="2000" b="0" u="sng" kern="100" dirty="0">
                          <a:solidFill>
                            <a:schemeClr val="tx1"/>
                          </a:solidFill>
                          <a:effectLst/>
                          <a:latin typeface="メイリオ" panose="020B0604030504040204" pitchFamily="50" charset="-128"/>
                          <a:ea typeface="メイリオ" panose="020B0604030504040204" pitchFamily="50" charset="-128"/>
                        </a:rPr>
                        <a:t>)10:00</a:t>
                      </a:r>
                      <a:r>
                        <a:rPr lang="ja-JP" altLang="en-US" sz="2000" b="0" u="sng" kern="100" dirty="0">
                          <a:solidFill>
                            <a:schemeClr val="tx1"/>
                          </a:solidFill>
                          <a:effectLst/>
                          <a:latin typeface="メイリオ" panose="020B0604030504040204" pitchFamily="50" charset="-128"/>
                          <a:ea typeface="メイリオ" panose="020B0604030504040204" pitchFamily="50" charset="-128"/>
                        </a:rPr>
                        <a:t> </a:t>
                      </a:r>
                      <a:r>
                        <a:rPr lang="ja-JP" sz="2000" b="0" u="sng" kern="100" dirty="0">
                          <a:solidFill>
                            <a:schemeClr val="tx1"/>
                          </a:solidFill>
                          <a:effectLst/>
                          <a:latin typeface="メイリオ" panose="020B0604030504040204" pitchFamily="50" charset="-128"/>
                          <a:ea typeface="メイリオ" panose="020B0604030504040204" pitchFamily="50" charset="-128"/>
                        </a:rPr>
                        <a:t>～</a:t>
                      </a:r>
                      <a:endParaRPr lang="en-US" altLang="ja-JP" sz="2000" b="0" u="sng" kern="100" dirty="0">
                        <a:solidFill>
                          <a:schemeClr val="tx1"/>
                        </a:solidFill>
                        <a:effectLst/>
                        <a:latin typeface="メイリオ" panose="020B0604030504040204" pitchFamily="50" charset="-128"/>
                        <a:ea typeface="メイリオ" panose="020B0604030504040204" pitchFamily="50" charset="-128"/>
                      </a:endParaRPr>
                    </a:p>
                    <a:p>
                      <a:pPr algn="l">
                        <a:lnSpc>
                          <a:spcPct val="100000"/>
                        </a:lnSpc>
                        <a:spcBef>
                          <a:spcPts val="600"/>
                        </a:spcBef>
                        <a:spcAft>
                          <a:spcPts val="360"/>
                        </a:spcAft>
                      </a:pPr>
                      <a:r>
                        <a:rPr lang="en-US" sz="2000" b="0" u="none" kern="100" dirty="0">
                          <a:solidFill>
                            <a:schemeClr val="tx1"/>
                          </a:solidFill>
                          <a:effectLst/>
                          <a:latin typeface="メイリオ" panose="020B0604030504040204" pitchFamily="50" charset="-128"/>
                          <a:ea typeface="メイリオ" panose="020B0604030504040204" pitchFamily="50" charset="-128"/>
                        </a:rPr>
                        <a:t>       </a:t>
                      </a:r>
                      <a:r>
                        <a:rPr lang="en-US" sz="2000" b="0" u="sng" kern="100" dirty="0">
                          <a:solidFill>
                            <a:schemeClr val="tx1"/>
                          </a:solidFill>
                          <a:effectLst/>
                          <a:latin typeface="メイリオ" panose="020B0604030504040204" pitchFamily="50" charset="-128"/>
                          <a:ea typeface="メイリオ" panose="020B0604030504040204" pitchFamily="50" charset="-128"/>
                        </a:rPr>
                        <a:t>10</a:t>
                      </a:r>
                      <a:r>
                        <a:rPr lang="ja-JP" sz="2000" b="0" u="sng" kern="100" dirty="0">
                          <a:solidFill>
                            <a:schemeClr val="tx1"/>
                          </a:solidFill>
                          <a:effectLst/>
                          <a:latin typeface="メイリオ" panose="020B0604030504040204" pitchFamily="50" charset="-128"/>
                          <a:ea typeface="メイリオ" panose="020B0604030504040204" pitchFamily="50" charset="-128"/>
                        </a:rPr>
                        <a:t>月</a:t>
                      </a:r>
                      <a:r>
                        <a:rPr lang="en-US" altLang="ja-JP" sz="2000" b="0" u="sng" kern="100" dirty="0">
                          <a:solidFill>
                            <a:schemeClr val="tx1"/>
                          </a:solidFill>
                          <a:effectLst/>
                          <a:latin typeface="メイリオ" panose="020B0604030504040204" pitchFamily="50" charset="-128"/>
                          <a:ea typeface="メイリオ" panose="020B0604030504040204" pitchFamily="50" charset="-128"/>
                        </a:rPr>
                        <a:t>16</a:t>
                      </a:r>
                      <a:r>
                        <a:rPr lang="ja-JP" sz="2000" b="0" u="sng" kern="100" dirty="0">
                          <a:solidFill>
                            <a:schemeClr val="tx1"/>
                          </a:solidFill>
                          <a:effectLst/>
                          <a:latin typeface="メイリオ" panose="020B0604030504040204" pitchFamily="50" charset="-128"/>
                          <a:ea typeface="メイリオ" panose="020B0604030504040204" pitchFamily="50" charset="-128"/>
                        </a:rPr>
                        <a:t>日</a:t>
                      </a:r>
                      <a:r>
                        <a:rPr lang="en-US" sz="2000" b="0" u="sng" kern="100" dirty="0">
                          <a:solidFill>
                            <a:schemeClr val="tx1"/>
                          </a:solidFill>
                          <a:effectLst/>
                          <a:latin typeface="メイリオ" panose="020B0604030504040204" pitchFamily="50" charset="-128"/>
                          <a:ea typeface="メイリオ" panose="020B0604030504040204" pitchFamily="50" charset="-128"/>
                        </a:rPr>
                        <a:t>(</a:t>
                      </a:r>
                      <a:r>
                        <a:rPr lang="ja-JP" sz="2000" b="0" u="sng" kern="100" dirty="0">
                          <a:solidFill>
                            <a:schemeClr val="tx1"/>
                          </a:solidFill>
                          <a:effectLst/>
                          <a:latin typeface="メイリオ" panose="020B0604030504040204" pitchFamily="50" charset="-128"/>
                          <a:ea typeface="メイリオ" panose="020B0604030504040204" pitchFamily="50" charset="-128"/>
                        </a:rPr>
                        <a:t>金</a:t>
                      </a:r>
                      <a:r>
                        <a:rPr lang="en-US" sz="2000" b="0" u="sng" kern="100" dirty="0">
                          <a:solidFill>
                            <a:schemeClr val="tx1"/>
                          </a:solidFill>
                          <a:effectLst/>
                          <a:latin typeface="メイリオ" panose="020B0604030504040204" pitchFamily="50" charset="-128"/>
                          <a:ea typeface="メイリオ" panose="020B0604030504040204" pitchFamily="50" charset="-128"/>
                        </a:rPr>
                        <a:t>)17:00</a:t>
                      </a:r>
                      <a:endParaRPr lang="ja-JP" sz="2000" b="0" u="sng" kern="100" dirty="0">
                        <a:solidFill>
                          <a:schemeClr val="tx1"/>
                        </a:solidFill>
                        <a:effectLst/>
                        <a:latin typeface="メイリオ" panose="020B0604030504040204" pitchFamily="50" charset="-128"/>
                        <a:ea typeface="メイリオ" panose="020B0604030504040204" pitchFamily="50" charset="-128"/>
                      </a:endParaRPr>
                    </a:p>
                    <a:p>
                      <a:pPr marL="266700" indent="-133350" algn="just">
                        <a:lnSpc>
                          <a:spcPct val="100000"/>
                        </a:lnSpc>
                        <a:spcBef>
                          <a:spcPts val="600"/>
                        </a:spcBef>
                        <a:spcAft>
                          <a:spcPts val="0"/>
                        </a:spcAft>
                      </a:pPr>
                      <a:endParaRPr lang="en-US" altLang="ja-JP" sz="2000" b="0" kern="100" dirty="0">
                        <a:solidFill>
                          <a:schemeClr val="tx1"/>
                        </a:solidFill>
                        <a:effectLst/>
                        <a:latin typeface="メイリオ" panose="020B0604030504040204" pitchFamily="50" charset="-128"/>
                        <a:ea typeface="メイリオ" panose="020B0604030504040204" pitchFamily="50" charset="-128"/>
                      </a:endParaRPr>
                    </a:p>
                    <a:p>
                      <a:pPr marL="266700" indent="-133350" algn="just">
                        <a:lnSpc>
                          <a:spcPct val="100000"/>
                        </a:lnSpc>
                        <a:spcBef>
                          <a:spcPts val="600"/>
                        </a:spcBef>
                        <a:spcAft>
                          <a:spcPts val="0"/>
                        </a:spcAft>
                      </a:pPr>
                      <a:r>
                        <a:rPr lang="ja-JP" sz="2000" b="0" kern="100" dirty="0">
                          <a:solidFill>
                            <a:schemeClr val="tx1"/>
                          </a:solidFill>
                          <a:effectLst/>
                          <a:latin typeface="メイリオ" panose="020B0604030504040204" pitchFamily="50" charset="-128"/>
                          <a:ea typeface="メイリオ" panose="020B0604030504040204" pitchFamily="50" charset="-128"/>
                        </a:rPr>
                        <a:t>※出願内容の登録期間</a:t>
                      </a:r>
                      <a:endParaRPr lang="en-US" altLang="ja-JP" sz="2000" b="0" kern="100" dirty="0">
                        <a:solidFill>
                          <a:schemeClr val="tx1"/>
                        </a:solidFill>
                        <a:effectLst/>
                        <a:latin typeface="メイリオ" panose="020B0604030504040204" pitchFamily="50" charset="-128"/>
                        <a:ea typeface="メイリオ" panose="020B0604030504040204" pitchFamily="50" charset="-128"/>
                      </a:endParaRPr>
                    </a:p>
                    <a:p>
                      <a:pPr marL="266700" indent="-133350" algn="just">
                        <a:lnSpc>
                          <a:spcPct val="100000"/>
                        </a:lnSpc>
                        <a:spcBef>
                          <a:spcPts val="600"/>
                        </a:spcBef>
                        <a:spcAft>
                          <a:spcPts val="0"/>
                        </a:spcAft>
                      </a:pPr>
                      <a:r>
                        <a:rPr lang="ja-JP" sz="2000" b="0" u="sng" kern="100" dirty="0">
                          <a:solidFill>
                            <a:schemeClr val="tx1"/>
                          </a:solidFill>
                          <a:effectLst/>
                          <a:latin typeface="メイリオ" panose="020B0604030504040204" pitchFamily="50" charset="-128"/>
                          <a:ea typeface="メイリオ" panose="020B0604030504040204" pitchFamily="50" charset="-128"/>
                        </a:rPr>
                        <a:t>（</a:t>
                      </a:r>
                      <a:r>
                        <a:rPr lang="en-US" sz="2000" b="0" u="sng" kern="100" dirty="0">
                          <a:solidFill>
                            <a:schemeClr val="tx1"/>
                          </a:solidFill>
                          <a:effectLst/>
                          <a:latin typeface="メイリオ" panose="020B0604030504040204" pitchFamily="50" charset="-128"/>
                          <a:ea typeface="メイリオ" panose="020B0604030504040204" pitchFamily="50" charset="-128"/>
                        </a:rPr>
                        <a:t>9</a:t>
                      </a:r>
                      <a:r>
                        <a:rPr lang="ja-JP" sz="2000" b="0" u="sng" kern="100" dirty="0">
                          <a:solidFill>
                            <a:schemeClr val="tx1"/>
                          </a:solidFill>
                          <a:effectLst/>
                          <a:latin typeface="メイリオ" panose="020B0604030504040204" pitchFamily="50" charset="-128"/>
                          <a:ea typeface="メイリオ" panose="020B0604030504040204" pitchFamily="50" charset="-128"/>
                        </a:rPr>
                        <a:t>月</a:t>
                      </a:r>
                      <a:r>
                        <a:rPr lang="en-US" altLang="ja-JP" sz="2000" b="0" u="sng" kern="100" dirty="0">
                          <a:solidFill>
                            <a:schemeClr val="tx1"/>
                          </a:solidFill>
                          <a:effectLst/>
                          <a:latin typeface="メイリオ" panose="020B0604030504040204" pitchFamily="50" charset="-128"/>
                          <a:ea typeface="メイリオ" panose="020B0604030504040204" pitchFamily="50" charset="-128"/>
                        </a:rPr>
                        <a:t>15</a:t>
                      </a:r>
                      <a:r>
                        <a:rPr lang="ja-JP" sz="2000" b="0" u="sng" kern="100" dirty="0">
                          <a:solidFill>
                            <a:schemeClr val="tx1"/>
                          </a:solidFill>
                          <a:effectLst/>
                          <a:latin typeface="メイリオ" panose="020B0604030504040204" pitchFamily="50" charset="-128"/>
                          <a:ea typeface="メイリオ" panose="020B0604030504040204" pitchFamily="50" charset="-128"/>
                        </a:rPr>
                        <a:t>日</a:t>
                      </a:r>
                      <a:r>
                        <a:rPr lang="en-US" sz="2000" b="0" u="sng" kern="100" dirty="0">
                          <a:solidFill>
                            <a:schemeClr val="tx1"/>
                          </a:solidFill>
                          <a:effectLst/>
                          <a:latin typeface="メイリオ" panose="020B0604030504040204" pitchFamily="50" charset="-128"/>
                          <a:ea typeface="メイリオ" panose="020B0604030504040204" pitchFamily="50" charset="-128"/>
                        </a:rPr>
                        <a:t>(</a:t>
                      </a:r>
                      <a:r>
                        <a:rPr lang="ja-JP" sz="2000" b="0" u="sng" kern="100" dirty="0">
                          <a:solidFill>
                            <a:schemeClr val="tx1"/>
                          </a:solidFill>
                          <a:effectLst/>
                          <a:latin typeface="メイリオ" panose="020B0604030504040204" pitchFamily="50" charset="-128"/>
                          <a:ea typeface="メイリオ" panose="020B0604030504040204" pitchFamily="50" charset="-128"/>
                        </a:rPr>
                        <a:t>火</a:t>
                      </a:r>
                      <a:r>
                        <a:rPr lang="en-US" sz="2000" b="0" u="sng" kern="100" dirty="0">
                          <a:solidFill>
                            <a:schemeClr val="tx1"/>
                          </a:solidFill>
                          <a:effectLst/>
                          <a:latin typeface="メイリオ" panose="020B0604030504040204" pitchFamily="50" charset="-128"/>
                          <a:ea typeface="メイリオ" panose="020B0604030504040204" pitchFamily="50" charset="-128"/>
                        </a:rPr>
                        <a:t>)10:00 </a:t>
                      </a:r>
                      <a:r>
                        <a:rPr lang="ja-JP" sz="2000" b="0" u="sng" kern="100" dirty="0">
                          <a:solidFill>
                            <a:schemeClr val="tx1"/>
                          </a:solidFill>
                          <a:effectLst/>
                          <a:latin typeface="メイリオ" panose="020B0604030504040204" pitchFamily="50" charset="-128"/>
                          <a:ea typeface="メイリオ" panose="020B0604030504040204" pitchFamily="50" charset="-128"/>
                        </a:rPr>
                        <a:t>～</a:t>
                      </a:r>
                      <a:r>
                        <a:rPr lang="en-US" sz="2000" b="0" u="sng" kern="100" dirty="0">
                          <a:solidFill>
                            <a:schemeClr val="tx1"/>
                          </a:solidFill>
                          <a:effectLst/>
                          <a:latin typeface="メイリオ" panose="020B0604030504040204" pitchFamily="50" charset="-128"/>
                          <a:ea typeface="メイリオ" panose="020B0604030504040204" pitchFamily="50" charset="-128"/>
                        </a:rPr>
                        <a:t> </a:t>
                      </a:r>
                    </a:p>
                    <a:p>
                      <a:pPr marL="266700" indent="-133350" algn="just">
                        <a:lnSpc>
                          <a:spcPct val="100000"/>
                        </a:lnSpc>
                        <a:spcBef>
                          <a:spcPts val="600"/>
                        </a:spcBef>
                        <a:spcAft>
                          <a:spcPts val="0"/>
                        </a:spcAft>
                      </a:pPr>
                      <a:r>
                        <a:rPr lang="en-US" sz="2000" b="0" u="none" kern="100" dirty="0">
                          <a:solidFill>
                            <a:schemeClr val="tx1"/>
                          </a:solidFill>
                          <a:effectLst/>
                          <a:latin typeface="メイリオ" panose="020B0604030504040204" pitchFamily="50" charset="-128"/>
                          <a:ea typeface="メイリオ" panose="020B0604030504040204" pitchFamily="50" charset="-128"/>
                        </a:rPr>
                        <a:t>     </a:t>
                      </a:r>
                      <a:r>
                        <a:rPr lang="en-US" sz="2000" b="0" u="sng" kern="100" dirty="0">
                          <a:solidFill>
                            <a:schemeClr val="tx1"/>
                          </a:solidFill>
                          <a:effectLst/>
                          <a:latin typeface="メイリオ" panose="020B0604030504040204" pitchFamily="50" charset="-128"/>
                          <a:ea typeface="メイリオ" panose="020B0604030504040204" pitchFamily="50" charset="-128"/>
                        </a:rPr>
                        <a:t>10</a:t>
                      </a:r>
                      <a:r>
                        <a:rPr lang="ja-JP" sz="2000" b="0" u="sng" kern="100" dirty="0">
                          <a:solidFill>
                            <a:schemeClr val="tx1"/>
                          </a:solidFill>
                          <a:effectLst/>
                          <a:latin typeface="メイリオ" panose="020B0604030504040204" pitchFamily="50" charset="-128"/>
                          <a:ea typeface="メイリオ" panose="020B0604030504040204" pitchFamily="50" charset="-128"/>
                        </a:rPr>
                        <a:t>月</a:t>
                      </a:r>
                      <a:r>
                        <a:rPr lang="en-US" altLang="ja-JP" sz="2000" b="0" u="sng" kern="100" dirty="0">
                          <a:solidFill>
                            <a:schemeClr val="tx1"/>
                          </a:solidFill>
                          <a:effectLst/>
                          <a:latin typeface="メイリオ" panose="020B0604030504040204" pitchFamily="50" charset="-128"/>
                          <a:ea typeface="メイリオ" panose="020B0604030504040204" pitchFamily="50" charset="-128"/>
                        </a:rPr>
                        <a:t>2</a:t>
                      </a:r>
                      <a:r>
                        <a:rPr lang="ja-JP" sz="2000" b="0" u="sng" kern="100" dirty="0">
                          <a:solidFill>
                            <a:schemeClr val="tx1"/>
                          </a:solidFill>
                          <a:effectLst/>
                          <a:latin typeface="メイリオ" panose="020B0604030504040204" pitchFamily="50" charset="-128"/>
                          <a:ea typeface="メイリオ" panose="020B0604030504040204" pitchFamily="50" charset="-128"/>
                        </a:rPr>
                        <a:t>日</a:t>
                      </a:r>
                      <a:r>
                        <a:rPr lang="en-US" sz="2000" b="0" u="sng" kern="100" dirty="0">
                          <a:solidFill>
                            <a:schemeClr val="tx1"/>
                          </a:solidFill>
                          <a:effectLst/>
                          <a:latin typeface="メイリオ" panose="020B0604030504040204" pitchFamily="50" charset="-128"/>
                          <a:ea typeface="メイリオ" panose="020B0604030504040204" pitchFamily="50" charset="-128"/>
                        </a:rPr>
                        <a:t>(</a:t>
                      </a:r>
                      <a:r>
                        <a:rPr lang="ja-JP" sz="2000" b="0" u="sng" kern="100" dirty="0">
                          <a:solidFill>
                            <a:schemeClr val="tx1"/>
                          </a:solidFill>
                          <a:effectLst/>
                          <a:latin typeface="メイリオ" panose="020B0604030504040204" pitchFamily="50" charset="-128"/>
                          <a:ea typeface="メイリオ" panose="020B0604030504040204" pitchFamily="50" charset="-128"/>
                        </a:rPr>
                        <a:t>金</a:t>
                      </a:r>
                      <a:r>
                        <a:rPr lang="en-US" sz="2000" b="0" u="sng" kern="100" dirty="0">
                          <a:solidFill>
                            <a:schemeClr val="tx1"/>
                          </a:solidFill>
                          <a:effectLst/>
                          <a:latin typeface="メイリオ" panose="020B0604030504040204" pitchFamily="50" charset="-128"/>
                          <a:ea typeface="メイリオ" panose="020B0604030504040204" pitchFamily="50" charset="-128"/>
                        </a:rPr>
                        <a:t>)17:00</a:t>
                      </a:r>
                      <a:r>
                        <a:rPr lang="ja-JP" sz="2000" b="0" u="sng" kern="100" dirty="0">
                          <a:solidFill>
                            <a:schemeClr val="tx1"/>
                          </a:solidFill>
                          <a:effectLst/>
                          <a:latin typeface="メイリオ" panose="020B0604030504040204" pitchFamily="50" charset="-128"/>
                          <a:ea typeface="メイリオ" panose="020B0604030504040204" pitchFamily="50" charset="-128"/>
                        </a:rPr>
                        <a:t>）</a:t>
                      </a:r>
                      <a:endParaRPr lang="en-US" altLang="ja-JP" sz="2000" b="0" u="sng" kern="100" dirty="0">
                        <a:solidFill>
                          <a:schemeClr val="tx1"/>
                        </a:solidFill>
                        <a:effectLst/>
                        <a:latin typeface="メイリオ" panose="020B0604030504040204" pitchFamily="50" charset="-128"/>
                        <a:ea typeface="メイリオ" panose="020B0604030504040204" pitchFamily="50" charset="-128"/>
                      </a:endParaRPr>
                    </a:p>
                    <a:p>
                      <a:pPr marL="266700" indent="-133350" algn="just">
                        <a:lnSpc>
                          <a:spcPct val="100000"/>
                        </a:lnSpc>
                        <a:spcBef>
                          <a:spcPts val="600"/>
                        </a:spcBef>
                        <a:spcAft>
                          <a:spcPts val="0"/>
                        </a:spcAft>
                      </a:pPr>
                      <a:r>
                        <a:rPr lang="en-US" altLang="ja-JP" sz="2000" b="0" kern="100" dirty="0">
                          <a:solidFill>
                            <a:schemeClr val="tx1"/>
                          </a:solidFill>
                          <a:effectLst/>
                          <a:latin typeface="メイリオ" panose="020B0604030504040204" pitchFamily="50" charset="-128"/>
                          <a:ea typeface="メイリオ" panose="020B0604030504040204" pitchFamily="50" charset="-128"/>
                        </a:rPr>
                        <a:t>   </a:t>
                      </a:r>
                      <a:r>
                        <a:rPr lang="ja-JP" sz="2000" b="0" kern="100" dirty="0">
                          <a:solidFill>
                            <a:schemeClr val="tx1"/>
                          </a:solidFill>
                          <a:effectLst/>
                          <a:latin typeface="メイリオ" panose="020B0604030504040204" pitchFamily="50" charset="-128"/>
                          <a:ea typeface="メイリオ" panose="020B0604030504040204" pitchFamily="50" charset="-128"/>
                        </a:rPr>
                        <a:t>も再登録可能</a:t>
                      </a:r>
                    </a:p>
                  </a:txBody>
                  <a:tcPr marL="64200" marR="64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ja-JP" altLang="en-US" sz="2000" b="0" kern="100" dirty="0">
                          <a:solidFill>
                            <a:schemeClr val="tx1"/>
                          </a:solidFill>
                          <a:effectLst/>
                          <a:latin typeface="メイリオ" panose="020B0604030504040204" pitchFamily="50" charset="-128"/>
                          <a:ea typeface="メイリオ" panose="020B0604030504040204" pitchFamily="50" charset="-128"/>
                        </a:rPr>
                        <a:t>マイページから取得した受験票は試験当日使用不可</a:t>
                      </a:r>
                      <a:endParaRPr lang="ja-JP" sz="2000" b="0" kern="100" dirty="0">
                        <a:solidFill>
                          <a:schemeClr val="tx1"/>
                        </a:solidFill>
                        <a:effectLst/>
                        <a:latin typeface="メイリオ" panose="020B0604030504040204" pitchFamily="50" charset="-128"/>
                        <a:ea typeface="メイリオ" panose="020B0604030504040204" pitchFamily="50" charset="-128"/>
                      </a:endParaRPr>
                    </a:p>
                  </a:txBody>
                  <a:tcPr marL="64200" marR="64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0418599"/>
                  </a:ext>
                </a:extLst>
              </a:tr>
              <a:tr h="2183514">
                <a:tc>
                  <a:txBody>
                    <a:bodyPr/>
                    <a:lstStyle/>
                    <a:p>
                      <a:pPr algn="just">
                        <a:lnSpc>
                          <a:spcPct val="100000"/>
                        </a:lnSpc>
                        <a:spcAft>
                          <a:spcPts val="0"/>
                        </a:spcAft>
                      </a:pPr>
                      <a:r>
                        <a:rPr lang="ja-JP" altLang="ja-JP" sz="2000" b="1" kern="100" dirty="0">
                          <a:solidFill>
                            <a:schemeClr val="tx1"/>
                          </a:solidFill>
                          <a:effectLst/>
                          <a:latin typeface="メイリオ" panose="020B0604030504040204" pitchFamily="50" charset="-128"/>
                          <a:ea typeface="メイリオ" panose="020B0604030504040204" pitchFamily="50" charset="-128"/>
                        </a:rPr>
                        <a:t>イヤホン不適合</a:t>
                      </a:r>
                    </a:p>
                    <a:p>
                      <a:pPr algn="just">
                        <a:lnSpc>
                          <a:spcPct val="100000"/>
                        </a:lnSpc>
                        <a:spcAft>
                          <a:spcPts val="0"/>
                        </a:spcAft>
                      </a:pPr>
                      <a:r>
                        <a:rPr lang="ja-JP" altLang="ja-JP" sz="2000" b="1" kern="100" dirty="0">
                          <a:solidFill>
                            <a:schemeClr val="tx1"/>
                          </a:solidFill>
                          <a:effectLst/>
                          <a:latin typeface="メイリオ" panose="020B0604030504040204" pitchFamily="50" charset="-128"/>
                          <a:ea typeface="メイリオ" panose="020B0604030504040204" pitchFamily="50" charset="-128"/>
                        </a:rPr>
                        <a:t>措置申請</a:t>
                      </a:r>
                      <a:endParaRPr lang="en-US" altLang="ja-JP" sz="2000" b="1" kern="100" dirty="0">
                        <a:solidFill>
                          <a:schemeClr val="tx1"/>
                        </a:solidFill>
                        <a:effectLst/>
                        <a:latin typeface="メイリオ" panose="020B0604030504040204" pitchFamily="50" charset="-128"/>
                        <a:ea typeface="メイリオ" panose="020B0604030504040204" pitchFamily="50" charset="-128"/>
                      </a:endParaRPr>
                    </a:p>
                    <a:p>
                      <a:pPr algn="just">
                        <a:lnSpc>
                          <a:spcPct val="100000"/>
                        </a:lnSpc>
                        <a:spcAft>
                          <a:spcPts val="0"/>
                        </a:spcAft>
                      </a:pPr>
                      <a:endParaRPr lang="ja-JP" altLang="ja-JP" sz="2000" b="1" kern="100" dirty="0">
                        <a:solidFill>
                          <a:schemeClr val="tx1"/>
                        </a:solidFill>
                        <a:effectLst/>
                        <a:latin typeface="メイリオ" panose="020B0604030504040204" pitchFamily="50" charset="-128"/>
                        <a:ea typeface="メイリオ" panose="020B0604030504040204" pitchFamily="50" charset="-128"/>
                      </a:endParaRPr>
                    </a:p>
                    <a:p>
                      <a:pPr algn="just">
                        <a:lnSpc>
                          <a:spcPct val="100000"/>
                        </a:lnSpc>
                        <a:spcAft>
                          <a:spcPts val="0"/>
                        </a:spcAft>
                      </a:pPr>
                      <a:endParaRPr lang="ja-JP" sz="2000" b="0" kern="100" dirty="0">
                        <a:solidFill>
                          <a:schemeClr val="tx1"/>
                        </a:solidFill>
                        <a:effectLst/>
                        <a:latin typeface="メイリオ" panose="020B0604030504040204" pitchFamily="50" charset="-128"/>
                        <a:ea typeface="メイリオ" panose="020B0604030504040204" pitchFamily="50" charset="-128"/>
                      </a:endParaRPr>
                    </a:p>
                    <a:p>
                      <a:pPr algn="just">
                        <a:lnSpc>
                          <a:spcPct val="100000"/>
                        </a:lnSpc>
                        <a:spcAft>
                          <a:spcPts val="0"/>
                        </a:spcAft>
                      </a:pPr>
                      <a:r>
                        <a:rPr lang="en-US" sz="2000" b="0" kern="100" dirty="0">
                          <a:solidFill>
                            <a:schemeClr val="tx1"/>
                          </a:solidFill>
                          <a:effectLst/>
                          <a:latin typeface="メイリオ" panose="020B0604030504040204" pitchFamily="50" charset="-128"/>
                          <a:ea typeface="メイリオ" panose="020B0604030504040204" pitchFamily="50" charset="-128"/>
                        </a:rPr>
                        <a:t> </a:t>
                      </a:r>
                      <a:endParaRPr lang="ja-JP" sz="2000" b="0" kern="100" dirty="0">
                        <a:solidFill>
                          <a:schemeClr val="tx1"/>
                        </a:solidFill>
                        <a:effectLst/>
                        <a:latin typeface="メイリオ" panose="020B0604030504040204" pitchFamily="50" charset="-128"/>
                        <a:ea typeface="メイリオ" panose="020B0604030504040204" pitchFamily="50" charset="-128"/>
                      </a:endParaRPr>
                    </a:p>
                    <a:p>
                      <a:pPr algn="just">
                        <a:lnSpc>
                          <a:spcPct val="100000"/>
                        </a:lnSpc>
                        <a:spcAft>
                          <a:spcPts val="0"/>
                        </a:spcAft>
                      </a:pPr>
                      <a:r>
                        <a:rPr lang="en-US" sz="2000" b="0" kern="100" dirty="0">
                          <a:solidFill>
                            <a:schemeClr val="tx1"/>
                          </a:solidFill>
                          <a:effectLst/>
                          <a:latin typeface="メイリオ" panose="020B0604030504040204" pitchFamily="50" charset="-128"/>
                          <a:ea typeface="メイリオ" panose="020B0604030504040204" pitchFamily="50" charset="-128"/>
                        </a:rPr>
                        <a:t> </a:t>
                      </a:r>
                      <a:endParaRPr lang="ja-JP" sz="2000" b="0" kern="100" dirty="0">
                        <a:solidFill>
                          <a:schemeClr val="tx1"/>
                        </a:solidFill>
                        <a:effectLst/>
                        <a:latin typeface="メイリオ" panose="020B0604030504040204" pitchFamily="50" charset="-128"/>
                        <a:ea typeface="メイリオ" panose="020B0604030504040204" pitchFamily="50" charset="-128"/>
                      </a:endParaRPr>
                    </a:p>
                    <a:p>
                      <a:pPr algn="just">
                        <a:lnSpc>
                          <a:spcPct val="100000"/>
                        </a:lnSpc>
                        <a:spcAft>
                          <a:spcPts val="0"/>
                        </a:spcAft>
                      </a:pPr>
                      <a:r>
                        <a:rPr lang="en-US" sz="2000" b="0" kern="100" dirty="0">
                          <a:solidFill>
                            <a:schemeClr val="tx1"/>
                          </a:solidFill>
                          <a:effectLst/>
                          <a:latin typeface="メイリオ" panose="020B0604030504040204" pitchFamily="50" charset="-128"/>
                          <a:ea typeface="メイリオ" panose="020B0604030504040204" pitchFamily="50" charset="-128"/>
                        </a:rPr>
                        <a:t> </a:t>
                      </a:r>
                      <a:endParaRPr lang="ja-JP" sz="2000" b="0" kern="100" dirty="0">
                        <a:solidFill>
                          <a:schemeClr val="tx1"/>
                        </a:solidFill>
                        <a:effectLst/>
                        <a:latin typeface="メイリオ" panose="020B0604030504040204" pitchFamily="50" charset="-128"/>
                        <a:ea typeface="メイリオ" panose="020B0604030504040204" pitchFamily="50" charset="-128"/>
                      </a:endParaRPr>
                    </a:p>
                  </a:txBody>
                  <a:tcPr marL="64200" marR="642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just">
                        <a:lnSpc>
                          <a:spcPct val="100000"/>
                        </a:lnSpc>
                        <a:spcAft>
                          <a:spcPts val="0"/>
                        </a:spcAft>
                      </a:pPr>
                      <a:r>
                        <a:rPr lang="ja-JP" sz="1800" b="0" kern="100" dirty="0">
                          <a:solidFill>
                            <a:schemeClr val="tx1"/>
                          </a:solidFill>
                          <a:effectLst/>
                          <a:latin typeface="メイリオ" panose="020B0604030504040204" pitchFamily="50" charset="-128"/>
                          <a:ea typeface="メイリオ" panose="020B0604030504040204" pitchFamily="50" charset="-128"/>
                        </a:rPr>
                        <a:t>イヤホン不適合措置「申請なし」で登録</a:t>
                      </a:r>
                      <a:endParaRPr lang="en-US" altLang="ja-JP" sz="1800" b="0" kern="100" dirty="0">
                        <a:solidFill>
                          <a:schemeClr val="tx1"/>
                        </a:solidFill>
                        <a:effectLst/>
                        <a:latin typeface="メイリオ" panose="020B0604030504040204" pitchFamily="50" charset="-128"/>
                        <a:ea typeface="メイリオ" panose="020B0604030504040204" pitchFamily="50" charset="-128"/>
                      </a:endParaRPr>
                    </a:p>
                    <a:p>
                      <a:pPr algn="just">
                        <a:lnSpc>
                          <a:spcPct val="100000"/>
                        </a:lnSpc>
                        <a:spcAft>
                          <a:spcPts val="0"/>
                        </a:spcAft>
                      </a:pPr>
                      <a:r>
                        <a:rPr lang="ja-JP" altLang="en-US" sz="1800" b="0" kern="100" dirty="0">
                          <a:solidFill>
                            <a:schemeClr val="tx1"/>
                          </a:solidFill>
                          <a:effectLst/>
                          <a:latin typeface="メイリオ" panose="020B0604030504040204" pitchFamily="50" charset="-128"/>
                          <a:ea typeface="メイリオ" panose="020B0604030504040204" pitchFamily="50" charset="-128"/>
                        </a:rPr>
                        <a:t>（試験当日にヘッドホンは貸与されない）</a:t>
                      </a:r>
                      <a:endParaRPr lang="ja-JP" sz="1800" b="0" kern="100" dirty="0">
                        <a:solidFill>
                          <a:schemeClr val="tx1"/>
                        </a:solidFill>
                        <a:effectLst/>
                        <a:latin typeface="メイリオ" panose="020B0604030504040204" pitchFamily="50" charset="-128"/>
                        <a:ea typeface="メイリオ" panose="020B0604030504040204" pitchFamily="50" charset="-128"/>
                      </a:endParaRPr>
                    </a:p>
                  </a:txBody>
                  <a:tcPr marL="64200" marR="64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2425599"/>
                  </a:ext>
                </a:extLst>
              </a:tr>
            </a:tbl>
          </a:graphicData>
        </a:graphic>
      </p:graphicFrame>
      <p:sp>
        <p:nvSpPr>
          <p:cNvPr id="16" name="大かっこ 15">
            <a:extLst>
              <a:ext uri="{FF2B5EF4-FFF2-40B4-BE49-F238E27FC236}">
                <a16:creationId xmlns:a16="http://schemas.microsoft.com/office/drawing/2014/main" id="{F3D08791-5C30-41B7-B552-D35AF5CBB395}"/>
              </a:ext>
            </a:extLst>
          </p:cNvPr>
          <p:cNvSpPr/>
          <p:nvPr/>
        </p:nvSpPr>
        <p:spPr>
          <a:xfrm>
            <a:off x="395536" y="2622668"/>
            <a:ext cx="2028412" cy="1143357"/>
          </a:xfrm>
          <a:prstGeom prst="bracketPair">
            <a:avLst>
              <a:gd name="adj" fmla="val 4249"/>
            </a:avLst>
          </a:prstGeom>
          <a:ln w="31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ts val="1800"/>
              </a:lnSpc>
              <a:spcAft>
                <a:spcPts val="0"/>
              </a:spcAft>
            </a:pPr>
            <a:r>
              <a:rPr lang="ja-JP" sz="1800" b="0" kern="100" dirty="0">
                <a:solidFill>
                  <a:srgbClr val="000000"/>
                </a:solidFill>
                <a:effectLst/>
                <a:latin typeface="メイリオ" panose="020B0604030504040204" pitchFamily="50" charset="-128"/>
                <a:ea typeface="メイリオ" panose="020B0604030504040204" pitchFamily="50" charset="-128"/>
                <a:cs typeface="Arial" panose="020B0604020202020204" pitchFamily="34" charset="0"/>
              </a:rPr>
              <a:t>登録</a:t>
            </a:r>
            <a:r>
              <a:rPr lang="ja-JP" altLang="en-US" sz="1800" b="0" kern="100" dirty="0">
                <a:solidFill>
                  <a:srgbClr val="000000"/>
                </a:solidFill>
                <a:effectLst/>
                <a:latin typeface="メイリオ" panose="020B0604030504040204" pitchFamily="50" charset="-128"/>
                <a:ea typeface="メイリオ" panose="020B0604030504040204" pitchFamily="50" charset="-128"/>
                <a:cs typeface="Arial" panose="020B0604020202020204" pitchFamily="34" charset="0"/>
              </a:rPr>
              <a:t>し</a:t>
            </a:r>
            <a:r>
              <a:rPr lang="ja-JP" sz="1800" b="0" kern="100" dirty="0">
                <a:solidFill>
                  <a:srgbClr val="000000"/>
                </a:solidFill>
                <a:effectLst/>
                <a:latin typeface="メイリオ" panose="020B0604030504040204" pitchFamily="50" charset="-128"/>
                <a:ea typeface="メイリオ" panose="020B0604030504040204" pitchFamily="50" charset="-128"/>
                <a:cs typeface="Arial" panose="020B0604020202020204" pitchFamily="34" charset="0"/>
              </a:rPr>
              <a:t>た顔写真が</a:t>
            </a:r>
            <a:r>
              <a:rPr lang="ja-JP" altLang="en-US" sz="1800" b="0" kern="1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否認（</a:t>
            </a:r>
            <a:r>
              <a:rPr lang="ja-JP" sz="1800" b="0" kern="100" dirty="0">
                <a:solidFill>
                  <a:srgbClr val="000000"/>
                </a:solidFill>
                <a:effectLst/>
                <a:latin typeface="メイリオ" panose="020B0604030504040204" pitchFamily="50" charset="-128"/>
                <a:ea typeface="メイリオ" panose="020B0604030504040204" pitchFamily="50" charset="-128"/>
                <a:cs typeface="Arial" panose="020B0604020202020204" pitchFamily="34" charset="0"/>
              </a:rPr>
              <a:t>「受付できない写真」と判定</a:t>
            </a:r>
            <a:r>
              <a:rPr lang="ja-JP" altLang="en-US" sz="1800" b="0" kern="100" dirty="0">
                <a:solidFill>
                  <a:srgbClr val="000000"/>
                </a:solidFill>
                <a:effectLst/>
                <a:latin typeface="メイリオ" panose="020B0604030504040204" pitchFamily="50" charset="-128"/>
                <a:ea typeface="メイリオ" panose="020B0604030504040204" pitchFamily="50" charset="-128"/>
                <a:cs typeface="Arial" panose="020B0604020202020204" pitchFamily="34" charset="0"/>
              </a:rPr>
              <a:t>）</a:t>
            </a:r>
            <a:r>
              <a:rPr lang="ja-JP" sz="1800" b="0" kern="100" dirty="0">
                <a:solidFill>
                  <a:srgbClr val="000000"/>
                </a:solidFill>
                <a:effectLst/>
                <a:latin typeface="メイリオ" panose="020B0604030504040204" pitchFamily="50" charset="-128"/>
                <a:ea typeface="メイリオ" panose="020B0604030504040204" pitchFamily="50" charset="-128"/>
                <a:cs typeface="Arial" panose="020B0604020202020204" pitchFamily="34" charset="0"/>
              </a:rPr>
              <a:t>された場合</a:t>
            </a:r>
            <a:endParaRPr lang="ja-JP" sz="2000" b="0" kern="100" dirty="0">
              <a:effectLst/>
              <a:latin typeface="メイリオ" panose="020B0604030504040204" pitchFamily="50" charset="-128"/>
              <a:ea typeface="メイリオ" panose="020B0604030504040204" pitchFamily="50" charset="-128"/>
            </a:endParaRPr>
          </a:p>
        </p:txBody>
      </p:sp>
      <p:sp>
        <p:nvSpPr>
          <p:cNvPr id="17" name="大かっこ 16">
            <a:extLst>
              <a:ext uri="{FF2B5EF4-FFF2-40B4-BE49-F238E27FC236}">
                <a16:creationId xmlns:a16="http://schemas.microsoft.com/office/drawing/2014/main" id="{91543EA1-E97E-40E8-B612-2AEA6A61E54A}"/>
              </a:ext>
            </a:extLst>
          </p:cNvPr>
          <p:cNvSpPr/>
          <p:nvPr/>
        </p:nvSpPr>
        <p:spPr>
          <a:xfrm>
            <a:off x="433666" y="4565662"/>
            <a:ext cx="1990281" cy="1365250"/>
          </a:xfrm>
          <a:prstGeom prst="bracketPair">
            <a:avLst>
              <a:gd name="adj" fmla="val 7659"/>
            </a:avLst>
          </a:prstGeom>
          <a:ln w="31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ts val="1800"/>
              </a:lnSpc>
              <a:spcBef>
                <a:spcPts val="600"/>
              </a:spcBef>
              <a:spcAft>
                <a:spcPts val="0"/>
              </a:spcAft>
            </a:pPr>
            <a:r>
              <a:rPr lang="ja-JP" sz="1800" b="0" kern="100" dirty="0">
                <a:solidFill>
                  <a:srgbClr val="000000"/>
                </a:solidFill>
                <a:effectLst/>
                <a:latin typeface="メイリオ" panose="020B0604030504040204" pitchFamily="50" charset="-128"/>
                <a:ea typeface="メイリオ" panose="020B0604030504040204" pitchFamily="50" charset="-128"/>
                <a:cs typeface="Arial" panose="020B0604020202020204" pitchFamily="34" charset="0"/>
              </a:rPr>
              <a:t>登録</a:t>
            </a:r>
            <a:r>
              <a:rPr lang="ja-JP" altLang="en-US" sz="1800" b="0" kern="100" dirty="0">
                <a:solidFill>
                  <a:srgbClr val="000000"/>
                </a:solidFill>
                <a:effectLst/>
                <a:latin typeface="メイリオ" panose="020B0604030504040204" pitchFamily="50" charset="-128"/>
                <a:ea typeface="メイリオ" panose="020B0604030504040204" pitchFamily="50" charset="-128"/>
                <a:cs typeface="Arial" panose="020B0604020202020204" pitchFamily="34" charset="0"/>
              </a:rPr>
              <a:t>し</a:t>
            </a:r>
            <a:r>
              <a:rPr lang="ja-JP" sz="1800" b="0" kern="100" dirty="0">
                <a:solidFill>
                  <a:srgbClr val="000000"/>
                </a:solidFill>
                <a:effectLst/>
                <a:latin typeface="メイリオ" panose="020B0604030504040204" pitchFamily="50" charset="-128"/>
                <a:ea typeface="メイリオ" panose="020B0604030504040204" pitchFamily="50" charset="-128"/>
                <a:cs typeface="Arial" panose="020B0604020202020204" pitchFamily="34" charset="0"/>
              </a:rPr>
              <a:t>た「イヤホン不適合措置申請書」の内容に不備があり</a:t>
            </a:r>
            <a:r>
              <a:rPr lang="ja-JP" altLang="en-US" sz="1800" b="0" kern="100" dirty="0">
                <a:solidFill>
                  <a:srgbClr val="000000"/>
                </a:solidFill>
                <a:effectLst/>
                <a:latin typeface="メイリオ" panose="020B0604030504040204" pitchFamily="50" charset="-128"/>
                <a:ea typeface="メイリオ" panose="020B0604030504040204" pitchFamily="50" charset="-128"/>
                <a:cs typeface="Arial" panose="020B0604020202020204" pitchFamily="34" charset="0"/>
              </a:rPr>
              <a:t>、否認され</a:t>
            </a:r>
            <a:r>
              <a:rPr lang="ja-JP" sz="1800" b="0" kern="100" dirty="0">
                <a:solidFill>
                  <a:srgbClr val="000000"/>
                </a:solidFill>
                <a:effectLst/>
                <a:latin typeface="メイリオ" panose="020B0604030504040204" pitchFamily="50" charset="-128"/>
                <a:ea typeface="メイリオ" panose="020B0604030504040204" pitchFamily="50" charset="-128"/>
                <a:cs typeface="Arial" panose="020B0604020202020204" pitchFamily="34" charset="0"/>
              </a:rPr>
              <a:t>た場合</a:t>
            </a:r>
            <a:endParaRPr lang="ja-JP" sz="2000" b="0" kern="100" dirty="0">
              <a:effectLst/>
              <a:latin typeface="メイリオ" panose="020B0604030504040204" pitchFamily="50" charset="-128"/>
              <a:ea typeface="メイリオ" panose="020B0604030504040204" pitchFamily="50" charset="-128"/>
            </a:endParaRPr>
          </a:p>
        </p:txBody>
      </p:sp>
      <p:sp>
        <p:nvSpPr>
          <p:cNvPr id="9" name="Rectangle 438">
            <a:extLst>
              <a:ext uri="{FF2B5EF4-FFF2-40B4-BE49-F238E27FC236}">
                <a16:creationId xmlns:a16="http://schemas.microsoft.com/office/drawing/2014/main" id="{FFB50DDB-7D33-4F9B-85D7-0C4069BA7E6A}"/>
              </a:ext>
            </a:extLst>
          </p:cNvPr>
          <p:cNvSpPr>
            <a:spLocks noChangeArrowheads="1"/>
          </p:cNvSpPr>
          <p:nvPr/>
        </p:nvSpPr>
        <p:spPr bwMode="auto">
          <a:xfrm>
            <a:off x="433666" y="908776"/>
            <a:ext cx="3600000" cy="504000"/>
          </a:xfrm>
          <a:prstGeom prst="rect">
            <a:avLst/>
          </a:prstGeom>
          <a:solidFill>
            <a:schemeClr val="accent4">
              <a:lumMod val="20000"/>
              <a:lumOff val="80000"/>
            </a:schemeClr>
          </a:solidFill>
          <a:ln w="28575" algn="ctr">
            <a:solidFill>
              <a:schemeClr val="accent4"/>
            </a:solidFill>
            <a:prstDash val="dash"/>
            <a:miter lim="800000"/>
            <a:headEnd/>
            <a:tailEnd/>
          </a:ln>
          <a:extLst/>
        </p:spPr>
        <p:style>
          <a:lnRef idx="2">
            <a:schemeClr val="accent4"/>
          </a:lnRef>
          <a:fillRef idx="1">
            <a:schemeClr val="lt1"/>
          </a:fillRef>
          <a:effectRef idx="0">
            <a:schemeClr val="accent4"/>
          </a:effectRef>
          <a:fontRef idx="minor">
            <a:schemeClr val="dk1"/>
          </a:fontRef>
        </p:style>
        <p:txBody>
          <a:bodyPr wrap="square" anchor="ctr">
            <a:noAutofit/>
          </a:bodyPr>
          <a:lstStyle/>
          <a:p>
            <a:pPr lvl="0" fontAlgn="auto">
              <a:spcBef>
                <a:spcPts val="0"/>
              </a:spcBef>
              <a:spcAft>
                <a:spcPts val="0"/>
              </a:spcAft>
              <a:defRPr/>
            </a:pPr>
            <a:r>
              <a:rPr lang="ja-JP" altLang="en-US" sz="2200" spc="-50" dirty="0">
                <a:latin typeface="メイリオ" panose="020B0604030504040204" pitchFamily="50" charset="-128"/>
                <a:ea typeface="メイリオ" panose="020B0604030504040204" pitchFamily="50" charset="-128"/>
              </a:rPr>
              <a:t>出願内容に不備がある場合</a:t>
            </a:r>
            <a:endParaRPr lang="en-US" altLang="ja-JP" sz="2200" spc="-5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29604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409053" y="1844823"/>
            <a:ext cx="8280870" cy="468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342900">
              <a:spcBef>
                <a:spcPts val="0"/>
              </a:spcBef>
            </a:pPr>
            <a:r>
              <a:rPr lang="ja-JP" altLang="en-US" sz="2400" dirty="0">
                <a:latin typeface="メイリオ" panose="020B0604030504040204" pitchFamily="50" charset="-128"/>
                <a:ea typeface="メイリオ" panose="020B0604030504040204" pitchFamily="50" charset="-128"/>
              </a:rPr>
              <a:t>○　</a:t>
            </a:r>
            <a:r>
              <a:rPr lang="ja-JP" altLang="en-US" sz="2400" b="0" dirty="0">
                <a:latin typeface="メイリオ" panose="020B0604030504040204" pitchFamily="50" charset="-128"/>
                <a:ea typeface="メイリオ" panose="020B0604030504040204" pitchFamily="50" charset="-128"/>
              </a:rPr>
              <a:t>受験票は、共通テスト出願サイトの</a:t>
            </a:r>
            <a:r>
              <a:rPr lang="ja-JP" altLang="en-US" sz="2400" u="sng" dirty="0">
                <a:latin typeface="メイリオ" panose="020B0604030504040204" pitchFamily="50" charset="-128"/>
                <a:ea typeface="メイリオ" panose="020B0604030504040204" pitchFamily="50" charset="-128"/>
              </a:rPr>
              <a:t>マイページから各</a:t>
            </a:r>
            <a:endParaRPr lang="en-US" altLang="ja-JP" sz="2400" u="sng" dirty="0">
              <a:latin typeface="メイリオ" panose="020B0604030504040204" pitchFamily="50" charset="-128"/>
              <a:ea typeface="メイリオ" panose="020B0604030504040204" pitchFamily="50" charset="-128"/>
            </a:endParaRPr>
          </a:p>
          <a:p>
            <a:r>
              <a:rPr lang="en-US" altLang="ja-JP" sz="2400" dirty="0">
                <a:latin typeface="メイリオ" panose="020B0604030504040204" pitchFamily="50" charset="-128"/>
                <a:ea typeface="メイリオ" panose="020B0604030504040204" pitchFamily="50" charset="-128"/>
              </a:rPr>
              <a:t>   </a:t>
            </a:r>
            <a:r>
              <a:rPr lang="ja-JP" altLang="en-US" sz="2400" u="sng" dirty="0">
                <a:latin typeface="メイリオ" panose="020B0604030504040204" pitchFamily="50" charset="-128"/>
                <a:ea typeface="メイリオ" panose="020B0604030504040204" pitchFamily="50" charset="-128"/>
              </a:rPr>
              <a:t>自で取得・印刷し、試験当日に持参</a:t>
            </a:r>
            <a:r>
              <a:rPr lang="ja-JP" altLang="en-US" sz="2400" b="0" dirty="0">
                <a:latin typeface="メイリオ" panose="020B0604030504040204" pitchFamily="50" charset="-128"/>
                <a:ea typeface="メイリオ" panose="020B0604030504040204" pitchFamily="50" charset="-128"/>
              </a:rPr>
              <a:t>する。</a:t>
            </a:r>
            <a:r>
              <a:rPr lang="ja-JP" altLang="en-US" sz="2400" b="0" spc="-150" dirty="0">
                <a:latin typeface="メイリオ" panose="020B0604030504040204" pitchFamily="50" charset="-128"/>
                <a:ea typeface="メイリオ" panose="020B0604030504040204" pitchFamily="50" charset="-128"/>
              </a:rPr>
              <a:t>「受験上の注</a:t>
            </a:r>
            <a:endParaRPr lang="en-US" altLang="ja-JP" sz="2400" b="0" spc="-150" dirty="0">
              <a:latin typeface="メイリオ" panose="020B0604030504040204" pitchFamily="50" charset="-128"/>
              <a:ea typeface="メイリオ" panose="020B0604030504040204" pitchFamily="50" charset="-128"/>
            </a:endParaRPr>
          </a:p>
          <a:p>
            <a:r>
              <a:rPr lang="en-US" altLang="ja-JP" sz="2400" b="0" spc="-150" dirty="0">
                <a:latin typeface="メイリオ" panose="020B0604030504040204" pitchFamily="50" charset="-128"/>
                <a:ea typeface="メイリオ" panose="020B0604030504040204" pitchFamily="50" charset="-128"/>
              </a:rPr>
              <a:t>   </a:t>
            </a:r>
            <a:r>
              <a:rPr lang="ja-JP" altLang="en-US" sz="2400" b="0" spc="-150" dirty="0">
                <a:latin typeface="メイリオ" panose="020B0604030504040204" pitchFamily="50" charset="-128"/>
                <a:ea typeface="メイリオ" panose="020B0604030504040204" pitchFamily="50" charset="-128"/>
              </a:rPr>
              <a:t>意」もダウンロードしてよく読む。</a:t>
            </a:r>
            <a:endParaRPr lang="en-US" altLang="ja-JP" sz="2400" b="0" spc="-150" dirty="0">
              <a:latin typeface="メイリオ" panose="020B0604030504040204" pitchFamily="50" charset="-128"/>
              <a:ea typeface="メイリオ" panose="020B0604030504040204" pitchFamily="50" charset="-128"/>
            </a:endParaRPr>
          </a:p>
          <a:p>
            <a:pPr indent="-342900">
              <a:spcBef>
                <a:spcPts val="0"/>
              </a:spcBef>
            </a:pPr>
            <a:endParaRPr lang="en-US" altLang="ja-JP" sz="2400" dirty="0">
              <a:latin typeface="メイリオ" panose="020B0604030504040204" pitchFamily="50" charset="-128"/>
              <a:ea typeface="メイリオ" panose="020B0604030504040204" pitchFamily="50" charset="-128"/>
            </a:endParaRPr>
          </a:p>
          <a:p>
            <a:pPr indent="-342900">
              <a:spcBef>
                <a:spcPts val="0"/>
              </a:spcBef>
            </a:pPr>
            <a:r>
              <a:rPr lang="ja-JP" altLang="en-US" sz="2400" dirty="0">
                <a:latin typeface="メイリオ" panose="020B0604030504040204" pitchFamily="50" charset="-128"/>
                <a:ea typeface="メイリオ" panose="020B0604030504040204" pitchFamily="50" charset="-128"/>
              </a:rPr>
              <a:t>○　</a:t>
            </a:r>
            <a:r>
              <a:rPr lang="ja-JP" altLang="en-US" sz="2400" b="0" dirty="0">
                <a:latin typeface="メイリオ" panose="020B0604030504040204" pitchFamily="50" charset="-128"/>
                <a:ea typeface="メイリオ" panose="020B0604030504040204" pitchFamily="50" charset="-128"/>
              </a:rPr>
              <a:t>スマートフォン等での画面表示では試験場に入場でき</a:t>
            </a:r>
            <a:endParaRPr lang="en-US" altLang="ja-JP" sz="2400" b="0" dirty="0">
              <a:latin typeface="メイリオ" panose="020B0604030504040204" pitchFamily="50" charset="-128"/>
              <a:ea typeface="メイリオ" panose="020B0604030504040204" pitchFamily="50" charset="-128"/>
            </a:endParaRPr>
          </a:p>
          <a:p>
            <a:pPr indent="-342900">
              <a:spcBef>
                <a:spcPts val="0"/>
              </a:spcBef>
            </a:pPr>
            <a:r>
              <a:rPr lang="en-US" altLang="ja-JP" sz="2400" b="0" dirty="0">
                <a:latin typeface="メイリオ" panose="020B0604030504040204" pitchFamily="50" charset="-128"/>
                <a:ea typeface="メイリオ" panose="020B0604030504040204" pitchFamily="50" charset="-128"/>
              </a:rPr>
              <a:t>   </a:t>
            </a:r>
            <a:r>
              <a:rPr lang="ja-JP" altLang="en-US" sz="2400" b="0" dirty="0">
                <a:latin typeface="メイリオ" panose="020B0604030504040204" pitchFamily="50" charset="-128"/>
                <a:ea typeface="メイリオ" panose="020B0604030504040204" pitchFamily="50" charset="-128"/>
              </a:rPr>
              <a:t>ないので、必ず紙に印刷された受験票を試験当日に持参 </a:t>
            </a:r>
            <a:endParaRPr lang="en-US" altLang="ja-JP" sz="2400" b="0" dirty="0">
              <a:latin typeface="メイリオ" panose="020B0604030504040204" pitchFamily="50" charset="-128"/>
              <a:ea typeface="メイリオ" panose="020B0604030504040204" pitchFamily="50" charset="-128"/>
            </a:endParaRPr>
          </a:p>
          <a:p>
            <a:pPr indent="-342900">
              <a:spcBef>
                <a:spcPts val="0"/>
              </a:spcBef>
            </a:pPr>
            <a:r>
              <a:rPr lang="en-US" altLang="ja-JP" sz="2400" b="0" dirty="0">
                <a:latin typeface="メイリオ" panose="020B0604030504040204" pitchFamily="50" charset="-128"/>
                <a:ea typeface="メイリオ" panose="020B0604030504040204" pitchFamily="50" charset="-128"/>
              </a:rPr>
              <a:t>   </a:t>
            </a:r>
            <a:r>
              <a:rPr lang="ja-JP" altLang="en-US" sz="2400" b="0" dirty="0">
                <a:latin typeface="メイリオ" panose="020B0604030504040204" pitchFamily="50" charset="-128"/>
                <a:ea typeface="メイリオ" panose="020B0604030504040204" pitchFamily="50" charset="-128"/>
              </a:rPr>
              <a:t>する。</a:t>
            </a:r>
            <a:endParaRPr lang="en-US" altLang="ja-JP" sz="2400" b="0" dirty="0">
              <a:latin typeface="メイリオ" panose="020B0604030504040204" pitchFamily="50" charset="-128"/>
              <a:ea typeface="メイリオ" panose="020B0604030504040204" pitchFamily="50" charset="-128"/>
            </a:endParaRPr>
          </a:p>
          <a:p>
            <a:pPr marL="342900" indent="-342900">
              <a:lnSpc>
                <a:spcPct val="95000"/>
              </a:lnSpc>
              <a:spcBef>
                <a:spcPts val="600"/>
              </a:spcBef>
            </a:pPr>
            <a:endParaRPr lang="en-US" altLang="ja-JP" sz="2400" dirty="0">
              <a:latin typeface="メイリオ" panose="020B0604030504040204" pitchFamily="50" charset="-128"/>
              <a:ea typeface="メイリオ" panose="020B0604030504040204" pitchFamily="50" charset="-128"/>
            </a:endParaRPr>
          </a:p>
          <a:p>
            <a:pPr marL="342900" indent="-342900">
              <a:lnSpc>
                <a:spcPct val="95000"/>
              </a:lnSpc>
              <a:spcBef>
                <a:spcPts val="600"/>
              </a:spcBef>
            </a:pPr>
            <a:r>
              <a:rPr lang="ja-JP" altLang="en-US" sz="2400" dirty="0">
                <a:latin typeface="メイリオ" panose="020B0604030504040204" pitchFamily="50" charset="-128"/>
                <a:ea typeface="メイリオ" panose="020B0604030504040204" pitchFamily="50" charset="-128"/>
              </a:rPr>
              <a:t>○　取得期間</a:t>
            </a:r>
            <a:endParaRPr lang="ja-JP" altLang="ja-JP" sz="2400" dirty="0">
              <a:latin typeface="メイリオ" panose="020B0604030504040204" pitchFamily="50" charset="-128"/>
              <a:ea typeface="メイリオ" panose="020B0604030504040204" pitchFamily="50" charset="-128"/>
            </a:endParaRPr>
          </a:p>
          <a:p>
            <a:r>
              <a:rPr lang="ja-JP" altLang="en-US" sz="2400" b="0" spc="-150" dirty="0">
                <a:latin typeface="メイリオ" panose="020B0604030504040204" pitchFamily="50" charset="-128"/>
                <a:ea typeface="メイリオ" panose="020B0604030504040204" pitchFamily="50" charset="-128"/>
              </a:rPr>
              <a:t>       </a:t>
            </a:r>
            <a:r>
              <a:rPr lang="ja-JP" altLang="en-US" sz="2400" u="sng" spc="-150" dirty="0">
                <a:solidFill>
                  <a:srgbClr val="FF0000"/>
                </a:solidFill>
                <a:latin typeface="メイリオ" panose="020B0604030504040204" pitchFamily="50" charset="-128"/>
                <a:ea typeface="メイリオ" panose="020B0604030504040204" pitchFamily="50" charset="-128"/>
              </a:rPr>
              <a:t>令和８年</a:t>
            </a:r>
            <a:r>
              <a:rPr lang="en-US" altLang="ja-JP" sz="2400" u="sng" spc="-150" dirty="0">
                <a:solidFill>
                  <a:srgbClr val="FF0000"/>
                </a:solidFill>
                <a:latin typeface="メイリオ" panose="020B0604030504040204" pitchFamily="50" charset="-128"/>
                <a:ea typeface="メイリオ" panose="020B0604030504040204" pitchFamily="50" charset="-128"/>
              </a:rPr>
              <a:t>12</a:t>
            </a:r>
            <a:r>
              <a:rPr lang="ja-JP" altLang="en-US" sz="2400" u="sng" spc="-150" dirty="0">
                <a:solidFill>
                  <a:srgbClr val="FF0000"/>
                </a:solidFill>
                <a:latin typeface="メイリオ" panose="020B0604030504040204" pitchFamily="50" charset="-128"/>
                <a:ea typeface="メイリオ" panose="020B0604030504040204" pitchFamily="50" charset="-128"/>
              </a:rPr>
              <a:t>月４日（金）</a:t>
            </a:r>
            <a:r>
              <a:rPr lang="en-US" altLang="ja-JP" sz="2400" u="sng" spc="-150" dirty="0">
                <a:solidFill>
                  <a:srgbClr val="FF0000"/>
                </a:solidFill>
                <a:latin typeface="メイリオ" panose="020B0604030504040204" pitchFamily="50" charset="-128"/>
                <a:ea typeface="メイリオ" panose="020B0604030504040204" pitchFamily="50" charset="-128"/>
              </a:rPr>
              <a:t>10:00 </a:t>
            </a:r>
            <a:r>
              <a:rPr lang="ja-JP" altLang="en-US" sz="2400" b="0" u="sng" spc="-150" dirty="0">
                <a:latin typeface="メイリオ" panose="020B0604030504040204" pitchFamily="50" charset="-128"/>
                <a:ea typeface="メイリオ" panose="020B0604030504040204" pitchFamily="50" charset="-128"/>
              </a:rPr>
              <a:t>～ </a:t>
            </a:r>
            <a:endParaRPr lang="en-US" altLang="ja-JP" sz="2400" b="0" u="sng" spc="-150" dirty="0">
              <a:latin typeface="メイリオ" panose="020B0604030504040204" pitchFamily="50" charset="-128"/>
              <a:ea typeface="メイリオ" panose="020B0604030504040204" pitchFamily="50" charset="-128"/>
            </a:endParaRPr>
          </a:p>
          <a:p>
            <a:r>
              <a:rPr lang="ja-JP" altLang="en-US" sz="2400" b="0" spc="-150" dirty="0">
                <a:latin typeface="メイリオ" panose="020B0604030504040204" pitchFamily="50" charset="-128"/>
                <a:ea typeface="メイリオ" panose="020B0604030504040204" pitchFamily="50" charset="-128"/>
              </a:rPr>
              <a:t>　　　　　　　　　　　　　</a:t>
            </a:r>
            <a:r>
              <a:rPr lang="ja-JP" altLang="en-US" sz="2400" b="0" u="sng" spc="-150" dirty="0">
                <a:latin typeface="メイリオ" panose="020B0604030504040204" pitchFamily="50" charset="-128"/>
                <a:ea typeface="メイリオ" panose="020B0604030504040204" pitchFamily="50" charset="-128"/>
              </a:rPr>
              <a:t>令和９年</a:t>
            </a:r>
            <a:r>
              <a:rPr lang="en-US" altLang="ja-JP" sz="2400" b="0" u="sng" spc="-150" dirty="0">
                <a:latin typeface="メイリオ" panose="020B0604030504040204" pitchFamily="50" charset="-128"/>
                <a:ea typeface="メイリオ" panose="020B0604030504040204" pitchFamily="50" charset="-128"/>
              </a:rPr>
              <a:t>4</a:t>
            </a:r>
            <a:r>
              <a:rPr lang="ja-JP" altLang="en-US" sz="2400" b="0" u="sng" spc="-150" dirty="0">
                <a:latin typeface="メイリオ" panose="020B0604030504040204" pitchFamily="50" charset="-128"/>
                <a:ea typeface="メイリオ" panose="020B0604030504040204" pitchFamily="50" charset="-128"/>
              </a:rPr>
              <a:t>月</a:t>
            </a:r>
            <a:r>
              <a:rPr lang="en-US" altLang="ja-JP" sz="2400" b="0" u="sng" spc="-150" dirty="0">
                <a:latin typeface="メイリオ" panose="020B0604030504040204" pitchFamily="50" charset="-128"/>
                <a:ea typeface="メイリオ" panose="020B0604030504040204" pitchFamily="50" charset="-128"/>
              </a:rPr>
              <a:t>30</a:t>
            </a:r>
            <a:r>
              <a:rPr lang="ja-JP" altLang="en-US" sz="2400" b="0" u="sng" spc="-150" dirty="0">
                <a:latin typeface="メイリオ" panose="020B0604030504040204" pitchFamily="50" charset="-128"/>
                <a:ea typeface="メイリオ" panose="020B0604030504040204" pitchFamily="50" charset="-128"/>
              </a:rPr>
              <a:t>日（金）</a:t>
            </a:r>
            <a:r>
              <a:rPr lang="en-US" altLang="ja-JP" sz="2400" b="0" u="sng" spc="-150" dirty="0">
                <a:latin typeface="メイリオ" panose="020B0604030504040204" pitchFamily="50" charset="-128"/>
                <a:ea typeface="メイリオ" panose="020B0604030504040204" pitchFamily="50" charset="-128"/>
              </a:rPr>
              <a:t>17:00</a:t>
            </a:r>
          </a:p>
          <a:p>
            <a:endParaRPr lang="en-US" altLang="ja-JP" sz="2400" b="0" spc="-150" dirty="0">
              <a:latin typeface="メイリオ" panose="020B0604030504040204" pitchFamily="50" charset="-128"/>
              <a:ea typeface="メイリオ" panose="020B0604030504040204" pitchFamily="50" charset="-128"/>
            </a:endParaRPr>
          </a:p>
          <a:p>
            <a:r>
              <a:rPr lang="ja-JP" altLang="en-US" sz="2400" b="0" spc="-150" dirty="0">
                <a:latin typeface="メイリオ" panose="020B0604030504040204" pitchFamily="50" charset="-128"/>
                <a:ea typeface="メイリオ" panose="020B0604030504040204" pitchFamily="50" charset="-128"/>
              </a:rPr>
              <a:t>　</a:t>
            </a:r>
            <a:endParaRPr lang="en-US" altLang="ja-JP" sz="2400" b="0" spc="-150" dirty="0">
              <a:latin typeface="メイリオ" panose="020B0604030504040204" pitchFamily="50" charset="-128"/>
              <a:ea typeface="メイリオ" panose="020B0604030504040204" pitchFamily="50" charset="-128"/>
            </a:endParaRPr>
          </a:p>
        </p:txBody>
      </p:sp>
      <p:sp>
        <p:nvSpPr>
          <p:cNvPr id="12" name="Rectangle 5"/>
          <p:cNvSpPr>
            <a:spLocks noChangeArrowheads="1"/>
          </p:cNvSpPr>
          <p:nvPr/>
        </p:nvSpPr>
        <p:spPr bwMode="auto">
          <a:xfrm>
            <a:off x="193923" y="963024"/>
            <a:ext cx="8496000" cy="576000"/>
          </a:xfrm>
          <a:prstGeom prst="rect">
            <a:avLst/>
          </a:prstGeom>
          <a:solidFill>
            <a:srgbClr val="FFFFCC"/>
          </a:solidFill>
          <a:ln w="28575">
            <a:noFill/>
          </a:ln>
          <a:extLst/>
        </p:spPr>
        <p:txBody>
          <a:bodyPr anchor="b"/>
          <a:lstStyle/>
          <a:p>
            <a:pPr>
              <a:spcBef>
                <a:spcPct val="0"/>
              </a:spcBef>
            </a:pPr>
            <a:r>
              <a:rPr lang="ja-JP" altLang="en-US" dirty="0">
                <a:latin typeface="+mn-ea"/>
                <a:ea typeface="+mn-ea"/>
              </a:rPr>
              <a:t>　</a:t>
            </a:r>
            <a:r>
              <a:rPr lang="ja-JP" altLang="en-US" dirty="0">
                <a:latin typeface="メイリオ" panose="020B0604030504040204" pitchFamily="50" charset="-128"/>
                <a:ea typeface="メイリオ" panose="020B0604030504040204" pitchFamily="50" charset="-128"/>
              </a:rPr>
              <a:t>受験票</a:t>
            </a:r>
          </a:p>
        </p:txBody>
      </p:sp>
      <p:sp>
        <p:nvSpPr>
          <p:cNvPr id="13" name="テキスト ボックス 12"/>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200" dirty="0">
                <a:latin typeface="メイリオ" panose="020B0604030504040204" pitchFamily="50" charset="-128"/>
                <a:ea typeface="メイリオ" panose="020B0604030504040204" pitchFamily="50" charset="-128"/>
              </a:rPr>
              <a:t>Ｃ</a:t>
            </a:r>
            <a:endParaRPr kumimoji="1" lang="ja-JP" altLang="en-US" sz="3200" dirty="0">
              <a:latin typeface="メイリオ" panose="020B0604030504040204" pitchFamily="50" charset="-128"/>
              <a:ea typeface="メイリオ" panose="020B0604030504040204" pitchFamily="50" charset="-128"/>
            </a:endParaRPr>
          </a:p>
        </p:txBody>
      </p:sp>
      <p:sp>
        <p:nvSpPr>
          <p:cNvPr id="14" name="Rectangle 15"/>
          <p:cNvSpPr>
            <a:spLocks noChangeArrowheads="1"/>
          </p:cNvSpPr>
          <p:nvPr/>
        </p:nvSpPr>
        <p:spPr bwMode="auto">
          <a:xfrm>
            <a:off x="1187624" y="101337"/>
            <a:ext cx="3096344"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dirty="0">
                <a:latin typeface="メイリオ" panose="020B0604030504040204" pitchFamily="50" charset="-128"/>
                <a:ea typeface="メイリオ" panose="020B0604030504040204" pitchFamily="50" charset="-128"/>
              </a:rPr>
              <a:t>出願後　</a:t>
            </a:r>
            <a:r>
              <a:rPr lang="en-US" altLang="ja-JP" sz="2000" dirty="0">
                <a:latin typeface="メイリオ" panose="020B0604030504040204" pitchFamily="50" charset="-128"/>
                <a:ea typeface="メイリオ" panose="020B0604030504040204" pitchFamily="50" charset="-128"/>
              </a:rPr>
              <a:t>【P42~44】</a:t>
            </a:r>
            <a:endParaRPr lang="ja-JP" altLang="en-US" sz="2000" dirty="0">
              <a:solidFill>
                <a:srgbClr val="0033CC"/>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11D3E1E1-55C1-4209-8316-89412BCDA422}"/>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32</a:t>
            </a:fld>
            <a:endParaRPr lang="ja-JP" altLang="en-US" dirty="0">
              <a:solidFill>
                <a:prstClr val="black">
                  <a:tint val="75000"/>
                </a:prstClr>
              </a:solidFill>
            </a:endParaRPr>
          </a:p>
        </p:txBody>
      </p:sp>
    </p:spTree>
    <p:extLst>
      <p:ext uri="{BB962C8B-B14F-4D97-AF65-F5344CB8AC3E}">
        <p14:creationId xmlns:p14="http://schemas.microsoft.com/office/powerpoint/2010/main" val="3410794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75538" y="908720"/>
            <a:ext cx="8328910" cy="5847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342900">
              <a:lnSpc>
                <a:spcPct val="95000"/>
              </a:lnSpc>
              <a:spcBef>
                <a:spcPts val="600"/>
              </a:spcBef>
            </a:pPr>
            <a:r>
              <a:rPr lang="ja-JP" altLang="en-US" sz="2400" dirty="0">
                <a:latin typeface="メイリオ" panose="020B0604030504040204" pitchFamily="50" charset="-128"/>
                <a:ea typeface="メイリオ" panose="020B0604030504040204" pitchFamily="50" charset="-128"/>
              </a:rPr>
              <a:t>○　受験票取得の流れ</a:t>
            </a:r>
            <a:endParaRPr lang="en-US" altLang="ja-JP" sz="2400" dirty="0">
              <a:latin typeface="メイリオ" panose="020B0604030504040204" pitchFamily="50" charset="-128"/>
              <a:ea typeface="メイリオ" panose="020B0604030504040204" pitchFamily="50" charset="-128"/>
            </a:endParaRPr>
          </a:p>
          <a:p>
            <a:pPr indent="-342900">
              <a:lnSpc>
                <a:spcPct val="95000"/>
              </a:lnSpc>
              <a:spcBef>
                <a:spcPts val="600"/>
              </a:spcBef>
            </a:pPr>
            <a:r>
              <a:rPr lang="ja-JP" altLang="en-US" sz="2400" dirty="0">
                <a:latin typeface="メイリオ" panose="020B0604030504040204" pitchFamily="50" charset="-128"/>
                <a:ea typeface="メイリオ" panose="020B0604030504040204" pitchFamily="50" charset="-128"/>
              </a:rPr>
              <a:t>　</a:t>
            </a:r>
            <a:r>
              <a:rPr lang="ja-JP" altLang="en-US" sz="2200" b="0" dirty="0">
                <a:latin typeface="メイリオ" panose="020B0604030504040204" pitchFamily="50" charset="-128"/>
                <a:ea typeface="メイリオ" panose="020B0604030504040204" pitchFamily="50" charset="-128"/>
              </a:rPr>
              <a:t>①　共通テスト出願サイトのマイページにログインし、トップ　</a:t>
            </a:r>
            <a:endParaRPr lang="en-US" altLang="ja-JP" sz="2200" b="0" dirty="0">
              <a:latin typeface="メイリオ" panose="020B0604030504040204" pitchFamily="50" charset="-128"/>
              <a:ea typeface="メイリオ" panose="020B0604030504040204" pitchFamily="50" charset="-128"/>
            </a:endParaRPr>
          </a:p>
          <a:p>
            <a:pPr indent="-342900">
              <a:lnSpc>
                <a:spcPct val="95000"/>
              </a:lnSpc>
              <a:spcBef>
                <a:spcPts val="0"/>
              </a:spcBef>
            </a:pPr>
            <a:r>
              <a:rPr lang="ja-JP" altLang="en-US" sz="2200" b="0" dirty="0">
                <a:latin typeface="メイリオ" panose="020B0604030504040204" pitchFamily="50" charset="-128"/>
                <a:ea typeface="メイリオ" panose="020B0604030504040204" pitchFamily="50" charset="-128"/>
              </a:rPr>
              <a:t>　　ページの「受験票」を選択。</a:t>
            </a:r>
            <a:endParaRPr lang="en-US" altLang="ja-JP" sz="2200" b="0" dirty="0">
              <a:latin typeface="メイリオ" panose="020B0604030504040204" pitchFamily="50" charset="-128"/>
              <a:ea typeface="メイリオ" panose="020B0604030504040204" pitchFamily="50" charset="-128"/>
            </a:endParaRPr>
          </a:p>
          <a:p>
            <a:pPr indent="-342900">
              <a:lnSpc>
                <a:spcPct val="95000"/>
              </a:lnSpc>
              <a:spcBef>
                <a:spcPts val="600"/>
              </a:spcBef>
            </a:pPr>
            <a:endParaRPr lang="en-US" altLang="ja-JP" sz="2200" b="0" dirty="0"/>
          </a:p>
          <a:p>
            <a:pPr indent="-342900">
              <a:lnSpc>
                <a:spcPct val="95000"/>
              </a:lnSpc>
              <a:spcBef>
                <a:spcPts val="600"/>
              </a:spcBef>
            </a:pPr>
            <a:endParaRPr lang="en-US" altLang="ja-JP" sz="2200" b="0" dirty="0"/>
          </a:p>
          <a:p>
            <a:pPr indent="-342900">
              <a:lnSpc>
                <a:spcPct val="95000"/>
              </a:lnSpc>
              <a:spcBef>
                <a:spcPts val="600"/>
              </a:spcBef>
            </a:pPr>
            <a:endParaRPr lang="en-US" altLang="ja-JP" sz="2200" b="0" dirty="0"/>
          </a:p>
          <a:p>
            <a:pPr indent="-342900">
              <a:lnSpc>
                <a:spcPct val="95000"/>
              </a:lnSpc>
              <a:spcBef>
                <a:spcPts val="600"/>
              </a:spcBef>
            </a:pPr>
            <a:endParaRPr lang="en-US" altLang="ja-JP" sz="2200" b="0" dirty="0"/>
          </a:p>
          <a:p>
            <a:pPr indent="-342900">
              <a:lnSpc>
                <a:spcPct val="95000"/>
              </a:lnSpc>
              <a:spcBef>
                <a:spcPts val="600"/>
              </a:spcBef>
            </a:pPr>
            <a:endParaRPr lang="en-US" altLang="ja-JP" sz="2200" b="0" dirty="0"/>
          </a:p>
          <a:p>
            <a:pPr indent="-342900">
              <a:lnSpc>
                <a:spcPct val="95000"/>
              </a:lnSpc>
              <a:spcBef>
                <a:spcPts val="600"/>
              </a:spcBef>
            </a:pPr>
            <a:endParaRPr lang="en-US" altLang="ja-JP" sz="2200" b="0" dirty="0"/>
          </a:p>
          <a:p>
            <a:pPr indent="-342900">
              <a:lnSpc>
                <a:spcPct val="95000"/>
              </a:lnSpc>
              <a:spcBef>
                <a:spcPts val="600"/>
              </a:spcBef>
            </a:pPr>
            <a:endParaRPr lang="en-US" altLang="ja-JP" sz="2200" b="0" dirty="0"/>
          </a:p>
          <a:p>
            <a:pPr>
              <a:lnSpc>
                <a:spcPct val="95000"/>
              </a:lnSpc>
              <a:spcBef>
                <a:spcPts val="0"/>
              </a:spcBef>
            </a:pPr>
            <a:r>
              <a:rPr lang="ja-JP" altLang="en-US" sz="2200" b="0" dirty="0"/>
              <a:t> 　</a:t>
            </a:r>
            <a:endParaRPr lang="en-US" altLang="ja-JP" sz="2200" b="0" dirty="0"/>
          </a:p>
          <a:p>
            <a:pPr>
              <a:lnSpc>
                <a:spcPct val="95000"/>
              </a:lnSpc>
              <a:spcBef>
                <a:spcPts val="1800"/>
              </a:spcBef>
            </a:pPr>
            <a:r>
              <a:rPr lang="ja-JP" altLang="en-US" sz="2200" b="0" dirty="0"/>
              <a:t>　</a:t>
            </a:r>
            <a:r>
              <a:rPr lang="ja-JP" altLang="en-US" sz="2200" b="0" dirty="0">
                <a:latin typeface="メイリオ" panose="020B0604030504040204" pitchFamily="50" charset="-128"/>
                <a:ea typeface="メイリオ" panose="020B0604030504040204" pitchFamily="50" charset="-128"/>
              </a:rPr>
              <a:t>②　表示された</a:t>
            </a:r>
            <a:r>
              <a:rPr lang="en-US" altLang="ja-JP" sz="2200" b="0" dirty="0">
                <a:latin typeface="メイリオ" panose="020B0604030504040204" pitchFamily="50" charset="-128"/>
                <a:ea typeface="メイリオ" panose="020B0604030504040204" pitchFamily="50" charset="-128"/>
              </a:rPr>
              <a:t>PDF </a:t>
            </a:r>
            <a:r>
              <a:rPr lang="ja-JP" altLang="en-US" sz="2200" b="0" dirty="0">
                <a:latin typeface="メイリオ" panose="020B0604030504040204" pitchFamily="50" charset="-128"/>
                <a:ea typeface="メイリオ" panose="020B0604030504040204" pitchFamily="50" charset="-128"/>
              </a:rPr>
              <a:t>ファイルをページの拡大・縮小はせずに、　</a:t>
            </a:r>
            <a:endParaRPr lang="en-US" altLang="ja-JP" sz="2200" b="0" dirty="0">
              <a:latin typeface="メイリオ" panose="020B0604030504040204" pitchFamily="50" charset="-128"/>
              <a:ea typeface="メイリオ" panose="020B0604030504040204" pitchFamily="50" charset="-128"/>
            </a:endParaRPr>
          </a:p>
          <a:p>
            <a:pPr>
              <a:lnSpc>
                <a:spcPct val="95000"/>
              </a:lnSpc>
              <a:spcBef>
                <a:spcPts val="0"/>
              </a:spcBef>
            </a:pPr>
            <a:r>
              <a:rPr lang="ja-JP" altLang="en-US" sz="2200" b="0" dirty="0">
                <a:latin typeface="メイリオ" panose="020B0604030504040204" pitchFamily="50" charset="-128"/>
                <a:ea typeface="メイリオ" panose="020B0604030504040204" pitchFamily="50" charset="-128"/>
              </a:rPr>
              <a:t>　　</a:t>
            </a:r>
            <a:r>
              <a:rPr lang="en-US" altLang="ja-JP" sz="2200" u="sng" dirty="0">
                <a:latin typeface="メイリオ" panose="020B0604030504040204" pitchFamily="50" charset="-128"/>
                <a:ea typeface="メイリオ" panose="020B0604030504040204" pitchFamily="50" charset="-128"/>
              </a:rPr>
              <a:t>A4 </a:t>
            </a:r>
            <a:r>
              <a:rPr lang="ja-JP" altLang="en-US" sz="2200" u="sng" dirty="0">
                <a:latin typeface="メイリオ" panose="020B0604030504040204" pitchFamily="50" charset="-128"/>
                <a:ea typeface="メイリオ" panose="020B0604030504040204" pitchFamily="50" charset="-128"/>
              </a:rPr>
              <a:t>サイズの白色の用紙に印刷</a:t>
            </a:r>
            <a:r>
              <a:rPr lang="ja-JP" altLang="en-US" sz="2200" b="0" dirty="0">
                <a:latin typeface="メイリオ" panose="020B0604030504040204" pitchFamily="50" charset="-128"/>
                <a:ea typeface="メイリオ" panose="020B0604030504040204" pitchFamily="50" charset="-128"/>
              </a:rPr>
              <a:t>する。</a:t>
            </a:r>
            <a:r>
              <a:rPr lang="ja-JP" altLang="en-US" sz="2200" u="sng" dirty="0">
                <a:latin typeface="メイリオ" panose="020B0604030504040204" pitchFamily="50" charset="-128"/>
                <a:ea typeface="メイリオ" panose="020B0604030504040204" pitchFamily="50" charset="-128"/>
              </a:rPr>
              <a:t>カラー・白黒は問</a:t>
            </a:r>
            <a:r>
              <a:rPr lang="ja-JP" altLang="en-US" sz="2200" u="sng" dirty="0" err="1">
                <a:latin typeface="メイリオ" panose="020B0604030504040204" pitchFamily="50" charset="-128"/>
                <a:ea typeface="メイリオ" panose="020B0604030504040204" pitchFamily="50" charset="-128"/>
              </a:rPr>
              <a:t>わな</a:t>
            </a:r>
            <a:endParaRPr lang="en-US" altLang="ja-JP" sz="2200" u="sng" dirty="0">
              <a:latin typeface="メイリオ" panose="020B0604030504040204" pitchFamily="50" charset="-128"/>
              <a:ea typeface="メイリオ" panose="020B0604030504040204" pitchFamily="50" charset="-128"/>
            </a:endParaRPr>
          </a:p>
          <a:p>
            <a:pPr>
              <a:lnSpc>
                <a:spcPct val="95000"/>
              </a:lnSpc>
              <a:spcBef>
                <a:spcPts val="0"/>
              </a:spcBef>
            </a:pPr>
            <a:r>
              <a:rPr lang="ja-JP" altLang="en-US" sz="2200" dirty="0">
                <a:latin typeface="メイリオ" panose="020B0604030504040204" pitchFamily="50" charset="-128"/>
                <a:ea typeface="メイリオ" panose="020B0604030504040204" pitchFamily="50" charset="-128"/>
              </a:rPr>
              <a:t>　　</a:t>
            </a:r>
            <a:r>
              <a:rPr lang="ja-JP" altLang="en-US" sz="2200" u="sng" dirty="0">
                <a:latin typeface="メイリオ" panose="020B0604030504040204" pitchFamily="50" charset="-128"/>
                <a:ea typeface="メイリオ" panose="020B0604030504040204" pitchFamily="50" charset="-128"/>
              </a:rPr>
              <a:t>い</a:t>
            </a:r>
            <a:r>
              <a:rPr lang="ja-JP" altLang="en-US" sz="2200" b="0" dirty="0">
                <a:latin typeface="メイリオ" panose="020B0604030504040204" pitchFamily="50" charset="-128"/>
                <a:ea typeface="メイリオ" panose="020B0604030504040204" pitchFamily="50" charset="-128"/>
              </a:rPr>
              <a:t>が、余白や裏面に何らかの記載がある受験票は使用不可。</a:t>
            </a:r>
            <a:endParaRPr lang="ja-JP" altLang="ja-JP" sz="2200" b="0"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200" dirty="0">
                <a:latin typeface="メイリオ" panose="020B0604030504040204" pitchFamily="50" charset="-128"/>
                <a:ea typeface="メイリオ" panose="020B0604030504040204" pitchFamily="50" charset="-128"/>
              </a:rPr>
              <a:t>Ｃ</a:t>
            </a:r>
            <a:endParaRPr kumimoji="1" lang="ja-JP" altLang="en-US" sz="3200" dirty="0">
              <a:latin typeface="メイリオ" panose="020B0604030504040204" pitchFamily="50" charset="-128"/>
              <a:ea typeface="メイリオ" panose="020B0604030504040204" pitchFamily="50" charset="-128"/>
            </a:endParaRPr>
          </a:p>
        </p:txBody>
      </p:sp>
      <p:sp>
        <p:nvSpPr>
          <p:cNvPr id="14" name="Rectangle 15"/>
          <p:cNvSpPr>
            <a:spLocks noChangeArrowheads="1"/>
          </p:cNvSpPr>
          <p:nvPr/>
        </p:nvSpPr>
        <p:spPr bwMode="auto">
          <a:xfrm>
            <a:off x="1187624" y="101337"/>
            <a:ext cx="3096344"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dirty="0">
                <a:latin typeface="メイリオ" panose="020B0604030504040204" pitchFamily="50" charset="-128"/>
                <a:ea typeface="メイリオ" panose="020B0604030504040204" pitchFamily="50" charset="-128"/>
              </a:rPr>
              <a:t>出願後　</a:t>
            </a:r>
            <a:r>
              <a:rPr lang="en-US" altLang="ja-JP" sz="2000" dirty="0">
                <a:latin typeface="メイリオ" panose="020B0604030504040204" pitchFamily="50" charset="-128"/>
                <a:ea typeface="メイリオ" panose="020B0604030504040204" pitchFamily="50" charset="-128"/>
              </a:rPr>
              <a:t>【P42~44】</a:t>
            </a:r>
            <a:endParaRPr lang="ja-JP" altLang="en-US" sz="2000" dirty="0">
              <a:solidFill>
                <a:srgbClr val="0033CC"/>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11D3E1E1-55C1-4209-8316-89412BCDA422}"/>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33</a:t>
            </a:fld>
            <a:endParaRPr lang="ja-JP" altLang="en-US" dirty="0">
              <a:solidFill>
                <a:prstClr val="black">
                  <a:tint val="75000"/>
                </a:prstClr>
              </a:solidFill>
            </a:endParaRPr>
          </a:p>
        </p:txBody>
      </p:sp>
      <p:pic>
        <p:nvPicPr>
          <p:cNvPr id="4" name="図 3">
            <a:extLst>
              <a:ext uri="{FF2B5EF4-FFF2-40B4-BE49-F238E27FC236}">
                <a16:creationId xmlns:a16="http://schemas.microsoft.com/office/drawing/2014/main" id="{FBF8561D-D10F-4FC5-8F31-8AB2A2BC2E54}"/>
              </a:ext>
            </a:extLst>
          </p:cNvPr>
          <p:cNvPicPr>
            <a:picLocks noChangeAspect="1"/>
          </p:cNvPicPr>
          <p:nvPr/>
        </p:nvPicPr>
        <p:blipFill>
          <a:blip r:embed="rId3"/>
          <a:stretch>
            <a:fillRect/>
          </a:stretch>
        </p:blipFill>
        <p:spPr>
          <a:xfrm>
            <a:off x="1979712" y="2032036"/>
            <a:ext cx="5328592" cy="3026156"/>
          </a:xfrm>
          <a:prstGeom prst="rect">
            <a:avLst/>
          </a:prstGeom>
          <a:ln>
            <a:solidFill>
              <a:schemeClr val="tx1"/>
            </a:solidFill>
          </a:ln>
        </p:spPr>
      </p:pic>
      <p:sp>
        <p:nvSpPr>
          <p:cNvPr id="8" name="正方形/長方形 7">
            <a:extLst>
              <a:ext uri="{FF2B5EF4-FFF2-40B4-BE49-F238E27FC236}">
                <a16:creationId xmlns:a16="http://schemas.microsoft.com/office/drawing/2014/main" id="{562BD34C-D918-42BD-A907-C088FEFC2E76}"/>
              </a:ext>
            </a:extLst>
          </p:cNvPr>
          <p:cNvSpPr/>
          <p:nvPr/>
        </p:nvSpPr>
        <p:spPr>
          <a:xfrm>
            <a:off x="3203848" y="4228922"/>
            <a:ext cx="913838" cy="575153"/>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44734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88A136F-A974-4C91-BB53-C434C207AFC1}"/>
              </a:ext>
            </a:extLst>
          </p:cNvPr>
          <p:cNvPicPr>
            <a:picLocks noChangeAspect="1"/>
          </p:cNvPicPr>
          <p:nvPr/>
        </p:nvPicPr>
        <p:blipFill>
          <a:blip r:embed="rId3"/>
          <a:stretch>
            <a:fillRect/>
          </a:stretch>
        </p:blipFill>
        <p:spPr>
          <a:xfrm>
            <a:off x="319111" y="1136150"/>
            <a:ext cx="6516479" cy="5436769"/>
          </a:xfrm>
          <a:prstGeom prst="rect">
            <a:avLst/>
          </a:prstGeom>
          <a:ln>
            <a:solidFill>
              <a:schemeClr val="tx1"/>
            </a:solidFill>
          </a:ln>
        </p:spPr>
      </p:pic>
      <p:sp>
        <p:nvSpPr>
          <p:cNvPr id="13" name="テキスト ボックス 12"/>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kumimoji="1" lang="en-US" altLang="ja-JP" sz="3200" dirty="0">
                <a:latin typeface="メイリオ" panose="020B0604030504040204" pitchFamily="50" charset="-128"/>
                <a:ea typeface="メイリオ" panose="020B0604030504040204" pitchFamily="50" charset="-128"/>
              </a:rPr>
              <a:t>C</a:t>
            </a:r>
            <a:endParaRPr kumimoji="1" lang="ja-JP" altLang="en-US" sz="3200" dirty="0">
              <a:latin typeface="メイリオ" panose="020B0604030504040204" pitchFamily="50" charset="-128"/>
              <a:ea typeface="メイリオ" panose="020B0604030504040204" pitchFamily="50" charset="-128"/>
            </a:endParaRPr>
          </a:p>
        </p:txBody>
      </p:sp>
      <p:sp>
        <p:nvSpPr>
          <p:cNvPr id="14" name="Rectangle 15"/>
          <p:cNvSpPr>
            <a:spLocks noChangeArrowheads="1"/>
          </p:cNvSpPr>
          <p:nvPr/>
        </p:nvSpPr>
        <p:spPr bwMode="auto">
          <a:xfrm>
            <a:off x="1187624" y="101337"/>
            <a:ext cx="3096344"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dirty="0">
                <a:latin typeface="メイリオ" panose="020B0604030504040204" pitchFamily="50" charset="-128"/>
                <a:ea typeface="メイリオ" panose="020B0604030504040204" pitchFamily="50" charset="-128"/>
              </a:rPr>
              <a:t>出願後　</a:t>
            </a:r>
            <a:r>
              <a:rPr lang="en-US" altLang="ja-JP" sz="2000" dirty="0">
                <a:latin typeface="メイリオ" panose="020B0604030504040204" pitchFamily="50" charset="-128"/>
                <a:ea typeface="メイリオ" panose="020B0604030504040204" pitchFamily="50" charset="-128"/>
              </a:rPr>
              <a:t>【P42~44】</a:t>
            </a:r>
            <a:endParaRPr lang="ja-JP" altLang="en-US" sz="2000" dirty="0">
              <a:solidFill>
                <a:srgbClr val="0033CC"/>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11D3E1E1-55C1-4209-8316-89412BCDA422}"/>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34</a:t>
            </a:fld>
            <a:endParaRPr lang="ja-JP" altLang="en-US" dirty="0">
              <a:solidFill>
                <a:prstClr val="black">
                  <a:tint val="75000"/>
                </a:prstClr>
              </a:solidFill>
            </a:endParaRPr>
          </a:p>
        </p:txBody>
      </p:sp>
      <p:sp>
        <p:nvSpPr>
          <p:cNvPr id="10" name="Rectangle 37">
            <a:extLst>
              <a:ext uri="{FF2B5EF4-FFF2-40B4-BE49-F238E27FC236}">
                <a16:creationId xmlns:a16="http://schemas.microsoft.com/office/drawing/2014/main" id="{327FA68E-ECFF-4ACB-A7BB-E9F5FBCC37D6}"/>
              </a:ext>
            </a:extLst>
          </p:cNvPr>
          <p:cNvSpPr>
            <a:spLocks noChangeArrowheads="1"/>
          </p:cNvSpPr>
          <p:nvPr/>
        </p:nvSpPr>
        <p:spPr bwMode="auto">
          <a:xfrm>
            <a:off x="7031789" y="3627920"/>
            <a:ext cx="1979896" cy="828000"/>
          </a:xfrm>
          <a:prstGeom prst="rect">
            <a:avLst/>
          </a:prstGeom>
          <a:solidFill>
            <a:schemeClr val="bg1"/>
          </a:solidFill>
          <a:ln>
            <a:solidFill>
              <a:schemeClr val="tx1"/>
            </a:solidFill>
            <a:prstDash val="lgDash"/>
          </a:ln>
          <a:extLst/>
        </p:spPr>
        <p:txBody>
          <a:bodyPr wrap="square" anchor="ctr"/>
          <a:lstStyle/>
          <a:p>
            <a:pPr marL="342900" indent="-342900"/>
            <a:r>
              <a:rPr lang="ja-JP" altLang="en-US" sz="2000" dirty="0">
                <a:latin typeface="メイリオ" panose="020B0604030504040204" pitchFamily="50" charset="-128"/>
                <a:ea typeface="メイリオ" panose="020B0604030504040204" pitchFamily="50" charset="-128"/>
              </a:rPr>
              <a:t>登録教科等に</a:t>
            </a:r>
            <a:endParaRPr lang="en-US" altLang="ja-JP" sz="2000" dirty="0">
              <a:latin typeface="メイリオ" panose="020B0604030504040204" pitchFamily="50" charset="-128"/>
              <a:ea typeface="メイリオ" panose="020B0604030504040204" pitchFamily="50" charset="-128"/>
            </a:endParaRPr>
          </a:p>
          <a:p>
            <a:pPr marL="342900" indent="-342900"/>
            <a:r>
              <a:rPr lang="ja-JP" altLang="en-US" sz="2000" dirty="0">
                <a:latin typeface="メイリオ" panose="020B0604030504040204" pitchFamily="50" charset="-128"/>
                <a:ea typeface="メイリオ" panose="020B0604030504040204" pitchFamily="50" charset="-128"/>
              </a:rPr>
              <a:t>関わる部分。</a:t>
            </a:r>
            <a:endParaRPr lang="en-US" altLang="ja-JP" sz="2000" dirty="0">
              <a:latin typeface="メイリオ" panose="020B0604030504040204" pitchFamily="50" charset="-128"/>
              <a:ea typeface="メイリオ" panose="020B0604030504040204" pitchFamily="50" charset="-128"/>
            </a:endParaRPr>
          </a:p>
        </p:txBody>
      </p:sp>
      <p:sp>
        <p:nvSpPr>
          <p:cNvPr id="9" name="Line 40">
            <a:extLst>
              <a:ext uri="{FF2B5EF4-FFF2-40B4-BE49-F238E27FC236}">
                <a16:creationId xmlns:a16="http://schemas.microsoft.com/office/drawing/2014/main" id="{953C8DA4-D44E-465E-9EEF-09EFDD31EBCC}"/>
              </a:ext>
            </a:extLst>
          </p:cNvPr>
          <p:cNvSpPr>
            <a:spLocks noChangeShapeType="1"/>
          </p:cNvSpPr>
          <p:nvPr/>
        </p:nvSpPr>
        <p:spPr bwMode="auto">
          <a:xfrm rot="5400000">
            <a:off x="6677011" y="3692583"/>
            <a:ext cx="11822" cy="703812"/>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
        <p:nvSpPr>
          <p:cNvPr id="11" name="Rectangle 5">
            <a:extLst>
              <a:ext uri="{FF2B5EF4-FFF2-40B4-BE49-F238E27FC236}">
                <a16:creationId xmlns:a16="http://schemas.microsoft.com/office/drawing/2014/main" id="{2AA1B034-6E86-47B7-8918-6CC494A6BC89}"/>
              </a:ext>
            </a:extLst>
          </p:cNvPr>
          <p:cNvSpPr>
            <a:spLocks noChangeArrowheads="1"/>
          </p:cNvSpPr>
          <p:nvPr/>
        </p:nvSpPr>
        <p:spPr bwMode="auto">
          <a:xfrm>
            <a:off x="768649" y="1988839"/>
            <a:ext cx="4527285" cy="1146273"/>
          </a:xfrm>
          <a:prstGeom prst="rect">
            <a:avLst/>
          </a:prstGeom>
          <a:noFill/>
          <a:ln w="50800" algn="ctr">
            <a:solidFill>
              <a:srgbClr val="0033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sp>
        <p:nvSpPr>
          <p:cNvPr id="15" name="Line 40">
            <a:extLst>
              <a:ext uri="{FF2B5EF4-FFF2-40B4-BE49-F238E27FC236}">
                <a16:creationId xmlns:a16="http://schemas.microsoft.com/office/drawing/2014/main" id="{11558FB4-2DEF-4421-AEAB-D46E28CBC864}"/>
              </a:ext>
            </a:extLst>
          </p:cNvPr>
          <p:cNvSpPr>
            <a:spLocks noChangeShapeType="1"/>
          </p:cNvSpPr>
          <p:nvPr/>
        </p:nvSpPr>
        <p:spPr bwMode="auto">
          <a:xfrm rot="5400000">
            <a:off x="6163542" y="1678204"/>
            <a:ext cx="11824" cy="1747040"/>
          </a:xfrm>
          <a:prstGeom prst="line">
            <a:avLst/>
          </a:prstGeom>
          <a:noFill/>
          <a:ln w="762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
        <p:nvSpPr>
          <p:cNvPr id="16" name="Rectangle 37">
            <a:extLst>
              <a:ext uri="{FF2B5EF4-FFF2-40B4-BE49-F238E27FC236}">
                <a16:creationId xmlns:a16="http://schemas.microsoft.com/office/drawing/2014/main" id="{2AB51110-00E9-4116-86C3-2BA10CDEC739}"/>
              </a:ext>
            </a:extLst>
          </p:cNvPr>
          <p:cNvSpPr>
            <a:spLocks noChangeArrowheads="1"/>
          </p:cNvSpPr>
          <p:nvPr/>
        </p:nvSpPr>
        <p:spPr bwMode="auto">
          <a:xfrm>
            <a:off x="7031685" y="2115752"/>
            <a:ext cx="1980000" cy="828000"/>
          </a:xfrm>
          <a:prstGeom prst="rect">
            <a:avLst/>
          </a:prstGeom>
          <a:solidFill>
            <a:schemeClr val="bg1"/>
          </a:solidFill>
          <a:ln>
            <a:solidFill>
              <a:schemeClr val="tx1"/>
            </a:solidFill>
            <a:prstDash val="lgDash"/>
          </a:ln>
          <a:extLst/>
        </p:spPr>
        <p:txBody>
          <a:bodyPr wrap="none" anchor="ctr">
            <a:normAutofit/>
          </a:bodyPr>
          <a:lstStyle/>
          <a:p>
            <a:pPr marL="342900" indent="-342900"/>
            <a:r>
              <a:rPr lang="ja-JP" altLang="en-US" sz="2000" dirty="0">
                <a:latin typeface="メイリオ" panose="020B0604030504040204" pitchFamily="50" charset="-128"/>
                <a:ea typeface="メイリオ" panose="020B0604030504040204" pitchFamily="50" charset="-128"/>
              </a:rPr>
              <a:t>試験場に関わる</a:t>
            </a:r>
            <a:endParaRPr lang="en-US" altLang="ja-JP" sz="2000" dirty="0">
              <a:latin typeface="メイリオ" panose="020B0604030504040204" pitchFamily="50" charset="-128"/>
              <a:ea typeface="メイリオ" panose="020B0604030504040204" pitchFamily="50" charset="-128"/>
            </a:endParaRPr>
          </a:p>
          <a:p>
            <a:pPr marL="342900" indent="-342900"/>
            <a:r>
              <a:rPr lang="ja-JP" altLang="en-US" sz="2000" dirty="0">
                <a:latin typeface="メイリオ" panose="020B0604030504040204" pitchFamily="50" charset="-128"/>
                <a:ea typeface="メイリオ" panose="020B0604030504040204" pitchFamily="50" charset="-128"/>
              </a:rPr>
              <a:t>部分。</a:t>
            </a:r>
          </a:p>
        </p:txBody>
      </p:sp>
      <p:sp>
        <p:nvSpPr>
          <p:cNvPr id="20" name="Rectangle 3">
            <a:extLst>
              <a:ext uri="{FF2B5EF4-FFF2-40B4-BE49-F238E27FC236}">
                <a16:creationId xmlns:a16="http://schemas.microsoft.com/office/drawing/2014/main" id="{6EF9497A-558F-4B7D-84F5-9343F6FE053A}"/>
              </a:ext>
            </a:extLst>
          </p:cNvPr>
          <p:cNvSpPr>
            <a:spLocks noChangeArrowheads="1"/>
          </p:cNvSpPr>
          <p:nvPr/>
        </p:nvSpPr>
        <p:spPr bwMode="auto">
          <a:xfrm>
            <a:off x="539552" y="754942"/>
            <a:ext cx="4142325" cy="49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r>
              <a:rPr lang="ja-JP" altLang="en-US" sz="2400" dirty="0">
                <a:latin typeface="メイリオ" panose="020B0604030504040204" pitchFamily="50" charset="-128"/>
                <a:ea typeface="メイリオ" panose="020B0604030504040204" pitchFamily="50" charset="-128"/>
              </a:rPr>
              <a:t>○　受験票の確認ポイント</a:t>
            </a:r>
          </a:p>
        </p:txBody>
      </p:sp>
      <p:sp>
        <p:nvSpPr>
          <p:cNvPr id="23" name="Rectangle 37">
            <a:extLst>
              <a:ext uri="{FF2B5EF4-FFF2-40B4-BE49-F238E27FC236}">
                <a16:creationId xmlns:a16="http://schemas.microsoft.com/office/drawing/2014/main" id="{F72371A3-7CE3-4667-8EA1-9C0FA73DEBB3}"/>
              </a:ext>
            </a:extLst>
          </p:cNvPr>
          <p:cNvSpPr>
            <a:spLocks noChangeArrowheads="1"/>
          </p:cNvSpPr>
          <p:nvPr/>
        </p:nvSpPr>
        <p:spPr bwMode="auto">
          <a:xfrm>
            <a:off x="6984592" y="5147297"/>
            <a:ext cx="2051904" cy="1090015"/>
          </a:xfrm>
          <a:prstGeom prst="rect">
            <a:avLst/>
          </a:prstGeom>
          <a:solidFill>
            <a:schemeClr val="bg1"/>
          </a:solidFill>
          <a:ln>
            <a:solidFill>
              <a:schemeClr val="tx1"/>
            </a:solidFill>
            <a:prstDash val="lgDash"/>
          </a:ln>
          <a:extLst/>
        </p:spPr>
        <p:txBody>
          <a:bodyPr wrap="square" anchor="ctr"/>
          <a:lstStyle/>
          <a:p>
            <a:r>
              <a:rPr lang="ja-JP" altLang="en-US" sz="2000" dirty="0">
                <a:latin typeface="メイリオ" panose="020B0604030504040204" pitchFamily="50" charset="-128"/>
                <a:ea typeface="メイリオ" panose="020B0604030504040204" pitchFamily="50" charset="-128"/>
              </a:rPr>
              <a:t>試験時間中は点線部で山折りにして机上に置く。</a:t>
            </a:r>
            <a:endParaRPr lang="en-US" altLang="ja-JP" sz="2000" dirty="0">
              <a:latin typeface="メイリオ" panose="020B0604030504040204" pitchFamily="50" charset="-128"/>
              <a:ea typeface="メイリオ" panose="020B0604030504040204" pitchFamily="50" charset="-128"/>
            </a:endParaRPr>
          </a:p>
        </p:txBody>
      </p:sp>
      <p:sp>
        <p:nvSpPr>
          <p:cNvPr id="24" name="Line 40">
            <a:extLst>
              <a:ext uri="{FF2B5EF4-FFF2-40B4-BE49-F238E27FC236}">
                <a16:creationId xmlns:a16="http://schemas.microsoft.com/office/drawing/2014/main" id="{7175D622-2724-4687-8382-90E27417946C}"/>
              </a:ext>
            </a:extLst>
          </p:cNvPr>
          <p:cNvSpPr>
            <a:spLocks noChangeShapeType="1"/>
          </p:cNvSpPr>
          <p:nvPr/>
        </p:nvSpPr>
        <p:spPr bwMode="auto">
          <a:xfrm rot="5400000">
            <a:off x="6677176" y="5625246"/>
            <a:ext cx="2" cy="50405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pic>
        <p:nvPicPr>
          <p:cNvPr id="21" name="図 20">
            <a:extLst>
              <a:ext uri="{FF2B5EF4-FFF2-40B4-BE49-F238E27FC236}">
                <a16:creationId xmlns:a16="http://schemas.microsoft.com/office/drawing/2014/main" id="{B85B4648-A72D-41E9-BB99-DB7108080901}"/>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09350" y="6078961"/>
            <a:ext cx="6336000" cy="493958"/>
          </a:xfrm>
          <a:prstGeom prst="rect">
            <a:avLst/>
          </a:prstGeom>
          <a:noFill/>
          <a:ln>
            <a:noFill/>
          </a:ln>
        </p:spPr>
      </p:pic>
    </p:spTree>
    <p:extLst>
      <p:ext uri="{BB962C8B-B14F-4D97-AF65-F5344CB8AC3E}">
        <p14:creationId xmlns:p14="http://schemas.microsoft.com/office/powerpoint/2010/main" val="30628364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a:xfrm>
            <a:off x="786879" y="1967951"/>
            <a:ext cx="7834202" cy="1024200"/>
          </a:xfrm>
          <a:prstGeom prst="rect">
            <a:avLst/>
          </a:prstGeom>
          <a:noFill/>
        </p:spPr>
        <p:txBody>
          <a:bodyPr/>
          <a:lstStyle>
            <a:lvl1pPr marL="354421" indent="-354421" algn="l" defTabSz="94512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7913" indent="-295351" algn="l" defTabSz="94512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1405" indent="-236281" algn="l" defTabSz="94512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3967"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6529"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599091"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1652"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4214"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16776"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9pPr>
          </a:lstStyle>
          <a:p>
            <a:pPr marL="0" indent="0" fontAlgn="auto">
              <a:spcBef>
                <a:spcPts val="0"/>
              </a:spcBef>
              <a:spcAft>
                <a:spcPts val="0"/>
              </a:spcAft>
              <a:buNone/>
            </a:pPr>
            <a:r>
              <a:rPr lang="ja-JP" altLang="en-US" sz="1800" b="0" dirty="0">
                <a:latin typeface="メイリオ" panose="020B0604030504040204" pitchFamily="50" charset="-128"/>
                <a:ea typeface="メイリオ" panose="020B0604030504040204" pitchFamily="50" charset="-128"/>
              </a:rPr>
              <a:t>〇　各志願者の試験場は、原則として都道府県を単位とする「試験地区区</a:t>
            </a:r>
            <a:endParaRPr lang="en-US" altLang="ja-JP" sz="1800" b="0" dirty="0">
              <a:latin typeface="メイリオ" panose="020B0604030504040204" pitchFamily="50" charset="-128"/>
              <a:ea typeface="メイリオ" panose="020B0604030504040204" pitchFamily="50" charset="-128"/>
            </a:endParaRPr>
          </a:p>
          <a:p>
            <a:pPr marL="0" indent="0" fontAlgn="auto">
              <a:spcBef>
                <a:spcPts val="0"/>
              </a:spcBef>
              <a:spcAft>
                <a:spcPts val="0"/>
              </a:spcAft>
              <a:buNone/>
            </a:pPr>
            <a:r>
              <a:rPr lang="en-US" altLang="ja-JP" sz="1800" b="0" dirty="0">
                <a:latin typeface="メイリオ" panose="020B0604030504040204" pitchFamily="50" charset="-128"/>
                <a:ea typeface="メイリオ" panose="020B0604030504040204" pitchFamily="50" charset="-128"/>
              </a:rPr>
              <a:t>   </a:t>
            </a:r>
            <a:r>
              <a:rPr lang="ja-JP" altLang="en-US" sz="1800" b="0" dirty="0">
                <a:latin typeface="メイリオ" panose="020B0604030504040204" pitchFamily="50" charset="-128"/>
                <a:ea typeface="メイリオ" panose="020B0604030504040204" pitchFamily="50" charset="-128"/>
              </a:rPr>
              <a:t>分表（</a:t>
            </a:r>
            <a:r>
              <a:rPr lang="en-US" altLang="ja-JP" sz="1800" b="0" dirty="0">
                <a:latin typeface="メイリオ" panose="020B0604030504040204" pitchFamily="50" charset="-128"/>
                <a:ea typeface="メイリオ" panose="020B0604030504040204" pitchFamily="50" charset="-128"/>
              </a:rPr>
              <a:t>p.46</a:t>
            </a:r>
            <a:r>
              <a:rPr lang="ja-JP" altLang="en-US" sz="1800" b="0" dirty="0">
                <a:latin typeface="メイリオ" panose="020B0604030504040204" pitchFamily="50" charset="-128"/>
                <a:ea typeface="メイリオ" panose="020B0604030504040204" pitchFamily="50" charset="-128"/>
              </a:rPr>
              <a:t>）」に基づき設定。</a:t>
            </a:r>
            <a:endParaRPr lang="ja-JP" altLang="en-US" sz="1800" b="0" dirty="0"/>
          </a:p>
          <a:p>
            <a:pPr marL="0" indent="0" fontAlgn="auto">
              <a:spcBef>
                <a:spcPts val="600"/>
              </a:spcBef>
              <a:spcAft>
                <a:spcPts val="0"/>
              </a:spcAft>
              <a:buNone/>
            </a:pPr>
            <a:r>
              <a:rPr lang="ja-JP" altLang="en-US" sz="1800" b="0" dirty="0">
                <a:latin typeface="メイリオ" panose="020B0604030504040204" pitchFamily="50" charset="-128"/>
                <a:ea typeface="メイリオ" panose="020B0604030504040204" pitchFamily="50" charset="-128"/>
              </a:rPr>
              <a:t>〇　下表のとおり出願資格によって指定する試験場は異なる。</a:t>
            </a:r>
            <a:endParaRPr lang="en-US" altLang="ja-JP" sz="1800" b="0" dirty="0">
              <a:latin typeface="メイリオ" panose="020B0604030504040204" pitchFamily="50" charset="-128"/>
              <a:ea typeface="メイリオ" panose="020B0604030504040204" pitchFamily="50" charset="-128"/>
            </a:endParaRPr>
          </a:p>
          <a:p>
            <a:pPr marL="0" indent="0" fontAlgn="auto">
              <a:spcBef>
                <a:spcPts val="600"/>
              </a:spcBef>
              <a:spcAft>
                <a:spcPts val="0"/>
              </a:spcAft>
              <a:buNone/>
            </a:pPr>
            <a:r>
              <a:rPr lang="ja-JP" altLang="en-US" sz="2000" b="0" dirty="0"/>
              <a:t>　</a:t>
            </a:r>
            <a:endParaRPr lang="en-US" altLang="ja-JP" sz="2000" b="0" dirty="0"/>
          </a:p>
        </p:txBody>
      </p:sp>
      <p:sp>
        <p:nvSpPr>
          <p:cNvPr id="10" name="Rectangle 5"/>
          <p:cNvSpPr>
            <a:spLocks noChangeArrowheads="1"/>
          </p:cNvSpPr>
          <p:nvPr/>
        </p:nvSpPr>
        <p:spPr bwMode="auto">
          <a:xfrm>
            <a:off x="251519" y="898593"/>
            <a:ext cx="8496000" cy="576000"/>
          </a:xfrm>
          <a:prstGeom prst="rect">
            <a:avLst/>
          </a:prstGeom>
          <a:solidFill>
            <a:srgbClr val="FFFFCC"/>
          </a:solidFill>
          <a:ln w="28575">
            <a:noFill/>
          </a:ln>
          <a:extLst/>
        </p:spPr>
        <p:txBody>
          <a:bodyPr anchor="b"/>
          <a:lstStyle/>
          <a:p>
            <a:pPr>
              <a:spcBef>
                <a:spcPct val="0"/>
              </a:spcBef>
            </a:pPr>
            <a:r>
              <a:rPr lang="ja-JP" altLang="en-US" dirty="0">
                <a:latin typeface="メイリオ" panose="020B0604030504040204" pitchFamily="50" charset="-128"/>
                <a:ea typeface="メイリオ" panose="020B0604030504040204" pitchFamily="50" charset="-128"/>
              </a:rPr>
              <a:t>試験場の指定</a:t>
            </a:r>
          </a:p>
        </p:txBody>
      </p:sp>
      <p:sp>
        <p:nvSpPr>
          <p:cNvPr id="11" name="テキスト ボックス 10"/>
          <p:cNvSpPr txBox="1"/>
          <p:nvPr/>
        </p:nvSpPr>
        <p:spPr>
          <a:xfrm>
            <a:off x="69236" y="20359"/>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200" dirty="0">
                <a:latin typeface="メイリオ" panose="020B0604030504040204" pitchFamily="50" charset="-128"/>
                <a:ea typeface="メイリオ" panose="020B0604030504040204" pitchFamily="50" charset="-128"/>
              </a:rPr>
              <a:t>Ｃ</a:t>
            </a:r>
            <a:endParaRPr kumimoji="1" lang="ja-JP" altLang="en-US" sz="3200" dirty="0">
              <a:latin typeface="メイリオ" panose="020B0604030504040204" pitchFamily="50" charset="-128"/>
              <a:ea typeface="メイリオ" panose="020B0604030504040204" pitchFamily="50" charset="-128"/>
            </a:endParaRPr>
          </a:p>
        </p:txBody>
      </p:sp>
      <p:sp>
        <p:nvSpPr>
          <p:cNvPr id="12" name="Rectangle 15"/>
          <p:cNvSpPr>
            <a:spLocks noChangeArrowheads="1"/>
          </p:cNvSpPr>
          <p:nvPr/>
        </p:nvSpPr>
        <p:spPr bwMode="auto">
          <a:xfrm>
            <a:off x="1187624" y="101337"/>
            <a:ext cx="2952328"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dirty="0">
                <a:latin typeface="メイリオ" panose="020B0604030504040204" pitchFamily="50" charset="-128"/>
                <a:ea typeface="メイリオ" panose="020B0604030504040204" pitchFamily="50" charset="-128"/>
              </a:rPr>
              <a:t>出願後　</a:t>
            </a:r>
            <a:r>
              <a:rPr lang="en-US" altLang="ja-JP" sz="2000" dirty="0">
                <a:latin typeface="メイリオ" panose="020B0604030504040204" pitchFamily="50" charset="-128"/>
                <a:ea typeface="メイリオ" panose="020B0604030504040204" pitchFamily="50" charset="-128"/>
              </a:rPr>
              <a:t>【P45</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46】</a:t>
            </a:r>
            <a:endParaRPr lang="ja-JP" altLang="en-US" sz="2000" dirty="0">
              <a:solidFill>
                <a:srgbClr val="0033CC"/>
              </a:solidFill>
              <a:latin typeface="メイリオ" panose="020B0604030504040204" pitchFamily="50" charset="-128"/>
              <a:ea typeface="メイリオ" panose="020B0604030504040204" pitchFamily="50" charset="-128"/>
            </a:endParaRPr>
          </a:p>
        </p:txBody>
      </p:sp>
      <p:sp>
        <p:nvSpPr>
          <p:cNvPr id="8" name="Rectangle 7"/>
          <p:cNvSpPr>
            <a:spLocks noChangeArrowheads="1"/>
          </p:cNvSpPr>
          <p:nvPr/>
        </p:nvSpPr>
        <p:spPr bwMode="auto">
          <a:xfrm>
            <a:off x="462597" y="1575146"/>
            <a:ext cx="859342" cy="360039"/>
          </a:xfrm>
          <a:prstGeom prst="rect">
            <a:avLst/>
          </a:prstGeom>
          <a:solidFill>
            <a:schemeClr val="tx1"/>
          </a:solidFill>
          <a:ln w="76200" algn="ctr">
            <a:solidFill>
              <a:schemeClr val="tx1"/>
            </a:solidFill>
            <a:miter lim="800000"/>
            <a:headEnd/>
            <a:tailEnd/>
          </a:ln>
        </p:spPr>
        <p:txBody>
          <a:bodyPr wrap="none" anchor="ctr"/>
          <a:lstStyle/>
          <a:p>
            <a:pPr marL="342900" indent="-342900" algn="ctr"/>
            <a:r>
              <a:rPr lang="ja-JP" altLang="en-US" sz="2000" dirty="0">
                <a:solidFill>
                  <a:schemeClr val="bg1"/>
                </a:solidFill>
                <a:latin typeface="メイリオ" panose="020B0604030504040204" pitchFamily="50" charset="-128"/>
                <a:ea typeface="メイリオ" panose="020B0604030504040204" pitchFamily="50" charset="-128"/>
              </a:rPr>
              <a:t>原 則</a:t>
            </a:r>
          </a:p>
        </p:txBody>
      </p:sp>
      <p:sp>
        <p:nvSpPr>
          <p:cNvPr id="15" name="Rectangle 3"/>
          <p:cNvSpPr txBox="1">
            <a:spLocks noChangeArrowheads="1"/>
          </p:cNvSpPr>
          <p:nvPr/>
        </p:nvSpPr>
        <p:spPr>
          <a:xfrm>
            <a:off x="558108" y="5153161"/>
            <a:ext cx="8073189" cy="1344475"/>
          </a:xfrm>
          <a:prstGeom prst="rect">
            <a:avLst/>
          </a:prstGeom>
          <a:noFill/>
        </p:spPr>
        <p:txBody>
          <a:bodyPr/>
          <a:lstStyle>
            <a:lvl1pPr marL="354421" indent="-354421" algn="l" defTabSz="94512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7913" indent="-295351" algn="l" defTabSz="94512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1405" indent="-236281" algn="l" defTabSz="94512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3967"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6529"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599091"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1652"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4214"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16776"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9pPr>
          </a:lstStyle>
          <a:p>
            <a:pPr marL="0" indent="0" fontAlgn="auto">
              <a:spcBef>
                <a:spcPts val="0"/>
              </a:spcBef>
              <a:spcAft>
                <a:spcPts val="0"/>
              </a:spcAft>
              <a:buNone/>
            </a:pPr>
            <a:endParaRPr lang="en-US" altLang="ja-JP" sz="1400" b="0" dirty="0">
              <a:latin typeface="+mj-ea"/>
              <a:ea typeface="+mj-ea"/>
            </a:endParaRPr>
          </a:p>
          <a:p>
            <a:pPr marL="0" indent="0" fontAlgn="auto">
              <a:spcBef>
                <a:spcPts val="0"/>
              </a:spcBef>
              <a:spcAft>
                <a:spcPts val="0"/>
              </a:spcAft>
              <a:buNone/>
            </a:pPr>
            <a:r>
              <a:rPr lang="ja-JP" altLang="en-US" sz="1400" b="0" dirty="0">
                <a:latin typeface="メイリオ" panose="020B0604030504040204" pitchFamily="50" charset="-128"/>
                <a:ea typeface="メイリオ" panose="020B0604030504040204" pitchFamily="50" charset="-128"/>
              </a:rPr>
              <a:t>（注）出願内容の確認・訂正期間</a:t>
            </a:r>
            <a:r>
              <a:rPr lang="ja-JP" altLang="en-US" sz="1400" b="0" u="sng" dirty="0">
                <a:latin typeface="メイリオ" panose="020B0604030504040204" pitchFamily="50" charset="-128"/>
                <a:ea typeface="メイリオ" panose="020B0604030504040204" pitchFamily="50" charset="-128"/>
              </a:rPr>
              <a:t>（</a:t>
            </a:r>
            <a:r>
              <a:rPr lang="en-US" altLang="ja-JP" sz="1400" b="0" u="sng" dirty="0">
                <a:latin typeface="メイリオ" panose="020B0604030504040204" pitchFamily="50" charset="-128"/>
                <a:ea typeface="メイリオ" panose="020B0604030504040204" pitchFamily="50" charset="-128"/>
              </a:rPr>
              <a:t>10 </a:t>
            </a:r>
            <a:r>
              <a:rPr lang="ja-JP" altLang="en-US" sz="1400" b="0" u="sng" dirty="0">
                <a:latin typeface="メイリオ" panose="020B0604030504040204" pitchFamily="50" charset="-128"/>
                <a:ea typeface="メイリオ" panose="020B0604030504040204" pitchFamily="50" charset="-128"/>
              </a:rPr>
              <a:t>月</a:t>
            </a:r>
            <a:r>
              <a:rPr lang="en-US" altLang="ja-JP" sz="1400" b="0" u="sng" dirty="0">
                <a:latin typeface="メイリオ" panose="020B0604030504040204" pitchFamily="50" charset="-128"/>
                <a:ea typeface="メイリオ" panose="020B0604030504040204" pitchFamily="50" charset="-128"/>
              </a:rPr>
              <a:t>9</a:t>
            </a:r>
            <a:r>
              <a:rPr lang="ja-JP" altLang="en-US" sz="1400" b="0" u="sng" dirty="0">
                <a:latin typeface="メイリオ" panose="020B0604030504040204" pitchFamily="50" charset="-128"/>
                <a:ea typeface="メイリオ" panose="020B0604030504040204" pitchFamily="50" charset="-128"/>
              </a:rPr>
              <a:t>日（金）</a:t>
            </a:r>
            <a:r>
              <a:rPr lang="en-US" altLang="ja-JP" sz="1400" b="0" u="sng" dirty="0">
                <a:latin typeface="メイリオ" panose="020B0604030504040204" pitchFamily="50" charset="-128"/>
                <a:ea typeface="メイリオ" panose="020B0604030504040204" pitchFamily="50" charset="-128"/>
              </a:rPr>
              <a:t>10</a:t>
            </a:r>
            <a:r>
              <a:rPr lang="ja-JP" altLang="en-US" sz="1400" b="0" u="sng" dirty="0">
                <a:latin typeface="メイリオ" panose="020B0604030504040204" pitchFamily="50" charset="-128"/>
                <a:ea typeface="メイリオ" panose="020B0604030504040204" pitchFamily="50" charset="-128"/>
              </a:rPr>
              <a:t>：</a:t>
            </a:r>
            <a:r>
              <a:rPr lang="en-US" altLang="ja-JP" sz="1400" b="0" u="sng" dirty="0">
                <a:latin typeface="メイリオ" panose="020B0604030504040204" pitchFamily="50" charset="-128"/>
                <a:ea typeface="メイリオ" panose="020B0604030504040204" pitchFamily="50" charset="-128"/>
              </a:rPr>
              <a:t>00</a:t>
            </a:r>
            <a:r>
              <a:rPr lang="ja-JP" altLang="en-US" sz="1400" b="0" u="sng" dirty="0">
                <a:latin typeface="メイリオ" panose="020B0604030504040204" pitchFamily="50" charset="-128"/>
                <a:ea typeface="メイリオ" panose="020B0604030504040204" pitchFamily="50" charset="-128"/>
              </a:rPr>
              <a:t>　～　</a:t>
            </a:r>
            <a:r>
              <a:rPr lang="en-US" altLang="ja-JP" sz="1400" b="0" u="sng" dirty="0">
                <a:latin typeface="メイリオ" panose="020B0604030504040204" pitchFamily="50" charset="-128"/>
                <a:ea typeface="メイリオ" panose="020B0604030504040204" pitchFamily="50" charset="-128"/>
              </a:rPr>
              <a:t>10 </a:t>
            </a:r>
            <a:r>
              <a:rPr lang="ja-JP" altLang="en-US" sz="1400" b="0" u="sng" dirty="0">
                <a:latin typeface="メイリオ" panose="020B0604030504040204" pitchFamily="50" charset="-128"/>
                <a:ea typeface="メイリオ" panose="020B0604030504040204" pitchFamily="50" charset="-128"/>
              </a:rPr>
              <a:t>月</a:t>
            </a:r>
            <a:r>
              <a:rPr lang="en-US" altLang="ja-JP" sz="1400" b="0" u="sng" dirty="0">
                <a:latin typeface="メイリオ" panose="020B0604030504040204" pitchFamily="50" charset="-128"/>
                <a:ea typeface="メイリオ" panose="020B0604030504040204" pitchFamily="50" charset="-128"/>
              </a:rPr>
              <a:t>16 </a:t>
            </a:r>
            <a:r>
              <a:rPr lang="ja-JP" altLang="en-US" sz="1400" b="0" u="sng" dirty="0">
                <a:latin typeface="メイリオ" panose="020B0604030504040204" pitchFamily="50" charset="-128"/>
                <a:ea typeface="メイリオ" panose="020B0604030504040204" pitchFamily="50" charset="-128"/>
              </a:rPr>
              <a:t>日（金）</a:t>
            </a:r>
            <a:r>
              <a:rPr lang="en-US" altLang="ja-JP" sz="1400" b="0" u="sng" dirty="0">
                <a:latin typeface="メイリオ" panose="020B0604030504040204" pitchFamily="50" charset="-128"/>
                <a:ea typeface="メイリオ" panose="020B0604030504040204" pitchFamily="50" charset="-128"/>
              </a:rPr>
              <a:t>17</a:t>
            </a:r>
            <a:r>
              <a:rPr lang="ja-JP" altLang="en-US" sz="1400" b="0" u="sng" dirty="0">
                <a:latin typeface="メイリオ" panose="020B0604030504040204" pitchFamily="50" charset="-128"/>
                <a:ea typeface="メイリオ" panose="020B0604030504040204" pitchFamily="50" charset="-128"/>
              </a:rPr>
              <a:t>：</a:t>
            </a:r>
            <a:r>
              <a:rPr lang="en-US" altLang="ja-JP" sz="1400" b="0" u="sng" dirty="0">
                <a:latin typeface="メイリオ" panose="020B0604030504040204" pitchFamily="50" charset="-128"/>
                <a:ea typeface="メイリオ" panose="020B0604030504040204" pitchFamily="50" charset="-128"/>
              </a:rPr>
              <a:t>00</a:t>
            </a:r>
            <a:r>
              <a:rPr lang="ja-JP" altLang="en-US" sz="1400" b="0" u="sng" dirty="0">
                <a:latin typeface="メイリオ" panose="020B0604030504040204" pitchFamily="50" charset="-128"/>
                <a:ea typeface="メイリオ" panose="020B0604030504040204" pitchFamily="50" charset="-128"/>
              </a:rPr>
              <a:t>）</a:t>
            </a:r>
            <a:r>
              <a:rPr lang="ja-JP" altLang="en-US" sz="1400" b="0" dirty="0">
                <a:latin typeface="メイリオ" panose="020B0604030504040204" pitchFamily="50" charset="-128"/>
                <a:ea typeface="メイリオ" panose="020B0604030504040204" pitchFamily="50" charset="-128"/>
              </a:rPr>
              <a:t>に</a:t>
            </a:r>
            <a:endParaRPr lang="en-US" altLang="ja-JP" sz="1400" b="0" dirty="0">
              <a:latin typeface="メイリオ" panose="020B0604030504040204" pitchFamily="50" charset="-128"/>
              <a:ea typeface="メイリオ" panose="020B0604030504040204" pitchFamily="50" charset="-128"/>
            </a:endParaRPr>
          </a:p>
          <a:p>
            <a:pPr marL="0" indent="0" fontAlgn="auto">
              <a:spcBef>
                <a:spcPts val="0"/>
              </a:spcBef>
              <a:spcAft>
                <a:spcPts val="0"/>
              </a:spcAft>
              <a:buNone/>
            </a:pPr>
            <a:r>
              <a:rPr lang="ja-JP" altLang="en-US" sz="1400" b="0" dirty="0">
                <a:latin typeface="メイリオ" panose="020B0604030504040204" pitchFamily="50" charset="-128"/>
                <a:ea typeface="メイリオ" panose="020B0604030504040204" pitchFamily="50" charset="-128"/>
              </a:rPr>
              <a:t>　　訂正した場合は、訂正後の学校又は現住所</a:t>
            </a:r>
            <a:endParaRPr lang="en-US" altLang="ja-JP" sz="1400" b="0" dirty="0">
              <a:latin typeface="メイリオ" panose="020B0604030504040204" pitchFamily="50" charset="-128"/>
              <a:ea typeface="メイリオ" panose="020B0604030504040204" pitchFamily="50" charset="-128"/>
            </a:endParaRPr>
          </a:p>
          <a:p>
            <a:pPr marL="0" indent="0" fontAlgn="auto">
              <a:spcBef>
                <a:spcPts val="0"/>
              </a:spcBef>
              <a:spcAft>
                <a:spcPts val="0"/>
              </a:spcAft>
              <a:buNone/>
            </a:pPr>
            <a:endParaRPr lang="en-US" altLang="ja-JP" sz="1400" b="0" dirty="0">
              <a:latin typeface="メイリオ" panose="020B0604030504040204" pitchFamily="50" charset="-128"/>
              <a:ea typeface="メイリオ" panose="020B0604030504040204" pitchFamily="50" charset="-128"/>
            </a:endParaRPr>
          </a:p>
          <a:p>
            <a:pPr marL="0" indent="0" fontAlgn="auto">
              <a:spcBef>
                <a:spcPts val="600"/>
              </a:spcBef>
              <a:spcAft>
                <a:spcPts val="0"/>
              </a:spcAft>
              <a:buNone/>
            </a:pPr>
            <a:r>
              <a:rPr lang="en-US" altLang="ja-JP" sz="1400" b="0" dirty="0">
                <a:latin typeface="メイリオ" panose="020B0604030504040204" pitchFamily="50" charset="-128"/>
                <a:ea typeface="メイリオ" panose="020B0604030504040204" pitchFamily="50" charset="-128"/>
              </a:rPr>
              <a:t>  </a:t>
            </a:r>
            <a:r>
              <a:rPr lang="en-US" altLang="ja-JP" sz="1800" b="0" dirty="0">
                <a:latin typeface="メイリオ" panose="020B0604030504040204" pitchFamily="50" charset="-128"/>
                <a:ea typeface="メイリオ" panose="020B0604030504040204" pitchFamily="50" charset="-128"/>
              </a:rPr>
              <a:t>※</a:t>
            </a:r>
            <a:r>
              <a:rPr lang="ja-JP" altLang="en-US" sz="1800" b="0" dirty="0">
                <a:latin typeface="メイリオ" panose="020B0604030504040204" pitchFamily="50" charset="-128"/>
                <a:ea typeface="メイリオ" panose="020B0604030504040204" pitchFamily="50" charset="-128"/>
              </a:rPr>
              <a:t>　学校の最寄り（通信制課程の場合、各志願者の現住所の最寄り）の試</a:t>
            </a:r>
            <a:endParaRPr lang="en-US" altLang="ja-JP" sz="1800" b="0" dirty="0">
              <a:latin typeface="メイリオ" panose="020B0604030504040204" pitchFamily="50" charset="-128"/>
              <a:ea typeface="メイリオ" panose="020B0604030504040204" pitchFamily="50" charset="-128"/>
            </a:endParaRPr>
          </a:p>
          <a:p>
            <a:pPr marL="0" indent="0" fontAlgn="auto">
              <a:spcBef>
                <a:spcPts val="0"/>
              </a:spcBef>
              <a:spcAft>
                <a:spcPts val="0"/>
              </a:spcAft>
              <a:buNone/>
            </a:pPr>
            <a:r>
              <a:rPr lang="en-US" altLang="ja-JP" sz="1800" b="0" dirty="0">
                <a:latin typeface="メイリオ" panose="020B0604030504040204" pitchFamily="50" charset="-128"/>
                <a:ea typeface="メイリオ" panose="020B0604030504040204" pitchFamily="50" charset="-128"/>
              </a:rPr>
              <a:t>    </a:t>
            </a:r>
            <a:r>
              <a:rPr lang="ja-JP" altLang="en-US" sz="1800" b="0" dirty="0">
                <a:latin typeface="メイリオ" panose="020B0604030504040204" pitchFamily="50" charset="-128"/>
                <a:ea typeface="メイリオ" panose="020B0604030504040204" pitchFamily="50" charset="-128"/>
              </a:rPr>
              <a:t>験場が指定されると限らない。</a:t>
            </a:r>
            <a:endParaRPr lang="en-US" altLang="ja-JP" sz="1800" b="0" dirty="0">
              <a:latin typeface="メイリオ" panose="020B0604030504040204" pitchFamily="50" charset="-128"/>
              <a:ea typeface="メイリオ" panose="020B0604030504040204" pitchFamily="50" charset="-128"/>
            </a:endParaRPr>
          </a:p>
          <a:p>
            <a:pPr marL="0" indent="0" fontAlgn="auto">
              <a:spcBef>
                <a:spcPts val="600"/>
              </a:spcBef>
              <a:spcAft>
                <a:spcPts val="0"/>
              </a:spcAft>
              <a:buNone/>
            </a:pPr>
            <a:r>
              <a:rPr lang="en-US" altLang="ja-JP" sz="1400" b="0" dirty="0">
                <a:latin typeface="メイリオ" panose="020B0604030504040204" pitchFamily="50" charset="-128"/>
                <a:ea typeface="メイリオ" panose="020B0604030504040204" pitchFamily="50" charset="-128"/>
              </a:rPr>
              <a:t> </a:t>
            </a:r>
            <a:endParaRPr lang="en-US" altLang="ja-JP" sz="1800" b="0" dirty="0">
              <a:latin typeface="メイリオ" panose="020B0604030504040204" pitchFamily="50" charset="-128"/>
              <a:ea typeface="メイリオ" panose="020B0604030504040204" pitchFamily="50" charset="-128"/>
            </a:endParaRPr>
          </a:p>
        </p:txBody>
      </p:sp>
      <p:graphicFrame>
        <p:nvGraphicFramePr>
          <p:cNvPr id="3" name="表 2">
            <a:extLst>
              <a:ext uri="{FF2B5EF4-FFF2-40B4-BE49-F238E27FC236}">
                <a16:creationId xmlns:a16="http://schemas.microsoft.com/office/drawing/2014/main" id="{52500CE5-288E-47E0-9465-DD249D054B3D}"/>
              </a:ext>
            </a:extLst>
          </p:cNvPr>
          <p:cNvGraphicFramePr>
            <a:graphicFrameLocks noGrp="1"/>
          </p:cNvGraphicFramePr>
          <p:nvPr>
            <p:extLst>
              <p:ext uri="{D42A27DB-BD31-4B8C-83A1-F6EECF244321}">
                <p14:modId xmlns:p14="http://schemas.microsoft.com/office/powerpoint/2010/main" val="4172985616"/>
              </p:ext>
            </p:extLst>
          </p:nvPr>
        </p:nvGraphicFramePr>
        <p:xfrm>
          <a:off x="751691" y="2930338"/>
          <a:ext cx="7834201" cy="2443096"/>
        </p:xfrm>
        <a:graphic>
          <a:graphicData uri="http://schemas.openxmlformats.org/drawingml/2006/table">
            <a:tbl>
              <a:tblPr firstRow="1" bandRow="1">
                <a:tableStyleId>{5940675A-B579-460E-94D1-54222C63F5DA}</a:tableStyleId>
              </a:tblPr>
              <a:tblGrid>
                <a:gridCol w="4305809">
                  <a:extLst>
                    <a:ext uri="{9D8B030D-6E8A-4147-A177-3AD203B41FA5}">
                      <a16:colId xmlns:a16="http://schemas.microsoft.com/office/drawing/2014/main" val="3313435813"/>
                    </a:ext>
                  </a:extLst>
                </a:gridCol>
                <a:gridCol w="3528392">
                  <a:extLst>
                    <a:ext uri="{9D8B030D-6E8A-4147-A177-3AD203B41FA5}">
                      <a16:colId xmlns:a16="http://schemas.microsoft.com/office/drawing/2014/main" val="211640138"/>
                    </a:ext>
                  </a:extLst>
                </a:gridCol>
              </a:tblGrid>
              <a:tr h="435126">
                <a:tc>
                  <a:txBody>
                    <a:bodyPr/>
                    <a:lstStyle/>
                    <a:p>
                      <a:pPr algn="ctr">
                        <a:lnSpc>
                          <a:spcPts val="1800"/>
                        </a:lnSpc>
                        <a:spcAft>
                          <a:spcPts val="0"/>
                        </a:spcAft>
                      </a:pPr>
                      <a:r>
                        <a:rPr lang="ja-JP" sz="1600" kern="0" spc="825" dirty="0">
                          <a:effectLst/>
                          <a:latin typeface="メイリオ" panose="020B0604030504040204" pitchFamily="50" charset="-128"/>
                          <a:ea typeface="メイリオ" panose="020B0604030504040204" pitchFamily="50" charset="-128"/>
                        </a:rPr>
                        <a:t>出願資格</a:t>
                      </a:r>
                      <a:endParaRPr lang="ja-JP" sz="1600" b="1" kern="100" dirty="0">
                        <a:effectLst/>
                        <a:latin typeface="メイリオ" panose="020B0604030504040204" pitchFamily="50" charset="-128"/>
                        <a:ea typeface="メイリオ" panose="020B0604030504040204" pitchFamily="50" charset="-128"/>
                      </a:endParaRPr>
                    </a:p>
                  </a:txBody>
                  <a:tcPr marL="53975" marR="53975" marT="108000" marB="53975" anchor="b"/>
                </a:tc>
                <a:tc>
                  <a:txBody>
                    <a:bodyPr/>
                    <a:lstStyle/>
                    <a:p>
                      <a:pPr algn="ctr">
                        <a:lnSpc>
                          <a:spcPts val="1800"/>
                        </a:lnSpc>
                        <a:spcAft>
                          <a:spcPts val="0"/>
                        </a:spcAft>
                      </a:pPr>
                      <a:r>
                        <a:rPr lang="ja-JP" sz="1600" kern="0" spc="75" dirty="0">
                          <a:effectLst/>
                          <a:latin typeface="メイリオ" panose="020B0604030504040204" pitchFamily="50" charset="-128"/>
                          <a:ea typeface="メイリオ" panose="020B0604030504040204" pitchFamily="50" charset="-128"/>
                        </a:rPr>
                        <a:t>指定する試験場</a:t>
                      </a:r>
                      <a:endParaRPr lang="ja-JP" sz="1600" b="1" kern="100" dirty="0">
                        <a:effectLst/>
                        <a:latin typeface="メイリオ" panose="020B0604030504040204" pitchFamily="50" charset="-128"/>
                        <a:ea typeface="メイリオ" panose="020B0604030504040204" pitchFamily="50" charset="-128"/>
                      </a:endParaRPr>
                    </a:p>
                  </a:txBody>
                  <a:tcPr marL="53975" marR="53975" marT="108000" marB="53975" anchor="b"/>
                </a:tc>
                <a:extLst>
                  <a:ext uri="{0D108BD9-81ED-4DB2-BD59-A6C34878D82A}">
                    <a16:rowId xmlns:a16="http://schemas.microsoft.com/office/drawing/2014/main" val="2099653084"/>
                  </a:ext>
                </a:extLst>
              </a:tr>
              <a:tr h="816352">
                <a:tc>
                  <a:txBody>
                    <a:bodyPr/>
                    <a:lstStyle/>
                    <a:p>
                      <a:pPr algn="l">
                        <a:lnSpc>
                          <a:spcPts val="1800"/>
                        </a:lnSpc>
                        <a:spcAft>
                          <a:spcPts val="0"/>
                        </a:spcAft>
                      </a:pPr>
                      <a:r>
                        <a:rPr lang="ja-JP" sz="1600" kern="100" spc="-5" dirty="0">
                          <a:effectLst/>
                          <a:latin typeface="メイリオ" panose="020B0604030504040204" pitchFamily="50" charset="-128"/>
                          <a:ea typeface="メイリオ" panose="020B0604030504040204" pitchFamily="50" charset="-128"/>
                        </a:rPr>
                        <a:t>高等学校</a:t>
                      </a:r>
                      <a:r>
                        <a:rPr lang="ja-JP" sz="1600" kern="0" dirty="0">
                          <a:effectLst/>
                          <a:latin typeface="メイリオ" panose="020B0604030504040204" pitchFamily="50" charset="-128"/>
                          <a:ea typeface="メイリオ" panose="020B0604030504040204" pitchFamily="50" charset="-128"/>
                        </a:rPr>
                        <a:t>（特別支援学校の高等部を含む。）</a:t>
                      </a:r>
                      <a:r>
                        <a:rPr lang="ja-JP" sz="1600" kern="100" spc="-5" dirty="0">
                          <a:effectLst/>
                          <a:latin typeface="メイリオ" panose="020B0604030504040204" pitchFamily="50" charset="-128"/>
                          <a:ea typeface="メイリオ" panose="020B0604030504040204" pitchFamily="50" charset="-128"/>
                        </a:rPr>
                        <a:t>又は中等教育学校を令和</a:t>
                      </a:r>
                      <a:r>
                        <a:rPr lang="en-US" altLang="ja-JP" sz="1600" kern="100" spc="-5" dirty="0">
                          <a:effectLst/>
                          <a:latin typeface="メイリオ" panose="020B0604030504040204" pitchFamily="50" charset="-128"/>
                          <a:ea typeface="メイリオ" panose="020B0604030504040204" pitchFamily="50" charset="-128"/>
                        </a:rPr>
                        <a:t>9</a:t>
                      </a:r>
                      <a:r>
                        <a:rPr lang="ja-JP" sz="1600" kern="100" spc="-5" dirty="0">
                          <a:effectLst/>
                          <a:latin typeface="メイリオ" panose="020B0604030504040204" pitchFamily="50" charset="-128"/>
                          <a:ea typeface="メイリオ" panose="020B0604030504040204" pitchFamily="50" charset="-128"/>
                        </a:rPr>
                        <a:t>年</a:t>
                      </a:r>
                      <a:r>
                        <a:rPr lang="en-US" sz="1600" kern="100" spc="-5" dirty="0">
                          <a:effectLst/>
                          <a:latin typeface="メイリオ" panose="020B0604030504040204" pitchFamily="50" charset="-128"/>
                          <a:ea typeface="メイリオ" panose="020B0604030504040204" pitchFamily="50" charset="-128"/>
                        </a:rPr>
                        <a:t>3</a:t>
                      </a:r>
                      <a:r>
                        <a:rPr lang="ja-JP" sz="1600" kern="100" spc="-5" dirty="0">
                          <a:effectLst/>
                          <a:latin typeface="メイリオ" panose="020B0604030504040204" pitchFamily="50" charset="-128"/>
                          <a:ea typeface="メイリオ" panose="020B0604030504040204" pitchFamily="50" charset="-128"/>
                        </a:rPr>
                        <a:t>月に卒業見込みの者</a:t>
                      </a:r>
                      <a:r>
                        <a:rPr lang="ja-JP" altLang="en-US" sz="1600" kern="100" spc="-5" dirty="0">
                          <a:effectLst/>
                          <a:latin typeface="メイリオ" panose="020B0604030504040204" pitchFamily="50" charset="-128"/>
                          <a:ea typeface="メイリオ" panose="020B0604030504040204" pitchFamily="50" charset="-128"/>
                        </a:rPr>
                        <a:t>　　　　　</a:t>
                      </a:r>
                      <a:endParaRPr lang="en-US" altLang="ja-JP" sz="1600" kern="100" spc="-5" dirty="0">
                        <a:effectLst/>
                        <a:latin typeface="メイリオ" panose="020B0604030504040204" pitchFamily="50" charset="-128"/>
                        <a:ea typeface="メイリオ" panose="020B0604030504040204" pitchFamily="50" charset="-128"/>
                      </a:endParaRPr>
                    </a:p>
                    <a:p>
                      <a:pPr algn="l">
                        <a:lnSpc>
                          <a:spcPts val="1800"/>
                        </a:lnSpc>
                        <a:spcAft>
                          <a:spcPts val="0"/>
                        </a:spcAft>
                      </a:pPr>
                      <a:r>
                        <a:rPr lang="ja-JP" sz="1600" kern="100" spc="-5" dirty="0">
                          <a:effectLst/>
                          <a:latin typeface="メイリオ" panose="020B0604030504040204" pitchFamily="50" charset="-128"/>
                          <a:ea typeface="メイリオ" panose="020B0604030504040204" pitchFamily="50" charset="-128"/>
                        </a:rPr>
                        <a:t>＊ただし</a:t>
                      </a:r>
                      <a:r>
                        <a:rPr lang="ja-JP" altLang="en-US" sz="1600" kern="100" spc="-5" dirty="0">
                          <a:effectLst/>
                          <a:latin typeface="メイリオ" panose="020B0604030504040204" pitchFamily="50" charset="-128"/>
                          <a:ea typeface="メイリオ" panose="020B0604030504040204" pitchFamily="50" charset="-128"/>
                        </a:rPr>
                        <a:t>、</a:t>
                      </a:r>
                      <a:r>
                        <a:rPr lang="ja-JP" sz="1600" kern="100" spc="-5" dirty="0">
                          <a:effectLst/>
                          <a:latin typeface="メイリオ" panose="020B0604030504040204" pitchFamily="50" charset="-128"/>
                          <a:ea typeface="メイリオ" panose="020B0604030504040204" pitchFamily="50" charset="-128"/>
                        </a:rPr>
                        <a:t>下欄②を除く。</a:t>
                      </a:r>
                      <a:endParaRPr lang="ja-JP" sz="1600" b="1" kern="100" dirty="0">
                        <a:effectLst/>
                        <a:latin typeface="メイリオ" panose="020B0604030504040204" pitchFamily="50" charset="-128"/>
                        <a:ea typeface="メイリオ" panose="020B0604030504040204" pitchFamily="50" charset="-128"/>
                      </a:endParaRPr>
                    </a:p>
                  </a:txBody>
                  <a:tcPr marL="53975" marR="53975" marT="108000" marB="53975"/>
                </a:tc>
                <a:tc>
                  <a:txBody>
                    <a:bodyPr/>
                    <a:lstStyle/>
                    <a:p>
                      <a:pPr algn="just">
                        <a:lnSpc>
                          <a:spcPts val="1800"/>
                        </a:lnSpc>
                        <a:spcAft>
                          <a:spcPts val="0"/>
                        </a:spcAft>
                      </a:pPr>
                      <a:r>
                        <a:rPr lang="ja-JP" sz="1600" kern="100" dirty="0">
                          <a:effectLst/>
                          <a:latin typeface="メイリオ" panose="020B0604030504040204" pitchFamily="50" charset="-128"/>
                          <a:ea typeface="メイリオ" panose="020B0604030504040204" pitchFamily="50" charset="-128"/>
                        </a:rPr>
                        <a:t>出願時に</a:t>
                      </a:r>
                      <a:r>
                        <a:rPr lang="ja-JP" altLang="en-US" sz="1600" kern="100" dirty="0">
                          <a:effectLst/>
                          <a:latin typeface="メイリオ" panose="020B0604030504040204" pitchFamily="50" charset="-128"/>
                          <a:ea typeface="メイリオ" panose="020B0604030504040204" pitchFamily="50" charset="-128"/>
                        </a:rPr>
                        <a:t>登録された</a:t>
                      </a:r>
                      <a:r>
                        <a:rPr lang="ja-JP" sz="1600" kern="100" dirty="0">
                          <a:effectLst/>
                          <a:latin typeface="メイリオ" panose="020B0604030504040204" pitchFamily="50" charset="-128"/>
                          <a:ea typeface="メイリオ" panose="020B0604030504040204" pitchFamily="50" charset="-128"/>
                        </a:rPr>
                        <a:t>学校</a:t>
                      </a:r>
                      <a:r>
                        <a:rPr lang="ja-JP" altLang="en-US" sz="1600" kern="100" dirty="0">
                          <a:effectLst/>
                          <a:latin typeface="メイリオ" panose="020B0604030504040204" pitchFamily="50" charset="-128"/>
                          <a:ea typeface="メイリオ" panose="020B0604030504040204" pitchFamily="50" charset="-128"/>
                        </a:rPr>
                        <a:t>（注）</a:t>
                      </a:r>
                      <a:r>
                        <a:rPr lang="ja-JP" sz="1600" kern="100" dirty="0">
                          <a:effectLst/>
                          <a:latin typeface="メイリオ" panose="020B0604030504040204" pitchFamily="50" charset="-128"/>
                          <a:ea typeface="メイリオ" panose="020B0604030504040204" pitchFamily="50" charset="-128"/>
                        </a:rPr>
                        <a:t>が所在する試験地区内の試験場</a:t>
                      </a:r>
                      <a:endParaRPr lang="ja-JP" sz="1600" b="1" kern="100" dirty="0">
                        <a:effectLst/>
                        <a:latin typeface="メイリオ" panose="020B0604030504040204" pitchFamily="50" charset="-128"/>
                        <a:ea typeface="メイリオ" panose="020B0604030504040204" pitchFamily="50" charset="-128"/>
                      </a:endParaRPr>
                    </a:p>
                  </a:txBody>
                  <a:tcPr marL="53975" marR="53975" marT="108000" marB="53975" anchor="ctr"/>
                </a:tc>
                <a:extLst>
                  <a:ext uri="{0D108BD9-81ED-4DB2-BD59-A6C34878D82A}">
                    <a16:rowId xmlns:a16="http://schemas.microsoft.com/office/drawing/2014/main" val="2775323524"/>
                  </a:ext>
                </a:extLst>
              </a:tr>
              <a:tr h="828863">
                <a:tc>
                  <a:txBody>
                    <a:bodyPr/>
                    <a:lstStyle/>
                    <a:p>
                      <a:pPr marL="342900" lvl="0" indent="-342900" algn="just">
                        <a:lnSpc>
                          <a:spcPts val="1800"/>
                        </a:lnSpc>
                        <a:spcAft>
                          <a:spcPts val="0"/>
                        </a:spcAft>
                        <a:buFont typeface="+mj-ea"/>
                        <a:buAutoNum type="circleNumDbPlain"/>
                      </a:pPr>
                      <a:r>
                        <a:rPr lang="ja-JP" sz="1600" kern="100" spc="-5" dirty="0">
                          <a:effectLst/>
                          <a:latin typeface="メイリオ" panose="020B0604030504040204" pitchFamily="50" charset="-128"/>
                          <a:ea typeface="メイリオ" panose="020B0604030504040204" pitchFamily="50" charset="-128"/>
                        </a:rPr>
                        <a:t>上欄以外の者</a:t>
                      </a:r>
                      <a:endParaRPr lang="ja-JP" sz="1600" kern="100" dirty="0">
                        <a:effectLst/>
                        <a:latin typeface="メイリオ" panose="020B0604030504040204" pitchFamily="50" charset="-128"/>
                        <a:ea typeface="メイリオ" panose="020B0604030504040204" pitchFamily="50" charset="-128"/>
                      </a:endParaRPr>
                    </a:p>
                    <a:p>
                      <a:pPr marL="132080" indent="-132080" algn="just">
                        <a:lnSpc>
                          <a:spcPts val="1800"/>
                        </a:lnSpc>
                        <a:spcBef>
                          <a:spcPts val="600"/>
                        </a:spcBef>
                        <a:spcAft>
                          <a:spcPts val="0"/>
                        </a:spcAft>
                      </a:pPr>
                      <a:r>
                        <a:rPr lang="ja-JP" sz="1600" kern="100" spc="-5" dirty="0">
                          <a:effectLst/>
                          <a:latin typeface="メイリオ" panose="020B0604030504040204" pitchFamily="50" charset="-128"/>
                          <a:ea typeface="メイリオ" panose="020B0604030504040204" pitchFamily="50" charset="-128"/>
                        </a:rPr>
                        <a:t>②　高等学校の通信制課程を令和</a:t>
                      </a:r>
                      <a:r>
                        <a:rPr lang="en-US" altLang="ja-JP" sz="1600" kern="100" spc="-5" dirty="0">
                          <a:effectLst/>
                          <a:latin typeface="メイリオ" panose="020B0604030504040204" pitchFamily="50" charset="-128"/>
                          <a:ea typeface="メイリオ" panose="020B0604030504040204" pitchFamily="50" charset="-128"/>
                        </a:rPr>
                        <a:t>9</a:t>
                      </a:r>
                      <a:r>
                        <a:rPr lang="ja-JP" sz="1600" kern="100" spc="-5" dirty="0">
                          <a:effectLst/>
                          <a:latin typeface="メイリオ" panose="020B0604030504040204" pitchFamily="50" charset="-128"/>
                          <a:ea typeface="メイリオ" panose="020B0604030504040204" pitchFamily="50" charset="-128"/>
                        </a:rPr>
                        <a:t>年</a:t>
                      </a:r>
                      <a:r>
                        <a:rPr lang="en-US" sz="1600" kern="100" spc="-5" dirty="0">
                          <a:effectLst/>
                          <a:latin typeface="メイリオ" panose="020B0604030504040204" pitchFamily="50" charset="-128"/>
                          <a:ea typeface="メイリオ" panose="020B0604030504040204" pitchFamily="50" charset="-128"/>
                        </a:rPr>
                        <a:t>3</a:t>
                      </a:r>
                      <a:r>
                        <a:rPr lang="ja-JP" sz="1600" kern="100" spc="-5" dirty="0">
                          <a:effectLst/>
                          <a:latin typeface="メイリオ" panose="020B0604030504040204" pitchFamily="50" charset="-128"/>
                          <a:ea typeface="メイリオ" panose="020B0604030504040204" pitchFamily="50" charset="-128"/>
                        </a:rPr>
                        <a:t>月に卒業見込みの者</a:t>
                      </a:r>
                      <a:endParaRPr lang="ja-JP" sz="1600" b="1" kern="100" dirty="0">
                        <a:effectLst/>
                        <a:latin typeface="メイリオ" panose="020B0604030504040204" pitchFamily="50" charset="-128"/>
                        <a:ea typeface="メイリオ" panose="020B0604030504040204" pitchFamily="50" charset="-128"/>
                      </a:endParaRPr>
                    </a:p>
                  </a:txBody>
                  <a:tcPr marL="53975" marR="53975" marT="108000" marB="53975"/>
                </a:tc>
                <a:tc>
                  <a:txBody>
                    <a:bodyPr/>
                    <a:lstStyle/>
                    <a:p>
                      <a:pPr algn="just">
                        <a:lnSpc>
                          <a:spcPts val="1800"/>
                        </a:lnSpc>
                        <a:spcAft>
                          <a:spcPts val="0"/>
                        </a:spcAft>
                      </a:pPr>
                      <a:r>
                        <a:rPr lang="ja-JP" altLang="ja-JP" sz="1600" kern="100" dirty="0">
                          <a:effectLst/>
                          <a:latin typeface="メイリオ" panose="020B0604030504040204" pitchFamily="50" charset="-128"/>
                          <a:ea typeface="メイリオ" panose="020B0604030504040204" pitchFamily="50" charset="-128"/>
                        </a:rPr>
                        <a:t>出願時に</a:t>
                      </a:r>
                      <a:r>
                        <a:rPr lang="ja-JP" altLang="en-US" sz="1600" kern="100" dirty="0">
                          <a:effectLst/>
                          <a:latin typeface="メイリオ" panose="020B0604030504040204" pitchFamily="50" charset="-128"/>
                          <a:ea typeface="メイリオ" panose="020B0604030504040204" pitchFamily="50" charset="-128"/>
                        </a:rPr>
                        <a:t>登録された</a:t>
                      </a:r>
                      <a:r>
                        <a:rPr lang="ja-JP" sz="1600" kern="100" dirty="0">
                          <a:effectLst/>
                          <a:latin typeface="メイリオ" panose="020B0604030504040204" pitchFamily="50" charset="-128"/>
                          <a:ea typeface="メイリオ" panose="020B0604030504040204" pitchFamily="50" charset="-128"/>
                        </a:rPr>
                        <a:t>現住所</a:t>
                      </a:r>
                      <a:r>
                        <a:rPr lang="ja-JP" altLang="en-US" sz="1600" kern="100" dirty="0">
                          <a:effectLst/>
                          <a:latin typeface="メイリオ" panose="020B0604030504040204" pitchFamily="50" charset="-128"/>
                          <a:ea typeface="メイリオ" panose="020B0604030504040204" pitchFamily="50" charset="-128"/>
                        </a:rPr>
                        <a:t>（注）</a:t>
                      </a:r>
                      <a:r>
                        <a:rPr lang="ja-JP" sz="1600" kern="100" dirty="0">
                          <a:effectLst/>
                          <a:latin typeface="メイリオ" panose="020B0604030504040204" pitchFamily="50" charset="-128"/>
                          <a:ea typeface="メイリオ" panose="020B0604030504040204" pitchFamily="50" charset="-128"/>
                        </a:rPr>
                        <a:t>の試験地区内の試験場</a:t>
                      </a:r>
                      <a:endParaRPr lang="ja-JP" sz="1600" b="1" kern="100" dirty="0">
                        <a:effectLst/>
                        <a:latin typeface="メイリオ" panose="020B0604030504040204" pitchFamily="50" charset="-128"/>
                        <a:ea typeface="メイリオ" panose="020B0604030504040204" pitchFamily="50" charset="-128"/>
                      </a:endParaRPr>
                    </a:p>
                  </a:txBody>
                  <a:tcPr marL="53975" marR="53975" marT="108000" marB="53975" anchor="ctr"/>
                </a:tc>
                <a:extLst>
                  <a:ext uri="{0D108BD9-81ED-4DB2-BD59-A6C34878D82A}">
                    <a16:rowId xmlns:a16="http://schemas.microsoft.com/office/drawing/2014/main" val="1655166924"/>
                  </a:ext>
                </a:extLst>
              </a:tr>
            </a:tbl>
          </a:graphicData>
        </a:graphic>
      </p:graphicFrame>
      <p:sp>
        <p:nvSpPr>
          <p:cNvPr id="4" name="スライド番号プレースホルダー 3">
            <a:extLst>
              <a:ext uri="{FF2B5EF4-FFF2-40B4-BE49-F238E27FC236}">
                <a16:creationId xmlns:a16="http://schemas.microsoft.com/office/drawing/2014/main" id="{87D53713-C35A-4736-A364-B0DF88C5FAA5}"/>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35</a:t>
            </a:fld>
            <a:endParaRPr lang="ja-JP" altLang="en-US" dirty="0">
              <a:solidFill>
                <a:prstClr val="black">
                  <a:tint val="75000"/>
                </a:prstClr>
              </a:solidFill>
            </a:endParaRPr>
          </a:p>
        </p:txBody>
      </p:sp>
    </p:spTree>
    <p:extLst>
      <p:ext uri="{BB962C8B-B14F-4D97-AF65-F5344CB8AC3E}">
        <p14:creationId xmlns:p14="http://schemas.microsoft.com/office/powerpoint/2010/main" val="19793166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a:xfrm>
            <a:off x="362876" y="1612814"/>
            <a:ext cx="8482096" cy="1622386"/>
          </a:xfrm>
          <a:prstGeom prst="rect">
            <a:avLst/>
          </a:prstGeom>
          <a:noFill/>
        </p:spPr>
        <p:txBody>
          <a:bodyPr/>
          <a:lstStyle>
            <a:lvl1pPr marL="354421" indent="-354421" algn="l" defTabSz="94512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7913" indent="-295351" algn="l" defTabSz="94512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1405" indent="-236281" algn="l" defTabSz="94512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3967"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6529"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599091"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1652"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4214"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16776"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ja-JP" altLang="en-US" sz="1700" b="0" dirty="0">
                <a:latin typeface="メイリオ" panose="020B0604030504040204" pitchFamily="50" charset="-128"/>
                <a:ea typeface="メイリオ" panose="020B0604030504040204" pitchFamily="50" charset="-128"/>
              </a:rPr>
              <a:t>○　同じ高等学校等の卒業見込者（通信制課程を除く）は同じ試験場に指定する</a:t>
            </a:r>
            <a:br>
              <a:rPr lang="en-US" altLang="ja-JP" sz="1700" b="0" dirty="0">
                <a:latin typeface="メイリオ" panose="020B0604030504040204" pitchFamily="50" charset="-128"/>
                <a:ea typeface="メイリオ" panose="020B0604030504040204" pitchFamily="50" charset="-128"/>
              </a:rPr>
            </a:br>
            <a:r>
              <a:rPr lang="ja-JP" altLang="en-US" sz="1700" b="0" dirty="0">
                <a:latin typeface="メイリオ" panose="020B0604030504040204" pitchFamily="50" charset="-128"/>
                <a:ea typeface="メイリオ" panose="020B0604030504040204" pitchFamily="50" charset="-128"/>
              </a:rPr>
              <a:t>　よう考慮するが、以下の理由により別々の試験場に指定されることがある。</a:t>
            </a:r>
            <a:endParaRPr lang="en-US" altLang="ja-JP" sz="1700" b="0" dirty="0">
              <a:latin typeface="メイリオ" panose="020B0604030504040204" pitchFamily="50" charset="-128"/>
              <a:ea typeface="メイリオ" panose="020B0604030504040204" pitchFamily="50" charset="-128"/>
            </a:endParaRPr>
          </a:p>
          <a:p>
            <a:pPr marL="0" indent="0" fontAlgn="auto">
              <a:spcBef>
                <a:spcPts val="600"/>
              </a:spcBef>
              <a:spcAft>
                <a:spcPts val="0"/>
              </a:spcAft>
              <a:buFont typeface="Arial" pitchFamily="34" charset="0"/>
              <a:buNone/>
            </a:pPr>
            <a:r>
              <a:rPr lang="en-US" altLang="ja-JP" sz="1700" b="0" dirty="0">
                <a:latin typeface="メイリオ" panose="020B0604030504040204" pitchFamily="50" charset="-128"/>
                <a:ea typeface="メイリオ" panose="020B0604030504040204" pitchFamily="50" charset="-128"/>
              </a:rPr>
              <a:t> </a:t>
            </a:r>
            <a:r>
              <a:rPr lang="ja-JP" altLang="en-US" sz="1700" b="0" dirty="0">
                <a:latin typeface="メイリオ" panose="020B0604030504040204" pitchFamily="50" charset="-128"/>
                <a:ea typeface="メイリオ" panose="020B0604030504040204" pitchFamily="50" charset="-128"/>
              </a:rPr>
              <a:t>  　・　「地理歴史、公民」及び「理科」の受験科目数の組合せ</a:t>
            </a:r>
            <a:endParaRPr lang="en-US" altLang="ja-JP" sz="1700" b="0" dirty="0">
              <a:latin typeface="メイリオ" panose="020B0604030504040204" pitchFamily="50" charset="-128"/>
              <a:ea typeface="メイリオ" panose="020B0604030504040204" pitchFamily="50" charset="-128"/>
            </a:endParaRPr>
          </a:p>
          <a:p>
            <a:pPr marL="0" indent="0" fontAlgn="auto">
              <a:spcBef>
                <a:spcPts val="0"/>
              </a:spcBef>
              <a:spcAft>
                <a:spcPts val="0"/>
              </a:spcAft>
              <a:buFont typeface="Arial" pitchFamily="34" charset="0"/>
              <a:buNone/>
            </a:pPr>
            <a:r>
              <a:rPr lang="ja-JP" altLang="en-US" sz="1700" b="0" dirty="0">
                <a:latin typeface="メイリオ" panose="020B0604030504040204" pitchFamily="50" charset="-128"/>
                <a:ea typeface="メイリオ" panose="020B0604030504040204" pitchFamily="50" charset="-128"/>
              </a:rPr>
              <a:t>　　・　試験場のトイレ等の設備　</a:t>
            </a:r>
            <a:endParaRPr lang="en-US" altLang="ja-JP" sz="1700" b="0" dirty="0">
              <a:latin typeface="メイリオ" panose="020B0604030504040204" pitchFamily="50" charset="-128"/>
              <a:ea typeface="メイリオ" panose="020B0604030504040204" pitchFamily="50" charset="-128"/>
            </a:endParaRPr>
          </a:p>
          <a:p>
            <a:pPr marL="0" indent="0" fontAlgn="auto">
              <a:spcBef>
                <a:spcPts val="0"/>
              </a:spcBef>
              <a:spcAft>
                <a:spcPts val="0"/>
              </a:spcAft>
              <a:buFont typeface="Arial" pitchFamily="34" charset="0"/>
              <a:buNone/>
            </a:pPr>
            <a:r>
              <a:rPr lang="ja-JP" altLang="en-US" sz="1700" b="0" dirty="0">
                <a:latin typeface="メイリオ" panose="020B0604030504040204" pitchFamily="50" charset="-128"/>
                <a:ea typeface="メイリオ" panose="020B0604030504040204" pitchFamily="50" charset="-128"/>
              </a:rPr>
              <a:t>　　・　受験上の配慮を申請した志願者</a:t>
            </a:r>
            <a:endParaRPr lang="ja-JP" altLang="en-US" sz="1700" b="0" strike="sngStrike" dirty="0">
              <a:solidFill>
                <a:srgbClr val="00B050"/>
              </a:solidFill>
              <a:latin typeface="メイリオ" panose="020B0604030504040204" pitchFamily="50" charset="-128"/>
              <a:ea typeface="メイリオ" panose="020B0604030504040204" pitchFamily="50" charset="-128"/>
            </a:endParaRPr>
          </a:p>
          <a:p>
            <a:pPr fontAlgn="auto">
              <a:spcAft>
                <a:spcPts val="0"/>
              </a:spcAft>
              <a:buFont typeface="Arial" pitchFamily="34" charset="0"/>
              <a:buNone/>
            </a:pPr>
            <a:endParaRPr lang="en-US" altLang="ja-JP" sz="1800" b="0" dirty="0"/>
          </a:p>
        </p:txBody>
      </p:sp>
      <p:sp>
        <p:nvSpPr>
          <p:cNvPr id="10" name="Rectangle 5"/>
          <p:cNvSpPr>
            <a:spLocks noChangeArrowheads="1"/>
          </p:cNvSpPr>
          <p:nvPr/>
        </p:nvSpPr>
        <p:spPr bwMode="auto">
          <a:xfrm>
            <a:off x="171462" y="921923"/>
            <a:ext cx="8496000" cy="576000"/>
          </a:xfrm>
          <a:prstGeom prst="rect">
            <a:avLst/>
          </a:prstGeom>
          <a:solidFill>
            <a:srgbClr val="FFFFCC"/>
          </a:solidFill>
          <a:ln w="28575">
            <a:noFill/>
          </a:ln>
          <a:extLst/>
        </p:spPr>
        <p:txBody>
          <a:bodyPr anchor="b"/>
          <a:lstStyle/>
          <a:p>
            <a:pPr>
              <a:spcBef>
                <a:spcPct val="0"/>
              </a:spcBef>
            </a:pPr>
            <a:r>
              <a:rPr lang="ja-JP" altLang="en-US" dirty="0">
                <a:latin typeface="メイリオ" panose="020B0604030504040204" pitchFamily="50" charset="-128"/>
                <a:ea typeface="メイリオ" panose="020B0604030504040204" pitchFamily="50" charset="-128"/>
              </a:rPr>
              <a:t>高等学校等の卒業見込者の試験場の指定</a:t>
            </a:r>
          </a:p>
        </p:txBody>
      </p:sp>
      <p:sp>
        <p:nvSpPr>
          <p:cNvPr id="11" name="テキスト ボックス 10"/>
          <p:cNvSpPr txBox="1"/>
          <p:nvPr/>
        </p:nvSpPr>
        <p:spPr>
          <a:xfrm>
            <a:off x="193923" y="20262"/>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200" dirty="0">
                <a:latin typeface="メイリオ" panose="020B0604030504040204" pitchFamily="50" charset="-128"/>
                <a:ea typeface="メイリオ" panose="020B0604030504040204" pitchFamily="50" charset="-128"/>
              </a:rPr>
              <a:t>Ｃ</a:t>
            </a:r>
            <a:endParaRPr kumimoji="1" lang="ja-JP" altLang="en-US" sz="3200" dirty="0">
              <a:latin typeface="メイリオ" panose="020B0604030504040204" pitchFamily="50" charset="-128"/>
              <a:ea typeface="メイリオ" panose="020B0604030504040204" pitchFamily="50" charset="-128"/>
            </a:endParaRPr>
          </a:p>
        </p:txBody>
      </p:sp>
      <p:sp>
        <p:nvSpPr>
          <p:cNvPr id="12" name="Rectangle 15"/>
          <p:cNvSpPr>
            <a:spLocks noChangeArrowheads="1"/>
          </p:cNvSpPr>
          <p:nvPr/>
        </p:nvSpPr>
        <p:spPr bwMode="auto">
          <a:xfrm>
            <a:off x="1187624" y="101337"/>
            <a:ext cx="2285255"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dirty="0">
                <a:latin typeface="メイリオ" panose="020B0604030504040204" pitchFamily="50" charset="-128"/>
                <a:ea typeface="メイリオ" panose="020B0604030504040204" pitchFamily="50" charset="-128"/>
              </a:rPr>
              <a:t>出願後　</a:t>
            </a:r>
            <a:r>
              <a:rPr lang="en-US" altLang="ja-JP" sz="2000" dirty="0">
                <a:latin typeface="メイリオ" panose="020B0604030504040204" pitchFamily="50" charset="-128"/>
                <a:ea typeface="メイリオ" panose="020B0604030504040204" pitchFamily="50" charset="-128"/>
              </a:rPr>
              <a:t>【 P45</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46</a:t>
            </a: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a:t>
            </a:r>
            <a:endParaRPr lang="ja-JP" altLang="en-US" sz="2000" dirty="0">
              <a:solidFill>
                <a:srgbClr val="0033CC"/>
              </a:solidFill>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8236E592-8EB6-4A51-A1B8-3EC2FA4F0E73}"/>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36</a:t>
            </a:fld>
            <a:endParaRPr lang="ja-JP" altLang="en-US" dirty="0">
              <a:solidFill>
                <a:prstClr val="black">
                  <a:tint val="75000"/>
                </a:prstClr>
              </a:solidFill>
            </a:endParaRPr>
          </a:p>
        </p:txBody>
      </p:sp>
      <p:sp>
        <p:nvSpPr>
          <p:cNvPr id="14" name="Rectangle 3">
            <a:extLst>
              <a:ext uri="{FF2B5EF4-FFF2-40B4-BE49-F238E27FC236}">
                <a16:creationId xmlns:a16="http://schemas.microsoft.com/office/drawing/2014/main" id="{14E6A3ED-6F15-4366-9290-D8B85BFA3480}"/>
              </a:ext>
            </a:extLst>
          </p:cNvPr>
          <p:cNvSpPr txBox="1">
            <a:spLocks noChangeArrowheads="1"/>
          </p:cNvSpPr>
          <p:nvPr/>
        </p:nvSpPr>
        <p:spPr>
          <a:xfrm>
            <a:off x="362876" y="3214645"/>
            <a:ext cx="8665460" cy="2304256"/>
          </a:xfrm>
          <a:prstGeom prst="rect">
            <a:avLst/>
          </a:prstGeom>
          <a:noFill/>
        </p:spPr>
        <p:txBody>
          <a:bodyPr/>
          <a:lstStyle>
            <a:lvl1pPr marL="354421" indent="-354421" algn="l" defTabSz="94512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7913" indent="-295351" algn="l" defTabSz="94512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1405" indent="-236281" algn="l" defTabSz="94512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3967"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6529"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599091"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1652"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4214"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16776"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ja-JP" altLang="en-US" sz="1700" b="0" dirty="0">
                <a:latin typeface="メイリオ" panose="020B0604030504040204" pitchFamily="50" charset="-128"/>
                <a:ea typeface="メイリオ" panose="020B0604030504040204" pitchFamily="50" charset="-128"/>
              </a:rPr>
              <a:t>○　出願後の転校等により、「登録した高等学校の卒業見込者」でなくなった場合</a:t>
            </a:r>
            <a:endParaRPr lang="en-US" altLang="ja-JP" sz="1700" b="0" dirty="0">
              <a:latin typeface="メイリオ" panose="020B0604030504040204" pitchFamily="50" charset="-128"/>
              <a:ea typeface="メイリオ" panose="020B0604030504040204" pitchFamily="50" charset="-128"/>
            </a:endParaRPr>
          </a:p>
          <a:p>
            <a:pPr marL="0" indent="0">
              <a:spcBef>
                <a:spcPts val="600"/>
              </a:spcBef>
              <a:buNone/>
            </a:pPr>
            <a:r>
              <a:rPr lang="ja-JP" altLang="en-US" sz="1700" b="0" dirty="0">
                <a:latin typeface="メイリオ" panose="020B0604030504040204" pitchFamily="50" charset="-128"/>
                <a:ea typeface="メイリオ" panose="020B0604030504040204" pitchFamily="50" charset="-128"/>
              </a:rPr>
              <a:t>　　・　</a:t>
            </a:r>
            <a:r>
              <a:rPr lang="ja-JP" altLang="en-US" sz="1700" b="0" u="sng" dirty="0">
                <a:latin typeface="メイリオ" panose="020B0604030504040204" pitchFamily="50" charset="-128"/>
                <a:ea typeface="メイリオ" panose="020B0604030504040204" pitchFamily="50" charset="-128"/>
              </a:rPr>
              <a:t>出願内容の確認・訂正期間まで</a:t>
            </a:r>
            <a:r>
              <a:rPr lang="ja-JP" altLang="en-US" sz="1700" b="0" dirty="0">
                <a:latin typeface="メイリオ" panose="020B0604030504040204" pitchFamily="50" charset="-128"/>
                <a:ea typeface="メイリオ" panose="020B0604030504040204" pitchFamily="50" charset="-128"/>
              </a:rPr>
              <a:t>、志願者はマイページ上で高等学校の</a:t>
            </a:r>
            <a:r>
              <a:rPr lang="ja-JP" altLang="en-US" sz="1700" u="sng" dirty="0">
                <a:latin typeface="メイリオ" panose="020B0604030504040204" pitchFamily="50" charset="-128"/>
                <a:ea typeface="メイリオ" panose="020B0604030504040204" pitchFamily="50" charset="-128"/>
              </a:rPr>
              <a:t>登録変更</a:t>
            </a:r>
            <a:endParaRPr lang="en-US" altLang="ja-JP" sz="1700" u="sng" dirty="0">
              <a:latin typeface="メイリオ" panose="020B0604030504040204" pitchFamily="50" charset="-128"/>
              <a:ea typeface="メイリオ" panose="020B0604030504040204" pitchFamily="50" charset="-128"/>
            </a:endParaRPr>
          </a:p>
          <a:p>
            <a:pPr marL="0" indent="0">
              <a:spcBef>
                <a:spcPts val="0"/>
              </a:spcBef>
              <a:buNone/>
            </a:pPr>
            <a:r>
              <a:rPr lang="ja-JP" altLang="en-US" sz="1700" dirty="0">
                <a:latin typeface="メイリオ" panose="020B0604030504040204" pitchFamily="50" charset="-128"/>
                <a:ea typeface="メイリオ" panose="020B0604030504040204" pitchFamily="50" charset="-128"/>
              </a:rPr>
              <a:t>　　　</a:t>
            </a:r>
            <a:r>
              <a:rPr lang="ja-JP" altLang="en-US" sz="1700" u="sng" dirty="0">
                <a:latin typeface="メイリオ" panose="020B0604030504040204" pitchFamily="50" charset="-128"/>
                <a:ea typeface="メイリオ" panose="020B0604030504040204" pitchFamily="50" charset="-128"/>
              </a:rPr>
              <a:t>が可能。（期間終了後は変更できない。）</a:t>
            </a:r>
            <a:endParaRPr lang="en-US" altLang="ja-JP" sz="1700" u="sng" dirty="0">
              <a:latin typeface="メイリオ" panose="020B0604030504040204" pitchFamily="50" charset="-128"/>
              <a:ea typeface="メイリオ" panose="020B0604030504040204" pitchFamily="50" charset="-128"/>
            </a:endParaRPr>
          </a:p>
          <a:p>
            <a:pPr marL="0" indent="0">
              <a:spcBef>
                <a:spcPts val="600"/>
              </a:spcBef>
              <a:buNone/>
            </a:pPr>
            <a:r>
              <a:rPr lang="ja-JP" altLang="en-US" sz="1700" b="0" dirty="0">
                <a:latin typeface="メイリオ" panose="020B0604030504040204" pitchFamily="50" charset="-128"/>
                <a:ea typeface="メイリオ" panose="020B0604030504040204" pitchFamily="50" charset="-128"/>
              </a:rPr>
              <a:t>　　・　</a:t>
            </a:r>
            <a:r>
              <a:rPr lang="ja-JP" altLang="en-US" sz="1700" dirty="0">
                <a:solidFill>
                  <a:srgbClr val="FF0000"/>
                </a:solidFill>
                <a:latin typeface="メイリオ" panose="020B0604030504040204" pitchFamily="50" charset="-128"/>
                <a:ea typeface="メイリオ" panose="020B0604030504040204" pitchFamily="50" charset="-128"/>
              </a:rPr>
              <a:t>試験場は</a:t>
            </a:r>
            <a:r>
              <a:rPr lang="ja-JP" altLang="en-US" sz="1700" u="sng" dirty="0">
                <a:solidFill>
                  <a:srgbClr val="FF0000"/>
                </a:solidFill>
                <a:latin typeface="メイリオ" panose="020B0604030504040204" pitchFamily="50" charset="-128"/>
                <a:ea typeface="メイリオ" panose="020B0604030504040204" pitchFamily="50" charset="-128"/>
              </a:rPr>
              <a:t>「出願内容の確認・訂正期間終了時点で登録されている高等学校の卒</a:t>
            </a:r>
            <a:endParaRPr lang="en-US" altLang="ja-JP" sz="1700" u="sng" dirty="0">
              <a:solidFill>
                <a:srgbClr val="FF0000"/>
              </a:solidFill>
              <a:latin typeface="メイリオ" panose="020B0604030504040204" pitchFamily="50" charset="-128"/>
              <a:ea typeface="メイリオ" panose="020B0604030504040204" pitchFamily="50" charset="-128"/>
            </a:endParaRPr>
          </a:p>
          <a:p>
            <a:pPr marL="0" indent="0">
              <a:spcBef>
                <a:spcPts val="0"/>
              </a:spcBef>
              <a:buNone/>
            </a:pPr>
            <a:r>
              <a:rPr lang="ja-JP" altLang="en-US" sz="1700" dirty="0">
                <a:solidFill>
                  <a:srgbClr val="FF0000"/>
                </a:solidFill>
                <a:latin typeface="メイリオ" panose="020B0604030504040204" pitchFamily="50" charset="-128"/>
                <a:ea typeface="メイリオ" panose="020B0604030504040204" pitchFamily="50" charset="-128"/>
              </a:rPr>
              <a:t>　　　</a:t>
            </a:r>
            <a:r>
              <a:rPr lang="ja-JP" altLang="en-US" sz="1700" u="sng" dirty="0">
                <a:solidFill>
                  <a:srgbClr val="FF0000"/>
                </a:solidFill>
                <a:latin typeface="メイリオ" panose="020B0604030504040204" pitchFamily="50" charset="-128"/>
                <a:ea typeface="メイリオ" panose="020B0604030504040204" pitchFamily="50" charset="-128"/>
              </a:rPr>
              <a:t>業見込者」</a:t>
            </a:r>
            <a:r>
              <a:rPr lang="ja-JP" altLang="en-US" sz="1700" dirty="0">
                <a:solidFill>
                  <a:srgbClr val="FF0000"/>
                </a:solidFill>
                <a:latin typeface="メイリオ" panose="020B0604030504040204" pitchFamily="50" charset="-128"/>
                <a:ea typeface="メイリオ" panose="020B0604030504040204" pitchFamily="50" charset="-128"/>
              </a:rPr>
              <a:t>として指定</a:t>
            </a:r>
            <a:endParaRPr lang="en-US" altLang="ja-JP" sz="1700" u="sng" dirty="0">
              <a:latin typeface="メイリオ" panose="020B0604030504040204" pitchFamily="50" charset="-128"/>
              <a:ea typeface="メイリオ" panose="020B0604030504040204" pitchFamily="50" charset="-128"/>
            </a:endParaRPr>
          </a:p>
          <a:p>
            <a:pPr marL="0" indent="0">
              <a:spcBef>
                <a:spcPts val="600"/>
              </a:spcBef>
              <a:buNone/>
            </a:pPr>
            <a:r>
              <a:rPr lang="ja-JP" altLang="en-US" sz="1700" b="0" dirty="0">
                <a:latin typeface="メイリオ" panose="020B0604030504040204" pitchFamily="50" charset="-128"/>
                <a:ea typeface="メイリオ" panose="020B0604030504040204" pitchFamily="50" charset="-128"/>
              </a:rPr>
              <a:t>      　➡　期間終了後に転校し登録を変更できなかったとしても、</a:t>
            </a:r>
            <a:r>
              <a:rPr lang="ja-JP" altLang="en-US" sz="1700" b="0" u="sng" dirty="0">
                <a:latin typeface="メイリオ" panose="020B0604030504040204" pitchFamily="50" charset="-128"/>
                <a:ea typeface="メイリオ" panose="020B0604030504040204" pitchFamily="50" charset="-128"/>
              </a:rPr>
              <a:t>共通テストは　　</a:t>
            </a:r>
            <a:endParaRPr lang="en-US" altLang="ja-JP" sz="1700" b="0" u="sng" dirty="0">
              <a:latin typeface="メイリオ" panose="020B0604030504040204" pitchFamily="50" charset="-128"/>
              <a:ea typeface="メイリオ" panose="020B0604030504040204" pitchFamily="50" charset="-128"/>
            </a:endParaRPr>
          </a:p>
          <a:p>
            <a:pPr marL="0" indent="0">
              <a:spcBef>
                <a:spcPts val="0"/>
              </a:spcBef>
              <a:buNone/>
            </a:pPr>
            <a:r>
              <a:rPr lang="ja-JP" altLang="en-US" sz="1700" b="0" dirty="0">
                <a:latin typeface="メイリオ" panose="020B0604030504040204" pitchFamily="50" charset="-128"/>
                <a:ea typeface="メイリオ" panose="020B0604030504040204" pitchFamily="50" charset="-128"/>
              </a:rPr>
              <a:t>　　　　</a:t>
            </a:r>
            <a:r>
              <a:rPr lang="ja-JP" altLang="en-US" sz="1700" u="sng" dirty="0">
                <a:latin typeface="メイリオ" panose="020B0604030504040204" pitchFamily="50" charset="-128"/>
                <a:ea typeface="メイリオ" panose="020B0604030504040204" pitchFamily="50" charset="-128"/>
              </a:rPr>
              <a:t>このまま受験可能</a:t>
            </a:r>
            <a:r>
              <a:rPr lang="ja-JP" altLang="en-US" sz="1700" b="0" dirty="0">
                <a:latin typeface="メイリオ" panose="020B0604030504040204" pitchFamily="50" charset="-128"/>
                <a:ea typeface="メイリオ" panose="020B0604030504040204" pitchFamily="50" charset="-128"/>
              </a:rPr>
              <a:t>。 　</a:t>
            </a:r>
            <a:endParaRPr lang="en-US" altLang="ja-JP" sz="1700" b="0" dirty="0">
              <a:latin typeface="メイリオ" panose="020B0604030504040204" pitchFamily="50" charset="-128"/>
              <a:ea typeface="メイリオ" panose="020B0604030504040204" pitchFamily="50" charset="-128"/>
            </a:endParaRPr>
          </a:p>
        </p:txBody>
      </p:sp>
      <p:sp>
        <p:nvSpPr>
          <p:cNvPr id="15" name="Rectangle 3">
            <a:extLst>
              <a:ext uri="{FF2B5EF4-FFF2-40B4-BE49-F238E27FC236}">
                <a16:creationId xmlns:a16="http://schemas.microsoft.com/office/drawing/2014/main" id="{618D1D20-6B77-4B23-B8B1-8855AFFEEF08}"/>
              </a:ext>
            </a:extLst>
          </p:cNvPr>
          <p:cNvSpPr txBox="1">
            <a:spLocks noChangeArrowheads="1"/>
          </p:cNvSpPr>
          <p:nvPr/>
        </p:nvSpPr>
        <p:spPr>
          <a:xfrm>
            <a:off x="352248" y="5449348"/>
            <a:ext cx="8482096" cy="1368152"/>
          </a:xfrm>
          <a:prstGeom prst="rect">
            <a:avLst/>
          </a:prstGeom>
          <a:noFill/>
        </p:spPr>
        <p:txBody>
          <a:bodyPr/>
          <a:lstStyle>
            <a:lvl1pPr marL="354421" indent="-354421" algn="l" defTabSz="94512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7913" indent="-295351" algn="l" defTabSz="94512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1405" indent="-236281" algn="l" defTabSz="94512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3967"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6529"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599091"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1652"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4214"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16776"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9pPr>
          </a:lstStyle>
          <a:p>
            <a:pPr marL="0" indent="0" fontAlgn="auto">
              <a:spcBef>
                <a:spcPts val="0"/>
              </a:spcBef>
              <a:spcAft>
                <a:spcPts val="600"/>
              </a:spcAft>
              <a:buFont typeface="Arial" pitchFamily="34" charset="0"/>
              <a:buNone/>
            </a:pPr>
            <a:r>
              <a:rPr lang="ja-JP" altLang="en-US" sz="1700" b="0" dirty="0">
                <a:latin typeface="メイリオ" panose="020B0604030504040204" pitchFamily="50" charset="-128"/>
                <a:ea typeface="メイリオ" panose="020B0604030504040204" pitchFamily="50" charset="-128"/>
              </a:rPr>
              <a:t>○　</a:t>
            </a:r>
            <a:r>
              <a:rPr lang="ja-JP" altLang="en-US" sz="1700" u="sng" dirty="0">
                <a:solidFill>
                  <a:srgbClr val="FF0000"/>
                </a:solidFill>
                <a:latin typeface="メイリオ" panose="020B0604030504040204" pitchFamily="50" charset="-128"/>
                <a:ea typeface="メイリオ" panose="020B0604030504040204" pitchFamily="50" charset="-128"/>
              </a:rPr>
              <a:t>生徒指導上の事情等による試験場の指定について</a:t>
            </a:r>
            <a:endParaRPr lang="en-US" altLang="ja-JP" sz="1700" u="sng" dirty="0">
              <a:solidFill>
                <a:srgbClr val="FF0000"/>
              </a:solidFill>
              <a:latin typeface="メイリオ" panose="020B0604030504040204" pitchFamily="50" charset="-128"/>
              <a:ea typeface="メイリオ" panose="020B0604030504040204" pitchFamily="50" charset="-128"/>
            </a:endParaRPr>
          </a:p>
          <a:p>
            <a:pPr marL="0" indent="0" fontAlgn="auto">
              <a:spcBef>
                <a:spcPts val="0"/>
              </a:spcBef>
              <a:spcAft>
                <a:spcPts val="0"/>
              </a:spcAft>
              <a:buNone/>
            </a:pPr>
            <a:r>
              <a:rPr lang="ja-JP" altLang="en-US" sz="1700" b="0" dirty="0">
                <a:latin typeface="メイリオ" panose="020B0604030504040204" pitchFamily="50" charset="-128"/>
                <a:ea typeface="メイリオ" panose="020B0604030504040204" pitchFamily="50" charset="-128"/>
              </a:rPr>
              <a:t>　　・　在学する高等学校の他の生徒と異なる試験場をしてほしい等、試験場の指定</a:t>
            </a:r>
            <a:endParaRPr lang="en-US" altLang="ja-JP" sz="1700" b="0" dirty="0">
              <a:latin typeface="メイリオ" panose="020B0604030504040204" pitchFamily="50" charset="-128"/>
              <a:ea typeface="メイリオ" panose="020B0604030504040204" pitchFamily="50" charset="-128"/>
            </a:endParaRPr>
          </a:p>
          <a:p>
            <a:pPr marL="0" indent="0" fontAlgn="auto">
              <a:spcBef>
                <a:spcPts val="0"/>
              </a:spcBef>
              <a:spcAft>
                <a:spcPts val="0"/>
              </a:spcAft>
              <a:buNone/>
            </a:pPr>
            <a:r>
              <a:rPr lang="ja-JP" altLang="en-US" sz="1700" b="0" dirty="0">
                <a:latin typeface="メイリオ" panose="020B0604030504040204" pitchFamily="50" charset="-128"/>
                <a:ea typeface="メイリオ" panose="020B0604030504040204" pitchFamily="50" charset="-128"/>
              </a:rPr>
              <a:t>　　　について配慮が必要な志願者がいる場合には、出願期間最終日</a:t>
            </a:r>
            <a:r>
              <a:rPr lang="ja-JP" altLang="en-US" sz="1700" u="sng" dirty="0">
                <a:latin typeface="メイリオ" panose="020B0604030504040204" pitchFamily="50" charset="-128"/>
                <a:ea typeface="メイリオ" panose="020B0604030504040204" pitchFamily="50" charset="-128"/>
              </a:rPr>
              <a:t>（１０月２日</a:t>
            </a:r>
            <a:endParaRPr lang="en-US" altLang="ja-JP" sz="1700" u="sng" dirty="0">
              <a:latin typeface="メイリオ" panose="020B0604030504040204" pitchFamily="50" charset="-128"/>
              <a:ea typeface="メイリオ" panose="020B0604030504040204" pitchFamily="50" charset="-128"/>
            </a:endParaRPr>
          </a:p>
          <a:p>
            <a:pPr marL="0" indent="0" fontAlgn="auto">
              <a:spcBef>
                <a:spcPts val="0"/>
              </a:spcBef>
              <a:spcAft>
                <a:spcPts val="0"/>
              </a:spcAft>
              <a:buNone/>
            </a:pPr>
            <a:r>
              <a:rPr lang="ja-JP" altLang="en-US" sz="1700" dirty="0">
                <a:latin typeface="メイリオ" panose="020B0604030504040204" pitchFamily="50" charset="-128"/>
                <a:ea typeface="メイリオ" panose="020B0604030504040204" pitchFamily="50" charset="-128"/>
              </a:rPr>
              <a:t>　　　</a:t>
            </a:r>
            <a:r>
              <a:rPr lang="ja-JP" altLang="en-US" sz="1700" u="sng" dirty="0">
                <a:latin typeface="メイリオ" panose="020B0604030504040204" pitchFamily="50" charset="-128"/>
                <a:ea typeface="メイリオ" panose="020B0604030504040204" pitchFamily="50" charset="-128"/>
              </a:rPr>
              <a:t>（金））</a:t>
            </a:r>
            <a:r>
              <a:rPr lang="ja-JP" altLang="en-US" sz="1700" b="0" dirty="0">
                <a:latin typeface="メイリオ" panose="020B0604030504040204" pitchFamily="50" charset="-128"/>
                <a:ea typeface="メイリオ" panose="020B0604030504040204" pitchFamily="50" charset="-128"/>
              </a:rPr>
              <a:t>までに大学入試センターに相談すること。</a:t>
            </a:r>
            <a:endParaRPr lang="en-US" altLang="ja-JP" sz="1700" b="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455423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6"/>
          <p:cNvSpPr>
            <a:spLocks noChangeArrowheads="1"/>
          </p:cNvSpPr>
          <p:nvPr/>
        </p:nvSpPr>
        <p:spPr bwMode="auto">
          <a:xfrm>
            <a:off x="392314" y="1861716"/>
            <a:ext cx="8575883" cy="4778738"/>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4512" tIns="47256" rIns="94512" bIns="47256"/>
          <a:lstStyle/>
          <a:p>
            <a:r>
              <a:rPr lang="ja-JP" altLang="en-US" sz="1800" b="0" dirty="0">
                <a:solidFill>
                  <a:srgbClr val="000000"/>
                </a:solidFill>
                <a:latin typeface="メイリオ" panose="020B0604030504040204" pitchFamily="50" charset="-128"/>
                <a:ea typeface="メイリオ" panose="020B0604030504040204" pitchFamily="50" charset="-128"/>
              </a:rPr>
              <a:t>（１）　</a:t>
            </a:r>
            <a:r>
              <a:rPr lang="ja-JP" altLang="en-US" sz="1800" b="0" dirty="0">
                <a:latin typeface="メイリオ" panose="020B0604030504040204" pitchFamily="50" charset="-128"/>
                <a:ea typeface="メイリオ" panose="020B0604030504040204" pitchFamily="50" charset="-128"/>
              </a:rPr>
              <a:t>受験者入室終了時刻から試験終了までは、</a:t>
            </a:r>
            <a:r>
              <a:rPr lang="ja-JP" altLang="en-US" sz="1800" u="sng" dirty="0">
                <a:solidFill>
                  <a:srgbClr val="FF0000"/>
                </a:solidFill>
                <a:latin typeface="メイリオ" panose="020B0604030504040204" pitchFamily="50" charset="-128"/>
                <a:ea typeface="メイリオ" panose="020B0604030504040204" pitchFamily="50" charset="-128"/>
              </a:rPr>
              <a:t>退室できない。</a:t>
            </a:r>
            <a:endParaRPr lang="en-US" altLang="ja-JP" sz="1800" u="sng" dirty="0">
              <a:solidFill>
                <a:srgbClr val="FF0000"/>
              </a:solidFill>
              <a:latin typeface="メイリオ" panose="020B0604030504040204" pitchFamily="50" charset="-128"/>
              <a:ea typeface="メイリオ" panose="020B0604030504040204" pitchFamily="50" charset="-128"/>
            </a:endParaRPr>
          </a:p>
          <a:p>
            <a:pPr>
              <a:spcBef>
                <a:spcPts val="0"/>
              </a:spcBef>
              <a:spcAft>
                <a:spcPts val="0"/>
              </a:spcAft>
            </a:pPr>
            <a:r>
              <a:rPr lang="ja-JP" altLang="en-US" sz="1800" b="0" dirty="0">
                <a:latin typeface="メイリオ" panose="020B0604030504040204" pitchFamily="50" charset="-128"/>
                <a:ea typeface="メイリオ" panose="020B0604030504040204" pitchFamily="50" charset="-128"/>
              </a:rPr>
              <a:t>　　     （体調不良、トイレ等によりやむを得ない場合は手を挙げて監督者に知   </a:t>
            </a:r>
            <a:endParaRPr lang="en-US" altLang="ja-JP" sz="1800" b="0" dirty="0">
              <a:latin typeface="メイリオ" panose="020B0604030504040204" pitchFamily="50" charset="-128"/>
              <a:ea typeface="メイリオ" panose="020B0604030504040204" pitchFamily="50" charset="-128"/>
            </a:endParaRPr>
          </a:p>
          <a:p>
            <a:pPr>
              <a:spcBef>
                <a:spcPts val="0"/>
              </a:spcBef>
              <a:spcAft>
                <a:spcPts val="0"/>
              </a:spcAft>
            </a:pPr>
            <a:r>
              <a:rPr lang="en-US" altLang="ja-JP" sz="1800" b="0" dirty="0">
                <a:latin typeface="メイリオ" panose="020B0604030504040204" pitchFamily="50" charset="-128"/>
                <a:ea typeface="メイリオ" panose="020B0604030504040204" pitchFamily="50" charset="-128"/>
              </a:rPr>
              <a:t>            </a:t>
            </a:r>
            <a:r>
              <a:rPr lang="ja-JP" altLang="en-US" sz="1800" b="0" dirty="0">
                <a:latin typeface="メイリオ" panose="020B0604030504040204" pitchFamily="50" charset="-128"/>
                <a:ea typeface="メイリオ" panose="020B0604030504040204" pitchFamily="50" charset="-128"/>
              </a:rPr>
              <a:t>らせ、その指示に従うこと。）</a:t>
            </a:r>
            <a:endParaRPr lang="en-US" altLang="ja-JP" sz="1800" b="0" dirty="0">
              <a:latin typeface="メイリオ" panose="020B0604030504040204" pitchFamily="50" charset="-128"/>
              <a:ea typeface="メイリオ" panose="020B0604030504040204" pitchFamily="50" charset="-128"/>
            </a:endParaRPr>
          </a:p>
          <a:p>
            <a:pPr>
              <a:spcBef>
                <a:spcPts val="1800"/>
              </a:spcBef>
              <a:spcAft>
                <a:spcPts val="0"/>
              </a:spcAft>
            </a:pPr>
            <a:r>
              <a:rPr lang="ja-JP" altLang="en-US" sz="1800" b="0" dirty="0">
                <a:solidFill>
                  <a:srgbClr val="000000"/>
                </a:solidFill>
                <a:latin typeface="メイリオ" panose="020B0604030504040204" pitchFamily="50" charset="-128"/>
                <a:ea typeface="メイリオ" panose="020B0604030504040204" pitchFamily="50" charset="-128"/>
              </a:rPr>
              <a:t>（２）　</a:t>
            </a:r>
            <a:r>
              <a:rPr lang="ja-JP" altLang="en-US" sz="1800" b="0" dirty="0">
                <a:latin typeface="メイリオ" panose="020B0604030504040204" pitchFamily="50" charset="-128"/>
                <a:ea typeface="メイリオ" panose="020B0604030504040204" pitchFamily="50" charset="-128"/>
              </a:rPr>
              <a:t>インフルエンザ、ノロウイルス、新型コロナウイルス等の感染症に罹患</a:t>
            </a:r>
            <a:endParaRPr lang="en-US" altLang="ja-JP" sz="1800" b="0" dirty="0">
              <a:latin typeface="メイリオ" panose="020B0604030504040204" pitchFamily="50" charset="-128"/>
              <a:ea typeface="メイリオ" panose="020B0604030504040204" pitchFamily="50" charset="-128"/>
            </a:endParaRPr>
          </a:p>
          <a:p>
            <a:pPr>
              <a:spcBef>
                <a:spcPts val="0"/>
              </a:spcBef>
              <a:spcAft>
                <a:spcPts val="0"/>
              </a:spcAft>
            </a:pPr>
            <a:r>
              <a:rPr lang="ja-JP" altLang="en-US" sz="1800" b="0" dirty="0">
                <a:latin typeface="メイリオ" panose="020B0604030504040204" pitchFamily="50" charset="-128"/>
                <a:ea typeface="メイリオ" panose="020B0604030504040204" pitchFamily="50" charset="-128"/>
              </a:rPr>
              <a:t>　　　し治癒していない場合又は発熱・咳等の症状があるなど体調が万全でない</a:t>
            </a:r>
            <a:endParaRPr lang="en-US" altLang="ja-JP" sz="1800" b="0" dirty="0">
              <a:latin typeface="メイリオ" panose="020B0604030504040204" pitchFamily="50" charset="-128"/>
              <a:ea typeface="メイリオ" panose="020B0604030504040204" pitchFamily="50" charset="-128"/>
            </a:endParaRPr>
          </a:p>
          <a:p>
            <a:pPr>
              <a:spcBef>
                <a:spcPts val="0"/>
              </a:spcBef>
              <a:spcAft>
                <a:spcPts val="0"/>
              </a:spcAft>
            </a:pPr>
            <a:r>
              <a:rPr lang="ja-JP" altLang="en-US" sz="1800" b="0" dirty="0">
                <a:latin typeface="メイリオ" panose="020B0604030504040204" pitchFamily="50" charset="-128"/>
                <a:ea typeface="メイリオ" panose="020B0604030504040204" pitchFamily="50" charset="-128"/>
              </a:rPr>
              <a:t>　　　場合は、追試験の受験を申請すること。</a:t>
            </a:r>
            <a:endParaRPr lang="en-US" altLang="ja-JP" sz="1800" b="0" dirty="0">
              <a:latin typeface="メイリオ" panose="020B0604030504040204" pitchFamily="50" charset="-128"/>
              <a:ea typeface="メイリオ" panose="020B0604030504040204" pitchFamily="50" charset="-128"/>
            </a:endParaRPr>
          </a:p>
          <a:p>
            <a:pPr>
              <a:spcBef>
                <a:spcPts val="0"/>
              </a:spcBef>
              <a:spcAft>
                <a:spcPts val="0"/>
              </a:spcAft>
            </a:pPr>
            <a:r>
              <a:rPr lang="ja-JP" altLang="en-US" sz="1800" b="0" dirty="0">
                <a:solidFill>
                  <a:srgbClr val="00B050"/>
                </a:solidFill>
                <a:latin typeface="メイリオ" panose="020B0604030504040204" pitchFamily="50" charset="-128"/>
                <a:ea typeface="メイリオ" panose="020B0604030504040204" pitchFamily="50" charset="-128"/>
              </a:rPr>
              <a:t>　　      </a:t>
            </a:r>
            <a:r>
              <a:rPr lang="en-US" altLang="ja-JP" sz="1600" b="0" dirty="0">
                <a:latin typeface="メイリオ" panose="020B0604030504040204" pitchFamily="50" charset="-128"/>
                <a:ea typeface="メイリオ" panose="020B0604030504040204" pitchFamily="50" charset="-128"/>
              </a:rPr>
              <a:t>※</a:t>
            </a:r>
            <a:r>
              <a:rPr lang="ja-JP" altLang="en-US" sz="1600" b="0" dirty="0">
                <a:latin typeface="メイリオ" panose="020B0604030504040204" pitchFamily="50" charset="-128"/>
                <a:ea typeface="メイリオ" panose="020B0604030504040204" pitchFamily="50" charset="-128"/>
              </a:rPr>
              <a:t>　追試験の受験申請方法等については、</a:t>
            </a:r>
            <a:r>
              <a:rPr lang="en-US" altLang="ja-JP" sz="1600" b="0" dirty="0">
                <a:latin typeface="メイリオ" panose="020B0604030504040204" pitchFamily="50" charset="-128"/>
                <a:ea typeface="メイリオ" panose="020B0604030504040204" pitchFamily="50" charset="-128"/>
              </a:rPr>
              <a:t>12</a:t>
            </a:r>
            <a:r>
              <a:rPr lang="ja-JP" altLang="en-US" sz="1600" b="0" dirty="0">
                <a:latin typeface="メイリオ" panose="020B0604030504040204" pitchFamily="50" charset="-128"/>
                <a:ea typeface="メイリオ" panose="020B0604030504040204" pitchFamily="50" charset="-128"/>
              </a:rPr>
              <a:t>月上旬に大学入試センターウェブサ</a:t>
            </a:r>
            <a:endParaRPr lang="en-US" altLang="ja-JP" sz="1600" b="0" dirty="0">
              <a:latin typeface="メイリオ" panose="020B0604030504040204" pitchFamily="50" charset="-128"/>
              <a:ea typeface="メイリオ" panose="020B0604030504040204" pitchFamily="50" charset="-128"/>
            </a:endParaRPr>
          </a:p>
          <a:p>
            <a:pPr>
              <a:spcBef>
                <a:spcPts val="0"/>
              </a:spcBef>
              <a:spcAft>
                <a:spcPts val="0"/>
              </a:spcAft>
            </a:pPr>
            <a:r>
              <a:rPr lang="en-US" altLang="ja-JP" sz="1600" b="0" dirty="0">
                <a:latin typeface="メイリオ" panose="020B0604030504040204" pitchFamily="50" charset="-128"/>
                <a:ea typeface="メイリオ" panose="020B0604030504040204" pitchFamily="50" charset="-128"/>
              </a:rPr>
              <a:t>                </a:t>
            </a:r>
            <a:r>
              <a:rPr lang="ja-JP" altLang="en-US" sz="1600" b="0" dirty="0">
                <a:latin typeface="メイリオ" panose="020B0604030504040204" pitchFamily="50" charset="-128"/>
                <a:ea typeface="メイリオ" panose="020B0604030504040204" pitchFamily="50" charset="-128"/>
              </a:rPr>
              <a:t>イトに掲載する 「受験上の注意」に明示。</a:t>
            </a:r>
            <a:endParaRPr lang="en-US" altLang="ja-JP" sz="1600" b="0" dirty="0">
              <a:highlight>
                <a:srgbClr val="FFFF00"/>
              </a:highlight>
              <a:latin typeface="メイリオ" panose="020B0604030504040204" pitchFamily="50" charset="-128"/>
              <a:ea typeface="メイリオ" panose="020B0604030504040204" pitchFamily="50" charset="-128"/>
            </a:endParaRPr>
          </a:p>
          <a:p>
            <a:pPr>
              <a:spcBef>
                <a:spcPts val="1800"/>
              </a:spcBef>
              <a:spcAft>
                <a:spcPts val="0"/>
              </a:spcAft>
            </a:pPr>
            <a:r>
              <a:rPr lang="ja-JP" altLang="en-US" sz="1800" b="0" dirty="0">
                <a:latin typeface="メイリオ" panose="020B0604030504040204" pitchFamily="50" charset="-128"/>
                <a:ea typeface="メイリオ" panose="020B0604030504040204" pitchFamily="50" charset="-128"/>
              </a:rPr>
              <a:t>（３）　</a:t>
            </a:r>
            <a:r>
              <a:rPr lang="ja-JP" altLang="en-US" sz="1800" u="sng" dirty="0">
                <a:solidFill>
                  <a:srgbClr val="FF0000"/>
                </a:solidFill>
                <a:latin typeface="メイリオ" panose="020B0604030504040204" pitchFamily="50" charset="-128"/>
                <a:ea typeface="メイリオ" panose="020B0604030504040204" pitchFamily="50" charset="-128"/>
              </a:rPr>
              <a:t>試験当日は身分証明書（氏名及び生年月日、顔写真付きで、試験当日に</a:t>
            </a:r>
            <a:endParaRPr lang="en-US" altLang="ja-JP" sz="1800" u="sng" dirty="0">
              <a:solidFill>
                <a:srgbClr val="FF0000"/>
              </a:solidFill>
              <a:latin typeface="メイリオ" panose="020B0604030504040204" pitchFamily="50" charset="-128"/>
              <a:ea typeface="メイリオ" panose="020B0604030504040204" pitchFamily="50" charset="-128"/>
            </a:endParaRPr>
          </a:p>
          <a:p>
            <a:pPr>
              <a:spcBef>
                <a:spcPts val="0"/>
              </a:spcBef>
              <a:spcAft>
                <a:spcPts val="0"/>
              </a:spcAft>
            </a:pPr>
            <a:r>
              <a:rPr lang="ja-JP" altLang="en-US" sz="1800" dirty="0">
                <a:solidFill>
                  <a:srgbClr val="FF0000"/>
                </a:solidFill>
                <a:latin typeface="メイリオ" panose="020B0604030504040204" pitchFamily="50" charset="-128"/>
                <a:ea typeface="メイリオ" panose="020B0604030504040204" pitchFamily="50" charset="-128"/>
              </a:rPr>
              <a:t>　　　</a:t>
            </a:r>
            <a:r>
              <a:rPr lang="ja-JP" altLang="en-US" sz="1800" u="sng" dirty="0">
                <a:solidFill>
                  <a:srgbClr val="FF0000"/>
                </a:solidFill>
                <a:latin typeface="メイリオ" panose="020B0604030504040204" pitchFamily="50" charset="-128"/>
                <a:ea typeface="メイリオ" panose="020B0604030504040204" pitchFamily="50" charset="-128"/>
              </a:rPr>
              <a:t>おいて有効なもの）を持参すること。</a:t>
            </a:r>
            <a:endParaRPr lang="en-US" altLang="ja-JP" sz="1800" u="sng" dirty="0">
              <a:solidFill>
                <a:srgbClr val="FF0000"/>
              </a:solidFill>
              <a:latin typeface="メイリオ" panose="020B0604030504040204" pitchFamily="50" charset="-128"/>
              <a:ea typeface="メイリオ" panose="020B0604030504040204" pitchFamily="50" charset="-128"/>
            </a:endParaRPr>
          </a:p>
          <a:p>
            <a:pPr>
              <a:lnSpc>
                <a:spcPts val="2400"/>
              </a:lnSpc>
              <a:spcBef>
                <a:spcPts val="0"/>
              </a:spcBef>
              <a:spcAft>
                <a:spcPts val="600"/>
              </a:spcAft>
            </a:pPr>
            <a:r>
              <a:rPr lang="ja-JP" altLang="en-US" sz="1800" b="0" dirty="0">
                <a:latin typeface="メイリオ" panose="020B0604030504040204" pitchFamily="50" charset="-128"/>
                <a:ea typeface="メイリオ" panose="020B0604030504040204" pitchFamily="50" charset="-128"/>
              </a:rPr>
              <a:t>　　　</a:t>
            </a:r>
            <a:r>
              <a:rPr lang="ja-JP" altLang="en-US" sz="1800" b="0" spc="-150" dirty="0">
                <a:latin typeface="メイリオ" panose="020B0604030504040204" pitchFamily="50" charset="-128"/>
                <a:ea typeface="メイリオ" panose="020B0604030504040204" pitchFamily="50" charset="-128"/>
              </a:rPr>
              <a:t>例：上記要件を満たす生徒証や学生証、マイナンバーカード、パスポート等</a:t>
            </a:r>
            <a:endParaRPr lang="en-US" altLang="ja-JP" sz="1800" b="0" spc="-150" dirty="0">
              <a:latin typeface="メイリオ" panose="020B0604030504040204" pitchFamily="50" charset="-128"/>
              <a:ea typeface="メイリオ" panose="020B0604030504040204" pitchFamily="50" charset="-128"/>
            </a:endParaRPr>
          </a:p>
          <a:p>
            <a:pPr>
              <a:spcBef>
                <a:spcPts val="1800"/>
              </a:spcBef>
              <a:spcAft>
                <a:spcPts val="0"/>
              </a:spcAft>
            </a:pPr>
            <a:r>
              <a:rPr lang="ja-JP" altLang="en-US" sz="1800" b="0" dirty="0">
                <a:solidFill>
                  <a:srgbClr val="000000"/>
                </a:solidFill>
                <a:latin typeface="メイリオ" panose="020B0604030504040204" pitchFamily="50" charset="-128"/>
                <a:ea typeface="メイリオ" panose="020B0604030504040204" pitchFamily="50" charset="-128"/>
              </a:rPr>
              <a:t>（４）　試験終了後であっても、試験問題を</a:t>
            </a:r>
            <a:r>
              <a:rPr lang="en-US" altLang="ja-JP" sz="1800" b="0" dirty="0">
                <a:solidFill>
                  <a:srgbClr val="000000"/>
                </a:solidFill>
                <a:latin typeface="メイリオ" panose="020B0604030504040204" pitchFamily="50" charset="-128"/>
                <a:ea typeface="メイリオ" panose="020B0604030504040204" pitchFamily="50" charset="-128"/>
              </a:rPr>
              <a:t>SNS</a:t>
            </a:r>
            <a:r>
              <a:rPr lang="ja-JP" altLang="en-US" sz="1800" b="0" dirty="0">
                <a:solidFill>
                  <a:srgbClr val="000000"/>
                </a:solidFill>
                <a:latin typeface="メイリオ" panose="020B0604030504040204" pitchFamily="50" charset="-128"/>
                <a:ea typeface="メイリオ" panose="020B0604030504040204" pitchFamily="50" charset="-128"/>
              </a:rPr>
              <a:t>に投稿する等、インターネット　</a:t>
            </a:r>
            <a:endParaRPr lang="en-US" altLang="ja-JP" sz="1800" b="0" dirty="0">
              <a:solidFill>
                <a:srgbClr val="000000"/>
              </a:solidFill>
              <a:latin typeface="メイリオ" panose="020B0604030504040204" pitchFamily="50" charset="-128"/>
              <a:ea typeface="メイリオ" panose="020B0604030504040204" pitchFamily="50" charset="-128"/>
            </a:endParaRPr>
          </a:p>
          <a:p>
            <a:pPr>
              <a:lnSpc>
                <a:spcPts val="2400"/>
              </a:lnSpc>
              <a:spcBef>
                <a:spcPts val="0"/>
              </a:spcBef>
              <a:spcAft>
                <a:spcPts val="0"/>
              </a:spcAft>
            </a:pPr>
            <a:r>
              <a:rPr lang="ja-JP" altLang="en-US" sz="1800" b="0" dirty="0">
                <a:solidFill>
                  <a:srgbClr val="000000"/>
                </a:solidFill>
                <a:latin typeface="メイリオ" panose="020B0604030504040204" pitchFamily="50" charset="-128"/>
                <a:ea typeface="メイリオ" panose="020B0604030504040204" pitchFamily="50" charset="-128"/>
              </a:rPr>
              <a:t>　　　上に</a:t>
            </a:r>
            <a:r>
              <a:rPr lang="ja-JP" altLang="en-US" sz="1800" b="0" dirty="0">
                <a:latin typeface="メイリオ" panose="020B0604030504040204" pitchFamily="50" charset="-128"/>
                <a:ea typeface="メイリオ" panose="020B0604030504040204" pitchFamily="50" charset="-128"/>
              </a:rPr>
              <a:t>掲載しないこと。</a:t>
            </a:r>
            <a:endParaRPr lang="en-US" altLang="ja-JP" sz="2000" b="0" dirty="0">
              <a:latin typeface="メイリオ" panose="020B0604030504040204" pitchFamily="50" charset="-128"/>
              <a:ea typeface="メイリオ" panose="020B0604030504040204" pitchFamily="50" charset="-128"/>
            </a:endParaRPr>
          </a:p>
          <a:p>
            <a:pPr>
              <a:lnSpc>
                <a:spcPts val="2400"/>
              </a:lnSpc>
            </a:pPr>
            <a:endParaRPr lang="en-US" altLang="ja-JP" sz="2000" b="0" u="sng" dirty="0">
              <a:solidFill>
                <a:srgbClr val="FF0000"/>
              </a:solidFill>
              <a:ea typeface="ＭＳ Ｐゴシック" charset="-128"/>
            </a:endParaRPr>
          </a:p>
        </p:txBody>
      </p:sp>
      <p:sp>
        <p:nvSpPr>
          <p:cNvPr id="15" name="テキスト ボックス 14"/>
          <p:cNvSpPr txBox="1"/>
          <p:nvPr/>
        </p:nvSpPr>
        <p:spPr>
          <a:xfrm>
            <a:off x="209942" y="54129"/>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kumimoji="1" lang="en-US" altLang="ja-JP" sz="3200" dirty="0">
                <a:latin typeface="メイリオ" panose="020B0604030504040204" pitchFamily="50" charset="-128"/>
                <a:ea typeface="メイリオ" panose="020B0604030504040204" pitchFamily="50" charset="-128"/>
              </a:rPr>
              <a:t>D</a:t>
            </a:r>
            <a:endParaRPr kumimoji="1" lang="ja-JP" altLang="en-US" sz="3200" dirty="0">
              <a:latin typeface="メイリオ" panose="020B0604030504040204" pitchFamily="50" charset="-128"/>
              <a:ea typeface="メイリオ" panose="020B0604030504040204" pitchFamily="50" charset="-128"/>
            </a:endParaRPr>
          </a:p>
        </p:txBody>
      </p:sp>
      <p:sp>
        <p:nvSpPr>
          <p:cNvPr id="16" name="Rectangle 15"/>
          <p:cNvSpPr>
            <a:spLocks noChangeArrowheads="1"/>
          </p:cNvSpPr>
          <p:nvPr/>
        </p:nvSpPr>
        <p:spPr bwMode="auto">
          <a:xfrm>
            <a:off x="1187624" y="101337"/>
            <a:ext cx="3402632"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dirty="0">
                <a:latin typeface="メイリオ" panose="020B0604030504040204" pitchFamily="50" charset="-128"/>
                <a:ea typeface="メイリオ" panose="020B0604030504040204" pitchFamily="50" charset="-128"/>
              </a:rPr>
              <a:t>試験</a:t>
            </a:r>
            <a:r>
              <a:rPr lang="ja-JP" altLang="en-US" dirty="0">
                <a:latin typeface="ＤＦＧ極太丸ゴシック体" pitchFamily="50" charset="-128"/>
                <a:ea typeface="ＤＦＧ極太丸ゴシック体" pitchFamily="50" charset="-128"/>
              </a:rPr>
              <a:t>　</a:t>
            </a:r>
            <a:r>
              <a:rPr lang="en-US" altLang="ja-JP" sz="2000" dirty="0"/>
              <a:t>【 P48</a:t>
            </a:r>
            <a:r>
              <a:rPr lang="ja-JP" altLang="en-US" sz="2000" dirty="0"/>
              <a:t> </a:t>
            </a:r>
            <a:r>
              <a:rPr lang="en-US" altLang="ja-JP" sz="2000" dirty="0"/>
              <a:t>】</a:t>
            </a:r>
            <a:endParaRPr lang="ja-JP" altLang="en-US" sz="2000" dirty="0">
              <a:solidFill>
                <a:srgbClr val="0033CC"/>
              </a:solidFill>
            </a:endParaRPr>
          </a:p>
        </p:txBody>
      </p:sp>
      <p:sp>
        <p:nvSpPr>
          <p:cNvPr id="17" name="Rectangle 5"/>
          <p:cNvSpPr>
            <a:spLocks noChangeArrowheads="1"/>
          </p:cNvSpPr>
          <p:nvPr/>
        </p:nvSpPr>
        <p:spPr bwMode="auto">
          <a:xfrm>
            <a:off x="224868" y="1003051"/>
            <a:ext cx="8496000" cy="576000"/>
          </a:xfrm>
          <a:prstGeom prst="rect">
            <a:avLst/>
          </a:prstGeom>
          <a:solidFill>
            <a:srgbClr val="FFFFCC"/>
          </a:solidFill>
          <a:ln w="28575">
            <a:noFill/>
          </a:ln>
          <a:extLst/>
        </p:spPr>
        <p:txBody>
          <a:bodyPr anchor="b"/>
          <a:lstStyle/>
          <a:p>
            <a:pPr>
              <a:spcBef>
                <a:spcPct val="0"/>
              </a:spcBef>
            </a:pPr>
            <a:r>
              <a:rPr lang="ja-JP" altLang="en-US" dirty="0">
                <a:latin typeface="メイリオ" panose="020B0604030504040204" pitchFamily="50" charset="-128"/>
                <a:ea typeface="メイリオ" panose="020B0604030504040204" pitchFamily="50" charset="-128"/>
              </a:rPr>
              <a:t>受験に当たっての主な注意事項</a:t>
            </a:r>
          </a:p>
        </p:txBody>
      </p:sp>
      <p:sp>
        <p:nvSpPr>
          <p:cNvPr id="3" name="正方形/長方形 2"/>
          <p:cNvSpPr/>
          <p:nvPr/>
        </p:nvSpPr>
        <p:spPr>
          <a:xfrm>
            <a:off x="287802" y="4293096"/>
            <a:ext cx="8532669" cy="1323439"/>
          </a:xfrm>
          <a:prstGeom prst="rect">
            <a:avLst/>
          </a:prstGeom>
        </p:spPr>
        <p:txBody>
          <a:bodyPr wrap="square">
            <a:spAutoFit/>
          </a:bodyPr>
          <a:lstStyle/>
          <a:p>
            <a:pPr>
              <a:lnSpc>
                <a:spcPts val="2584"/>
              </a:lnSpc>
              <a:spcBef>
                <a:spcPts val="620"/>
              </a:spcBef>
              <a:spcAft>
                <a:spcPts val="300"/>
              </a:spcAft>
            </a:pPr>
            <a:endParaRPr lang="en-US" altLang="ja-JP" b="0" dirty="0">
              <a:latin typeface="+mn-ea"/>
            </a:endParaRPr>
          </a:p>
          <a:p>
            <a:pPr>
              <a:lnSpc>
                <a:spcPts val="2584"/>
              </a:lnSpc>
              <a:spcBef>
                <a:spcPts val="620"/>
              </a:spcBef>
              <a:spcAft>
                <a:spcPts val="300"/>
              </a:spcAft>
            </a:pPr>
            <a:endParaRPr lang="en-US" altLang="ja-JP" b="0" dirty="0">
              <a:latin typeface="+mn-ea"/>
            </a:endParaRPr>
          </a:p>
          <a:p>
            <a:pPr>
              <a:lnSpc>
                <a:spcPts val="2584"/>
              </a:lnSpc>
              <a:spcBef>
                <a:spcPts val="620"/>
              </a:spcBef>
            </a:pPr>
            <a:r>
              <a:rPr lang="ja-JP" altLang="en-US" b="0">
                <a:latin typeface="+mn-ea"/>
              </a:rPr>
              <a:t>　　　　</a:t>
            </a:r>
            <a:endParaRPr lang="en-US" altLang="ja-JP" b="0" dirty="0">
              <a:latin typeface="+mn-ea"/>
            </a:endParaRPr>
          </a:p>
        </p:txBody>
      </p:sp>
      <p:sp>
        <p:nvSpPr>
          <p:cNvPr id="4" name="スライド番号プレースホルダー 3">
            <a:extLst>
              <a:ext uri="{FF2B5EF4-FFF2-40B4-BE49-F238E27FC236}">
                <a16:creationId xmlns:a16="http://schemas.microsoft.com/office/drawing/2014/main" id="{20963234-468A-4C26-B119-1026A2A5904D}"/>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37</a:t>
            </a:fld>
            <a:endParaRPr lang="ja-JP" altLang="en-US">
              <a:solidFill>
                <a:prstClr val="black">
                  <a:tint val="75000"/>
                </a:prstClr>
              </a:solidFill>
            </a:endParaRPr>
          </a:p>
        </p:txBody>
      </p:sp>
      <p:sp>
        <p:nvSpPr>
          <p:cNvPr id="8" name="AutoShape 6">
            <a:extLst>
              <a:ext uri="{FF2B5EF4-FFF2-40B4-BE49-F238E27FC236}">
                <a16:creationId xmlns:a16="http://schemas.microsoft.com/office/drawing/2014/main" id="{B01FA7BC-11FF-477C-8083-4C8A1F086E88}"/>
              </a:ext>
            </a:extLst>
          </p:cNvPr>
          <p:cNvSpPr>
            <a:spLocks noChangeArrowheads="1"/>
          </p:cNvSpPr>
          <p:nvPr/>
        </p:nvSpPr>
        <p:spPr bwMode="auto">
          <a:xfrm>
            <a:off x="244588" y="3858117"/>
            <a:ext cx="8575883" cy="2557898"/>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4512" tIns="47256" rIns="94512" bIns="47256"/>
          <a:lstStyle/>
          <a:p>
            <a:pPr>
              <a:spcBef>
                <a:spcPts val="400"/>
              </a:spcBef>
              <a:spcAft>
                <a:spcPts val="300"/>
              </a:spcAft>
            </a:pPr>
            <a:endParaRPr lang="en-US" altLang="ja-JP" sz="2000" b="0" dirty="0">
              <a:latin typeface="+mn-ea"/>
            </a:endParaRPr>
          </a:p>
          <a:p>
            <a:pPr>
              <a:spcBef>
                <a:spcPts val="400"/>
              </a:spcBef>
              <a:spcAft>
                <a:spcPts val="300"/>
              </a:spcAft>
            </a:pPr>
            <a:endParaRPr lang="en-US" altLang="ja-JP" sz="2000" b="0" dirty="0">
              <a:latin typeface="+mn-ea"/>
            </a:endParaRPr>
          </a:p>
          <a:p>
            <a:pPr>
              <a:spcBef>
                <a:spcPts val="400"/>
              </a:spcBef>
              <a:spcAft>
                <a:spcPts val="300"/>
              </a:spcAft>
            </a:pPr>
            <a:endParaRPr lang="en-US" altLang="ja-JP" sz="2000" b="0" u="sng" dirty="0">
              <a:solidFill>
                <a:srgbClr val="FF0000"/>
              </a:solidFill>
              <a:ea typeface="ＭＳ Ｐゴシック" charset="-128"/>
            </a:endParaRPr>
          </a:p>
        </p:txBody>
      </p:sp>
    </p:spTree>
    <p:extLst>
      <p:ext uri="{BB962C8B-B14F-4D97-AF65-F5344CB8AC3E}">
        <p14:creationId xmlns:p14="http://schemas.microsoft.com/office/powerpoint/2010/main" val="22332465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ChangeArrowheads="1"/>
          </p:cNvSpPr>
          <p:nvPr/>
        </p:nvSpPr>
        <p:spPr bwMode="auto">
          <a:xfrm>
            <a:off x="395537" y="2403392"/>
            <a:ext cx="7992888" cy="3459131"/>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anchor="ctr" anchorCtr="0"/>
          <a:lstStyle/>
          <a:p>
            <a:pPr eaLnBrk="1" hangingPunct="1">
              <a:spcBef>
                <a:spcPts val="600"/>
              </a:spcBef>
              <a:spcAft>
                <a:spcPts val="0"/>
              </a:spcAft>
            </a:pPr>
            <a:r>
              <a:rPr lang="ja-JP" altLang="en-US" sz="2000" b="0" dirty="0">
                <a:solidFill>
                  <a:srgbClr val="000000"/>
                </a:solidFill>
                <a:latin typeface="メイリオ" panose="020B0604030504040204" pitchFamily="50" charset="-128"/>
                <a:ea typeface="メイリオ" panose="020B0604030504040204" pitchFamily="50" charset="-128"/>
              </a:rPr>
              <a:t>・</a:t>
            </a:r>
            <a:r>
              <a:rPr lang="ja-JP" altLang="en-US" sz="2000" b="0" dirty="0">
                <a:latin typeface="メイリオ" panose="020B0604030504040204" pitchFamily="50" charset="-128"/>
                <a:ea typeface="メイリオ" panose="020B0604030504040204" pitchFamily="50" charset="-128"/>
              </a:rPr>
              <a:t> 「定規（定規の機能を備えた鉛筆等を含む。）」</a:t>
            </a:r>
            <a:endParaRPr lang="en-US" altLang="ja-JP" sz="2000" b="0" dirty="0">
              <a:latin typeface="メイリオ" panose="020B0604030504040204" pitchFamily="50" charset="-128"/>
              <a:ea typeface="メイリオ" panose="020B0604030504040204" pitchFamily="50" charset="-128"/>
            </a:endParaRPr>
          </a:p>
          <a:p>
            <a:pPr eaLnBrk="1" hangingPunct="1">
              <a:spcBef>
                <a:spcPts val="600"/>
              </a:spcBef>
              <a:spcAft>
                <a:spcPts val="0"/>
              </a:spcAft>
            </a:pPr>
            <a:r>
              <a:rPr lang="ja-JP" altLang="en-US" sz="2000" b="0" dirty="0">
                <a:latin typeface="メイリオ" panose="020B0604030504040204" pitchFamily="50" charset="-128"/>
                <a:ea typeface="メイリオ" panose="020B0604030504040204" pitchFamily="50" charset="-128"/>
              </a:rPr>
              <a:t>　 「コンパス」「電卓」「そろばん」「グラフ用紙」等の補助具</a:t>
            </a:r>
            <a:r>
              <a:rPr lang="ja-JP" altLang="en-US" sz="2000" b="0" dirty="0">
                <a:solidFill>
                  <a:srgbClr val="000000"/>
                </a:solidFill>
                <a:latin typeface="メイリオ" panose="020B0604030504040204" pitchFamily="50" charset="-128"/>
                <a:ea typeface="メイリオ" panose="020B0604030504040204" pitchFamily="50" charset="-128"/>
              </a:rPr>
              <a:t> </a:t>
            </a:r>
            <a:br>
              <a:rPr lang="en-US" altLang="ja-JP" sz="2000" b="0" dirty="0">
                <a:solidFill>
                  <a:srgbClr val="000000"/>
                </a:solidFill>
                <a:latin typeface="メイリオ" panose="020B0604030504040204" pitchFamily="50" charset="-128"/>
                <a:ea typeface="メイリオ" panose="020B0604030504040204" pitchFamily="50" charset="-128"/>
              </a:rPr>
            </a:br>
            <a:endParaRPr lang="en-US" altLang="ja-JP" sz="2000" b="0" dirty="0">
              <a:solidFill>
                <a:srgbClr val="000000"/>
              </a:solidFill>
              <a:latin typeface="メイリオ" panose="020B0604030504040204" pitchFamily="50" charset="-128"/>
              <a:ea typeface="メイリオ" panose="020B0604030504040204" pitchFamily="50" charset="-128"/>
            </a:endParaRPr>
          </a:p>
          <a:p>
            <a:pPr eaLnBrk="1" hangingPunct="1">
              <a:spcBef>
                <a:spcPts val="600"/>
              </a:spcBef>
              <a:spcAft>
                <a:spcPts val="0"/>
              </a:spcAft>
            </a:pPr>
            <a:r>
              <a:rPr lang="ja-JP" altLang="en-US" sz="2000" b="0" dirty="0">
                <a:solidFill>
                  <a:srgbClr val="000000"/>
                </a:solidFill>
                <a:latin typeface="メイリオ" panose="020B0604030504040204" pitchFamily="50" charset="-128"/>
                <a:ea typeface="メイリオ" panose="020B0604030504040204" pitchFamily="50" charset="-128"/>
              </a:rPr>
              <a:t>・ </a:t>
            </a:r>
            <a:r>
              <a:rPr lang="ja-JP" altLang="en-US" sz="2000" b="0" dirty="0">
                <a:latin typeface="メイリオ" panose="020B0604030504040204" pitchFamily="50" charset="-128"/>
                <a:ea typeface="メイリオ" panose="020B0604030504040204" pitchFamily="50" charset="-128"/>
              </a:rPr>
              <a:t>「携帯電話」「スマートフォン」</a:t>
            </a:r>
            <a:endParaRPr lang="en-US" altLang="ja-JP" sz="2000" b="0" dirty="0">
              <a:latin typeface="メイリオ" panose="020B0604030504040204" pitchFamily="50" charset="-128"/>
              <a:ea typeface="メイリオ" panose="020B0604030504040204" pitchFamily="50" charset="-128"/>
            </a:endParaRPr>
          </a:p>
          <a:p>
            <a:pPr eaLnBrk="1" hangingPunct="1">
              <a:spcBef>
                <a:spcPts val="600"/>
              </a:spcBef>
              <a:spcAft>
                <a:spcPts val="0"/>
              </a:spcAft>
            </a:pPr>
            <a:r>
              <a:rPr lang="ja-JP" altLang="en-US" sz="2000" b="0" dirty="0">
                <a:latin typeface="メイリオ" panose="020B0604030504040204" pitchFamily="50" charset="-128"/>
                <a:ea typeface="メイリオ" panose="020B0604030504040204" pitchFamily="50" charset="-128"/>
              </a:rPr>
              <a:t>　 スマートウォッチやスマートグラス等の「ウェアラブル端末」</a:t>
            </a:r>
            <a:endParaRPr lang="en-US" altLang="ja-JP" sz="2000" b="0" dirty="0">
              <a:latin typeface="メイリオ" panose="020B0604030504040204" pitchFamily="50" charset="-128"/>
              <a:ea typeface="メイリオ" panose="020B0604030504040204" pitchFamily="50" charset="-128"/>
            </a:endParaRPr>
          </a:p>
          <a:p>
            <a:pPr eaLnBrk="1" hangingPunct="1">
              <a:spcBef>
                <a:spcPts val="600"/>
              </a:spcBef>
              <a:spcAft>
                <a:spcPts val="0"/>
              </a:spcAft>
            </a:pPr>
            <a:r>
              <a:rPr lang="en-US" altLang="ja-JP" sz="2000" b="0" dirty="0">
                <a:latin typeface="メイリオ" panose="020B0604030504040204" pitchFamily="50" charset="-128"/>
                <a:ea typeface="メイリオ" panose="020B0604030504040204" pitchFamily="50" charset="-128"/>
              </a:rPr>
              <a:t> </a:t>
            </a:r>
            <a:r>
              <a:rPr lang="ja-JP" altLang="en-US" sz="2000" b="0" dirty="0">
                <a:latin typeface="メイリオ" panose="020B0604030504040204" pitchFamily="50" charset="-128"/>
                <a:ea typeface="メイリオ" panose="020B0604030504040204" pitchFamily="50" charset="-128"/>
              </a:rPr>
              <a:t>　「タブレット端末」「電子辞書」「</a:t>
            </a:r>
            <a:r>
              <a:rPr lang="en-US" altLang="ja-JP" sz="2000" b="0" dirty="0">
                <a:latin typeface="メイリオ" panose="020B0604030504040204" pitchFamily="50" charset="-128"/>
                <a:ea typeface="メイリオ" panose="020B0604030504040204" pitchFamily="50" charset="-128"/>
              </a:rPr>
              <a:t>IC</a:t>
            </a:r>
            <a:r>
              <a:rPr lang="ja-JP" altLang="en-US" sz="2000" b="0" dirty="0">
                <a:latin typeface="メイリオ" panose="020B0604030504040204" pitchFamily="50" charset="-128"/>
                <a:ea typeface="メイリオ" panose="020B0604030504040204" pitchFamily="50" charset="-128"/>
              </a:rPr>
              <a:t>レコーダー」「イヤホン」</a:t>
            </a:r>
            <a:endParaRPr lang="en-US" altLang="ja-JP" sz="2000" b="0" dirty="0">
              <a:latin typeface="メイリオ" panose="020B0604030504040204" pitchFamily="50" charset="-128"/>
              <a:ea typeface="メイリオ" panose="020B0604030504040204" pitchFamily="50" charset="-128"/>
            </a:endParaRPr>
          </a:p>
          <a:p>
            <a:pPr eaLnBrk="1" hangingPunct="1">
              <a:spcBef>
                <a:spcPts val="600"/>
              </a:spcBef>
              <a:spcAft>
                <a:spcPts val="0"/>
              </a:spcAft>
            </a:pPr>
            <a:r>
              <a:rPr lang="ja-JP" altLang="en-US" sz="2000" b="0" dirty="0">
                <a:latin typeface="メイリオ" panose="020B0604030504040204" pitchFamily="50" charset="-128"/>
                <a:ea typeface="メイリオ" panose="020B0604030504040204" pitchFamily="50" charset="-128"/>
              </a:rPr>
              <a:t>　 「音楽プレーヤー」等の電子機器類</a:t>
            </a:r>
            <a:endParaRPr lang="en-US" altLang="ja-JP" sz="2000" b="0" dirty="0">
              <a:latin typeface="メイリオ" panose="020B0604030504040204" pitchFamily="50" charset="-128"/>
              <a:ea typeface="メイリオ" panose="020B0604030504040204" pitchFamily="50" charset="-128"/>
            </a:endParaRPr>
          </a:p>
          <a:p>
            <a:pPr eaLnBrk="1" hangingPunct="1">
              <a:spcBef>
                <a:spcPts val="600"/>
              </a:spcBef>
              <a:spcAft>
                <a:spcPts val="0"/>
              </a:spcAft>
            </a:pPr>
            <a:r>
              <a:rPr lang="ja-JP" altLang="en-US" sz="2000" b="0" dirty="0">
                <a:latin typeface="メイリオ" panose="020B0604030504040204" pitchFamily="50" charset="-128"/>
                <a:ea typeface="メイリオ" panose="020B0604030504040204" pitchFamily="50" charset="-128"/>
              </a:rPr>
              <a:t>（リスニングの試験時間に配付する</a:t>
            </a:r>
            <a:r>
              <a:rPr lang="en-US" altLang="ja-JP" sz="2000" b="0" dirty="0">
                <a:latin typeface="メイリオ" panose="020B0604030504040204" pitchFamily="50" charset="-128"/>
                <a:ea typeface="メイリオ" panose="020B0604030504040204" pitchFamily="50" charset="-128"/>
              </a:rPr>
              <a:t>IC</a:t>
            </a:r>
            <a:r>
              <a:rPr lang="ja-JP" altLang="en-US" sz="2000" b="0" dirty="0">
                <a:latin typeface="メイリオ" panose="020B0604030504040204" pitchFamily="50" charset="-128"/>
                <a:ea typeface="メイリオ" panose="020B0604030504040204" pitchFamily="50" charset="-128"/>
              </a:rPr>
              <a:t>プレーヤー、イヤホン及び　　</a:t>
            </a:r>
            <a:endParaRPr lang="en-US" altLang="ja-JP" sz="2000" b="0" dirty="0">
              <a:latin typeface="メイリオ" panose="020B0604030504040204" pitchFamily="50" charset="-128"/>
              <a:ea typeface="メイリオ" panose="020B0604030504040204" pitchFamily="50" charset="-128"/>
            </a:endParaRPr>
          </a:p>
          <a:p>
            <a:pPr eaLnBrk="1" hangingPunct="1">
              <a:spcBef>
                <a:spcPts val="0"/>
              </a:spcBef>
              <a:spcAft>
                <a:spcPts val="0"/>
              </a:spcAft>
            </a:pPr>
            <a:r>
              <a:rPr lang="ja-JP" altLang="en-US" sz="2000" b="0" dirty="0">
                <a:latin typeface="メイリオ" panose="020B0604030504040204" pitchFamily="50" charset="-128"/>
                <a:ea typeface="メイリオ" panose="020B0604030504040204" pitchFamily="50" charset="-128"/>
              </a:rPr>
              <a:t>　音声メモリーは除く。）</a:t>
            </a:r>
            <a:r>
              <a:rPr lang="ja-JP" altLang="en-US" sz="2000" b="0" dirty="0">
                <a:latin typeface="ＭＳ ゴシック" panose="020B0609070205080204" pitchFamily="49" charset="-128"/>
                <a:ea typeface="ＭＳ ゴシック" panose="020B0609070205080204" pitchFamily="49" charset="-128"/>
              </a:rPr>
              <a:t>　</a:t>
            </a:r>
            <a:r>
              <a:rPr lang="ja-JP" altLang="en-US" sz="2000" b="0" dirty="0">
                <a:solidFill>
                  <a:srgbClr val="FF0000"/>
                </a:solidFill>
                <a:latin typeface="ＭＳ ゴシック" panose="020B0609070205080204" pitchFamily="49" charset="-128"/>
                <a:ea typeface="ＭＳ ゴシック" panose="020B0609070205080204" pitchFamily="49" charset="-128"/>
              </a:rPr>
              <a:t>　</a:t>
            </a:r>
            <a:endParaRPr lang="ja-JP" altLang="en-US" sz="2000" b="0" u="sng" dirty="0">
              <a:solidFill>
                <a:srgbClr val="FF0000"/>
              </a:solidFill>
              <a:latin typeface="ＭＳ ゴシック" panose="020B0609070205080204" pitchFamily="49" charset="-128"/>
              <a:ea typeface="ＭＳ ゴシック" panose="020B0609070205080204" pitchFamily="49" charset="-128"/>
            </a:endParaRPr>
          </a:p>
        </p:txBody>
      </p:sp>
      <p:sp>
        <p:nvSpPr>
          <p:cNvPr id="13" name="テキスト ボックス 12"/>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kumimoji="1" lang="en-US" altLang="ja-JP" sz="3200" dirty="0">
                <a:latin typeface="メイリオ" panose="020B0604030504040204" pitchFamily="50" charset="-128"/>
                <a:ea typeface="メイリオ" panose="020B0604030504040204" pitchFamily="50" charset="-128"/>
              </a:rPr>
              <a:t>D</a:t>
            </a:r>
            <a:endParaRPr kumimoji="1" lang="ja-JP" altLang="en-US" sz="3200" dirty="0">
              <a:latin typeface="メイリオ" panose="020B0604030504040204" pitchFamily="50" charset="-128"/>
              <a:ea typeface="メイリオ" panose="020B0604030504040204" pitchFamily="50" charset="-128"/>
            </a:endParaRPr>
          </a:p>
        </p:txBody>
      </p:sp>
      <p:sp>
        <p:nvSpPr>
          <p:cNvPr id="14" name="Rectangle 15"/>
          <p:cNvSpPr>
            <a:spLocks noChangeArrowheads="1"/>
          </p:cNvSpPr>
          <p:nvPr/>
        </p:nvSpPr>
        <p:spPr bwMode="auto">
          <a:xfrm>
            <a:off x="1187624" y="101337"/>
            <a:ext cx="3402632"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dirty="0">
                <a:latin typeface="メイリオ" panose="020B0604030504040204" pitchFamily="50" charset="-128"/>
                <a:ea typeface="メイリオ" panose="020B0604030504040204" pitchFamily="50" charset="-128"/>
              </a:rPr>
              <a:t>試験　</a:t>
            </a:r>
            <a:r>
              <a:rPr lang="en-US" altLang="ja-JP" sz="2000" dirty="0">
                <a:latin typeface="メイリオ" panose="020B0604030504040204" pitchFamily="50" charset="-128"/>
                <a:ea typeface="メイリオ" panose="020B0604030504040204" pitchFamily="50" charset="-128"/>
              </a:rPr>
              <a:t>【 P48</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49</a:t>
            </a: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a:t>
            </a:r>
            <a:endParaRPr lang="ja-JP" altLang="en-US" sz="2000" dirty="0">
              <a:solidFill>
                <a:srgbClr val="0033CC"/>
              </a:solidFill>
              <a:latin typeface="メイリオ" panose="020B0604030504040204" pitchFamily="50" charset="-128"/>
              <a:ea typeface="メイリオ" panose="020B0604030504040204" pitchFamily="50" charset="-128"/>
            </a:endParaRPr>
          </a:p>
        </p:txBody>
      </p:sp>
      <p:sp>
        <p:nvSpPr>
          <p:cNvPr id="17" name="Rectangle 5">
            <a:extLst>
              <a:ext uri="{FF2B5EF4-FFF2-40B4-BE49-F238E27FC236}">
                <a16:creationId xmlns:a16="http://schemas.microsoft.com/office/drawing/2014/main" id="{F5F53706-5C5B-4304-9D24-4D87981BEAE8}"/>
              </a:ext>
            </a:extLst>
          </p:cNvPr>
          <p:cNvSpPr>
            <a:spLocks noChangeArrowheads="1"/>
          </p:cNvSpPr>
          <p:nvPr/>
        </p:nvSpPr>
        <p:spPr bwMode="auto">
          <a:xfrm>
            <a:off x="258470" y="1016725"/>
            <a:ext cx="8496000" cy="576000"/>
          </a:xfrm>
          <a:prstGeom prst="rect">
            <a:avLst/>
          </a:prstGeom>
          <a:solidFill>
            <a:srgbClr val="FFFFCC"/>
          </a:solidFill>
          <a:ln w="28575">
            <a:noFill/>
          </a:ln>
          <a:extLst/>
        </p:spPr>
        <p:txBody>
          <a:bodyPr anchor="b"/>
          <a:lstStyle/>
          <a:p>
            <a:pPr>
              <a:spcBef>
                <a:spcPct val="0"/>
              </a:spcBef>
            </a:pPr>
            <a:r>
              <a:rPr lang="ja-JP" altLang="en-US" sz="2600" dirty="0">
                <a:latin typeface="メイリオ" panose="020B0604030504040204" pitchFamily="50" charset="-128"/>
                <a:ea typeface="メイリオ" panose="020B0604030504040204" pitchFamily="50" charset="-128"/>
              </a:rPr>
              <a:t>試験時間中の主な注意事項</a:t>
            </a:r>
          </a:p>
        </p:txBody>
      </p:sp>
      <p:sp>
        <p:nvSpPr>
          <p:cNvPr id="3" name="正方形/長方形 2">
            <a:extLst>
              <a:ext uri="{FF2B5EF4-FFF2-40B4-BE49-F238E27FC236}">
                <a16:creationId xmlns:a16="http://schemas.microsoft.com/office/drawing/2014/main" id="{1E2B7D57-3DBE-415C-876E-7E136F663CAD}"/>
              </a:ext>
            </a:extLst>
          </p:cNvPr>
          <p:cNvSpPr/>
          <p:nvPr/>
        </p:nvSpPr>
        <p:spPr>
          <a:xfrm>
            <a:off x="245764" y="1772787"/>
            <a:ext cx="8820473" cy="448200"/>
          </a:xfrm>
          <a:prstGeom prst="rect">
            <a:avLst/>
          </a:prstGeom>
        </p:spPr>
        <p:txBody>
          <a:bodyPr wrap="square">
            <a:spAutoFit/>
          </a:bodyPr>
          <a:lstStyle/>
          <a:p>
            <a:pPr eaLnBrk="1" hangingPunct="1">
              <a:lnSpc>
                <a:spcPts val="2880"/>
              </a:lnSpc>
              <a:spcBef>
                <a:spcPct val="50000"/>
              </a:spcBef>
              <a:spcAft>
                <a:spcPts val="1800"/>
              </a:spcAft>
            </a:pPr>
            <a:r>
              <a:rPr lang="ja-JP" altLang="en-US" sz="2000" dirty="0">
                <a:solidFill>
                  <a:srgbClr val="000000"/>
                </a:solidFill>
                <a:latin typeface="メイリオ" panose="020B0604030504040204" pitchFamily="50" charset="-128"/>
                <a:ea typeface="メイリオ" panose="020B0604030504040204" pitchFamily="50" charset="-128"/>
              </a:rPr>
              <a:t>（１）　</a:t>
            </a:r>
            <a:r>
              <a:rPr lang="ja-JP" altLang="en-US" sz="2000" u="sng" dirty="0">
                <a:solidFill>
                  <a:srgbClr val="FF0000"/>
                </a:solidFill>
                <a:latin typeface="メイリオ" panose="020B0604030504040204" pitchFamily="50" charset="-128"/>
                <a:ea typeface="メイリオ" panose="020B0604030504040204" pitchFamily="50" charset="-128"/>
              </a:rPr>
              <a:t>全ての試験時間において</a:t>
            </a:r>
            <a:r>
              <a:rPr lang="ja-JP" altLang="en-US" sz="2000" dirty="0">
                <a:solidFill>
                  <a:srgbClr val="000000"/>
                </a:solidFill>
                <a:latin typeface="メイリオ" panose="020B0604030504040204" pitchFamily="50" charset="-128"/>
                <a:ea typeface="メイリオ" panose="020B0604030504040204" pitchFamily="50" charset="-128"/>
              </a:rPr>
              <a:t>以下のものを使用</a:t>
            </a:r>
            <a:r>
              <a:rPr lang="ja-JP" altLang="en-US" sz="2000" dirty="0">
                <a:latin typeface="メイリオ" panose="020B0604030504040204" pitchFamily="50" charset="-128"/>
                <a:ea typeface="メイリオ" panose="020B0604030504040204" pitchFamily="50" charset="-128"/>
              </a:rPr>
              <a:t>してはいけない。</a:t>
            </a:r>
            <a:endParaRPr lang="en-US" altLang="ja-JP" sz="2000" dirty="0">
              <a:solidFill>
                <a:srgbClr val="000000"/>
              </a:solidFill>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7D1DBBD1-D654-4ADD-AEFA-897AAB610EEC}"/>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38</a:t>
            </a:fld>
            <a:endParaRPr lang="ja-JP" altLang="en-US">
              <a:solidFill>
                <a:prstClr val="black">
                  <a:tint val="75000"/>
                </a:prstClr>
              </a:solidFill>
            </a:endParaRPr>
          </a:p>
        </p:txBody>
      </p:sp>
    </p:spTree>
    <p:extLst>
      <p:ext uri="{BB962C8B-B14F-4D97-AF65-F5344CB8AC3E}">
        <p14:creationId xmlns:p14="http://schemas.microsoft.com/office/powerpoint/2010/main" val="16343542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55202" y="58651"/>
            <a:ext cx="782831"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kumimoji="1" lang="en-US" altLang="ja-JP" sz="3200" dirty="0">
                <a:latin typeface="メイリオ" panose="020B0604030504040204" pitchFamily="50" charset="-128"/>
                <a:ea typeface="メイリオ" panose="020B0604030504040204" pitchFamily="50" charset="-128"/>
              </a:rPr>
              <a:t>D</a:t>
            </a:r>
            <a:endParaRPr kumimoji="1" lang="ja-JP" altLang="en-US" sz="3200" dirty="0">
              <a:latin typeface="メイリオ" panose="020B0604030504040204" pitchFamily="50" charset="-128"/>
              <a:ea typeface="メイリオ" panose="020B0604030504040204" pitchFamily="50" charset="-128"/>
            </a:endParaRPr>
          </a:p>
        </p:txBody>
      </p:sp>
      <p:sp>
        <p:nvSpPr>
          <p:cNvPr id="14" name="Rectangle 15"/>
          <p:cNvSpPr>
            <a:spLocks noChangeArrowheads="1"/>
          </p:cNvSpPr>
          <p:nvPr/>
        </p:nvSpPr>
        <p:spPr bwMode="auto">
          <a:xfrm>
            <a:off x="1187624" y="101337"/>
            <a:ext cx="3402632"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dirty="0">
                <a:latin typeface="メイリオ" panose="020B0604030504040204" pitchFamily="50" charset="-128"/>
                <a:ea typeface="メイリオ" panose="020B0604030504040204" pitchFamily="50" charset="-128"/>
              </a:rPr>
              <a:t>試験　</a:t>
            </a:r>
            <a:r>
              <a:rPr lang="en-US" altLang="ja-JP" sz="2000" dirty="0">
                <a:latin typeface="メイリオ" panose="020B0604030504040204" pitchFamily="50" charset="-128"/>
                <a:ea typeface="メイリオ" panose="020B0604030504040204" pitchFamily="50" charset="-128"/>
              </a:rPr>
              <a:t>【 P48</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49</a:t>
            </a: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a:t>
            </a:r>
            <a:endParaRPr lang="ja-JP" altLang="en-US" sz="2000" dirty="0">
              <a:solidFill>
                <a:srgbClr val="0033CC"/>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C7C8AC80-C10B-4F44-9B80-B0F6E795330B}"/>
              </a:ext>
            </a:extLst>
          </p:cNvPr>
          <p:cNvSpPr/>
          <p:nvPr/>
        </p:nvSpPr>
        <p:spPr>
          <a:xfrm>
            <a:off x="181833" y="3989640"/>
            <a:ext cx="8906965" cy="938719"/>
          </a:xfrm>
          <a:prstGeom prst="rect">
            <a:avLst/>
          </a:prstGeom>
        </p:spPr>
        <p:txBody>
          <a:bodyPr wrap="square">
            <a:spAutoFit/>
          </a:bodyPr>
          <a:lstStyle/>
          <a:p>
            <a:pPr>
              <a:lnSpc>
                <a:spcPct val="150000"/>
              </a:lnSpc>
              <a:spcBef>
                <a:spcPts val="1200"/>
              </a:spcBef>
            </a:pPr>
            <a:endParaRPr lang="en-US" altLang="ja-JP" sz="2000" dirty="0">
              <a:latin typeface="+mn-ea"/>
            </a:endParaRPr>
          </a:p>
          <a:p>
            <a:pPr>
              <a:spcBef>
                <a:spcPts val="600"/>
              </a:spcBef>
            </a:pPr>
            <a:endParaRPr lang="en-US" altLang="ja-JP" sz="2000" b="0" dirty="0">
              <a:latin typeface="+mn-ea"/>
            </a:endParaRPr>
          </a:p>
        </p:txBody>
      </p:sp>
      <p:sp>
        <p:nvSpPr>
          <p:cNvPr id="10" name="正方形/長方形 9">
            <a:extLst>
              <a:ext uri="{FF2B5EF4-FFF2-40B4-BE49-F238E27FC236}">
                <a16:creationId xmlns:a16="http://schemas.microsoft.com/office/drawing/2014/main" id="{4E5D866D-511B-4E23-9834-E2D41F156EDF}"/>
              </a:ext>
            </a:extLst>
          </p:cNvPr>
          <p:cNvSpPr/>
          <p:nvPr/>
        </p:nvSpPr>
        <p:spPr>
          <a:xfrm>
            <a:off x="0" y="1124744"/>
            <a:ext cx="9088798" cy="5232202"/>
          </a:xfrm>
          <a:prstGeom prst="rect">
            <a:avLst/>
          </a:prstGeom>
        </p:spPr>
        <p:txBody>
          <a:bodyPr wrap="square">
            <a:spAutoFit/>
          </a:bodyPr>
          <a:lstStyle/>
          <a:p>
            <a:pPr marL="180000" indent="-457200">
              <a:spcBef>
                <a:spcPct val="50000"/>
              </a:spcBef>
            </a:pPr>
            <a:r>
              <a:rPr lang="ja-JP" altLang="en-US" sz="1800" b="0" dirty="0">
                <a:latin typeface="メイリオ" panose="020B0604030504040204" pitchFamily="50" charset="-128"/>
                <a:ea typeface="メイリオ" panose="020B0604030504040204" pitchFamily="50" charset="-128"/>
              </a:rPr>
              <a:t>　　</a:t>
            </a:r>
            <a:r>
              <a:rPr lang="ja-JP" altLang="en-US" sz="2000" b="0" dirty="0">
                <a:latin typeface="メイリオ" panose="020B0604030504040204" pitchFamily="50" charset="-128"/>
                <a:ea typeface="メイリオ" panose="020B0604030504040204" pitchFamily="50" charset="-128"/>
              </a:rPr>
              <a:t>○　前のスライドに記載の補助具や電子機器類</a:t>
            </a:r>
            <a:r>
              <a:rPr lang="en-US" altLang="ja-JP" sz="2000" b="0" dirty="0">
                <a:latin typeface="メイリオ" panose="020B0604030504040204" pitchFamily="50" charset="-128"/>
                <a:ea typeface="メイリオ" panose="020B0604030504040204" pitchFamily="50" charset="-128"/>
              </a:rPr>
              <a:t>※</a:t>
            </a:r>
            <a:r>
              <a:rPr lang="ja-JP" altLang="en-US" sz="2000" b="0" dirty="0">
                <a:latin typeface="メイリオ" panose="020B0604030504040204" pitchFamily="50" charset="-128"/>
                <a:ea typeface="メイリオ" panose="020B0604030504040204" pitchFamily="50" charset="-128"/>
              </a:rPr>
              <a:t>を身に付けたり手に</a:t>
            </a:r>
            <a:r>
              <a:rPr lang="ja-JP" altLang="en-US" sz="2000" b="0" dirty="0" err="1">
                <a:latin typeface="メイリオ" panose="020B0604030504040204" pitchFamily="50" charset="-128"/>
                <a:ea typeface="メイリオ" panose="020B0604030504040204" pitchFamily="50" charset="-128"/>
              </a:rPr>
              <a:t>持っ</a:t>
            </a:r>
            <a:endParaRPr lang="en-US" altLang="ja-JP" sz="2000" b="0" dirty="0">
              <a:latin typeface="メイリオ" panose="020B0604030504040204" pitchFamily="50" charset="-128"/>
              <a:ea typeface="メイリオ" panose="020B0604030504040204" pitchFamily="50" charset="-128"/>
            </a:endParaRPr>
          </a:p>
          <a:p>
            <a:pPr marL="180000" indent="-457200">
              <a:spcBef>
                <a:spcPts val="0"/>
              </a:spcBef>
            </a:pPr>
            <a:r>
              <a:rPr lang="ja-JP" altLang="en-US" sz="2000" b="0" dirty="0">
                <a:latin typeface="メイリオ" panose="020B0604030504040204" pitchFamily="50" charset="-128"/>
                <a:ea typeface="メイリオ" panose="020B0604030504040204" pitchFamily="50" charset="-128"/>
              </a:rPr>
              <a:t>　　　</a:t>
            </a:r>
            <a:r>
              <a:rPr lang="ja-JP" altLang="en-US" sz="2000" b="0" dirty="0" err="1">
                <a:latin typeface="メイリオ" panose="020B0604030504040204" pitchFamily="50" charset="-128"/>
                <a:ea typeface="メイリオ" panose="020B0604030504040204" pitchFamily="50" charset="-128"/>
              </a:rPr>
              <a:t>て</a:t>
            </a:r>
            <a:r>
              <a:rPr lang="ja-JP" altLang="en-US" sz="2000" b="0" dirty="0">
                <a:latin typeface="メイリオ" panose="020B0604030504040204" pitchFamily="50" charset="-128"/>
                <a:ea typeface="メイリオ" panose="020B0604030504040204" pitchFamily="50" charset="-128"/>
              </a:rPr>
              <a:t>いると不正行為となることがある。</a:t>
            </a:r>
            <a:r>
              <a:rPr lang="ja-JP" altLang="en-US" sz="2000" b="0" dirty="0">
                <a:solidFill>
                  <a:srgbClr val="FF0000"/>
                </a:solidFill>
                <a:latin typeface="メイリオ" panose="020B0604030504040204" pitchFamily="50" charset="-128"/>
                <a:ea typeface="メイリオ" panose="020B0604030504040204" pitchFamily="50" charset="-128"/>
              </a:rPr>
              <a:t>　</a:t>
            </a:r>
            <a:endParaRPr lang="en-US" altLang="ja-JP" sz="2000" b="0" dirty="0">
              <a:solidFill>
                <a:srgbClr val="FF0000"/>
              </a:solidFill>
              <a:latin typeface="メイリオ" panose="020B0604030504040204" pitchFamily="50" charset="-128"/>
              <a:ea typeface="メイリオ" panose="020B0604030504040204" pitchFamily="50" charset="-128"/>
            </a:endParaRPr>
          </a:p>
          <a:p>
            <a:pPr marL="180000" indent="-457200">
              <a:spcBef>
                <a:spcPts val="0"/>
              </a:spcBef>
            </a:pPr>
            <a:r>
              <a:rPr lang="ja-JP" altLang="en-US" sz="1800" b="0" dirty="0">
                <a:solidFill>
                  <a:srgbClr val="FF0000"/>
                </a:solidFill>
                <a:latin typeface="メイリオ" panose="020B0604030504040204" pitchFamily="50" charset="-128"/>
                <a:ea typeface="メイリオ" panose="020B0604030504040204" pitchFamily="50" charset="-128"/>
              </a:rPr>
              <a:t>　　　  </a:t>
            </a:r>
            <a:r>
              <a:rPr lang="en-US" altLang="ja-JP" sz="1600" u="sng" dirty="0">
                <a:solidFill>
                  <a:srgbClr val="FF0000"/>
                </a:solidFill>
                <a:latin typeface="メイリオ" panose="020B0604030504040204" pitchFamily="50" charset="-128"/>
                <a:ea typeface="メイリオ" panose="020B0604030504040204" pitchFamily="50" charset="-128"/>
              </a:rPr>
              <a:t>※</a:t>
            </a:r>
            <a:r>
              <a:rPr lang="ja-JP" altLang="en-US" sz="1600" u="sng" dirty="0">
                <a:solidFill>
                  <a:srgbClr val="FF0000"/>
                </a:solidFill>
                <a:latin typeface="メイリオ" panose="020B0604030504040204" pitchFamily="50" charset="-128"/>
                <a:ea typeface="メイリオ" panose="020B0604030504040204" pitchFamily="50" charset="-128"/>
              </a:rPr>
              <a:t>　通信機能のある電子機器類の不正行為　</a:t>
            </a:r>
            <a:r>
              <a:rPr lang="en-US" altLang="ja-JP" sz="1600" u="sng" dirty="0">
                <a:latin typeface="メイリオ" panose="020B0604030504040204" pitchFamily="50" charset="-128"/>
                <a:ea typeface="メイリオ" panose="020B0604030504040204" pitchFamily="50" charset="-128"/>
              </a:rPr>
              <a:t>(</a:t>
            </a:r>
            <a:r>
              <a:rPr lang="ja-JP" altLang="en-US" sz="1600" u="sng" dirty="0">
                <a:latin typeface="メイリオ" panose="020B0604030504040204" pitchFamily="50" charset="-128"/>
                <a:ea typeface="メイリオ" panose="020B0604030504040204" pitchFamily="50" charset="-128"/>
              </a:rPr>
              <a:t>➔スライド</a:t>
            </a:r>
            <a:r>
              <a:rPr lang="en-US" altLang="ja-JP" sz="1600" u="sng" dirty="0">
                <a:latin typeface="メイリオ" panose="020B0604030504040204" pitchFamily="50" charset="-128"/>
                <a:ea typeface="メイリオ" panose="020B0604030504040204" pitchFamily="50" charset="-128"/>
              </a:rPr>
              <a:t>42)</a:t>
            </a:r>
            <a:endParaRPr lang="en-US" altLang="ja-JP" sz="1600" u="sng" dirty="0">
              <a:solidFill>
                <a:srgbClr val="FF0000"/>
              </a:solidFill>
              <a:latin typeface="メイリオ" panose="020B0604030504040204" pitchFamily="50" charset="-128"/>
              <a:ea typeface="メイリオ" panose="020B0604030504040204" pitchFamily="50" charset="-128"/>
            </a:endParaRPr>
          </a:p>
          <a:p>
            <a:pPr marL="180000" indent="-457200">
              <a:spcBef>
                <a:spcPts val="1200"/>
              </a:spcBef>
            </a:pPr>
            <a:r>
              <a:rPr lang="ja-JP" altLang="en-US" sz="1800" b="0" dirty="0">
                <a:latin typeface="メイリオ" panose="020B0604030504040204" pitchFamily="50" charset="-128"/>
                <a:ea typeface="メイリオ" panose="020B0604030504040204" pitchFamily="50" charset="-128"/>
              </a:rPr>
              <a:t>　</a:t>
            </a:r>
            <a:r>
              <a:rPr lang="ja-JP" altLang="en-US" sz="2000" b="0" dirty="0">
                <a:latin typeface="メイリオ" panose="020B0604030504040204" pitchFamily="50" charset="-128"/>
                <a:ea typeface="メイリオ" panose="020B0604030504040204" pitchFamily="50" charset="-128"/>
              </a:rPr>
              <a:t>　○　</a:t>
            </a:r>
            <a:r>
              <a:rPr lang="ja-JP" altLang="en-US" sz="2000" u="sng" dirty="0">
                <a:solidFill>
                  <a:srgbClr val="FF0000"/>
                </a:solidFill>
                <a:latin typeface="メイリオ" panose="020B0604030504040204" pitchFamily="50" charset="-128"/>
                <a:ea typeface="メイリオ" panose="020B0604030504040204" pitchFamily="50" charset="-128"/>
              </a:rPr>
              <a:t>イヤホンは、耳に装着していれば使用しているものとし、不正行為と　</a:t>
            </a:r>
            <a:endParaRPr lang="en-US" altLang="ja-JP" sz="2000" u="sng" dirty="0">
              <a:solidFill>
                <a:srgbClr val="FF0000"/>
              </a:solidFill>
              <a:latin typeface="メイリオ" panose="020B0604030504040204" pitchFamily="50" charset="-128"/>
              <a:ea typeface="メイリオ" panose="020B0604030504040204" pitchFamily="50" charset="-128"/>
            </a:endParaRPr>
          </a:p>
          <a:p>
            <a:pPr marL="180000" indent="-457200">
              <a:spcBef>
                <a:spcPts val="0"/>
              </a:spcBef>
            </a:pPr>
            <a:r>
              <a:rPr lang="ja-JP" altLang="en-US" sz="2000" dirty="0">
                <a:solidFill>
                  <a:srgbClr val="FF0000"/>
                </a:solidFill>
                <a:latin typeface="メイリオ" panose="020B0604030504040204" pitchFamily="50" charset="-128"/>
                <a:ea typeface="メイリオ" panose="020B0604030504040204" pitchFamily="50" charset="-128"/>
              </a:rPr>
              <a:t>　　　</a:t>
            </a:r>
            <a:r>
              <a:rPr lang="ja-JP" altLang="en-US" sz="2000" u="sng" dirty="0">
                <a:solidFill>
                  <a:srgbClr val="FF0000"/>
                </a:solidFill>
                <a:latin typeface="メイリオ" panose="020B0604030504040204" pitchFamily="50" charset="-128"/>
                <a:ea typeface="メイリオ" panose="020B0604030504040204" pitchFamily="50" charset="-128"/>
              </a:rPr>
              <a:t>なる</a:t>
            </a:r>
            <a:r>
              <a:rPr lang="ja-JP" altLang="en-US" sz="2000" b="0" dirty="0">
                <a:solidFill>
                  <a:srgbClr val="FF0000"/>
                </a:solidFill>
                <a:latin typeface="メイリオ" panose="020B0604030504040204" pitchFamily="50" charset="-128"/>
                <a:ea typeface="メイリオ" panose="020B0604030504040204" pitchFamily="50" charset="-128"/>
              </a:rPr>
              <a:t>。</a:t>
            </a:r>
            <a:endParaRPr lang="en-US" altLang="ja-JP" sz="2000" b="0" dirty="0">
              <a:solidFill>
                <a:srgbClr val="FF0000"/>
              </a:solidFill>
              <a:latin typeface="メイリオ" panose="020B0604030504040204" pitchFamily="50" charset="-128"/>
              <a:ea typeface="メイリオ" panose="020B0604030504040204" pitchFamily="50" charset="-128"/>
            </a:endParaRPr>
          </a:p>
          <a:p>
            <a:pPr marL="180000" indent="-457200">
              <a:spcBef>
                <a:spcPts val="0"/>
              </a:spcBef>
            </a:pPr>
            <a:r>
              <a:rPr lang="ja-JP" altLang="en-US" sz="1500" b="0" dirty="0">
                <a:latin typeface="メイリオ" panose="020B0604030504040204" pitchFamily="50" charset="-128"/>
                <a:ea typeface="メイリオ" panose="020B0604030504040204" pitchFamily="50" charset="-128"/>
              </a:rPr>
              <a:t>　　　</a:t>
            </a:r>
            <a:r>
              <a:rPr lang="ja-JP" altLang="en-US" sz="1500" b="0" spc="-300" dirty="0">
                <a:latin typeface="メイリオ" panose="020B0604030504040204" pitchFamily="50" charset="-128"/>
                <a:ea typeface="メイリオ" panose="020B0604030504040204" pitchFamily="50" charset="-128"/>
              </a:rPr>
              <a:t> 　</a:t>
            </a:r>
            <a:r>
              <a:rPr lang="ja-JP" altLang="en-US" sz="1600" b="0" spc="-300" dirty="0">
                <a:latin typeface="メイリオ" panose="020B0604030504040204" pitchFamily="50" charset="-128"/>
                <a:ea typeface="メイリオ" panose="020B0604030504040204" pitchFamily="50" charset="-128"/>
              </a:rPr>
              <a:t>（試験時間中、病気・負傷や障害等により補聴器等を使用したい場合は、受験上の配慮申請が必要。）</a:t>
            </a:r>
            <a:endParaRPr lang="en-US" altLang="ja-JP" sz="1600" b="0" spc="-300" dirty="0">
              <a:latin typeface="メイリオ" panose="020B0604030504040204" pitchFamily="50" charset="-128"/>
              <a:ea typeface="メイリオ" panose="020B0604030504040204" pitchFamily="50" charset="-128"/>
            </a:endParaRPr>
          </a:p>
          <a:p>
            <a:pPr marL="180000" indent="-457200">
              <a:spcBef>
                <a:spcPts val="1200"/>
              </a:spcBef>
            </a:pPr>
            <a:r>
              <a:rPr lang="ja-JP" altLang="en-US" sz="1800" b="0" dirty="0">
                <a:latin typeface="メイリオ" panose="020B0604030504040204" pitchFamily="50" charset="-128"/>
                <a:ea typeface="メイリオ" panose="020B0604030504040204" pitchFamily="50" charset="-128"/>
              </a:rPr>
              <a:t>　</a:t>
            </a:r>
            <a:r>
              <a:rPr lang="ja-JP" altLang="en-US" sz="2000" b="0" dirty="0">
                <a:latin typeface="メイリオ" panose="020B0604030504040204" pitchFamily="50" charset="-128"/>
                <a:ea typeface="メイリオ" panose="020B0604030504040204" pitchFamily="50" charset="-128"/>
              </a:rPr>
              <a:t>　○　電子機器類は、受験する教科・科目の試験室への受験者入室終了時刻</a:t>
            </a:r>
            <a:endParaRPr lang="en-US" altLang="ja-JP" sz="2000" b="0" dirty="0">
              <a:latin typeface="メイリオ" panose="020B0604030504040204" pitchFamily="50" charset="-128"/>
              <a:ea typeface="メイリオ" panose="020B0604030504040204" pitchFamily="50" charset="-128"/>
            </a:endParaRPr>
          </a:p>
          <a:p>
            <a:pPr marL="180000" indent="-457200">
              <a:spcBef>
                <a:spcPts val="0"/>
              </a:spcBef>
            </a:pPr>
            <a:r>
              <a:rPr lang="ja-JP" altLang="en-US" sz="2000" b="0" dirty="0">
                <a:latin typeface="メイリオ" panose="020B0604030504040204" pitchFamily="50" charset="-128"/>
                <a:ea typeface="メイリオ" panose="020B0604030504040204" pitchFamily="50" charset="-128"/>
              </a:rPr>
              <a:t>　　　までに</a:t>
            </a:r>
            <a:r>
              <a:rPr lang="ja-JP" altLang="en-US" sz="2000" u="sng" dirty="0">
                <a:solidFill>
                  <a:srgbClr val="FF0000"/>
                </a:solidFill>
                <a:latin typeface="メイリオ" panose="020B0604030504040204" pitchFamily="50" charset="-128"/>
                <a:ea typeface="メイリオ" panose="020B0604030504040204" pitchFamily="50" charset="-128"/>
              </a:rPr>
              <a:t>必ずアラームの設定を解除し</a:t>
            </a:r>
            <a:r>
              <a:rPr lang="ja-JP" altLang="en-US" sz="2000" b="0" dirty="0">
                <a:latin typeface="メイリオ" panose="020B0604030504040204" pitchFamily="50" charset="-128"/>
                <a:ea typeface="メイリオ" panose="020B0604030504040204" pitchFamily="50" charset="-128"/>
              </a:rPr>
              <a:t>、電源を切っておく。</a:t>
            </a:r>
            <a:endParaRPr lang="en-US" altLang="ja-JP" sz="2000" b="0" dirty="0">
              <a:latin typeface="メイリオ" panose="020B0604030504040204" pitchFamily="50" charset="-128"/>
              <a:ea typeface="メイリオ" panose="020B0604030504040204" pitchFamily="50" charset="-128"/>
            </a:endParaRPr>
          </a:p>
          <a:p>
            <a:pPr>
              <a:spcBef>
                <a:spcPts val="2400"/>
              </a:spcBef>
            </a:pPr>
            <a:r>
              <a:rPr lang="ja-JP" altLang="en-US" sz="2000" dirty="0">
                <a:latin typeface="メイリオ" panose="020B0604030504040204" pitchFamily="50" charset="-128"/>
                <a:ea typeface="メイリオ" panose="020B0604030504040204" pitchFamily="50" charset="-128"/>
              </a:rPr>
              <a:t>（２）　英文字や地図等がプリントされた服等は着用しない。</a:t>
            </a:r>
            <a:endParaRPr lang="en-US" altLang="ja-JP" sz="2000" dirty="0">
              <a:latin typeface="メイリオ" panose="020B0604030504040204" pitchFamily="50" charset="-128"/>
              <a:ea typeface="メイリオ" panose="020B0604030504040204" pitchFamily="50" charset="-128"/>
            </a:endParaRPr>
          </a:p>
          <a:p>
            <a:pPr>
              <a:spcBef>
                <a:spcPts val="2400"/>
              </a:spcBef>
            </a:pPr>
            <a:r>
              <a:rPr lang="ja-JP" altLang="en-US" sz="2000" dirty="0">
                <a:latin typeface="メイリオ" panose="020B0604030504040204" pitchFamily="50" charset="-128"/>
                <a:ea typeface="メイリオ" panose="020B0604030504040204" pitchFamily="50" charset="-128"/>
              </a:rPr>
              <a:t>（３）　試験時間中、監督者が試験室内の巡視を行う。</a:t>
            </a:r>
            <a:endParaRPr lang="en-US" altLang="ja-JP" sz="2000" b="0" dirty="0">
              <a:latin typeface="メイリオ" panose="020B0604030504040204" pitchFamily="50" charset="-128"/>
              <a:ea typeface="メイリオ" panose="020B0604030504040204" pitchFamily="50" charset="-128"/>
            </a:endParaRPr>
          </a:p>
          <a:p>
            <a:pPr marL="216000" indent="-457200">
              <a:spcBef>
                <a:spcPts val="1200"/>
              </a:spcBef>
            </a:pPr>
            <a:r>
              <a:rPr lang="ja-JP" altLang="en-US" sz="2000" b="0" dirty="0">
                <a:latin typeface="メイリオ" panose="020B0604030504040204" pitchFamily="50" charset="-128"/>
                <a:ea typeface="メイリオ" panose="020B0604030504040204" pitchFamily="50" charset="-128"/>
              </a:rPr>
              <a:t>　　○　監督者が顔を上げるよう指示することや、マスクや眼鏡、帽子等を</a:t>
            </a:r>
            <a:endParaRPr lang="en-US" altLang="ja-JP" sz="2000" b="0" dirty="0">
              <a:latin typeface="メイリオ" panose="020B0604030504040204" pitchFamily="50" charset="-128"/>
              <a:ea typeface="メイリオ" panose="020B0604030504040204" pitchFamily="50" charset="-128"/>
            </a:endParaRPr>
          </a:p>
          <a:p>
            <a:pPr marL="216000" indent="-457200">
              <a:spcBef>
                <a:spcPts val="0"/>
              </a:spcBef>
            </a:pPr>
            <a:r>
              <a:rPr lang="ja-JP" altLang="en-US" sz="2000" b="0" dirty="0">
                <a:latin typeface="メイリオ" panose="020B0604030504040204" pitchFamily="50" charset="-128"/>
                <a:ea typeface="メイリオ" panose="020B0604030504040204" pitchFamily="50" charset="-128"/>
              </a:rPr>
              <a:t>　　　一時的に外すよう指示することなどがある。</a:t>
            </a:r>
            <a:endParaRPr lang="en-US" altLang="ja-JP" sz="2000" b="0" dirty="0">
              <a:latin typeface="メイリオ" panose="020B0604030504040204" pitchFamily="50" charset="-128"/>
              <a:ea typeface="メイリオ" panose="020B0604030504040204" pitchFamily="50" charset="-128"/>
            </a:endParaRPr>
          </a:p>
          <a:p>
            <a:pPr>
              <a:spcBef>
                <a:spcPts val="1200"/>
              </a:spcBef>
            </a:pPr>
            <a:r>
              <a:rPr lang="ja-JP" altLang="en-US" sz="2000" b="0" dirty="0">
                <a:latin typeface="メイリオ" panose="020B0604030504040204" pitchFamily="50" charset="-128"/>
                <a:ea typeface="メイリオ" panose="020B0604030504040204" pitchFamily="50" charset="-128"/>
              </a:rPr>
              <a:t>　　○　不正行為に見えるような行為は、監督者が注意する場合がある。</a:t>
            </a:r>
            <a:endParaRPr lang="en-US" altLang="ja-JP" sz="2000" b="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FF7E4FF1-347E-4860-BA8C-806041E4BB72}"/>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39</a:t>
            </a:fld>
            <a:endParaRPr lang="ja-JP" altLang="en-US" dirty="0">
              <a:solidFill>
                <a:prstClr val="black">
                  <a:tint val="75000"/>
                </a:prstClr>
              </a:solidFill>
            </a:endParaRPr>
          </a:p>
        </p:txBody>
      </p:sp>
    </p:spTree>
    <p:extLst>
      <p:ext uri="{BB962C8B-B14F-4D97-AF65-F5344CB8AC3E}">
        <p14:creationId xmlns:p14="http://schemas.microsoft.com/office/powerpoint/2010/main" val="3314219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510306" y="3789040"/>
            <a:ext cx="8310165"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5000"/>
              </a:lnSpc>
              <a:spcBef>
                <a:spcPct val="50000"/>
              </a:spcBef>
            </a:pPr>
            <a:r>
              <a:rPr lang="ja-JP" altLang="en-US" sz="2400" b="0" dirty="0">
                <a:latin typeface="メイリオ" panose="020B0604030504040204" pitchFamily="50" charset="-128"/>
                <a:ea typeface="メイリオ" panose="020B0604030504040204" pitchFamily="50" charset="-128"/>
              </a:rPr>
              <a:t>○　追試験実施</a:t>
            </a:r>
          </a:p>
          <a:p>
            <a:pPr marL="342900" indent="-342900">
              <a:lnSpc>
                <a:spcPct val="95000"/>
              </a:lnSpc>
              <a:spcBef>
                <a:spcPts val="1200"/>
              </a:spcBef>
              <a:spcAft>
                <a:spcPts val="1200"/>
              </a:spcAft>
            </a:pPr>
            <a:r>
              <a:rPr lang="ja-JP" altLang="en-US" sz="2400" b="0" dirty="0">
                <a:latin typeface="メイリオ" panose="020B0604030504040204" pitchFamily="50" charset="-128"/>
                <a:ea typeface="メイリオ" panose="020B0604030504040204" pitchFamily="50" charset="-128"/>
              </a:rPr>
              <a:t>　 　　  令和</a:t>
            </a:r>
            <a:r>
              <a:rPr lang="en-US" altLang="ja-JP" sz="2400" b="0" dirty="0">
                <a:latin typeface="メイリオ" panose="020B0604030504040204" pitchFamily="50" charset="-128"/>
                <a:ea typeface="メイリオ" panose="020B0604030504040204" pitchFamily="50" charset="-128"/>
              </a:rPr>
              <a:t>9</a:t>
            </a:r>
            <a:r>
              <a:rPr lang="ja-JP" altLang="en-US" sz="2400" b="0" dirty="0">
                <a:latin typeface="メイリオ" panose="020B0604030504040204" pitchFamily="50" charset="-128"/>
                <a:ea typeface="メイリオ" panose="020B0604030504040204" pitchFamily="50" charset="-128"/>
              </a:rPr>
              <a:t>年</a:t>
            </a:r>
            <a:r>
              <a:rPr lang="en-US" altLang="ja-JP" sz="2400" b="0" dirty="0">
                <a:latin typeface="メイリオ" panose="020B0604030504040204" pitchFamily="50" charset="-128"/>
                <a:ea typeface="メイリオ" panose="020B0604030504040204" pitchFamily="50" charset="-128"/>
              </a:rPr>
              <a:t>1</a:t>
            </a:r>
            <a:r>
              <a:rPr lang="ja-JP" altLang="en-US" sz="2400" b="0" dirty="0">
                <a:latin typeface="メイリオ" panose="020B0604030504040204" pitchFamily="50" charset="-128"/>
                <a:ea typeface="メイリオ" panose="020B0604030504040204" pitchFamily="50" charset="-128"/>
              </a:rPr>
              <a:t>月</a:t>
            </a:r>
            <a:r>
              <a:rPr lang="en-US" altLang="ja-JP" sz="2400" b="0" dirty="0">
                <a:latin typeface="メイリオ" panose="020B0604030504040204" pitchFamily="50" charset="-128"/>
                <a:ea typeface="メイリオ" panose="020B0604030504040204" pitchFamily="50" charset="-128"/>
              </a:rPr>
              <a:t>23</a:t>
            </a:r>
            <a:r>
              <a:rPr lang="ja-JP" altLang="en-US" sz="2400" b="0" dirty="0">
                <a:latin typeface="メイリオ" panose="020B0604030504040204" pitchFamily="50" charset="-128"/>
                <a:ea typeface="メイリオ" panose="020B0604030504040204" pitchFamily="50" charset="-128"/>
              </a:rPr>
              <a:t>日（土）・</a:t>
            </a:r>
            <a:r>
              <a:rPr lang="en-US" altLang="ja-JP" sz="2400" b="0" dirty="0">
                <a:latin typeface="メイリオ" panose="020B0604030504040204" pitchFamily="50" charset="-128"/>
                <a:ea typeface="メイリオ" panose="020B0604030504040204" pitchFamily="50" charset="-128"/>
              </a:rPr>
              <a:t>24</a:t>
            </a:r>
            <a:r>
              <a:rPr lang="ja-JP" altLang="en-US" sz="2400" b="0" dirty="0">
                <a:latin typeface="メイリオ" panose="020B0604030504040204" pitchFamily="50" charset="-128"/>
                <a:ea typeface="メイリオ" panose="020B0604030504040204" pitchFamily="50" charset="-128"/>
              </a:rPr>
              <a:t>日（日）</a:t>
            </a:r>
            <a:endParaRPr lang="en-US" altLang="ja-JP" sz="2400" b="0" dirty="0">
              <a:latin typeface="メイリオ" panose="020B0604030504040204" pitchFamily="50" charset="-128"/>
              <a:ea typeface="メイリオ" panose="020B0604030504040204" pitchFamily="50" charset="-128"/>
            </a:endParaRPr>
          </a:p>
          <a:p>
            <a:pPr marL="324000">
              <a:lnSpc>
                <a:spcPct val="95000"/>
              </a:lnSpc>
              <a:spcBef>
                <a:spcPts val="1200"/>
              </a:spcBef>
            </a:pPr>
            <a:r>
              <a:rPr lang="ja-JP" altLang="en-US" sz="2400" b="0" dirty="0">
                <a:latin typeface="メイリオ" panose="020B0604030504040204" pitchFamily="50" charset="-128"/>
                <a:ea typeface="メイリオ" panose="020B0604030504040204" pitchFamily="50" charset="-128"/>
              </a:rPr>
              <a:t>　 追試験場は、原則として全国を</a:t>
            </a:r>
            <a:r>
              <a:rPr lang="en-US" altLang="ja-JP" sz="2400" b="0" dirty="0">
                <a:latin typeface="メイリオ" panose="020B0604030504040204" pitchFamily="50" charset="-128"/>
                <a:ea typeface="メイリオ" panose="020B0604030504040204" pitchFamily="50" charset="-128"/>
              </a:rPr>
              <a:t>2</a:t>
            </a:r>
            <a:r>
              <a:rPr lang="ja-JP" altLang="en-US" sz="2400" b="0" dirty="0">
                <a:latin typeface="メイリオ" panose="020B0604030504040204" pitchFamily="50" charset="-128"/>
                <a:ea typeface="メイリオ" panose="020B0604030504040204" pitchFamily="50" charset="-128"/>
              </a:rPr>
              <a:t>地区に分け、 </a:t>
            </a:r>
            <a:endParaRPr lang="en-US" altLang="ja-JP" sz="2400" b="0" dirty="0">
              <a:latin typeface="メイリオ" panose="020B0604030504040204" pitchFamily="50" charset="-128"/>
              <a:ea typeface="メイリオ" panose="020B0604030504040204" pitchFamily="50" charset="-128"/>
            </a:endParaRPr>
          </a:p>
          <a:p>
            <a:pPr marL="324000">
              <a:lnSpc>
                <a:spcPct val="95000"/>
              </a:lnSpc>
              <a:spcBef>
                <a:spcPts val="0"/>
              </a:spcBef>
            </a:pPr>
            <a:r>
              <a:rPr lang="en-US" altLang="ja-JP" sz="2400" b="0" dirty="0">
                <a:latin typeface="メイリオ" panose="020B0604030504040204" pitchFamily="50" charset="-128"/>
                <a:ea typeface="メイリオ" panose="020B0604030504040204" pitchFamily="50" charset="-128"/>
              </a:rPr>
              <a:t> </a:t>
            </a:r>
            <a:r>
              <a:rPr lang="ja-JP" altLang="en-US" sz="2400" b="0" dirty="0">
                <a:latin typeface="メイリオ" panose="020B0604030504040204" pitchFamily="50" charset="-128"/>
                <a:ea typeface="メイリオ" panose="020B0604030504040204" pitchFamily="50" charset="-128"/>
              </a:rPr>
              <a:t>地区ごとに設定。</a:t>
            </a:r>
            <a:endParaRPr lang="en-US" altLang="ja-JP" sz="2400" b="0" dirty="0">
              <a:latin typeface="メイリオ" panose="020B0604030504040204" pitchFamily="50" charset="-128"/>
              <a:ea typeface="メイリオ" panose="020B0604030504040204" pitchFamily="50" charset="-128"/>
            </a:endParaRPr>
          </a:p>
          <a:p>
            <a:pPr marL="342900" indent="-342900">
              <a:lnSpc>
                <a:spcPct val="95000"/>
              </a:lnSpc>
              <a:spcBef>
                <a:spcPct val="50000"/>
              </a:spcBef>
            </a:pPr>
            <a:endParaRPr lang="en-US" altLang="ja-JP" b="0" dirty="0"/>
          </a:p>
          <a:p>
            <a:pPr marL="342900" indent="-342900">
              <a:lnSpc>
                <a:spcPct val="95000"/>
              </a:lnSpc>
              <a:spcBef>
                <a:spcPct val="50000"/>
              </a:spcBef>
            </a:pPr>
            <a:endParaRPr lang="en-US" altLang="ja-JP" b="0" dirty="0"/>
          </a:p>
        </p:txBody>
      </p:sp>
      <p:sp>
        <p:nvSpPr>
          <p:cNvPr id="11" name="Rectangle 15"/>
          <p:cNvSpPr>
            <a:spLocks noChangeArrowheads="1"/>
          </p:cNvSpPr>
          <p:nvPr/>
        </p:nvSpPr>
        <p:spPr bwMode="auto">
          <a:xfrm>
            <a:off x="1187624" y="81605"/>
            <a:ext cx="257787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dirty="0">
                <a:latin typeface="メイリオ" panose="020B0604030504040204" pitchFamily="50" charset="-128"/>
                <a:ea typeface="メイリオ" panose="020B0604030504040204" pitchFamily="50" charset="-128"/>
              </a:rPr>
              <a:t>試験概要　</a:t>
            </a:r>
            <a:r>
              <a:rPr lang="en-US" altLang="ja-JP" sz="2000" dirty="0">
                <a:latin typeface="メイリオ" panose="020B0604030504040204" pitchFamily="50" charset="-128"/>
                <a:ea typeface="メイリオ" panose="020B0604030504040204" pitchFamily="50" charset="-128"/>
              </a:rPr>
              <a:t>【P5】</a:t>
            </a:r>
            <a:endParaRPr lang="ja-JP" altLang="en-US" sz="2000"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184366" y="44624"/>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メイリオ" panose="020B0604030504040204" pitchFamily="50" charset="-128"/>
                <a:ea typeface="メイリオ" panose="020B0604030504040204" pitchFamily="50" charset="-128"/>
              </a:rPr>
              <a:t>Ａ</a:t>
            </a:r>
            <a:endParaRPr kumimoji="1" lang="ja-JP" altLang="en-US" sz="3000" dirty="0">
              <a:latin typeface="メイリオ" panose="020B0604030504040204" pitchFamily="50" charset="-128"/>
              <a:ea typeface="メイリオ" panose="020B0604030504040204" pitchFamily="50" charset="-128"/>
            </a:endParaRPr>
          </a:p>
        </p:txBody>
      </p:sp>
      <p:sp>
        <p:nvSpPr>
          <p:cNvPr id="14" name="スライド番号プレースホルダー 1"/>
          <p:cNvSpPr txBox="1">
            <a:spLocks/>
          </p:cNvSpPr>
          <p:nvPr/>
        </p:nvSpPr>
        <p:spPr bwMode="auto">
          <a:xfrm>
            <a:off x="7055296" y="6419428"/>
            <a:ext cx="1981200" cy="3322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0" sz="1800" b="0" kern="1200">
                <a:solidFill>
                  <a:schemeClr val="tx1"/>
                </a:solidFill>
                <a:latin typeface="Verdana" pitchFamily="34" charset="0"/>
                <a:ea typeface="ＭＳ Ｐゴシック" pitchFamily="50" charset="-128"/>
                <a:cs typeface="+mn-cs"/>
              </a:defRPr>
            </a:lvl1pPr>
            <a:lvl2pPr marL="4572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2pPr>
            <a:lvl3pPr marL="9144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3pPr>
            <a:lvl4pPr marL="13716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4pPr>
            <a:lvl5pPr marL="18288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28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28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28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2800" b="1" kern="1200">
                <a:solidFill>
                  <a:schemeClr val="tx1"/>
                </a:solidFill>
                <a:latin typeface="Arial" charset="0"/>
                <a:ea typeface="ＭＳ Ｐゴシック"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ja-JP" sz="1800" b="0" i="0" u="none" strike="noStrike" kern="1200" cap="none" spc="0" normalizeH="0" baseline="0" noProof="0" dirty="0">
              <a:ln>
                <a:noFill/>
              </a:ln>
              <a:solidFill>
                <a:srgbClr val="000000"/>
              </a:solidFill>
              <a:effectLst/>
              <a:uLnTx/>
              <a:uFillTx/>
              <a:latin typeface="Verdana" pitchFamily="34" charset="0"/>
              <a:ea typeface="ＭＳ Ｐゴシック" pitchFamily="50" charset="-128"/>
              <a:cs typeface="+mn-cs"/>
            </a:endParaRPr>
          </a:p>
        </p:txBody>
      </p:sp>
      <p:grpSp>
        <p:nvGrpSpPr>
          <p:cNvPr id="4" name="グループ化 3">
            <a:extLst>
              <a:ext uri="{FF2B5EF4-FFF2-40B4-BE49-F238E27FC236}">
                <a16:creationId xmlns:a16="http://schemas.microsoft.com/office/drawing/2014/main" id="{DE55FCE5-B7DC-4FD3-A8AE-49BA64EFB611}"/>
              </a:ext>
            </a:extLst>
          </p:cNvPr>
          <p:cNvGrpSpPr/>
          <p:nvPr/>
        </p:nvGrpSpPr>
        <p:grpSpPr>
          <a:xfrm>
            <a:off x="611559" y="1916832"/>
            <a:ext cx="8208913" cy="1368152"/>
            <a:chOff x="611559" y="1916832"/>
            <a:chExt cx="7911373" cy="1368152"/>
          </a:xfrm>
        </p:grpSpPr>
        <p:sp>
          <p:nvSpPr>
            <p:cNvPr id="8" name="Rectangle 4"/>
            <p:cNvSpPr>
              <a:spLocks noChangeArrowheads="1"/>
            </p:cNvSpPr>
            <p:nvPr/>
          </p:nvSpPr>
          <p:spPr bwMode="auto">
            <a:xfrm>
              <a:off x="611559" y="1988840"/>
              <a:ext cx="7911373"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5000"/>
                </a:lnSpc>
                <a:spcBef>
                  <a:spcPct val="50000"/>
                </a:spcBef>
              </a:pPr>
              <a:r>
                <a:rPr lang="ja-JP" altLang="en-US" sz="3200"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　本試験実施</a:t>
              </a:r>
            </a:p>
            <a:p>
              <a:pPr marL="342900" indent="-342900">
                <a:lnSpc>
                  <a:spcPct val="95000"/>
                </a:lnSpc>
                <a:spcBef>
                  <a:spcPct val="50000"/>
                </a:spcBef>
              </a:pPr>
              <a:r>
                <a:rPr lang="ja-JP" altLang="en-US" sz="32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　　</a:t>
              </a:r>
              <a:r>
                <a:rPr lang="ja-JP" altLang="en-US" u="sng" dirty="0">
                  <a:latin typeface="メイリオ" panose="020B0604030504040204" pitchFamily="50" charset="-128"/>
                  <a:ea typeface="メイリオ" panose="020B0604030504040204" pitchFamily="50" charset="-128"/>
                </a:rPr>
                <a:t>令和</a:t>
              </a:r>
              <a:r>
                <a:rPr lang="en-US" altLang="ja-JP" u="sng" dirty="0">
                  <a:latin typeface="メイリオ" panose="020B0604030504040204" pitchFamily="50" charset="-128"/>
                  <a:ea typeface="メイリオ" panose="020B0604030504040204" pitchFamily="50" charset="-128"/>
                </a:rPr>
                <a:t>9</a:t>
              </a:r>
              <a:r>
                <a:rPr lang="ja-JP" altLang="en-US" u="sng" dirty="0">
                  <a:latin typeface="メイリオ" panose="020B0604030504040204" pitchFamily="50" charset="-128"/>
                  <a:ea typeface="メイリオ" panose="020B0604030504040204" pitchFamily="50" charset="-128"/>
                </a:rPr>
                <a:t>年</a:t>
              </a:r>
              <a:r>
                <a:rPr lang="en-US" altLang="ja-JP" u="sng" dirty="0">
                  <a:latin typeface="メイリオ" panose="020B0604030504040204" pitchFamily="50" charset="-128"/>
                  <a:ea typeface="メイリオ" panose="020B0604030504040204" pitchFamily="50" charset="-128"/>
                </a:rPr>
                <a:t>1</a:t>
              </a:r>
              <a:r>
                <a:rPr lang="ja-JP" altLang="en-US" u="sng" dirty="0">
                  <a:latin typeface="メイリオ" panose="020B0604030504040204" pitchFamily="50" charset="-128"/>
                  <a:ea typeface="メイリオ" panose="020B0604030504040204" pitchFamily="50" charset="-128"/>
                </a:rPr>
                <a:t>月</a:t>
              </a:r>
              <a:r>
                <a:rPr lang="en-US" altLang="ja-JP" u="sng" dirty="0">
                  <a:latin typeface="メイリオ" panose="020B0604030504040204" pitchFamily="50" charset="-128"/>
                  <a:ea typeface="メイリオ" panose="020B0604030504040204" pitchFamily="50" charset="-128"/>
                </a:rPr>
                <a:t>16</a:t>
              </a:r>
              <a:r>
                <a:rPr lang="ja-JP" altLang="en-US" u="sng" dirty="0">
                  <a:latin typeface="メイリオ" panose="020B0604030504040204" pitchFamily="50" charset="-128"/>
                  <a:ea typeface="メイリオ" panose="020B0604030504040204" pitchFamily="50" charset="-128"/>
                </a:rPr>
                <a:t>日（土）・</a:t>
              </a:r>
              <a:r>
                <a:rPr lang="en-US" altLang="ja-JP" u="sng" dirty="0">
                  <a:latin typeface="メイリオ" panose="020B0604030504040204" pitchFamily="50" charset="-128"/>
                  <a:ea typeface="メイリオ" panose="020B0604030504040204" pitchFamily="50" charset="-128"/>
                </a:rPr>
                <a:t>17</a:t>
              </a:r>
              <a:r>
                <a:rPr lang="ja-JP" altLang="en-US" u="sng" dirty="0">
                  <a:latin typeface="メイリオ" panose="020B0604030504040204" pitchFamily="50" charset="-128"/>
                  <a:ea typeface="メイリオ" panose="020B0604030504040204" pitchFamily="50" charset="-128"/>
                </a:rPr>
                <a:t>日（日）</a:t>
              </a:r>
              <a:endParaRPr lang="en-US" altLang="ja-JP" u="sng"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621068" y="1916832"/>
              <a:ext cx="7767356" cy="1368152"/>
            </a:xfrm>
            <a:prstGeom prst="rect">
              <a:avLst/>
            </a:prstGeom>
            <a:noFill/>
            <a:ln w="762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 name="スライド番号プレースホルダー 4">
            <a:extLst>
              <a:ext uri="{FF2B5EF4-FFF2-40B4-BE49-F238E27FC236}">
                <a16:creationId xmlns:a16="http://schemas.microsoft.com/office/drawing/2014/main" id="{07100A10-ABBE-45E9-95E3-D38FAA57C669}"/>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4</a:t>
            </a:fld>
            <a:endParaRPr lang="ja-JP" altLang="en-US" dirty="0">
              <a:solidFill>
                <a:prstClr val="black">
                  <a:tint val="75000"/>
                </a:prstClr>
              </a:solidFill>
            </a:endParaRPr>
          </a:p>
        </p:txBody>
      </p:sp>
      <p:sp>
        <p:nvSpPr>
          <p:cNvPr id="10" name="Rectangle 5">
            <a:extLst>
              <a:ext uri="{FF2B5EF4-FFF2-40B4-BE49-F238E27FC236}">
                <a16:creationId xmlns:a16="http://schemas.microsoft.com/office/drawing/2014/main" id="{524EFEF3-929C-40D1-B056-A44A600E896C}"/>
              </a:ext>
            </a:extLst>
          </p:cNvPr>
          <p:cNvSpPr>
            <a:spLocks noChangeArrowheads="1"/>
          </p:cNvSpPr>
          <p:nvPr/>
        </p:nvSpPr>
        <p:spPr bwMode="auto">
          <a:xfrm>
            <a:off x="240561" y="967629"/>
            <a:ext cx="8424000" cy="576000"/>
          </a:xfrm>
          <a:prstGeom prst="rect">
            <a:avLst/>
          </a:prstGeom>
          <a:solidFill>
            <a:srgbClr val="FFFFCC"/>
          </a:solidFill>
          <a:ln w="28575">
            <a:noFill/>
          </a:ln>
          <a:extLst/>
        </p:spPr>
        <p:txBody>
          <a:bodyPr anchor="b"/>
          <a:lstStyle/>
          <a:p>
            <a:pPr>
              <a:spcBef>
                <a:spcPct val="0"/>
              </a:spcBef>
            </a:pPr>
            <a:r>
              <a:rPr lang="ja-JP" altLang="en-US" dirty="0">
                <a:latin typeface="メイリオ" panose="020B0604030504040204" pitchFamily="50" charset="-128"/>
                <a:ea typeface="メイリオ" panose="020B0604030504040204" pitchFamily="50" charset="-128"/>
              </a:rPr>
              <a:t>令和</a:t>
            </a:r>
            <a:r>
              <a:rPr lang="en-US" altLang="ja-JP" dirty="0">
                <a:latin typeface="メイリオ" panose="020B0604030504040204" pitchFamily="50" charset="-128"/>
                <a:ea typeface="メイリオ" panose="020B0604030504040204" pitchFamily="50" charset="-128"/>
              </a:rPr>
              <a:t>9</a:t>
            </a:r>
            <a:r>
              <a:rPr lang="ja-JP" altLang="en-US" dirty="0">
                <a:latin typeface="メイリオ" panose="020B0604030504040204" pitchFamily="50" charset="-128"/>
                <a:ea typeface="メイリオ" panose="020B0604030504040204" pitchFamily="50" charset="-128"/>
              </a:rPr>
              <a:t>年度大学入学共通テスト実施日程</a:t>
            </a:r>
          </a:p>
        </p:txBody>
      </p:sp>
    </p:spTree>
    <p:extLst>
      <p:ext uri="{BB962C8B-B14F-4D97-AF65-F5344CB8AC3E}">
        <p14:creationId xmlns:p14="http://schemas.microsoft.com/office/powerpoint/2010/main" val="25912091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ChangeArrowheads="1"/>
          </p:cNvSpPr>
          <p:nvPr/>
        </p:nvSpPr>
        <p:spPr bwMode="auto">
          <a:xfrm>
            <a:off x="215008" y="1529908"/>
            <a:ext cx="8424936" cy="132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00"/>
              </a:spcBef>
              <a:buFontTx/>
              <a:buNone/>
            </a:pPr>
            <a:r>
              <a:rPr lang="ja-JP" altLang="en-US" sz="2000" b="0" dirty="0">
                <a:latin typeface="ＭＳ Ｐゴシック" pitchFamily="50" charset="-128"/>
              </a:rPr>
              <a:t>　</a:t>
            </a:r>
            <a:r>
              <a:rPr lang="ja-JP" altLang="en-US" sz="2000" b="0" dirty="0">
                <a:latin typeface="メイリオ" panose="020B0604030504040204" pitchFamily="50" charset="-128"/>
                <a:ea typeface="メイリオ" panose="020B0604030504040204" pitchFamily="50" charset="-128"/>
              </a:rPr>
              <a:t>○　解答には、必ず</a:t>
            </a:r>
            <a:r>
              <a:rPr lang="ja-JP" altLang="en-US" sz="2000" u="sng" dirty="0">
                <a:latin typeface="メイリオ" panose="020B0604030504040204" pitchFamily="50" charset="-128"/>
                <a:ea typeface="メイリオ" panose="020B0604030504040204" pitchFamily="50" charset="-128"/>
              </a:rPr>
              <a:t>黒鉛筆（</a:t>
            </a:r>
            <a:r>
              <a:rPr lang="en-US" altLang="ja-JP" sz="2000" u="sng" dirty="0">
                <a:latin typeface="メイリオ" panose="020B0604030504040204" pitchFamily="50" charset="-128"/>
                <a:ea typeface="メイリオ" panose="020B0604030504040204" pitchFamily="50" charset="-128"/>
              </a:rPr>
              <a:t>H</a:t>
            </a:r>
            <a:r>
              <a:rPr lang="ja-JP" altLang="en-US" sz="2000" u="sng" dirty="0" err="1">
                <a:latin typeface="メイリオ" panose="020B0604030504040204" pitchFamily="50" charset="-128"/>
                <a:ea typeface="メイリオ" panose="020B0604030504040204" pitchFamily="50" charset="-128"/>
              </a:rPr>
              <a:t>、</a:t>
            </a:r>
            <a:r>
              <a:rPr lang="en-US" altLang="ja-JP" sz="2000" u="sng" dirty="0">
                <a:latin typeface="メイリオ" panose="020B0604030504040204" pitchFamily="50" charset="-128"/>
                <a:ea typeface="メイリオ" panose="020B0604030504040204" pitchFamily="50" charset="-128"/>
              </a:rPr>
              <a:t>F</a:t>
            </a:r>
            <a:r>
              <a:rPr lang="ja-JP" altLang="en-US" sz="2000" u="sng" dirty="0" err="1">
                <a:latin typeface="メイリオ" panose="020B0604030504040204" pitchFamily="50" charset="-128"/>
                <a:ea typeface="メイリオ" panose="020B0604030504040204" pitchFamily="50" charset="-128"/>
              </a:rPr>
              <a:t>、</a:t>
            </a:r>
            <a:r>
              <a:rPr lang="en-US" altLang="ja-JP" sz="2000" u="sng" dirty="0">
                <a:latin typeface="メイリオ" panose="020B0604030504040204" pitchFamily="50" charset="-128"/>
                <a:ea typeface="メイリオ" panose="020B0604030504040204" pitchFamily="50" charset="-128"/>
              </a:rPr>
              <a:t>HB</a:t>
            </a:r>
            <a:r>
              <a:rPr lang="ja-JP" altLang="en-US" sz="2000" u="sng" dirty="0">
                <a:latin typeface="メイリオ" panose="020B0604030504040204" pitchFamily="50" charset="-128"/>
                <a:ea typeface="メイリオ" panose="020B0604030504040204" pitchFamily="50" charset="-128"/>
              </a:rPr>
              <a:t>）</a:t>
            </a:r>
            <a:r>
              <a:rPr lang="ja-JP" altLang="en-US" sz="2000" b="0" dirty="0">
                <a:latin typeface="メイリオ" panose="020B0604030504040204" pitchFamily="50" charset="-128"/>
                <a:ea typeface="メイリオ" panose="020B0604030504040204" pitchFamily="50" charset="-128"/>
              </a:rPr>
              <a:t>を使用。</a:t>
            </a:r>
            <a:endParaRPr lang="en-US" altLang="ja-JP" sz="2000" b="0" strike="sngStrike" dirty="0">
              <a:solidFill>
                <a:srgbClr val="00B050"/>
              </a:solidFill>
              <a:latin typeface="メイリオ" panose="020B0604030504040204" pitchFamily="50" charset="-128"/>
              <a:ea typeface="メイリオ" panose="020B0604030504040204" pitchFamily="50" charset="-128"/>
            </a:endParaRPr>
          </a:p>
          <a:p>
            <a:pPr marL="447675" eaLnBrk="1" hangingPunct="1">
              <a:spcBef>
                <a:spcPts val="400"/>
              </a:spcBef>
              <a:buFontTx/>
              <a:buNone/>
            </a:pPr>
            <a:r>
              <a:rPr lang="ja-JP" altLang="en-US" sz="2000" b="0" dirty="0">
                <a:latin typeface="メイリオ" panose="020B0604030504040204" pitchFamily="50" charset="-128"/>
                <a:ea typeface="メイリオ" panose="020B0604030504040204" pitchFamily="50" charset="-128"/>
              </a:rPr>
              <a:t>（黒鉛筆（</a:t>
            </a:r>
            <a:r>
              <a:rPr lang="en-US" altLang="ja-JP" sz="2000" b="0" dirty="0">
                <a:latin typeface="メイリオ" panose="020B0604030504040204" pitchFamily="50" charset="-128"/>
                <a:ea typeface="メイリオ" panose="020B0604030504040204" pitchFamily="50" charset="-128"/>
              </a:rPr>
              <a:t>H</a:t>
            </a:r>
            <a:r>
              <a:rPr lang="ja-JP" altLang="en-US" sz="2000" b="0" dirty="0" err="1">
                <a:latin typeface="メイリオ" panose="020B0604030504040204" pitchFamily="50" charset="-128"/>
                <a:ea typeface="メイリオ" panose="020B0604030504040204" pitchFamily="50" charset="-128"/>
              </a:rPr>
              <a:t>、</a:t>
            </a:r>
            <a:r>
              <a:rPr lang="en-US" altLang="ja-JP" sz="2000" b="0" dirty="0">
                <a:latin typeface="メイリオ" panose="020B0604030504040204" pitchFamily="50" charset="-128"/>
                <a:ea typeface="メイリオ" panose="020B0604030504040204" pitchFamily="50" charset="-128"/>
              </a:rPr>
              <a:t>F</a:t>
            </a:r>
            <a:r>
              <a:rPr lang="ja-JP" altLang="en-US" sz="2000" b="0" dirty="0" err="1">
                <a:latin typeface="メイリオ" panose="020B0604030504040204" pitchFamily="50" charset="-128"/>
                <a:ea typeface="メイリオ" panose="020B0604030504040204" pitchFamily="50" charset="-128"/>
              </a:rPr>
              <a:t>、</a:t>
            </a:r>
            <a:r>
              <a:rPr lang="en-US" altLang="ja-JP" sz="2000" b="0" dirty="0">
                <a:latin typeface="メイリオ" panose="020B0604030504040204" pitchFamily="50" charset="-128"/>
                <a:ea typeface="メイリオ" panose="020B0604030504040204" pitchFamily="50" charset="-128"/>
              </a:rPr>
              <a:t>HB</a:t>
            </a:r>
            <a:r>
              <a:rPr lang="ja-JP" altLang="en-US" sz="2000" b="0" dirty="0">
                <a:latin typeface="メイリオ" panose="020B0604030504040204" pitchFamily="50" charset="-128"/>
                <a:ea typeface="メイリオ" panose="020B0604030504040204" pitchFamily="50" charset="-128"/>
              </a:rPr>
              <a:t>）以外のものを使用してマークした場合は、</a:t>
            </a:r>
            <a:br>
              <a:rPr lang="en-US" altLang="ja-JP" sz="2000" b="0" dirty="0">
                <a:latin typeface="メイリオ" panose="020B0604030504040204" pitchFamily="50" charset="-128"/>
                <a:ea typeface="メイリオ" panose="020B0604030504040204" pitchFamily="50" charset="-128"/>
              </a:rPr>
            </a:br>
            <a:r>
              <a:rPr lang="ja-JP" altLang="en-US" sz="2000" b="0" dirty="0">
                <a:latin typeface="メイリオ" panose="020B0604030504040204" pitchFamily="50" charset="-128"/>
                <a:ea typeface="メイリオ" panose="020B0604030504040204" pitchFamily="50" charset="-128"/>
              </a:rPr>
              <a:t>解答を読み取れないことがある。）</a:t>
            </a:r>
            <a:r>
              <a:rPr lang="ja-JP" altLang="en-US" sz="2000" dirty="0">
                <a:latin typeface="メイリオ" panose="020B0604030504040204" pitchFamily="50" charset="-128"/>
                <a:ea typeface="メイリオ" panose="020B0604030504040204" pitchFamily="50" charset="-128"/>
              </a:rPr>
              <a:t>　</a:t>
            </a:r>
            <a:r>
              <a:rPr lang="ja-JP" altLang="en-US" sz="2000" dirty="0">
                <a:solidFill>
                  <a:srgbClr val="FF0000"/>
                </a:solidFill>
                <a:latin typeface="メイリオ" panose="020B0604030504040204" pitchFamily="50" charset="-128"/>
                <a:ea typeface="メイリオ" panose="020B0604030504040204" pitchFamily="50" charset="-128"/>
              </a:rPr>
              <a:t>　</a:t>
            </a:r>
            <a:r>
              <a:rPr lang="ja-JP" altLang="en-US" sz="2000" dirty="0">
                <a:solidFill>
                  <a:srgbClr val="FF0000"/>
                </a:solidFill>
                <a:latin typeface="ＭＳ Ｐゴシック" pitchFamily="50" charset="-128"/>
              </a:rPr>
              <a:t>　　</a:t>
            </a:r>
            <a:endParaRPr lang="en-US" altLang="ja-JP" sz="2000" b="0" dirty="0">
              <a:latin typeface="ＭＳ Ｐゴシック" pitchFamily="50" charset="-128"/>
            </a:endParaRPr>
          </a:p>
        </p:txBody>
      </p:sp>
      <p:sp>
        <p:nvSpPr>
          <p:cNvPr id="12" name="テキスト ボックス 11"/>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kumimoji="1" lang="en-US" altLang="ja-JP" sz="3200" dirty="0">
                <a:latin typeface="メイリオ" panose="020B0604030504040204" pitchFamily="50" charset="-128"/>
                <a:ea typeface="メイリオ" panose="020B0604030504040204" pitchFamily="50" charset="-128"/>
              </a:rPr>
              <a:t>D</a:t>
            </a:r>
            <a:endParaRPr kumimoji="1" lang="ja-JP" altLang="en-US" sz="3200" dirty="0">
              <a:latin typeface="メイリオ" panose="020B0604030504040204" pitchFamily="50" charset="-128"/>
              <a:ea typeface="メイリオ" panose="020B0604030504040204" pitchFamily="50" charset="-128"/>
            </a:endParaRPr>
          </a:p>
        </p:txBody>
      </p:sp>
      <p:sp>
        <p:nvSpPr>
          <p:cNvPr id="13" name="Rectangle 15"/>
          <p:cNvSpPr>
            <a:spLocks noChangeArrowheads="1"/>
          </p:cNvSpPr>
          <p:nvPr/>
        </p:nvSpPr>
        <p:spPr bwMode="auto">
          <a:xfrm>
            <a:off x="1187624" y="101337"/>
            <a:ext cx="3402632"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dirty="0">
                <a:latin typeface="メイリオ" panose="020B0604030504040204" pitchFamily="50" charset="-128"/>
                <a:ea typeface="メイリオ" panose="020B0604030504040204" pitchFamily="50" charset="-128"/>
              </a:rPr>
              <a:t>試験　</a:t>
            </a:r>
            <a:r>
              <a:rPr lang="en-US" altLang="ja-JP" sz="2000" dirty="0">
                <a:latin typeface="メイリオ" panose="020B0604030504040204" pitchFamily="50" charset="-128"/>
                <a:ea typeface="メイリオ" panose="020B0604030504040204" pitchFamily="50" charset="-128"/>
              </a:rPr>
              <a:t>【 P48</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49</a:t>
            </a: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a:t>
            </a:r>
            <a:endParaRPr lang="ja-JP" altLang="en-US" sz="2000" dirty="0">
              <a:solidFill>
                <a:srgbClr val="0033CC"/>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68B33730-1B6E-4532-B72A-ABC393E615F1}"/>
              </a:ext>
            </a:extLst>
          </p:cNvPr>
          <p:cNvSpPr/>
          <p:nvPr/>
        </p:nvSpPr>
        <p:spPr>
          <a:xfrm>
            <a:off x="388800" y="2847799"/>
            <a:ext cx="8251144" cy="3247043"/>
          </a:xfrm>
          <a:prstGeom prst="rect">
            <a:avLst/>
          </a:prstGeom>
        </p:spPr>
        <p:txBody>
          <a:bodyPr wrap="square">
            <a:spAutoFit/>
          </a:bodyPr>
          <a:lstStyle/>
          <a:p>
            <a:pPr>
              <a:spcBef>
                <a:spcPts val="1200"/>
              </a:spcBef>
            </a:pPr>
            <a:r>
              <a:rPr lang="ja-JP" altLang="en-US" sz="2000" b="0" dirty="0">
                <a:latin typeface="メイリオ" panose="020B0604030504040204" pitchFamily="50" charset="-128"/>
                <a:ea typeface="メイリオ" panose="020B0604030504040204" pitchFamily="50" charset="-128"/>
              </a:rPr>
              <a:t>○　解答用紙に解答科目を正しくマーク。</a:t>
            </a:r>
            <a:endParaRPr lang="en-US" altLang="ja-JP" sz="2000" b="0" strike="sngStrike" dirty="0">
              <a:solidFill>
                <a:srgbClr val="00B050"/>
              </a:solidFill>
              <a:latin typeface="メイリオ" panose="020B0604030504040204" pitchFamily="50" charset="-128"/>
              <a:ea typeface="メイリオ" panose="020B0604030504040204" pitchFamily="50" charset="-128"/>
            </a:endParaRPr>
          </a:p>
          <a:p>
            <a:pPr>
              <a:spcBef>
                <a:spcPts val="600"/>
              </a:spcBef>
            </a:pP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よくあるケース</a:t>
            </a:r>
            <a:r>
              <a:rPr lang="en-US" altLang="ja-JP" sz="2000" dirty="0">
                <a:latin typeface="メイリオ" panose="020B0604030504040204" pitchFamily="50" charset="-128"/>
                <a:ea typeface="メイリオ" panose="020B0604030504040204" pitchFamily="50" charset="-128"/>
              </a:rPr>
              <a:t>】</a:t>
            </a:r>
          </a:p>
          <a:p>
            <a:pPr eaLnBrk="1" hangingPunct="1">
              <a:spcBef>
                <a:spcPts val="400"/>
              </a:spcBef>
              <a:buFontTx/>
              <a:buNone/>
            </a:pPr>
            <a:r>
              <a:rPr lang="ja-JP" altLang="en-US" sz="2000" b="0" dirty="0">
                <a:solidFill>
                  <a:srgbClr val="FF0000"/>
                </a:solidFill>
                <a:latin typeface="メイリオ" panose="020B0604030504040204" pitchFamily="50" charset="-128"/>
                <a:ea typeface="メイリオ" panose="020B0604030504040204" pitchFamily="50" charset="-128"/>
              </a:rPr>
              <a:t>　　</a:t>
            </a:r>
            <a:r>
              <a:rPr lang="ja-JP" altLang="en-US" sz="2000" b="0" dirty="0">
                <a:latin typeface="メイリオ" panose="020B0604030504040204" pitchFamily="50" charset="-128"/>
                <a:ea typeface="メイリオ" panose="020B0604030504040204" pitchFamily="50" charset="-128"/>
              </a:rPr>
              <a:t>・　解答科目欄に、解答科目がマークされていない。</a:t>
            </a:r>
            <a:endParaRPr lang="en-US" altLang="ja-JP" sz="2000" b="0" dirty="0">
              <a:latin typeface="メイリオ" panose="020B0604030504040204" pitchFamily="50" charset="-128"/>
              <a:ea typeface="メイリオ" panose="020B0604030504040204" pitchFamily="50" charset="-128"/>
            </a:endParaRPr>
          </a:p>
          <a:p>
            <a:pPr eaLnBrk="1" hangingPunct="1">
              <a:spcBef>
                <a:spcPts val="400"/>
              </a:spcBef>
              <a:buFontTx/>
              <a:buNone/>
            </a:pPr>
            <a:r>
              <a:rPr lang="ja-JP" altLang="en-US" sz="2000" b="0" dirty="0">
                <a:latin typeface="メイリオ" panose="020B0604030504040204" pitchFamily="50" charset="-128"/>
                <a:ea typeface="メイリオ" panose="020B0604030504040204" pitchFamily="50" charset="-128"/>
              </a:rPr>
              <a:t>　　　→　</a:t>
            </a:r>
            <a:r>
              <a:rPr lang="ja-JP" altLang="en-US" sz="2000" u="sng" dirty="0">
                <a:solidFill>
                  <a:srgbClr val="FF0000"/>
                </a:solidFill>
                <a:latin typeface="メイリオ" panose="020B0604030504040204" pitchFamily="50" charset="-128"/>
                <a:ea typeface="メイリオ" panose="020B0604030504040204" pitchFamily="50" charset="-128"/>
              </a:rPr>
              <a:t>解答科目が特定できない場合は０点</a:t>
            </a:r>
            <a:endParaRPr lang="en-US" altLang="ja-JP" sz="2000" u="sng" dirty="0">
              <a:solidFill>
                <a:srgbClr val="FF0000"/>
              </a:solidFill>
              <a:latin typeface="メイリオ" panose="020B0604030504040204" pitchFamily="50" charset="-128"/>
              <a:ea typeface="メイリオ" panose="020B0604030504040204" pitchFamily="50" charset="-128"/>
            </a:endParaRPr>
          </a:p>
          <a:p>
            <a:pPr eaLnBrk="1" hangingPunct="1">
              <a:spcBef>
                <a:spcPts val="400"/>
              </a:spcBef>
              <a:buFontTx/>
              <a:buNone/>
            </a:pPr>
            <a:r>
              <a:rPr lang="ja-JP" altLang="en-US" sz="2000" b="0" dirty="0">
                <a:solidFill>
                  <a:srgbClr val="FF0000"/>
                </a:solidFill>
                <a:latin typeface="メイリオ" panose="020B0604030504040204" pitchFamily="50" charset="-128"/>
                <a:ea typeface="メイリオ" panose="020B0604030504040204" pitchFamily="50" charset="-128"/>
              </a:rPr>
              <a:t>　　</a:t>
            </a:r>
            <a:r>
              <a:rPr lang="ja-JP" altLang="en-US" sz="2000" b="0" dirty="0">
                <a:latin typeface="メイリオ" panose="020B0604030504040204" pitchFamily="50" charset="-128"/>
                <a:ea typeface="メイリオ" panose="020B0604030504040204" pitchFamily="50" charset="-128"/>
              </a:rPr>
              <a:t>・　実際に解答した科目と異なる科目を解答科目欄にマークした。</a:t>
            </a:r>
            <a:br>
              <a:rPr lang="en-US" altLang="ja-JP" sz="2000" b="0" dirty="0">
                <a:latin typeface="メイリオ" panose="020B0604030504040204" pitchFamily="50" charset="-128"/>
                <a:ea typeface="メイリオ" panose="020B0604030504040204" pitchFamily="50" charset="-128"/>
              </a:rPr>
            </a:br>
            <a:r>
              <a:rPr lang="ja-JP" altLang="en-US" sz="2000" b="0" dirty="0">
                <a:latin typeface="メイリオ" panose="020B0604030504040204" pitchFamily="50" charset="-128"/>
                <a:ea typeface="メイリオ" panose="020B0604030504040204" pitchFamily="50" charset="-128"/>
              </a:rPr>
              <a:t>　　　→　</a:t>
            </a:r>
            <a:r>
              <a:rPr lang="ja-JP" altLang="en-US" sz="2000" u="sng" dirty="0">
                <a:solidFill>
                  <a:srgbClr val="FF0000"/>
                </a:solidFill>
                <a:latin typeface="メイリオ" panose="020B0604030504040204" pitchFamily="50" charset="-128"/>
                <a:ea typeface="メイリオ" panose="020B0604030504040204" pitchFamily="50" charset="-128"/>
              </a:rPr>
              <a:t>解答科目欄にマークされている科目で採点 </a:t>
            </a:r>
            <a:r>
              <a:rPr lang="ja-JP" altLang="en-US" sz="2000" b="0" dirty="0">
                <a:solidFill>
                  <a:srgbClr val="FF0000"/>
                </a:solidFill>
                <a:latin typeface="メイリオ" panose="020B0604030504040204" pitchFamily="50" charset="-128"/>
                <a:ea typeface="メイリオ" panose="020B0604030504040204" pitchFamily="50" charset="-128"/>
              </a:rPr>
              <a:t>　</a:t>
            </a:r>
            <a:endParaRPr lang="en-US" altLang="ja-JP" sz="2000" b="0" dirty="0">
              <a:solidFill>
                <a:srgbClr val="FF0000"/>
              </a:solidFill>
              <a:latin typeface="メイリオ" panose="020B0604030504040204" pitchFamily="50" charset="-128"/>
              <a:ea typeface="メイリオ" panose="020B0604030504040204" pitchFamily="50" charset="-128"/>
            </a:endParaRPr>
          </a:p>
          <a:p>
            <a:pPr eaLnBrk="1" hangingPunct="1">
              <a:spcBef>
                <a:spcPts val="400"/>
              </a:spcBef>
              <a:buFontTx/>
              <a:buNone/>
            </a:pPr>
            <a:endParaRPr lang="en-US" altLang="ja-JP" sz="2000" b="0" u="sng" dirty="0">
              <a:solidFill>
                <a:srgbClr val="FF0000"/>
              </a:solidFill>
              <a:latin typeface="メイリオ" panose="020B0604030504040204" pitchFamily="50" charset="-128"/>
              <a:ea typeface="メイリオ" panose="020B0604030504040204" pitchFamily="50" charset="-128"/>
            </a:endParaRPr>
          </a:p>
          <a:p>
            <a:pPr>
              <a:spcBef>
                <a:spcPts val="400"/>
              </a:spcBef>
            </a:pPr>
            <a:r>
              <a:rPr lang="en-US" altLang="ja-JP" sz="2000" b="0" dirty="0">
                <a:latin typeface="メイリオ" panose="020B0604030504040204" pitchFamily="50" charset="-128"/>
                <a:ea typeface="メイリオ" panose="020B0604030504040204" pitchFamily="50" charset="-128"/>
              </a:rPr>
              <a:t>※</a:t>
            </a:r>
            <a:r>
              <a:rPr lang="ja-JP" altLang="en-US" sz="2000" b="0" dirty="0">
                <a:latin typeface="メイリオ" panose="020B0604030504040204" pitchFamily="50" charset="-128"/>
                <a:ea typeface="メイリオ" panose="020B0604030504040204" pitchFamily="50" charset="-128"/>
              </a:rPr>
              <a:t>　「解答科目欄及び出題範囲欄の不適切なマーク例」</a:t>
            </a:r>
            <a:endParaRPr lang="en-US" altLang="ja-JP" sz="2000" b="0" dirty="0">
              <a:latin typeface="メイリオ" panose="020B0604030504040204" pitchFamily="50" charset="-128"/>
              <a:ea typeface="メイリオ" panose="020B0604030504040204" pitchFamily="50" charset="-128"/>
            </a:endParaRPr>
          </a:p>
          <a:p>
            <a:pPr>
              <a:spcBef>
                <a:spcPts val="400"/>
              </a:spcBef>
            </a:pPr>
            <a:r>
              <a:rPr lang="ja-JP" altLang="en-US" sz="2000" b="0" dirty="0">
                <a:latin typeface="メイリオ" panose="020B0604030504040204" pitchFamily="50" charset="-128"/>
                <a:ea typeface="メイリオ" panose="020B0604030504040204" pitchFamily="50" charset="-128"/>
              </a:rPr>
              <a:t>　 ⇒　大学入試センターウェブサイトに</a:t>
            </a:r>
            <a:r>
              <a:rPr lang="en-US" altLang="ja-JP" sz="2000" b="0" dirty="0">
                <a:latin typeface="メイリオ" panose="020B0604030504040204" pitchFamily="50" charset="-128"/>
                <a:ea typeface="メイリオ" panose="020B0604030504040204" pitchFamily="50" charset="-128"/>
              </a:rPr>
              <a:t>12</a:t>
            </a:r>
            <a:r>
              <a:rPr lang="ja-JP" altLang="en-US" sz="2000" b="0" dirty="0">
                <a:latin typeface="メイリオ" panose="020B0604030504040204" pitchFamily="50" charset="-128"/>
                <a:ea typeface="メイリオ" panose="020B0604030504040204" pitchFamily="50" charset="-128"/>
              </a:rPr>
              <a:t>月上旬に掲載予定。</a:t>
            </a:r>
            <a:endParaRPr lang="en-US" altLang="ja-JP" sz="2000" b="0" u="sng" dirty="0">
              <a:solidFill>
                <a:srgbClr val="FF0000"/>
              </a:solidFill>
              <a:latin typeface="メイリオ" panose="020B0604030504040204" pitchFamily="50" charset="-128"/>
              <a:ea typeface="メイリオ" panose="020B0604030504040204" pitchFamily="50" charset="-128"/>
            </a:endParaRPr>
          </a:p>
        </p:txBody>
      </p:sp>
      <p:sp>
        <p:nvSpPr>
          <p:cNvPr id="14" name="Rectangle 7">
            <a:extLst>
              <a:ext uri="{FF2B5EF4-FFF2-40B4-BE49-F238E27FC236}">
                <a16:creationId xmlns:a16="http://schemas.microsoft.com/office/drawing/2014/main" id="{82261F85-D134-48B2-B7B4-DF2F33A1FDFC}"/>
              </a:ext>
            </a:extLst>
          </p:cNvPr>
          <p:cNvSpPr>
            <a:spLocks noChangeArrowheads="1"/>
          </p:cNvSpPr>
          <p:nvPr/>
        </p:nvSpPr>
        <p:spPr bwMode="auto">
          <a:xfrm>
            <a:off x="-108520" y="1120676"/>
            <a:ext cx="8592226" cy="52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ts val="1200"/>
              </a:spcAft>
            </a:pPr>
            <a:r>
              <a:rPr lang="ja-JP" altLang="en-US" sz="2000" dirty="0">
                <a:solidFill>
                  <a:srgbClr val="000000"/>
                </a:solidFill>
                <a:latin typeface="メイリオ" panose="020B0604030504040204" pitchFamily="50" charset="-128"/>
                <a:ea typeface="メイリオ" panose="020B0604030504040204" pitchFamily="50" charset="-128"/>
              </a:rPr>
              <a:t>　（４）</a:t>
            </a:r>
            <a:r>
              <a:rPr lang="ja-JP" altLang="en-US" sz="2000" dirty="0">
                <a:latin typeface="メイリオ" panose="020B0604030504040204" pitchFamily="50" charset="-128"/>
                <a:ea typeface="メイリオ" panose="020B0604030504040204" pitchFamily="50" charset="-128"/>
              </a:rPr>
              <a:t>　解答上の注意事項</a:t>
            </a:r>
            <a:endParaRPr lang="en-US" altLang="ja-JP" sz="2000" dirty="0">
              <a:solidFill>
                <a:srgbClr val="000000"/>
              </a:solidFill>
              <a:latin typeface="メイリオ" panose="020B0604030504040204" pitchFamily="50" charset="-128"/>
              <a:ea typeface="メイリオ" panose="020B0604030504040204" pitchFamily="50" charset="-128"/>
            </a:endParaRPr>
          </a:p>
        </p:txBody>
      </p:sp>
      <p:sp>
        <p:nvSpPr>
          <p:cNvPr id="6" name="スライド番号プレースホルダー 5">
            <a:extLst>
              <a:ext uri="{FF2B5EF4-FFF2-40B4-BE49-F238E27FC236}">
                <a16:creationId xmlns:a16="http://schemas.microsoft.com/office/drawing/2014/main" id="{C2E843B7-EEE6-4157-B255-7A8D8B85F9B7}"/>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40</a:t>
            </a:fld>
            <a:endParaRPr lang="ja-JP" altLang="en-US">
              <a:solidFill>
                <a:prstClr val="black">
                  <a:tint val="75000"/>
                </a:prstClr>
              </a:solidFill>
            </a:endParaRPr>
          </a:p>
        </p:txBody>
      </p:sp>
    </p:spTree>
    <p:extLst>
      <p:ext uri="{BB962C8B-B14F-4D97-AF65-F5344CB8AC3E}">
        <p14:creationId xmlns:p14="http://schemas.microsoft.com/office/powerpoint/2010/main" val="35111638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kumimoji="1" lang="en-US" altLang="ja-JP" sz="3200" dirty="0">
                <a:latin typeface="メイリオ" panose="020B0604030504040204" pitchFamily="50" charset="-128"/>
                <a:ea typeface="メイリオ" panose="020B0604030504040204" pitchFamily="50" charset="-128"/>
              </a:rPr>
              <a:t>D</a:t>
            </a:r>
            <a:endParaRPr kumimoji="1" lang="ja-JP" altLang="en-US" sz="3200" dirty="0">
              <a:latin typeface="メイリオ" panose="020B0604030504040204" pitchFamily="50" charset="-128"/>
              <a:ea typeface="メイリオ" panose="020B0604030504040204" pitchFamily="50" charset="-128"/>
            </a:endParaRPr>
          </a:p>
        </p:txBody>
      </p:sp>
      <p:sp>
        <p:nvSpPr>
          <p:cNvPr id="14" name="Rectangle 15"/>
          <p:cNvSpPr>
            <a:spLocks noChangeArrowheads="1"/>
          </p:cNvSpPr>
          <p:nvPr/>
        </p:nvSpPr>
        <p:spPr bwMode="auto">
          <a:xfrm>
            <a:off x="1187624" y="101337"/>
            <a:ext cx="3402632"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dirty="0">
                <a:latin typeface="メイリオ" panose="020B0604030504040204" pitchFamily="50" charset="-128"/>
                <a:ea typeface="メイリオ" panose="020B0604030504040204" pitchFamily="50" charset="-128"/>
              </a:rPr>
              <a:t>試験</a:t>
            </a:r>
            <a:r>
              <a:rPr lang="ja-JP" altLang="en-US" sz="2000" dirty="0">
                <a:latin typeface="ＤＦＧ極太丸ゴシック体" pitchFamily="50" charset="-128"/>
                <a:ea typeface="ＤＦＧ極太丸ゴシック体" pitchFamily="50" charset="-128"/>
              </a:rPr>
              <a:t>　</a:t>
            </a:r>
            <a:r>
              <a:rPr lang="en-US" altLang="ja-JP" sz="2000" dirty="0">
                <a:latin typeface="メイリオ" panose="020B0604030504040204" pitchFamily="50" charset="-128"/>
                <a:ea typeface="メイリオ" panose="020B0604030504040204" pitchFamily="50" charset="-128"/>
              </a:rPr>
              <a:t>【 P50</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51】</a:t>
            </a:r>
            <a:endParaRPr lang="ja-JP" altLang="en-US" sz="2000" dirty="0">
              <a:solidFill>
                <a:srgbClr val="0033CC"/>
              </a:solidFill>
              <a:latin typeface="メイリオ" panose="020B0604030504040204" pitchFamily="50" charset="-128"/>
              <a:ea typeface="メイリオ" panose="020B0604030504040204" pitchFamily="50" charset="-128"/>
            </a:endParaRPr>
          </a:p>
        </p:txBody>
      </p:sp>
      <p:sp>
        <p:nvSpPr>
          <p:cNvPr id="17" name="Rectangle 5">
            <a:extLst>
              <a:ext uri="{FF2B5EF4-FFF2-40B4-BE49-F238E27FC236}">
                <a16:creationId xmlns:a16="http://schemas.microsoft.com/office/drawing/2014/main" id="{FBC01611-FED5-41CA-8175-858035502CB4}"/>
              </a:ext>
            </a:extLst>
          </p:cNvPr>
          <p:cNvSpPr>
            <a:spLocks noChangeArrowheads="1"/>
          </p:cNvSpPr>
          <p:nvPr/>
        </p:nvSpPr>
        <p:spPr bwMode="auto">
          <a:xfrm>
            <a:off x="222274" y="1705995"/>
            <a:ext cx="8742213" cy="2448272"/>
          </a:xfrm>
          <a:prstGeom prst="rect">
            <a:avLst/>
          </a:prstGeom>
          <a:noFill/>
          <a:ln w="57150" cmpd="thickThin"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sp>
        <p:nvSpPr>
          <p:cNvPr id="18" name="Rectangle 5">
            <a:extLst>
              <a:ext uri="{FF2B5EF4-FFF2-40B4-BE49-F238E27FC236}">
                <a16:creationId xmlns:a16="http://schemas.microsoft.com/office/drawing/2014/main" id="{5EC4C191-8226-4289-824C-9CC17FCF098F}"/>
              </a:ext>
            </a:extLst>
          </p:cNvPr>
          <p:cNvSpPr>
            <a:spLocks noChangeArrowheads="1"/>
          </p:cNvSpPr>
          <p:nvPr/>
        </p:nvSpPr>
        <p:spPr bwMode="auto">
          <a:xfrm>
            <a:off x="180945" y="980728"/>
            <a:ext cx="8496000" cy="576000"/>
          </a:xfrm>
          <a:prstGeom prst="rect">
            <a:avLst/>
          </a:prstGeom>
          <a:solidFill>
            <a:srgbClr val="FFFFCC"/>
          </a:solidFill>
          <a:ln w="28575">
            <a:noFill/>
          </a:ln>
          <a:extLst/>
        </p:spPr>
        <p:txBody>
          <a:bodyPr anchor="b"/>
          <a:lstStyle/>
          <a:p>
            <a:pPr>
              <a:spcBef>
                <a:spcPct val="0"/>
              </a:spcBef>
            </a:pPr>
            <a:r>
              <a:rPr lang="ja-JP" altLang="en-US" dirty="0">
                <a:latin typeface="メイリオ" panose="020B0604030504040204" pitchFamily="50" charset="-128"/>
                <a:ea typeface="メイリオ" panose="020B0604030504040204" pitchFamily="50" charset="-128"/>
              </a:rPr>
              <a:t>不正行為</a:t>
            </a:r>
          </a:p>
        </p:txBody>
      </p:sp>
      <p:sp>
        <p:nvSpPr>
          <p:cNvPr id="16" name="Rectangle 7">
            <a:extLst>
              <a:ext uri="{FF2B5EF4-FFF2-40B4-BE49-F238E27FC236}">
                <a16:creationId xmlns:a16="http://schemas.microsoft.com/office/drawing/2014/main" id="{E0F802BB-8467-4612-9800-AA8BE61C57F8}"/>
              </a:ext>
            </a:extLst>
          </p:cNvPr>
          <p:cNvSpPr>
            <a:spLocks noChangeArrowheads="1"/>
          </p:cNvSpPr>
          <p:nvPr/>
        </p:nvSpPr>
        <p:spPr bwMode="auto">
          <a:xfrm>
            <a:off x="66518" y="1793839"/>
            <a:ext cx="9102499" cy="420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spcBef>
                <a:spcPct val="50000"/>
              </a:spcBef>
              <a:spcAft>
                <a:spcPts val="600"/>
              </a:spcAft>
            </a:pPr>
            <a:r>
              <a:rPr lang="ja-JP" altLang="en-US" sz="2300" b="0" dirty="0">
                <a:latin typeface="+mn-ea"/>
              </a:rPr>
              <a:t>　</a:t>
            </a:r>
            <a:br>
              <a:rPr lang="en-US" altLang="ja-JP" sz="2300" b="0" dirty="0">
                <a:solidFill>
                  <a:srgbClr val="FF0000"/>
                </a:solidFill>
                <a:latin typeface="+mn-ea"/>
              </a:rPr>
            </a:br>
            <a:r>
              <a:rPr lang="en-US" altLang="ja-JP" sz="2300" b="0" dirty="0">
                <a:solidFill>
                  <a:srgbClr val="FF0000"/>
                </a:solidFill>
                <a:latin typeface="+mn-ea"/>
              </a:rPr>
              <a:t>   </a:t>
            </a:r>
            <a:r>
              <a:rPr lang="ja-JP" altLang="en-US" sz="2000" b="0" dirty="0">
                <a:latin typeface="メイリオ" panose="020B0604030504040204" pitchFamily="50" charset="-128"/>
                <a:ea typeface="メイリオ" panose="020B0604030504040204" pitchFamily="50" charset="-128"/>
              </a:rPr>
              <a:t>≪不正行為を行った場合の取扱い≫</a:t>
            </a:r>
            <a:endParaRPr lang="en-US" altLang="ja-JP" sz="2000" b="0" dirty="0">
              <a:latin typeface="メイリオ" panose="020B0604030504040204" pitchFamily="50" charset="-128"/>
              <a:ea typeface="メイリオ" panose="020B0604030504040204" pitchFamily="50" charset="-128"/>
            </a:endParaRPr>
          </a:p>
          <a:p>
            <a:pPr>
              <a:spcBef>
                <a:spcPts val="1200"/>
              </a:spcBef>
              <a:spcAft>
                <a:spcPts val="600"/>
              </a:spcAft>
            </a:pPr>
            <a:r>
              <a:rPr lang="ja-JP" altLang="en-US" sz="2000" b="0" dirty="0">
                <a:latin typeface="メイリオ" panose="020B0604030504040204" pitchFamily="50" charset="-128"/>
                <a:ea typeface="メイリオ" panose="020B0604030504040204" pitchFamily="50" charset="-128"/>
              </a:rPr>
              <a:t>　・　</a:t>
            </a:r>
            <a:r>
              <a:rPr lang="ja-JP" altLang="en-US" sz="2000" u="sng" dirty="0">
                <a:solidFill>
                  <a:srgbClr val="FF0000"/>
                </a:solidFill>
                <a:latin typeface="メイリオ" panose="020B0604030504040204" pitchFamily="50" charset="-128"/>
                <a:ea typeface="メイリオ" panose="020B0604030504040204" pitchFamily="50" charset="-128"/>
              </a:rPr>
              <a:t>その場で受験の中止と退室</a:t>
            </a:r>
            <a:r>
              <a:rPr lang="ja-JP" altLang="en-US" sz="2000" b="0" dirty="0">
                <a:latin typeface="メイリオ" panose="020B0604030504040204" pitchFamily="50" charset="-128"/>
                <a:ea typeface="メイリオ" panose="020B0604030504040204" pitchFamily="50" charset="-128"/>
              </a:rPr>
              <a:t>を指示され、</a:t>
            </a:r>
            <a:r>
              <a:rPr lang="ja-JP" altLang="en-US" sz="2000" u="sng" dirty="0">
                <a:solidFill>
                  <a:srgbClr val="FF0000"/>
                </a:solidFill>
                <a:latin typeface="メイリオ" panose="020B0604030504040204" pitchFamily="50" charset="-128"/>
                <a:ea typeface="メイリオ" panose="020B0604030504040204" pitchFamily="50" charset="-128"/>
              </a:rPr>
              <a:t>それ以後の受験はできない。</a:t>
            </a:r>
            <a:endParaRPr lang="en-US" altLang="ja-JP" sz="2000" u="sng" dirty="0">
              <a:solidFill>
                <a:srgbClr val="FF0000"/>
              </a:solidFill>
              <a:latin typeface="メイリオ" panose="020B0604030504040204" pitchFamily="50" charset="-128"/>
              <a:ea typeface="メイリオ" panose="020B0604030504040204" pitchFamily="50" charset="-128"/>
            </a:endParaRPr>
          </a:p>
          <a:p>
            <a:pPr>
              <a:spcBef>
                <a:spcPts val="1200"/>
              </a:spcBef>
              <a:spcAft>
                <a:spcPts val="600"/>
              </a:spcAft>
            </a:pPr>
            <a:r>
              <a:rPr lang="ja-JP" altLang="en-US" sz="2000" b="0" dirty="0">
                <a:solidFill>
                  <a:srgbClr val="FF0000"/>
                </a:solidFill>
                <a:latin typeface="メイリオ" panose="020B0604030504040204" pitchFamily="50" charset="-128"/>
                <a:ea typeface="メイリオ" panose="020B0604030504040204" pitchFamily="50" charset="-128"/>
              </a:rPr>
              <a:t>　</a:t>
            </a:r>
            <a:r>
              <a:rPr lang="ja-JP" altLang="en-US" sz="2000" b="0" dirty="0">
                <a:latin typeface="メイリオ" panose="020B0604030504040204" pitchFamily="50" charset="-128"/>
                <a:ea typeface="メイリオ" panose="020B0604030504040204" pitchFamily="50" charset="-128"/>
              </a:rPr>
              <a:t>・　受験した共通テストの</a:t>
            </a:r>
            <a:r>
              <a:rPr lang="ja-JP" altLang="en-US" sz="2000" u="sng" dirty="0">
                <a:solidFill>
                  <a:srgbClr val="FF0000"/>
                </a:solidFill>
                <a:latin typeface="メイリオ" panose="020B0604030504040204" pitchFamily="50" charset="-128"/>
                <a:ea typeface="メイリオ" panose="020B0604030504040204" pitchFamily="50" charset="-128"/>
              </a:rPr>
              <a:t>全ての教科・科目の成績を無効とする。</a:t>
            </a:r>
            <a:endParaRPr lang="en-US" altLang="ja-JP" sz="2000" u="sng" dirty="0">
              <a:solidFill>
                <a:srgbClr val="FF0000"/>
              </a:solidFill>
              <a:latin typeface="メイリオ" panose="020B0604030504040204" pitchFamily="50" charset="-128"/>
              <a:ea typeface="メイリオ" panose="020B0604030504040204" pitchFamily="50" charset="-128"/>
            </a:endParaRPr>
          </a:p>
          <a:p>
            <a:pPr>
              <a:spcBef>
                <a:spcPts val="1200"/>
              </a:spcBef>
              <a:spcAft>
                <a:spcPts val="600"/>
              </a:spcAft>
            </a:pPr>
            <a:r>
              <a:rPr lang="ja-JP" altLang="en-US" sz="2000" b="0" dirty="0">
                <a:solidFill>
                  <a:srgbClr val="FF0000"/>
                </a:solidFill>
                <a:latin typeface="メイリオ" panose="020B0604030504040204" pitchFamily="50" charset="-128"/>
                <a:ea typeface="メイリオ" panose="020B0604030504040204" pitchFamily="50" charset="-128"/>
              </a:rPr>
              <a:t>　</a:t>
            </a:r>
            <a:r>
              <a:rPr lang="ja-JP" altLang="en-US" sz="2000" b="0" dirty="0">
                <a:latin typeface="メイリオ" panose="020B0604030504040204" pitchFamily="50" charset="-128"/>
                <a:ea typeface="メイリオ" panose="020B0604030504040204" pitchFamily="50" charset="-128"/>
              </a:rPr>
              <a:t>・　</a:t>
            </a:r>
            <a:r>
              <a:rPr lang="ja-JP" altLang="en-US" sz="2000" u="sng" dirty="0">
                <a:solidFill>
                  <a:srgbClr val="FF0000"/>
                </a:solidFill>
                <a:latin typeface="メイリオ" panose="020B0604030504040204" pitchFamily="50" charset="-128"/>
                <a:ea typeface="メイリオ" panose="020B0604030504040204" pitchFamily="50" charset="-128"/>
              </a:rPr>
              <a:t>状況により警察へ被害届を提出する</a:t>
            </a:r>
            <a:r>
              <a:rPr lang="ja-JP" altLang="en-US" sz="2000" b="0" dirty="0">
                <a:latin typeface="メイリオ" panose="020B0604030504040204" pitchFamily="50" charset="-128"/>
                <a:ea typeface="メイリオ" panose="020B0604030504040204" pitchFamily="50" charset="-128"/>
              </a:rPr>
              <a:t>などの対応をとる場合がある。</a:t>
            </a:r>
            <a:endParaRPr lang="en-US" altLang="ja-JP" sz="2000" b="0" dirty="0">
              <a:solidFill>
                <a:srgbClr val="FF0000"/>
              </a:solidFill>
              <a:latin typeface="+mn-ea"/>
            </a:endParaRPr>
          </a:p>
          <a:p>
            <a:pPr>
              <a:lnSpc>
                <a:spcPct val="80000"/>
              </a:lnSpc>
              <a:spcBef>
                <a:spcPts val="4200"/>
              </a:spcBef>
              <a:spcAft>
                <a:spcPts val="600"/>
              </a:spcAft>
            </a:pPr>
            <a:r>
              <a:rPr lang="en-US" altLang="ja-JP" sz="2000" b="0" dirty="0">
                <a:latin typeface="メイリオ" panose="020B0604030504040204" pitchFamily="50" charset="-128"/>
                <a:ea typeface="メイリオ" panose="020B0604030504040204" pitchFamily="50" charset="-128"/>
              </a:rPr>
              <a:t> </a:t>
            </a:r>
            <a:r>
              <a:rPr lang="ja-JP" altLang="en-US" sz="2000" b="0" dirty="0">
                <a:latin typeface="メイリオ" panose="020B0604030504040204" pitchFamily="50" charset="-128"/>
                <a:ea typeface="メイリオ" panose="020B0604030504040204" pitchFamily="50" charset="-128"/>
              </a:rPr>
              <a:t>○　</a:t>
            </a:r>
            <a:r>
              <a:rPr lang="ja-JP" altLang="en-US" sz="2000" b="0" u="sng" dirty="0">
                <a:latin typeface="メイリオ" panose="020B0604030504040204" pitchFamily="50" charset="-128"/>
                <a:ea typeface="メイリオ" panose="020B0604030504040204" pitchFamily="50" charset="-128"/>
              </a:rPr>
              <a:t>不正行為となる内容</a:t>
            </a:r>
            <a:r>
              <a:rPr lang="ja-JP" altLang="en-US" sz="2000" b="0" dirty="0">
                <a:latin typeface="メイリオ" panose="020B0604030504040204" pitchFamily="50" charset="-128"/>
                <a:ea typeface="メイリオ" panose="020B0604030504040204" pitchFamily="50" charset="-128"/>
              </a:rPr>
              <a:t>について受験案内</a:t>
            </a:r>
            <a:r>
              <a:rPr lang="en-US" altLang="ja-JP" sz="2000" b="0" dirty="0">
                <a:latin typeface="メイリオ" panose="020B0604030504040204" pitchFamily="50" charset="-128"/>
                <a:ea typeface="メイリオ" panose="020B0604030504040204" pitchFamily="50" charset="-128"/>
              </a:rPr>
              <a:t>p.50</a:t>
            </a:r>
            <a:r>
              <a:rPr lang="ja-JP" altLang="en-US" sz="2000" b="0" dirty="0">
                <a:latin typeface="メイリオ" panose="020B0604030504040204" pitchFamily="50" charset="-128"/>
                <a:ea typeface="メイリオ" panose="020B0604030504040204" pitchFamily="50" charset="-128"/>
              </a:rPr>
              <a:t>・</a:t>
            </a:r>
            <a:r>
              <a:rPr lang="en-US" altLang="ja-JP" sz="2000" b="0" dirty="0">
                <a:latin typeface="メイリオ" panose="020B0604030504040204" pitchFamily="50" charset="-128"/>
                <a:ea typeface="メイリオ" panose="020B0604030504040204" pitchFamily="50" charset="-128"/>
              </a:rPr>
              <a:t>51</a:t>
            </a:r>
            <a:r>
              <a:rPr lang="ja-JP" altLang="en-US" sz="2000" b="0" dirty="0">
                <a:latin typeface="メイリオ" panose="020B0604030504040204" pitchFamily="50" charset="-128"/>
                <a:ea typeface="メイリオ" panose="020B0604030504040204" pitchFamily="50" charset="-128"/>
              </a:rPr>
              <a:t>を必ず確認。</a:t>
            </a:r>
            <a:r>
              <a:rPr lang="en-US" altLang="ja-JP" sz="2000" b="0" dirty="0">
                <a:latin typeface="メイリオ" panose="020B0604030504040204" pitchFamily="50" charset="-128"/>
                <a:ea typeface="メイリオ" panose="020B0604030504040204" pitchFamily="50" charset="-128"/>
              </a:rPr>
              <a:t> </a:t>
            </a:r>
            <a:r>
              <a:rPr lang="ja-JP" altLang="en-US" sz="2000" b="0" dirty="0">
                <a:latin typeface="メイリオ" panose="020B0604030504040204" pitchFamily="50" charset="-128"/>
                <a:ea typeface="メイリオ" panose="020B0604030504040204" pitchFamily="50" charset="-128"/>
              </a:rPr>
              <a:t>　　</a:t>
            </a:r>
            <a:endParaRPr lang="en-US" altLang="ja-JP" sz="2000" b="0" dirty="0">
              <a:latin typeface="メイリオ" panose="020B0604030504040204" pitchFamily="50" charset="-128"/>
              <a:ea typeface="メイリオ" panose="020B0604030504040204" pitchFamily="50" charset="-128"/>
            </a:endParaRPr>
          </a:p>
          <a:p>
            <a:pPr>
              <a:spcBef>
                <a:spcPts val="1200"/>
              </a:spcBef>
              <a:spcAft>
                <a:spcPts val="0"/>
              </a:spcAft>
            </a:pPr>
            <a:endParaRPr lang="en-US" altLang="ja-JP" sz="2000" u="sng" dirty="0">
              <a:solidFill>
                <a:srgbClr val="FF0000"/>
              </a:solidFill>
              <a:latin typeface="メイリオ" panose="020B0604030504040204" pitchFamily="50" charset="-128"/>
              <a:ea typeface="メイリオ" panose="020B0604030504040204" pitchFamily="50" charset="-128"/>
            </a:endParaRPr>
          </a:p>
        </p:txBody>
      </p:sp>
      <p:sp>
        <p:nvSpPr>
          <p:cNvPr id="5" name="スライド番号プレースホルダー 4">
            <a:extLst>
              <a:ext uri="{FF2B5EF4-FFF2-40B4-BE49-F238E27FC236}">
                <a16:creationId xmlns:a16="http://schemas.microsoft.com/office/drawing/2014/main" id="{00030371-F67E-4E1E-BB92-8745AF35D033}"/>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41</a:t>
            </a:fld>
            <a:endParaRPr lang="ja-JP" altLang="en-US">
              <a:solidFill>
                <a:prstClr val="black">
                  <a:tint val="75000"/>
                </a:prstClr>
              </a:solidFill>
            </a:endParaRPr>
          </a:p>
        </p:txBody>
      </p:sp>
    </p:spTree>
    <p:extLst>
      <p:ext uri="{BB962C8B-B14F-4D97-AF65-F5344CB8AC3E}">
        <p14:creationId xmlns:p14="http://schemas.microsoft.com/office/powerpoint/2010/main" val="15231412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kumimoji="1" lang="en-US" altLang="ja-JP" sz="3200" dirty="0">
                <a:latin typeface="メイリオ" panose="020B0604030504040204" pitchFamily="50" charset="-128"/>
                <a:ea typeface="メイリオ" panose="020B0604030504040204" pitchFamily="50" charset="-128"/>
              </a:rPr>
              <a:t>D</a:t>
            </a:r>
            <a:endParaRPr kumimoji="1" lang="ja-JP" altLang="en-US" sz="3200" dirty="0">
              <a:latin typeface="メイリオ" panose="020B0604030504040204" pitchFamily="50" charset="-128"/>
              <a:ea typeface="メイリオ" panose="020B0604030504040204" pitchFamily="50" charset="-128"/>
            </a:endParaRPr>
          </a:p>
        </p:txBody>
      </p:sp>
      <p:sp>
        <p:nvSpPr>
          <p:cNvPr id="14" name="Rectangle 15"/>
          <p:cNvSpPr>
            <a:spLocks noChangeArrowheads="1"/>
          </p:cNvSpPr>
          <p:nvPr/>
        </p:nvSpPr>
        <p:spPr bwMode="auto">
          <a:xfrm>
            <a:off x="1187624" y="101337"/>
            <a:ext cx="3402632"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dirty="0">
                <a:latin typeface="メイリオ" panose="020B0604030504040204" pitchFamily="50" charset="-128"/>
                <a:ea typeface="メイリオ" panose="020B0604030504040204" pitchFamily="50" charset="-128"/>
              </a:rPr>
              <a:t>試験</a:t>
            </a:r>
            <a:r>
              <a:rPr lang="en-US" altLang="ja-JP" sz="2000" dirty="0">
                <a:latin typeface="メイリオ" panose="020B0604030504040204" pitchFamily="50" charset="-128"/>
                <a:ea typeface="メイリオ" panose="020B0604030504040204" pitchFamily="50" charset="-128"/>
              </a:rPr>
              <a:t>【 P50</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51】</a:t>
            </a:r>
            <a:endParaRPr lang="ja-JP" altLang="en-US" sz="2000" dirty="0">
              <a:solidFill>
                <a:srgbClr val="0033CC"/>
              </a:solidFill>
              <a:latin typeface="メイリオ" panose="020B0604030504040204" pitchFamily="50" charset="-128"/>
              <a:ea typeface="メイリオ" panose="020B0604030504040204" pitchFamily="50" charset="-128"/>
            </a:endParaRPr>
          </a:p>
        </p:txBody>
      </p:sp>
      <p:sp>
        <p:nvSpPr>
          <p:cNvPr id="18" name="Rectangle 5">
            <a:extLst>
              <a:ext uri="{FF2B5EF4-FFF2-40B4-BE49-F238E27FC236}">
                <a16:creationId xmlns:a16="http://schemas.microsoft.com/office/drawing/2014/main" id="{5EC4C191-8226-4289-824C-9CC17FCF098F}"/>
              </a:ext>
            </a:extLst>
          </p:cNvPr>
          <p:cNvSpPr>
            <a:spLocks noChangeArrowheads="1"/>
          </p:cNvSpPr>
          <p:nvPr/>
        </p:nvSpPr>
        <p:spPr bwMode="auto">
          <a:xfrm>
            <a:off x="355784" y="948512"/>
            <a:ext cx="8496000" cy="477054"/>
          </a:xfrm>
          <a:prstGeom prst="rect">
            <a:avLst/>
          </a:prstGeom>
          <a:solidFill>
            <a:srgbClr val="FFFFCC"/>
          </a:solidFill>
          <a:ln w="28575">
            <a:noFill/>
          </a:ln>
          <a:extLst/>
        </p:spPr>
        <p:txBody>
          <a:bodyPr tIns="0" anchor="ctr" anchorCtr="0">
            <a:spAutoFit/>
          </a:bodyPr>
          <a:lstStyle/>
          <a:p>
            <a:pPr>
              <a:spcBef>
                <a:spcPts val="600"/>
              </a:spcBef>
            </a:pPr>
            <a:r>
              <a:rPr lang="ja-JP" altLang="en-US" dirty="0">
                <a:latin typeface="メイリオ" panose="020B0604030504040204" pitchFamily="50" charset="-128"/>
                <a:ea typeface="メイリオ" panose="020B0604030504040204" pitchFamily="50" charset="-128"/>
              </a:rPr>
              <a:t>不正行為</a:t>
            </a:r>
          </a:p>
        </p:txBody>
      </p:sp>
      <p:sp>
        <p:nvSpPr>
          <p:cNvPr id="16" name="Rectangle 7">
            <a:extLst>
              <a:ext uri="{FF2B5EF4-FFF2-40B4-BE49-F238E27FC236}">
                <a16:creationId xmlns:a16="http://schemas.microsoft.com/office/drawing/2014/main" id="{E0F802BB-8467-4612-9800-AA8BE61C57F8}"/>
              </a:ext>
            </a:extLst>
          </p:cNvPr>
          <p:cNvSpPr>
            <a:spLocks noChangeArrowheads="1"/>
          </p:cNvSpPr>
          <p:nvPr/>
        </p:nvSpPr>
        <p:spPr bwMode="auto">
          <a:xfrm>
            <a:off x="193923" y="1988528"/>
            <a:ext cx="9102499" cy="420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spcBef>
                <a:spcPct val="50000"/>
              </a:spcBef>
              <a:spcAft>
                <a:spcPts val="600"/>
              </a:spcAft>
            </a:pPr>
            <a:endParaRPr lang="en-US" altLang="ja-JP" sz="2200" b="0" dirty="0">
              <a:solidFill>
                <a:srgbClr val="FF0000"/>
              </a:solidFill>
              <a:latin typeface="+mn-ea"/>
            </a:endParaRPr>
          </a:p>
        </p:txBody>
      </p:sp>
      <p:sp>
        <p:nvSpPr>
          <p:cNvPr id="5" name="スライド番号プレースホルダー 4">
            <a:extLst>
              <a:ext uri="{FF2B5EF4-FFF2-40B4-BE49-F238E27FC236}">
                <a16:creationId xmlns:a16="http://schemas.microsoft.com/office/drawing/2014/main" id="{00030371-F67E-4E1E-BB92-8745AF35D033}"/>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42</a:t>
            </a:fld>
            <a:endParaRPr lang="ja-JP" altLang="en-US" dirty="0">
              <a:solidFill>
                <a:prstClr val="black">
                  <a:tint val="75000"/>
                </a:prstClr>
              </a:solidFill>
            </a:endParaRPr>
          </a:p>
        </p:txBody>
      </p:sp>
      <p:sp>
        <p:nvSpPr>
          <p:cNvPr id="12" name="正方形/長方形 11">
            <a:extLst>
              <a:ext uri="{FF2B5EF4-FFF2-40B4-BE49-F238E27FC236}">
                <a16:creationId xmlns:a16="http://schemas.microsoft.com/office/drawing/2014/main" id="{E258699A-43A0-4E92-A4B1-025442726EBD}"/>
              </a:ext>
            </a:extLst>
          </p:cNvPr>
          <p:cNvSpPr/>
          <p:nvPr/>
        </p:nvSpPr>
        <p:spPr>
          <a:xfrm>
            <a:off x="605953" y="2459425"/>
            <a:ext cx="8425872" cy="646331"/>
          </a:xfrm>
          <a:prstGeom prst="rect">
            <a:avLst/>
          </a:prstGeom>
        </p:spPr>
        <p:txBody>
          <a:bodyPr wrap="square">
            <a:spAutoFit/>
          </a:bodyPr>
          <a:lstStyle/>
          <a:p>
            <a:pPr marL="252000" indent="-457200">
              <a:spcBef>
                <a:spcPts val="0"/>
              </a:spcBef>
              <a:spcAft>
                <a:spcPts val="0"/>
              </a:spcAft>
              <a:defRPr/>
            </a:pPr>
            <a:r>
              <a:rPr lang="ja-JP" altLang="en-US" sz="1800" dirty="0">
                <a:latin typeface="メイリオ" panose="020B0604030504040204" pitchFamily="50" charset="-128"/>
                <a:ea typeface="メイリオ" panose="020B0604030504040204" pitchFamily="50" charset="-128"/>
              </a:rPr>
              <a:t>　　</a:t>
            </a:r>
            <a:r>
              <a:rPr lang="ja-JP" altLang="en-US" sz="1800" b="0" dirty="0">
                <a:latin typeface="メイリオ" panose="020B0604030504040204" pitchFamily="50" charset="-128"/>
                <a:ea typeface="メイリオ" panose="020B0604030504040204" pitchFamily="50" charset="-128"/>
              </a:rPr>
              <a:t>試験時間中は、</a:t>
            </a:r>
            <a:r>
              <a:rPr lang="ja-JP" altLang="en-US" sz="1800" b="0" spc="-300" dirty="0">
                <a:latin typeface="メイリオ" panose="020B0604030504040204" pitchFamily="50" charset="-128"/>
                <a:ea typeface="メイリオ" panose="020B0604030504040204" pitchFamily="50" charset="-128"/>
              </a:rPr>
              <a:t>電源が切られていても、</a:t>
            </a:r>
            <a:r>
              <a:rPr lang="ja-JP" altLang="en-US" sz="1800" u="sng" spc="-300" dirty="0">
                <a:solidFill>
                  <a:srgbClr val="FF0000"/>
                </a:solidFill>
                <a:latin typeface="メイリオ" panose="020B0604030504040204" pitchFamily="50" charset="-128"/>
                <a:ea typeface="メイリオ" panose="020B0604030504040204" pitchFamily="50" charset="-128"/>
              </a:rPr>
              <a:t>かばんの中にしまっていなければ、</a:t>
            </a:r>
            <a:r>
              <a:rPr lang="ja-JP" altLang="en-US" sz="1800" b="0" spc="-300" dirty="0">
                <a:latin typeface="メイリオ" panose="020B0604030504040204" pitchFamily="50" charset="-128"/>
                <a:ea typeface="メイリオ" panose="020B0604030504040204" pitchFamily="50" charset="-128"/>
              </a:rPr>
              <a:t>使用しているものとして、</a:t>
            </a:r>
            <a:r>
              <a:rPr lang="ja-JP" altLang="en-US" sz="1800" u="sng" spc="-300" dirty="0">
                <a:solidFill>
                  <a:srgbClr val="FF0000"/>
                </a:solidFill>
                <a:latin typeface="メイリオ" panose="020B0604030504040204" pitchFamily="50" charset="-128"/>
                <a:ea typeface="メイリオ" panose="020B0604030504040204" pitchFamily="50" charset="-128"/>
              </a:rPr>
              <a:t>不正行為</a:t>
            </a:r>
            <a:r>
              <a:rPr lang="ja-JP" altLang="en-US" sz="1800" b="0" spc="-300" dirty="0">
                <a:latin typeface="メイリオ" panose="020B0604030504040204" pitchFamily="50" charset="-128"/>
                <a:ea typeface="メイリオ" panose="020B0604030504040204" pitchFamily="50" charset="-128"/>
              </a:rPr>
              <a:t>となる。</a:t>
            </a:r>
            <a:endParaRPr lang="en-US" altLang="ja-JP" sz="1800" b="0" spc="-300" dirty="0">
              <a:latin typeface="メイリオ" panose="020B0604030504040204" pitchFamily="50" charset="-128"/>
              <a:ea typeface="メイリオ" panose="020B0604030504040204" pitchFamily="50" charset="-128"/>
            </a:endParaRPr>
          </a:p>
        </p:txBody>
      </p:sp>
      <p:grpSp>
        <p:nvGrpSpPr>
          <p:cNvPr id="2" name="グループ化 1">
            <a:extLst>
              <a:ext uri="{FF2B5EF4-FFF2-40B4-BE49-F238E27FC236}">
                <a16:creationId xmlns:a16="http://schemas.microsoft.com/office/drawing/2014/main" id="{4079742D-F74F-49C4-917F-580C9BB4E3C2}"/>
              </a:ext>
            </a:extLst>
          </p:cNvPr>
          <p:cNvGrpSpPr/>
          <p:nvPr/>
        </p:nvGrpSpPr>
        <p:grpSpPr>
          <a:xfrm>
            <a:off x="1416118" y="3181641"/>
            <a:ext cx="6626555" cy="1320187"/>
            <a:chOff x="1118306" y="4965765"/>
            <a:chExt cx="7882483" cy="1320187"/>
          </a:xfrm>
        </p:grpSpPr>
        <p:sp>
          <p:nvSpPr>
            <p:cNvPr id="10" name="乗算記号 9">
              <a:extLst>
                <a:ext uri="{FF2B5EF4-FFF2-40B4-BE49-F238E27FC236}">
                  <a16:creationId xmlns:a16="http://schemas.microsoft.com/office/drawing/2014/main" id="{E8B0D81D-31B0-4C98-AC02-8092E1ADFCA3}"/>
                </a:ext>
              </a:extLst>
            </p:cNvPr>
            <p:cNvSpPr>
              <a:spLocks noChangeAspect="1"/>
            </p:cNvSpPr>
            <p:nvPr/>
          </p:nvSpPr>
          <p:spPr>
            <a:xfrm>
              <a:off x="1118306" y="4965765"/>
              <a:ext cx="466702" cy="436385"/>
            </a:xfrm>
            <a:prstGeom prst="mathMultiply">
              <a:avLst/>
            </a:prstGeom>
            <a:solidFill>
              <a:srgbClr val="FF0000"/>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19" name="乗算記号 18">
              <a:extLst>
                <a:ext uri="{FF2B5EF4-FFF2-40B4-BE49-F238E27FC236}">
                  <a16:creationId xmlns:a16="http://schemas.microsoft.com/office/drawing/2014/main" id="{AD728161-1F96-4800-A47C-1DC23F69B4DC}"/>
                </a:ext>
              </a:extLst>
            </p:cNvPr>
            <p:cNvSpPr>
              <a:spLocks noChangeAspect="1"/>
            </p:cNvSpPr>
            <p:nvPr/>
          </p:nvSpPr>
          <p:spPr>
            <a:xfrm>
              <a:off x="1118306" y="5397813"/>
              <a:ext cx="466702" cy="436385"/>
            </a:xfrm>
            <a:prstGeom prst="mathMultiply">
              <a:avLst/>
            </a:prstGeom>
            <a:solidFill>
              <a:srgbClr val="FF0000"/>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3" name="正方形/長方形 22">
              <a:extLst>
                <a:ext uri="{FF2B5EF4-FFF2-40B4-BE49-F238E27FC236}">
                  <a16:creationId xmlns:a16="http://schemas.microsoft.com/office/drawing/2014/main" id="{DB979962-A8CE-4722-803D-1699AC2AFAA1}"/>
                </a:ext>
              </a:extLst>
            </p:cNvPr>
            <p:cNvSpPr/>
            <p:nvPr/>
          </p:nvSpPr>
          <p:spPr>
            <a:xfrm>
              <a:off x="1602789" y="5046026"/>
              <a:ext cx="7398000" cy="1231106"/>
            </a:xfrm>
            <a:prstGeom prst="rect">
              <a:avLst/>
            </a:prstGeom>
          </p:spPr>
          <p:txBody>
            <a:bodyPr wrap="square">
              <a:spAutoFit/>
            </a:bodyPr>
            <a:lstStyle/>
            <a:p>
              <a:pPr marL="252000" indent="-457200">
                <a:spcBef>
                  <a:spcPts val="1200"/>
                </a:spcBef>
                <a:spcAft>
                  <a:spcPts val="0"/>
                </a:spcAft>
                <a:defRPr/>
              </a:pPr>
              <a:r>
                <a:rPr lang="ja-JP" altLang="en-US" sz="1800" dirty="0">
                  <a:latin typeface="メイリオ" panose="020B0604030504040204" pitchFamily="50" charset="-128"/>
                  <a:ea typeface="メイリオ" panose="020B0604030504040204" pitchFamily="50" charset="-128"/>
                </a:rPr>
                <a:t>衣類のポケット等にしまっている</a:t>
              </a:r>
              <a:endParaRPr lang="en-US" altLang="ja-JP" sz="1800" dirty="0">
                <a:latin typeface="メイリオ" panose="020B0604030504040204" pitchFamily="50" charset="-128"/>
                <a:ea typeface="メイリオ" panose="020B0604030504040204" pitchFamily="50" charset="-128"/>
              </a:endParaRPr>
            </a:p>
            <a:p>
              <a:pPr marL="252000" indent="-457200">
                <a:spcBef>
                  <a:spcPts val="1200"/>
                </a:spcBef>
                <a:spcAft>
                  <a:spcPts val="0"/>
                </a:spcAft>
                <a:defRPr/>
              </a:pPr>
              <a:r>
                <a:rPr lang="ja-JP" altLang="en-US" sz="1800" dirty="0">
                  <a:latin typeface="メイリオ" panose="020B0604030504040204" pitchFamily="50" charset="-128"/>
                  <a:ea typeface="メイリオ" panose="020B0604030504040204" pitchFamily="50" charset="-128"/>
                </a:rPr>
                <a:t>机やイスの上に置いている</a:t>
              </a:r>
              <a:endParaRPr lang="en-US" altLang="ja-JP" sz="1800" dirty="0">
                <a:latin typeface="メイリオ" panose="020B0604030504040204" pitchFamily="50" charset="-128"/>
                <a:ea typeface="メイリオ" panose="020B0604030504040204" pitchFamily="50" charset="-128"/>
              </a:endParaRPr>
            </a:p>
            <a:p>
              <a:pPr marL="252000" indent="-457200">
                <a:spcBef>
                  <a:spcPts val="1200"/>
                </a:spcBef>
                <a:spcAft>
                  <a:spcPts val="0"/>
                </a:spcAft>
                <a:defRPr/>
              </a:pPr>
              <a:r>
                <a:rPr lang="ja-JP" altLang="en-US" sz="1800" dirty="0">
                  <a:latin typeface="メイリオ" panose="020B0604030504040204" pitchFamily="50" charset="-128"/>
                  <a:ea typeface="メイリオ" panose="020B0604030504040204" pitchFamily="50" charset="-128"/>
                </a:rPr>
                <a:t>引き出しの中に入れている</a:t>
              </a:r>
              <a:endParaRPr lang="en-US" altLang="ja-JP" sz="1800" dirty="0">
                <a:latin typeface="メイリオ" panose="020B0604030504040204" pitchFamily="50" charset="-128"/>
                <a:ea typeface="メイリオ" panose="020B0604030504040204" pitchFamily="50" charset="-128"/>
              </a:endParaRPr>
            </a:p>
          </p:txBody>
        </p:sp>
        <p:sp>
          <p:nvSpPr>
            <p:cNvPr id="24" name="乗算記号 23">
              <a:extLst>
                <a:ext uri="{FF2B5EF4-FFF2-40B4-BE49-F238E27FC236}">
                  <a16:creationId xmlns:a16="http://schemas.microsoft.com/office/drawing/2014/main" id="{D55F16FF-8569-417C-AD49-BEA8C5047A8E}"/>
                </a:ext>
              </a:extLst>
            </p:cNvPr>
            <p:cNvSpPr>
              <a:spLocks noChangeAspect="1"/>
            </p:cNvSpPr>
            <p:nvPr/>
          </p:nvSpPr>
          <p:spPr>
            <a:xfrm>
              <a:off x="1118306" y="5829861"/>
              <a:ext cx="466702" cy="456091"/>
            </a:xfrm>
            <a:prstGeom prst="mathMultiply">
              <a:avLst/>
            </a:prstGeom>
            <a:solidFill>
              <a:srgbClr val="FF0000"/>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grpSp>
      <p:sp>
        <p:nvSpPr>
          <p:cNvPr id="15" name="正方形/長方形 14">
            <a:extLst>
              <a:ext uri="{FF2B5EF4-FFF2-40B4-BE49-F238E27FC236}">
                <a16:creationId xmlns:a16="http://schemas.microsoft.com/office/drawing/2014/main" id="{183D181B-693C-4512-B47F-DCE005769BAF}"/>
              </a:ext>
            </a:extLst>
          </p:cNvPr>
          <p:cNvSpPr/>
          <p:nvPr/>
        </p:nvSpPr>
        <p:spPr>
          <a:xfrm>
            <a:off x="523759" y="2068329"/>
            <a:ext cx="8626550" cy="430887"/>
          </a:xfrm>
          <a:prstGeom prst="rect">
            <a:avLst/>
          </a:prstGeom>
        </p:spPr>
        <p:txBody>
          <a:bodyPr wrap="square">
            <a:spAutoFit/>
          </a:bodyPr>
          <a:lstStyle/>
          <a:p>
            <a:pPr marL="252000" indent="-457200">
              <a:spcBef>
                <a:spcPts val="0"/>
              </a:spcBef>
              <a:spcAft>
                <a:spcPts val="0"/>
              </a:spcAft>
              <a:defRPr/>
            </a:pPr>
            <a:r>
              <a:rPr lang="ja-JP" altLang="en-US" sz="2200" spc="-150" dirty="0">
                <a:latin typeface="メイリオ" panose="020B0604030504040204" pitchFamily="50" charset="-128"/>
                <a:ea typeface="メイリオ" panose="020B0604030504040204" pitchFamily="50" charset="-128"/>
              </a:rPr>
              <a:t>○　通信機能のある電子機器類の取扱いについて</a:t>
            </a:r>
            <a:endParaRPr lang="en-US" altLang="ja-JP" sz="2200" spc="-150"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5301D145-25DC-418B-ADED-DAF72E225690}"/>
              </a:ext>
            </a:extLst>
          </p:cNvPr>
          <p:cNvSpPr txBox="1"/>
          <p:nvPr/>
        </p:nvSpPr>
        <p:spPr>
          <a:xfrm>
            <a:off x="418853" y="1533929"/>
            <a:ext cx="1278331" cy="461665"/>
          </a:xfrm>
          <a:prstGeom prst="rect">
            <a:avLst/>
          </a:prstGeom>
          <a:noFill/>
          <a:ln>
            <a:solidFill>
              <a:srgbClr val="FF0000"/>
            </a:solidFill>
          </a:ln>
        </p:spPr>
        <p:txBody>
          <a:bodyPr wrap="square" rtlCol="0">
            <a:spAutoFit/>
          </a:bodyPr>
          <a:lstStyle/>
          <a:p>
            <a:pPr algn="ctr"/>
            <a:r>
              <a:rPr kumimoji="1" lang="ja-JP" altLang="en-US" sz="2400" b="1" u="sng" dirty="0">
                <a:solidFill>
                  <a:srgbClr val="FF0000"/>
                </a:solidFill>
              </a:rPr>
              <a:t>変更点</a:t>
            </a:r>
          </a:p>
        </p:txBody>
      </p:sp>
      <p:sp>
        <p:nvSpPr>
          <p:cNvPr id="20" name="正方形/長方形 19">
            <a:extLst>
              <a:ext uri="{FF2B5EF4-FFF2-40B4-BE49-F238E27FC236}">
                <a16:creationId xmlns:a16="http://schemas.microsoft.com/office/drawing/2014/main" id="{F347B89A-ABED-447E-B54A-6CD04816708E}"/>
              </a:ext>
            </a:extLst>
          </p:cNvPr>
          <p:cNvSpPr/>
          <p:nvPr/>
        </p:nvSpPr>
        <p:spPr>
          <a:xfrm>
            <a:off x="256191" y="4661555"/>
            <a:ext cx="8852313" cy="1215717"/>
          </a:xfrm>
          <a:prstGeom prst="rect">
            <a:avLst/>
          </a:prstGeom>
          <a:noFill/>
        </p:spPr>
        <p:txBody>
          <a:bodyPr wrap="square">
            <a:spAutoFit/>
          </a:bodyPr>
          <a:lstStyle/>
          <a:p>
            <a:pPr marL="252000" indent="-457200">
              <a:spcBef>
                <a:spcPts val="600"/>
              </a:spcBef>
              <a:spcAft>
                <a:spcPts val="0"/>
              </a:spcAft>
              <a:defRPr/>
            </a:pPr>
            <a:r>
              <a:rPr lang="en-US" altLang="ja-JP" sz="1700" b="0" dirty="0">
                <a:latin typeface="メイリオ" panose="020B0604030504040204" pitchFamily="50" charset="-128"/>
                <a:ea typeface="メイリオ" panose="020B0604030504040204" pitchFamily="50" charset="-128"/>
              </a:rPr>
              <a:t>※</a:t>
            </a:r>
            <a:r>
              <a:rPr lang="ja-JP" altLang="en-US" sz="1700" b="0" dirty="0">
                <a:latin typeface="メイリオ" panose="020B0604030504040204" pitchFamily="50" charset="-128"/>
                <a:ea typeface="メイリオ" panose="020B0604030504040204" pitchFamily="50" charset="-128"/>
              </a:rPr>
              <a:t>　通信機能のある電子機器類とは、携帯電話、スマートフォン、ウェアラブル端末</a:t>
            </a:r>
            <a:endParaRPr lang="en-US" altLang="ja-JP" sz="1700" b="0" dirty="0">
              <a:latin typeface="メイリオ" panose="020B0604030504040204" pitchFamily="50" charset="-128"/>
              <a:ea typeface="メイリオ" panose="020B0604030504040204" pitchFamily="50" charset="-128"/>
            </a:endParaRPr>
          </a:p>
          <a:p>
            <a:pPr marL="252000" indent="-457200">
              <a:spcBef>
                <a:spcPts val="0"/>
              </a:spcBef>
              <a:spcAft>
                <a:spcPts val="0"/>
              </a:spcAft>
              <a:defRPr/>
            </a:pPr>
            <a:r>
              <a:rPr lang="ja-JP" altLang="en-US" sz="1700" b="0" dirty="0">
                <a:latin typeface="メイリオ" panose="020B0604030504040204" pitchFamily="50" charset="-128"/>
                <a:ea typeface="メイリオ" panose="020B0604030504040204" pitchFamily="50" charset="-128"/>
              </a:rPr>
              <a:t>　（スマートウォッチやスマートグラス等）、タブレット端末等を指す。　　</a:t>
            </a:r>
            <a:endParaRPr lang="en-US" altLang="ja-JP" sz="1700" b="0" dirty="0">
              <a:latin typeface="メイリオ" panose="020B0604030504040204" pitchFamily="50" charset="-128"/>
              <a:ea typeface="メイリオ" panose="020B0604030504040204" pitchFamily="50" charset="-128"/>
            </a:endParaRPr>
          </a:p>
          <a:p>
            <a:pPr marL="252000" indent="-457200">
              <a:spcBef>
                <a:spcPts val="600"/>
              </a:spcBef>
              <a:spcAft>
                <a:spcPts val="0"/>
              </a:spcAft>
              <a:defRPr/>
            </a:pPr>
            <a:r>
              <a:rPr lang="ja-JP" altLang="en-US" sz="1700" b="0" dirty="0">
                <a:latin typeface="メイリオ" panose="020B0604030504040204" pitchFamily="50" charset="-128"/>
                <a:ea typeface="メイリオ" panose="020B0604030504040204" pitchFamily="50" charset="-128"/>
              </a:rPr>
              <a:t>　　</a:t>
            </a:r>
            <a:r>
              <a:rPr lang="ja-JP" altLang="en-US" sz="1700" b="0" u="sng" dirty="0">
                <a:latin typeface="メイリオ" panose="020B0604030504040204" pitchFamily="50" charset="-128"/>
                <a:ea typeface="メイリオ" panose="020B0604030504040204" pitchFamily="50" charset="-128"/>
              </a:rPr>
              <a:t>なお、電子辞書、</a:t>
            </a:r>
            <a:r>
              <a:rPr lang="en-US" altLang="ja-JP" sz="1700" b="0" u="sng" dirty="0">
                <a:latin typeface="メイリオ" panose="020B0604030504040204" pitchFamily="50" charset="-128"/>
                <a:ea typeface="メイリオ" panose="020B0604030504040204" pitchFamily="50" charset="-128"/>
              </a:rPr>
              <a:t>IC</a:t>
            </a:r>
            <a:r>
              <a:rPr lang="ja-JP" altLang="en-US" sz="1700" b="0" u="sng" dirty="0">
                <a:latin typeface="メイリオ" panose="020B0604030504040204" pitchFamily="50" charset="-128"/>
                <a:ea typeface="メイリオ" panose="020B0604030504040204" pitchFamily="50" charset="-128"/>
              </a:rPr>
              <a:t>レコーダー、ワイヤレスイヤホン、音楽プレーヤー等も、</a:t>
            </a:r>
            <a:endParaRPr lang="en-US" altLang="ja-JP" sz="1700" b="0" u="sng" dirty="0">
              <a:latin typeface="メイリオ" panose="020B0604030504040204" pitchFamily="50" charset="-128"/>
              <a:ea typeface="メイリオ" panose="020B0604030504040204" pitchFamily="50" charset="-128"/>
            </a:endParaRPr>
          </a:p>
          <a:p>
            <a:pPr marL="252000" indent="-457200">
              <a:spcBef>
                <a:spcPts val="0"/>
              </a:spcBef>
              <a:spcAft>
                <a:spcPts val="0"/>
              </a:spcAft>
              <a:defRPr/>
            </a:pPr>
            <a:r>
              <a:rPr lang="ja-JP" altLang="en-US" sz="1700" b="0" dirty="0">
                <a:latin typeface="メイリオ" panose="020B0604030504040204" pitchFamily="50" charset="-128"/>
                <a:ea typeface="メイリオ" panose="020B0604030504040204" pitchFamily="50" charset="-128"/>
              </a:rPr>
              <a:t>　</a:t>
            </a:r>
            <a:r>
              <a:rPr lang="ja-JP" altLang="en-US" sz="1700" b="0" u="sng" dirty="0">
                <a:latin typeface="メイリオ" panose="020B0604030504040204" pitchFamily="50" charset="-128"/>
                <a:ea typeface="メイリオ" panose="020B0604030504040204" pitchFamily="50" charset="-128"/>
              </a:rPr>
              <a:t>通信機能があれば該当する。</a:t>
            </a:r>
            <a:endParaRPr lang="en-US" altLang="ja-JP" sz="1700" b="0" u="sng" dirty="0">
              <a:latin typeface="メイリオ" panose="020B0604030504040204" pitchFamily="50" charset="-128"/>
              <a:ea typeface="メイリオ" panose="020B0604030504040204" pitchFamily="50" charset="-128"/>
            </a:endParaRPr>
          </a:p>
        </p:txBody>
      </p:sp>
      <p:sp>
        <p:nvSpPr>
          <p:cNvPr id="21" name="正方形/長方形 20">
            <a:extLst>
              <a:ext uri="{FF2B5EF4-FFF2-40B4-BE49-F238E27FC236}">
                <a16:creationId xmlns:a16="http://schemas.microsoft.com/office/drawing/2014/main" id="{741D7F48-31A0-4A68-82D6-33BBD71BAA4F}"/>
              </a:ext>
            </a:extLst>
          </p:cNvPr>
          <p:cNvSpPr/>
          <p:nvPr/>
        </p:nvSpPr>
        <p:spPr>
          <a:xfrm>
            <a:off x="247601" y="5909791"/>
            <a:ext cx="8644879" cy="615553"/>
          </a:xfrm>
          <a:prstGeom prst="rect">
            <a:avLst/>
          </a:prstGeom>
          <a:noFill/>
        </p:spPr>
        <p:txBody>
          <a:bodyPr wrap="square">
            <a:spAutoFit/>
          </a:bodyPr>
          <a:lstStyle/>
          <a:p>
            <a:pPr marL="252000" indent="-457200">
              <a:spcBef>
                <a:spcPts val="600"/>
              </a:spcBef>
              <a:spcAft>
                <a:spcPts val="0"/>
              </a:spcAft>
              <a:defRPr/>
            </a:pPr>
            <a:r>
              <a:rPr lang="en-US" altLang="ja-JP" sz="1700" b="0" dirty="0">
                <a:latin typeface="メイリオ" panose="020B0604030504040204" pitchFamily="50" charset="-128"/>
                <a:ea typeface="メイリオ" panose="020B0604030504040204" pitchFamily="50" charset="-128"/>
              </a:rPr>
              <a:t>※</a:t>
            </a:r>
            <a:r>
              <a:rPr lang="ja-JP" altLang="en-US" sz="1700" b="0" dirty="0">
                <a:latin typeface="メイリオ" panose="020B0604030504040204" pitchFamily="50" charset="-128"/>
                <a:ea typeface="メイリオ" panose="020B0604030504040204" pitchFamily="50" charset="-128"/>
              </a:rPr>
              <a:t>　通信機能の有無が判別しづらい場合、試験時間中に監督者が預かった上で、機能の有無を確認することがある。</a:t>
            </a:r>
            <a:endParaRPr lang="en-US" altLang="ja-JP" sz="1700" b="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35981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a14="http://schemas.microsoft.com/office/drawing/2010/main"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altLang="ja-JP" sz="3200" dirty="0">
                <a:latin typeface="メイリオ" panose="020B0604030504040204" pitchFamily="50" charset="-128"/>
                <a:ea typeface="メイリオ" panose="020B0604030504040204" pitchFamily="50" charset="-128"/>
              </a:rPr>
              <a:t>E</a:t>
            </a:r>
            <a:endParaRPr kumimoji="1" lang="ja-JP" altLang="en-US" sz="3200" dirty="0">
              <a:latin typeface="メイリオ" panose="020B0604030504040204" pitchFamily="50" charset="-128"/>
              <a:ea typeface="メイリオ" panose="020B0604030504040204" pitchFamily="50" charset="-128"/>
            </a:endParaRPr>
          </a:p>
        </p:txBody>
      </p:sp>
      <p:sp>
        <p:nvSpPr>
          <p:cNvPr id="14" name="Rectangle 15"/>
          <p:cNvSpPr>
            <a:spLocks noChangeArrowheads="1"/>
          </p:cNvSpPr>
          <p:nvPr/>
        </p:nvSpPr>
        <p:spPr bwMode="auto">
          <a:xfrm>
            <a:off x="1187624" y="101337"/>
            <a:ext cx="3402632"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indent="-342900">
              <a:spcBef>
                <a:spcPts val="0"/>
              </a:spcBef>
            </a:pPr>
            <a:r>
              <a:rPr lang="ja-JP" altLang="en-US" sz="2000" dirty="0">
                <a:latin typeface="メイリオ" panose="020B0604030504040204" pitchFamily="50" charset="-128"/>
                <a:ea typeface="メイリオ" panose="020B0604030504040204" pitchFamily="50" charset="-128"/>
              </a:rPr>
              <a:t>志望大学への出願等に係る</a:t>
            </a:r>
            <a:endParaRPr lang="en-US" altLang="ja-JP" sz="2000" dirty="0">
              <a:latin typeface="メイリオ" panose="020B0604030504040204" pitchFamily="50" charset="-128"/>
              <a:ea typeface="メイリオ" panose="020B0604030504040204" pitchFamily="50" charset="-128"/>
            </a:endParaRPr>
          </a:p>
          <a:p>
            <a:pPr indent="-342900">
              <a:spcBef>
                <a:spcPts val="0"/>
              </a:spcBef>
            </a:pPr>
            <a:r>
              <a:rPr lang="ja-JP" altLang="en-US" sz="2000" dirty="0">
                <a:latin typeface="メイリオ" panose="020B0604030504040204" pitchFamily="50" charset="-128"/>
                <a:ea typeface="メイリオ" panose="020B0604030504040204" pitchFamily="50" charset="-128"/>
              </a:rPr>
              <a:t>手続　</a:t>
            </a:r>
            <a:r>
              <a:rPr lang="en-US" altLang="ja-JP" sz="2000" dirty="0">
                <a:latin typeface="メイリオ" panose="020B0604030504040204" pitchFamily="50" charset="-128"/>
                <a:ea typeface="メイリオ" panose="020B0604030504040204" pitchFamily="50" charset="-128"/>
              </a:rPr>
              <a:t>【 P54~57】</a:t>
            </a:r>
            <a:endParaRPr lang="ja-JP" altLang="en-US" sz="2000" dirty="0">
              <a:solidFill>
                <a:srgbClr val="0033CC"/>
              </a:solidFill>
              <a:latin typeface="メイリオ" panose="020B0604030504040204" pitchFamily="50" charset="-128"/>
              <a:ea typeface="メイリオ" panose="020B0604030504040204" pitchFamily="50" charset="-128"/>
            </a:endParaRPr>
          </a:p>
        </p:txBody>
      </p:sp>
      <p:sp>
        <p:nvSpPr>
          <p:cNvPr id="18" name="Rectangle 5">
            <a:extLst>
              <a:ext uri="{FF2B5EF4-FFF2-40B4-BE49-F238E27FC236}">
                <a16:creationId xmlns:a16="http://schemas.microsoft.com/office/drawing/2014/main" id="{5EC4C191-8226-4289-824C-9CC17FCF098F}"/>
              </a:ext>
            </a:extLst>
          </p:cNvPr>
          <p:cNvSpPr>
            <a:spLocks noChangeArrowheads="1"/>
          </p:cNvSpPr>
          <p:nvPr/>
        </p:nvSpPr>
        <p:spPr bwMode="auto">
          <a:xfrm>
            <a:off x="193028" y="980728"/>
            <a:ext cx="8496000" cy="576000"/>
          </a:xfrm>
          <a:prstGeom prst="rect">
            <a:avLst/>
          </a:prstGeom>
          <a:solidFill>
            <a:srgbClr val="FFFFCC"/>
          </a:solidFill>
          <a:ln w="28575">
            <a:noFill/>
          </a:ln>
          <a:extLst/>
        </p:spPr>
        <p:txBody>
          <a:bodyPr anchor="b"/>
          <a:lstStyle/>
          <a:p>
            <a:pPr>
              <a:spcBef>
                <a:spcPct val="0"/>
              </a:spcBef>
            </a:pPr>
            <a:r>
              <a:rPr lang="ja-JP" altLang="en-US" dirty="0">
                <a:latin typeface="メイリオ" panose="020B0604030504040204" pitchFamily="50" charset="-128"/>
                <a:ea typeface="メイリオ" panose="020B0604030504040204" pitchFamily="50" charset="-128"/>
              </a:rPr>
              <a:t>成績請求情報の提供手続 </a:t>
            </a:r>
          </a:p>
        </p:txBody>
      </p:sp>
      <p:sp>
        <p:nvSpPr>
          <p:cNvPr id="16" name="Rectangle 7">
            <a:extLst>
              <a:ext uri="{FF2B5EF4-FFF2-40B4-BE49-F238E27FC236}">
                <a16:creationId xmlns:a16="http://schemas.microsoft.com/office/drawing/2014/main" id="{E0F802BB-8467-4612-9800-AA8BE61C57F8}"/>
              </a:ext>
            </a:extLst>
          </p:cNvPr>
          <p:cNvSpPr>
            <a:spLocks noChangeArrowheads="1"/>
          </p:cNvSpPr>
          <p:nvPr/>
        </p:nvSpPr>
        <p:spPr bwMode="auto">
          <a:xfrm>
            <a:off x="283784" y="1850078"/>
            <a:ext cx="8612943" cy="453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0"/>
              </a:spcAft>
            </a:pPr>
            <a:r>
              <a:rPr lang="ja-JP" altLang="en-US" sz="2200" b="0" dirty="0">
                <a:latin typeface="メイリオ" panose="020B0604030504040204" pitchFamily="50" charset="-128"/>
                <a:ea typeface="メイリオ" panose="020B0604030504040204" pitchFamily="50" charset="-128"/>
              </a:rPr>
              <a:t>○　志願者は、各大学の大学入学共通テストを利用した選抜に出願</a:t>
            </a:r>
            <a:endParaRPr lang="en-US" altLang="ja-JP" sz="2200" b="0" dirty="0">
              <a:latin typeface="メイリオ" panose="020B0604030504040204" pitchFamily="50" charset="-128"/>
              <a:ea typeface="メイリオ" panose="020B0604030504040204" pitchFamily="50" charset="-128"/>
            </a:endParaRPr>
          </a:p>
          <a:p>
            <a:pPr>
              <a:spcBef>
                <a:spcPts val="0"/>
              </a:spcBef>
              <a:spcAft>
                <a:spcPts val="0"/>
              </a:spcAft>
            </a:pPr>
            <a:r>
              <a:rPr lang="en-US" altLang="ja-JP" sz="2200" b="0" dirty="0">
                <a:latin typeface="メイリオ" panose="020B0604030504040204" pitchFamily="50" charset="-128"/>
                <a:ea typeface="メイリオ" panose="020B0604030504040204" pitchFamily="50" charset="-128"/>
              </a:rPr>
              <a:t>   </a:t>
            </a:r>
            <a:r>
              <a:rPr lang="ja-JP" altLang="en-US" sz="2200" b="0" dirty="0">
                <a:latin typeface="メイリオ" panose="020B0604030504040204" pitchFamily="50" charset="-128"/>
                <a:ea typeface="メイリオ" panose="020B0604030504040204" pitchFamily="50" charset="-128"/>
              </a:rPr>
              <a:t>する場合、成績請求情報</a:t>
            </a:r>
            <a:r>
              <a:rPr lang="en-US" altLang="ja-JP" sz="2200" b="0" baseline="20000" dirty="0">
                <a:latin typeface="メイリオ" panose="020B0604030504040204" pitchFamily="50" charset="-128"/>
                <a:ea typeface="メイリオ" panose="020B0604030504040204" pitchFamily="50" charset="-128"/>
              </a:rPr>
              <a:t>※</a:t>
            </a:r>
            <a:r>
              <a:rPr lang="ja-JP" altLang="en-US" sz="2200" b="0" dirty="0">
                <a:latin typeface="メイリオ" panose="020B0604030504040204" pitchFamily="50" charset="-128"/>
                <a:ea typeface="メイリオ" panose="020B0604030504040204" pitchFamily="50" charset="-128"/>
              </a:rPr>
              <a:t>を志望大学へ提供するための手続が必</a:t>
            </a:r>
            <a:endParaRPr lang="en-US" altLang="ja-JP" sz="2200" b="0" dirty="0">
              <a:latin typeface="メイリオ" panose="020B0604030504040204" pitchFamily="50" charset="-128"/>
              <a:ea typeface="メイリオ" panose="020B0604030504040204" pitchFamily="50" charset="-128"/>
            </a:endParaRPr>
          </a:p>
          <a:p>
            <a:pPr>
              <a:spcBef>
                <a:spcPts val="0"/>
              </a:spcBef>
              <a:spcAft>
                <a:spcPts val="0"/>
              </a:spcAft>
            </a:pPr>
            <a:r>
              <a:rPr lang="en-US" altLang="ja-JP" sz="2200" b="0" dirty="0">
                <a:latin typeface="メイリオ" panose="020B0604030504040204" pitchFamily="50" charset="-128"/>
                <a:ea typeface="メイリオ" panose="020B0604030504040204" pitchFamily="50" charset="-128"/>
              </a:rPr>
              <a:t>   </a:t>
            </a:r>
            <a:r>
              <a:rPr lang="ja-JP" altLang="en-US" sz="2200" b="0" dirty="0">
                <a:latin typeface="メイリオ" panose="020B0604030504040204" pitchFamily="50" charset="-128"/>
                <a:ea typeface="メイリオ" panose="020B0604030504040204" pitchFamily="50" charset="-128"/>
              </a:rPr>
              <a:t>要。</a:t>
            </a:r>
            <a:endParaRPr lang="en-US" altLang="ja-JP" sz="2200" b="0" dirty="0">
              <a:latin typeface="メイリオ" panose="020B0604030504040204" pitchFamily="50" charset="-128"/>
              <a:ea typeface="メイリオ" panose="020B0604030504040204" pitchFamily="50" charset="-128"/>
            </a:endParaRPr>
          </a:p>
          <a:p>
            <a:pPr>
              <a:spcBef>
                <a:spcPts val="1200"/>
              </a:spcBef>
              <a:spcAft>
                <a:spcPts val="1200"/>
              </a:spcAft>
            </a:pPr>
            <a:r>
              <a:rPr lang="ja-JP" altLang="en-US" sz="2400" b="0" dirty="0">
                <a:latin typeface="+mn-ea"/>
              </a:rPr>
              <a:t>　　</a:t>
            </a:r>
            <a:r>
              <a:rPr lang="ja-JP" altLang="en-US" sz="2400" b="0" dirty="0">
                <a:latin typeface="メイリオ" panose="020B0604030504040204" pitchFamily="50" charset="-128"/>
                <a:ea typeface="メイリオ" panose="020B0604030504040204" pitchFamily="50" charset="-128"/>
              </a:rPr>
              <a:t>  </a:t>
            </a:r>
            <a:r>
              <a:rPr lang="ja-JP" altLang="en-US" sz="2200" u="sng" dirty="0">
                <a:latin typeface="メイリオ" panose="020B0604030504040204" pitchFamily="50" charset="-128"/>
                <a:ea typeface="メイリオ" panose="020B0604030504040204" pitchFamily="50" charset="-128"/>
              </a:rPr>
              <a:t>この手続だけでは志望大学への出願は完了しない。</a:t>
            </a:r>
            <a:endParaRPr lang="en-US" altLang="ja-JP" sz="2200" dirty="0">
              <a:latin typeface="メイリオ" panose="020B0604030504040204" pitchFamily="50" charset="-128"/>
              <a:ea typeface="メイリオ" panose="020B0604030504040204" pitchFamily="50" charset="-128"/>
            </a:endParaRPr>
          </a:p>
          <a:p>
            <a:pPr>
              <a:spcBef>
                <a:spcPts val="600"/>
              </a:spcBef>
              <a:spcAft>
                <a:spcPts val="0"/>
              </a:spcAft>
            </a:pPr>
            <a:r>
              <a:rPr lang="ja-JP" altLang="en-US" sz="2400" b="0" dirty="0">
                <a:latin typeface="メイリオ" panose="020B0604030504040204" pitchFamily="50" charset="-128"/>
                <a:ea typeface="メイリオ" panose="020B0604030504040204" pitchFamily="50" charset="-128"/>
              </a:rPr>
              <a:t>　</a:t>
            </a:r>
            <a:r>
              <a:rPr lang="en-US" altLang="ja-JP" sz="2000" b="0" dirty="0">
                <a:latin typeface="メイリオ" panose="020B0604030504040204" pitchFamily="50" charset="-128"/>
                <a:ea typeface="メイリオ" panose="020B0604030504040204" pitchFamily="50" charset="-128"/>
              </a:rPr>
              <a:t>※</a:t>
            </a:r>
            <a:r>
              <a:rPr lang="ja-JP" altLang="en-US" sz="2000" b="0" dirty="0">
                <a:latin typeface="メイリオ" panose="020B0604030504040204" pitchFamily="50" charset="-128"/>
                <a:ea typeface="メイリオ" panose="020B0604030504040204" pitchFamily="50" charset="-128"/>
              </a:rPr>
              <a:t>　成績請求情報とは、各大学が大学入試センターに大学入学共通テ</a:t>
            </a:r>
            <a:endParaRPr lang="en-US" altLang="ja-JP" sz="2000" b="0" dirty="0">
              <a:latin typeface="メイリオ" panose="020B0604030504040204" pitchFamily="50" charset="-128"/>
              <a:ea typeface="メイリオ" panose="020B0604030504040204" pitchFamily="50" charset="-128"/>
            </a:endParaRPr>
          </a:p>
          <a:p>
            <a:pPr>
              <a:spcBef>
                <a:spcPts val="0"/>
              </a:spcBef>
              <a:spcAft>
                <a:spcPts val="0"/>
              </a:spcAft>
            </a:pPr>
            <a:r>
              <a:rPr lang="ja-JP" altLang="en-US" sz="2000" b="0" dirty="0">
                <a:latin typeface="メイリオ" panose="020B0604030504040204" pitchFamily="50" charset="-128"/>
                <a:ea typeface="メイリオ" panose="020B0604030504040204" pitchFamily="50" charset="-128"/>
              </a:rPr>
              <a:t>　　 ストの成績を請求するための情報。</a:t>
            </a:r>
            <a:endParaRPr lang="en-US" altLang="ja-JP" sz="2000" b="0" dirty="0">
              <a:latin typeface="メイリオ" panose="020B0604030504040204" pitchFamily="50" charset="-128"/>
              <a:ea typeface="メイリオ" panose="020B0604030504040204" pitchFamily="50" charset="-128"/>
            </a:endParaRPr>
          </a:p>
          <a:p>
            <a:pPr>
              <a:spcBef>
                <a:spcPts val="0"/>
              </a:spcBef>
              <a:spcAft>
                <a:spcPts val="0"/>
              </a:spcAft>
            </a:pPr>
            <a:endParaRPr lang="en-US" altLang="ja-JP" sz="2200" b="0" dirty="0">
              <a:latin typeface="メイリオ" panose="020B0604030504040204" pitchFamily="50" charset="-128"/>
              <a:ea typeface="メイリオ" panose="020B0604030504040204" pitchFamily="50" charset="-128"/>
            </a:endParaRPr>
          </a:p>
          <a:p>
            <a:pPr>
              <a:spcBef>
                <a:spcPts val="1800"/>
              </a:spcBef>
              <a:spcAft>
                <a:spcPts val="0"/>
              </a:spcAft>
            </a:pPr>
            <a:r>
              <a:rPr lang="ja-JP" altLang="en-US" sz="2200" b="0" dirty="0">
                <a:latin typeface="メイリオ" panose="020B0604030504040204" pitchFamily="50" charset="-128"/>
                <a:ea typeface="メイリオ" panose="020B0604030504040204" pitchFamily="50" charset="-128"/>
              </a:rPr>
              <a:t>○　手続の方式</a:t>
            </a:r>
          </a:p>
          <a:p>
            <a:pPr>
              <a:spcBef>
                <a:spcPts val="0"/>
              </a:spcBef>
              <a:spcAft>
                <a:spcPts val="0"/>
              </a:spcAft>
            </a:pPr>
            <a:r>
              <a:rPr lang="ja-JP" altLang="en-US" sz="2200" b="0" dirty="0">
                <a:latin typeface="メイリオ" panose="020B0604030504040204" pitchFamily="50" charset="-128"/>
                <a:ea typeface="メイリオ" panose="020B0604030504040204" pitchFamily="50" charset="-128"/>
              </a:rPr>
              <a:t>　　「</a:t>
            </a:r>
            <a:r>
              <a:rPr lang="en-US" altLang="ja-JP" sz="2200" b="0" dirty="0">
                <a:latin typeface="メイリオ" panose="020B0604030504040204" pitchFamily="50" charset="-128"/>
                <a:ea typeface="メイリオ" panose="020B0604030504040204" pitchFamily="50" charset="-128"/>
              </a:rPr>
              <a:t>Web </a:t>
            </a:r>
            <a:r>
              <a:rPr lang="ja-JP" altLang="en-US" sz="2200" b="0" dirty="0">
                <a:latin typeface="メイリオ" panose="020B0604030504040204" pitchFamily="50" charset="-128"/>
                <a:ea typeface="メイリオ" panose="020B0604030504040204" pitchFamily="50" charset="-128"/>
              </a:rPr>
              <a:t>方式」、「チケット方式」の２通りがある。</a:t>
            </a:r>
            <a:endParaRPr lang="en-US" altLang="ja-JP" sz="2200" b="0" dirty="0">
              <a:latin typeface="メイリオ" panose="020B0604030504040204" pitchFamily="50" charset="-128"/>
              <a:ea typeface="メイリオ" panose="020B0604030504040204" pitchFamily="50" charset="-128"/>
            </a:endParaRPr>
          </a:p>
          <a:p>
            <a:pPr>
              <a:spcBef>
                <a:spcPts val="0"/>
              </a:spcBef>
              <a:spcAft>
                <a:spcPts val="0"/>
              </a:spcAft>
            </a:pPr>
            <a:r>
              <a:rPr lang="en-US" altLang="ja-JP" sz="2200" b="0" dirty="0">
                <a:solidFill>
                  <a:srgbClr val="FF0000"/>
                </a:solidFill>
                <a:latin typeface="メイリオ" panose="020B0604030504040204" pitchFamily="50" charset="-128"/>
                <a:ea typeface="メイリオ" panose="020B0604030504040204" pitchFamily="50" charset="-128"/>
              </a:rPr>
              <a:t>   </a:t>
            </a:r>
            <a:r>
              <a:rPr lang="ja-JP" altLang="en-US" sz="2200" b="0" dirty="0">
                <a:solidFill>
                  <a:srgbClr val="FF0000"/>
                </a:solidFill>
                <a:latin typeface="メイリオ" panose="020B0604030504040204" pitchFamily="50" charset="-128"/>
                <a:ea typeface="メイリオ" panose="020B0604030504040204" pitchFamily="50" charset="-128"/>
              </a:rPr>
              <a:t>　</a:t>
            </a:r>
            <a:r>
              <a:rPr lang="ja-JP" altLang="en-US" sz="2200" u="sng" dirty="0">
                <a:solidFill>
                  <a:srgbClr val="FF0000"/>
                </a:solidFill>
                <a:latin typeface="メイリオ" panose="020B0604030504040204" pitchFamily="50" charset="-128"/>
                <a:ea typeface="メイリオ" panose="020B0604030504040204" pitchFamily="50" charset="-128"/>
              </a:rPr>
              <a:t>志望大学の募集要項等で大学が指定する方式・手続方法を確認 </a:t>
            </a:r>
            <a:endParaRPr lang="en-US" altLang="ja-JP" sz="2200" u="sng" dirty="0">
              <a:solidFill>
                <a:srgbClr val="FF0000"/>
              </a:solidFill>
              <a:latin typeface="メイリオ" panose="020B0604030504040204" pitchFamily="50" charset="-128"/>
              <a:ea typeface="メイリオ" panose="020B0604030504040204" pitchFamily="50" charset="-128"/>
            </a:endParaRPr>
          </a:p>
          <a:p>
            <a:pPr>
              <a:spcBef>
                <a:spcPts val="0"/>
              </a:spcBef>
              <a:spcAft>
                <a:spcPts val="0"/>
              </a:spcAft>
            </a:pPr>
            <a:r>
              <a:rPr lang="en-US" altLang="ja-JP" sz="2200" b="0" dirty="0">
                <a:solidFill>
                  <a:srgbClr val="FF0000"/>
                </a:solidFill>
                <a:latin typeface="メイリオ" panose="020B0604030504040204" pitchFamily="50" charset="-128"/>
                <a:ea typeface="メイリオ" panose="020B0604030504040204" pitchFamily="50" charset="-128"/>
              </a:rPr>
              <a:t>   </a:t>
            </a:r>
            <a:r>
              <a:rPr lang="ja-JP" altLang="en-US" sz="2200" b="0" dirty="0">
                <a:latin typeface="メイリオ" panose="020B0604030504040204" pitchFamily="50" charset="-128"/>
                <a:ea typeface="メイリオ" panose="020B0604030504040204" pitchFamily="50" charset="-128"/>
              </a:rPr>
              <a:t>すること。</a:t>
            </a:r>
          </a:p>
        </p:txBody>
      </p:sp>
      <p:sp>
        <p:nvSpPr>
          <p:cNvPr id="5" name="スライド番号プレースホルダー 4">
            <a:extLst>
              <a:ext uri="{FF2B5EF4-FFF2-40B4-BE49-F238E27FC236}">
                <a16:creationId xmlns:a16="http://schemas.microsoft.com/office/drawing/2014/main" id="{00030371-F67E-4E1E-BB92-8745AF35D033}"/>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43</a:t>
            </a:fld>
            <a:endParaRPr lang="ja-JP" altLang="en-US">
              <a:solidFill>
                <a:prstClr val="black">
                  <a:tint val="75000"/>
                </a:prstClr>
              </a:solidFill>
            </a:endParaRPr>
          </a:p>
        </p:txBody>
      </p:sp>
    </p:spTree>
    <p:extLst>
      <p:ext uri="{BB962C8B-B14F-4D97-AF65-F5344CB8AC3E}">
        <p14:creationId xmlns:p14="http://schemas.microsoft.com/office/powerpoint/2010/main" val="40828572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altLang="ja-JP" sz="3200" dirty="0">
                <a:latin typeface="メイリオ" panose="020B0604030504040204" pitchFamily="50" charset="-128"/>
                <a:ea typeface="メイリオ" panose="020B0604030504040204" pitchFamily="50" charset="-128"/>
              </a:rPr>
              <a:t>E</a:t>
            </a:r>
            <a:endParaRPr kumimoji="1" lang="ja-JP" altLang="en-US" sz="3200" dirty="0">
              <a:latin typeface="メイリオ" panose="020B0604030504040204" pitchFamily="50" charset="-128"/>
              <a:ea typeface="メイリオ" panose="020B0604030504040204" pitchFamily="50" charset="-128"/>
            </a:endParaRPr>
          </a:p>
        </p:txBody>
      </p:sp>
      <p:sp>
        <p:nvSpPr>
          <p:cNvPr id="14" name="Rectangle 15"/>
          <p:cNvSpPr>
            <a:spLocks noChangeArrowheads="1"/>
          </p:cNvSpPr>
          <p:nvPr/>
        </p:nvSpPr>
        <p:spPr bwMode="auto">
          <a:xfrm>
            <a:off x="1187624" y="101337"/>
            <a:ext cx="3402632"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indent="-342900">
              <a:spcBef>
                <a:spcPts val="0"/>
              </a:spcBef>
            </a:pPr>
            <a:r>
              <a:rPr lang="ja-JP" altLang="en-US" sz="2000" dirty="0">
                <a:latin typeface="メイリオ" panose="020B0604030504040204" pitchFamily="50" charset="-128"/>
                <a:ea typeface="メイリオ" panose="020B0604030504040204" pitchFamily="50" charset="-128"/>
              </a:rPr>
              <a:t>志望大学への出願等に係る</a:t>
            </a:r>
            <a:endParaRPr lang="en-US" altLang="ja-JP" sz="2000" dirty="0">
              <a:latin typeface="メイリオ" panose="020B0604030504040204" pitchFamily="50" charset="-128"/>
              <a:ea typeface="メイリオ" panose="020B0604030504040204" pitchFamily="50" charset="-128"/>
            </a:endParaRPr>
          </a:p>
          <a:p>
            <a:pPr indent="-342900">
              <a:spcBef>
                <a:spcPts val="0"/>
              </a:spcBef>
            </a:pPr>
            <a:r>
              <a:rPr lang="ja-JP" altLang="en-US" sz="2000" dirty="0">
                <a:latin typeface="メイリオ" panose="020B0604030504040204" pitchFamily="50" charset="-128"/>
                <a:ea typeface="メイリオ" panose="020B0604030504040204" pitchFamily="50" charset="-128"/>
              </a:rPr>
              <a:t>手続　</a:t>
            </a:r>
            <a:r>
              <a:rPr lang="en-US" altLang="ja-JP" sz="2000" dirty="0">
                <a:latin typeface="メイリオ" panose="020B0604030504040204" pitchFamily="50" charset="-128"/>
                <a:ea typeface="メイリオ" panose="020B0604030504040204" pitchFamily="50" charset="-128"/>
              </a:rPr>
              <a:t>【 P58</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59</a:t>
            </a: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a:t>
            </a:r>
            <a:endParaRPr lang="ja-JP" altLang="en-US" sz="2000" dirty="0">
              <a:solidFill>
                <a:srgbClr val="0033CC"/>
              </a:solidFill>
              <a:latin typeface="メイリオ" panose="020B0604030504040204" pitchFamily="50" charset="-128"/>
              <a:ea typeface="メイリオ" panose="020B0604030504040204" pitchFamily="50" charset="-128"/>
            </a:endParaRPr>
          </a:p>
        </p:txBody>
      </p:sp>
      <p:sp>
        <p:nvSpPr>
          <p:cNvPr id="18" name="Rectangle 5">
            <a:extLst>
              <a:ext uri="{FF2B5EF4-FFF2-40B4-BE49-F238E27FC236}">
                <a16:creationId xmlns:a16="http://schemas.microsoft.com/office/drawing/2014/main" id="{5EC4C191-8226-4289-824C-9CC17FCF098F}"/>
              </a:ext>
            </a:extLst>
          </p:cNvPr>
          <p:cNvSpPr>
            <a:spLocks noChangeArrowheads="1"/>
          </p:cNvSpPr>
          <p:nvPr/>
        </p:nvSpPr>
        <p:spPr bwMode="auto">
          <a:xfrm>
            <a:off x="220151" y="1129647"/>
            <a:ext cx="8496000" cy="576000"/>
          </a:xfrm>
          <a:prstGeom prst="rect">
            <a:avLst/>
          </a:prstGeom>
          <a:solidFill>
            <a:srgbClr val="FFFFCC"/>
          </a:solidFill>
          <a:ln w="28575">
            <a:noFill/>
          </a:ln>
          <a:extLst/>
        </p:spPr>
        <p:txBody>
          <a:bodyPr anchor="b"/>
          <a:lstStyle/>
          <a:p>
            <a:pPr>
              <a:spcBef>
                <a:spcPct val="0"/>
              </a:spcBef>
            </a:pPr>
            <a:r>
              <a:rPr lang="zh-CN" altLang="en-US" dirty="0">
                <a:latin typeface="メイリオ" panose="020B0604030504040204" pitchFamily="50" charset="-128"/>
                <a:ea typeface="メイリオ" panose="020B0604030504040204" pitchFamily="50" charset="-128"/>
              </a:rPr>
              <a:t>国公立大学入学確認票</a:t>
            </a:r>
            <a:r>
              <a:rPr lang="ja-JP" altLang="en-US" dirty="0">
                <a:latin typeface="メイリオ" panose="020B0604030504040204" pitchFamily="50" charset="-128"/>
                <a:ea typeface="メイリオ" panose="020B0604030504040204" pitchFamily="50" charset="-128"/>
              </a:rPr>
              <a:t> </a:t>
            </a:r>
            <a:r>
              <a:rPr lang="en-US" altLang="ja-JP" sz="1800" dirty="0">
                <a:solidFill>
                  <a:srgbClr val="00B050"/>
                </a:solidFill>
                <a:latin typeface="メイリオ" panose="020B0604030504040204" pitchFamily="50" charset="-128"/>
                <a:ea typeface="メイリオ" panose="020B0604030504040204" pitchFamily="50" charset="-128"/>
              </a:rPr>
              <a:t>【</a:t>
            </a:r>
            <a:r>
              <a:rPr lang="ja-JP" altLang="en-US" sz="1800" dirty="0">
                <a:solidFill>
                  <a:srgbClr val="00B050"/>
                </a:solidFill>
                <a:latin typeface="メイリオ" panose="020B0604030504040204" pitchFamily="50" charset="-128"/>
                <a:ea typeface="メイリオ" panose="020B0604030504040204" pitchFamily="50" charset="-128"/>
              </a:rPr>
              <a:t>国公立大学の入学手続きを行う際に必要</a:t>
            </a:r>
            <a:r>
              <a:rPr lang="en-US" altLang="ja-JP" sz="1800" dirty="0">
                <a:solidFill>
                  <a:srgbClr val="00B050"/>
                </a:solidFill>
                <a:latin typeface="メイリオ" panose="020B0604030504040204" pitchFamily="50" charset="-128"/>
                <a:ea typeface="メイリオ" panose="020B0604030504040204" pitchFamily="50" charset="-128"/>
              </a:rPr>
              <a:t>】</a:t>
            </a:r>
            <a:endParaRPr lang="ja-JP" altLang="en-US" sz="1800" dirty="0">
              <a:solidFill>
                <a:srgbClr val="00B050"/>
              </a:solidFill>
              <a:latin typeface="メイリオ" panose="020B0604030504040204" pitchFamily="50" charset="-128"/>
              <a:ea typeface="メイリオ" panose="020B0604030504040204" pitchFamily="50" charset="-128"/>
            </a:endParaRPr>
          </a:p>
        </p:txBody>
      </p:sp>
      <p:sp>
        <p:nvSpPr>
          <p:cNvPr id="5" name="スライド番号プレースホルダー 4">
            <a:extLst>
              <a:ext uri="{FF2B5EF4-FFF2-40B4-BE49-F238E27FC236}">
                <a16:creationId xmlns:a16="http://schemas.microsoft.com/office/drawing/2014/main" id="{00030371-F67E-4E1E-BB92-8745AF35D033}"/>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44</a:t>
            </a:fld>
            <a:endParaRPr lang="ja-JP" altLang="en-US">
              <a:solidFill>
                <a:prstClr val="black">
                  <a:tint val="75000"/>
                </a:prstClr>
              </a:solidFill>
            </a:endParaRPr>
          </a:p>
        </p:txBody>
      </p:sp>
      <p:sp>
        <p:nvSpPr>
          <p:cNvPr id="7" name="正方形/長方形 6">
            <a:extLst>
              <a:ext uri="{FF2B5EF4-FFF2-40B4-BE49-F238E27FC236}">
                <a16:creationId xmlns:a16="http://schemas.microsoft.com/office/drawing/2014/main" id="{F7CF820C-E9C1-4D7C-8A43-E1EF5C32E41F}"/>
              </a:ext>
            </a:extLst>
          </p:cNvPr>
          <p:cNvSpPr/>
          <p:nvPr/>
        </p:nvSpPr>
        <p:spPr>
          <a:xfrm>
            <a:off x="323528" y="1956110"/>
            <a:ext cx="8631239" cy="3751796"/>
          </a:xfrm>
          <a:prstGeom prst="rect">
            <a:avLst/>
          </a:prstGeom>
        </p:spPr>
        <p:txBody>
          <a:bodyPr wrap="square">
            <a:spAutoFit/>
          </a:bodyPr>
          <a:lstStyle/>
          <a:p>
            <a:pPr>
              <a:spcBef>
                <a:spcPts val="0"/>
              </a:spcBef>
            </a:pPr>
            <a:r>
              <a:rPr lang="ja-JP" altLang="en-US" sz="2200" b="0" spc="-50" dirty="0">
                <a:latin typeface="メイリオ" panose="020B0604030504040204" pitchFamily="50" charset="-128"/>
                <a:ea typeface="メイリオ" panose="020B0604030504040204" pitchFamily="50" charset="-128"/>
              </a:rPr>
              <a:t>○　国公立大学の入学手続に際しては、大学入学共通テストを利用</a:t>
            </a:r>
            <a:endParaRPr lang="en-US" altLang="ja-JP" sz="2200" b="0" spc="-50" dirty="0">
              <a:latin typeface="メイリオ" panose="020B0604030504040204" pitchFamily="50" charset="-128"/>
              <a:ea typeface="メイリオ" panose="020B0604030504040204" pitchFamily="50" charset="-128"/>
            </a:endParaRPr>
          </a:p>
          <a:p>
            <a:pPr>
              <a:spcBef>
                <a:spcPts val="0"/>
              </a:spcBef>
            </a:pPr>
            <a:r>
              <a:rPr lang="en-US" altLang="ja-JP" sz="2200" b="0" spc="-50" dirty="0">
                <a:latin typeface="メイリオ" panose="020B0604030504040204" pitchFamily="50" charset="-128"/>
                <a:ea typeface="メイリオ" panose="020B0604030504040204" pitchFamily="50" charset="-128"/>
              </a:rPr>
              <a:t>   </a:t>
            </a:r>
            <a:r>
              <a:rPr lang="ja-JP" altLang="en-US" sz="2200" b="0" spc="-50" dirty="0">
                <a:latin typeface="メイリオ" panose="020B0604030504040204" pitchFamily="50" charset="-128"/>
                <a:ea typeface="メイリオ" panose="020B0604030504040204" pitchFamily="50" charset="-128"/>
              </a:rPr>
              <a:t>する入試区分に合格した場合、志願者が共通テスト出願サイトの</a:t>
            </a:r>
            <a:endParaRPr lang="en-US" altLang="ja-JP" sz="2200" b="0" spc="-50" dirty="0">
              <a:latin typeface="メイリオ" panose="020B0604030504040204" pitchFamily="50" charset="-128"/>
              <a:ea typeface="メイリオ" panose="020B0604030504040204" pitchFamily="50" charset="-128"/>
            </a:endParaRPr>
          </a:p>
          <a:p>
            <a:pPr>
              <a:spcBef>
                <a:spcPts val="0"/>
              </a:spcBef>
            </a:pPr>
            <a:r>
              <a:rPr lang="en-US" altLang="ja-JP" sz="2200" b="0" spc="-50" dirty="0">
                <a:latin typeface="メイリオ" panose="020B0604030504040204" pitchFamily="50" charset="-128"/>
                <a:ea typeface="メイリオ" panose="020B0604030504040204" pitchFamily="50" charset="-128"/>
              </a:rPr>
              <a:t>   </a:t>
            </a:r>
            <a:r>
              <a:rPr lang="ja-JP" altLang="en-US" sz="2200" b="0" spc="-50" dirty="0">
                <a:latin typeface="メイリオ" panose="020B0604030504040204" pitchFamily="50" charset="-128"/>
                <a:ea typeface="メイリオ" panose="020B0604030504040204" pitchFamily="50" charset="-128"/>
              </a:rPr>
              <a:t>マイページにおいて入学手続を行う大学を登録した上で、「国公</a:t>
            </a:r>
            <a:endParaRPr lang="en-US" altLang="ja-JP" sz="2200" b="0" spc="-50" dirty="0">
              <a:latin typeface="メイリオ" panose="020B0604030504040204" pitchFamily="50" charset="-128"/>
              <a:ea typeface="メイリオ" panose="020B0604030504040204" pitchFamily="50" charset="-128"/>
            </a:endParaRPr>
          </a:p>
          <a:p>
            <a:pPr>
              <a:spcBef>
                <a:spcPts val="0"/>
              </a:spcBef>
            </a:pPr>
            <a:r>
              <a:rPr lang="en-US" altLang="ja-JP" sz="2200" b="0" spc="-50" dirty="0">
                <a:latin typeface="メイリオ" panose="020B0604030504040204" pitchFamily="50" charset="-128"/>
                <a:ea typeface="メイリオ" panose="020B0604030504040204" pitchFamily="50" charset="-128"/>
              </a:rPr>
              <a:t>   </a:t>
            </a:r>
            <a:r>
              <a:rPr lang="ja-JP" altLang="en-US" sz="2200" b="0" spc="-50" dirty="0">
                <a:latin typeface="メイリオ" panose="020B0604030504040204" pitchFamily="50" charset="-128"/>
                <a:ea typeface="メイリオ" panose="020B0604030504040204" pitchFamily="50" charset="-128"/>
              </a:rPr>
              <a:t>立大学入学確認票」を取得し、大学に提出することが必要。</a:t>
            </a:r>
            <a:endParaRPr lang="en-US" altLang="ja-JP" sz="2200" b="0" spc="-50" dirty="0">
              <a:latin typeface="メイリオ" panose="020B0604030504040204" pitchFamily="50" charset="-128"/>
              <a:ea typeface="メイリオ" panose="020B0604030504040204" pitchFamily="50" charset="-128"/>
            </a:endParaRPr>
          </a:p>
          <a:p>
            <a:pPr>
              <a:spcBef>
                <a:spcPts val="3600"/>
              </a:spcBef>
            </a:pPr>
            <a:r>
              <a:rPr lang="ja-JP" altLang="en-US" sz="2200" b="0" spc="-50" dirty="0">
                <a:latin typeface="メイリオ" panose="020B0604030504040204" pitchFamily="50" charset="-128"/>
                <a:ea typeface="メイリオ" panose="020B0604030504040204" pitchFamily="50" charset="-128"/>
              </a:rPr>
              <a:t>○　発行可能期間</a:t>
            </a:r>
            <a:endParaRPr lang="en-US" altLang="ja-JP" sz="2200" b="0" spc="-50" dirty="0">
              <a:latin typeface="メイリオ" panose="020B0604030504040204" pitchFamily="50" charset="-128"/>
              <a:ea typeface="メイリオ" panose="020B0604030504040204" pitchFamily="50" charset="-128"/>
            </a:endParaRPr>
          </a:p>
          <a:p>
            <a:r>
              <a:rPr lang="ja-JP" altLang="en-US" sz="2400" b="0" dirty="0">
                <a:latin typeface="メイリオ" panose="020B0604030504040204" pitchFamily="50" charset="-128"/>
                <a:ea typeface="メイリオ" panose="020B0604030504040204" pitchFamily="50" charset="-128"/>
              </a:rPr>
              <a:t>　   </a:t>
            </a:r>
            <a:r>
              <a:rPr lang="ja-JP" altLang="en-US" sz="2200" b="0" u="sng" dirty="0">
                <a:latin typeface="メイリオ" panose="020B0604030504040204" pitchFamily="50" charset="-128"/>
                <a:ea typeface="メイリオ" panose="020B0604030504040204" pitchFamily="50" charset="-128"/>
              </a:rPr>
              <a:t>令和９年２月２日（火）</a:t>
            </a:r>
            <a:r>
              <a:rPr lang="ja-JP" altLang="en-US" sz="2200" b="0" dirty="0">
                <a:latin typeface="メイリオ" panose="020B0604030504040204" pitchFamily="50" charset="-128"/>
                <a:ea typeface="メイリオ" panose="020B0604030504040204" pitchFamily="50" charset="-128"/>
              </a:rPr>
              <a:t>以降</a:t>
            </a:r>
            <a:r>
              <a:rPr lang="ja-JP" altLang="en-US" sz="1600" b="0" dirty="0">
                <a:latin typeface="メイリオ" panose="020B0604030504040204" pitchFamily="50" charset="-128"/>
                <a:ea typeface="メイリオ" panose="020B0604030504040204" pitchFamily="50" charset="-128"/>
              </a:rPr>
              <a:t>（成績請求情報の提供区分ごとに異なる）</a:t>
            </a:r>
            <a:endParaRPr lang="en-US" altLang="ja-JP" sz="1600" b="0" dirty="0">
              <a:highlight>
                <a:srgbClr val="FFFF00"/>
              </a:highlight>
              <a:latin typeface="メイリオ" panose="020B0604030504040204" pitchFamily="50" charset="-128"/>
              <a:ea typeface="メイリオ" panose="020B0604030504040204" pitchFamily="50" charset="-128"/>
            </a:endParaRPr>
          </a:p>
          <a:p>
            <a:pPr>
              <a:spcBef>
                <a:spcPts val="3000"/>
              </a:spcBef>
            </a:pPr>
            <a:r>
              <a:rPr lang="en-US" altLang="ja-JP" sz="2200" b="0" dirty="0">
                <a:latin typeface="メイリオ" panose="020B0604030504040204" pitchFamily="50" charset="-128"/>
                <a:ea typeface="メイリオ" panose="020B0604030504040204" pitchFamily="50" charset="-128"/>
              </a:rPr>
              <a:t>※</a:t>
            </a:r>
            <a:r>
              <a:rPr lang="ja-JP" altLang="en-US" sz="2200" b="0" dirty="0">
                <a:latin typeface="メイリオ" panose="020B0604030504040204" pitchFamily="50" charset="-128"/>
                <a:ea typeface="メイリオ" panose="020B0604030504040204" pitchFamily="50" charset="-128"/>
              </a:rPr>
              <a:t>　提出方法や期限等については、入学手続を行う大学の募集要項</a:t>
            </a:r>
            <a:endParaRPr lang="en-US" altLang="ja-JP" sz="2200" b="0" dirty="0">
              <a:latin typeface="メイリオ" panose="020B0604030504040204" pitchFamily="50" charset="-128"/>
              <a:ea typeface="メイリオ" panose="020B0604030504040204" pitchFamily="50" charset="-128"/>
            </a:endParaRPr>
          </a:p>
          <a:p>
            <a:pPr>
              <a:spcBef>
                <a:spcPts val="0"/>
              </a:spcBef>
            </a:pPr>
            <a:r>
              <a:rPr lang="en-US" altLang="ja-JP" sz="2200" b="0" dirty="0">
                <a:latin typeface="メイリオ" panose="020B0604030504040204" pitchFamily="50" charset="-128"/>
                <a:ea typeface="メイリオ" panose="020B0604030504040204" pitchFamily="50" charset="-128"/>
              </a:rPr>
              <a:t>   </a:t>
            </a:r>
            <a:r>
              <a:rPr lang="ja-JP" altLang="en-US" sz="2200" b="0" dirty="0">
                <a:latin typeface="メイリオ" panose="020B0604030504040204" pitchFamily="50" charset="-128"/>
                <a:ea typeface="メイリオ" panose="020B0604030504040204" pitchFamily="50" charset="-128"/>
              </a:rPr>
              <a:t>等で確認すること。</a:t>
            </a:r>
          </a:p>
        </p:txBody>
      </p:sp>
    </p:spTree>
    <p:extLst>
      <p:ext uri="{BB962C8B-B14F-4D97-AF65-F5344CB8AC3E}">
        <p14:creationId xmlns:p14="http://schemas.microsoft.com/office/powerpoint/2010/main" val="13056873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200" dirty="0">
                <a:latin typeface="メイリオ" panose="020B0604030504040204" pitchFamily="50" charset="-128"/>
                <a:ea typeface="メイリオ" panose="020B0604030504040204" pitchFamily="50" charset="-128"/>
              </a:rPr>
              <a:t>Ｆ</a:t>
            </a:r>
            <a:endParaRPr kumimoji="1" lang="ja-JP" altLang="en-US" sz="3200" dirty="0">
              <a:latin typeface="メイリオ" panose="020B0604030504040204" pitchFamily="50" charset="-128"/>
              <a:ea typeface="メイリオ" panose="020B0604030504040204" pitchFamily="50" charset="-128"/>
            </a:endParaRPr>
          </a:p>
        </p:txBody>
      </p:sp>
      <p:sp>
        <p:nvSpPr>
          <p:cNvPr id="12" name="Rectangle 15"/>
          <p:cNvSpPr>
            <a:spLocks noChangeArrowheads="1"/>
          </p:cNvSpPr>
          <p:nvPr/>
        </p:nvSpPr>
        <p:spPr bwMode="auto">
          <a:xfrm>
            <a:off x="1187624" y="101337"/>
            <a:ext cx="3402632"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dirty="0">
                <a:latin typeface="メイリオ" panose="020B0604030504040204" pitchFamily="50" charset="-128"/>
                <a:ea typeface="メイリオ" panose="020B0604030504040204" pitchFamily="50" charset="-128"/>
              </a:rPr>
              <a:t>試験実施後</a:t>
            </a:r>
            <a:r>
              <a:rPr lang="en-US" altLang="ja-JP" sz="2000" dirty="0">
                <a:latin typeface="メイリオ" panose="020B0604030504040204" pitchFamily="50" charset="-128"/>
                <a:ea typeface="メイリオ" panose="020B0604030504040204" pitchFamily="50" charset="-128"/>
              </a:rPr>
              <a:t>【P61</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62】</a:t>
            </a:r>
            <a:endParaRPr lang="ja-JP" altLang="en-US" sz="2000" dirty="0">
              <a:solidFill>
                <a:srgbClr val="0033CC"/>
              </a:solidFill>
              <a:latin typeface="メイリオ" panose="020B0604030504040204" pitchFamily="50" charset="-128"/>
              <a:ea typeface="メイリオ" panose="020B0604030504040204" pitchFamily="50" charset="-128"/>
            </a:endParaRPr>
          </a:p>
        </p:txBody>
      </p:sp>
      <p:sp>
        <p:nvSpPr>
          <p:cNvPr id="13" name="Rectangle 5"/>
          <p:cNvSpPr>
            <a:spLocks noChangeArrowheads="1"/>
          </p:cNvSpPr>
          <p:nvPr/>
        </p:nvSpPr>
        <p:spPr bwMode="auto">
          <a:xfrm>
            <a:off x="341413" y="941906"/>
            <a:ext cx="8496000" cy="576000"/>
          </a:xfrm>
          <a:prstGeom prst="rect">
            <a:avLst/>
          </a:prstGeom>
          <a:solidFill>
            <a:srgbClr val="FFFFCC"/>
          </a:solidFill>
          <a:ln w="28575">
            <a:noFill/>
          </a:ln>
          <a:extLst/>
        </p:spPr>
        <p:txBody>
          <a:bodyPr anchor="b"/>
          <a:lstStyle/>
          <a:p>
            <a:pPr>
              <a:spcBef>
                <a:spcPct val="0"/>
              </a:spcBef>
            </a:pPr>
            <a:r>
              <a:rPr lang="ja-JP" altLang="en-US" dirty="0">
                <a:latin typeface="メイリオ" panose="020B0604030504040204" pitchFamily="50" charset="-128"/>
                <a:ea typeface="メイリオ" panose="020B0604030504040204" pitchFamily="50" charset="-128"/>
              </a:rPr>
              <a:t>得点の調整</a:t>
            </a:r>
          </a:p>
        </p:txBody>
      </p:sp>
      <p:grpSp>
        <p:nvGrpSpPr>
          <p:cNvPr id="5" name="グループ化 4">
            <a:extLst>
              <a:ext uri="{FF2B5EF4-FFF2-40B4-BE49-F238E27FC236}">
                <a16:creationId xmlns:a16="http://schemas.microsoft.com/office/drawing/2014/main" id="{8C1BBE19-1DBB-44F8-B951-4B2AB584E32F}"/>
              </a:ext>
            </a:extLst>
          </p:cNvPr>
          <p:cNvGrpSpPr/>
          <p:nvPr/>
        </p:nvGrpSpPr>
        <p:grpSpPr>
          <a:xfrm>
            <a:off x="248805" y="1844823"/>
            <a:ext cx="8646390" cy="4752527"/>
            <a:chOff x="248805" y="2401336"/>
            <a:chExt cx="8646390" cy="4378083"/>
          </a:xfrm>
        </p:grpSpPr>
        <p:sp>
          <p:nvSpPr>
            <p:cNvPr id="15" name="AutoShape 6"/>
            <p:cNvSpPr>
              <a:spLocks noChangeArrowheads="1"/>
            </p:cNvSpPr>
            <p:nvPr/>
          </p:nvSpPr>
          <p:spPr bwMode="auto">
            <a:xfrm>
              <a:off x="248805" y="3965364"/>
              <a:ext cx="8646390" cy="2814055"/>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a:lstStyle/>
            <a:p>
              <a:pPr>
                <a:lnSpc>
                  <a:spcPts val="1000"/>
                </a:lnSpc>
                <a:spcBef>
                  <a:spcPts val="0"/>
                </a:spcBef>
              </a:pPr>
              <a:endParaRPr lang="en-US" altLang="ja-JP" sz="2200" b="0" dirty="0">
                <a:latin typeface="メイリオ" panose="020B0604030504040204" pitchFamily="50" charset="-128"/>
                <a:ea typeface="メイリオ" panose="020B0604030504040204" pitchFamily="50" charset="-128"/>
              </a:endParaRPr>
            </a:p>
            <a:p>
              <a:pPr>
                <a:spcBef>
                  <a:spcPts val="1200"/>
                </a:spcBef>
              </a:pPr>
              <a:r>
                <a:rPr lang="ja-JP" altLang="ja-JP" sz="2200" b="0" dirty="0">
                  <a:latin typeface="メイリオ" panose="020B0604030504040204" pitchFamily="50" charset="-128"/>
                  <a:ea typeface="メイリオ" panose="020B0604030504040204" pitchFamily="50" charset="-128"/>
                </a:rPr>
                <a:t>【対象教科・科目】</a:t>
              </a:r>
            </a:p>
            <a:p>
              <a:pPr>
                <a:spcBef>
                  <a:spcPts val="0"/>
                </a:spcBef>
              </a:pPr>
              <a:r>
                <a:rPr lang="ja-JP" altLang="en-US" sz="2200" b="0" dirty="0">
                  <a:latin typeface="メイリオ" panose="020B0604030504040204" pitchFamily="50" charset="-128"/>
                  <a:ea typeface="メイリオ" panose="020B0604030504040204" pitchFamily="50" charset="-128"/>
                </a:rPr>
                <a:t>　</a:t>
              </a:r>
              <a:r>
                <a:rPr lang="ja-JP" altLang="ja-JP" sz="2200" b="0" dirty="0">
                  <a:latin typeface="メイリオ" panose="020B0604030504040204" pitchFamily="50" charset="-128"/>
                  <a:ea typeface="メイリオ" panose="020B0604030504040204" pitchFamily="50" charset="-128"/>
                </a:rPr>
                <a:t>①　</a:t>
              </a:r>
              <a:r>
                <a:rPr lang="ja-JP" altLang="ja-JP" sz="2200" b="0" spc="-150" dirty="0">
                  <a:latin typeface="メイリオ" panose="020B0604030504040204" pitchFamily="50" charset="-128"/>
                  <a:ea typeface="メイリオ" panose="020B0604030504040204" pitchFamily="50" charset="-128"/>
                </a:rPr>
                <a:t>地理歴史の『地理総合</a:t>
              </a:r>
              <a:r>
                <a:rPr lang="ja-JP" altLang="en-US" sz="2200" b="0" spc="-150" dirty="0">
                  <a:latin typeface="メイリオ" panose="020B0604030504040204" pitchFamily="50" charset="-128"/>
                  <a:ea typeface="メイリオ" panose="020B0604030504040204" pitchFamily="50" charset="-128"/>
                </a:rPr>
                <a:t>、</a:t>
              </a:r>
              <a:r>
                <a:rPr lang="ja-JP" altLang="ja-JP" sz="2200" b="0" spc="-150" dirty="0">
                  <a:latin typeface="メイリオ" panose="020B0604030504040204" pitchFamily="50" charset="-128"/>
                  <a:ea typeface="メイリオ" panose="020B0604030504040204" pitchFamily="50" charset="-128"/>
                </a:rPr>
                <a:t>地理探究』『歴史総合</a:t>
              </a:r>
              <a:r>
                <a:rPr lang="ja-JP" altLang="en-US" sz="2200" b="0" spc="-150" dirty="0">
                  <a:latin typeface="メイリオ" panose="020B0604030504040204" pitchFamily="50" charset="-128"/>
                  <a:ea typeface="メイリオ" panose="020B0604030504040204" pitchFamily="50" charset="-128"/>
                </a:rPr>
                <a:t>、</a:t>
              </a:r>
              <a:r>
                <a:rPr lang="ja-JP" altLang="ja-JP" sz="2200" b="0" spc="-150" dirty="0">
                  <a:latin typeface="メイリオ" panose="020B0604030504040204" pitchFamily="50" charset="-128"/>
                  <a:ea typeface="メイリオ" panose="020B0604030504040204" pitchFamily="50" charset="-128"/>
                </a:rPr>
                <a:t>日本史探究』</a:t>
              </a:r>
              <a:r>
                <a:rPr lang="ja-JP" altLang="en-US" sz="2200" b="0" spc="-150" dirty="0">
                  <a:latin typeface="メイリオ" panose="020B0604030504040204" pitchFamily="50" charset="-128"/>
                  <a:ea typeface="メイリオ" panose="020B0604030504040204" pitchFamily="50" charset="-128"/>
                </a:rPr>
                <a:t>　　</a:t>
              </a:r>
              <a:endParaRPr lang="en-US" altLang="ja-JP" sz="2200" b="0" spc="-150" dirty="0">
                <a:latin typeface="メイリオ" panose="020B0604030504040204" pitchFamily="50" charset="-128"/>
                <a:ea typeface="メイリオ" panose="020B0604030504040204" pitchFamily="50" charset="-128"/>
              </a:endParaRPr>
            </a:p>
            <a:p>
              <a:pPr>
                <a:spcBef>
                  <a:spcPts val="0"/>
                </a:spcBef>
              </a:pPr>
              <a:r>
                <a:rPr lang="ja-JP" altLang="en-US" sz="2200" b="0" spc="-150" dirty="0">
                  <a:latin typeface="メイリオ" panose="020B0604030504040204" pitchFamily="50" charset="-128"/>
                  <a:ea typeface="メイリオ" panose="020B0604030504040204" pitchFamily="50" charset="-128"/>
                </a:rPr>
                <a:t>　　　</a:t>
              </a:r>
              <a:r>
                <a:rPr lang="en-US" altLang="ja-JP" sz="2200" b="0" spc="-150" dirty="0">
                  <a:latin typeface="メイリオ" panose="020B0604030504040204" pitchFamily="50" charset="-128"/>
                  <a:ea typeface="メイリオ" panose="020B0604030504040204" pitchFamily="50" charset="-128"/>
                </a:rPr>
                <a:t>『</a:t>
              </a:r>
              <a:r>
                <a:rPr lang="ja-JP" altLang="ja-JP" sz="2200" b="0" spc="-150" dirty="0">
                  <a:latin typeface="メイリオ" panose="020B0604030504040204" pitchFamily="50" charset="-128"/>
                  <a:ea typeface="メイリオ" panose="020B0604030504040204" pitchFamily="50" charset="-128"/>
                </a:rPr>
                <a:t>歴史総合</a:t>
              </a:r>
              <a:r>
                <a:rPr lang="ja-JP" altLang="en-US" sz="2200" b="0" spc="-150" dirty="0">
                  <a:latin typeface="メイリオ" panose="020B0604030504040204" pitchFamily="50" charset="-128"/>
                  <a:ea typeface="メイリオ" panose="020B0604030504040204" pitchFamily="50" charset="-128"/>
                </a:rPr>
                <a:t>、</a:t>
              </a:r>
              <a:r>
                <a:rPr lang="ja-JP" altLang="ja-JP" sz="2200" b="0" spc="-150" dirty="0">
                  <a:latin typeface="メイリオ" panose="020B0604030504040204" pitchFamily="50" charset="-128"/>
                  <a:ea typeface="メイリオ" panose="020B0604030504040204" pitchFamily="50" charset="-128"/>
                </a:rPr>
                <a:t>世界史探究』の間</a:t>
              </a:r>
            </a:p>
            <a:p>
              <a:pPr>
                <a:spcBef>
                  <a:spcPts val="0"/>
                </a:spcBef>
              </a:pPr>
              <a:r>
                <a:rPr lang="ja-JP" altLang="en-US" sz="2200" b="0" dirty="0">
                  <a:latin typeface="メイリオ" panose="020B0604030504040204" pitchFamily="50" charset="-128"/>
                  <a:ea typeface="メイリオ" panose="020B0604030504040204" pitchFamily="50" charset="-128"/>
                </a:rPr>
                <a:t>　</a:t>
              </a:r>
              <a:r>
                <a:rPr lang="ja-JP" altLang="ja-JP" sz="2200" b="0" dirty="0">
                  <a:latin typeface="メイリオ" panose="020B0604030504040204" pitchFamily="50" charset="-128"/>
                  <a:ea typeface="メイリオ" panose="020B0604030504040204" pitchFamily="50" charset="-128"/>
                </a:rPr>
                <a:t>②　公民の『公共</a:t>
              </a:r>
              <a:r>
                <a:rPr lang="ja-JP" altLang="en-US" sz="2200" b="0" dirty="0">
                  <a:latin typeface="メイリオ" panose="020B0604030504040204" pitchFamily="50" charset="-128"/>
                  <a:ea typeface="メイリオ" panose="020B0604030504040204" pitchFamily="50" charset="-128"/>
                </a:rPr>
                <a:t>、</a:t>
              </a:r>
              <a:r>
                <a:rPr lang="ja-JP" altLang="ja-JP" sz="2200" b="0" dirty="0">
                  <a:latin typeface="メイリオ" panose="020B0604030504040204" pitchFamily="50" charset="-128"/>
                  <a:ea typeface="メイリオ" panose="020B0604030504040204" pitchFamily="50" charset="-128"/>
                </a:rPr>
                <a:t>倫理』『公共</a:t>
              </a:r>
              <a:r>
                <a:rPr lang="ja-JP" altLang="en-US" sz="2200" b="0" dirty="0">
                  <a:latin typeface="メイリオ" panose="020B0604030504040204" pitchFamily="50" charset="-128"/>
                  <a:ea typeface="メイリオ" panose="020B0604030504040204" pitchFamily="50" charset="-128"/>
                </a:rPr>
                <a:t>、</a:t>
              </a:r>
              <a:r>
                <a:rPr lang="ja-JP" altLang="ja-JP" sz="2200" b="0" dirty="0">
                  <a:latin typeface="メイリオ" panose="020B0604030504040204" pitchFamily="50" charset="-128"/>
                  <a:ea typeface="メイリオ" panose="020B0604030504040204" pitchFamily="50" charset="-128"/>
                </a:rPr>
                <a:t>政治・経済』の間</a:t>
              </a:r>
            </a:p>
            <a:p>
              <a:pPr>
                <a:spcBef>
                  <a:spcPts val="0"/>
                </a:spcBef>
              </a:pPr>
              <a:r>
                <a:rPr lang="ja-JP" altLang="en-US" sz="2200" b="0" dirty="0">
                  <a:latin typeface="メイリオ" panose="020B0604030504040204" pitchFamily="50" charset="-128"/>
                  <a:ea typeface="メイリオ" panose="020B0604030504040204" pitchFamily="50" charset="-128"/>
                </a:rPr>
                <a:t>　</a:t>
              </a:r>
              <a:r>
                <a:rPr lang="ja-JP" altLang="ja-JP" sz="2200" b="0" dirty="0">
                  <a:latin typeface="メイリオ" panose="020B0604030504040204" pitchFamily="50" charset="-128"/>
                  <a:ea typeface="メイリオ" panose="020B0604030504040204" pitchFamily="50" charset="-128"/>
                </a:rPr>
                <a:t>③　理科の『物理』『化学』『生物』『地学』の間</a:t>
              </a:r>
              <a:endParaRPr lang="en-US" altLang="ja-JP" sz="2200" b="0" dirty="0">
                <a:latin typeface="メイリオ" panose="020B0604030504040204" pitchFamily="50" charset="-128"/>
                <a:ea typeface="メイリオ" panose="020B0604030504040204" pitchFamily="50" charset="-128"/>
              </a:endParaRPr>
            </a:p>
            <a:p>
              <a:pPr>
                <a:spcBef>
                  <a:spcPts val="0"/>
                </a:spcBef>
              </a:pPr>
              <a:endParaRPr lang="en-US" altLang="ja-JP" sz="2200" b="0" dirty="0">
                <a:latin typeface="メイリオ" panose="020B0604030504040204" pitchFamily="50" charset="-128"/>
                <a:ea typeface="メイリオ" panose="020B0604030504040204" pitchFamily="50" charset="-128"/>
              </a:endParaRPr>
            </a:p>
            <a:p>
              <a:pPr>
                <a:spcBef>
                  <a:spcPts val="0"/>
                </a:spcBef>
              </a:pPr>
              <a:r>
                <a:rPr lang="en-US" altLang="ja-JP" sz="2200" b="0" dirty="0">
                  <a:latin typeface="メイリオ" panose="020B0604030504040204" pitchFamily="50" charset="-128"/>
                  <a:ea typeface="メイリオ" panose="020B0604030504040204" pitchFamily="50" charset="-128"/>
                </a:rPr>
                <a:t>※</a:t>
              </a:r>
              <a:r>
                <a:rPr lang="ja-JP" altLang="en-US" sz="2200" b="0" dirty="0">
                  <a:latin typeface="メイリオ" panose="020B0604030504040204" pitchFamily="50" charset="-128"/>
                  <a:ea typeface="メイリオ" panose="020B0604030504040204" pitchFamily="50" charset="-128"/>
                </a:rPr>
                <a:t>　得点調整の実施の有無については、</a:t>
              </a:r>
              <a:r>
                <a:rPr lang="en-US" altLang="ja-JP" sz="2200" u="sng" dirty="0">
                  <a:latin typeface="メイリオ" panose="020B0604030504040204" pitchFamily="50" charset="-128"/>
                  <a:ea typeface="メイリオ" panose="020B0604030504040204" pitchFamily="50" charset="-128"/>
                </a:rPr>
                <a:t>1</a:t>
              </a:r>
              <a:r>
                <a:rPr lang="ja-JP" altLang="en-US" sz="2200" u="sng" dirty="0">
                  <a:latin typeface="メイリオ" panose="020B0604030504040204" pitchFamily="50" charset="-128"/>
                  <a:ea typeface="メイリオ" panose="020B0604030504040204" pitchFamily="50" charset="-128"/>
                </a:rPr>
                <a:t>月</a:t>
              </a:r>
              <a:r>
                <a:rPr lang="en-US" altLang="ja-JP" sz="2200" u="sng" dirty="0">
                  <a:latin typeface="メイリオ" panose="020B0604030504040204" pitchFamily="50" charset="-128"/>
                  <a:ea typeface="メイリオ" panose="020B0604030504040204" pitchFamily="50" charset="-128"/>
                </a:rPr>
                <a:t>22</a:t>
              </a:r>
              <a:r>
                <a:rPr lang="ja-JP" altLang="en-US" sz="2200" u="sng" dirty="0">
                  <a:latin typeface="メイリオ" panose="020B0604030504040204" pitchFamily="50" charset="-128"/>
                  <a:ea typeface="メイリオ" panose="020B0604030504040204" pitchFamily="50" charset="-128"/>
                </a:rPr>
                <a:t>日（金）</a:t>
              </a:r>
              <a:r>
                <a:rPr lang="ja-JP" altLang="en-US" sz="2200" b="0" dirty="0">
                  <a:latin typeface="メイリオ" panose="020B0604030504040204" pitchFamily="50" charset="-128"/>
                  <a:ea typeface="メイリオ" panose="020B0604030504040204" pitchFamily="50" charset="-128"/>
                </a:rPr>
                <a:t>に発表予定</a:t>
              </a:r>
            </a:p>
            <a:p>
              <a:pPr>
                <a:spcBef>
                  <a:spcPts val="0"/>
                </a:spcBef>
              </a:pPr>
              <a:endParaRPr lang="ja-JP" altLang="ja-JP" sz="1800" b="0" dirty="0">
                <a:latin typeface="メイリオ" panose="020B0604030504040204" pitchFamily="50" charset="-128"/>
                <a:ea typeface="メイリオ" panose="020B0604030504040204" pitchFamily="50" charset="-128"/>
              </a:endParaRPr>
            </a:p>
            <a:p>
              <a:pPr>
                <a:spcBef>
                  <a:spcPts val="0"/>
                </a:spcBef>
              </a:pPr>
              <a:endParaRPr lang="ja-JP" altLang="en-US" sz="1600" b="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321131" y="2401336"/>
              <a:ext cx="8427333" cy="1644458"/>
            </a:xfrm>
            <a:prstGeom prst="rect">
              <a:avLst/>
            </a:prstGeom>
            <a:noFill/>
            <a:ln w="15875">
              <a:solidFill>
                <a:schemeClr val="tx1"/>
              </a:solidFill>
            </a:ln>
          </p:spPr>
          <p:txBody>
            <a:bodyPr wrap="square" rtlCol="0" anchor="ctr" anchorCtr="0">
              <a:spAutoFit/>
            </a:bodyPr>
            <a:lstStyle/>
            <a:p>
              <a:pPr algn="just">
                <a:spcBef>
                  <a:spcPts val="1200"/>
                </a:spcBef>
              </a:pPr>
              <a:r>
                <a:rPr lang="ja-JP" altLang="en-US" sz="2000" b="0" dirty="0">
                  <a:solidFill>
                    <a:srgbClr val="FF0000"/>
                  </a:solidFill>
                  <a:latin typeface="メイリオ" panose="020B0604030504040204" pitchFamily="50" charset="-128"/>
                  <a:ea typeface="メイリオ" panose="020B0604030504040204" pitchFamily="50" charset="-128"/>
                </a:rPr>
                <a:t>　</a:t>
              </a:r>
              <a:r>
                <a:rPr lang="ja-JP" altLang="en-US" sz="2000" b="0" dirty="0">
                  <a:latin typeface="メイリオ" panose="020B0604030504040204" pitchFamily="50" charset="-128"/>
                  <a:ea typeface="メイリオ" panose="020B0604030504040204" pitchFamily="50" charset="-128"/>
                </a:rPr>
                <a:t>本試験において、得点調整の対象となる各科目間で、次のいずれかが生じ、これが試験問題の難易差に基づくものと認められる場合には、得点調整を行う。</a:t>
              </a:r>
            </a:p>
            <a:p>
              <a:pPr algn="just">
                <a:spcBef>
                  <a:spcPts val="600"/>
                </a:spcBef>
                <a:spcAft>
                  <a:spcPts val="600"/>
                </a:spcAft>
              </a:pPr>
              <a:r>
                <a:rPr lang="ja-JP" altLang="en-US" sz="2000" b="0" dirty="0">
                  <a:latin typeface="メイリオ" panose="020B0604030504040204" pitchFamily="50" charset="-128"/>
                  <a:ea typeface="メイリオ" panose="020B0604030504040204" pitchFamily="50" charset="-128"/>
                </a:rPr>
                <a:t> ・ </a:t>
              </a:r>
              <a:r>
                <a:rPr lang="en-US" altLang="ja-JP" sz="2000" b="0" dirty="0">
                  <a:latin typeface="メイリオ" panose="020B0604030504040204" pitchFamily="50" charset="-128"/>
                  <a:ea typeface="メイリオ" panose="020B0604030504040204" pitchFamily="50" charset="-128"/>
                </a:rPr>
                <a:t>20</a:t>
              </a:r>
              <a:r>
                <a:rPr lang="ja-JP" altLang="en-US" sz="2000" b="0" dirty="0">
                  <a:latin typeface="メイリオ" panose="020B0604030504040204" pitchFamily="50" charset="-128"/>
                  <a:ea typeface="メイリオ" panose="020B0604030504040204" pitchFamily="50" charset="-128"/>
                </a:rPr>
                <a:t>点以上の平均点差が生じた場合</a:t>
              </a:r>
            </a:p>
            <a:p>
              <a:pPr indent="-457200" algn="just">
                <a:spcBef>
                  <a:spcPts val="0"/>
                </a:spcBef>
              </a:pPr>
              <a:r>
                <a:rPr lang="ja-JP" altLang="en-US" sz="2000" b="0" dirty="0">
                  <a:latin typeface="メイリオ" panose="020B0604030504040204" pitchFamily="50" charset="-128"/>
                  <a:ea typeface="メイリオ" panose="020B0604030504040204" pitchFamily="50" charset="-128"/>
                </a:rPr>
                <a:t> ・ </a:t>
              </a:r>
              <a:r>
                <a:rPr lang="en-US" altLang="ja-JP" sz="2000" b="0" dirty="0">
                  <a:latin typeface="メイリオ" panose="020B0604030504040204" pitchFamily="50" charset="-128"/>
                  <a:ea typeface="メイリオ" panose="020B0604030504040204" pitchFamily="50" charset="-128"/>
                </a:rPr>
                <a:t>15</a:t>
              </a:r>
              <a:r>
                <a:rPr lang="ja-JP" altLang="en-US" sz="2000" b="0" dirty="0">
                  <a:latin typeface="メイリオ" panose="020B0604030504040204" pitchFamily="50" charset="-128"/>
                  <a:ea typeface="メイリオ" panose="020B0604030504040204" pitchFamily="50" charset="-128"/>
                </a:rPr>
                <a:t>点以上の平均点差が生じ、かつ、区分点差が</a:t>
              </a:r>
              <a:r>
                <a:rPr lang="en-US" altLang="ja-JP" sz="2000" b="0" dirty="0">
                  <a:latin typeface="メイリオ" panose="020B0604030504040204" pitchFamily="50" charset="-128"/>
                  <a:ea typeface="メイリオ" panose="020B0604030504040204" pitchFamily="50" charset="-128"/>
                </a:rPr>
                <a:t>20</a:t>
              </a:r>
              <a:r>
                <a:rPr lang="ja-JP" altLang="en-US" sz="2000" b="0" dirty="0">
                  <a:latin typeface="メイリオ" panose="020B0604030504040204" pitchFamily="50" charset="-128"/>
                  <a:ea typeface="メイリオ" panose="020B0604030504040204" pitchFamily="50" charset="-128"/>
                </a:rPr>
                <a:t>点以上生じた場合</a:t>
              </a:r>
            </a:p>
          </p:txBody>
        </p:sp>
      </p:grpSp>
      <p:sp>
        <p:nvSpPr>
          <p:cNvPr id="6" name="スライド番号プレースホルダー 5">
            <a:extLst>
              <a:ext uri="{FF2B5EF4-FFF2-40B4-BE49-F238E27FC236}">
                <a16:creationId xmlns:a16="http://schemas.microsoft.com/office/drawing/2014/main" id="{7EF3C976-24BF-4FF7-908D-1A58B90B67A8}"/>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45</a:t>
            </a:fld>
            <a:endParaRPr lang="ja-JP" altLang="en-US" dirty="0">
              <a:solidFill>
                <a:prstClr val="black">
                  <a:tint val="75000"/>
                </a:prstClr>
              </a:solidFill>
            </a:endParaRPr>
          </a:p>
        </p:txBody>
      </p:sp>
    </p:spTree>
    <p:extLst>
      <p:ext uri="{BB962C8B-B14F-4D97-AF65-F5344CB8AC3E}">
        <p14:creationId xmlns:p14="http://schemas.microsoft.com/office/powerpoint/2010/main" val="33154383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p:cNvSpPr>
            <a:spLocks noChangeArrowheads="1"/>
          </p:cNvSpPr>
          <p:nvPr/>
        </p:nvSpPr>
        <p:spPr bwMode="auto">
          <a:xfrm>
            <a:off x="182941" y="941867"/>
            <a:ext cx="6398783" cy="475525"/>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a:lstStyle/>
          <a:p>
            <a:pPr>
              <a:spcBef>
                <a:spcPts val="610"/>
              </a:spcBef>
            </a:pPr>
            <a:endParaRPr lang="en-US" altLang="ja-JP" sz="2845" b="0" dirty="0">
              <a:latin typeface="HGP創英角ｺﾞｼｯｸUB" pitchFamily="50" charset="-128"/>
              <a:ea typeface="HGP創英角ｺﾞｼｯｸUB" pitchFamily="50" charset="-128"/>
            </a:endParaRPr>
          </a:p>
        </p:txBody>
      </p:sp>
      <p:sp>
        <p:nvSpPr>
          <p:cNvPr id="9" name="テキスト ボックス 8"/>
          <p:cNvSpPr txBox="1"/>
          <p:nvPr/>
        </p:nvSpPr>
        <p:spPr>
          <a:xfrm>
            <a:off x="341414" y="104478"/>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200" dirty="0">
                <a:latin typeface="メイリオ" panose="020B0604030504040204" pitchFamily="50" charset="-128"/>
                <a:ea typeface="メイリオ" panose="020B0604030504040204" pitchFamily="50" charset="-128"/>
              </a:rPr>
              <a:t>Ｆ</a:t>
            </a:r>
            <a:endParaRPr kumimoji="1" lang="ja-JP" altLang="en-US" sz="3200" dirty="0">
              <a:latin typeface="メイリオ" panose="020B0604030504040204" pitchFamily="50" charset="-128"/>
              <a:ea typeface="メイリオ" panose="020B0604030504040204" pitchFamily="50" charset="-128"/>
            </a:endParaRPr>
          </a:p>
        </p:txBody>
      </p:sp>
      <p:sp>
        <p:nvSpPr>
          <p:cNvPr id="10" name="Rectangle 15"/>
          <p:cNvSpPr>
            <a:spLocks noChangeArrowheads="1"/>
          </p:cNvSpPr>
          <p:nvPr/>
        </p:nvSpPr>
        <p:spPr bwMode="auto">
          <a:xfrm>
            <a:off x="1187624" y="101337"/>
            <a:ext cx="3402632"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dirty="0">
                <a:latin typeface="メイリオ" panose="020B0604030504040204" pitchFamily="50" charset="-128"/>
                <a:ea typeface="メイリオ" panose="020B0604030504040204" pitchFamily="50" charset="-128"/>
              </a:rPr>
              <a:t>試験実施後</a:t>
            </a:r>
            <a:r>
              <a:rPr lang="en-US" altLang="ja-JP" sz="2000" dirty="0">
                <a:latin typeface="メイリオ" panose="020B0604030504040204" pitchFamily="50" charset="-128"/>
                <a:ea typeface="メイリオ" panose="020B0604030504040204" pitchFamily="50" charset="-128"/>
              </a:rPr>
              <a:t>【P61</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62】</a:t>
            </a:r>
            <a:endParaRPr lang="ja-JP" altLang="en-US" sz="2000" dirty="0">
              <a:solidFill>
                <a:srgbClr val="0033CC"/>
              </a:solidFill>
              <a:latin typeface="メイリオ" panose="020B0604030504040204" pitchFamily="50" charset="-128"/>
              <a:ea typeface="メイリオ" panose="020B0604030504040204" pitchFamily="50" charset="-128"/>
            </a:endParaRPr>
          </a:p>
        </p:txBody>
      </p:sp>
      <p:sp>
        <p:nvSpPr>
          <p:cNvPr id="13" name="Rectangle 5"/>
          <p:cNvSpPr>
            <a:spLocks noChangeArrowheads="1"/>
          </p:cNvSpPr>
          <p:nvPr/>
        </p:nvSpPr>
        <p:spPr bwMode="auto">
          <a:xfrm>
            <a:off x="261317" y="1182933"/>
            <a:ext cx="8496000" cy="576000"/>
          </a:xfrm>
          <a:prstGeom prst="rect">
            <a:avLst/>
          </a:prstGeom>
          <a:solidFill>
            <a:srgbClr val="FFFFCC"/>
          </a:solidFill>
          <a:ln w="28575">
            <a:noFill/>
          </a:ln>
          <a:extLst/>
        </p:spPr>
        <p:txBody>
          <a:bodyPr anchor="b"/>
          <a:lstStyle/>
          <a:p>
            <a:pPr>
              <a:spcBef>
                <a:spcPct val="0"/>
              </a:spcBef>
            </a:pPr>
            <a:r>
              <a:rPr lang="ja-JP" altLang="en-US" dirty="0">
                <a:latin typeface="メイリオ" panose="020B0604030504040204" pitchFamily="50" charset="-128"/>
                <a:ea typeface="メイリオ" panose="020B0604030504040204" pitchFamily="50" charset="-128"/>
              </a:rPr>
              <a:t>試験成績の大学への提供</a:t>
            </a:r>
          </a:p>
        </p:txBody>
      </p:sp>
      <p:sp>
        <p:nvSpPr>
          <p:cNvPr id="14" name="Rectangle 6"/>
          <p:cNvSpPr>
            <a:spLocks noChangeArrowheads="1"/>
          </p:cNvSpPr>
          <p:nvPr/>
        </p:nvSpPr>
        <p:spPr bwMode="auto">
          <a:xfrm>
            <a:off x="0" y="5636896"/>
            <a:ext cx="9018634" cy="608535"/>
          </a:xfrm>
          <a:prstGeom prst="rect">
            <a:avLst/>
          </a:prstGeom>
          <a:noFill/>
          <a:ln w="9525">
            <a:noFill/>
            <a:miter lim="800000"/>
            <a:headEnd/>
            <a:tailEnd/>
          </a:ln>
        </p:spPr>
        <p:txBody>
          <a:bodyPr lIns="86411" tIns="43206" rIns="86411" bIns="43206" anchor="b"/>
          <a:lstStyle/>
          <a:p>
            <a:pPr defTabSz="891808"/>
            <a:endParaRPr lang="en-US" altLang="ja-JP" sz="2000" b="0" dirty="0">
              <a:solidFill>
                <a:srgbClr val="000000"/>
              </a:solidFill>
            </a:endParaRPr>
          </a:p>
        </p:txBody>
      </p:sp>
      <p:grpSp>
        <p:nvGrpSpPr>
          <p:cNvPr id="3" name="グループ化 2">
            <a:extLst>
              <a:ext uri="{FF2B5EF4-FFF2-40B4-BE49-F238E27FC236}">
                <a16:creationId xmlns:a16="http://schemas.microsoft.com/office/drawing/2014/main" id="{9DFCA5F7-D2B8-4313-8579-4656286CACF0}"/>
              </a:ext>
            </a:extLst>
          </p:cNvPr>
          <p:cNvGrpSpPr/>
          <p:nvPr/>
        </p:nvGrpSpPr>
        <p:grpSpPr>
          <a:xfrm>
            <a:off x="-24727" y="2125777"/>
            <a:ext cx="9018634" cy="4038396"/>
            <a:chOff x="-24727" y="2125777"/>
            <a:chExt cx="9018634" cy="4038396"/>
          </a:xfrm>
        </p:grpSpPr>
        <p:sp>
          <p:nvSpPr>
            <p:cNvPr id="11" name="Rectangle 6"/>
            <p:cNvSpPr>
              <a:spLocks noChangeArrowheads="1"/>
            </p:cNvSpPr>
            <p:nvPr/>
          </p:nvSpPr>
          <p:spPr bwMode="auto">
            <a:xfrm>
              <a:off x="-24727" y="4917901"/>
              <a:ext cx="9018634" cy="1246272"/>
            </a:xfrm>
            <a:prstGeom prst="rect">
              <a:avLst/>
            </a:prstGeom>
            <a:noFill/>
            <a:ln w="9525">
              <a:noFill/>
              <a:miter lim="800000"/>
              <a:headEnd/>
              <a:tailEnd/>
            </a:ln>
          </p:spPr>
          <p:txBody>
            <a:bodyPr lIns="86411" tIns="43206" rIns="86411" bIns="43206" anchor="b"/>
            <a:lstStyle/>
            <a:p>
              <a:pPr marL="447675" indent="-447675"/>
              <a:r>
                <a:rPr lang="ja-JP" altLang="en-US" sz="1800" b="0" dirty="0">
                  <a:solidFill>
                    <a:srgbClr val="000000"/>
                  </a:solidFill>
                  <a:ea typeface="ＭＳ ゴシック" pitchFamily="49" charset="-128"/>
                </a:rPr>
                <a:t>　</a:t>
              </a:r>
              <a:r>
                <a:rPr lang="en-US" altLang="ja-JP" sz="1800" b="0" dirty="0">
                  <a:solidFill>
                    <a:srgbClr val="000000"/>
                  </a:solidFill>
                  <a:latin typeface="メイリオ" panose="020B0604030504040204" pitchFamily="50" charset="-128"/>
                  <a:ea typeface="メイリオ" panose="020B0604030504040204" pitchFamily="50" charset="-128"/>
                </a:rPr>
                <a:t>※</a:t>
              </a:r>
              <a:r>
                <a:rPr lang="ja-JP" altLang="en-US" sz="1800" b="0" dirty="0">
                  <a:solidFill>
                    <a:srgbClr val="000000"/>
                  </a:solidFill>
                  <a:latin typeface="メイリオ" panose="020B0604030504040204" pitchFamily="50" charset="-128"/>
                  <a:ea typeface="メイリオ" panose="020B0604030504040204" pitchFamily="50" charset="-128"/>
                </a:rPr>
                <a:t>　受験者を得点順におおよそ</a:t>
              </a:r>
              <a:r>
                <a:rPr lang="en-US" altLang="ja-JP" sz="1800" b="0" dirty="0">
                  <a:solidFill>
                    <a:srgbClr val="000000"/>
                  </a:solidFill>
                  <a:latin typeface="メイリオ" panose="020B0604030504040204" pitchFamily="50" charset="-128"/>
                  <a:ea typeface="メイリオ" panose="020B0604030504040204" pitchFamily="50" charset="-128"/>
                </a:rPr>
                <a:t>4</a:t>
              </a:r>
              <a:r>
                <a:rPr lang="ja-JP" altLang="en-US" sz="1800" b="0" dirty="0" err="1">
                  <a:solidFill>
                    <a:srgbClr val="000000"/>
                  </a:solidFill>
                  <a:latin typeface="メイリオ" panose="020B0604030504040204" pitchFamily="50" charset="-128"/>
                  <a:ea typeface="メイリオ" panose="020B0604030504040204" pitchFamily="50" charset="-128"/>
                </a:rPr>
                <a:t>、</a:t>
              </a:r>
              <a:r>
                <a:rPr lang="en-US" altLang="ja-JP" sz="1800" b="0" dirty="0">
                  <a:solidFill>
                    <a:srgbClr val="000000"/>
                  </a:solidFill>
                  <a:latin typeface="メイリオ" panose="020B0604030504040204" pitchFamily="50" charset="-128"/>
                  <a:ea typeface="メイリオ" panose="020B0604030504040204" pitchFamily="50" charset="-128"/>
                </a:rPr>
                <a:t>7</a:t>
              </a:r>
              <a:r>
                <a:rPr lang="ja-JP" altLang="en-US" sz="1800" b="0" dirty="0" err="1">
                  <a:solidFill>
                    <a:srgbClr val="000000"/>
                  </a:solidFill>
                  <a:latin typeface="メイリオ" panose="020B0604030504040204" pitchFamily="50" charset="-128"/>
                  <a:ea typeface="メイリオ" panose="020B0604030504040204" pitchFamily="50" charset="-128"/>
                </a:rPr>
                <a:t>、</a:t>
              </a:r>
              <a:r>
                <a:rPr lang="en-US" altLang="ja-JP" sz="1800" b="0" dirty="0">
                  <a:solidFill>
                    <a:srgbClr val="000000"/>
                  </a:solidFill>
                  <a:latin typeface="メイリオ" panose="020B0604030504040204" pitchFamily="50" charset="-128"/>
                  <a:ea typeface="メイリオ" panose="020B0604030504040204" pitchFamily="50" charset="-128"/>
                </a:rPr>
                <a:t>12</a:t>
              </a:r>
              <a:r>
                <a:rPr lang="ja-JP" altLang="en-US" sz="1800" b="0" dirty="0" err="1">
                  <a:solidFill>
                    <a:srgbClr val="000000"/>
                  </a:solidFill>
                  <a:latin typeface="メイリオ" panose="020B0604030504040204" pitchFamily="50" charset="-128"/>
                  <a:ea typeface="メイリオ" panose="020B0604030504040204" pitchFamily="50" charset="-128"/>
                </a:rPr>
                <a:t>、</a:t>
              </a:r>
              <a:r>
                <a:rPr lang="en-US" altLang="ja-JP" sz="1800" b="0" dirty="0">
                  <a:solidFill>
                    <a:srgbClr val="000000"/>
                  </a:solidFill>
                  <a:latin typeface="メイリオ" panose="020B0604030504040204" pitchFamily="50" charset="-128"/>
                  <a:ea typeface="メイリオ" panose="020B0604030504040204" pitchFamily="50" charset="-128"/>
                </a:rPr>
                <a:t>17</a:t>
              </a:r>
              <a:r>
                <a:rPr lang="ja-JP" altLang="en-US" sz="1800" b="0" dirty="0" err="1">
                  <a:solidFill>
                    <a:srgbClr val="000000"/>
                  </a:solidFill>
                  <a:latin typeface="メイリオ" panose="020B0604030504040204" pitchFamily="50" charset="-128"/>
                  <a:ea typeface="メイリオ" panose="020B0604030504040204" pitchFamily="50" charset="-128"/>
                </a:rPr>
                <a:t>、</a:t>
              </a:r>
              <a:r>
                <a:rPr lang="en-US" altLang="ja-JP" sz="1800" b="0" dirty="0">
                  <a:solidFill>
                    <a:srgbClr val="000000"/>
                  </a:solidFill>
                  <a:latin typeface="メイリオ" panose="020B0604030504040204" pitchFamily="50" charset="-128"/>
                  <a:ea typeface="メイリオ" panose="020B0604030504040204" pitchFamily="50" charset="-128"/>
                </a:rPr>
                <a:t>20</a:t>
              </a:r>
              <a:r>
                <a:rPr lang="ja-JP" altLang="en-US" sz="1800" b="0" dirty="0" err="1">
                  <a:solidFill>
                    <a:srgbClr val="000000"/>
                  </a:solidFill>
                  <a:latin typeface="メイリオ" panose="020B0604030504040204" pitchFamily="50" charset="-128"/>
                  <a:ea typeface="メイリオ" panose="020B0604030504040204" pitchFamily="50" charset="-128"/>
                </a:rPr>
                <a:t>、</a:t>
              </a:r>
              <a:r>
                <a:rPr lang="en-US" altLang="ja-JP" sz="1800" b="0" dirty="0">
                  <a:solidFill>
                    <a:srgbClr val="000000"/>
                  </a:solidFill>
                  <a:latin typeface="メイリオ" panose="020B0604030504040204" pitchFamily="50" charset="-128"/>
                  <a:ea typeface="メイリオ" panose="020B0604030504040204" pitchFamily="50" charset="-128"/>
                </a:rPr>
                <a:t>17</a:t>
              </a:r>
              <a:r>
                <a:rPr lang="ja-JP" altLang="en-US" sz="1800" b="0" dirty="0" err="1">
                  <a:solidFill>
                    <a:srgbClr val="000000"/>
                  </a:solidFill>
                  <a:latin typeface="メイリオ" panose="020B0604030504040204" pitchFamily="50" charset="-128"/>
                  <a:ea typeface="メイリオ" panose="020B0604030504040204" pitchFamily="50" charset="-128"/>
                </a:rPr>
                <a:t>、</a:t>
              </a:r>
              <a:r>
                <a:rPr lang="en-US" altLang="ja-JP" sz="1800" b="0" dirty="0">
                  <a:solidFill>
                    <a:srgbClr val="000000"/>
                  </a:solidFill>
                  <a:latin typeface="メイリオ" panose="020B0604030504040204" pitchFamily="50" charset="-128"/>
                  <a:ea typeface="メイリオ" panose="020B0604030504040204" pitchFamily="50" charset="-128"/>
                </a:rPr>
                <a:t>12</a:t>
              </a:r>
              <a:r>
                <a:rPr lang="ja-JP" altLang="en-US" sz="1800" b="0" dirty="0" err="1">
                  <a:solidFill>
                    <a:srgbClr val="000000"/>
                  </a:solidFill>
                  <a:latin typeface="メイリオ" panose="020B0604030504040204" pitchFamily="50" charset="-128"/>
                  <a:ea typeface="メイリオ" panose="020B0604030504040204" pitchFamily="50" charset="-128"/>
                </a:rPr>
                <a:t>、</a:t>
              </a:r>
              <a:r>
                <a:rPr lang="en-US" altLang="ja-JP" sz="1800" b="0" dirty="0">
                  <a:solidFill>
                    <a:srgbClr val="000000"/>
                  </a:solidFill>
                  <a:latin typeface="メイリオ" panose="020B0604030504040204" pitchFamily="50" charset="-128"/>
                  <a:ea typeface="メイリオ" panose="020B0604030504040204" pitchFamily="50" charset="-128"/>
                </a:rPr>
                <a:t>7</a:t>
              </a:r>
              <a:r>
                <a:rPr lang="ja-JP" altLang="en-US" sz="1800" b="0" dirty="0" err="1">
                  <a:solidFill>
                    <a:srgbClr val="000000"/>
                  </a:solidFill>
                  <a:latin typeface="メイリオ" panose="020B0604030504040204" pitchFamily="50" charset="-128"/>
                  <a:ea typeface="メイリオ" panose="020B0604030504040204" pitchFamily="50" charset="-128"/>
                </a:rPr>
                <a:t>、</a:t>
              </a:r>
              <a:r>
                <a:rPr lang="en-US" altLang="ja-JP" sz="1800" b="0" dirty="0">
                  <a:solidFill>
                    <a:srgbClr val="000000"/>
                  </a:solidFill>
                  <a:latin typeface="メイリオ" panose="020B0604030504040204" pitchFamily="50" charset="-128"/>
                  <a:ea typeface="メイリオ" panose="020B0604030504040204" pitchFamily="50" charset="-128"/>
                </a:rPr>
                <a:t>4</a:t>
              </a:r>
              <a:r>
                <a:rPr lang="ja-JP" altLang="en-US" sz="1800" b="0" dirty="0">
                  <a:solidFill>
                    <a:srgbClr val="000000"/>
                  </a:solidFill>
                  <a:latin typeface="メイリオ" panose="020B0604030504040204" pitchFamily="50" charset="-128"/>
                  <a:ea typeface="メイリオ" panose="020B0604030504040204" pitchFamily="50" charset="-128"/>
                </a:rPr>
                <a:t>％の群に分割し、科目別得点を得点の低い方から順に１～９の９段階に換算して、当該科目の全体における受験者の位置づけを表示</a:t>
              </a:r>
              <a:r>
                <a:rPr lang="ja-JP" altLang="en-US" sz="1800" b="0" dirty="0">
                  <a:solidFill>
                    <a:srgbClr val="000000"/>
                  </a:solidFill>
                  <a:ea typeface="ＭＳ ゴシック" pitchFamily="49" charset="-128"/>
                </a:rPr>
                <a:t>。</a:t>
              </a:r>
              <a:endParaRPr lang="en-US" altLang="ja-JP" sz="1800" b="0" dirty="0"/>
            </a:p>
          </p:txBody>
        </p:sp>
        <p:sp>
          <p:nvSpPr>
            <p:cNvPr id="2" name="テキスト ボックス 1"/>
            <p:cNvSpPr txBox="1"/>
            <p:nvPr/>
          </p:nvSpPr>
          <p:spPr>
            <a:xfrm>
              <a:off x="182941" y="2125777"/>
              <a:ext cx="8446546" cy="2425279"/>
            </a:xfrm>
            <a:prstGeom prst="rect">
              <a:avLst/>
            </a:prstGeom>
            <a:noFill/>
          </p:spPr>
          <p:txBody>
            <a:bodyPr wrap="square" rtlCol="0">
              <a:spAutoFit/>
            </a:bodyPr>
            <a:lstStyle/>
            <a:p>
              <a:pPr defTabSz="891808"/>
              <a:r>
                <a:rPr lang="ja-JP" altLang="en-US" sz="2400" b="0" dirty="0">
                  <a:ea typeface="ＭＳ ゴシック" pitchFamily="49" charset="-128"/>
                </a:rPr>
                <a:t>　</a:t>
              </a:r>
              <a:r>
                <a:rPr lang="ja-JP" altLang="en-US" sz="2400" b="0" dirty="0"/>
                <a:t> </a:t>
              </a:r>
              <a:r>
                <a:rPr lang="ja-JP" altLang="en-US" sz="2200" b="0" dirty="0">
                  <a:latin typeface="メイリオ" panose="020B0604030504040204" pitchFamily="50" charset="-128"/>
                  <a:ea typeface="メイリオ" panose="020B0604030504040204" pitchFamily="50" charset="-128"/>
                </a:rPr>
                <a:t>○　 大学入試センターは、共通テストを利用する各大学から</a:t>
              </a:r>
              <a:endParaRPr lang="en-US" altLang="ja-JP" sz="2200" b="0" dirty="0">
                <a:latin typeface="メイリオ" panose="020B0604030504040204" pitchFamily="50" charset="-128"/>
                <a:ea typeface="メイリオ" panose="020B0604030504040204" pitchFamily="50" charset="-128"/>
              </a:endParaRPr>
            </a:p>
            <a:p>
              <a:pPr defTabSz="891808"/>
              <a:r>
                <a:rPr lang="en-US" altLang="ja-JP" sz="2200" b="0" dirty="0">
                  <a:latin typeface="メイリオ" panose="020B0604030504040204" pitchFamily="50" charset="-128"/>
                  <a:ea typeface="メイリオ" panose="020B0604030504040204" pitchFamily="50" charset="-128"/>
                </a:rPr>
                <a:t>        </a:t>
              </a:r>
              <a:r>
                <a:rPr lang="ja-JP" altLang="en-US" sz="2200" b="0" dirty="0">
                  <a:latin typeface="メイリオ" panose="020B0604030504040204" pitchFamily="50" charset="-128"/>
                  <a:ea typeface="メイリオ" panose="020B0604030504040204" pitchFamily="50" charset="-128"/>
                </a:rPr>
                <a:t>の請求に基づき、当該大学の入学志願者の教科・科目の試</a:t>
              </a:r>
              <a:endParaRPr lang="en-US" altLang="ja-JP" sz="2200" b="0" dirty="0">
                <a:latin typeface="メイリオ" panose="020B0604030504040204" pitchFamily="50" charset="-128"/>
                <a:ea typeface="メイリオ" panose="020B0604030504040204" pitchFamily="50" charset="-128"/>
              </a:endParaRPr>
            </a:p>
            <a:p>
              <a:pPr defTabSz="891808"/>
              <a:r>
                <a:rPr lang="en-US" altLang="ja-JP" sz="2200" b="0" dirty="0">
                  <a:latin typeface="メイリオ" panose="020B0604030504040204" pitchFamily="50" charset="-128"/>
                  <a:ea typeface="メイリオ" panose="020B0604030504040204" pitchFamily="50" charset="-128"/>
                </a:rPr>
                <a:t>        </a:t>
              </a:r>
              <a:r>
                <a:rPr lang="ja-JP" altLang="en-US" sz="2200" b="0" dirty="0">
                  <a:latin typeface="メイリオ" panose="020B0604030504040204" pitchFamily="50" charset="-128"/>
                  <a:ea typeface="メイリオ" panose="020B0604030504040204" pitchFamily="50" charset="-128"/>
                </a:rPr>
                <a:t>験成績（「科目別得点」及び「段階表示」</a:t>
              </a:r>
              <a:r>
                <a:rPr lang="en-US" altLang="ja-JP" sz="2200" b="0" baseline="30000" dirty="0">
                  <a:latin typeface="メイリオ" panose="020B0604030504040204" pitchFamily="50" charset="-128"/>
                  <a:ea typeface="メイリオ" panose="020B0604030504040204" pitchFamily="50" charset="-128"/>
                </a:rPr>
                <a:t>※</a:t>
              </a:r>
              <a:r>
                <a:rPr lang="ja-JP" altLang="en-US" sz="2200" b="0" dirty="0">
                  <a:latin typeface="メイリオ" panose="020B0604030504040204" pitchFamily="50" charset="-128"/>
                  <a:ea typeface="メイリオ" panose="020B0604030504040204" pitchFamily="50" charset="-128"/>
                </a:rPr>
                <a:t>）を提供。</a:t>
              </a:r>
              <a:endParaRPr lang="en-US" altLang="ja-JP" sz="2200" b="0" strike="sngStrike" dirty="0">
                <a:latin typeface="メイリオ" panose="020B0604030504040204" pitchFamily="50" charset="-128"/>
                <a:ea typeface="メイリオ" panose="020B0604030504040204" pitchFamily="50" charset="-128"/>
              </a:endParaRPr>
            </a:p>
            <a:p>
              <a:pPr defTabSz="891808">
                <a:spcBef>
                  <a:spcPts val="0"/>
                </a:spcBef>
              </a:pPr>
              <a:endParaRPr lang="en-US" altLang="ja-JP" sz="2200" b="0" dirty="0">
                <a:ea typeface="ＭＳ ゴシック" pitchFamily="49" charset="-128"/>
              </a:endParaRPr>
            </a:p>
            <a:p>
              <a:pPr defTabSz="891808"/>
              <a:r>
                <a:rPr lang="ja-JP" altLang="en-US" sz="2200" b="0" dirty="0">
                  <a:ea typeface="ＭＳ ゴシック" pitchFamily="49" charset="-128"/>
                </a:rPr>
                <a:t>　</a:t>
              </a:r>
              <a:r>
                <a:rPr lang="ja-JP" altLang="en-US" sz="2200" b="0" dirty="0"/>
                <a:t> </a:t>
              </a:r>
              <a:r>
                <a:rPr lang="ja-JP" altLang="en-US" sz="2200" b="0" dirty="0">
                  <a:latin typeface="メイリオ" panose="020B0604030504040204" pitchFamily="50" charset="-128"/>
                  <a:ea typeface="メイリオ" panose="020B0604030504040204" pitchFamily="50" charset="-128"/>
                </a:rPr>
                <a:t>○ 　各大学の出願期間、試験期日、成績の取扱い等について</a:t>
              </a:r>
              <a:endParaRPr lang="en-US" altLang="ja-JP" sz="2200" b="0" dirty="0">
                <a:latin typeface="メイリオ" panose="020B0604030504040204" pitchFamily="50" charset="-128"/>
                <a:ea typeface="メイリオ" panose="020B0604030504040204" pitchFamily="50" charset="-128"/>
              </a:endParaRPr>
            </a:p>
            <a:p>
              <a:pPr defTabSz="891808"/>
              <a:r>
                <a:rPr lang="en-US" altLang="ja-JP" sz="2200" b="0" dirty="0">
                  <a:latin typeface="メイリオ" panose="020B0604030504040204" pitchFamily="50" charset="-128"/>
                  <a:ea typeface="メイリオ" panose="020B0604030504040204" pitchFamily="50" charset="-128"/>
                </a:rPr>
                <a:t>        </a:t>
              </a:r>
              <a:r>
                <a:rPr lang="ja-JP" altLang="en-US" sz="2200" b="0" dirty="0">
                  <a:latin typeface="メイリオ" panose="020B0604030504040204" pitchFamily="50" charset="-128"/>
                  <a:ea typeface="メイリオ" panose="020B0604030504040204" pitchFamily="50" charset="-128"/>
                </a:rPr>
                <a:t>は各大学の募集要項等で確認。</a:t>
              </a:r>
              <a:endParaRPr lang="en-US" altLang="ja-JP" sz="2200" b="0" dirty="0">
                <a:latin typeface="メイリオ" panose="020B0604030504040204" pitchFamily="50" charset="-128"/>
                <a:ea typeface="メイリオ" panose="020B0604030504040204" pitchFamily="50" charset="-128"/>
              </a:endParaRPr>
            </a:p>
          </p:txBody>
        </p:sp>
      </p:grpSp>
      <p:sp>
        <p:nvSpPr>
          <p:cNvPr id="5" name="スライド番号プレースホルダー 4">
            <a:extLst>
              <a:ext uri="{FF2B5EF4-FFF2-40B4-BE49-F238E27FC236}">
                <a16:creationId xmlns:a16="http://schemas.microsoft.com/office/drawing/2014/main" id="{7E082846-272E-4738-B459-FB5BD0472153}"/>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46</a:t>
            </a:fld>
            <a:endParaRPr lang="ja-JP" altLang="en-US">
              <a:solidFill>
                <a:prstClr val="black">
                  <a:tint val="75000"/>
                </a:prstClr>
              </a:solidFill>
            </a:endParaRPr>
          </a:p>
        </p:txBody>
      </p:sp>
    </p:spTree>
    <p:extLst>
      <p:ext uri="{BB962C8B-B14F-4D97-AF65-F5344CB8AC3E}">
        <p14:creationId xmlns:p14="http://schemas.microsoft.com/office/powerpoint/2010/main" val="11433868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96425" y="1281103"/>
            <a:ext cx="8747575" cy="437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p>
            <a:pPr>
              <a:spcBef>
                <a:spcPts val="1829"/>
              </a:spcBef>
            </a:pPr>
            <a:r>
              <a:rPr lang="ja-JP" altLang="en-US" sz="2200" dirty="0">
                <a:latin typeface="メイリオ" panose="020B0604030504040204" pitchFamily="50" charset="-128"/>
                <a:ea typeface="メイリオ" panose="020B0604030504040204" pitchFamily="50" charset="-128"/>
              </a:rPr>
              <a:t>以下についてご指導・ご協力をお願いします（</a:t>
            </a:r>
            <a:r>
              <a:rPr lang="en-US" altLang="ja-JP" sz="2200" dirty="0">
                <a:latin typeface="メイリオ" panose="020B0604030504040204" pitchFamily="50" charset="-128"/>
                <a:ea typeface="メイリオ" panose="020B0604030504040204" pitchFamily="50" charset="-128"/>
              </a:rPr>
              <a:t>5</a:t>
            </a:r>
            <a:r>
              <a:rPr lang="ja-JP" altLang="en-US" sz="2200" dirty="0">
                <a:latin typeface="メイリオ" panose="020B0604030504040204" pitchFamily="50" charset="-128"/>
                <a:ea typeface="メイリオ" panose="020B0604030504040204" pitchFamily="50" charset="-128"/>
              </a:rPr>
              <a:t>点）。</a:t>
            </a:r>
            <a:endParaRPr lang="en-US" altLang="ja-JP" sz="2200" dirty="0">
              <a:latin typeface="メイリオ" panose="020B0604030504040204" pitchFamily="50" charset="-128"/>
              <a:ea typeface="メイリオ" panose="020B0604030504040204" pitchFamily="50" charset="-128"/>
            </a:endParaRPr>
          </a:p>
        </p:txBody>
      </p:sp>
      <p:sp>
        <p:nvSpPr>
          <p:cNvPr id="7" name="Rectangle 5">
            <a:extLst>
              <a:ext uri="{FF2B5EF4-FFF2-40B4-BE49-F238E27FC236}">
                <a16:creationId xmlns:a16="http://schemas.microsoft.com/office/drawing/2014/main" id="{16A862C3-346B-4668-82A6-493919B6411A}"/>
              </a:ext>
            </a:extLst>
          </p:cNvPr>
          <p:cNvSpPr>
            <a:spLocks noChangeArrowheads="1"/>
          </p:cNvSpPr>
          <p:nvPr/>
        </p:nvSpPr>
        <p:spPr bwMode="auto">
          <a:xfrm>
            <a:off x="171142" y="758993"/>
            <a:ext cx="8496000" cy="437760"/>
          </a:xfrm>
          <a:prstGeom prst="rect">
            <a:avLst/>
          </a:prstGeom>
          <a:solidFill>
            <a:srgbClr val="FFFFCC"/>
          </a:solidFill>
          <a:ln w="28575">
            <a:noFill/>
          </a:ln>
          <a:extLst/>
        </p:spPr>
        <p:txBody>
          <a:bodyPr anchor="ctr" anchorCtr="0"/>
          <a:lstStyle/>
          <a:p>
            <a:pPr>
              <a:spcBef>
                <a:spcPct val="0"/>
              </a:spcBef>
            </a:pPr>
            <a:r>
              <a:rPr lang="ja-JP" altLang="en-US" dirty="0">
                <a:latin typeface="メイリオ" panose="020B0604030504040204" pitchFamily="50" charset="-128"/>
                <a:ea typeface="メイリオ" panose="020B0604030504040204" pitchFamily="50" charset="-128"/>
              </a:rPr>
              <a:t>先生方へのお願い</a:t>
            </a:r>
          </a:p>
        </p:txBody>
      </p:sp>
      <p:sp>
        <p:nvSpPr>
          <p:cNvPr id="3" name="スライド番号プレースホルダー 2">
            <a:extLst>
              <a:ext uri="{FF2B5EF4-FFF2-40B4-BE49-F238E27FC236}">
                <a16:creationId xmlns:a16="http://schemas.microsoft.com/office/drawing/2014/main" id="{A1493141-0BEE-4016-9C65-8BB6CD23B49A}"/>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47</a:t>
            </a:fld>
            <a:endParaRPr lang="ja-JP" altLang="en-US">
              <a:solidFill>
                <a:prstClr val="black">
                  <a:tint val="75000"/>
                </a:prstClr>
              </a:solidFill>
            </a:endParaRPr>
          </a:p>
        </p:txBody>
      </p:sp>
      <p:sp>
        <p:nvSpPr>
          <p:cNvPr id="8" name="テキスト ボックス 7">
            <a:extLst>
              <a:ext uri="{FF2B5EF4-FFF2-40B4-BE49-F238E27FC236}">
                <a16:creationId xmlns:a16="http://schemas.microsoft.com/office/drawing/2014/main" id="{BDD696EC-ABD7-4A00-81B5-5FE679E812BA}"/>
              </a:ext>
            </a:extLst>
          </p:cNvPr>
          <p:cNvSpPr txBox="1"/>
          <p:nvPr/>
        </p:nvSpPr>
        <p:spPr>
          <a:xfrm>
            <a:off x="54196" y="1628800"/>
            <a:ext cx="8838284" cy="5524589"/>
          </a:xfrm>
          <a:prstGeom prst="rect">
            <a:avLst/>
          </a:prstGeom>
          <a:noFill/>
        </p:spPr>
        <p:txBody>
          <a:bodyPr wrap="square" rtlCol="0">
            <a:spAutoFit/>
          </a:bodyPr>
          <a:lstStyle/>
          <a:p>
            <a:pPr defTabSz="920387">
              <a:lnSpc>
                <a:spcPct val="150000"/>
              </a:lnSpc>
              <a:spcBef>
                <a:spcPts val="0"/>
              </a:spcBef>
              <a:spcAft>
                <a:spcPts val="0"/>
              </a:spcAft>
              <a:defRPr/>
            </a:pPr>
            <a:r>
              <a:rPr lang="en-US" altLang="ja-JP" sz="2400" dirty="0">
                <a:latin typeface="メイリオ" panose="020B0604030504040204" pitchFamily="50" charset="-128"/>
                <a:ea typeface="メイリオ" panose="020B0604030504040204" pitchFamily="50" charset="-128"/>
              </a:rPr>
              <a:t>  </a:t>
            </a:r>
            <a:r>
              <a:rPr lang="en-US" altLang="ja-JP" sz="2200" u="sng" dirty="0">
                <a:latin typeface="メイリオ" panose="020B0604030504040204" pitchFamily="50" charset="-128"/>
                <a:ea typeface="メイリオ" panose="020B0604030504040204" pitchFamily="50" charset="-128"/>
              </a:rPr>
              <a:t>〈</a:t>
            </a:r>
            <a:r>
              <a:rPr lang="ja-JP" altLang="en-US" sz="2200" u="sng" dirty="0">
                <a:latin typeface="メイリオ" panose="020B0604030504040204" pitchFamily="50" charset="-128"/>
                <a:ea typeface="メイリオ" panose="020B0604030504040204" pitchFamily="50" charset="-128"/>
              </a:rPr>
              <a:t>試験当日の事項</a:t>
            </a:r>
            <a:r>
              <a:rPr lang="en-US" altLang="ja-JP" sz="2200" u="sng" dirty="0">
                <a:latin typeface="メイリオ" panose="020B0604030504040204" pitchFamily="50" charset="-128"/>
                <a:ea typeface="メイリオ" panose="020B0604030504040204" pitchFamily="50" charset="-128"/>
              </a:rPr>
              <a:t>〉</a:t>
            </a:r>
          </a:p>
          <a:p>
            <a:pPr defTabSz="920387">
              <a:spcBef>
                <a:spcPts val="600"/>
              </a:spcBef>
              <a:spcAft>
                <a:spcPts val="0"/>
              </a:spcAft>
              <a:defRPr/>
            </a:pPr>
            <a:r>
              <a:rPr lang="ja-JP" altLang="en-US" sz="2400" dirty="0">
                <a:latin typeface="メイリオ" panose="020B0604030504040204" pitchFamily="50" charset="-128"/>
                <a:ea typeface="メイリオ" panose="020B0604030504040204" pitchFamily="50" charset="-128"/>
              </a:rPr>
              <a:t>　</a:t>
            </a:r>
            <a:r>
              <a:rPr lang="ja-JP" altLang="en-US" sz="2200" dirty="0">
                <a:latin typeface="メイリオ" panose="020B0604030504040204" pitchFamily="50" charset="-128"/>
                <a:ea typeface="メイリオ" panose="020B0604030504040204" pitchFamily="50" charset="-128"/>
              </a:rPr>
              <a:t>○　「地理歴史、公民」及び「理科」における登録科目数</a:t>
            </a:r>
            <a:endParaRPr lang="en-US" altLang="ja-JP" sz="2200" dirty="0">
              <a:solidFill>
                <a:srgbClr val="000000"/>
              </a:solidFill>
              <a:latin typeface="メイリオ" panose="020B0604030504040204" pitchFamily="50" charset="-128"/>
              <a:ea typeface="メイリオ" panose="020B0604030504040204" pitchFamily="50" charset="-128"/>
            </a:endParaRPr>
          </a:p>
          <a:p>
            <a:pPr defTabSz="920387">
              <a:spcBef>
                <a:spcPts val="0"/>
              </a:spcBef>
              <a:spcAft>
                <a:spcPts val="0"/>
              </a:spcAft>
              <a:defRPr/>
            </a:pPr>
            <a:r>
              <a:rPr lang="ja-JP" altLang="en-US" sz="2000" b="0" dirty="0">
                <a:solidFill>
                  <a:srgbClr val="000000"/>
                </a:solidFill>
                <a:latin typeface="メイリオ" panose="020B0604030504040204" pitchFamily="50" charset="-128"/>
                <a:ea typeface="メイリオ" panose="020B0604030504040204" pitchFamily="50" charset="-128"/>
              </a:rPr>
              <a:t>　　   出願内容の確認・訂正期間後は、登録科目数の変更ができないため、</a:t>
            </a:r>
            <a:endParaRPr lang="en-US" altLang="ja-JP" sz="2000" b="0" dirty="0">
              <a:solidFill>
                <a:srgbClr val="000000"/>
              </a:solidFill>
              <a:latin typeface="メイリオ" panose="020B0604030504040204" pitchFamily="50" charset="-128"/>
              <a:ea typeface="メイリオ" panose="020B0604030504040204" pitchFamily="50" charset="-128"/>
            </a:endParaRPr>
          </a:p>
          <a:p>
            <a:pPr defTabSz="920387">
              <a:spcBef>
                <a:spcPts val="0"/>
              </a:spcBef>
              <a:spcAft>
                <a:spcPts val="0"/>
              </a:spcAft>
              <a:defRPr/>
            </a:pPr>
            <a:r>
              <a:rPr lang="ja-JP" altLang="en-US" sz="2000" b="0" dirty="0">
                <a:solidFill>
                  <a:srgbClr val="000000"/>
                </a:solidFill>
                <a:latin typeface="メイリオ" panose="020B0604030504040204" pitchFamily="50" charset="-128"/>
                <a:ea typeface="メイリオ" panose="020B0604030504040204" pitchFamily="50" charset="-128"/>
              </a:rPr>
              <a:t>　　試験当日は受験票に表示されている登録内容に基づき受験するようご指</a:t>
            </a:r>
            <a:endParaRPr lang="en-US" altLang="ja-JP" sz="2000" b="0" dirty="0">
              <a:solidFill>
                <a:srgbClr val="000000"/>
              </a:solidFill>
              <a:latin typeface="メイリオ" panose="020B0604030504040204" pitchFamily="50" charset="-128"/>
              <a:ea typeface="メイリオ" panose="020B0604030504040204" pitchFamily="50" charset="-128"/>
            </a:endParaRPr>
          </a:p>
          <a:p>
            <a:pPr defTabSz="920387">
              <a:spcBef>
                <a:spcPts val="0"/>
              </a:spcBef>
              <a:spcAft>
                <a:spcPts val="0"/>
              </a:spcAft>
              <a:defRPr/>
            </a:pPr>
            <a:r>
              <a:rPr lang="ja-JP" altLang="en-US" sz="2000" b="0" dirty="0">
                <a:solidFill>
                  <a:srgbClr val="000000"/>
                </a:solidFill>
                <a:latin typeface="メイリオ" panose="020B0604030504040204" pitchFamily="50" charset="-128"/>
                <a:ea typeface="メイリオ" panose="020B0604030504040204" pitchFamily="50" charset="-128"/>
              </a:rPr>
              <a:t>　　導をお願いします。　　</a:t>
            </a:r>
            <a:endParaRPr lang="en-US" altLang="ja-JP" sz="2000" dirty="0">
              <a:solidFill>
                <a:srgbClr val="000000"/>
              </a:solidFill>
              <a:latin typeface="+mn-ea"/>
            </a:endParaRPr>
          </a:p>
          <a:p>
            <a:pPr defTabSz="920387">
              <a:spcBef>
                <a:spcPts val="1200"/>
              </a:spcBef>
              <a:spcAft>
                <a:spcPts val="0"/>
              </a:spcAft>
              <a:defRPr/>
            </a:pPr>
            <a:r>
              <a:rPr lang="ja-JP" altLang="en-US" sz="2400" dirty="0">
                <a:latin typeface="メイリオ" panose="020B0604030504040204" pitchFamily="50" charset="-128"/>
                <a:ea typeface="メイリオ" panose="020B0604030504040204" pitchFamily="50" charset="-128"/>
              </a:rPr>
              <a:t>　</a:t>
            </a:r>
            <a:r>
              <a:rPr lang="ja-JP" altLang="en-US" sz="2200" dirty="0">
                <a:latin typeface="メイリオ" panose="020B0604030504040204" pitchFamily="50" charset="-128"/>
                <a:ea typeface="メイリオ" panose="020B0604030504040204" pitchFamily="50" charset="-128"/>
              </a:rPr>
              <a:t>○　電子機器類のアラーム等について</a:t>
            </a:r>
            <a:endParaRPr lang="en-US" altLang="ja-JP" sz="2200" dirty="0">
              <a:latin typeface="メイリオ" panose="020B0604030504040204" pitchFamily="50" charset="-128"/>
              <a:ea typeface="メイリオ" panose="020B0604030504040204" pitchFamily="50" charset="-128"/>
            </a:endParaRPr>
          </a:p>
          <a:p>
            <a:pPr defTabSz="920387">
              <a:spcBef>
                <a:spcPts val="0"/>
              </a:spcBef>
              <a:spcAft>
                <a:spcPts val="0"/>
              </a:spcAft>
              <a:defRPr/>
            </a:pPr>
            <a:r>
              <a:rPr lang="ja-JP" altLang="en-US" sz="2000" b="0" dirty="0">
                <a:solidFill>
                  <a:srgbClr val="000000"/>
                </a:solidFill>
                <a:latin typeface="メイリオ" panose="020B0604030504040204" pitchFamily="50" charset="-128"/>
                <a:ea typeface="メイリオ" panose="020B0604030504040204" pitchFamily="50" charset="-128"/>
              </a:rPr>
              <a:t>　     スマートフォン等の電子機器類は、各試験時間の受験者入室終了時刻</a:t>
            </a:r>
            <a:endParaRPr lang="en-US" altLang="ja-JP" sz="2000" b="0" dirty="0">
              <a:solidFill>
                <a:srgbClr val="000000"/>
              </a:solidFill>
              <a:latin typeface="メイリオ" panose="020B0604030504040204" pitchFamily="50" charset="-128"/>
              <a:ea typeface="メイリオ" panose="020B0604030504040204" pitchFamily="50" charset="-128"/>
            </a:endParaRPr>
          </a:p>
          <a:p>
            <a:pPr defTabSz="920387">
              <a:spcBef>
                <a:spcPts val="0"/>
              </a:spcBef>
              <a:spcAft>
                <a:spcPts val="0"/>
              </a:spcAft>
              <a:defRPr/>
            </a:pPr>
            <a:r>
              <a:rPr lang="ja-JP" altLang="en-US" sz="2000" b="0" dirty="0">
                <a:solidFill>
                  <a:srgbClr val="000000"/>
                </a:solidFill>
                <a:latin typeface="メイリオ" panose="020B0604030504040204" pitchFamily="50" charset="-128"/>
                <a:ea typeface="メイリオ" panose="020B0604030504040204" pitchFamily="50" charset="-128"/>
              </a:rPr>
              <a:t>　　までに、必ずアラームの設定を解除し、電源を切っておくようご指導を</a:t>
            </a:r>
            <a:endParaRPr lang="en-US" altLang="ja-JP" sz="2000" b="0" dirty="0">
              <a:solidFill>
                <a:srgbClr val="000000"/>
              </a:solidFill>
              <a:latin typeface="メイリオ" panose="020B0604030504040204" pitchFamily="50" charset="-128"/>
              <a:ea typeface="メイリオ" panose="020B0604030504040204" pitchFamily="50" charset="-128"/>
            </a:endParaRPr>
          </a:p>
          <a:p>
            <a:pPr defTabSz="920387">
              <a:spcBef>
                <a:spcPts val="0"/>
              </a:spcBef>
              <a:spcAft>
                <a:spcPts val="0"/>
              </a:spcAft>
              <a:defRPr/>
            </a:pPr>
            <a:r>
              <a:rPr lang="ja-JP" altLang="en-US" sz="2000" b="0" dirty="0">
                <a:solidFill>
                  <a:srgbClr val="000000"/>
                </a:solidFill>
                <a:latin typeface="メイリオ" panose="020B0604030504040204" pitchFamily="50" charset="-128"/>
                <a:ea typeface="メイリオ" panose="020B0604030504040204" pitchFamily="50" charset="-128"/>
              </a:rPr>
              <a:t>　　お願いします。</a:t>
            </a:r>
            <a:endParaRPr lang="en-US" altLang="ja-JP" sz="2000" dirty="0">
              <a:latin typeface="メイリオ" panose="020B0604030504040204" pitchFamily="50" charset="-128"/>
              <a:ea typeface="メイリオ" panose="020B0604030504040204" pitchFamily="50" charset="-128"/>
            </a:endParaRPr>
          </a:p>
          <a:p>
            <a:pPr defTabSz="920387">
              <a:spcBef>
                <a:spcPts val="1200"/>
              </a:spcBef>
              <a:spcAft>
                <a:spcPts val="0"/>
              </a:spcAft>
              <a:defRPr/>
            </a:pPr>
            <a:r>
              <a:rPr lang="en-US" altLang="ja-JP" sz="2000" dirty="0">
                <a:latin typeface="メイリオ" panose="020B0604030504040204" pitchFamily="50" charset="-128"/>
                <a:ea typeface="メイリオ" panose="020B0604030504040204" pitchFamily="50" charset="-128"/>
              </a:rPr>
              <a:t>    </a:t>
            </a:r>
            <a:r>
              <a:rPr lang="ja-JP" altLang="en-US" sz="2200" dirty="0">
                <a:latin typeface="メイリオ" panose="020B0604030504040204" pitchFamily="50" charset="-128"/>
                <a:ea typeface="メイリオ" panose="020B0604030504040204" pitchFamily="50" charset="-128"/>
              </a:rPr>
              <a:t>○　通信機能のある電子機器類等について</a:t>
            </a:r>
            <a:endParaRPr lang="en-US" altLang="ja-JP" sz="2200" dirty="0">
              <a:latin typeface="メイリオ" panose="020B0604030504040204" pitchFamily="50" charset="-128"/>
              <a:ea typeface="メイリオ" panose="020B0604030504040204" pitchFamily="50" charset="-128"/>
            </a:endParaRPr>
          </a:p>
          <a:p>
            <a:pPr defTabSz="920387">
              <a:spcBef>
                <a:spcPts val="0"/>
              </a:spcBef>
              <a:spcAft>
                <a:spcPts val="0"/>
              </a:spcAft>
              <a:defRPr/>
            </a:pPr>
            <a:r>
              <a:rPr lang="ja-JP" altLang="en-US" sz="2000" b="0" dirty="0">
                <a:solidFill>
                  <a:srgbClr val="000000"/>
                </a:solidFill>
                <a:latin typeface="メイリオ" panose="020B0604030504040204" pitchFamily="50" charset="-128"/>
                <a:ea typeface="メイリオ" panose="020B0604030504040204" pitchFamily="50" charset="-128"/>
              </a:rPr>
              <a:t>　　　衣類のポケットにしまう、机の上に置く、引き出しの中にいれていて　</a:t>
            </a:r>
            <a:endParaRPr lang="en-US" altLang="ja-JP" sz="2000" b="0" dirty="0">
              <a:solidFill>
                <a:srgbClr val="000000"/>
              </a:solidFill>
              <a:latin typeface="メイリオ" panose="020B0604030504040204" pitchFamily="50" charset="-128"/>
              <a:ea typeface="メイリオ" panose="020B0604030504040204" pitchFamily="50" charset="-128"/>
            </a:endParaRPr>
          </a:p>
          <a:p>
            <a:pPr defTabSz="920387">
              <a:spcBef>
                <a:spcPts val="0"/>
              </a:spcBef>
              <a:spcAft>
                <a:spcPts val="0"/>
              </a:spcAft>
              <a:defRPr/>
            </a:pPr>
            <a:r>
              <a:rPr lang="ja-JP" altLang="en-US" sz="2000" b="0" dirty="0">
                <a:solidFill>
                  <a:srgbClr val="000000"/>
                </a:solidFill>
                <a:latin typeface="メイリオ" panose="020B0604030504040204" pitchFamily="50" charset="-128"/>
                <a:ea typeface="メイリオ" panose="020B0604030504040204" pitchFamily="50" charset="-128"/>
              </a:rPr>
              <a:t>　　も不正行為となります。必ずかばんの中にしまうようご指導ください。　</a:t>
            </a:r>
            <a:endParaRPr lang="en-US" altLang="ja-JP" sz="2000" b="0" dirty="0">
              <a:solidFill>
                <a:srgbClr val="000000"/>
              </a:solidFill>
              <a:latin typeface="メイリオ" panose="020B0604030504040204" pitchFamily="50" charset="-128"/>
              <a:ea typeface="メイリオ" panose="020B0604030504040204" pitchFamily="50" charset="-128"/>
            </a:endParaRPr>
          </a:p>
          <a:p>
            <a:pPr defTabSz="920387">
              <a:spcBef>
                <a:spcPts val="0"/>
              </a:spcBef>
              <a:spcAft>
                <a:spcPts val="0"/>
              </a:spcAft>
              <a:defRPr/>
            </a:pPr>
            <a:r>
              <a:rPr lang="ja-JP" altLang="en-US" sz="2000" b="0" dirty="0">
                <a:solidFill>
                  <a:srgbClr val="000000"/>
                </a:solidFill>
                <a:latin typeface="メイリオ" panose="020B0604030504040204" pitchFamily="50" charset="-128"/>
                <a:ea typeface="メイリオ" panose="020B0604030504040204" pitchFamily="50" charset="-128"/>
              </a:rPr>
              <a:t>　　　特に、利用者が増えている</a:t>
            </a:r>
            <a:r>
              <a:rPr lang="ja-JP" altLang="en-US" sz="2000" u="sng" dirty="0">
                <a:solidFill>
                  <a:srgbClr val="000000"/>
                </a:solidFill>
                <a:latin typeface="メイリオ" panose="020B0604030504040204" pitchFamily="50" charset="-128"/>
                <a:ea typeface="メイリオ" panose="020B0604030504040204" pitchFamily="50" charset="-128"/>
              </a:rPr>
              <a:t>スマートウォッチは、時計として利用でき　</a:t>
            </a:r>
            <a:endParaRPr lang="en-US" altLang="ja-JP" sz="2000" u="sng" dirty="0">
              <a:solidFill>
                <a:srgbClr val="000000"/>
              </a:solidFill>
              <a:latin typeface="メイリオ" panose="020B0604030504040204" pitchFamily="50" charset="-128"/>
              <a:ea typeface="メイリオ" panose="020B0604030504040204" pitchFamily="50" charset="-128"/>
            </a:endParaRPr>
          </a:p>
          <a:p>
            <a:pPr defTabSz="920387">
              <a:spcBef>
                <a:spcPts val="0"/>
              </a:spcBef>
              <a:spcAft>
                <a:spcPts val="0"/>
              </a:spcAft>
              <a:defRPr/>
            </a:pPr>
            <a:r>
              <a:rPr lang="ja-JP" altLang="en-US" sz="2000" dirty="0">
                <a:solidFill>
                  <a:srgbClr val="000000"/>
                </a:solidFill>
                <a:latin typeface="メイリオ" panose="020B0604030504040204" pitchFamily="50" charset="-128"/>
                <a:ea typeface="メイリオ" panose="020B0604030504040204" pitchFamily="50" charset="-128"/>
              </a:rPr>
              <a:t>　　</a:t>
            </a:r>
            <a:r>
              <a:rPr lang="ja-JP" altLang="en-US" sz="2000" u="sng" dirty="0">
                <a:solidFill>
                  <a:srgbClr val="000000"/>
                </a:solidFill>
                <a:latin typeface="メイリオ" panose="020B0604030504040204" pitchFamily="50" charset="-128"/>
                <a:ea typeface="メイリオ" panose="020B0604030504040204" pitchFamily="50" charset="-128"/>
              </a:rPr>
              <a:t>ません</a:t>
            </a:r>
            <a:r>
              <a:rPr lang="ja-JP" altLang="en-US" sz="2000" b="0" u="sng" dirty="0">
                <a:solidFill>
                  <a:srgbClr val="000000"/>
                </a:solidFill>
                <a:latin typeface="メイリオ" panose="020B0604030504040204" pitchFamily="50" charset="-128"/>
                <a:ea typeface="メイリオ" panose="020B0604030504040204" pitchFamily="50" charset="-128"/>
              </a:rPr>
              <a:t>。</a:t>
            </a:r>
            <a:r>
              <a:rPr lang="ja-JP" altLang="en-US" sz="2000" b="0" dirty="0">
                <a:solidFill>
                  <a:srgbClr val="000000"/>
                </a:solidFill>
                <a:latin typeface="メイリオ" panose="020B0604030504040204" pitchFamily="50" charset="-128"/>
                <a:ea typeface="メイリオ" panose="020B0604030504040204" pitchFamily="50" charset="-128"/>
              </a:rPr>
              <a:t>ご注意ください。</a:t>
            </a:r>
            <a:endParaRPr lang="en-US" altLang="ja-JP" sz="2000" b="0" dirty="0">
              <a:solidFill>
                <a:srgbClr val="000000"/>
              </a:solidFill>
              <a:latin typeface="メイリオ" panose="020B0604030504040204" pitchFamily="50" charset="-128"/>
              <a:ea typeface="メイリオ" panose="020B0604030504040204" pitchFamily="50" charset="-128"/>
            </a:endParaRPr>
          </a:p>
          <a:p>
            <a:pPr defTabSz="920387">
              <a:spcBef>
                <a:spcPts val="0"/>
              </a:spcBef>
              <a:spcAft>
                <a:spcPts val="0"/>
              </a:spcAft>
              <a:defRPr/>
            </a:pPr>
            <a:r>
              <a:rPr lang="ja-JP" altLang="en-US" sz="2000" b="0" dirty="0">
                <a:solidFill>
                  <a:srgbClr val="000000"/>
                </a:solidFill>
                <a:latin typeface="メイリオ" panose="020B0604030504040204" pitchFamily="50" charset="-128"/>
                <a:ea typeface="メイリオ" panose="020B0604030504040204" pitchFamily="50" charset="-128"/>
              </a:rPr>
              <a:t>　　</a:t>
            </a:r>
            <a:endParaRPr lang="en-US" altLang="ja-JP" sz="2000" b="0" dirty="0">
              <a:solidFill>
                <a:srgbClr val="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094972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619672" y="1484030"/>
            <a:ext cx="8747575" cy="61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p>
            <a:pPr>
              <a:spcBef>
                <a:spcPts val="1829"/>
              </a:spcBef>
            </a:pPr>
            <a:endParaRPr lang="en-US" altLang="ja-JP" sz="2400" dirty="0">
              <a:latin typeface="ＭＳ Ｐゴシック"/>
            </a:endParaRPr>
          </a:p>
        </p:txBody>
      </p:sp>
      <p:sp>
        <p:nvSpPr>
          <p:cNvPr id="3" name="スライド番号プレースホルダー 2">
            <a:extLst>
              <a:ext uri="{FF2B5EF4-FFF2-40B4-BE49-F238E27FC236}">
                <a16:creationId xmlns:a16="http://schemas.microsoft.com/office/drawing/2014/main" id="{A1493141-0BEE-4016-9C65-8BB6CD23B49A}"/>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48</a:t>
            </a:fld>
            <a:endParaRPr lang="ja-JP" altLang="en-US">
              <a:solidFill>
                <a:prstClr val="black">
                  <a:tint val="75000"/>
                </a:prstClr>
              </a:solidFill>
            </a:endParaRPr>
          </a:p>
        </p:txBody>
      </p:sp>
      <p:sp>
        <p:nvSpPr>
          <p:cNvPr id="8" name="正方形/長方形 7">
            <a:extLst>
              <a:ext uri="{FF2B5EF4-FFF2-40B4-BE49-F238E27FC236}">
                <a16:creationId xmlns:a16="http://schemas.microsoft.com/office/drawing/2014/main" id="{25F93D62-C4E6-4DC3-AC6A-25A4938CB186}"/>
              </a:ext>
            </a:extLst>
          </p:cNvPr>
          <p:cNvSpPr/>
          <p:nvPr/>
        </p:nvSpPr>
        <p:spPr>
          <a:xfrm>
            <a:off x="546265" y="4581128"/>
            <a:ext cx="8051468" cy="1951051"/>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ja-JP" altLang="en-US" sz="2000" b="0" dirty="0">
                <a:solidFill>
                  <a:schemeClr val="tx1"/>
                </a:solidFill>
                <a:latin typeface="メイリオ" panose="020B0604030504040204" pitchFamily="50" charset="-128"/>
                <a:ea typeface="メイリオ" panose="020B0604030504040204" pitchFamily="50" charset="-128"/>
              </a:rPr>
              <a:t>　今後、必要な連絡事項が生じた場合は、大学入試センターのウェブサイトに別途掲載する「受験上の注意」に明示するほか、大学入試センターのウェブサイト等においても情報を提供する。</a:t>
            </a:r>
            <a:endParaRPr lang="en-US" altLang="ja-JP" sz="2000" b="0" dirty="0">
              <a:solidFill>
                <a:schemeClr val="tx1"/>
              </a:solidFill>
              <a:latin typeface="メイリオ" panose="020B0604030504040204" pitchFamily="50" charset="-128"/>
              <a:ea typeface="メイリオ" panose="020B0604030504040204" pitchFamily="50" charset="-128"/>
            </a:endParaRPr>
          </a:p>
          <a:p>
            <a:pPr>
              <a:spcBef>
                <a:spcPts val="0"/>
              </a:spcBef>
            </a:pPr>
            <a:r>
              <a:rPr lang="ja-JP" altLang="en-US" sz="2000" b="0" dirty="0">
                <a:solidFill>
                  <a:schemeClr val="tx1"/>
                </a:solidFill>
                <a:latin typeface="メイリオ" panose="020B0604030504040204" pitchFamily="50" charset="-128"/>
                <a:ea typeface="メイリオ" panose="020B0604030504040204" pitchFamily="50" charset="-128"/>
              </a:rPr>
              <a:t>　また、メール及び共通テスト出願サイトのマイページの「お知らせ」でも通知する。</a:t>
            </a:r>
          </a:p>
        </p:txBody>
      </p:sp>
      <p:sp>
        <p:nvSpPr>
          <p:cNvPr id="9" name="テキスト ボックス 8">
            <a:extLst>
              <a:ext uri="{FF2B5EF4-FFF2-40B4-BE49-F238E27FC236}">
                <a16:creationId xmlns:a16="http://schemas.microsoft.com/office/drawing/2014/main" id="{72125449-4D29-4F8E-9134-B3FDCACD3794}"/>
              </a:ext>
            </a:extLst>
          </p:cNvPr>
          <p:cNvSpPr txBox="1"/>
          <p:nvPr/>
        </p:nvSpPr>
        <p:spPr>
          <a:xfrm>
            <a:off x="144905" y="1268760"/>
            <a:ext cx="8603559" cy="2831544"/>
          </a:xfrm>
          <a:prstGeom prst="rect">
            <a:avLst/>
          </a:prstGeom>
          <a:noFill/>
        </p:spPr>
        <p:txBody>
          <a:bodyPr wrap="square" rtlCol="0">
            <a:spAutoFit/>
          </a:bodyPr>
          <a:lstStyle/>
          <a:p>
            <a:pPr defTabSz="920387">
              <a:spcBef>
                <a:spcPts val="600"/>
              </a:spcBef>
              <a:spcAft>
                <a:spcPts val="0"/>
              </a:spcAft>
              <a:defRPr/>
            </a:pPr>
            <a:r>
              <a:rPr lang="ja-JP" altLang="en-US" sz="2400" dirty="0">
                <a:latin typeface="メイリオ" panose="020B0604030504040204" pitchFamily="50" charset="-128"/>
                <a:ea typeface="メイリオ" panose="020B0604030504040204" pitchFamily="50" charset="-128"/>
              </a:rPr>
              <a:t>　</a:t>
            </a:r>
            <a:r>
              <a:rPr lang="ja-JP" altLang="en-US" sz="2200" dirty="0">
                <a:latin typeface="メイリオ" panose="020B0604030504040204" pitchFamily="50" charset="-128"/>
                <a:ea typeface="メイリオ" panose="020B0604030504040204" pitchFamily="50" charset="-128"/>
              </a:rPr>
              <a:t>○　車送迎の自粛</a:t>
            </a:r>
            <a:endParaRPr lang="en-US" altLang="ja-JP" sz="2200" dirty="0">
              <a:latin typeface="メイリオ" panose="020B0604030504040204" pitchFamily="50" charset="-128"/>
              <a:ea typeface="メイリオ" panose="020B0604030504040204" pitchFamily="50" charset="-128"/>
            </a:endParaRPr>
          </a:p>
          <a:p>
            <a:pPr defTabSz="920387">
              <a:spcBef>
                <a:spcPts val="0"/>
              </a:spcBef>
              <a:spcAft>
                <a:spcPts val="0"/>
              </a:spcAft>
              <a:defRPr/>
            </a:pPr>
            <a:r>
              <a:rPr lang="ja-JP" altLang="en-US" sz="2000" b="0" dirty="0">
                <a:solidFill>
                  <a:srgbClr val="000000"/>
                </a:solidFill>
                <a:latin typeface="メイリオ" panose="020B0604030504040204" pitchFamily="50" charset="-128"/>
                <a:ea typeface="メイリオ" panose="020B0604030504040204" pitchFamily="50" charset="-128"/>
              </a:rPr>
              <a:t>　　  例年、試験実施大学に、近隣店舗や住民の方から多くの苦情が寄せ </a:t>
            </a:r>
            <a:r>
              <a:rPr lang="en-US" altLang="ja-JP" sz="2000" b="0" dirty="0">
                <a:solidFill>
                  <a:srgbClr val="000000"/>
                </a:solidFill>
                <a:latin typeface="メイリオ" panose="020B0604030504040204" pitchFamily="50" charset="-128"/>
                <a:ea typeface="メイリオ" panose="020B0604030504040204" pitchFamily="50" charset="-128"/>
              </a:rPr>
              <a:t>  </a:t>
            </a:r>
          </a:p>
          <a:p>
            <a:pPr defTabSz="920387">
              <a:spcBef>
                <a:spcPts val="0"/>
              </a:spcBef>
              <a:spcAft>
                <a:spcPts val="0"/>
              </a:spcAft>
              <a:defRPr/>
            </a:pPr>
            <a:r>
              <a:rPr lang="en-US" altLang="ja-JP" sz="2000" b="0" dirty="0">
                <a:solidFill>
                  <a:srgbClr val="000000"/>
                </a:solidFill>
                <a:latin typeface="メイリオ" panose="020B0604030504040204" pitchFamily="50" charset="-128"/>
                <a:ea typeface="メイリオ" panose="020B0604030504040204" pitchFamily="50" charset="-128"/>
              </a:rPr>
              <a:t>     </a:t>
            </a:r>
            <a:r>
              <a:rPr lang="ja-JP" altLang="en-US" sz="2000" b="0" dirty="0" err="1">
                <a:solidFill>
                  <a:srgbClr val="000000"/>
                </a:solidFill>
                <a:latin typeface="メイリオ" panose="020B0604030504040204" pitchFamily="50" charset="-128"/>
                <a:ea typeface="メイリオ" panose="020B0604030504040204" pitchFamily="50" charset="-128"/>
              </a:rPr>
              <a:t>られる</a:t>
            </a:r>
            <a:r>
              <a:rPr lang="ja-JP" altLang="en-US" sz="2000" b="0" dirty="0">
                <a:solidFill>
                  <a:srgbClr val="000000"/>
                </a:solidFill>
                <a:latin typeface="メイリオ" panose="020B0604030504040204" pitchFamily="50" charset="-128"/>
                <a:ea typeface="メイリオ" panose="020B0604030504040204" pitchFamily="50" charset="-128"/>
              </a:rPr>
              <a:t>ため、可能な限り公共交通機関で試験場に向かうようにしてく </a:t>
            </a:r>
            <a:endParaRPr lang="en-US" altLang="ja-JP" sz="2000" b="0" dirty="0">
              <a:solidFill>
                <a:srgbClr val="000000"/>
              </a:solidFill>
              <a:latin typeface="メイリオ" panose="020B0604030504040204" pitchFamily="50" charset="-128"/>
              <a:ea typeface="メイリオ" panose="020B0604030504040204" pitchFamily="50" charset="-128"/>
            </a:endParaRPr>
          </a:p>
          <a:p>
            <a:pPr defTabSz="920387">
              <a:spcBef>
                <a:spcPts val="0"/>
              </a:spcBef>
              <a:spcAft>
                <a:spcPts val="0"/>
              </a:spcAft>
              <a:defRPr/>
            </a:pPr>
            <a:r>
              <a:rPr lang="en-US" altLang="ja-JP" sz="2000" b="0" dirty="0">
                <a:solidFill>
                  <a:srgbClr val="000000"/>
                </a:solidFill>
                <a:latin typeface="メイリオ" panose="020B0604030504040204" pitchFamily="50" charset="-128"/>
                <a:ea typeface="メイリオ" panose="020B0604030504040204" pitchFamily="50" charset="-128"/>
              </a:rPr>
              <a:t>     </a:t>
            </a:r>
            <a:r>
              <a:rPr lang="ja-JP" altLang="en-US" sz="2000" b="0" dirty="0">
                <a:solidFill>
                  <a:srgbClr val="000000"/>
                </a:solidFill>
                <a:latin typeface="メイリオ" panose="020B0604030504040204" pitchFamily="50" charset="-128"/>
                <a:ea typeface="メイリオ" panose="020B0604030504040204" pitchFamily="50" charset="-128"/>
              </a:rPr>
              <a:t>ださい。</a:t>
            </a:r>
            <a:endParaRPr lang="en-US" altLang="ja-JP" sz="2000" b="0" dirty="0">
              <a:solidFill>
                <a:srgbClr val="000000"/>
              </a:solidFill>
              <a:latin typeface="メイリオ" panose="020B0604030504040204" pitchFamily="50" charset="-128"/>
              <a:ea typeface="メイリオ" panose="020B0604030504040204" pitchFamily="50" charset="-128"/>
            </a:endParaRPr>
          </a:p>
          <a:p>
            <a:pPr defTabSz="920387">
              <a:spcBef>
                <a:spcPts val="1200"/>
              </a:spcBef>
              <a:spcAft>
                <a:spcPts val="0"/>
              </a:spcAft>
              <a:defRPr/>
            </a:pPr>
            <a:r>
              <a:rPr lang="ja-JP" altLang="en-US" sz="2400" dirty="0">
                <a:latin typeface="メイリオ" panose="020B0604030504040204" pitchFamily="50" charset="-128"/>
                <a:ea typeface="メイリオ" panose="020B0604030504040204" pitchFamily="50" charset="-128"/>
              </a:rPr>
              <a:t>　</a:t>
            </a:r>
            <a:r>
              <a:rPr lang="ja-JP" altLang="en-US" sz="2200" dirty="0">
                <a:latin typeface="メイリオ" panose="020B0604030504040204" pitchFamily="50" charset="-128"/>
                <a:ea typeface="メイリオ" panose="020B0604030504040204" pitchFamily="50" charset="-128"/>
              </a:rPr>
              <a:t>○　当日の服装</a:t>
            </a:r>
            <a:endParaRPr lang="en-US" altLang="ja-JP" sz="2200" dirty="0">
              <a:latin typeface="メイリオ" panose="020B0604030504040204" pitchFamily="50" charset="-128"/>
              <a:ea typeface="メイリオ" panose="020B0604030504040204" pitchFamily="50" charset="-128"/>
            </a:endParaRPr>
          </a:p>
          <a:p>
            <a:pPr defTabSz="920387">
              <a:spcBef>
                <a:spcPts val="0"/>
              </a:spcBef>
              <a:spcAft>
                <a:spcPts val="0"/>
              </a:spcAft>
              <a:defRPr/>
            </a:pPr>
            <a:r>
              <a:rPr lang="ja-JP" altLang="en-US" sz="2000" b="0" dirty="0">
                <a:solidFill>
                  <a:srgbClr val="000000"/>
                </a:solidFill>
                <a:latin typeface="メイリオ" panose="020B0604030504040204" pitchFamily="50" charset="-128"/>
                <a:ea typeface="メイリオ" panose="020B0604030504040204" pitchFamily="50" charset="-128"/>
              </a:rPr>
              <a:t>　　  試験当日の服装は、高等学校等の制服でも、私服でもどちらでも構</a:t>
            </a:r>
            <a:endParaRPr lang="en-US" altLang="ja-JP" sz="2000" b="0" dirty="0">
              <a:solidFill>
                <a:srgbClr val="000000"/>
              </a:solidFill>
              <a:latin typeface="メイリオ" panose="020B0604030504040204" pitchFamily="50" charset="-128"/>
              <a:ea typeface="メイリオ" panose="020B0604030504040204" pitchFamily="50" charset="-128"/>
            </a:endParaRPr>
          </a:p>
          <a:p>
            <a:pPr defTabSz="920387">
              <a:spcBef>
                <a:spcPts val="0"/>
              </a:spcBef>
              <a:spcAft>
                <a:spcPts val="0"/>
              </a:spcAft>
              <a:defRPr/>
            </a:pPr>
            <a:r>
              <a:rPr lang="en-US" altLang="ja-JP" sz="2000" b="0" dirty="0">
                <a:solidFill>
                  <a:srgbClr val="000000"/>
                </a:solidFill>
                <a:latin typeface="メイリオ" panose="020B0604030504040204" pitchFamily="50" charset="-128"/>
                <a:ea typeface="メイリオ" panose="020B0604030504040204" pitchFamily="50" charset="-128"/>
              </a:rPr>
              <a:t>     </a:t>
            </a:r>
            <a:r>
              <a:rPr lang="ja-JP" altLang="en-US" sz="2000" b="0" dirty="0">
                <a:solidFill>
                  <a:srgbClr val="000000"/>
                </a:solidFill>
                <a:latin typeface="メイリオ" panose="020B0604030504040204" pitchFamily="50" charset="-128"/>
                <a:ea typeface="メイリオ" panose="020B0604030504040204" pitchFamily="50" charset="-128"/>
              </a:rPr>
              <a:t>いません。ただし、</a:t>
            </a:r>
            <a:r>
              <a:rPr lang="ja-JP" altLang="en-US" sz="2000" b="0" dirty="0">
                <a:latin typeface="メイリオ" panose="020B0604030504040204" pitchFamily="50" charset="-128"/>
                <a:ea typeface="メイリオ" panose="020B0604030504040204" pitchFamily="50" charset="-128"/>
              </a:rPr>
              <a:t>英文字や地図等がプリントされた服等は着用しな </a:t>
            </a:r>
            <a:endParaRPr lang="en-US" altLang="ja-JP" sz="2000" b="0" dirty="0">
              <a:latin typeface="メイリオ" panose="020B0604030504040204" pitchFamily="50" charset="-128"/>
              <a:ea typeface="メイリオ" panose="020B0604030504040204" pitchFamily="50" charset="-128"/>
            </a:endParaRPr>
          </a:p>
          <a:p>
            <a:pPr defTabSz="920387">
              <a:spcBef>
                <a:spcPts val="0"/>
              </a:spcBef>
              <a:spcAft>
                <a:spcPts val="0"/>
              </a:spcAft>
              <a:defRPr/>
            </a:pPr>
            <a:r>
              <a:rPr lang="en-US" altLang="ja-JP" sz="2000" b="0" dirty="0">
                <a:latin typeface="メイリオ" panose="020B0604030504040204" pitchFamily="50" charset="-128"/>
                <a:ea typeface="メイリオ" panose="020B0604030504040204" pitchFamily="50" charset="-128"/>
              </a:rPr>
              <a:t>     </a:t>
            </a:r>
            <a:r>
              <a:rPr lang="ja-JP" altLang="en-US" sz="2000" b="0" dirty="0">
                <a:latin typeface="メイリオ" panose="020B0604030504040204" pitchFamily="50" charset="-128"/>
                <a:ea typeface="メイリオ" panose="020B0604030504040204" pitchFamily="50" charset="-128"/>
              </a:rPr>
              <a:t>いでください。</a:t>
            </a:r>
            <a:endParaRPr lang="en-US" altLang="ja-JP" sz="2000" b="0" dirty="0">
              <a:solidFill>
                <a:srgbClr val="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572653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326024" y="957286"/>
            <a:ext cx="8424000" cy="576000"/>
          </a:xfrm>
          <a:prstGeom prst="rect">
            <a:avLst/>
          </a:prstGeom>
          <a:solidFill>
            <a:srgbClr val="FFFFCC"/>
          </a:solidFill>
          <a:ln w="28575">
            <a:noFill/>
          </a:ln>
          <a:extLst/>
        </p:spPr>
        <p:txBody>
          <a:bodyPr anchor="b"/>
          <a:lstStyle/>
          <a:p>
            <a:pPr>
              <a:spcBef>
                <a:spcPct val="0"/>
              </a:spcBef>
            </a:pPr>
            <a:r>
              <a:rPr lang="ja-JP" altLang="en-US" dirty="0">
                <a:latin typeface="メイリオ" panose="020B0604030504040204" pitchFamily="50" charset="-128"/>
                <a:ea typeface="メイリオ" panose="020B0604030504040204" pitchFamily="50" charset="-128"/>
              </a:rPr>
              <a:t>出願期間</a:t>
            </a:r>
          </a:p>
        </p:txBody>
      </p:sp>
      <p:sp>
        <p:nvSpPr>
          <p:cNvPr id="15" name="テキスト ボックス 14"/>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メイリオ" panose="020B0604030504040204" pitchFamily="50" charset="-128"/>
                <a:ea typeface="メイリオ" panose="020B0604030504040204" pitchFamily="50" charset="-128"/>
              </a:rPr>
              <a:t>Ｂ</a:t>
            </a:r>
            <a:endParaRPr kumimoji="1" lang="ja-JP" altLang="en-US" sz="3000" dirty="0">
              <a:latin typeface="メイリオ" panose="020B0604030504040204" pitchFamily="50" charset="-128"/>
              <a:ea typeface="メイリオ" panose="020B0604030504040204" pitchFamily="50" charset="-128"/>
            </a:endParaRPr>
          </a:p>
        </p:txBody>
      </p:sp>
      <p:sp>
        <p:nvSpPr>
          <p:cNvPr id="17"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dirty="0">
                <a:latin typeface="メイリオ" panose="020B0604030504040204" pitchFamily="50" charset="-128"/>
                <a:ea typeface="メイリオ" panose="020B0604030504040204" pitchFamily="50" charset="-128"/>
              </a:rPr>
              <a:t>出願</a:t>
            </a:r>
            <a:r>
              <a:rPr lang="ja-JP" altLang="en-US" sz="24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【P21】</a:t>
            </a:r>
            <a:endParaRPr lang="ja-JP" altLang="en-US" sz="2000" dirty="0">
              <a:solidFill>
                <a:srgbClr val="0033CC"/>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CEBE0AE6-2ED3-470D-9CB0-A3442DF8D435}"/>
              </a:ext>
            </a:extLst>
          </p:cNvPr>
          <p:cNvSpPr>
            <a:spLocks noGrp="1"/>
          </p:cNvSpPr>
          <p:nvPr>
            <p:ph type="sldNum" sz="quarter" idx="12"/>
          </p:nvPr>
        </p:nvSpPr>
        <p:spPr>
          <a:xfrm>
            <a:off x="6862629" y="6407443"/>
            <a:ext cx="2133601" cy="366253"/>
          </a:xfrm>
        </p:spPr>
        <p:txBody>
          <a:bodyPr/>
          <a:lstStyle/>
          <a:p>
            <a:fld id="{F14AF66F-3B4F-4E8B-A9F2-F8EEB7F87A3A}" type="slidenum">
              <a:rPr lang="ja-JP" altLang="en-US" smtClean="0">
                <a:solidFill>
                  <a:prstClr val="black">
                    <a:tint val="75000"/>
                  </a:prstClr>
                </a:solidFill>
              </a:rPr>
              <a:pPr/>
              <a:t>5</a:t>
            </a:fld>
            <a:endParaRPr lang="ja-JP" altLang="en-US" dirty="0">
              <a:solidFill>
                <a:prstClr val="black">
                  <a:tint val="75000"/>
                </a:prstClr>
              </a:solidFill>
            </a:endParaRPr>
          </a:p>
        </p:txBody>
      </p:sp>
      <p:sp>
        <p:nvSpPr>
          <p:cNvPr id="8" name="Rectangle 4">
            <a:extLst>
              <a:ext uri="{FF2B5EF4-FFF2-40B4-BE49-F238E27FC236}">
                <a16:creationId xmlns:a16="http://schemas.microsoft.com/office/drawing/2014/main" id="{5301AF12-87A2-43CE-86F9-64200644D2A7}"/>
              </a:ext>
            </a:extLst>
          </p:cNvPr>
          <p:cNvSpPr>
            <a:spLocks noChangeArrowheads="1"/>
          </p:cNvSpPr>
          <p:nvPr/>
        </p:nvSpPr>
        <p:spPr bwMode="auto">
          <a:xfrm>
            <a:off x="251521" y="2640903"/>
            <a:ext cx="8424936" cy="3884441"/>
          </a:xfrm>
          <a:prstGeom prst="rect">
            <a:avLst/>
          </a:prstGeom>
          <a:noFill/>
          <a:ln w="762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lstStyle/>
          <a:p>
            <a:pPr marL="342900" indent="-342900">
              <a:lnSpc>
                <a:spcPct val="95000"/>
              </a:lnSpc>
              <a:spcBef>
                <a:spcPts val="3000"/>
              </a:spcBef>
            </a:pPr>
            <a:r>
              <a:rPr lang="ja-JP" altLang="en-US" sz="2400" dirty="0">
                <a:latin typeface="メイリオ" panose="020B0604030504040204" pitchFamily="50" charset="-128"/>
                <a:ea typeface="メイリオ" panose="020B0604030504040204" pitchFamily="50" charset="-128"/>
              </a:rPr>
              <a:t>○　出願期間</a:t>
            </a:r>
            <a:endParaRPr lang="en-US" altLang="ja-JP" sz="2400" dirty="0">
              <a:latin typeface="メイリオ" panose="020B0604030504040204" pitchFamily="50" charset="-128"/>
              <a:ea typeface="メイリオ" panose="020B0604030504040204" pitchFamily="50" charset="-128"/>
            </a:endParaRPr>
          </a:p>
          <a:p>
            <a:pPr marL="342900" indent="-342900">
              <a:lnSpc>
                <a:spcPct val="95000"/>
              </a:lnSpc>
              <a:spcBef>
                <a:spcPts val="600"/>
              </a:spcBef>
            </a:pPr>
            <a:r>
              <a:rPr lang="ja-JP" altLang="en-US" sz="2400" dirty="0">
                <a:latin typeface="メイリオ" panose="020B0604030504040204" pitchFamily="50" charset="-128"/>
                <a:ea typeface="メイリオ" panose="020B0604030504040204" pitchFamily="50" charset="-128"/>
              </a:rPr>
              <a:t>　　</a:t>
            </a:r>
            <a:r>
              <a:rPr lang="ja-JP" altLang="ja-JP" sz="2400" dirty="0">
                <a:latin typeface="メイリオ" panose="020B0604030504040204" pitchFamily="50" charset="-128"/>
                <a:ea typeface="メイリオ" panose="020B0604030504040204" pitchFamily="50" charset="-128"/>
              </a:rPr>
              <a:t>【出願内容の登録（</a:t>
            </a:r>
            <a:r>
              <a:rPr lang="en-US" altLang="ja-JP" sz="2400" dirty="0">
                <a:latin typeface="メイリオ" panose="020B0604030504040204" pitchFamily="50" charset="-128"/>
                <a:ea typeface="メイリオ" panose="020B0604030504040204" pitchFamily="50" charset="-128"/>
              </a:rPr>
              <a:t>Web</a:t>
            </a:r>
            <a:r>
              <a:rPr lang="ja-JP" altLang="ja-JP" sz="2400" dirty="0">
                <a:latin typeface="メイリオ" panose="020B0604030504040204" pitchFamily="50" charset="-128"/>
                <a:ea typeface="メイリオ" panose="020B0604030504040204" pitchFamily="50" charset="-128"/>
              </a:rPr>
              <a:t>出願）】</a:t>
            </a:r>
          </a:p>
          <a:p>
            <a:r>
              <a:rPr lang="ja-JP" altLang="ja-JP" sz="2400"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　　　</a:t>
            </a:r>
            <a:r>
              <a:rPr lang="en-US" altLang="ja-JP" sz="2400" u="sng" dirty="0">
                <a:latin typeface="メイリオ" panose="020B0604030504040204" pitchFamily="50" charset="-128"/>
                <a:ea typeface="メイリオ" panose="020B0604030504040204" pitchFamily="50" charset="-128"/>
              </a:rPr>
              <a:t>9</a:t>
            </a:r>
            <a:r>
              <a:rPr lang="ja-JP" altLang="ja-JP" sz="2400" u="sng" dirty="0">
                <a:latin typeface="メイリオ" panose="020B0604030504040204" pitchFamily="50" charset="-128"/>
                <a:ea typeface="メイリオ" panose="020B0604030504040204" pitchFamily="50" charset="-128"/>
              </a:rPr>
              <a:t>月</a:t>
            </a:r>
            <a:r>
              <a:rPr lang="en-US" altLang="ja-JP" sz="2400" u="sng" dirty="0">
                <a:latin typeface="メイリオ" panose="020B0604030504040204" pitchFamily="50" charset="-128"/>
                <a:ea typeface="メイリオ" panose="020B0604030504040204" pitchFamily="50" charset="-128"/>
              </a:rPr>
              <a:t>15</a:t>
            </a:r>
            <a:r>
              <a:rPr lang="ja-JP" altLang="ja-JP" sz="2400" u="sng" dirty="0">
                <a:latin typeface="メイリオ" panose="020B0604030504040204" pitchFamily="50" charset="-128"/>
                <a:ea typeface="メイリオ" panose="020B0604030504040204" pitchFamily="50" charset="-128"/>
              </a:rPr>
              <a:t>日</a:t>
            </a:r>
            <a:r>
              <a:rPr lang="ja-JP" altLang="en-US" sz="2400" u="sng" dirty="0">
                <a:latin typeface="メイリオ" panose="020B0604030504040204" pitchFamily="50" charset="-128"/>
                <a:ea typeface="メイリオ" panose="020B0604030504040204" pitchFamily="50" charset="-128"/>
              </a:rPr>
              <a:t>（</a:t>
            </a:r>
            <a:r>
              <a:rPr lang="ja-JP" altLang="ja-JP" sz="2400" u="sng" dirty="0">
                <a:latin typeface="メイリオ" panose="020B0604030504040204" pitchFamily="50" charset="-128"/>
                <a:ea typeface="メイリオ" panose="020B0604030504040204" pitchFamily="50" charset="-128"/>
              </a:rPr>
              <a:t>火</a:t>
            </a:r>
            <a:r>
              <a:rPr lang="ja-JP" altLang="en-US" sz="2400" u="sng" dirty="0">
                <a:latin typeface="メイリオ" panose="020B0604030504040204" pitchFamily="50" charset="-128"/>
                <a:ea typeface="メイリオ" panose="020B0604030504040204" pitchFamily="50" charset="-128"/>
              </a:rPr>
              <a:t>）</a:t>
            </a:r>
            <a:r>
              <a:rPr lang="en-US" altLang="ja-JP" sz="2400" u="sng" dirty="0">
                <a:latin typeface="メイリオ" panose="020B0604030504040204" pitchFamily="50" charset="-128"/>
                <a:ea typeface="メイリオ" panose="020B0604030504040204" pitchFamily="50" charset="-128"/>
              </a:rPr>
              <a:t>10:00 </a:t>
            </a:r>
            <a:r>
              <a:rPr lang="ja-JP" altLang="ja-JP" sz="2400" u="sng" dirty="0">
                <a:latin typeface="メイリオ" panose="020B0604030504040204" pitchFamily="50" charset="-128"/>
                <a:ea typeface="メイリオ" panose="020B0604030504040204" pitchFamily="50" charset="-128"/>
              </a:rPr>
              <a:t>～</a:t>
            </a:r>
            <a:r>
              <a:rPr lang="en-US" altLang="ja-JP" sz="2400" u="sng" dirty="0">
                <a:latin typeface="メイリオ" panose="020B0604030504040204" pitchFamily="50" charset="-128"/>
                <a:ea typeface="メイリオ" panose="020B0604030504040204" pitchFamily="50" charset="-128"/>
              </a:rPr>
              <a:t> 10</a:t>
            </a:r>
            <a:r>
              <a:rPr lang="ja-JP" altLang="ja-JP" sz="2400" u="sng" dirty="0">
                <a:latin typeface="メイリオ" panose="020B0604030504040204" pitchFamily="50" charset="-128"/>
                <a:ea typeface="メイリオ" panose="020B0604030504040204" pitchFamily="50" charset="-128"/>
              </a:rPr>
              <a:t>月</a:t>
            </a:r>
            <a:r>
              <a:rPr lang="en-US" altLang="ja-JP" sz="2400" u="sng" dirty="0">
                <a:latin typeface="メイリオ" panose="020B0604030504040204" pitchFamily="50" charset="-128"/>
                <a:ea typeface="メイリオ" panose="020B0604030504040204" pitchFamily="50" charset="-128"/>
              </a:rPr>
              <a:t>2</a:t>
            </a:r>
            <a:r>
              <a:rPr lang="ja-JP" altLang="ja-JP" sz="2400" u="sng" dirty="0">
                <a:latin typeface="メイリオ" panose="020B0604030504040204" pitchFamily="50" charset="-128"/>
                <a:ea typeface="メイリオ" panose="020B0604030504040204" pitchFamily="50" charset="-128"/>
              </a:rPr>
              <a:t>日</a:t>
            </a:r>
            <a:r>
              <a:rPr lang="ja-JP" altLang="en-US" sz="2400" u="sng" dirty="0">
                <a:latin typeface="メイリオ" panose="020B0604030504040204" pitchFamily="50" charset="-128"/>
                <a:ea typeface="メイリオ" panose="020B0604030504040204" pitchFamily="50" charset="-128"/>
              </a:rPr>
              <a:t>（</a:t>
            </a:r>
            <a:r>
              <a:rPr lang="ja-JP" altLang="ja-JP" sz="2400" u="sng" dirty="0">
                <a:latin typeface="メイリオ" panose="020B0604030504040204" pitchFamily="50" charset="-128"/>
                <a:ea typeface="メイリオ" panose="020B0604030504040204" pitchFamily="50" charset="-128"/>
              </a:rPr>
              <a:t>金</a:t>
            </a:r>
            <a:r>
              <a:rPr lang="ja-JP" altLang="en-US" sz="2400" u="sng" dirty="0">
                <a:latin typeface="メイリオ" panose="020B0604030504040204" pitchFamily="50" charset="-128"/>
                <a:ea typeface="メイリオ" panose="020B0604030504040204" pitchFamily="50" charset="-128"/>
              </a:rPr>
              <a:t>）</a:t>
            </a:r>
            <a:r>
              <a:rPr lang="en-US" altLang="ja-JP" sz="2400" u="sng" dirty="0">
                <a:latin typeface="メイリオ" panose="020B0604030504040204" pitchFamily="50" charset="-128"/>
                <a:ea typeface="メイリオ" panose="020B0604030504040204" pitchFamily="50" charset="-128"/>
              </a:rPr>
              <a:t>17:00</a:t>
            </a:r>
            <a:endParaRPr lang="ja-JP" altLang="ja-JP" sz="2400" u="sng"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ja-JP" sz="2400" dirty="0">
                <a:latin typeface="メイリオ" panose="020B0604030504040204" pitchFamily="50" charset="-128"/>
                <a:ea typeface="メイリオ" panose="020B0604030504040204" pitchFamily="50" charset="-128"/>
              </a:rPr>
              <a:t>【検定料等の支払い】</a:t>
            </a:r>
          </a:p>
          <a:p>
            <a:pPr>
              <a:spcAft>
                <a:spcPts val="600"/>
              </a:spcAft>
            </a:pPr>
            <a:r>
              <a:rPr lang="ja-JP" altLang="en-US" sz="2400" dirty="0">
                <a:latin typeface="メイリオ" panose="020B0604030504040204" pitchFamily="50" charset="-128"/>
                <a:ea typeface="メイリオ" panose="020B0604030504040204" pitchFamily="50" charset="-128"/>
              </a:rPr>
              <a:t> 　　　</a:t>
            </a:r>
            <a:r>
              <a:rPr lang="en-US" altLang="ja-JP" sz="2400" u="sng" dirty="0">
                <a:latin typeface="メイリオ" panose="020B0604030504040204" pitchFamily="50" charset="-128"/>
                <a:ea typeface="メイリオ" panose="020B0604030504040204" pitchFamily="50" charset="-128"/>
              </a:rPr>
              <a:t>9</a:t>
            </a:r>
            <a:r>
              <a:rPr lang="ja-JP" altLang="ja-JP" sz="2400" u="sng" dirty="0">
                <a:latin typeface="メイリオ" panose="020B0604030504040204" pitchFamily="50" charset="-128"/>
                <a:ea typeface="メイリオ" panose="020B0604030504040204" pitchFamily="50" charset="-128"/>
              </a:rPr>
              <a:t>月</a:t>
            </a:r>
            <a:r>
              <a:rPr lang="en-US" altLang="ja-JP" sz="2400" u="sng" dirty="0">
                <a:latin typeface="メイリオ" panose="020B0604030504040204" pitchFamily="50" charset="-128"/>
                <a:ea typeface="メイリオ" panose="020B0604030504040204" pitchFamily="50" charset="-128"/>
              </a:rPr>
              <a:t>15</a:t>
            </a:r>
            <a:r>
              <a:rPr lang="ja-JP" altLang="ja-JP" sz="2400" u="sng" dirty="0">
                <a:latin typeface="メイリオ" panose="020B0604030504040204" pitchFamily="50" charset="-128"/>
                <a:ea typeface="メイリオ" panose="020B0604030504040204" pitchFamily="50" charset="-128"/>
              </a:rPr>
              <a:t>日</a:t>
            </a:r>
            <a:r>
              <a:rPr lang="ja-JP" altLang="en-US" sz="2400" u="sng" dirty="0">
                <a:latin typeface="メイリオ" panose="020B0604030504040204" pitchFamily="50" charset="-128"/>
                <a:ea typeface="メイリオ" panose="020B0604030504040204" pitchFamily="50" charset="-128"/>
              </a:rPr>
              <a:t>（</a:t>
            </a:r>
            <a:r>
              <a:rPr lang="ja-JP" altLang="ja-JP" sz="2400" u="sng" dirty="0">
                <a:latin typeface="メイリオ" panose="020B0604030504040204" pitchFamily="50" charset="-128"/>
                <a:ea typeface="メイリオ" panose="020B0604030504040204" pitchFamily="50" charset="-128"/>
              </a:rPr>
              <a:t>火</a:t>
            </a:r>
            <a:r>
              <a:rPr lang="ja-JP" altLang="en-US" sz="2400" u="sng" dirty="0">
                <a:latin typeface="メイリオ" panose="020B0604030504040204" pitchFamily="50" charset="-128"/>
                <a:ea typeface="メイリオ" panose="020B0604030504040204" pitchFamily="50" charset="-128"/>
              </a:rPr>
              <a:t>）</a:t>
            </a:r>
            <a:r>
              <a:rPr lang="en-US" altLang="ja-JP" sz="2400" u="sng" dirty="0">
                <a:latin typeface="メイリオ" panose="020B0604030504040204" pitchFamily="50" charset="-128"/>
                <a:ea typeface="メイリオ" panose="020B0604030504040204" pitchFamily="50" charset="-128"/>
              </a:rPr>
              <a:t>10:00</a:t>
            </a:r>
            <a:r>
              <a:rPr lang="ja-JP" altLang="en-US" sz="2400" u="sng" dirty="0">
                <a:latin typeface="メイリオ" panose="020B0604030504040204" pitchFamily="50" charset="-128"/>
                <a:ea typeface="メイリオ" panose="020B0604030504040204" pitchFamily="50" charset="-128"/>
              </a:rPr>
              <a:t> </a:t>
            </a:r>
            <a:r>
              <a:rPr lang="ja-JP" altLang="ja-JP" sz="2400" u="sng" dirty="0">
                <a:latin typeface="メイリオ" panose="020B0604030504040204" pitchFamily="50" charset="-128"/>
                <a:ea typeface="メイリオ" panose="020B0604030504040204" pitchFamily="50" charset="-128"/>
              </a:rPr>
              <a:t>～ </a:t>
            </a:r>
            <a:r>
              <a:rPr lang="en-US" altLang="ja-JP" sz="2400" u="sng" dirty="0">
                <a:latin typeface="メイリオ" panose="020B0604030504040204" pitchFamily="50" charset="-128"/>
                <a:ea typeface="メイリオ" panose="020B0604030504040204" pitchFamily="50" charset="-128"/>
              </a:rPr>
              <a:t>10</a:t>
            </a:r>
            <a:r>
              <a:rPr lang="ja-JP" altLang="ja-JP" sz="2400" u="sng" dirty="0">
                <a:latin typeface="メイリオ" panose="020B0604030504040204" pitchFamily="50" charset="-128"/>
                <a:ea typeface="メイリオ" panose="020B0604030504040204" pitchFamily="50" charset="-128"/>
              </a:rPr>
              <a:t>月</a:t>
            </a:r>
            <a:r>
              <a:rPr lang="en-US" altLang="ja-JP" sz="2400" u="sng" dirty="0">
                <a:latin typeface="メイリオ" panose="020B0604030504040204" pitchFamily="50" charset="-128"/>
                <a:ea typeface="メイリオ" panose="020B0604030504040204" pitchFamily="50" charset="-128"/>
              </a:rPr>
              <a:t>2</a:t>
            </a:r>
            <a:r>
              <a:rPr lang="ja-JP" altLang="ja-JP" sz="2400" u="sng" dirty="0">
                <a:latin typeface="メイリオ" panose="020B0604030504040204" pitchFamily="50" charset="-128"/>
                <a:ea typeface="メイリオ" panose="020B0604030504040204" pitchFamily="50" charset="-128"/>
              </a:rPr>
              <a:t>日</a:t>
            </a:r>
            <a:r>
              <a:rPr lang="ja-JP" altLang="en-US" sz="2400" u="sng" dirty="0">
                <a:latin typeface="メイリオ" panose="020B0604030504040204" pitchFamily="50" charset="-128"/>
                <a:ea typeface="メイリオ" panose="020B0604030504040204" pitchFamily="50" charset="-128"/>
              </a:rPr>
              <a:t>（</a:t>
            </a:r>
            <a:r>
              <a:rPr lang="ja-JP" altLang="ja-JP" sz="2400" u="sng" dirty="0">
                <a:latin typeface="メイリオ" panose="020B0604030504040204" pitchFamily="50" charset="-128"/>
                <a:ea typeface="メイリオ" panose="020B0604030504040204" pitchFamily="50" charset="-128"/>
              </a:rPr>
              <a:t>金</a:t>
            </a:r>
            <a:r>
              <a:rPr lang="ja-JP" altLang="en-US" sz="2400" u="sng" dirty="0">
                <a:latin typeface="メイリオ" panose="020B0604030504040204" pitchFamily="50" charset="-128"/>
                <a:ea typeface="メイリオ" panose="020B0604030504040204" pitchFamily="50" charset="-128"/>
              </a:rPr>
              <a:t>）</a:t>
            </a:r>
            <a:r>
              <a:rPr lang="en-US" altLang="ja-JP" sz="2400" u="sng" dirty="0">
                <a:latin typeface="メイリオ" panose="020B0604030504040204" pitchFamily="50" charset="-128"/>
                <a:ea typeface="メイリオ" panose="020B0604030504040204" pitchFamily="50" charset="-128"/>
              </a:rPr>
              <a:t>23:59</a:t>
            </a:r>
            <a:endParaRPr lang="ja-JP" altLang="ja-JP" sz="2400" u="sng" dirty="0">
              <a:latin typeface="メイリオ" panose="020B0604030504040204" pitchFamily="50" charset="-128"/>
              <a:ea typeface="メイリオ" panose="020B0604030504040204" pitchFamily="50" charset="-128"/>
            </a:endParaRPr>
          </a:p>
          <a:p>
            <a:pPr>
              <a:spcBef>
                <a:spcPts val="1200"/>
              </a:spcBef>
            </a:pPr>
            <a:r>
              <a:rPr lang="ja-JP" altLang="en-US" sz="2400" dirty="0">
                <a:solidFill>
                  <a:srgbClr val="FF0000"/>
                </a:solidFill>
                <a:latin typeface="メイリオ" panose="020B0604030504040204" pitchFamily="50" charset="-128"/>
                <a:ea typeface="メイリオ" panose="020B0604030504040204" pitchFamily="50" charset="-128"/>
              </a:rPr>
              <a:t>　　　</a:t>
            </a:r>
            <a:r>
              <a:rPr lang="en-US" altLang="ja-JP" sz="2400" dirty="0">
                <a:solidFill>
                  <a:srgbClr val="FF0000"/>
                </a:solidFill>
                <a:latin typeface="メイリオ" panose="020B0604030504040204" pitchFamily="50" charset="-128"/>
                <a:ea typeface="メイリオ" panose="020B0604030504040204" pitchFamily="50" charset="-128"/>
              </a:rPr>
              <a:t>※</a:t>
            </a:r>
            <a:r>
              <a:rPr lang="ja-JP" altLang="ja-JP" sz="2400" dirty="0">
                <a:solidFill>
                  <a:srgbClr val="FF0000"/>
                </a:solidFill>
                <a:latin typeface="メイリオ" panose="020B0604030504040204" pitchFamily="50" charset="-128"/>
                <a:ea typeface="メイリオ" panose="020B0604030504040204" pitchFamily="50" charset="-128"/>
              </a:rPr>
              <a:t>　</a:t>
            </a:r>
            <a:r>
              <a:rPr lang="ja-JP" altLang="ja-JP" sz="2400" u="heavy" dirty="0">
                <a:solidFill>
                  <a:srgbClr val="FF0000"/>
                </a:solidFill>
                <a:latin typeface="メイリオ" panose="020B0604030504040204" pitchFamily="50" charset="-128"/>
                <a:ea typeface="メイリオ" panose="020B0604030504040204" pitchFamily="50" charset="-128"/>
              </a:rPr>
              <a:t>出願内容の登録後</a:t>
            </a:r>
            <a:r>
              <a:rPr lang="ja-JP" altLang="en-US" sz="2400" u="heavy" dirty="0">
                <a:solidFill>
                  <a:srgbClr val="FF0000"/>
                </a:solidFill>
                <a:latin typeface="メイリオ" panose="020B0604030504040204" pitchFamily="50" charset="-128"/>
                <a:ea typeface="メイリオ" panose="020B0604030504040204" pitchFamily="50" charset="-128"/>
              </a:rPr>
              <a:t>、</a:t>
            </a:r>
            <a:r>
              <a:rPr lang="ja-JP" altLang="ja-JP" sz="2400" u="heavy" dirty="0">
                <a:solidFill>
                  <a:srgbClr val="FF0000"/>
                </a:solidFill>
                <a:latin typeface="メイリオ" panose="020B0604030504040204" pitchFamily="50" charset="-128"/>
                <a:ea typeface="メイリオ" panose="020B0604030504040204" pitchFamily="50" charset="-128"/>
              </a:rPr>
              <a:t>検定料等の支払いを行うこと</a:t>
            </a:r>
            <a:endParaRPr lang="en-US" altLang="ja-JP" sz="2400" u="heavy" dirty="0">
              <a:solidFill>
                <a:srgbClr val="FF0000"/>
              </a:solidFill>
              <a:latin typeface="メイリオ" panose="020B0604030504040204" pitchFamily="50" charset="-128"/>
              <a:ea typeface="メイリオ" panose="020B0604030504040204" pitchFamily="50" charset="-128"/>
            </a:endParaRPr>
          </a:p>
          <a:p>
            <a:pPr>
              <a:spcBef>
                <a:spcPts val="0"/>
              </a:spcBef>
            </a:pPr>
            <a:r>
              <a:rPr lang="ja-JP" altLang="en-US" sz="2400" dirty="0">
                <a:solidFill>
                  <a:srgbClr val="FF0000"/>
                </a:solidFill>
                <a:latin typeface="メイリオ" panose="020B0604030504040204" pitchFamily="50" charset="-128"/>
                <a:ea typeface="メイリオ" panose="020B0604030504040204" pitchFamily="50" charset="-128"/>
              </a:rPr>
              <a:t>　　　　</a:t>
            </a:r>
            <a:r>
              <a:rPr lang="ja-JP" altLang="ja-JP" sz="2400" u="heavy" dirty="0">
                <a:solidFill>
                  <a:srgbClr val="FF0000"/>
                </a:solidFill>
                <a:latin typeface="メイリオ" panose="020B0604030504040204" pitchFamily="50" charset="-128"/>
                <a:ea typeface="メイリオ" panose="020B0604030504040204" pitchFamily="50" charset="-128"/>
              </a:rPr>
              <a:t>により</a:t>
            </a:r>
            <a:r>
              <a:rPr lang="ja-JP" altLang="en-US" sz="2400" u="heavy" dirty="0">
                <a:solidFill>
                  <a:srgbClr val="FF0000"/>
                </a:solidFill>
                <a:latin typeface="メイリオ" panose="020B0604030504040204" pitchFamily="50" charset="-128"/>
                <a:ea typeface="メイリオ" panose="020B0604030504040204" pitchFamily="50" charset="-128"/>
              </a:rPr>
              <a:t>、</a:t>
            </a:r>
            <a:r>
              <a:rPr lang="ja-JP" altLang="ja-JP" sz="2400" u="heavy" dirty="0">
                <a:solidFill>
                  <a:srgbClr val="FF0000"/>
                </a:solidFill>
                <a:latin typeface="メイリオ" panose="020B0604030504040204" pitchFamily="50" charset="-128"/>
                <a:ea typeface="メイリオ" panose="020B0604030504040204" pitchFamily="50" charset="-128"/>
              </a:rPr>
              <a:t>出願完了とな</a:t>
            </a:r>
            <a:r>
              <a:rPr lang="ja-JP" altLang="en-US" sz="2400" u="heavy" dirty="0">
                <a:solidFill>
                  <a:srgbClr val="FF0000"/>
                </a:solidFill>
                <a:latin typeface="メイリオ" panose="020B0604030504040204" pitchFamily="50" charset="-128"/>
                <a:ea typeface="メイリオ" panose="020B0604030504040204" pitchFamily="50" charset="-128"/>
              </a:rPr>
              <a:t>る</a:t>
            </a:r>
            <a:r>
              <a:rPr lang="ja-JP" altLang="ja-JP" sz="2400" u="heavy" dirty="0">
                <a:solidFill>
                  <a:srgbClr val="FF0000"/>
                </a:solidFill>
                <a:latin typeface="メイリオ" panose="020B0604030504040204" pitchFamily="50" charset="-128"/>
                <a:ea typeface="メイリオ" panose="020B0604030504040204" pitchFamily="50" charset="-128"/>
              </a:rPr>
              <a:t>。</a:t>
            </a:r>
            <a:endParaRPr lang="en-US" altLang="ja-JP" sz="2400" u="heavy" dirty="0">
              <a:solidFill>
                <a:srgbClr val="FF0000"/>
              </a:solidFill>
              <a:latin typeface="メイリオ" panose="020B0604030504040204" pitchFamily="50" charset="-128"/>
              <a:ea typeface="メイリオ" panose="020B0604030504040204" pitchFamily="50" charset="-128"/>
            </a:endParaRPr>
          </a:p>
          <a:p>
            <a:r>
              <a:rPr lang="ja-JP" altLang="en-US" sz="2400" dirty="0">
                <a:solidFill>
                  <a:srgbClr val="FF0000"/>
                </a:solidFill>
                <a:latin typeface="メイリオ" panose="020B0604030504040204" pitchFamily="50" charset="-128"/>
                <a:ea typeface="メイリオ" panose="020B0604030504040204" pitchFamily="50" charset="-128"/>
              </a:rPr>
              <a:t>　　　</a:t>
            </a:r>
            <a:r>
              <a:rPr lang="en-US" altLang="ja-JP" sz="2400" dirty="0">
                <a:solidFill>
                  <a:srgbClr val="FF0000"/>
                </a:solidFill>
                <a:latin typeface="メイリオ" panose="020B0604030504040204" pitchFamily="50" charset="-128"/>
                <a:ea typeface="メイリオ" panose="020B0604030504040204" pitchFamily="50" charset="-128"/>
              </a:rPr>
              <a:t>※</a:t>
            </a:r>
            <a:r>
              <a:rPr lang="ja-JP" altLang="en-US" sz="2400" dirty="0">
                <a:solidFill>
                  <a:srgbClr val="FF0000"/>
                </a:solidFill>
                <a:latin typeface="メイリオ" panose="020B0604030504040204" pitchFamily="50" charset="-128"/>
                <a:ea typeface="メイリオ" panose="020B0604030504040204" pitchFamily="50" charset="-128"/>
              </a:rPr>
              <a:t>　</a:t>
            </a:r>
            <a:r>
              <a:rPr lang="ja-JP" altLang="ja-JP" sz="2400" u="heavy" dirty="0">
                <a:solidFill>
                  <a:srgbClr val="FF0000"/>
                </a:solidFill>
                <a:latin typeface="メイリオ" panose="020B0604030504040204" pitchFamily="50" charset="-128"/>
                <a:ea typeface="メイリオ" panose="020B0604030504040204" pitchFamily="50" charset="-128"/>
              </a:rPr>
              <a:t>出願期間後の出願は一切受け付け</a:t>
            </a:r>
            <a:r>
              <a:rPr lang="ja-JP" altLang="en-US" sz="2400" u="heavy" dirty="0">
                <a:solidFill>
                  <a:srgbClr val="FF0000"/>
                </a:solidFill>
                <a:latin typeface="メイリオ" panose="020B0604030504040204" pitchFamily="50" charset="-128"/>
                <a:ea typeface="メイリオ" panose="020B0604030504040204" pitchFamily="50" charset="-128"/>
              </a:rPr>
              <a:t>ない</a:t>
            </a:r>
            <a:r>
              <a:rPr lang="ja-JP" altLang="ja-JP" sz="2400" u="heavy" dirty="0">
                <a:solidFill>
                  <a:srgbClr val="FF0000"/>
                </a:solidFill>
                <a:latin typeface="メイリオ" panose="020B0604030504040204" pitchFamily="50" charset="-128"/>
                <a:ea typeface="メイリオ" panose="020B0604030504040204" pitchFamily="50" charset="-128"/>
              </a:rPr>
              <a:t>。</a:t>
            </a:r>
            <a:endParaRPr lang="en-US" altLang="ja-JP" sz="2400" u="heavy" strike="sngStrike" dirty="0">
              <a:latin typeface="メイリオ" panose="020B0604030504040204" pitchFamily="50" charset="-128"/>
              <a:ea typeface="メイリオ" panose="020B0604030504040204" pitchFamily="50" charset="-128"/>
            </a:endParaRPr>
          </a:p>
        </p:txBody>
      </p:sp>
      <p:sp>
        <p:nvSpPr>
          <p:cNvPr id="9" name="Rectangle 4">
            <a:extLst>
              <a:ext uri="{FF2B5EF4-FFF2-40B4-BE49-F238E27FC236}">
                <a16:creationId xmlns:a16="http://schemas.microsoft.com/office/drawing/2014/main" id="{ACC72D65-D813-4F50-9963-10612781EB78}"/>
              </a:ext>
            </a:extLst>
          </p:cNvPr>
          <p:cNvSpPr>
            <a:spLocks noChangeArrowheads="1"/>
          </p:cNvSpPr>
          <p:nvPr/>
        </p:nvSpPr>
        <p:spPr bwMode="auto">
          <a:xfrm>
            <a:off x="222274" y="1700808"/>
            <a:ext cx="8670206" cy="94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5000"/>
              </a:lnSpc>
              <a:spcBef>
                <a:spcPts val="600"/>
              </a:spcBef>
            </a:pPr>
            <a:r>
              <a:rPr lang="ja-JP" altLang="en-US" sz="2400" dirty="0">
                <a:latin typeface="メイリオ" panose="020B0604030504040204" pitchFamily="50" charset="-128"/>
                <a:ea typeface="メイリオ" panose="020B0604030504040204" pitchFamily="50" charset="-128"/>
              </a:rPr>
              <a:t>○　マイページ作成期間</a:t>
            </a:r>
          </a:p>
          <a:p>
            <a:pPr marL="342900" indent="-342900">
              <a:lnSpc>
                <a:spcPct val="95000"/>
              </a:lnSpc>
              <a:spcBef>
                <a:spcPts val="600"/>
              </a:spcBef>
            </a:pPr>
            <a:r>
              <a:rPr lang="ja-JP" altLang="en-US" sz="2600" dirty="0">
                <a:latin typeface="メイリオ" panose="020B0604030504040204" pitchFamily="50" charset="-128"/>
                <a:ea typeface="メイリオ" panose="020B0604030504040204" pitchFamily="50" charset="-128"/>
              </a:rPr>
              <a:t>　　</a:t>
            </a:r>
            <a:r>
              <a:rPr lang="en-US" altLang="ja-JP" sz="2600" u="sng" dirty="0">
                <a:latin typeface="メイリオ" panose="020B0604030504040204" pitchFamily="50" charset="-128"/>
                <a:ea typeface="メイリオ" panose="020B0604030504040204" pitchFamily="50" charset="-128"/>
              </a:rPr>
              <a:t>7</a:t>
            </a:r>
            <a:r>
              <a:rPr lang="ja-JP" altLang="en-US" sz="2600" u="sng" dirty="0">
                <a:latin typeface="メイリオ" panose="020B0604030504040204" pitchFamily="50" charset="-128"/>
                <a:ea typeface="メイリオ" panose="020B0604030504040204" pitchFamily="50" charset="-128"/>
              </a:rPr>
              <a:t>月</a:t>
            </a:r>
            <a:r>
              <a:rPr lang="en-US" altLang="ja-JP" sz="2600" u="sng" dirty="0">
                <a:latin typeface="メイリオ" panose="020B0604030504040204" pitchFamily="50" charset="-128"/>
                <a:ea typeface="メイリオ" panose="020B0604030504040204" pitchFamily="50" charset="-128"/>
              </a:rPr>
              <a:t>1</a:t>
            </a:r>
            <a:r>
              <a:rPr lang="ja-JP" altLang="en-US" sz="2600" u="sng" dirty="0">
                <a:latin typeface="メイリオ" panose="020B0604030504040204" pitchFamily="50" charset="-128"/>
                <a:ea typeface="メイリオ" panose="020B0604030504040204" pitchFamily="50" charset="-128"/>
              </a:rPr>
              <a:t>日（水）</a:t>
            </a:r>
            <a:r>
              <a:rPr lang="en-US" altLang="ja-JP" sz="2600" u="sng" dirty="0">
                <a:latin typeface="メイリオ" panose="020B0604030504040204" pitchFamily="50" charset="-128"/>
                <a:ea typeface="メイリオ" panose="020B0604030504040204" pitchFamily="50" charset="-128"/>
              </a:rPr>
              <a:t>10:00 </a:t>
            </a:r>
            <a:r>
              <a:rPr lang="ja-JP" altLang="en-US" sz="2600" u="sng" dirty="0">
                <a:latin typeface="メイリオ" panose="020B0604030504040204" pitchFamily="50" charset="-128"/>
                <a:ea typeface="メイリオ" panose="020B0604030504040204" pitchFamily="50" charset="-128"/>
              </a:rPr>
              <a:t>～ </a:t>
            </a:r>
            <a:r>
              <a:rPr lang="en-US" altLang="ja-JP" sz="2600" u="sng" dirty="0">
                <a:latin typeface="メイリオ" panose="020B0604030504040204" pitchFamily="50" charset="-128"/>
                <a:ea typeface="メイリオ" panose="020B0604030504040204" pitchFamily="50" charset="-128"/>
              </a:rPr>
              <a:t>10</a:t>
            </a:r>
            <a:r>
              <a:rPr lang="ja-JP" altLang="en-US" sz="2600" u="sng" dirty="0">
                <a:latin typeface="メイリオ" panose="020B0604030504040204" pitchFamily="50" charset="-128"/>
                <a:ea typeface="メイリオ" panose="020B0604030504040204" pitchFamily="50" charset="-128"/>
              </a:rPr>
              <a:t>月</a:t>
            </a:r>
            <a:r>
              <a:rPr lang="en-US" altLang="ja-JP" sz="2600" u="sng" dirty="0">
                <a:latin typeface="メイリオ" panose="020B0604030504040204" pitchFamily="50" charset="-128"/>
                <a:ea typeface="メイリオ" panose="020B0604030504040204" pitchFamily="50" charset="-128"/>
              </a:rPr>
              <a:t>2</a:t>
            </a:r>
            <a:r>
              <a:rPr lang="ja-JP" altLang="en-US" sz="2600" u="sng" dirty="0">
                <a:latin typeface="メイリオ" panose="020B0604030504040204" pitchFamily="50" charset="-128"/>
                <a:ea typeface="メイリオ" panose="020B0604030504040204" pitchFamily="50" charset="-128"/>
              </a:rPr>
              <a:t>日（金）</a:t>
            </a:r>
            <a:r>
              <a:rPr lang="en-US" altLang="ja-JP" sz="2600" u="sng" dirty="0">
                <a:latin typeface="メイリオ" panose="020B0604030504040204" pitchFamily="50" charset="-128"/>
                <a:ea typeface="メイリオ" panose="020B0604030504040204" pitchFamily="50" charset="-128"/>
              </a:rPr>
              <a:t>17:00</a:t>
            </a:r>
            <a:endParaRPr lang="en-US" altLang="ja-JP" sz="2600" u="sng" strike="sngStrike"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913567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194168" y="973868"/>
            <a:ext cx="8496000" cy="576000"/>
          </a:xfrm>
          <a:prstGeom prst="rect">
            <a:avLst/>
          </a:prstGeom>
          <a:solidFill>
            <a:srgbClr val="FFFFCC"/>
          </a:solidFill>
          <a:ln w="28575">
            <a:noFill/>
          </a:ln>
          <a:extLst/>
        </p:spPr>
        <p:txBody>
          <a:bodyPr anchor="b"/>
          <a:lstStyle/>
          <a:p>
            <a:pPr>
              <a:spcBef>
                <a:spcPct val="0"/>
              </a:spcBef>
            </a:pPr>
            <a:r>
              <a:rPr lang="ja-JP" altLang="en-US" dirty="0">
                <a:latin typeface="メイリオ" panose="020B0604030504040204" pitchFamily="50" charset="-128"/>
                <a:ea typeface="メイリオ" panose="020B0604030504040204" pitchFamily="50" charset="-128"/>
              </a:rPr>
              <a:t>出願資格</a:t>
            </a:r>
          </a:p>
        </p:txBody>
      </p:sp>
      <p:sp>
        <p:nvSpPr>
          <p:cNvPr id="6" name="Rectangle 4"/>
          <p:cNvSpPr>
            <a:spLocks noChangeArrowheads="1"/>
          </p:cNvSpPr>
          <p:nvPr/>
        </p:nvSpPr>
        <p:spPr bwMode="auto">
          <a:xfrm>
            <a:off x="142030" y="2343835"/>
            <a:ext cx="9001970"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5000"/>
              </a:lnSpc>
              <a:spcBef>
                <a:spcPts val="600"/>
              </a:spcBef>
            </a:pPr>
            <a:r>
              <a:rPr lang="ja-JP" altLang="en-US" sz="2400" b="0" dirty="0">
                <a:latin typeface="メイリオ" panose="020B0604030504040204" pitchFamily="50" charset="-128"/>
                <a:ea typeface="メイリオ" panose="020B0604030504040204" pitchFamily="50" charset="-128"/>
              </a:rPr>
              <a:t>○　出願には、大学入学共通テストの出願資格を有していることが必要だが、出願資格証明書類は提出不要。</a:t>
            </a:r>
          </a:p>
          <a:p>
            <a:pPr marL="342900" indent="-342900">
              <a:lnSpc>
                <a:spcPct val="95000"/>
              </a:lnSpc>
              <a:spcBef>
                <a:spcPts val="1200"/>
              </a:spcBef>
            </a:pPr>
            <a:r>
              <a:rPr lang="ja-JP" altLang="en-US" sz="2400" b="0" dirty="0">
                <a:latin typeface="メイリオ" panose="020B0604030504040204" pitchFamily="50" charset="-128"/>
                <a:ea typeface="メイリオ" panose="020B0604030504040204" pitchFamily="50" charset="-128"/>
              </a:rPr>
              <a:t>　　 ⇒　</a:t>
            </a:r>
            <a:r>
              <a:rPr lang="ja-JP" altLang="en-US" sz="2400" u="sng" dirty="0">
                <a:latin typeface="メイリオ" panose="020B0604030504040204" pitchFamily="50" charset="-128"/>
                <a:ea typeface="メイリオ" panose="020B0604030504040204" pitchFamily="50" charset="-128"/>
              </a:rPr>
              <a:t>高等学校における卒業見込証明書の発行は不要。</a:t>
            </a:r>
          </a:p>
          <a:p>
            <a:pPr marL="342900" indent="-342900">
              <a:lnSpc>
                <a:spcPct val="95000"/>
              </a:lnSpc>
              <a:spcBef>
                <a:spcPts val="600"/>
              </a:spcBef>
            </a:pPr>
            <a:endParaRPr lang="en-US" altLang="ja-JP" sz="2400" b="0" strike="sngStrike" dirty="0"/>
          </a:p>
          <a:p>
            <a:pPr marL="342900" indent="-342900">
              <a:lnSpc>
                <a:spcPct val="95000"/>
              </a:lnSpc>
              <a:spcBef>
                <a:spcPts val="600"/>
              </a:spcBef>
            </a:pPr>
            <a:r>
              <a:rPr lang="ja-JP" altLang="en-US" sz="2400" b="0" dirty="0">
                <a:latin typeface="メイリオ" panose="020B0604030504040204" pitchFamily="50" charset="-128"/>
                <a:ea typeface="メイリオ" panose="020B0604030504040204" pitchFamily="50" charset="-128"/>
              </a:rPr>
              <a:t>○　</a:t>
            </a:r>
            <a:r>
              <a:rPr lang="ja-JP" altLang="en-US" sz="2400" u="sng" dirty="0">
                <a:solidFill>
                  <a:srgbClr val="FF0000"/>
                </a:solidFill>
                <a:latin typeface="メイリオ" panose="020B0604030504040204" pitchFamily="50" charset="-128"/>
                <a:ea typeface="メイリオ" panose="020B0604030504040204" pitchFamily="50" charset="-128"/>
              </a:rPr>
              <a:t>故意に虚偽の出願資格を登録した場合は、不正行為となる</a:t>
            </a:r>
            <a:r>
              <a:rPr lang="ja-JP" altLang="en-US" sz="2400" b="0" dirty="0">
                <a:solidFill>
                  <a:srgbClr val="FF0000"/>
                </a:solidFill>
              </a:rPr>
              <a:t>。</a:t>
            </a:r>
            <a:endParaRPr lang="en-US" altLang="ja-JP" sz="2400" b="0" dirty="0">
              <a:solidFill>
                <a:srgbClr val="FF0000"/>
              </a:solidFill>
            </a:endParaRPr>
          </a:p>
        </p:txBody>
      </p:sp>
      <p:sp>
        <p:nvSpPr>
          <p:cNvPr id="15" name="テキスト ボックス 14"/>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メイリオ" panose="020B0604030504040204" pitchFamily="50" charset="-128"/>
                <a:ea typeface="メイリオ" panose="020B0604030504040204" pitchFamily="50" charset="-128"/>
              </a:rPr>
              <a:t>Ｂ</a:t>
            </a:r>
            <a:endParaRPr kumimoji="1" lang="ja-JP" altLang="en-US" sz="3000" dirty="0">
              <a:latin typeface="メイリオ" panose="020B0604030504040204" pitchFamily="50" charset="-128"/>
              <a:ea typeface="メイリオ" panose="020B0604030504040204" pitchFamily="50" charset="-128"/>
            </a:endParaRPr>
          </a:p>
        </p:txBody>
      </p:sp>
      <p:sp>
        <p:nvSpPr>
          <p:cNvPr id="17" name="Rectangle 15"/>
          <p:cNvSpPr>
            <a:spLocks noChangeArrowheads="1"/>
          </p:cNvSpPr>
          <p:nvPr/>
        </p:nvSpPr>
        <p:spPr bwMode="auto">
          <a:xfrm>
            <a:off x="1187624" y="46276"/>
            <a:ext cx="287720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dirty="0">
                <a:latin typeface="メイリオ" panose="020B0604030504040204" pitchFamily="50" charset="-128"/>
                <a:ea typeface="メイリオ" panose="020B0604030504040204" pitchFamily="50" charset="-128"/>
              </a:rPr>
              <a:t>出願</a:t>
            </a:r>
            <a:r>
              <a:rPr lang="en-US" altLang="ja-JP" sz="2000" dirty="0">
                <a:latin typeface="メイリオ" panose="020B0604030504040204" pitchFamily="50" charset="-128"/>
                <a:ea typeface="メイリオ" panose="020B0604030504040204" pitchFamily="50" charset="-128"/>
              </a:rPr>
              <a:t>【P22~26</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36】</a:t>
            </a:r>
            <a:endParaRPr lang="ja-JP" altLang="en-US" sz="2000" dirty="0">
              <a:solidFill>
                <a:srgbClr val="0033CC"/>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CEBE0AE6-2ED3-470D-9CB0-A3442DF8D435}"/>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6</a:t>
            </a:fld>
            <a:endParaRPr lang="ja-JP" altLang="en-US" dirty="0">
              <a:solidFill>
                <a:prstClr val="black">
                  <a:tint val="75000"/>
                </a:prstClr>
              </a:solidFill>
            </a:endParaRPr>
          </a:p>
        </p:txBody>
      </p:sp>
    </p:spTree>
    <p:extLst>
      <p:ext uri="{BB962C8B-B14F-4D97-AF65-F5344CB8AC3E}">
        <p14:creationId xmlns:p14="http://schemas.microsoft.com/office/powerpoint/2010/main" val="29583167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ChangeArrowheads="1"/>
          </p:cNvSpPr>
          <p:nvPr/>
        </p:nvSpPr>
        <p:spPr bwMode="auto">
          <a:xfrm>
            <a:off x="5943600" y="352922"/>
            <a:ext cx="3200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spcBef>
                <a:spcPct val="0"/>
              </a:spcBef>
            </a:pPr>
            <a:endParaRPr lang="ja-JP" altLang="ja-JP" sz="2000" b="0" dirty="0">
              <a:solidFill>
                <a:schemeClr val="tx2"/>
              </a:solidFill>
            </a:endParaRPr>
          </a:p>
        </p:txBody>
      </p:sp>
      <p:sp>
        <p:nvSpPr>
          <p:cNvPr id="14" name="Rectangle 5"/>
          <p:cNvSpPr>
            <a:spLocks noChangeArrowheads="1"/>
          </p:cNvSpPr>
          <p:nvPr/>
        </p:nvSpPr>
        <p:spPr bwMode="auto">
          <a:xfrm>
            <a:off x="214390" y="921111"/>
            <a:ext cx="8496000" cy="576000"/>
          </a:xfrm>
          <a:prstGeom prst="rect">
            <a:avLst/>
          </a:prstGeom>
          <a:solidFill>
            <a:srgbClr val="FFFFCC"/>
          </a:solidFill>
          <a:ln w="28575">
            <a:noFill/>
          </a:ln>
          <a:extLst/>
        </p:spPr>
        <p:txBody>
          <a:bodyPr anchor="b"/>
          <a:lstStyle/>
          <a:p>
            <a:pPr>
              <a:spcBef>
                <a:spcPct val="0"/>
              </a:spcBef>
            </a:pPr>
            <a:r>
              <a:rPr lang="ja-JP" altLang="en-US" dirty="0">
                <a:latin typeface="メイリオ" panose="020B0604030504040204" pitchFamily="50" charset="-128"/>
                <a:ea typeface="メイリオ" panose="020B0604030504040204" pitchFamily="50" charset="-128"/>
              </a:rPr>
              <a:t>イヤホンが装着できない場合</a:t>
            </a:r>
          </a:p>
        </p:txBody>
      </p:sp>
      <p:sp>
        <p:nvSpPr>
          <p:cNvPr id="13" name="AutoShape 6"/>
          <p:cNvSpPr>
            <a:spLocks noChangeArrowheads="1"/>
          </p:cNvSpPr>
          <p:nvPr/>
        </p:nvSpPr>
        <p:spPr bwMode="auto">
          <a:xfrm>
            <a:off x="148190" y="3346076"/>
            <a:ext cx="8847620" cy="300148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94512" tIns="47256" rIns="94512" bIns="47256"/>
          <a:lstStyle/>
          <a:p>
            <a:pPr>
              <a:spcBef>
                <a:spcPts val="620"/>
              </a:spcBef>
            </a:pPr>
            <a:r>
              <a:rPr lang="ja-JP" altLang="en-US" sz="2000" b="0" dirty="0">
                <a:latin typeface="メイリオ" panose="020B0604030504040204" pitchFamily="50" charset="-128"/>
                <a:ea typeface="メイリオ" panose="020B0604030504040204" pitchFamily="50" charset="-128"/>
              </a:rPr>
              <a:t>   </a:t>
            </a:r>
            <a:r>
              <a:rPr lang="ja-JP" altLang="en-US" sz="2200" b="0" dirty="0">
                <a:latin typeface="メイリオ" panose="020B0604030504040204" pitchFamily="50" charset="-128"/>
                <a:ea typeface="メイリオ" panose="020B0604030504040204" pitchFamily="50" charset="-128"/>
              </a:rPr>
              <a:t>  </a:t>
            </a:r>
            <a:r>
              <a:rPr lang="en-US" altLang="ja-JP" sz="2200" b="0" dirty="0">
                <a:latin typeface="メイリオ" panose="020B0604030504040204" pitchFamily="50" charset="-128"/>
                <a:ea typeface="メイリオ" panose="020B0604030504040204" pitchFamily="50" charset="-128"/>
              </a:rPr>
              <a:t>【</a:t>
            </a:r>
            <a:r>
              <a:rPr lang="ja-JP" altLang="en-US" sz="2200" b="0" dirty="0">
                <a:latin typeface="メイリオ" panose="020B0604030504040204" pitchFamily="50" charset="-128"/>
                <a:ea typeface="メイリオ" panose="020B0604030504040204" pitchFamily="50" charset="-128"/>
              </a:rPr>
              <a:t>イヤホン不適合措置申請の流れ</a:t>
            </a:r>
            <a:r>
              <a:rPr lang="en-US" altLang="ja-JP" sz="2200" b="0" dirty="0">
                <a:latin typeface="メイリオ" panose="020B0604030504040204" pitchFamily="50" charset="-128"/>
                <a:ea typeface="メイリオ" panose="020B0604030504040204" pitchFamily="50" charset="-128"/>
              </a:rPr>
              <a:t>】</a:t>
            </a:r>
          </a:p>
          <a:p>
            <a:pPr>
              <a:spcBef>
                <a:spcPts val="1200"/>
              </a:spcBef>
            </a:pPr>
            <a:r>
              <a:rPr lang="ja-JP" altLang="en-US" sz="2000" b="0" dirty="0">
                <a:latin typeface="メイリオ" panose="020B0604030504040204" pitchFamily="50" charset="-128"/>
                <a:ea typeface="メイリオ" panose="020B0604030504040204" pitchFamily="50" charset="-128"/>
              </a:rPr>
              <a:t>　　　①　大学入試センターのウェブサイトから、「イヤホン不適合措置申</a:t>
            </a:r>
            <a:endParaRPr lang="en-US" altLang="ja-JP" sz="2000" b="0" dirty="0">
              <a:latin typeface="メイリオ" panose="020B0604030504040204" pitchFamily="50" charset="-128"/>
              <a:ea typeface="メイリオ" panose="020B0604030504040204" pitchFamily="50" charset="-128"/>
            </a:endParaRPr>
          </a:p>
          <a:p>
            <a:pPr>
              <a:spcBef>
                <a:spcPts val="0"/>
              </a:spcBef>
            </a:pPr>
            <a:r>
              <a:rPr lang="ja-JP" altLang="en-US" sz="2000" b="0" dirty="0">
                <a:latin typeface="メイリオ" panose="020B0604030504040204" pitchFamily="50" charset="-128"/>
                <a:ea typeface="メイリオ" panose="020B0604030504040204" pitchFamily="50" charset="-128"/>
              </a:rPr>
              <a:t>　　　　請書」をダウンロード・印刷する。</a:t>
            </a:r>
            <a:endParaRPr lang="en-US" altLang="ja-JP" sz="2000" b="0" dirty="0">
              <a:latin typeface="メイリオ" panose="020B0604030504040204" pitchFamily="50" charset="-128"/>
              <a:ea typeface="メイリオ" panose="020B0604030504040204" pitchFamily="50" charset="-128"/>
            </a:endParaRPr>
          </a:p>
          <a:p>
            <a:pPr>
              <a:spcBef>
                <a:spcPts val="1200"/>
              </a:spcBef>
            </a:pPr>
            <a:r>
              <a:rPr lang="ja-JP" altLang="en-US" sz="2000" b="0" dirty="0">
                <a:latin typeface="メイリオ" panose="020B0604030504040204" pitchFamily="50" charset="-128"/>
                <a:ea typeface="メイリオ" panose="020B0604030504040204" pitchFamily="50" charset="-128"/>
              </a:rPr>
              <a:t>　　　②　</a:t>
            </a:r>
            <a:r>
              <a:rPr lang="en-US" altLang="ja-JP" sz="2000" b="0" dirty="0">
                <a:latin typeface="メイリオ" panose="020B0604030504040204" pitchFamily="50" charset="-128"/>
                <a:ea typeface="メイリオ" panose="020B0604030504040204" pitchFamily="50" charset="-128"/>
              </a:rPr>
              <a:t>8</a:t>
            </a:r>
            <a:r>
              <a:rPr lang="ja-JP" altLang="en-US" sz="2000" b="0" dirty="0">
                <a:latin typeface="メイリオ" panose="020B0604030504040204" pitchFamily="50" charset="-128"/>
                <a:ea typeface="メイリオ" panose="020B0604030504040204" pitchFamily="50" charset="-128"/>
              </a:rPr>
              <a:t>月３日以降、共通テスト利用大学の入試担当窓口に電話連絡の</a:t>
            </a:r>
            <a:endParaRPr lang="en-US" altLang="ja-JP" sz="2000" b="0" dirty="0">
              <a:latin typeface="メイリオ" panose="020B0604030504040204" pitchFamily="50" charset="-128"/>
              <a:ea typeface="メイリオ" panose="020B0604030504040204" pitchFamily="50" charset="-128"/>
            </a:endParaRPr>
          </a:p>
          <a:p>
            <a:pPr>
              <a:spcBef>
                <a:spcPts val="0"/>
              </a:spcBef>
            </a:pPr>
            <a:r>
              <a:rPr lang="ja-JP" altLang="en-US" sz="2000" b="0" dirty="0">
                <a:latin typeface="メイリオ" panose="020B0604030504040204" pitchFamily="50" charset="-128"/>
                <a:ea typeface="メイリオ" panose="020B0604030504040204" pitchFamily="50" charset="-128"/>
              </a:rPr>
              <a:t>　　　　上、</a:t>
            </a:r>
            <a:r>
              <a:rPr lang="ja-JP" altLang="en-US" sz="2000" u="sng" dirty="0">
                <a:solidFill>
                  <a:srgbClr val="FF0000"/>
                </a:solidFill>
                <a:latin typeface="メイリオ" panose="020B0604030504040204" pitchFamily="50" charset="-128"/>
                <a:ea typeface="メイリオ" panose="020B0604030504040204" pitchFamily="50" charset="-128"/>
              </a:rPr>
              <a:t>志願者本人</a:t>
            </a:r>
            <a:r>
              <a:rPr lang="ja-JP" altLang="en-US" sz="2000" b="0" dirty="0">
                <a:solidFill>
                  <a:prstClr val="black"/>
                </a:solidFill>
                <a:latin typeface="メイリオ" panose="020B0604030504040204" pitchFamily="50" charset="-128"/>
                <a:ea typeface="メイリオ" panose="020B0604030504040204" pitchFamily="50" charset="-128"/>
              </a:rPr>
              <a:t>が</a:t>
            </a:r>
            <a:r>
              <a:rPr lang="ja-JP" altLang="en-US" sz="2000" b="0" dirty="0">
                <a:latin typeface="メイリオ" panose="020B0604030504040204" pitchFamily="50" charset="-128"/>
                <a:ea typeface="メイリオ" panose="020B0604030504040204" pitchFamily="50" charset="-128"/>
              </a:rPr>
              <a:t>直接、</a:t>
            </a:r>
            <a:r>
              <a:rPr lang="ja-JP" altLang="en-US" sz="2000" b="0" spc="-150" dirty="0">
                <a:latin typeface="メイリオ" panose="020B0604030504040204" pitchFamily="50" charset="-128"/>
                <a:ea typeface="メイリオ" panose="020B0604030504040204" pitchFamily="50" charset="-128"/>
              </a:rPr>
              <a:t>「イヤホン不適合措置申請書」</a:t>
            </a:r>
            <a:r>
              <a:rPr lang="ja-JP" altLang="en-US" sz="2000" b="0" dirty="0">
                <a:latin typeface="メイリオ" panose="020B0604030504040204" pitchFamily="50" charset="-128"/>
                <a:ea typeface="メイリオ" panose="020B0604030504040204" pitchFamily="50" charset="-128"/>
              </a:rPr>
              <a:t>の大学記入欄</a:t>
            </a:r>
            <a:endParaRPr lang="en-US" altLang="ja-JP" sz="2000" b="0" dirty="0">
              <a:latin typeface="メイリオ" panose="020B0604030504040204" pitchFamily="50" charset="-128"/>
              <a:ea typeface="メイリオ" panose="020B0604030504040204" pitchFamily="50" charset="-128"/>
            </a:endParaRPr>
          </a:p>
          <a:p>
            <a:pPr>
              <a:spcBef>
                <a:spcPts val="0"/>
              </a:spcBef>
            </a:pPr>
            <a:r>
              <a:rPr lang="ja-JP" altLang="en-US" sz="2000" b="0" dirty="0">
                <a:latin typeface="メイリオ" panose="020B0604030504040204" pitchFamily="50" charset="-128"/>
                <a:ea typeface="メイリオ" panose="020B0604030504040204" pitchFamily="50" charset="-128"/>
              </a:rPr>
              <a:t>　　　　を記入してもらいに行く。</a:t>
            </a:r>
            <a:endParaRPr lang="en-US" altLang="ja-JP" sz="2000" b="0" dirty="0">
              <a:latin typeface="メイリオ" panose="020B0604030504040204" pitchFamily="50" charset="-128"/>
              <a:ea typeface="メイリオ" panose="020B0604030504040204" pitchFamily="50" charset="-128"/>
            </a:endParaRPr>
          </a:p>
          <a:p>
            <a:pPr>
              <a:spcBef>
                <a:spcPts val="1200"/>
              </a:spcBef>
            </a:pPr>
            <a:r>
              <a:rPr lang="ja-JP" altLang="en-US" sz="2000" b="0" dirty="0">
                <a:latin typeface="メイリオ" panose="020B0604030504040204" pitchFamily="50" charset="-128"/>
                <a:ea typeface="メイリオ" panose="020B0604030504040204" pitchFamily="50" charset="-128"/>
              </a:rPr>
              <a:t>　　　③　必要事項が記入された「イヤホン不適合措置申請書」の画像を、</a:t>
            </a:r>
            <a:endParaRPr lang="en-US" altLang="ja-JP" sz="2000" b="0" dirty="0">
              <a:latin typeface="メイリオ" panose="020B0604030504040204" pitchFamily="50" charset="-128"/>
              <a:ea typeface="メイリオ" panose="020B0604030504040204" pitchFamily="50" charset="-128"/>
            </a:endParaRPr>
          </a:p>
          <a:p>
            <a:pPr>
              <a:spcBef>
                <a:spcPts val="0"/>
              </a:spcBef>
            </a:pPr>
            <a:r>
              <a:rPr lang="ja-JP" altLang="en-US" sz="2000" b="0" dirty="0">
                <a:latin typeface="メイリオ" panose="020B0604030504040204" pitchFamily="50" charset="-128"/>
                <a:ea typeface="メイリオ" panose="020B0604030504040204" pitchFamily="50" charset="-128"/>
              </a:rPr>
              <a:t>　　　　共通テスト出願サイトから</a:t>
            </a:r>
            <a:r>
              <a:rPr lang="ja-JP" altLang="en-US" sz="2000" u="sng" dirty="0">
                <a:solidFill>
                  <a:srgbClr val="FF0000"/>
                </a:solidFill>
                <a:latin typeface="メイリオ" panose="020B0604030504040204" pitchFamily="50" charset="-128"/>
                <a:ea typeface="メイリオ" panose="020B0604030504040204" pitchFamily="50" charset="-128"/>
              </a:rPr>
              <a:t>出願内容を登録する際にアップロード</a:t>
            </a:r>
            <a:r>
              <a:rPr lang="ja-JP" altLang="en-US" sz="2000" b="0" dirty="0">
                <a:latin typeface="メイリオ" panose="020B0604030504040204" pitchFamily="50" charset="-128"/>
                <a:ea typeface="メイリオ" panose="020B0604030504040204" pitchFamily="50" charset="-128"/>
              </a:rPr>
              <a:t>し、</a:t>
            </a:r>
            <a:endParaRPr lang="en-US" altLang="ja-JP" sz="2000" b="0" dirty="0">
              <a:latin typeface="メイリオ" panose="020B0604030504040204" pitchFamily="50" charset="-128"/>
              <a:ea typeface="メイリオ" panose="020B0604030504040204" pitchFamily="50" charset="-128"/>
            </a:endParaRPr>
          </a:p>
          <a:p>
            <a:pPr>
              <a:spcBef>
                <a:spcPts val="0"/>
              </a:spcBef>
            </a:pPr>
            <a:r>
              <a:rPr lang="ja-JP" altLang="en-US" sz="2000" b="0" dirty="0">
                <a:latin typeface="メイリオ" panose="020B0604030504040204" pitchFamily="50" charset="-128"/>
                <a:ea typeface="メイリオ" panose="020B0604030504040204" pitchFamily="50" charset="-128"/>
              </a:rPr>
              <a:t>　　　　申請する。</a:t>
            </a:r>
            <a:endParaRPr lang="en-US" altLang="ja-JP" sz="2000" b="0" dirty="0">
              <a:latin typeface="メイリオ" panose="020B0604030504040204" pitchFamily="50" charset="-128"/>
              <a:ea typeface="メイリオ" panose="020B0604030504040204" pitchFamily="50" charset="-128"/>
            </a:endParaRPr>
          </a:p>
          <a:p>
            <a:pPr>
              <a:spcBef>
                <a:spcPts val="600"/>
              </a:spcBef>
            </a:pPr>
            <a:r>
              <a:rPr lang="ja-JP" altLang="en-US" sz="2000" b="0" u="sng" dirty="0">
                <a:solidFill>
                  <a:srgbClr val="FF0000"/>
                </a:solidFill>
                <a:latin typeface="+mn-ea"/>
              </a:rPr>
              <a:t>　　　　</a:t>
            </a:r>
            <a:endParaRPr lang="en-US" altLang="ja-JP" sz="2000" b="0" u="sng" dirty="0">
              <a:solidFill>
                <a:srgbClr val="FF0000"/>
              </a:solidFill>
              <a:latin typeface="+mn-ea"/>
            </a:endParaRPr>
          </a:p>
          <a:p>
            <a:pPr>
              <a:spcBef>
                <a:spcPts val="600"/>
              </a:spcBef>
            </a:pPr>
            <a:r>
              <a:rPr lang="ja-JP" altLang="en-US" sz="2000" b="0" dirty="0">
                <a:solidFill>
                  <a:srgbClr val="FF0000"/>
                </a:solidFill>
                <a:latin typeface="+mn-ea"/>
              </a:rPr>
              <a:t>　</a:t>
            </a:r>
            <a:endParaRPr lang="ja-JP" altLang="en-US" sz="2000" b="0" dirty="0">
              <a:latin typeface="+mn-ea"/>
              <a:ea typeface="+mn-ea"/>
            </a:endParaRPr>
          </a:p>
        </p:txBody>
      </p:sp>
      <p:sp>
        <p:nvSpPr>
          <p:cNvPr id="23" name="AutoShape 6"/>
          <p:cNvSpPr>
            <a:spLocks noChangeArrowheads="1"/>
          </p:cNvSpPr>
          <p:nvPr/>
        </p:nvSpPr>
        <p:spPr bwMode="auto">
          <a:xfrm>
            <a:off x="199582" y="1706734"/>
            <a:ext cx="8407049" cy="1512643"/>
          </a:xfrm>
          <a:prstGeom prst="roundRect">
            <a:avLst>
              <a:gd name="adj" fmla="val 0"/>
            </a:avLst>
          </a:prstGeom>
          <a:noFill/>
          <a:ln w="38100" algn="ctr">
            <a:noFill/>
            <a:round/>
            <a:headEnd/>
            <a:tailEnd/>
          </a:ln>
          <a:extLst>
            <a:ext uri="{909E8E84-426E-40DD-AFC4-6F175D3DCCD1}">
              <a14:hiddenFill xmlns:a14="http://schemas.microsoft.com/office/drawing/2010/main">
                <a:solidFill>
                  <a:srgbClr val="FFFFFF"/>
                </a:solidFill>
              </a14:hiddenFill>
            </a:ext>
          </a:extLst>
        </p:spPr>
        <p:txBody>
          <a:bodyPr lIns="94512" tIns="47256" rIns="94512" bIns="47256"/>
          <a:lstStyle/>
          <a:p>
            <a:pPr>
              <a:spcBef>
                <a:spcPts val="620"/>
              </a:spcBef>
            </a:pPr>
            <a:r>
              <a:rPr lang="ja-JP" altLang="en-US" sz="2000" b="0" dirty="0">
                <a:latin typeface="メイリオ" panose="020B0604030504040204" pitchFamily="50" charset="-128"/>
                <a:ea typeface="メイリオ" panose="020B0604030504040204" pitchFamily="50" charset="-128"/>
              </a:rPr>
              <a:t>　○　リスニングで使用するイヤホンが装着できない場合は、試験当日</a:t>
            </a:r>
            <a:endParaRPr lang="en-US" altLang="ja-JP" sz="2000" b="0" dirty="0">
              <a:latin typeface="メイリオ" panose="020B0604030504040204" pitchFamily="50" charset="-128"/>
              <a:ea typeface="メイリオ" panose="020B0604030504040204" pitchFamily="50" charset="-128"/>
            </a:endParaRPr>
          </a:p>
          <a:p>
            <a:pPr>
              <a:spcBef>
                <a:spcPts val="0"/>
              </a:spcBef>
            </a:pPr>
            <a:r>
              <a:rPr lang="ja-JP" altLang="en-US" sz="2000" b="0" dirty="0">
                <a:latin typeface="メイリオ" panose="020B0604030504040204" pitchFamily="50" charset="-128"/>
                <a:ea typeface="メイリオ" panose="020B0604030504040204" pitchFamily="50" charset="-128"/>
              </a:rPr>
              <a:t>　　にヘッドホンを貸与する。　  </a:t>
            </a:r>
            <a:endParaRPr lang="en-US" altLang="ja-JP" sz="2000" b="0" dirty="0">
              <a:latin typeface="メイリオ" panose="020B0604030504040204" pitchFamily="50" charset="-128"/>
              <a:ea typeface="メイリオ" panose="020B0604030504040204" pitchFamily="50" charset="-128"/>
            </a:endParaRPr>
          </a:p>
          <a:p>
            <a:pPr>
              <a:spcBef>
                <a:spcPts val="600"/>
              </a:spcBef>
            </a:pPr>
            <a:r>
              <a:rPr lang="ja-JP" altLang="en-US" sz="2000" b="0" dirty="0">
                <a:latin typeface="メイリオ" panose="020B0604030504040204" pitchFamily="50" charset="-128"/>
                <a:ea typeface="メイリオ" panose="020B0604030504040204" pitchFamily="50" charset="-128"/>
              </a:rPr>
              <a:t>　○　貸与を希望する場合は、必ず出願時に申請すること。</a:t>
            </a:r>
            <a:endParaRPr lang="en-US" altLang="ja-JP" sz="2000" b="0" dirty="0">
              <a:latin typeface="メイリオ" panose="020B0604030504040204" pitchFamily="50" charset="-128"/>
              <a:ea typeface="メイリオ" panose="020B0604030504040204" pitchFamily="50" charset="-128"/>
            </a:endParaRPr>
          </a:p>
          <a:p>
            <a:pPr>
              <a:spcBef>
                <a:spcPts val="620"/>
              </a:spcBef>
            </a:pPr>
            <a:r>
              <a:rPr lang="ja-JP" altLang="en-US" sz="1900" b="0" dirty="0">
                <a:latin typeface="メイリオ" panose="020B0604030504040204" pitchFamily="50" charset="-128"/>
                <a:ea typeface="メイリオ" panose="020B0604030504040204" pitchFamily="50" charset="-128"/>
              </a:rPr>
              <a:t>　</a:t>
            </a:r>
            <a:r>
              <a:rPr lang="ja-JP" altLang="en-US" sz="2000" b="0" dirty="0">
                <a:latin typeface="メイリオ" panose="020B0604030504040204" pitchFamily="50" charset="-128"/>
                <a:ea typeface="メイリオ" panose="020B0604030504040204" pitchFamily="50" charset="-128"/>
              </a:rPr>
              <a:t>○　</a:t>
            </a:r>
            <a:r>
              <a:rPr lang="ja-JP" altLang="en-US" sz="2000" u="sng" spc="-150" dirty="0">
                <a:solidFill>
                  <a:srgbClr val="FF0000"/>
                </a:solidFill>
                <a:latin typeface="メイリオ" panose="020B0604030504040204" pitchFamily="50" charset="-128"/>
                <a:ea typeface="メイリオ" panose="020B0604030504040204" pitchFamily="50" charset="-128"/>
              </a:rPr>
              <a:t>出願時に申請がない場合、試験当日に申し出てもヘッドホン貸与不可。</a:t>
            </a:r>
            <a:endParaRPr lang="en-US" altLang="ja-JP" sz="2000" spc="-15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44B8B73E-7778-4B89-A934-C38A7BECD84D}"/>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7</a:t>
            </a:fld>
            <a:endParaRPr lang="ja-JP" altLang="en-US" dirty="0">
              <a:solidFill>
                <a:prstClr val="black">
                  <a:tint val="75000"/>
                </a:prstClr>
              </a:solidFill>
            </a:endParaRPr>
          </a:p>
        </p:txBody>
      </p:sp>
      <p:sp>
        <p:nvSpPr>
          <p:cNvPr id="21" name="テキスト ボックス 20">
            <a:extLst>
              <a:ext uri="{FF2B5EF4-FFF2-40B4-BE49-F238E27FC236}">
                <a16:creationId xmlns:a16="http://schemas.microsoft.com/office/drawing/2014/main" id="{57E564DC-8E32-4560-AD92-98C265BEC0B2}"/>
              </a:ext>
            </a:extLst>
          </p:cNvPr>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メイリオ" panose="020B0604030504040204" pitchFamily="50" charset="-128"/>
                <a:ea typeface="メイリオ" panose="020B0604030504040204" pitchFamily="50" charset="-128"/>
              </a:rPr>
              <a:t>Ｂ</a:t>
            </a:r>
            <a:endParaRPr kumimoji="1" lang="ja-JP" altLang="en-US" sz="3000" dirty="0">
              <a:latin typeface="メイリオ" panose="020B0604030504040204" pitchFamily="50" charset="-128"/>
              <a:ea typeface="メイリオ" panose="020B0604030504040204" pitchFamily="50" charset="-128"/>
            </a:endParaRPr>
          </a:p>
        </p:txBody>
      </p:sp>
      <p:sp>
        <p:nvSpPr>
          <p:cNvPr id="22" name="Rectangle 15">
            <a:extLst>
              <a:ext uri="{FF2B5EF4-FFF2-40B4-BE49-F238E27FC236}">
                <a16:creationId xmlns:a16="http://schemas.microsoft.com/office/drawing/2014/main" id="{D4C294D2-4035-4CB6-AD38-2702814DFA4F}"/>
              </a:ext>
            </a:extLst>
          </p:cNvPr>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dirty="0">
                <a:latin typeface="メイリオ" panose="020B0604030504040204" pitchFamily="50" charset="-128"/>
                <a:ea typeface="メイリオ" panose="020B0604030504040204" pitchFamily="50" charset="-128"/>
              </a:rPr>
              <a:t>出願</a:t>
            </a:r>
            <a:r>
              <a:rPr lang="ja-JP" altLang="en-US" sz="24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【P27】</a:t>
            </a:r>
            <a:endParaRPr lang="ja-JP" altLang="en-US" sz="2000" dirty="0">
              <a:solidFill>
                <a:srgbClr val="0033CC"/>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959911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395533" y="980728"/>
            <a:ext cx="8496000" cy="576000"/>
          </a:xfrm>
          <a:prstGeom prst="rect">
            <a:avLst/>
          </a:prstGeom>
          <a:solidFill>
            <a:srgbClr val="FFFFCC"/>
          </a:solidFill>
          <a:ln w="28575">
            <a:noFill/>
          </a:ln>
          <a:extLst/>
        </p:spPr>
        <p:txBody>
          <a:bodyPr anchor="b"/>
          <a:lstStyle/>
          <a:p>
            <a:pPr>
              <a:spcBef>
                <a:spcPct val="0"/>
              </a:spcBef>
            </a:pPr>
            <a:r>
              <a:rPr lang="ja-JP" altLang="en-US" dirty="0">
                <a:latin typeface="メイリオ" panose="020B0604030504040204" pitchFamily="50" charset="-128"/>
                <a:ea typeface="メイリオ" panose="020B0604030504040204" pitchFamily="50" charset="-128"/>
              </a:rPr>
              <a:t>成績の閲覧</a:t>
            </a:r>
          </a:p>
        </p:txBody>
      </p:sp>
      <p:sp>
        <p:nvSpPr>
          <p:cNvPr id="5" name="テキスト ボックス 4"/>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メイリオ" panose="020B0604030504040204" pitchFamily="50" charset="-128"/>
                <a:ea typeface="メイリオ" panose="020B0604030504040204" pitchFamily="50" charset="-128"/>
              </a:rPr>
              <a:t>Ｂ</a:t>
            </a:r>
            <a:endParaRPr kumimoji="1" lang="ja-JP" altLang="en-US" sz="3000" dirty="0">
              <a:latin typeface="メイリオ" panose="020B0604030504040204" pitchFamily="50" charset="-128"/>
              <a:ea typeface="メイリオ" panose="020B0604030504040204" pitchFamily="50" charset="-128"/>
            </a:endParaRPr>
          </a:p>
        </p:txBody>
      </p:sp>
      <p:sp>
        <p:nvSpPr>
          <p:cNvPr id="6"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dirty="0">
                <a:latin typeface="メイリオ" panose="020B0604030504040204" pitchFamily="50" charset="-128"/>
                <a:ea typeface="メイリオ" panose="020B0604030504040204" pitchFamily="50" charset="-128"/>
              </a:rPr>
              <a:t>出願</a:t>
            </a:r>
            <a:r>
              <a:rPr lang="ja-JP" altLang="en-US" sz="24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【P28】</a:t>
            </a:r>
            <a:endParaRPr lang="ja-JP" altLang="en-US" sz="2000" dirty="0">
              <a:solidFill>
                <a:srgbClr val="0033CC"/>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5506F08-D780-4E27-9221-B96F39BB58B9}"/>
              </a:ext>
            </a:extLst>
          </p:cNvPr>
          <p:cNvSpPr/>
          <p:nvPr/>
        </p:nvSpPr>
        <p:spPr>
          <a:xfrm>
            <a:off x="323528" y="2164038"/>
            <a:ext cx="8495999" cy="2529923"/>
          </a:xfrm>
          <a:prstGeom prst="rect">
            <a:avLst/>
          </a:prstGeom>
        </p:spPr>
        <p:txBody>
          <a:bodyPr wrap="square">
            <a:spAutoFit/>
          </a:bodyPr>
          <a:lstStyle/>
          <a:p>
            <a:pPr>
              <a:spcBef>
                <a:spcPts val="0"/>
              </a:spcBef>
            </a:pPr>
            <a:r>
              <a:rPr lang="ja-JP" altLang="en-US" sz="2400" b="0" spc="-50" dirty="0">
                <a:latin typeface="メイリオ" panose="020B0604030504040204" pitchFamily="50" charset="-128"/>
                <a:ea typeface="メイリオ" panose="020B0604030504040204" pitchFamily="50" charset="-128"/>
              </a:rPr>
              <a:t>○　出願時に、「成績の閲覧」を希望し、成績閲覧手数料 </a:t>
            </a:r>
            <a:endParaRPr lang="en-US" altLang="ja-JP" sz="2400" b="0" spc="-50" dirty="0">
              <a:latin typeface="メイリオ" panose="020B0604030504040204" pitchFamily="50" charset="-128"/>
              <a:ea typeface="メイリオ" panose="020B0604030504040204" pitchFamily="50" charset="-128"/>
            </a:endParaRPr>
          </a:p>
          <a:p>
            <a:pPr>
              <a:spcBef>
                <a:spcPts val="0"/>
              </a:spcBef>
            </a:pPr>
            <a:r>
              <a:rPr lang="en-US" altLang="ja-JP" sz="2400" b="0" spc="-50" dirty="0">
                <a:latin typeface="メイリオ" panose="020B0604030504040204" pitchFamily="50" charset="-128"/>
                <a:ea typeface="メイリオ" panose="020B0604030504040204" pitchFamily="50" charset="-128"/>
              </a:rPr>
              <a:t>  </a:t>
            </a:r>
            <a:r>
              <a:rPr lang="ja-JP" altLang="en-US" sz="2400" b="0" spc="-150" dirty="0">
                <a:latin typeface="メイリオ" panose="020B0604030504040204" pitchFamily="50" charset="-128"/>
                <a:ea typeface="メイリオ" panose="020B0604030504040204" pitchFamily="50" charset="-128"/>
              </a:rPr>
              <a:t>（</a:t>
            </a:r>
            <a:r>
              <a:rPr lang="en-US" altLang="ja-JP" sz="2400" b="0" spc="-150" dirty="0">
                <a:latin typeface="メイリオ" panose="020B0604030504040204" pitchFamily="50" charset="-128"/>
                <a:ea typeface="メイリオ" panose="020B0604030504040204" pitchFamily="50" charset="-128"/>
              </a:rPr>
              <a:t>300 </a:t>
            </a:r>
            <a:r>
              <a:rPr lang="ja-JP" altLang="en-US" sz="2400" b="0" spc="-150" dirty="0">
                <a:latin typeface="メイリオ" panose="020B0604030504040204" pitchFamily="50" charset="-128"/>
                <a:ea typeface="メイリオ" panose="020B0604030504040204" pitchFamily="50" charset="-128"/>
              </a:rPr>
              <a:t>円）</a:t>
            </a:r>
            <a:r>
              <a:rPr lang="ja-JP" altLang="en-US" sz="2400" b="0" spc="-50" dirty="0">
                <a:latin typeface="メイリオ" panose="020B0604030504040204" pitchFamily="50" charset="-128"/>
                <a:ea typeface="メイリオ" panose="020B0604030504040204" pitchFamily="50" charset="-128"/>
              </a:rPr>
              <a:t>を検定料と併せて支払うことで、マイページ上で </a:t>
            </a:r>
            <a:endParaRPr lang="en-US" altLang="ja-JP" sz="2400" b="0" spc="-50" dirty="0">
              <a:latin typeface="メイリオ" panose="020B0604030504040204" pitchFamily="50" charset="-128"/>
              <a:ea typeface="メイリオ" panose="020B0604030504040204" pitchFamily="50" charset="-128"/>
            </a:endParaRPr>
          </a:p>
          <a:p>
            <a:pPr>
              <a:spcBef>
                <a:spcPts val="0"/>
              </a:spcBef>
            </a:pPr>
            <a:r>
              <a:rPr lang="en-US" altLang="ja-JP" sz="2400" b="0" spc="-50" dirty="0">
                <a:latin typeface="メイリオ" panose="020B0604030504040204" pitchFamily="50" charset="-128"/>
                <a:ea typeface="メイリオ" panose="020B0604030504040204" pitchFamily="50" charset="-128"/>
              </a:rPr>
              <a:t>   </a:t>
            </a:r>
            <a:r>
              <a:rPr lang="ja-JP" altLang="en-US" sz="2400" b="0" spc="-50" dirty="0">
                <a:latin typeface="メイリオ" panose="020B0604030504040204" pitchFamily="50" charset="-128"/>
                <a:ea typeface="メイリオ" panose="020B0604030504040204" pitchFamily="50" charset="-128"/>
              </a:rPr>
              <a:t>自身の成績を閲覧することができる。</a:t>
            </a:r>
            <a:endParaRPr lang="en-US" altLang="ja-JP" sz="2400" b="0" spc="-50" dirty="0">
              <a:latin typeface="メイリオ" panose="020B0604030504040204" pitchFamily="50" charset="-128"/>
              <a:ea typeface="メイリオ" panose="020B0604030504040204" pitchFamily="50" charset="-128"/>
            </a:endParaRPr>
          </a:p>
          <a:p>
            <a:endParaRPr lang="en-US" altLang="ja-JP" sz="2400" b="0" spc="-50" dirty="0">
              <a:latin typeface="ＭＳ Ｐゴシック" panose="020B0600070205080204" pitchFamily="50" charset="-128"/>
            </a:endParaRPr>
          </a:p>
          <a:p>
            <a:r>
              <a:rPr lang="ja-JP" altLang="en-US" sz="2400" b="0" spc="-50" dirty="0">
                <a:latin typeface="メイリオ" panose="020B0604030504040204" pitchFamily="50" charset="-128"/>
                <a:ea typeface="メイリオ" panose="020B0604030504040204" pitchFamily="50" charset="-128"/>
              </a:rPr>
              <a:t>○　成績の閲覧期間</a:t>
            </a:r>
            <a:endParaRPr lang="en-US" altLang="ja-JP" sz="2400" b="0" spc="-50" dirty="0">
              <a:latin typeface="メイリオ" panose="020B0604030504040204" pitchFamily="50" charset="-128"/>
              <a:ea typeface="メイリオ" panose="020B0604030504040204" pitchFamily="50" charset="-128"/>
            </a:endParaRPr>
          </a:p>
          <a:p>
            <a:r>
              <a:rPr lang="ja-JP" altLang="en-US" sz="2400" b="0" dirty="0">
                <a:latin typeface="メイリオ" panose="020B0604030504040204" pitchFamily="50" charset="-128"/>
                <a:ea typeface="メイリオ" panose="020B0604030504040204" pitchFamily="50" charset="-128"/>
              </a:rPr>
              <a:t>　　</a:t>
            </a:r>
            <a:r>
              <a:rPr lang="ja-JP" altLang="en-US" sz="2400" u="sng" dirty="0">
                <a:latin typeface="メイリオ" panose="020B0604030504040204" pitchFamily="50" charset="-128"/>
                <a:ea typeface="メイリオ" panose="020B0604030504040204" pitchFamily="50" charset="-128"/>
              </a:rPr>
              <a:t>令和</a:t>
            </a:r>
            <a:r>
              <a:rPr lang="en-US" altLang="ja-JP" sz="2400" u="sng" dirty="0">
                <a:latin typeface="メイリオ" panose="020B0604030504040204" pitchFamily="50" charset="-128"/>
                <a:ea typeface="メイリオ" panose="020B0604030504040204" pitchFamily="50" charset="-128"/>
              </a:rPr>
              <a:t>9</a:t>
            </a:r>
            <a:r>
              <a:rPr lang="ja-JP" altLang="en-US" sz="2400" u="sng" dirty="0">
                <a:latin typeface="メイリオ" panose="020B0604030504040204" pitchFamily="50" charset="-128"/>
                <a:ea typeface="メイリオ" panose="020B0604030504040204" pitchFamily="50" charset="-128"/>
              </a:rPr>
              <a:t>年</a:t>
            </a:r>
            <a:r>
              <a:rPr lang="en-US" altLang="ja-JP" sz="2400" u="sng" dirty="0">
                <a:latin typeface="メイリオ" panose="020B0604030504040204" pitchFamily="50" charset="-128"/>
                <a:ea typeface="メイリオ" panose="020B0604030504040204" pitchFamily="50" charset="-128"/>
              </a:rPr>
              <a:t>4</a:t>
            </a:r>
            <a:r>
              <a:rPr lang="ja-JP" altLang="en-US" sz="2400" u="sng" dirty="0">
                <a:latin typeface="メイリオ" panose="020B0604030504040204" pitchFamily="50" charset="-128"/>
                <a:ea typeface="メイリオ" panose="020B0604030504040204" pitchFamily="50" charset="-128"/>
              </a:rPr>
              <a:t>月</a:t>
            </a:r>
            <a:r>
              <a:rPr lang="en-US" altLang="ja-JP" sz="2400" u="sng" dirty="0">
                <a:latin typeface="メイリオ" panose="020B0604030504040204" pitchFamily="50" charset="-128"/>
                <a:ea typeface="メイリオ" panose="020B0604030504040204" pitchFamily="50" charset="-128"/>
              </a:rPr>
              <a:t>1</a:t>
            </a:r>
            <a:r>
              <a:rPr lang="ja-JP" altLang="en-US" sz="2400" u="sng" dirty="0">
                <a:latin typeface="メイリオ" panose="020B0604030504040204" pitchFamily="50" charset="-128"/>
                <a:ea typeface="メイリオ" panose="020B0604030504040204" pitchFamily="50" charset="-128"/>
              </a:rPr>
              <a:t>日（木）</a:t>
            </a:r>
            <a:r>
              <a:rPr lang="en-US" altLang="ja-JP" sz="2400" u="sng" dirty="0">
                <a:latin typeface="メイリオ" panose="020B0604030504040204" pitchFamily="50" charset="-128"/>
                <a:ea typeface="メイリオ" panose="020B0604030504040204" pitchFamily="50" charset="-128"/>
              </a:rPr>
              <a:t>10:00 </a:t>
            </a:r>
            <a:r>
              <a:rPr lang="ja-JP" altLang="en-US" sz="2400" u="sng" dirty="0">
                <a:latin typeface="メイリオ" panose="020B0604030504040204" pitchFamily="50" charset="-128"/>
                <a:ea typeface="メイリオ" panose="020B0604030504040204" pitchFamily="50" charset="-128"/>
              </a:rPr>
              <a:t>～ </a:t>
            </a:r>
            <a:r>
              <a:rPr lang="en-US" altLang="ja-JP" sz="2400" u="sng" dirty="0">
                <a:latin typeface="メイリオ" panose="020B0604030504040204" pitchFamily="50" charset="-128"/>
                <a:ea typeface="メイリオ" panose="020B0604030504040204" pitchFamily="50" charset="-128"/>
              </a:rPr>
              <a:t>4</a:t>
            </a:r>
            <a:r>
              <a:rPr lang="ja-JP" altLang="en-US" sz="2400" u="sng" dirty="0">
                <a:latin typeface="メイリオ" panose="020B0604030504040204" pitchFamily="50" charset="-128"/>
                <a:ea typeface="メイリオ" panose="020B0604030504040204" pitchFamily="50" charset="-128"/>
              </a:rPr>
              <a:t>月</a:t>
            </a:r>
            <a:r>
              <a:rPr lang="en-US" altLang="ja-JP" sz="2400" u="sng" dirty="0">
                <a:latin typeface="メイリオ" panose="020B0604030504040204" pitchFamily="50" charset="-128"/>
                <a:ea typeface="メイリオ" panose="020B0604030504040204" pitchFamily="50" charset="-128"/>
              </a:rPr>
              <a:t>30</a:t>
            </a:r>
            <a:r>
              <a:rPr lang="ja-JP" altLang="en-US" sz="2400" u="sng" dirty="0">
                <a:latin typeface="メイリオ" panose="020B0604030504040204" pitchFamily="50" charset="-128"/>
                <a:ea typeface="メイリオ" panose="020B0604030504040204" pitchFamily="50" charset="-128"/>
              </a:rPr>
              <a:t>日（金）</a:t>
            </a:r>
            <a:r>
              <a:rPr lang="en-US" altLang="ja-JP" sz="2400" u="sng" dirty="0">
                <a:latin typeface="メイリオ" panose="020B0604030504040204" pitchFamily="50" charset="-128"/>
                <a:ea typeface="メイリオ" panose="020B0604030504040204" pitchFamily="50" charset="-128"/>
              </a:rPr>
              <a:t>17:00</a:t>
            </a:r>
          </a:p>
        </p:txBody>
      </p:sp>
      <p:sp>
        <p:nvSpPr>
          <p:cNvPr id="8" name="スライド番号プレースホルダー 7">
            <a:extLst>
              <a:ext uri="{FF2B5EF4-FFF2-40B4-BE49-F238E27FC236}">
                <a16:creationId xmlns:a16="http://schemas.microsoft.com/office/drawing/2014/main" id="{90FFD693-6FE9-4DD9-B093-A0ECE25D64A6}"/>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8</a:t>
            </a:fld>
            <a:endParaRPr lang="ja-JP" altLang="en-US" dirty="0">
              <a:solidFill>
                <a:prstClr val="black">
                  <a:tint val="75000"/>
                </a:prstClr>
              </a:solidFill>
            </a:endParaRPr>
          </a:p>
        </p:txBody>
      </p:sp>
    </p:spTree>
    <p:extLst>
      <p:ext uri="{BB962C8B-B14F-4D97-AF65-F5344CB8AC3E}">
        <p14:creationId xmlns:p14="http://schemas.microsoft.com/office/powerpoint/2010/main" val="26868274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323528" y="935135"/>
            <a:ext cx="8496000" cy="576000"/>
          </a:xfrm>
          <a:prstGeom prst="rect">
            <a:avLst/>
          </a:prstGeom>
          <a:solidFill>
            <a:srgbClr val="FFFFCC"/>
          </a:solidFill>
          <a:ln w="28575">
            <a:noFill/>
          </a:ln>
          <a:extLst/>
        </p:spPr>
        <p:txBody>
          <a:bodyPr anchor="b"/>
          <a:lstStyle/>
          <a:p>
            <a:pPr>
              <a:spcBef>
                <a:spcPct val="0"/>
              </a:spcBef>
            </a:pPr>
            <a:r>
              <a:rPr lang="ja-JP" altLang="ja-JP" dirty="0">
                <a:latin typeface="メイリオ" panose="020B0604030504040204" pitchFamily="50" charset="-128"/>
                <a:ea typeface="メイリオ" panose="020B0604030504040204" pitchFamily="50" charset="-128"/>
              </a:rPr>
              <a:t>検定料及び成績閲覧手数料</a:t>
            </a:r>
            <a:endParaRPr lang="ja-JP" altLang="en-US" dirty="0">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189020" y="46276"/>
            <a:ext cx="864096" cy="779026"/>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ja-JP" altLang="en-US" sz="3000" dirty="0">
                <a:latin typeface="メイリオ" panose="020B0604030504040204" pitchFamily="50" charset="-128"/>
                <a:ea typeface="メイリオ" panose="020B0604030504040204" pitchFamily="50" charset="-128"/>
              </a:rPr>
              <a:t>Ｂ</a:t>
            </a:r>
            <a:endParaRPr kumimoji="1" lang="ja-JP" altLang="en-US" sz="3000" dirty="0">
              <a:latin typeface="メイリオ" panose="020B0604030504040204" pitchFamily="50" charset="-128"/>
              <a:ea typeface="メイリオ" panose="020B0604030504040204" pitchFamily="50" charset="-128"/>
            </a:endParaRPr>
          </a:p>
        </p:txBody>
      </p:sp>
      <p:sp>
        <p:nvSpPr>
          <p:cNvPr id="6" name="Rectangle 15"/>
          <p:cNvSpPr>
            <a:spLocks noChangeArrowheads="1"/>
          </p:cNvSpPr>
          <p:nvPr/>
        </p:nvSpPr>
        <p:spPr bwMode="auto">
          <a:xfrm>
            <a:off x="1187624" y="81605"/>
            <a:ext cx="28803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342900" indent="-342900"/>
            <a:r>
              <a:rPr lang="ja-JP" altLang="en-US" dirty="0">
                <a:latin typeface="メイリオ" panose="020B0604030504040204" pitchFamily="50" charset="-128"/>
                <a:ea typeface="メイリオ" panose="020B0604030504040204" pitchFamily="50" charset="-128"/>
              </a:rPr>
              <a:t>出願</a:t>
            </a:r>
            <a:r>
              <a:rPr lang="ja-JP" altLang="en-US" sz="24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【P29</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30】</a:t>
            </a:r>
            <a:endParaRPr lang="ja-JP" altLang="en-US" sz="2000" dirty="0">
              <a:solidFill>
                <a:srgbClr val="0033CC"/>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5506F08-D780-4E27-9221-B96F39BB58B9}"/>
              </a:ext>
            </a:extLst>
          </p:cNvPr>
          <p:cNvSpPr/>
          <p:nvPr/>
        </p:nvSpPr>
        <p:spPr>
          <a:xfrm>
            <a:off x="395534" y="1655361"/>
            <a:ext cx="8713940" cy="4941866"/>
          </a:xfrm>
          <a:prstGeom prst="rect">
            <a:avLst/>
          </a:prstGeom>
        </p:spPr>
        <p:txBody>
          <a:bodyPr wrap="square">
            <a:spAutoFit/>
          </a:bodyPr>
          <a:lstStyle/>
          <a:p>
            <a:r>
              <a:rPr lang="ja-JP" altLang="en-US" sz="2400" spc="-50" dirty="0">
                <a:latin typeface="メイリオ" panose="020B0604030504040204" pitchFamily="50" charset="-128"/>
                <a:ea typeface="メイリオ" panose="020B0604030504040204" pitchFamily="50" charset="-128"/>
              </a:rPr>
              <a:t>○　</a:t>
            </a:r>
            <a:r>
              <a:rPr lang="ja-JP" altLang="ja-JP" sz="2400" dirty="0">
                <a:latin typeface="メイリオ" panose="020B0604030504040204" pitchFamily="50" charset="-128"/>
                <a:ea typeface="メイリオ" panose="020B0604030504040204" pitchFamily="50" charset="-128"/>
              </a:rPr>
              <a:t>支払期間</a:t>
            </a:r>
          </a:p>
          <a:p>
            <a:r>
              <a:rPr lang="ja-JP" altLang="en-US" sz="2400" dirty="0">
                <a:latin typeface="メイリオ" panose="020B0604030504040204" pitchFamily="50" charset="-128"/>
                <a:ea typeface="メイリオ" panose="020B0604030504040204" pitchFamily="50" charset="-128"/>
              </a:rPr>
              <a:t>　　</a:t>
            </a:r>
            <a:r>
              <a:rPr lang="en-US" altLang="ja-JP" sz="2400" u="sng" dirty="0">
                <a:latin typeface="メイリオ" panose="020B0604030504040204" pitchFamily="50" charset="-128"/>
                <a:ea typeface="メイリオ" panose="020B0604030504040204" pitchFamily="50" charset="-128"/>
              </a:rPr>
              <a:t>9</a:t>
            </a:r>
            <a:r>
              <a:rPr lang="ja-JP" altLang="ja-JP" sz="2400" u="sng" dirty="0">
                <a:latin typeface="メイリオ" panose="020B0604030504040204" pitchFamily="50" charset="-128"/>
                <a:ea typeface="メイリオ" panose="020B0604030504040204" pitchFamily="50" charset="-128"/>
              </a:rPr>
              <a:t>月</a:t>
            </a:r>
            <a:r>
              <a:rPr lang="en-US" altLang="ja-JP" sz="2400" u="sng" dirty="0">
                <a:latin typeface="メイリオ" panose="020B0604030504040204" pitchFamily="50" charset="-128"/>
                <a:ea typeface="メイリオ" panose="020B0604030504040204" pitchFamily="50" charset="-128"/>
              </a:rPr>
              <a:t>15</a:t>
            </a:r>
            <a:r>
              <a:rPr lang="ja-JP" altLang="ja-JP" sz="2400" u="sng" dirty="0">
                <a:latin typeface="メイリオ" panose="020B0604030504040204" pitchFamily="50" charset="-128"/>
                <a:ea typeface="メイリオ" panose="020B0604030504040204" pitchFamily="50" charset="-128"/>
              </a:rPr>
              <a:t>日（火）</a:t>
            </a:r>
            <a:r>
              <a:rPr lang="en-US" altLang="ja-JP" sz="2400" u="sng" dirty="0">
                <a:latin typeface="メイリオ" panose="020B0604030504040204" pitchFamily="50" charset="-128"/>
                <a:ea typeface="メイリオ" panose="020B0604030504040204" pitchFamily="50" charset="-128"/>
              </a:rPr>
              <a:t>10:00 </a:t>
            </a:r>
            <a:r>
              <a:rPr lang="ja-JP" altLang="ja-JP" sz="2400" u="sng" dirty="0">
                <a:latin typeface="メイリオ" panose="020B0604030504040204" pitchFamily="50" charset="-128"/>
                <a:ea typeface="メイリオ" panose="020B0604030504040204" pitchFamily="50" charset="-128"/>
              </a:rPr>
              <a:t>～</a:t>
            </a:r>
            <a:r>
              <a:rPr lang="en-US" altLang="ja-JP" sz="2400" u="sng" dirty="0">
                <a:latin typeface="メイリオ" panose="020B0604030504040204" pitchFamily="50" charset="-128"/>
                <a:ea typeface="メイリオ" panose="020B0604030504040204" pitchFamily="50" charset="-128"/>
              </a:rPr>
              <a:t> 10</a:t>
            </a:r>
            <a:r>
              <a:rPr lang="ja-JP" altLang="ja-JP" sz="2400" u="sng" dirty="0">
                <a:latin typeface="メイリオ" panose="020B0604030504040204" pitchFamily="50" charset="-128"/>
                <a:ea typeface="メイリオ" panose="020B0604030504040204" pitchFamily="50" charset="-128"/>
              </a:rPr>
              <a:t>月</a:t>
            </a:r>
            <a:r>
              <a:rPr lang="en-US" altLang="ja-JP" sz="2400" u="sng" dirty="0">
                <a:latin typeface="メイリオ" panose="020B0604030504040204" pitchFamily="50" charset="-128"/>
                <a:ea typeface="メイリオ" panose="020B0604030504040204" pitchFamily="50" charset="-128"/>
              </a:rPr>
              <a:t>2</a:t>
            </a:r>
            <a:r>
              <a:rPr lang="ja-JP" altLang="ja-JP" sz="2400" u="sng" dirty="0">
                <a:latin typeface="メイリオ" panose="020B0604030504040204" pitchFamily="50" charset="-128"/>
                <a:ea typeface="メイリオ" panose="020B0604030504040204" pitchFamily="50" charset="-128"/>
              </a:rPr>
              <a:t>日（金）</a:t>
            </a:r>
            <a:r>
              <a:rPr lang="en-US" altLang="ja-JP" sz="2400" u="sng" dirty="0">
                <a:latin typeface="メイリオ" panose="020B0604030504040204" pitchFamily="50" charset="-128"/>
                <a:ea typeface="メイリオ" panose="020B0604030504040204" pitchFamily="50" charset="-128"/>
              </a:rPr>
              <a:t>23:59</a:t>
            </a:r>
          </a:p>
          <a:p>
            <a:pPr>
              <a:spcBef>
                <a:spcPts val="600"/>
              </a:spcBef>
            </a:pPr>
            <a:r>
              <a:rPr lang="ja-JP" altLang="en-US" sz="1800" spc="-150" dirty="0">
                <a:solidFill>
                  <a:srgbClr val="FF0000"/>
                </a:solidFill>
                <a:latin typeface="メイリオ" panose="020B0604030504040204" pitchFamily="50" charset="-128"/>
                <a:ea typeface="メイリオ" panose="020B0604030504040204" pitchFamily="50" charset="-128"/>
              </a:rPr>
              <a:t>　　　検定料等の支払いを行わないと、出願は完了しない。（➔スライド</a:t>
            </a:r>
            <a:r>
              <a:rPr lang="en-US" altLang="ja-JP" sz="1800" spc="-150" dirty="0">
                <a:solidFill>
                  <a:srgbClr val="FF0000"/>
                </a:solidFill>
                <a:latin typeface="メイリオ" panose="020B0604030504040204" pitchFamily="50" charset="-128"/>
                <a:ea typeface="メイリオ" panose="020B0604030504040204" pitchFamily="50" charset="-128"/>
              </a:rPr>
              <a:t>26</a:t>
            </a:r>
            <a:r>
              <a:rPr lang="ja-JP" altLang="en-US" sz="1800" spc="-150" dirty="0">
                <a:solidFill>
                  <a:srgbClr val="FF0000"/>
                </a:solidFill>
                <a:latin typeface="メイリオ" panose="020B0604030504040204" pitchFamily="50" charset="-128"/>
                <a:ea typeface="メイリオ" panose="020B0604030504040204" pitchFamily="50" charset="-128"/>
              </a:rPr>
              <a:t>・</a:t>
            </a:r>
            <a:r>
              <a:rPr lang="en-US" altLang="ja-JP" sz="1800" spc="-150" dirty="0">
                <a:solidFill>
                  <a:srgbClr val="FF0000"/>
                </a:solidFill>
                <a:latin typeface="メイリオ" panose="020B0604030504040204" pitchFamily="50" charset="-128"/>
                <a:ea typeface="メイリオ" panose="020B0604030504040204" pitchFamily="50" charset="-128"/>
              </a:rPr>
              <a:t>27</a:t>
            </a:r>
            <a:r>
              <a:rPr lang="ja-JP" altLang="en-US" sz="1800" spc="-150" dirty="0">
                <a:solidFill>
                  <a:srgbClr val="FF0000"/>
                </a:solidFill>
                <a:latin typeface="メイリオ" panose="020B0604030504040204" pitchFamily="50" charset="-128"/>
                <a:ea typeface="メイリオ" panose="020B0604030504040204" pitchFamily="50" charset="-128"/>
              </a:rPr>
              <a:t>）</a:t>
            </a:r>
            <a:endParaRPr lang="ja-JP" altLang="ja-JP" sz="1800" spc="-150" dirty="0">
              <a:solidFill>
                <a:srgbClr val="FF0000"/>
              </a:solidFill>
              <a:latin typeface="メイリオ" panose="020B0604030504040204" pitchFamily="50" charset="-128"/>
              <a:ea typeface="メイリオ" panose="020B0604030504040204" pitchFamily="50" charset="-128"/>
            </a:endParaRPr>
          </a:p>
          <a:p>
            <a:pPr lvl="0" fontAlgn="auto">
              <a:lnSpc>
                <a:spcPts val="2880"/>
              </a:lnSpc>
              <a:spcBef>
                <a:spcPts val="1200"/>
              </a:spcBef>
              <a:spcAft>
                <a:spcPts val="0"/>
              </a:spcAft>
            </a:pPr>
            <a:r>
              <a:rPr lang="ja-JP" altLang="en-US" sz="2400" spc="-50" dirty="0">
                <a:latin typeface="メイリオ" panose="020B0604030504040204" pitchFamily="50" charset="-128"/>
                <a:ea typeface="メイリオ" panose="020B0604030504040204" pitchFamily="50" charset="-128"/>
              </a:rPr>
              <a:t>○　</a:t>
            </a:r>
            <a:r>
              <a:rPr lang="ja-JP" altLang="en-US" sz="2400" b="0" spc="-50" dirty="0">
                <a:latin typeface="メイリオ" panose="020B0604030504040204" pitchFamily="50" charset="-128"/>
                <a:ea typeface="メイリオ" panose="020B0604030504040204" pitchFamily="50" charset="-128"/>
              </a:rPr>
              <a:t>支払金額は、受験教科数、成績の閲覧（手数料</a:t>
            </a:r>
            <a:r>
              <a:rPr lang="en-US" altLang="ja-JP" sz="2400" b="0" spc="-50" dirty="0">
                <a:latin typeface="メイリオ" panose="020B0604030504040204" pitchFamily="50" charset="-128"/>
                <a:ea typeface="メイリオ" panose="020B0604030504040204" pitchFamily="50" charset="-128"/>
              </a:rPr>
              <a:t>300</a:t>
            </a:r>
            <a:r>
              <a:rPr lang="ja-JP" altLang="en-US" sz="2400" b="0" spc="-50" dirty="0">
                <a:latin typeface="メイリオ" panose="020B0604030504040204" pitchFamily="50" charset="-128"/>
                <a:ea typeface="メイリオ" panose="020B0604030504040204" pitchFamily="50" charset="-128"/>
              </a:rPr>
              <a:t>円）の　</a:t>
            </a:r>
            <a:endParaRPr lang="en-US" altLang="ja-JP" sz="2400" b="0" spc="-50" dirty="0">
              <a:latin typeface="メイリオ" panose="020B0604030504040204" pitchFamily="50" charset="-128"/>
              <a:ea typeface="メイリオ" panose="020B0604030504040204" pitchFamily="50" charset="-128"/>
            </a:endParaRPr>
          </a:p>
          <a:p>
            <a:pPr lvl="0" fontAlgn="auto">
              <a:lnSpc>
                <a:spcPts val="2880"/>
              </a:lnSpc>
              <a:spcBef>
                <a:spcPts val="0"/>
              </a:spcBef>
              <a:spcAft>
                <a:spcPts val="0"/>
              </a:spcAft>
            </a:pPr>
            <a:r>
              <a:rPr lang="ja-JP" altLang="en-US" sz="2400" b="0" spc="-50" dirty="0">
                <a:latin typeface="メイリオ" panose="020B0604030504040204" pitchFamily="50" charset="-128"/>
                <a:ea typeface="メイリオ" panose="020B0604030504040204" pitchFamily="50" charset="-128"/>
              </a:rPr>
              <a:t>　希望の有無により、下表の</a:t>
            </a:r>
            <a:r>
              <a:rPr lang="en-US" altLang="ja-JP" sz="2400" b="0" spc="-50" dirty="0">
                <a:latin typeface="メイリオ" panose="020B0604030504040204" pitchFamily="50" charset="-128"/>
                <a:ea typeface="メイリオ" panose="020B0604030504040204" pitchFamily="50" charset="-128"/>
              </a:rPr>
              <a:t>4</a:t>
            </a:r>
            <a:r>
              <a:rPr lang="ja-JP" altLang="en-US" sz="2400" b="0" spc="-50" dirty="0">
                <a:latin typeface="メイリオ" panose="020B0604030504040204" pitchFamily="50" charset="-128"/>
                <a:ea typeface="メイリオ" panose="020B0604030504040204" pitchFamily="50" charset="-128"/>
              </a:rPr>
              <a:t>種類がある。</a:t>
            </a:r>
            <a:endParaRPr lang="en-US" altLang="ja-JP" sz="2400" b="0" spc="-50" dirty="0">
              <a:latin typeface="メイリオ" panose="020B0604030504040204" pitchFamily="50" charset="-128"/>
              <a:ea typeface="メイリオ" panose="020B0604030504040204" pitchFamily="50" charset="-128"/>
            </a:endParaRPr>
          </a:p>
          <a:p>
            <a:pPr lvl="0" fontAlgn="auto">
              <a:lnSpc>
                <a:spcPct val="150000"/>
              </a:lnSpc>
              <a:spcBef>
                <a:spcPts val="1200"/>
              </a:spcBef>
              <a:spcAft>
                <a:spcPts val="0"/>
              </a:spcAft>
            </a:pPr>
            <a:endParaRPr lang="en-US" altLang="ja-JP" sz="1800" b="0" spc="-50" dirty="0">
              <a:latin typeface="メイリオ" panose="020B0604030504040204" pitchFamily="50" charset="-128"/>
              <a:ea typeface="メイリオ" panose="020B0604030504040204" pitchFamily="50" charset="-128"/>
            </a:endParaRPr>
          </a:p>
          <a:p>
            <a:pPr lvl="0" fontAlgn="auto">
              <a:lnSpc>
                <a:spcPct val="150000"/>
              </a:lnSpc>
              <a:spcBef>
                <a:spcPts val="1200"/>
              </a:spcBef>
              <a:spcAft>
                <a:spcPts val="0"/>
              </a:spcAft>
            </a:pPr>
            <a:r>
              <a:rPr lang="ja-JP" altLang="en-US" sz="1800" b="0" spc="-50" dirty="0">
                <a:latin typeface="メイリオ" panose="020B0604030504040204" pitchFamily="50" charset="-128"/>
                <a:ea typeface="メイリオ" panose="020B0604030504040204" pitchFamily="50" charset="-128"/>
              </a:rPr>
              <a:t>　</a:t>
            </a:r>
            <a:endParaRPr lang="en-US" altLang="ja-JP" sz="1800" b="0" spc="-50" dirty="0">
              <a:latin typeface="メイリオ" panose="020B0604030504040204" pitchFamily="50" charset="-128"/>
              <a:ea typeface="メイリオ" panose="020B0604030504040204" pitchFamily="50" charset="-128"/>
            </a:endParaRPr>
          </a:p>
          <a:p>
            <a:pPr lvl="0" fontAlgn="auto">
              <a:lnSpc>
                <a:spcPct val="150000"/>
              </a:lnSpc>
              <a:spcBef>
                <a:spcPts val="1200"/>
              </a:spcBef>
              <a:spcAft>
                <a:spcPts val="0"/>
              </a:spcAft>
            </a:pPr>
            <a:endParaRPr lang="en-US" altLang="ja-JP" sz="1800" b="0" spc="-50" dirty="0">
              <a:latin typeface="メイリオ" panose="020B0604030504040204" pitchFamily="50" charset="-128"/>
              <a:ea typeface="メイリオ" panose="020B0604030504040204" pitchFamily="50" charset="-128"/>
            </a:endParaRPr>
          </a:p>
          <a:p>
            <a:pPr lvl="0" fontAlgn="auto">
              <a:spcBef>
                <a:spcPts val="0"/>
              </a:spcBef>
              <a:spcAft>
                <a:spcPts val="0"/>
              </a:spcAft>
            </a:pPr>
            <a:r>
              <a:rPr lang="en-US" altLang="ja-JP" sz="2000" b="0" spc="-50" dirty="0">
                <a:latin typeface="メイリオ" panose="020B0604030504040204" pitchFamily="50" charset="-128"/>
                <a:ea typeface="メイリオ" panose="020B0604030504040204" pitchFamily="50" charset="-128"/>
              </a:rPr>
              <a:t>  </a:t>
            </a:r>
          </a:p>
          <a:p>
            <a:pPr lvl="0" fontAlgn="auto">
              <a:spcBef>
                <a:spcPts val="1200"/>
              </a:spcBef>
              <a:spcAft>
                <a:spcPts val="0"/>
              </a:spcAft>
            </a:pPr>
            <a:r>
              <a:rPr lang="en-US" altLang="ja-JP" sz="2000" b="0" spc="-150" dirty="0">
                <a:latin typeface="メイリオ" panose="020B0604030504040204" pitchFamily="50" charset="-128"/>
                <a:ea typeface="メイリオ" panose="020B0604030504040204" pitchFamily="50" charset="-128"/>
              </a:rPr>
              <a:t>※</a:t>
            </a:r>
            <a:r>
              <a:rPr lang="ja-JP" altLang="en-US" sz="2000" b="0" spc="-150" dirty="0">
                <a:latin typeface="メイリオ" panose="020B0604030504040204" pitchFamily="50" charset="-128"/>
                <a:ea typeface="メイリオ" panose="020B0604030504040204" pitchFamily="50" charset="-128"/>
              </a:rPr>
              <a:t>　支払いの際には、検定料等のほか、支払方法を問わず一律で「</a:t>
            </a:r>
            <a:r>
              <a:rPr lang="en-US" altLang="ja-JP" sz="2000" b="0" spc="-150" dirty="0">
                <a:latin typeface="メイリオ" panose="020B0604030504040204" pitchFamily="50" charset="-128"/>
                <a:ea typeface="メイリオ" panose="020B0604030504040204" pitchFamily="50" charset="-128"/>
              </a:rPr>
              <a:t>188</a:t>
            </a:r>
            <a:r>
              <a:rPr lang="ja-JP" altLang="en-US" sz="2000" b="0" spc="-150" dirty="0">
                <a:latin typeface="メイリオ" panose="020B0604030504040204" pitchFamily="50" charset="-128"/>
                <a:ea typeface="メイリオ" panose="020B0604030504040204" pitchFamily="50" charset="-128"/>
              </a:rPr>
              <a:t>円」</a:t>
            </a:r>
            <a:r>
              <a:rPr lang="en-US" altLang="ja-JP" sz="2000" b="0" spc="-150" dirty="0">
                <a:latin typeface="メイリオ" panose="020B0604030504040204" pitchFamily="50" charset="-128"/>
                <a:ea typeface="メイリオ" panose="020B0604030504040204" pitchFamily="50" charset="-128"/>
              </a:rPr>
              <a:t> </a:t>
            </a:r>
          </a:p>
          <a:p>
            <a:pPr lvl="0" fontAlgn="auto">
              <a:spcBef>
                <a:spcPts val="0"/>
              </a:spcBef>
              <a:spcAft>
                <a:spcPts val="0"/>
              </a:spcAft>
            </a:pPr>
            <a:r>
              <a:rPr lang="ja-JP" altLang="en-US" sz="2000" b="0" spc="-150" dirty="0">
                <a:latin typeface="メイリオ" panose="020B0604030504040204" pitchFamily="50" charset="-128"/>
                <a:ea typeface="メイリオ" panose="020B0604030504040204" pitchFamily="50" charset="-128"/>
              </a:rPr>
              <a:t>　の手数料がかかる。</a:t>
            </a:r>
            <a:endParaRPr lang="en-US" altLang="ja-JP" sz="2000" b="0" spc="-150" dirty="0">
              <a:latin typeface="メイリオ" panose="020B0604030504040204" pitchFamily="50" charset="-128"/>
              <a:ea typeface="メイリオ" panose="020B0604030504040204" pitchFamily="50" charset="-128"/>
            </a:endParaRPr>
          </a:p>
        </p:txBody>
      </p:sp>
      <p:sp>
        <p:nvSpPr>
          <p:cNvPr id="8" name="スライド番号プレースホルダー 7">
            <a:extLst>
              <a:ext uri="{FF2B5EF4-FFF2-40B4-BE49-F238E27FC236}">
                <a16:creationId xmlns:a16="http://schemas.microsoft.com/office/drawing/2014/main" id="{90FFD693-6FE9-4DD9-B093-A0ECE25D64A6}"/>
              </a:ext>
            </a:extLst>
          </p:cNvPr>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9</a:t>
            </a:fld>
            <a:endParaRPr lang="ja-JP" altLang="en-US" dirty="0">
              <a:solidFill>
                <a:prstClr val="black">
                  <a:tint val="75000"/>
                </a:prstClr>
              </a:solidFill>
            </a:endParaRPr>
          </a:p>
        </p:txBody>
      </p:sp>
      <p:graphicFrame>
        <p:nvGraphicFramePr>
          <p:cNvPr id="13" name="表 12">
            <a:extLst>
              <a:ext uri="{FF2B5EF4-FFF2-40B4-BE49-F238E27FC236}">
                <a16:creationId xmlns:a16="http://schemas.microsoft.com/office/drawing/2014/main" id="{905FB8EE-B436-4649-8AE2-3BD1EB8D81A4}"/>
              </a:ext>
            </a:extLst>
          </p:cNvPr>
          <p:cNvGraphicFramePr>
            <a:graphicFrameLocks noGrp="1"/>
          </p:cNvGraphicFramePr>
          <p:nvPr>
            <p:extLst>
              <p:ext uri="{D42A27DB-BD31-4B8C-83A1-F6EECF244321}">
                <p14:modId xmlns:p14="http://schemas.microsoft.com/office/powerpoint/2010/main" val="3482863107"/>
              </p:ext>
            </p:extLst>
          </p:nvPr>
        </p:nvGraphicFramePr>
        <p:xfrm>
          <a:off x="323529" y="3946366"/>
          <a:ext cx="8424937" cy="1786890"/>
        </p:xfrm>
        <a:graphic>
          <a:graphicData uri="http://schemas.openxmlformats.org/drawingml/2006/table">
            <a:tbl>
              <a:tblPr firstRow="1" bandRow="1">
                <a:tableStyleId>{00A15C55-8517-42AA-B614-E9B94910E393}</a:tableStyleId>
              </a:tblPr>
              <a:tblGrid>
                <a:gridCol w="3753159">
                  <a:extLst>
                    <a:ext uri="{9D8B030D-6E8A-4147-A177-3AD203B41FA5}">
                      <a16:colId xmlns:a16="http://schemas.microsoft.com/office/drawing/2014/main" val="1322435676"/>
                    </a:ext>
                  </a:extLst>
                </a:gridCol>
                <a:gridCol w="2335889">
                  <a:extLst>
                    <a:ext uri="{9D8B030D-6E8A-4147-A177-3AD203B41FA5}">
                      <a16:colId xmlns:a16="http://schemas.microsoft.com/office/drawing/2014/main" val="1496094013"/>
                    </a:ext>
                  </a:extLst>
                </a:gridCol>
                <a:gridCol w="2335889">
                  <a:extLst>
                    <a:ext uri="{9D8B030D-6E8A-4147-A177-3AD203B41FA5}">
                      <a16:colId xmlns:a16="http://schemas.microsoft.com/office/drawing/2014/main" val="4288448783"/>
                    </a:ext>
                  </a:extLst>
                </a:gridCol>
              </a:tblGrid>
              <a:tr h="370840">
                <a:tc>
                  <a:txBody>
                    <a:bodyPr/>
                    <a:lstStyle/>
                    <a:p>
                      <a:pPr algn="ctr">
                        <a:lnSpc>
                          <a:spcPct val="100000"/>
                        </a:lnSpc>
                        <a:spcAft>
                          <a:spcPts val="0"/>
                        </a:spcAft>
                      </a:pPr>
                      <a:r>
                        <a:rPr lang="ja-JP" sz="2400" b="0" kern="100" spc="-5" dirty="0">
                          <a:solidFill>
                            <a:srgbClr val="000000"/>
                          </a:solidFill>
                          <a:effectLst/>
                          <a:latin typeface="メイリオ" panose="020B0604030504040204" pitchFamily="50" charset="-128"/>
                          <a:ea typeface="メイリオ" panose="020B0604030504040204" pitchFamily="50" charset="-128"/>
                        </a:rPr>
                        <a:t>区　　　　分</a:t>
                      </a:r>
                      <a:endParaRPr lang="ja-JP" sz="2400" b="0" kern="100" dirty="0">
                        <a:effectLst/>
                        <a:latin typeface="メイリオ" panose="020B0604030504040204" pitchFamily="50" charset="-128"/>
                        <a:ea typeface="メイリオ" panose="020B0604030504040204" pitchFamily="50" charset="-128"/>
                      </a:endParaRPr>
                    </a:p>
                  </a:txBody>
                  <a:tcPr marL="53975" marR="53975" marT="53975" marB="53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ja-JP" sz="2400" b="0" kern="100" spc="-5" dirty="0">
                          <a:solidFill>
                            <a:srgbClr val="000000"/>
                          </a:solidFill>
                          <a:effectLst/>
                          <a:latin typeface="メイリオ" panose="020B0604030504040204" pitchFamily="50" charset="-128"/>
                          <a:ea typeface="メイリオ" panose="020B0604030504040204" pitchFamily="50" charset="-128"/>
                        </a:rPr>
                        <a:t>成績の閲覧を</a:t>
                      </a:r>
                      <a:endParaRPr lang="en-US" altLang="ja-JP" sz="2400" b="0" kern="100" spc="-5" dirty="0">
                        <a:solidFill>
                          <a:srgbClr val="000000"/>
                        </a:solidFill>
                        <a:effectLst/>
                        <a:latin typeface="メイリオ" panose="020B0604030504040204" pitchFamily="50" charset="-128"/>
                        <a:ea typeface="メイリオ" panose="020B0604030504040204" pitchFamily="50" charset="-128"/>
                      </a:endParaRPr>
                    </a:p>
                    <a:p>
                      <a:pPr algn="ctr">
                        <a:lnSpc>
                          <a:spcPct val="100000"/>
                        </a:lnSpc>
                        <a:spcAft>
                          <a:spcPts val="0"/>
                        </a:spcAft>
                      </a:pPr>
                      <a:r>
                        <a:rPr lang="ja-JP" sz="2400" b="0" u="sng" kern="100" spc="-5" dirty="0">
                          <a:solidFill>
                            <a:srgbClr val="000000"/>
                          </a:solidFill>
                          <a:effectLst/>
                          <a:latin typeface="メイリオ" panose="020B0604030504040204" pitchFamily="50" charset="-128"/>
                          <a:ea typeface="メイリオ" panose="020B0604030504040204" pitchFamily="50" charset="-128"/>
                        </a:rPr>
                        <a:t>希望する</a:t>
                      </a:r>
                      <a:r>
                        <a:rPr lang="ja-JP" sz="2400" b="0" kern="100" spc="-5" dirty="0">
                          <a:solidFill>
                            <a:srgbClr val="000000"/>
                          </a:solidFill>
                          <a:effectLst/>
                          <a:latin typeface="メイリオ" panose="020B0604030504040204" pitchFamily="50" charset="-128"/>
                          <a:ea typeface="メイリオ" panose="020B0604030504040204" pitchFamily="50" charset="-128"/>
                        </a:rPr>
                        <a:t>場合</a:t>
                      </a:r>
                      <a:endParaRPr lang="ja-JP" sz="2400" b="0" kern="100" dirty="0">
                        <a:effectLst/>
                        <a:latin typeface="メイリオ" panose="020B0604030504040204" pitchFamily="50" charset="-128"/>
                        <a:ea typeface="メイリオ" panose="020B0604030504040204" pitchFamily="50" charset="-128"/>
                      </a:endParaRPr>
                    </a:p>
                  </a:txBody>
                  <a:tcPr marL="53975" marR="53975" marT="53975" marB="53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ja-JP" sz="2400" b="0" kern="100" spc="-5" dirty="0">
                          <a:solidFill>
                            <a:srgbClr val="000000"/>
                          </a:solidFill>
                          <a:effectLst/>
                          <a:latin typeface="メイリオ" panose="020B0604030504040204" pitchFamily="50" charset="-128"/>
                          <a:ea typeface="メイリオ" panose="020B0604030504040204" pitchFamily="50" charset="-128"/>
                        </a:rPr>
                        <a:t>成績の閲覧を</a:t>
                      </a:r>
                      <a:endParaRPr lang="en-US" altLang="ja-JP" sz="2400" b="0" kern="100" spc="-5" dirty="0">
                        <a:solidFill>
                          <a:srgbClr val="000000"/>
                        </a:solidFill>
                        <a:effectLst/>
                        <a:latin typeface="メイリオ" panose="020B0604030504040204" pitchFamily="50" charset="-128"/>
                        <a:ea typeface="メイリオ" panose="020B0604030504040204" pitchFamily="50" charset="-128"/>
                      </a:endParaRPr>
                    </a:p>
                    <a:p>
                      <a:pPr algn="ctr">
                        <a:lnSpc>
                          <a:spcPct val="100000"/>
                        </a:lnSpc>
                        <a:spcAft>
                          <a:spcPts val="0"/>
                        </a:spcAft>
                      </a:pPr>
                      <a:r>
                        <a:rPr lang="ja-JP" sz="2400" b="0" u="sng" kern="100" spc="-5" dirty="0">
                          <a:solidFill>
                            <a:srgbClr val="000000"/>
                          </a:solidFill>
                          <a:effectLst/>
                          <a:latin typeface="メイリオ" panose="020B0604030504040204" pitchFamily="50" charset="-128"/>
                          <a:ea typeface="メイリオ" panose="020B0604030504040204" pitchFamily="50" charset="-128"/>
                        </a:rPr>
                        <a:t>希望しない</a:t>
                      </a:r>
                      <a:r>
                        <a:rPr lang="ja-JP" sz="2400" b="0" kern="100" spc="-5" dirty="0">
                          <a:solidFill>
                            <a:srgbClr val="000000"/>
                          </a:solidFill>
                          <a:effectLst/>
                          <a:latin typeface="メイリオ" panose="020B0604030504040204" pitchFamily="50" charset="-128"/>
                          <a:ea typeface="メイリオ" panose="020B0604030504040204" pitchFamily="50" charset="-128"/>
                        </a:rPr>
                        <a:t>場合</a:t>
                      </a:r>
                      <a:endParaRPr lang="ja-JP" sz="2400" b="0" kern="100" dirty="0">
                        <a:effectLst/>
                        <a:latin typeface="メイリオ" panose="020B0604030504040204" pitchFamily="50" charset="-128"/>
                        <a:ea typeface="メイリオ" panose="020B0604030504040204" pitchFamily="50" charset="-128"/>
                      </a:endParaRPr>
                    </a:p>
                  </a:txBody>
                  <a:tcPr marL="53975" marR="53975" marT="53975" marB="53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6527481"/>
                  </a:ext>
                </a:extLst>
              </a:tr>
              <a:tr h="370840">
                <a:tc>
                  <a:txBody>
                    <a:bodyPr/>
                    <a:lstStyle/>
                    <a:p>
                      <a:pPr algn="ctr">
                        <a:lnSpc>
                          <a:spcPct val="100000"/>
                        </a:lnSpc>
                        <a:spcAft>
                          <a:spcPts val="0"/>
                        </a:spcAft>
                      </a:pPr>
                      <a:r>
                        <a:rPr lang="en-US" sz="2400" b="0" kern="100" spc="-5" dirty="0">
                          <a:solidFill>
                            <a:srgbClr val="000000"/>
                          </a:solidFill>
                          <a:effectLst/>
                          <a:latin typeface="メイリオ" panose="020B0604030504040204" pitchFamily="50" charset="-128"/>
                          <a:ea typeface="メイリオ" panose="020B0604030504040204" pitchFamily="50" charset="-128"/>
                        </a:rPr>
                        <a:t>3</a:t>
                      </a:r>
                      <a:r>
                        <a:rPr lang="ja-JP" sz="2400" b="0" kern="100" spc="-5" dirty="0">
                          <a:solidFill>
                            <a:srgbClr val="000000"/>
                          </a:solidFill>
                          <a:effectLst/>
                          <a:latin typeface="メイリオ" panose="020B0604030504040204" pitchFamily="50" charset="-128"/>
                          <a:ea typeface="メイリオ" panose="020B0604030504040204" pitchFamily="50" charset="-128"/>
                        </a:rPr>
                        <a:t>教科以上を受験する場合</a:t>
                      </a:r>
                      <a:endParaRPr lang="ja-JP" sz="2400" b="0" kern="100" dirty="0">
                        <a:effectLst/>
                        <a:latin typeface="メイリオ" panose="020B0604030504040204" pitchFamily="50" charset="-128"/>
                        <a:ea typeface="メイリオ" panose="020B0604030504040204" pitchFamily="50" charset="-128"/>
                      </a:endParaRPr>
                    </a:p>
                  </a:txBody>
                  <a:tcPr marL="53975" marR="53975" marT="53975" marB="53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2400" b="0" kern="100" spc="-5" dirty="0">
                          <a:solidFill>
                            <a:srgbClr val="000000"/>
                          </a:solidFill>
                          <a:effectLst/>
                          <a:latin typeface="メイリオ" panose="020B0604030504040204" pitchFamily="50" charset="-128"/>
                          <a:ea typeface="メイリオ" panose="020B0604030504040204" pitchFamily="50" charset="-128"/>
                        </a:rPr>
                        <a:t>18,300</a:t>
                      </a:r>
                      <a:r>
                        <a:rPr lang="ja-JP" sz="2400" b="0" kern="100" spc="-5" dirty="0">
                          <a:solidFill>
                            <a:srgbClr val="000000"/>
                          </a:solidFill>
                          <a:effectLst/>
                          <a:latin typeface="メイリオ" panose="020B0604030504040204" pitchFamily="50" charset="-128"/>
                          <a:ea typeface="メイリオ" panose="020B0604030504040204" pitchFamily="50" charset="-128"/>
                        </a:rPr>
                        <a:t>円</a:t>
                      </a:r>
                      <a:endParaRPr lang="ja-JP" sz="2400" b="0" kern="100" dirty="0">
                        <a:effectLst/>
                        <a:latin typeface="メイリオ" panose="020B0604030504040204" pitchFamily="50" charset="-128"/>
                        <a:ea typeface="メイリオ" panose="020B0604030504040204" pitchFamily="50" charset="-128"/>
                      </a:endParaRPr>
                    </a:p>
                  </a:txBody>
                  <a:tcPr marL="53975" marR="53975" marT="53975" marB="53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2400" b="0" kern="100" spc="-5" dirty="0">
                          <a:solidFill>
                            <a:srgbClr val="000000"/>
                          </a:solidFill>
                          <a:effectLst/>
                          <a:latin typeface="メイリオ" panose="020B0604030504040204" pitchFamily="50" charset="-128"/>
                          <a:ea typeface="メイリオ" panose="020B0604030504040204" pitchFamily="50" charset="-128"/>
                        </a:rPr>
                        <a:t>18,000</a:t>
                      </a:r>
                      <a:r>
                        <a:rPr lang="ja-JP" sz="2400" b="0" kern="100" spc="-5" dirty="0">
                          <a:solidFill>
                            <a:srgbClr val="000000"/>
                          </a:solidFill>
                          <a:effectLst/>
                          <a:latin typeface="メイリオ" panose="020B0604030504040204" pitchFamily="50" charset="-128"/>
                          <a:ea typeface="メイリオ" panose="020B0604030504040204" pitchFamily="50" charset="-128"/>
                        </a:rPr>
                        <a:t>円</a:t>
                      </a:r>
                      <a:endParaRPr lang="ja-JP" sz="2400" b="0" kern="100" dirty="0">
                        <a:effectLst/>
                        <a:latin typeface="メイリオ" panose="020B0604030504040204" pitchFamily="50" charset="-128"/>
                        <a:ea typeface="メイリオ" panose="020B0604030504040204" pitchFamily="50" charset="-128"/>
                      </a:endParaRPr>
                    </a:p>
                  </a:txBody>
                  <a:tcPr marL="53975" marR="53975" marT="53975" marB="53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2444312"/>
                  </a:ext>
                </a:extLst>
              </a:tr>
              <a:tr h="370840">
                <a:tc>
                  <a:txBody>
                    <a:bodyPr/>
                    <a:lstStyle/>
                    <a:p>
                      <a:pPr algn="ctr">
                        <a:lnSpc>
                          <a:spcPct val="100000"/>
                        </a:lnSpc>
                        <a:spcAft>
                          <a:spcPts val="0"/>
                        </a:spcAft>
                      </a:pPr>
                      <a:r>
                        <a:rPr lang="en-US" sz="2400" b="0" kern="100" spc="-5" dirty="0">
                          <a:solidFill>
                            <a:srgbClr val="000000"/>
                          </a:solidFill>
                          <a:effectLst/>
                          <a:latin typeface="メイリオ" panose="020B0604030504040204" pitchFamily="50" charset="-128"/>
                          <a:ea typeface="メイリオ" panose="020B0604030504040204" pitchFamily="50" charset="-128"/>
                        </a:rPr>
                        <a:t>2</a:t>
                      </a:r>
                      <a:r>
                        <a:rPr lang="ja-JP" sz="2400" b="0" kern="100" spc="-5" dirty="0">
                          <a:solidFill>
                            <a:srgbClr val="000000"/>
                          </a:solidFill>
                          <a:effectLst/>
                          <a:latin typeface="メイリオ" panose="020B0604030504040204" pitchFamily="50" charset="-128"/>
                          <a:ea typeface="メイリオ" panose="020B0604030504040204" pitchFamily="50" charset="-128"/>
                        </a:rPr>
                        <a:t>教科以下を受験する場合</a:t>
                      </a:r>
                      <a:endParaRPr lang="ja-JP" sz="2400" b="0" kern="100" dirty="0">
                        <a:effectLst/>
                        <a:latin typeface="メイリオ" panose="020B0604030504040204" pitchFamily="50" charset="-128"/>
                        <a:ea typeface="メイリオ" panose="020B0604030504040204" pitchFamily="50" charset="-128"/>
                      </a:endParaRPr>
                    </a:p>
                  </a:txBody>
                  <a:tcPr marL="53975" marR="53975" marT="53975" marB="53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2400" b="0" kern="100" spc="-5" dirty="0">
                          <a:solidFill>
                            <a:srgbClr val="000000"/>
                          </a:solidFill>
                          <a:effectLst/>
                          <a:latin typeface="メイリオ" panose="020B0604030504040204" pitchFamily="50" charset="-128"/>
                          <a:ea typeface="メイリオ" panose="020B0604030504040204" pitchFamily="50" charset="-128"/>
                        </a:rPr>
                        <a:t>12,300</a:t>
                      </a:r>
                      <a:r>
                        <a:rPr lang="ja-JP" sz="2400" b="0" kern="100" spc="-5" dirty="0">
                          <a:solidFill>
                            <a:srgbClr val="000000"/>
                          </a:solidFill>
                          <a:effectLst/>
                          <a:latin typeface="メイリオ" panose="020B0604030504040204" pitchFamily="50" charset="-128"/>
                          <a:ea typeface="メイリオ" panose="020B0604030504040204" pitchFamily="50" charset="-128"/>
                        </a:rPr>
                        <a:t>円</a:t>
                      </a:r>
                      <a:endParaRPr lang="ja-JP" sz="2400" b="0" kern="100" dirty="0">
                        <a:effectLst/>
                        <a:latin typeface="メイリオ" panose="020B0604030504040204" pitchFamily="50" charset="-128"/>
                        <a:ea typeface="メイリオ" panose="020B0604030504040204" pitchFamily="50" charset="-128"/>
                      </a:endParaRPr>
                    </a:p>
                  </a:txBody>
                  <a:tcPr marL="53975" marR="53975" marT="53975" marB="53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2400" b="0" kern="100" spc="-5" dirty="0">
                          <a:solidFill>
                            <a:srgbClr val="000000"/>
                          </a:solidFill>
                          <a:effectLst/>
                          <a:latin typeface="メイリオ" panose="020B0604030504040204" pitchFamily="50" charset="-128"/>
                          <a:ea typeface="メイリオ" panose="020B0604030504040204" pitchFamily="50" charset="-128"/>
                        </a:rPr>
                        <a:t>12,000</a:t>
                      </a:r>
                      <a:r>
                        <a:rPr lang="ja-JP" sz="2400" b="0" kern="100" spc="-5" dirty="0">
                          <a:solidFill>
                            <a:srgbClr val="000000"/>
                          </a:solidFill>
                          <a:effectLst/>
                          <a:latin typeface="メイリオ" panose="020B0604030504040204" pitchFamily="50" charset="-128"/>
                          <a:ea typeface="メイリオ" panose="020B0604030504040204" pitchFamily="50" charset="-128"/>
                        </a:rPr>
                        <a:t>円</a:t>
                      </a:r>
                      <a:endParaRPr lang="ja-JP" sz="2400" b="0" kern="100" dirty="0">
                        <a:effectLst/>
                        <a:latin typeface="メイリオ" panose="020B0604030504040204" pitchFamily="50" charset="-128"/>
                        <a:ea typeface="メイリオ" panose="020B0604030504040204" pitchFamily="50" charset="-128"/>
                      </a:endParaRPr>
                    </a:p>
                  </a:txBody>
                  <a:tcPr marL="53975" marR="53975" marT="53975" marB="539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3717014"/>
                  </a:ext>
                </a:extLst>
              </a:tr>
            </a:tbl>
          </a:graphicData>
        </a:graphic>
      </p:graphicFrame>
    </p:spTree>
    <p:extLst>
      <p:ext uri="{BB962C8B-B14F-4D97-AF65-F5344CB8AC3E}">
        <p14:creationId xmlns:p14="http://schemas.microsoft.com/office/powerpoint/2010/main" val="11932921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4="http://schemas.microsoft.com/office/drawing/2010/main" xmlns:a16="http://schemas.microsoft.com/office/drawing/2014/main">
      <p:transition>
        <p:fade/>
      </p:transition>
    </mc:Fallback>
  </mc:AlternateContent>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6676</Words>
  <Application>Microsoft Office PowerPoint</Application>
  <PresentationFormat>画面に合わせる (4:3)</PresentationFormat>
  <Paragraphs>910</Paragraphs>
  <Slides>48</Slides>
  <Notes>48</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48</vt:i4>
      </vt:variant>
    </vt:vector>
  </HeadingPairs>
  <TitlesOfParts>
    <vt:vector size="64" baseType="lpstr">
      <vt:lpstr>ＤＦＧ極太丸ゴシック体</vt:lpstr>
      <vt:lpstr>ＤＦＧ平成丸ゴシック体W4</vt:lpstr>
      <vt:lpstr>HGP創英角ｺﾞｼｯｸUB</vt:lpstr>
      <vt:lpstr>HGSｺﾞｼｯｸE</vt:lpstr>
      <vt:lpstr>HGS創英角ｺﾞｼｯｸUB</vt:lpstr>
      <vt:lpstr>HG丸ｺﾞｼｯｸM-PRO</vt:lpstr>
      <vt:lpstr>ＭＳ Ｐゴシック</vt:lpstr>
      <vt:lpstr>ＭＳ ゴシック</vt:lpstr>
      <vt:lpstr>ＭＳ 明朝</vt:lpstr>
      <vt:lpstr>メイリオ</vt:lpstr>
      <vt:lpstr>Arial</vt:lpstr>
      <vt:lpstr>Arial Black</vt:lpstr>
      <vt:lpstr>Calibri</vt:lpstr>
      <vt:lpstr>Times New Roman</vt:lpstr>
      <vt:lpstr>Verdana</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2026-06-18T00:22:32Z</dcterms:created>
  <dcterms:modified xsi:type="dcterms:W3CDTF">2026-06-18T00:22:54Z</dcterms:modified>
</cp:coreProperties>
</file>