
<file path=[Content_Types].xml><?xml version="1.0" encoding="utf-8"?>
<Types xmlns="http://schemas.openxmlformats.org/package/2006/content-types">
  <Default Extension="png" ContentType="image/png"/>
  <Default Extension="tmp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1"/>
  </p:sldMasterIdLst>
  <p:notesMasterIdLst>
    <p:notesMasterId r:id="rId12"/>
  </p:notesMasterIdLst>
  <p:handoutMasterIdLst>
    <p:handoutMasterId r:id="rId13"/>
  </p:handoutMasterIdLst>
  <p:sldIdLst>
    <p:sldId id="511" r:id="rId2"/>
    <p:sldId id="512" r:id="rId3"/>
    <p:sldId id="520" r:id="rId4"/>
    <p:sldId id="464" r:id="rId5"/>
    <p:sldId id="463" r:id="rId6"/>
    <p:sldId id="521" r:id="rId7"/>
    <p:sldId id="462" r:id="rId8"/>
    <p:sldId id="461" r:id="rId9"/>
    <p:sldId id="458" r:id="rId10"/>
    <p:sldId id="505" r:id="rId11"/>
  </p:sldIdLst>
  <p:sldSz cx="9144000" cy="6858000" type="screen4x3"/>
  <p:notesSz cx="6807200" cy="9939338"/>
  <p:defaultTextStyle>
    <a:defPPr>
      <a:defRPr lang="ja-JP"/>
    </a:defPPr>
    <a:lvl1pPr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1pPr>
    <a:lvl2pPr marL="4572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2pPr>
    <a:lvl3pPr marL="9144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3pPr>
    <a:lvl4pPr marL="13716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4pPr>
    <a:lvl5pPr marL="18288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8" userDrawn="1">
          <p15:clr>
            <a:srgbClr val="A4A3A4"/>
          </p15:clr>
        </p15:guide>
        <p15:guide id="2" pos="2103" userDrawn="1">
          <p15:clr>
            <a:srgbClr val="A4A3A4"/>
          </p15:clr>
        </p15:guide>
        <p15:guide id="3" orient="horz" pos="3068" userDrawn="1">
          <p15:clr>
            <a:srgbClr val="A4A3A4"/>
          </p15:clr>
        </p15:guide>
        <p15:guide id="4" pos="2083" userDrawn="1">
          <p15:clr>
            <a:srgbClr val="A4A3A4"/>
          </p15:clr>
        </p15:guide>
        <p15:guide id="5" orient="horz" pos="3109" userDrawn="1">
          <p15:clr>
            <a:srgbClr val="A4A3A4"/>
          </p15:clr>
        </p15:guide>
        <p15:guide id="6" pos="2124" userDrawn="1">
          <p15:clr>
            <a:srgbClr val="A4A3A4"/>
          </p15:clr>
        </p15:guide>
        <p15:guide id="7" orient="horz" pos="3132" userDrawn="1">
          <p15:clr>
            <a:srgbClr val="A4A3A4"/>
          </p15:clr>
        </p15:guide>
        <p15:guide id="10" pos="2145" userDrawn="1">
          <p15:clr>
            <a:srgbClr val="A4A3A4"/>
          </p15:clr>
        </p15:guide>
        <p15:guide id="12" orient="horz" pos="3152" userDrawn="1">
          <p15:clr>
            <a:srgbClr val="A4A3A4"/>
          </p15:clr>
        </p15:guide>
        <p15:guide id="14" pos="2122" userDrawn="1">
          <p15:clr>
            <a:srgbClr val="A4A3A4"/>
          </p15:clr>
        </p15:guide>
        <p15:guide id="15" pos="216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DAEDEF"/>
    <a:srgbClr val="00FF00"/>
    <a:srgbClr val="0033CC"/>
    <a:srgbClr val="D9D9D9"/>
    <a:srgbClr val="FF6600"/>
    <a:srgbClr val="003CFA"/>
    <a:srgbClr val="DDDDDD"/>
    <a:srgbClr val="D9FFEC"/>
    <a:srgbClr val="C5FF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0" autoAdjust="0"/>
    <p:restoredTop sz="96391" autoAdjust="0"/>
  </p:normalViewPr>
  <p:slideViewPr>
    <p:cSldViewPr>
      <p:cViewPr varScale="1">
        <p:scale>
          <a:sx n="111" d="100"/>
          <a:sy n="111" d="100"/>
        </p:scale>
        <p:origin x="151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4014" y="120"/>
      </p:cViewPr>
      <p:guideLst>
        <p:guide orient="horz" pos="3088"/>
        <p:guide pos="2103"/>
        <p:guide orient="horz" pos="3068"/>
        <p:guide pos="2083"/>
        <p:guide orient="horz" pos="3109"/>
        <p:guide pos="2124"/>
        <p:guide orient="horz" pos="3132"/>
        <p:guide pos="2145"/>
        <p:guide orient="horz" pos="3152"/>
        <p:guide pos="2122"/>
        <p:guide pos="216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34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9" tIns="46012" rIns="92019" bIns="46012" numCol="1" anchor="t" anchorCtr="0" compatLnSpc="1">
            <a:prstTxWarp prst="textNoShape">
              <a:avLst/>
            </a:prstTxWarp>
          </a:bodyPr>
          <a:lstStyle>
            <a:lvl1pPr defTabSz="920378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5351" y="34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9" tIns="46012" rIns="92019" bIns="46012" numCol="1" anchor="t" anchorCtr="0" compatLnSpc="1">
            <a:prstTxWarp prst="textNoShape">
              <a:avLst/>
            </a:prstTxWarp>
          </a:bodyPr>
          <a:lstStyle>
            <a:lvl1pPr algn="r" defTabSz="920378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6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9" tIns="46012" rIns="92019" bIns="46012" numCol="1" anchor="b" anchorCtr="0" compatLnSpc="1">
            <a:prstTxWarp prst="textNoShape">
              <a:avLst/>
            </a:prstTxWarp>
          </a:bodyPr>
          <a:lstStyle>
            <a:lvl1pPr defTabSz="920378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5351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9" tIns="46012" rIns="92019" bIns="46012" numCol="1" anchor="b" anchorCtr="0" compatLnSpc="1">
            <a:prstTxWarp prst="textNoShape">
              <a:avLst/>
            </a:prstTxWarp>
          </a:bodyPr>
          <a:lstStyle>
            <a:lvl1pPr algn="r" defTabSz="920378">
              <a:spcBef>
                <a:spcPct val="0"/>
              </a:spcBef>
              <a:defRPr sz="1200" b="0"/>
            </a:lvl1pPr>
          </a:lstStyle>
          <a:p>
            <a:pPr>
              <a:defRPr/>
            </a:pPr>
            <a:fld id="{52EA768D-C707-428D-BFF9-8190FD5FED7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705314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34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9" tIns="46012" rIns="92019" bIns="46012" numCol="1" anchor="t" anchorCtr="0" compatLnSpc="1">
            <a:prstTxWarp prst="textNoShape">
              <a:avLst/>
            </a:prstTxWarp>
          </a:bodyPr>
          <a:lstStyle>
            <a:lvl1pPr defTabSz="920378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5351" y="34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9" tIns="46012" rIns="92019" bIns="46012" numCol="1" anchor="t" anchorCtr="0" compatLnSpc="1">
            <a:prstTxWarp prst="textNoShape">
              <a:avLst/>
            </a:prstTxWarp>
          </a:bodyPr>
          <a:lstStyle>
            <a:lvl1pPr algn="r" defTabSz="920378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72050" cy="3729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87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637" y="4721255"/>
            <a:ext cx="5447983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9" tIns="46012" rIns="92019" bIns="460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 dirty="0" smtClean="0"/>
              <a:t>マスタ テキストの書式設定</a:t>
            </a:r>
          </a:p>
          <a:p>
            <a:pPr lvl="1"/>
            <a:r>
              <a:rPr lang="ja-JP" altLang="en-US" noProof="0" dirty="0" smtClean="0"/>
              <a:t>第 </a:t>
            </a:r>
            <a:r>
              <a:rPr lang="en-US" altLang="ja-JP" noProof="0" dirty="0" smtClean="0"/>
              <a:t>2 </a:t>
            </a:r>
            <a:r>
              <a:rPr lang="ja-JP" altLang="en-US" noProof="0" dirty="0" smtClean="0"/>
              <a:t>レベル</a:t>
            </a:r>
          </a:p>
          <a:p>
            <a:pPr lvl="2"/>
            <a:r>
              <a:rPr lang="ja-JP" altLang="en-US" noProof="0" dirty="0" smtClean="0"/>
              <a:t>第 </a:t>
            </a:r>
            <a:r>
              <a:rPr lang="en-US" altLang="ja-JP" noProof="0" dirty="0" smtClean="0"/>
              <a:t>3 </a:t>
            </a:r>
            <a:r>
              <a:rPr lang="ja-JP" altLang="en-US" noProof="0" dirty="0" smtClean="0"/>
              <a:t>レベル</a:t>
            </a:r>
          </a:p>
          <a:p>
            <a:pPr lvl="3"/>
            <a:r>
              <a:rPr lang="ja-JP" altLang="en-US" noProof="0" dirty="0" smtClean="0"/>
              <a:t>第 </a:t>
            </a:r>
            <a:r>
              <a:rPr lang="en-US" altLang="ja-JP" noProof="0" dirty="0" smtClean="0"/>
              <a:t>4 </a:t>
            </a:r>
            <a:r>
              <a:rPr lang="ja-JP" altLang="en-US" noProof="0" dirty="0" smtClean="0"/>
              <a:t>レベル</a:t>
            </a:r>
          </a:p>
          <a:p>
            <a:pPr lvl="4"/>
            <a:r>
              <a:rPr lang="ja-JP" altLang="en-US" noProof="0" dirty="0" smtClean="0"/>
              <a:t>第 </a:t>
            </a:r>
            <a:r>
              <a:rPr lang="en-US" altLang="ja-JP" noProof="0" dirty="0" smtClean="0"/>
              <a:t>5 </a:t>
            </a:r>
            <a:r>
              <a:rPr lang="ja-JP" altLang="en-US" noProof="0" dirty="0" smtClean="0"/>
              <a:t>レベル</a:t>
            </a:r>
          </a:p>
        </p:txBody>
      </p:sp>
      <p:sp>
        <p:nvSpPr>
          <p:cNvPr id="1187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6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9" tIns="46012" rIns="92019" bIns="46012" numCol="1" anchor="b" anchorCtr="0" compatLnSpc="1">
            <a:prstTxWarp prst="textNoShape">
              <a:avLst/>
            </a:prstTxWarp>
          </a:bodyPr>
          <a:lstStyle>
            <a:lvl1pPr defTabSz="920378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7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5351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9" tIns="46012" rIns="92019" bIns="46012" numCol="1" anchor="b" anchorCtr="0" compatLnSpc="1">
            <a:prstTxWarp prst="textNoShape">
              <a:avLst/>
            </a:prstTxWarp>
          </a:bodyPr>
          <a:lstStyle>
            <a:lvl1pPr algn="r" defTabSz="920378">
              <a:spcBef>
                <a:spcPct val="0"/>
              </a:spcBef>
              <a:defRPr sz="1200" b="0"/>
            </a:lvl1pPr>
          </a:lstStyle>
          <a:p>
            <a:pPr>
              <a:defRPr/>
            </a:pPr>
            <a:fld id="{2C87032C-F6F3-4901-A091-63F0C314FFB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988467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260" y="3601529"/>
            <a:ext cx="6311743" cy="58393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3740">
              <a:defRPr/>
            </a:pPr>
            <a:endParaRPr lang="en-US" altLang="ja-JP" sz="1400" dirty="0" smtClean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1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5647969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857375" y="180975"/>
            <a:ext cx="3303588" cy="2478088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455843" y="2900898"/>
            <a:ext cx="6182679" cy="7031948"/>
          </a:xfrm>
        </p:spPr>
        <p:txBody>
          <a:bodyPr/>
          <a:lstStyle/>
          <a:p>
            <a:pPr defTabSz="912941" eaLnBrk="1" hangingPunct="1">
              <a:spcBef>
                <a:spcPct val="15000"/>
              </a:spcBef>
              <a:defRPr/>
            </a:pPr>
            <a:endParaRPr lang="ja-JP" altLang="en-US" sz="14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66AB34-58E4-4B2C-8715-869181C28D6A}" type="slidenum">
              <a:rPr lang="en-US" altLang="ja-JP" smtClean="0"/>
              <a:pPr>
                <a:defRPr/>
              </a:pPr>
              <a:t>10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628261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260" y="3601529"/>
            <a:ext cx="6311743" cy="58393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3740">
              <a:defRPr/>
            </a:pPr>
            <a:endParaRPr lang="en-US" altLang="ja-JP" sz="1400" strike="noStrike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2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45798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876" y="3819559"/>
            <a:ext cx="6194280" cy="577630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ja-JP" altLang="en-US" sz="1400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3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794219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9568" y="3529509"/>
            <a:ext cx="6168068" cy="56883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0"/>
              </a:spcBef>
            </a:pPr>
            <a:endParaRPr lang="ja-JP" altLang="en-US" sz="1600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>
          <a:xfrm>
            <a:off x="3537373" y="9074125"/>
            <a:ext cx="2950263" cy="496887"/>
          </a:xfrm>
        </p:spPr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4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9355674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6744" y="3495877"/>
            <a:ext cx="6638881" cy="62983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0"/>
              </a:spcBef>
            </a:pPr>
            <a:endParaRPr lang="en-US" altLang="ja-JP" sz="1400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5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355674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192445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32" y="3819543"/>
            <a:ext cx="6715968" cy="59746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ts val="1599"/>
              </a:lnSpc>
              <a:spcBef>
                <a:spcPts val="0"/>
              </a:spcBef>
            </a:pPr>
            <a:endParaRPr lang="en-US" altLang="ja-JP" sz="1000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7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9355674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876" y="3819558"/>
            <a:ext cx="6178760" cy="59026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0"/>
              </a:spcBef>
            </a:pPr>
            <a:endParaRPr lang="en-US" altLang="ja-JP" sz="1400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8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9355674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878" y="3819547"/>
            <a:ext cx="5952044" cy="482253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15000"/>
              </a:spcBef>
            </a:pPr>
            <a:endParaRPr lang="ja-JP" altLang="en-US" sz="1400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9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35567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398" y="2130315"/>
            <a:ext cx="7773206" cy="1470052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2408" y="3885976"/>
            <a:ext cx="6400799" cy="1752301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2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45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17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90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62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353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079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80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CC50F-D042-4653-882E-087120DEC17A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008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8007" y="1599417"/>
            <a:ext cx="8229601" cy="4526078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AE27-1846-4EC4-BC2B-AC7FA6125F7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30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31416" y="273850"/>
            <a:ext cx="2056191" cy="5851644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8007" y="273850"/>
            <a:ext cx="6018590" cy="5851644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92D89-FB0C-4661-AB42-DEC6AFCB8A1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44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BE77CB-630C-4A93-A9B0-322BEC360690}" type="datetime1">
              <a:rPr lang="ja-JP" altLang="en-US" smtClean="0">
                <a:solidFill>
                  <a:srgbClr val="000000"/>
                </a:solidFill>
              </a:rPr>
              <a:t>2021/7/7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634F1-0359-47E1-B8AC-53E83E0FEE2C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79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D0EDC-5132-4D64-9667-44C3C7A270A1}" type="datetime1">
              <a:rPr lang="ja-JP" altLang="en-US" smtClean="0">
                <a:solidFill>
                  <a:srgbClr val="000000"/>
                </a:solidFill>
              </a:rPr>
              <a:t>2021/7/7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2135A-B801-466B-8BFE-CEDA255ED774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117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6058" y="764427"/>
            <a:ext cx="8002210" cy="5255224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lang="ja-JP" altLang="en-US" dirty="0" smtClean="0"/>
              <a:t>マスター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lang="ja-JP" alt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9B9BD-41C3-4370-9E61-2595931C4F4E}" type="datetime1">
              <a:rPr lang="ja-JP" altLang="en-US" smtClean="0">
                <a:solidFill>
                  <a:srgbClr val="000000"/>
                </a:solidFill>
              </a:rPr>
              <a:t>2021/7/7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08FF9-2686-40AF-95C1-3025D8545AC0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299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5ABB08-534F-4B47-A1B0-2E08B9D26D5C}" type="datetime1">
              <a:rPr lang="ja-JP" altLang="en-US" smtClean="0">
                <a:solidFill>
                  <a:srgbClr val="000000"/>
                </a:solidFill>
              </a:rPr>
              <a:t>2021/7/7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2BE17-EC54-4CCC-ABCE-87D3D4C60B47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95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8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 dirty="0" smtClean="0"/>
              <a:t>マスター タイトルの書式設定</a:t>
            </a:r>
            <a:endParaRPr lang="ja-JP" alt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CE2710-F62D-4E46-A9C3-F2D984AD9BA8}" type="datetime1">
              <a:rPr lang="ja-JP" altLang="en-US" smtClean="0">
                <a:solidFill>
                  <a:srgbClr val="000000"/>
                </a:solidFill>
              </a:rPr>
              <a:t>2021/7/7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E9979F-F615-4602-8118-A533E6BD0D95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384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6058" y="764427"/>
            <a:ext cx="8002210" cy="5255224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lang="ja-JP" altLang="en-US" dirty="0" smtClean="0"/>
              <a:t>マスター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lang="ja-JP" alt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6B0CE-912B-420A-A8CE-51B210A1A0EA}" type="datetime1">
              <a:rPr lang="ja-JP" altLang="en-US" smtClean="0">
                <a:solidFill>
                  <a:srgbClr val="000000"/>
                </a:solidFill>
              </a:rPr>
              <a:t>2021/7/7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6F2C41-50EA-471B-AC43-296ADDF71DB0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08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6058" y="764427"/>
            <a:ext cx="8002210" cy="5255224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lang="ja-JP" altLang="en-US" dirty="0" smtClean="0"/>
              <a:t>マスター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lang="ja-JP" alt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2FD44-2A90-4E33-AFC7-2F68EC033B2E}" type="datetime1">
              <a:rPr lang="ja-JP" altLang="en-US" smtClean="0">
                <a:solidFill>
                  <a:srgbClr val="000000"/>
                </a:solidFill>
              </a:rPr>
              <a:t>2021/7/7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5B65E-796B-4153-9DA1-60FE29D177D9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503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8007" y="1599417"/>
            <a:ext cx="8229601" cy="4526078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7F747-3499-456B-AB83-C7F6A30D4EE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51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489" y="4406795"/>
            <a:ext cx="7771594" cy="1362527"/>
          </a:xfrm>
          <a:prstGeom prst="rect">
            <a:avLst/>
          </a:prstGeom>
        </p:spPr>
        <p:txBody>
          <a:bodyPr lIns="94512" tIns="47256" rIns="94512" bIns="47256" anchor="t"/>
          <a:lstStyle>
            <a:lvl1pPr algn="l">
              <a:defRPr sz="41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489" y="2906502"/>
            <a:ext cx="7771594" cy="150029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256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4512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176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902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628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353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3079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80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D53A-BCB0-4B54-8424-84CDD5A2B38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563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8007" y="1599417"/>
            <a:ext cx="4036585" cy="452607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9410" y="1599417"/>
            <a:ext cx="4038197" cy="452607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0FD3F-9CCA-428F-B8D0-D1AD789B762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06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8006" y="1535574"/>
            <a:ext cx="4039810" cy="64010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500" b="1"/>
            </a:lvl1pPr>
            <a:lvl2pPr marL="472562" indent="0">
              <a:buNone/>
              <a:defRPr sz="2100" b="1"/>
            </a:lvl2pPr>
            <a:lvl3pPr marL="945124" indent="0">
              <a:buNone/>
              <a:defRPr sz="1900" b="1"/>
            </a:lvl3pPr>
            <a:lvl4pPr marL="1417686" indent="0">
              <a:buNone/>
              <a:defRPr sz="1700" b="1"/>
            </a:lvl4pPr>
            <a:lvl5pPr marL="1890248" indent="0">
              <a:buNone/>
              <a:defRPr sz="1700" b="1"/>
            </a:lvl5pPr>
            <a:lvl6pPr marL="2362810" indent="0">
              <a:buNone/>
              <a:defRPr sz="1700" b="1"/>
            </a:lvl6pPr>
            <a:lvl7pPr marL="2835372" indent="0">
              <a:buNone/>
              <a:defRPr sz="1700" b="1"/>
            </a:lvl7pPr>
            <a:lvl8pPr marL="3307933" indent="0">
              <a:buNone/>
              <a:defRPr sz="1700" b="1"/>
            </a:lvl8pPr>
            <a:lvl9pPr marL="3780495" indent="0">
              <a:buNone/>
              <a:defRPr sz="17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8006" y="2175677"/>
            <a:ext cx="4039810" cy="394981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4572" y="1535574"/>
            <a:ext cx="4043035" cy="64010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500" b="1"/>
            </a:lvl1pPr>
            <a:lvl2pPr marL="472562" indent="0">
              <a:buNone/>
              <a:defRPr sz="2100" b="1"/>
            </a:lvl2pPr>
            <a:lvl3pPr marL="945124" indent="0">
              <a:buNone/>
              <a:defRPr sz="1900" b="1"/>
            </a:lvl3pPr>
            <a:lvl4pPr marL="1417686" indent="0">
              <a:buNone/>
              <a:defRPr sz="1700" b="1"/>
            </a:lvl4pPr>
            <a:lvl5pPr marL="1890248" indent="0">
              <a:buNone/>
              <a:defRPr sz="1700" b="1"/>
            </a:lvl5pPr>
            <a:lvl6pPr marL="2362810" indent="0">
              <a:buNone/>
              <a:defRPr sz="1700" b="1"/>
            </a:lvl6pPr>
            <a:lvl7pPr marL="2835372" indent="0">
              <a:buNone/>
              <a:defRPr sz="1700" b="1"/>
            </a:lvl7pPr>
            <a:lvl8pPr marL="3307933" indent="0">
              <a:buNone/>
              <a:defRPr sz="1700" b="1"/>
            </a:lvl8pPr>
            <a:lvl9pPr marL="3780495" indent="0">
              <a:buNone/>
              <a:defRPr sz="17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4572" y="2175677"/>
            <a:ext cx="4043035" cy="394981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730ED-0CCA-48AC-B5FA-308CB073E6F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54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93A78-AA2D-49B8-AC52-61ED11BC5B8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287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5B04A-C2CB-4DBB-89D8-B5875230E49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84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6" y="273850"/>
            <a:ext cx="3007683" cy="1160920"/>
          </a:xfrm>
          <a:prstGeom prst="rect">
            <a:avLst/>
          </a:prstGeom>
        </p:spPr>
        <p:txBody>
          <a:bodyPr lIns="94512" tIns="47256" rIns="94512" bIns="47256" anchor="b"/>
          <a:lstStyle>
            <a:lvl1pPr algn="l">
              <a:defRPr sz="21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353" y="273850"/>
            <a:ext cx="5112254" cy="5851644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8006" y="1434770"/>
            <a:ext cx="3007683" cy="4690724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1400"/>
            </a:lvl1pPr>
            <a:lvl2pPr marL="472562" indent="0">
              <a:buNone/>
              <a:defRPr sz="1200"/>
            </a:lvl2pPr>
            <a:lvl3pPr marL="945124" indent="0">
              <a:buNone/>
              <a:defRPr sz="1000"/>
            </a:lvl3pPr>
            <a:lvl4pPr marL="1417686" indent="0">
              <a:buNone/>
              <a:defRPr sz="900"/>
            </a:lvl4pPr>
            <a:lvl5pPr marL="1890248" indent="0">
              <a:buNone/>
              <a:defRPr sz="900"/>
            </a:lvl5pPr>
            <a:lvl6pPr marL="2362810" indent="0">
              <a:buNone/>
              <a:defRPr sz="900"/>
            </a:lvl6pPr>
            <a:lvl7pPr marL="2835372" indent="0">
              <a:buNone/>
              <a:defRPr sz="900"/>
            </a:lvl7pPr>
            <a:lvl8pPr marL="3307933" indent="0">
              <a:buNone/>
              <a:defRPr sz="900"/>
            </a:lvl8pPr>
            <a:lvl9pPr marL="3780495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FCA34-85EE-4AD8-AD53-E721742A375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480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1709" y="4799929"/>
            <a:ext cx="5486400" cy="567860"/>
          </a:xfrm>
          <a:prstGeom prst="rect">
            <a:avLst/>
          </a:prstGeom>
        </p:spPr>
        <p:txBody>
          <a:bodyPr lIns="94512" tIns="47256" rIns="94512" bIns="47256" anchor="b"/>
          <a:lstStyle>
            <a:lvl1pPr algn="l">
              <a:defRPr sz="21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1709" y="613223"/>
            <a:ext cx="5486400" cy="4114463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3300"/>
            </a:lvl1pPr>
            <a:lvl2pPr marL="472562" indent="0">
              <a:buNone/>
              <a:defRPr sz="2900"/>
            </a:lvl2pPr>
            <a:lvl3pPr marL="945124" indent="0">
              <a:buNone/>
              <a:defRPr sz="2500"/>
            </a:lvl3pPr>
            <a:lvl4pPr marL="1417686" indent="0">
              <a:buNone/>
              <a:defRPr sz="2100"/>
            </a:lvl4pPr>
            <a:lvl5pPr marL="1890248" indent="0">
              <a:buNone/>
              <a:defRPr sz="2100"/>
            </a:lvl5pPr>
            <a:lvl6pPr marL="2362810" indent="0">
              <a:buNone/>
              <a:defRPr sz="2100"/>
            </a:lvl6pPr>
            <a:lvl7pPr marL="2835372" indent="0">
              <a:buNone/>
              <a:defRPr sz="2100"/>
            </a:lvl7pPr>
            <a:lvl8pPr marL="3307933" indent="0">
              <a:buNone/>
              <a:defRPr sz="2100"/>
            </a:lvl8pPr>
            <a:lvl9pPr marL="3780495" indent="0">
              <a:buNone/>
              <a:defRPr sz="21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1709" y="5367788"/>
            <a:ext cx="5486400" cy="804748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1400"/>
            </a:lvl1pPr>
            <a:lvl2pPr marL="472562" indent="0">
              <a:buNone/>
              <a:defRPr sz="1200"/>
            </a:lvl2pPr>
            <a:lvl3pPr marL="945124" indent="0">
              <a:buNone/>
              <a:defRPr sz="1000"/>
            </a:lvl3pPr>
            <a:lvl4pPr marL="1417686" indent="0">
              <a:buNone/>
              <a:defRPr sz="900"/>
            </a:lvl4pPr>
            <a:lvl5pPr marL="1890248" indent="0">
              <a:buNone/>
              <a:defRPr sz="900"/>
            </a:lvl5pPr>
            <a:lvl6pPr marL="2362810" indent="0">
              <a:buNone/>
              <a:defRPr sz="900"/>
            </a:lvl6pPr>
            <a:lvl7pPr marL="2835372" indent="0">
              <a:buNone/>
              <a:defRPr sz="900"/>
            </a:lvl7pPr>
            <a:lvl8pPr marL="3307933" indent="0">
              <a:buNone/>
              <a:defRPr sz="900"/>
            </a:lvl8pPr>
            <a:lvl9pPr marL="3780495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87DB4-825E-4ACA-A819-CD1ED0BC111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52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dkHorz">
          <a:fgClr>
            <a:schemeClr val="bg1">
              <a:lumMod val="8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8007" y="6355663"/>
            <a:ext cx="2133601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fld id="{A40B84E8-DC16-49B9-AEBA-3A8432BADD00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3798" y="6355663"/>
            <a:ext cx="2896406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 fontAlgn="ctr">
                <a:spcBef>
                  <a:spcPct val="0"/>
                </a:spcBef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大学入試センター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369" y="50875"/>
            <a:ext cx="4509105" cy="50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直線コネクタ 9"/>
          <p:cNvCxnSpPr/>
          <p:nvPr/>
        </p:nvCxnSpPr>
        <p:spPr>
          <a:xfrm>
            <a:off x="1" y="661236"/>
            <a:ext cx="9144000" cy="0"/>
          </a:xfrm>
          <a:prstGeom prst="line">
            <a:avLst/>
          </a:prstGeom>
          <a:ln w="63500">
            <a:gradFill flip="none" rotWithShape="1">
              <a:gsLst>
                <a:gs pos="0">
                  <a:srgbClr val="0000CC"/>
                </a:gs>
                <a:gs pos="62000">
                  <a:schemeClr val="tx2">
                    <a:lumMod val="60000"/>
                    <a:lumOff val="40000"/>
                  </a:schemeClr>
                </a:gs>
                <a:gs pos="100000">
                  <a:schemeClr val="tx2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2136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  <p:sldLayoutId id="2147483728" r:id="rId1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945124" rtl="0" eaLnBrk="1" latinLnBrk="0" hangingPunct="1">
        <a:spcBef>
          <a:spcPct val="0"/>
        </a:spcBef>
        <a:buNone/>
        <a:defRPr kumimoji="1"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4421" indent="-35442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7913" indent="-295351" algn="l" defTabSz="945124" rtl="0" eaLnBrk="1" latinLnBrk="0" hangingPunct="1">
        <a:spcBef>
          <a:spcPct val="20000"/>
        </a:spcBef>
        <a:buFont typeface="Arial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81405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53967" indent="-236281" algn="l" defTabSz="945124" rtl="0" eaLnBrk="1" latinLnBrk="0" hangingPunct="1">
        <a:spcBef>
          <a:spcPct val="20000"/>
        </a:spcBef>
        <a:buFont typeface="Arial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26529" indent="-236281" algn="l" defTabSz="945124" rtl="0" eaLnBrk="1" latinLnBrk="0" hangingPunct="1">
        <a:spcBef>
          <a:spcPct val="20000"/>
        </a:spcBef>
        <a:buFont typeface="Arial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599091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071652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44214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16776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2562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45124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17686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90248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62810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35372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07933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780495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角丸四角形 6"/>
          <p:cNvSpPr/>
          <p:nvPr/>
        </p:nvSpPr>
        <p:spPr>
          <a:xfrm>
            <a:off x="4860032" y="2132857"/>
            <a:ext cx="4024990" cy="2952328"/>
          </a:xfrm>
          <a:prstGeom prst="roundRect">
            <a:avLst>
              <a:gd name="adj" fmla="val 5382"/>
            </a:avLst>
          </a:prstGeom>
          <a:solidFill>
            <a:srgbClr val="DAEDEF"/>
          </a:soli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Rectangle 13"/>
          <p:cNvSpPr txBox="1">
            <a:spLocks noChangeArrowheads="1"/>
          </p:cNvSpPr>
          <p:nvPr/>
        </p:nvSpPr>
        <p:spPr>
          <a:xfrm>
            <a:off x="395536" y="861050"/>
            <a:ext cx="8424862" cy="666555"/>
          </a:xfrm>
          <a:prstGeom prst="rect">
            <a:avLst/>
          </a:prstGeom>
        </p:spPr>
        <p:txBody>
          <a:bodyPr/>
          <a:lstStyle>
            <a:lvl1pPr algn="ctr" defTabSz="945124" rtl="0" eaLnBrk="1" latinLnBrk="0" hangingPunct="1"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ja-JP" altLang="en-US" dirty="0" smtClean="0"/>
              <a:t>受 験 案 内</a:t>
            </a:r>
            <a:endParaRPr lang="en-US" altLang="ja-JP" sz="2800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 smtClean="0">
                <a:solidFill>
                  <a:prstClr val="black">
                    <a:tint val="75000"/>
                  </a:prstClr>
                </a:solidFill>
              </a:rPr>
              <a:t>1</a:t>
            </a:r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角丸四角形 8"/>
          <p:cNvSpPr/>
          <p:nvPr/>
        </p:nvSpPr>
        <p:spPr bwMode="auto">
          <a:xfrm>
            <a:off x="180082" y="5359426"/>
            <a:ext cx="4463926" cy="838450"/>
          </a:xfrm>
          <a:prstGeom prst="roundRect">
            <a:avLst/>
          </a:prstGeom>
          <a:solidFill>
            <a:srgbClr val="DAEDEF"/>
          </a:solidFill>
          <a:ln w="1905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457200" indent="-457200" eaLnBrk="1" hangingPunct="1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ja-JP" altLang="en-US" sz="1200" dirty="0" smtClean="0">
                <a:latin typeface="+mj-ea"/>
                <a:ea typeface="+mj-ea"/>
              </a:rPr>
              <a:t>「大学入学共通テスト受験案内」</a:t>
            </a:r>
            <a:r>
              <a:rPr lang="ja-JP" altLang="en-US" sz="1200" dirty="0">
                <a:latin typeface="+mj-ea"/>
                <a:ea typeface="+mj-ea"/>
              </a:rPr>
              <a:t>をお手元</a:t>
            </a:r>
            <a:r>
              <a:rPr lang="ja-JP" altLang="en-US" sz="1200" dirty="0" smtClean="0">
                <a:latin typeface="+mj-ea"/>
                <a:ea typeface="+mj-ea"/>
              </a:rPr>
              <a:t>にご準備ください。</a:t>
            </a:r>
            <a:endParaRPr lang="en-US" altLang="ja-JP" sz="1200" dirty="0" smtClean="0">
              <a:latin typeface="+mj-ea"/>
              <a:ea typeface="+mj-ea"/>
            </a:endParaRPr>
          </a:p>
          <a:p>
            <a:pPr marL="457200" indent="-457200" eaLnBrk="1" hangingPunct="1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ja-JP" altLang="en-US" sz="1200" dirty="0" smtClean="0">
                <a:latin typeface="+mj-ea"/>
                <a:ea typeface="+mj-ea"/>
              </a:rPr>
              <a:t>ナレーションでは，以下の名称について，適宜，省略します。</a:t>
            </a:r>
            <a:endParaRPr lang="en-US" altLang="ja-JP" sz="1200" dirty="0" smtClean="0">
              <a:latin typeface="+mj-ea"/>
              <a:ea typeface="+mj-ea"/>
            </a:endParaRPr>
          </a:p>
          <a:p>
            <a:pPr marL="455613" lvl="1" eaLnBrk="1" hangingPunct="1">
              <a:spcBef>
                <a:spcPct val="20000"/>
              </a:spcBef>
            </a:pPr>
            <a:r>
              <a:rPr lang="ja-JP" altLang="en-US" sz="1200" dirty="0" smtClean="0">
                <a:solidFill>
                  <a:schemeClr val="accent6"/>
                </a:solidFill>
                <a:latin typeface="+mj-ea"/>
                <a:ea typeface="+mj-ea"/>
              </a:rPr>
              <a:t>大学入学共通テスト　⇒共通テスト</a:t>
            </a:r>
            <a:endParaRPr lang="ja-JP" altLang="en-US" sz="1200" dirty="0">
              <a:latin typeface="+mj-ea"/>
              <a:ea typeface="+mj-ea"/>
            </a:endParaRPr>
          </a:p>
        </p:txBody>
      </p:sp>
      <p:sp>
        <p:nvSpPr>
          <p:cNvPr id="11" name="Rectangle 13"/>
          <p:cNvSpPr txBox="1">
            <a:spLocks noChangeArrowheads="1"/>
          </p:cNvSpPr>
          <p:nvPr/>
        </p:nvSpPr>
        <p:spPr>
          <a:xfrm>
            <a:off x="395536" y="1599183"/>
            <a:ext cx="8424862" cy="749697"/>
          </a:xfrm>
          <a:prstGeom prst="rect">
            <a:avLst/>
          </a:prstGeom>
        </p:spPr>
        <p:txBody>
          <a:bodyPr/>
          <a:lstStyle>
            <a:lvl1pPr algn="ctr" defTabSz="945124" rtl="0" eaLnBrk="1" latinLnBrk="0" hangingPunct="1"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US" altLang="ja-JP" sz="2400" dirty="0" smtClean="0"/>
          </a:p>
        </p:txBody>
      </p:sp>
      <p:sp>
        <p:nvSpPr>
          <p:cNvPr id="20" name="正方形/長方形 19"/>
          <p:cNvSpPr/>
          <p:nvPr/>
        </p:nvSpPr>
        <p:spPr>
          <a:xfrm>
            <a:off x="4283968" y="1680078"/>
            <a:ext cx="4825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en-US" altLang="ja-JP" sz="1800" dirty="0" smtClean="0"/>
              <a:t>※</a:t>
            </a:r>
            <a:r>
              <a:rPr lang="ja-JP" altLang="en-US" sz="1800" dirty="0" smtClean="0"/>
              <a:t>この動画では以下</a:t>
            </a:r>
            <a:r>
              <a:rPr lang="ja-JP" altLang="en-US" sz="1800" dirty="0"/>
              <a:t>の</a:t>
            </a:r>
            <a:r>
              <a:rPr lang="ja-JP" altLang="en-US" sz="1800" dirty="0" smtClean="0"/>
              <a:t>内容について説明します</a:t>
            </a:r>
            <a:endParaRPr lang="en-US" altLang="ja-JP" sz="1800" dirty="0"/>
          </a:p>
        </p:txBody>
      </p:sp>
      <p:sp>
        <p:nvSpPr>
          <p:cNvPr id="10" name="正方形/長方形 9"/>
          <p:cNvSpPr/>
          <p:nvPr/>
        </p:nvSpPr>
        <p:spPr>
          <a:xfrm>
            <a:off x="4964855" y="2283780"/>
            <a:ext cx="3855543" cy="29731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ja-JP" altLang="en-US" sz="2400" dirty="0" smtClean="0">
                <a:solidFill>
                  <a:schemeClr val="bg1">
                    <a:lumMod val="65000"/>
                  </a:schemeClr>
                </a:solidFill>
              </a:rPr>
              <a:t>Ａ</a:t>
            </a:r>
            <a:r>
              <a:rPr lang="ja-JP" altLang="en-US" sz="2400" dirty="0">
                <a:solidFill>
                  <a:schemeClr val="bg1">
                    <a:lumMod val="65000"/>
                  </a:schemeClr>
                </a:solidFill>
              </a:rPr>
              <a:t>　試験</a:t>
            </a:r>
            <a:r>
              <a:rPr lang="ja-JP" altLang="en-US" sz="2400" dirty="0" smtClean="0">
                <a:solidFill>
                  <a:schemeClr val="bg1">
                    <a:lumMod val="65000"/>
                  </a:schemeClr>
                </a:solidFill>
              </a:rPr>
              <a:t>概要</a:t>
            </a:r>
            <a:r>
              <a:rPr lang="ja-JP" altLang="en-US" sz="1600" dirty="0" smtClean="0">
                <a:solidFill>
                  <a:schemeClr val="bg1">
                    <a:lumMod val="65000"/>
                  </a:schemeClr>
                </a:solidFill>
              </a:rPr>
              <a:t>（受験案内</a:t>
            </a:r>
            <a:r>
              <a:rPr lang="en-US" altLang="ja-JP" sz="1600" dirty="0" smtClean="0">
                <a:solidFill>
                  <a:schemeClr val="bg1">
                    <a:lumMod val="65000"/>
                  </a:schemeClr>
                </a:solidFill>
              </a:rPr>
              <a:t>p.2</a:t>
            </a:r>
            <a:r>
              <a:rPr lang="ja-JP" altLang="en-US" sz="1600" dirty="0" smtClean="0">
                <a:solidFill>
                  <a:schemeClr val="bg1">
                    <a:lumMod val="65000"/>
                  </a:schemeClr>
                </a:solidFill>
              </a:rPr>
              <a:t>～</a:t>
            </a:r>
            <a:r>
              <a:rPr lang="en-US" altLang="ja-JP" sz="1600" dirty="0">
                <a:solidFill>
                  <a:schemeClr val="bg1">
                    <a:lumMod val="65000"/>
                  </a:schemeClr>
                </a:solidFill>
              </a:rPr>
              <a:t>5</a:t>
            </a:r>
            <a:r>
              <a:rPr lang="ja-JP" altLang="en-US" sz="1600" dirty="0" smtClean="0">
                <a:solidFill>
                  <a:schemeClr val="bg1">
                    <a:lumMod val="65000"/>
                  </a:schemeClr>
                </a:solidFill>
              </a:rPr>
              <a:t>）</a:t>
            </a:r>
            <a:endParaRPr lang="en-US" altLang="ja-JP" sz="1600" dirty="0" smtClean="0">
              <a:solidFill>
                <a:schemeClr val="bg1">
                  <a:lumMod val="65000"/>
                </a:schemeClr>
              </a:solidFill>
            </a:endParaRPr>
          </a:p>
          <a:p>
            <a:pPr fontAlgn="auto">
              <a:spcAft>
                <a:spcPts val="0"/>
              </a:spcAft>
            </a:pPr>
            <a:r>
              <a:rPr lang="ja-JP" altLang="en-US" sz="2400" dirty="0"/>
              <a:t>Ｂ　出願</a:t>
            </a:r>
            <a:r>
              <a:rPr lang="ja-JP" altLang="en-US" sz="1600" dirty="0"/>
              <a:t>（受験案内</a:t>
            </a:r>
            <a:r>
              <a:rPr lang="en-US" altLang="ja-JP" sz="1600" dirty="0" smtClean="0"/>
              <a:t>p.6</a:t>
            </a:r>
            <a:r>
              <a:rPr lang="ja-JP" altLang="en-US" sz="1600" dirty="0" smtClean="0"/>
              <a:t>～</a:t>
            </a:r>
            <a:r>
              <a:rPr lang="en-US" altLang="ja-JP" sz="1600" dirty="0" smtClean="0"/>
              <a:t>26</a:t>
            </a:r>
            <a:r>
              <a:rPr lang="ja-JP" altLang="en-US" sz="1600" dirty="0" smtClean="0"/>
              <a:t>）</a:t>
            </a:r>
            <a:endParaRPr lang="en-US" altLang="ja-JP" sz="1600" dirty="0" smtClean="0"/>
          </a:p>
          <a:p>
            <a:pPr fontAlgn="auto">
              <a:spcAft>
                <a:spcPts val="0"/>
              </a:spcAft>
            </a:pPr>
            <a:r>
              <a:rPr lang="ja-JP" altLang="en-US" sz="2400" dirty="0">
                <a:solidFill>
                  <a:schemeClr val="bg1">
                    <a:lumMod val="65000"/>
                  </a:schemeClr>
                </a:solidFill>
              </a:rPr>
              <a:t>Ｃ　出願後</a:t>
            </a:r>
            <a:r>
              <a:rPr lang="ja-JP" altLang="en-US" sz="1600" dirty="0">
                <a:solidFill>
                  <a:schemeClr val="bg1">
                    <a:lumMod val="65000"/>
                  </a:schemeClr>
                </a:solidFill>
              </a:rPr>
              <a:t>（受験案内</a:t>
            </a:r>
            <a:r>
              <a:rPr lang="en-US" altLang="ja-JP" sz="1600" dirty="0" smtClean="0">
                <a:solidFill>
                  <a:schemeClr val="bg1">
                    <a:lumMod val="65000"/>
                  </a:schemeClr>
                </a:solidFill>
              </a:rPr>
              <a:t>p.27</a:t>
            </a:r>
            <a:r>
              <a:rPr lang="ja-JP" altLang="en-US" sz="1600" dirty="0" smtClean="0">
                <a:solidFill>
                  <a:schemeClr val="bg1">
                    <a:lumMod val="65000"/>
                  </a:schemeClr>
                </a:solidFill>
              </a:rPr>
              <a:t>～</a:t>
            </a:r>
            <a:r>
              <a:rPr lang="en-US" altLang="ja-JP" sz="1600" dirty="0" smtClean="0">
                <a:solidFill>
                  <a:schemeClr val="bg1">
                    <a:lumMod val="65000"/>
                  </a:schemeClr>
                </a:solidFill>
              </a:rPr>
              <a:t>39</a:t>
            </a:r>
            <a:r>
              <a:rPr lang="ja-JP" altLang="en-US" sz="1600" dirty="0" smtClean="0">
                <a:solidFill>
                  <a:schemeClr val="bg1">
                    <a:lumMod val="65000"/>
                  </a:schemeClr>
                </a:solidFill>
              </a:rPr>
              <a:t>）</a:t>
            </a:r>
            <a:endParaRPr lang="en-US" altLang="ja-JP" sz="1600" dirty="0" smtClean="0">
              <a:solidFill>
                <a:schemeClr val="bg1">
                  <a:lumMod val="65000"/>
                </a:schemeClr>
              </a:solidFill>
            </a:endParaRPr>
          </a:p>
          <a:p>
            <a:pPr fontAlgn="auto">
              <a:spcAft>
                <a:spcPts val="0"/>
              </a:spcAft>
            </a:pPr>
            <a:r>
              <a:rPr lang="ja-JP" altLang="en-US" sz="2400" dirty="0">
                <a:solidFill>
                  <a:schemeClr val="bg1">
                    <a:lumMod val="65000"/>
                  </a:schemeClr>
                </a:solidFill>
              </a:rPr>
              <a:t>Ｄ　リスニング</a:t>
            </a:r>
            <a:r>
              <a:rPr lang="ja-JP" altLang="en-US" sz="1600" dirty="0">
                <a:solidFill>
                  <a:schemeClr val="bg1">
                    <a:lumMod val="65000"/>
                  </a:schemeClr>
                </a:solidFill>
              </a:rPr>
              <a:t>（受験案内</a:t>
            </a:r>
            <a:r>
              <a:rPr lang="en-US" altLang="ja-JP" sz="1600" dirty="0" smtClean="0">
                <a:solidFill>
                  <a:schemeClr val="bg1">
                    <a:lumMod val="65000"/>
                  </a:schemeClr>
                </a:solidFill>
              </a:rPr>
              <a:t>p.40</a:t>
            </a:r>
            <a:r>
              <a:rPr lang="ja-JP" altLang="en-US" sz="1600" dirty="0" smtClean="0">
                <a:solidFill>
                  <a:schemeClr val="bg1">
                    <a:lumMod val="65000"/>
                  </a:schemeClr>
                </a:solidFill>
              </a:rPr>
              <a:t>～</a:t>
            </a:r>
            <a:r>
              <a:rPr lang="en-US" altLang="ja-JP" sz="1600" dirty="0" smtClean="0">
                <a:solidFill>
                  <a:schemeClr val="bg1">
                    <a:lumMod val="65000"/>
                  </a:schemeClr>
                </a:solidFill>
              </a:rPr>
              <a:t>45</a:t>
            </a:r>
            <a:r>
              <a:rPr lang="ja-JP" altLang="en-US" sz="1600" dirty="0" smtClean="0">
                <a:solidFill>
                  <a:schemeClr val="bg1">
                    <a:lumMod val="65000"/>
                  </a:schemeClr>
                </a:solidFill>
              </a:rPr>
              <a:t>）</a:t>
            </a:r>
            <a:endParaRPr lang="en-US" altLang="ja-JP" sz="1600" dirty="0" smtClean="0">
              <a:solidFill>
                <a:schemeClr val="bg1">
                  <a:lumMod val="65000"/>
                </a:schemeClr>
              </a:solidFill>
            </a:endParaRPr>
          </a:p>
          <a:p>
            <a:pPr fontAlgn="auto">
              <a:spcAft>
                <a:spcPts val="0"/>
              </a:spcAft>
            </a:pPr>
            <a:r>
              <a:rPr lang="ja-JP" altLang="en-US" sz="2400" dirty="0">
                <a:solidFill>
                  <a:schemeClr val="bg1">
                    <a:lumMod val="65000"/>
                  </a:schemeClr>
                </a:solidFill>
              </a:rPr>
              <a:t>Ｅ　試験</a:t>
            </a:r>
            <a:r>
              <a:rPr lang="ja-JP" altLang="en-US" sz="1600" dirty="0">
                <a:solidFill>
                  <a:schemeClr val="bg1">
                    <a:lumMod val="65000"/>
                  </a:schemeClr>
                </a:solidFill>
              </a:rPr>
              <a:t>（受験案内</a:t>
            </a:r>
            <a:r>
              <a:rPr lang="en-US" altLang="ja-JP" sz="1600" dirty="0" smtClean="0">
                <a:solidFill>
                  <a:schemeClr val="bg1">
                    <a:lumMod val="65000"/>
                  </a:schemeClr>
                </a:solidFill>
              </a:rPr>
              <a:t>p.46</a:t>
            </a:r>
            <a:r>
              <a:rPr lang="ja-JP" altLang="en-US" sz="1600" dirty="0" smtClean="0">
                <a:solidFill>
                  <a:schemeClr val="bg1">
                    <a:lumMod val="65000"/>
                  </a:schemeClr>
                </a:solidFill>
              </a:rPr>
              <a:t>～</a:t>
            </a:r>
            <a:r>
              <a:rPr lang="en-US" altLang="ja-JP" sz="1600" dirty="0" smtClean="0">
                <a:solidFill>
                  <a:schemeClr val="bg1">
                    <a:lumMod val="65000"/>
                  </a:schemeClr>
                </a:solidFill>
              </a:rPr>
              <a:t>51 </a:t>
            </a:r>
            <a:r>
              <a:rPr lang="ja-JP" altLang="en-US" sz="1600" dirty="0" smtClean="0">
                <a:solidFill>
                  <a:schemeClr val="bg1">
                    <a:lumMod val="65000"/>
                  </a:schemeClr>
                </a:solidFill>
              </a:rPr>
              <a:t>）</a:t>
            </a:r>
            <a:endParaRPr lang="en-US" altLang="ja-JP" sz="1600" dirty="0" smtClean="0">
              <a:solidFill>
                <a:schemeClr val="bg1">
                  <a:lumMod val="65000"/>
                </a:schemeClr>
              </a:solidFill>
            </a:endParaRPr>
          </a:p>
          <a:p>
            <a:pPr fontAlgn="auto">
              <a:spcAft>
                <a:spcPts val="0"/>
              </a:spcAft>
            </a:pPr>
            <a:r>
              <a:rPr lang="ja-JP" altLang="en-US" sz="2400" dirty="0">
                <a:solidFill>
                  <a:schemeClr val="bg1">
                    <a:lumMod val="65000"/>
                  </a:schemeClr>
                </a:solidFill>
              </a:rPr>
              <a:t>Ｆ　試験実施後</a:t>
            </a:r>
            <a:r>
              <a:rPr lang="ja-JP" altLang="en-US" sz="1600" dirty="0">
                <a:solidFill>
                  <a:schemeClr val="bg1">
                    <a:lumMod val="65000"/>
                  </a:schemeClr>
                </a:solidFill>
              </a:rPr>
              <a:t>（受験案内</a:t>
            </a:r>
            <a:r>
              <a:rPr lang="en-US" altLang="ja-JP" sz="1600" dirty="0" smtClean="0">
                <a:solidFill>
                  <a:schemeClr val="bg1">
                    <a:lumMod val="65000"/>
                  </a:schemeClr>
                </a:solidFill>
              </a:rPr>
              <a:t>p.52</a:t>
            </a:r>
            <a:r>
              <a:rPr lang="ja-JP" altLang="en-US" sz="1600" dirty="0" smtClean="0">
                <a:solidFill>
                  <a:schemeClr val="bg1">
                    <a:lumMod val="65000"/>
                  </a:schemeClr>
                </a:solidFill>
              </a:rPr>
              <a:t>～</a:t>
            </a:r>
            <a:r>
              <a:rPr lang="ja-JP" altLang="en-US" sz="1600" dirty="0">
                <a:solidFill>
                  <a:schemeClr val="bg1">
                    <a:lumMod val="65000"/>
                  </a:schemeClr>
                </a:solidFill>
              </a:rPr>
              <a:t>）</a:t>
            </a:r>
            <a:endParaRPr lang="en-US" altLang="ja-JP" sz="1600" dirty="0">
              <a:solidFill>
                <a:schemeClr val="bg1">
                  <a:lumMod val="65000"/>
                </a:schemeClr>
              </a:solidFill>
            </a:endParaRPr>
          </a:p>
          <a:p>
            <a:pPr fontAlgn="auto">
              <a:spcAft>
                <a:spcPts val="0"/>
              </a:spcAft>
            </a:pPr>
            <a:endParaRPr lang="en-US" altLang="ja-JP" sz="1600" dirty="0"/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1695286"/>
            <a:ext cx="2467537" cy="35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242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6"/>
          <p:cNvSpPr>
            <a:spLocks noChangeArrowheads="1"/>
          </p:cNvSpPr>
          <p:nvPr/>
        </p:nvSpPr>
        <p:spPr bwMode="auto">
          <a:xfrm>
            <a:off x="426753" y="1015018"/>
            <a:ext cx="8345774" cy="585737"/>
          </a:xfrm>
          <a:prstGeom prst="roundRect">
            <a:avLst>
              <a:gd name="adj" fmla="val 13634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</p:spPr>
        <p:txBody>
          <a:bodyPr anchor="b"/>
          <a:lstStyle/>
          <a:p>
            <a:pPr>
              <a:spcBef>
                <a:spcPct val="0"/>
              </a:spcBef>
            </a:pPr>
            <a:r>
              <a:rPr lang="ja-JP" altLang="en-US" dirty="0">
                <a:latin typeface="+mn-ea"/>
                <a:ea typeface="+mn-ea"/>
              </a:rPr>
              <a:t>障害等のある入学志願者に対する受験上の配慮</a:t>
            </a:r>
            <a:endParaRPr lang="en-US" altLang="ja-JP" dirty="0">
              <a:latin typeface="+mn-ea"/>
              <a:ea typeface="+mn-ea"/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391835" y="2640209"/>
            <a:ext cx="8524161" cy="3635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714" tIns="109714" rIns="109714" bIns="109714" spcCol="180000" anchor="t"/>
          <a:lstStyle/>
          <a:p>
            <a:pPr marL="266700" indent="-266700" defTabSz="862817">
              <a:spcBef>
                <a:spcPts val="0"/>
              </a:spcBef>
              <a:spcAft>
                <a:spcPts val="1200"/>
              </a:spcAft>
            </a:pPr>
            <a:r>
              <a:rPr lang="ja-JP" altLang="en-US" sz="2400" b="0" dirty="0" smtClean="0">
                <a:solidFill>
                  <a:srgbClr val="000000"/>
                </a:solidFill>
                <a:ea typeface="ＭＳ ゴシック" pitchFamily="49" charset="-128"/>
              </a:rPr>
              <a:t>○　病気</a:t>
            </a:r>
            <a:r>
              <a:rPr lang="ja-JP" altLang="en-US" sz="2400" b="0" dirty="0">
                <a:solidFill>
                  <a:srgbClr val="000000"/>
                </a:solidFill>
                <a:ea typeface="ＭＳ ゴシック" pitchFamily="49" charset="-128"/>
              </a:rPr>
              <a:t>・負傷や障害等の種類・程度に応じ，</a:t>
            </a:r>
            <a:r>
              <a:rPr lang="ja-JP" altLang="en-US" sz="2400" b="0" dirty="0" smtClean="0">
                <a:solidFill>
                  <a:srgbClr val="000000"/>
                </a:solidFill>
                <a:ea typeface="ＭＳ ゴシック" pitchFamily="49" charset="-128"/>
              </a:rPr>
              <a:t>志願者からの</a:t>
            </a:r>
            <a:r>
              <a:rPr lang="ja-JP" altLang="en-US" sz="2400" b="0" dirty="0">
                <a:solidFill>
                  <a:srgbClr val="000000"/>
                </a:solidFill>
                <a:ea typeface="ＭＳ ゴシック" pitchFamily="49" charset="-128"/>
              </a:rPr>
              <a:t>申請</a:t>
            </a:r>
            <a:r>
              <a:rPr lang="ja-JP" altLang="en-US" sz="2400" b="0" dirty="0" smtClean="0">
                <a:solidFill>
                  <a:srgbClr val="000000"/>
                </a:solidFill>
                <a:ea typeface="ＭＳ ゴシック" pitchFamily="49" charset="-128"/>
              </a:rPr>
              <a:t>に基づき</a:t>
            </a:r>
            <a:r>
              <a:rPr lang="ja-JP" altLang="en-US" sz="2400" b="0" dirty="0">
                <a:solidFill>
                  <a:srgbClr val="000000"/>
                </a:solidFill>
                <a:ea typeface="ＭＳ ゴシック" pitchFamily="49" charset="-128"/>
              </a:rPr>
              <a:t>審査の上，配慮事項を</a:t>
            </a:r>
            <a:r>
              <a:rPr lang="ja-JP" altLang="en-US" sz="2400" b="0" dirty="0" smtClean="0">
                <a:solidFill>
                  <a:srgbClr val="000000"/>
                </a:solidFill>
                <a:ea typeface="ＭＳ ゴシック" pitchFamily="49" charset="-128"/>
              </a:rPr>
              <a:t>決定</a:t>
            </a:r>
            <a:endParaRPr lang="en-US" altLang="ja-JP" sz="2400" b="0" dirty="0">
              <a:ea typeface="ＭＳ ゴシック" pitchFamily="49" charset="-128"/>
            </a:endParaRPr>
          </a:p>
          <a:p>
            <a:pPr marL="266700" indent="-266700" defTabSz="862817">
              <a:spcBef>
                <a:spcPts val="0"/>
              </a:spcBef>
              <a:spcAft>
                <a:spcPts val="1200"/>
              </a:spcAft>
            </a:pPr>
            <a:r>
              <a:rPr lang="ja-JP" altLang="en-US" sz="2400" b="0" dirty="0" smtClean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　配慮</a:t>
            </a:r>
            <a:r>
              <a:rPr lang="ja-JP" altLang="en-US" sz="2400" b="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事項の決定に当たっては，個々の症状</a:t>
            </a:r>
            <a:r>
              <a:rPr lang="ja-JP" altLang="en-US" sz="2400" b="0" dirty="0" smtClean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や状態</a:t>
            </a:r>
            <a:r>
              <a:rPr lang="ja-JP" altLang="en-US" sz="2400" b="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等</a:t>
            </a:r>
            <a:r>
              <a:rPr lang="ja-JP" altLang="en-US" sz="2400" b="0" dirty="0" smtClean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を総合的</a:t>
            </a:r>
            <a:r>
              <a:rPr lang="ja-JP" altLang="en-US" sz="2400" b="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に</a:t>
            </a:r>
            <a:r>
              <a:rPr lang="ja-JP" altLang="en-US" sz="2400" b="0" dirty="0" smtClean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判断</a:t>
            </a:r>
            <a:endParaRPr lang="en-US" altLang="ja-JP" sz="2400" b="0" dirty="0" smtClean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marL="266700" indent="-266700" defTabSz="862817">
              <a:spcBef>
                <a:spcPts val="0"/>
              </a:spcBef>
              <a:spcAft>
                <a:spcPts val="1200"/>
              </a:spcAft>
            </a:pPr>
            <a:r>
              <a:rPr lang="ja-JP" altLang="en-US" sz="2400" b="0" dirty="0" smtClean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　病気・負傷や障害等によりマスク</a:t>
            </a:r>
            <a:r>
              <a:rPr lang="ja-JP" altLang="en-US" sz="2400" b="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を着用する</a:t>
            </a:r>
            <a:r>
              <a:rPr lang="ja-JP" altLang="en-US" sz="2400" b="0" dirty="0" smtClean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こと</a:t>
            </a:r>
            <a:r>
              <a:rPr lang="ja-JP" altLang="en-US" sz="2400" b="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が困難な場合</a:t>
            </a:r>
            <a:r>
              <a:rPr lang="ja-JP" altLang="en-US" sz="2400" b="0" dirty="0" smtClean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は「受験上の配慮申請」が必要</a:t>
            </a:r>
            <a:endParaRPr lang="en-US" altLang="ja-JP" sz="2400" b="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89020" y="46276"/>
            <a:ext cx="864096" cy="77902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 sz="3000" dirty="0" smtClean="0">
                <a:latin typeface="ＤＦＧ極太丸ゴシック体" pitchFamily="50" charset="-128"/>
                <a:ea typeface="ＤＦＧ極太丸ゴシック体" pitchFamily="50" charset="-128"/>
              </a:rPr>
              <a:t>Ｂ</a:t>
            </a:r>
            <a:endParaRPr kumimoji="1" lang="ja-JP" altLang="en-US" sz="3000" dirty="0">
              <a:latin typeface="ＤＦＧ極太丸ゴシック体" pitchFamily="50" charset="-128"/>
              <a:ea typeface="ＤＦＧ極太丸ゴシック体" pitchFamily="50" charset="-128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1187624" y="81605"/>
            <a:ext cx="288032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42900" indent="-342900"/>
            <a:r>
              <a:rPr lang="ja-JP" altLang="en-US" b="0" dirty="0" smtClean="0">
                <a:latin typeface="ＤＦＧ平成ゴシック体W9" pitchFamily="50" charset="-128"/>
                <a:ea typeface="ＤＦＧ平成ゴシック体W9" pitchFamily="50" charset="-128"/>
              </a:rPr>
              <a:t>出願</a:t>
            </a:r>
            <a:r>
              <a:rPr lang="ja-JP" altLang="en-US" sz="2400" dirty="0" smtClean="0">
                <a:latin typeface="ＤＦＧ極太丸ゴシック体" pitchFamily="50" charset="-128"/>
                <a:ea typeface="ＤＦＧ極太丸ゴシック体" pitchFamily="50" charset="-128"/>
              </a:rPr>
              <a:t>　</a:t>
            </a:r>
            <a:r>
              <a:rPr lang="en-US" altLang="ja-JP" sz="2600" dirty="0" smtClean="0"/>
              <a:t>【P15</a:t>
            </a:r>
            <a:r>
              <a:rPr lang="ja-JP" altLang="en-US" sz="2600" dirty="0" smtClean="0"/>
              <a:t>～</a:t>
            </a:r>
            <a:r>
              <a:rPr lang="en-US" altLang="ja-JP" sz="2600" dirty="0" smtClean="0"/>
              <a:t>1</a:t>
            </a:r>
            <a:r>
              <a:rPr lang="en-US" altLang="ja-JP" sz="2600" dirty="0"/>
              <a:t>7</a:t>
            </a:r>
            <a:r>
              <a:rPr lang="en-US" altLang="ja-JP" sz="2600" dirty="0" smtClean="0"/>
              <a:t>】</a:t>
            </a:r>
            <a:endParaRPr lang="ja-JP" altLang="en-US" sz="2600" dirty="0">
              <a:solidFill>
                <a:srgbClr val="0033CC"/>
              </a:solidFill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205258" y="5754742"/>
            <a:ext cx="889731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600" dirty="0"/>
              <a:t>　</a:t>
            </a:r>
            <a:r>
              <a:rPr lang="en-US" altLang="ja-JP" sz="1600" dirty="0" smtClean="0"/>
              <a:t>※</a:t>
            </a:r>
            <a:r>
              <a:rPr lang="ja-JP" altLang="en-US" sz="1600" dirty="0" smtClean="0"/>
              <a:t>　具体的な配慮事項や申請方法に</a:t>
            </a:r>
            <a:r>
              <a:rPr lang="ja-JP" altLang="en-US" sz="1600" dirty="0"/>
              <a:t>ついては「受験上の配慮案内</a:t>
            </a:r>
            <a:r>
              <a:rPr lang="ja-JP" altLang="en-US" sz="1600" dirty="0" smtClean="0"/>
              <a:t>」の説明動画をご覧ください。</a:t>
            </a:r>
            <a:endParaRPr lang="ja-JP" altLang="en-US" sz="1600" dirty="0"/>
          </a:p>
        </p:txBody>
      </p:sp>
      <p:sp>
        <p:nvSpPr>
          <p:cNvPr id="15" name="スライド番号プレースホルダー 22"/>
          <p:cNvSpPr>
            <a:spLocks noGrp="1"/>
          </p:cNvSpPr>
          <p:nvPr>
            <p:ph type="sldNum" sz="quarter" idx="12"/>
          </p:nvPr>
        </p:nvSpPr>
        <p:spPr>
          <a:xfrm>
            <a:off x="6975873" y="6457328"/>
            <a:ext cx="2133601" cy="366253"/>
          </a:xfrm>
        </p:spPr>
        <p:txBody>
          <a:bodyPr/>
          <a:lstStyle/>
          <a:p>
            <a:r>
              <a:rPr lang="en-US" altLang="ja-JP" dirty="0" smtClean="0">
                <a:solidFill>
                  <a:prstClr val="black">
                    <a:tint val="75000"/>
                  </a:prstClr>
                </a:solidFill>
              </a:rPr>
              <a:t>10</a:t>
            </a:r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945503" y="1792644"/>
            <a:ext cx="7416824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5000"/>
              </a:lnSpc>
              <a:spcBef>
                <a:spcPct val="50000"/>
              </a:spcBef>
            </a:pPr>
            <a:r>
              <a:rPr lang="ja-JP" altLang="en-US" sz="1800" b="0" dirty="0"/>
              <a:t>受験上の配慮の</a:t>
            </a:r>
            <a:r>
              <a:rPr lang="ja-JP" altLang="en-US" sz="1800" b="0" dirty="0" smtClean="0"/>
              <a:t>申請期間</a:t>
            </a:r>
            <a:r>
              <a:rPr lang="ja-JP" altLang="en-US" sz="1800" b="0" dirty="0"/>
              <a:t>　　 </a:t>
            </a:r>
            <a:r>
              <a:rPr lang="en-US" altLang="ja-JP" sz="1800" b="0" dirty="0"/>
              <a:t>8</a:t>
            </a:r>
            <a:r>
              <a:rPr lang="ja-JP" altLang="en-US" sz="1800" b="0" dirty="0"/>
              <a:t>月  </a:t>
            </a:r>
            <a:r>
              <a:rPr lang="en-US" altLang="ja-JP" sz="1800" b="0" dirty="0"/>
              <a:t>2</a:t>
            </a:r>
            <a:r>
              <a:rPr lang="ja-JP" altLang="en-US" sz="1800" b="0" dirty="0"/>
              <a:t>日（月）～</a:t>
            </a:r>
            <a:r>
              <a:rPr lang="en-US" altLang="ja-JP" sz="1800" b="0" dirty="0"/>
              <a:t>10</a:t>
            </a:r>
            <a:r>
              <a:rPr lang="ja-JP" altLang="en-US" sz="1800" b="0" dirty="0"/>
              <a:t>月  </a:t>
            </a:r>
            <a:r>
              <a:rPr lang="en-US" altLang="ja-JP" sz="1800" b="0" dirty="0"/>
              <a:t>7</a:t>
            </a:r>
            <a:r>
              <a:rPr lang="ja-JP" altLang="en-US" sz="1800" b="0" dirty="0"/>
              <a:t>日（木）（消印有効）</a:t>
            </a:r>
            <a:endParaRPr lang="en-US" altLang="ja-JP" sz="1800" b="0" dirty="0"/>
          </a:p>
          <a:p>
            <a:pPr marL="342900" indent="-342900">
              <a:lnSpc>
                <a:spcPct val="95000"/>
              </a:lnSpc>
              <a:spcBef>
                <a:spcPct val="50000"/>
              </a:spcBef>
              <a:spcAft>
                <a:spcPts val="600"/>
              </a:spcAft>
            </a:pPr>
            <a:r>
              <a:rPr lang="ja-JP" altLang="en-US" sz="1800" b="0" dirty="0"/>
              <a:t> 　　    </a:t>
            </a:r>
            <a:r>
              <a:rPr lang="ja-JP" altLang="en-US" sz="1800" b="0" dirty="0" smtClean="0"/>
              <a:t> </a:t>
            </a:r>
            <a:r>
              <a:rPr lang="ja-JP" altLang="en-US" sz="1800" b="0" dirty="0"/>
              <a:t>（出願前申請期間　     </a:t>
            </a:r>
            <a:r>
              <a:rPr lang="en-US" altLang="ja-JP" sz="1800" b="0" dirty="0"/>
              <a:t>8</a:t>
            </a:r>
            <a:r>
              <a:rPr lang="ja-JP" altLang="en-US" sz="1800" b="0" dirty="0"/>
              <a:t>月  </a:t>
            </a:r>
            <a:r>
              <a:rPr lang="en-US" altLang="ja-JP" sz="1800" b="0" dirty="0"/>
              <a:t>2</a:t>
            </a:r>
            <a:r>
              <a:rPr lang="ja-JP" altLang="en-US" sz="1800" b="0" dirty="0"/>
              <a:t>日（月）～  </a:t>
            </a:r>
            <a:r>
              <a:rPr lang="en-US" altLang="ja-JP" sz="1800" b="0" dirty="0"/>
              <a:t>9</a:t>
            </a:r>
            <a:r>
              <a:rPr lang="ja-JP" altLang="en-US" sz="1800" b="0" dirty="0"/>
              <a:t>月</a:t>
            </a:r>
            <a:r>
              <a:rPr lang="en-US" altLang="ja-JP" sz="1800" b="0" dirty="0"/>
              <a:t>24</a:t>
            </a:r>
            <a:r>
              <a:rPr lang="ja-JP" altLang="en-US" sz="1800" b="0" dirty="0"/>
              <a:t>日（金）（消印有効） ）</a:t>
            </a:r>
            <a:endParaRPr lang="en-US" altLang="ja-JP" sz="1800" b="0" dirty="0"/>
          </a:p>
        </p:txBody>
      </p:sp>
    </p:spTree>
    <p:extLst>
      <p:ext uri="{BB962C8B-B14F-4D97-AF65-F5344CB8AC3E}">
        <p14:creationId xmlns:p14="http://schemas.microsoft.com/office/powerpoint/2010/main" val="4177976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 txBox="1">
            <a:spLocks noChangeArrowheads="1"/>
          </p:cNvSpPr>
          <p:nvPr/>
        </p:nvSpPr>
        <p:spPr>
          <a:xfrm>
            <a:off x="395536" y="861050"/>
            <a:ext cx="8424862" cy="666555"/>
          </a:xfrm>
          <a:prstGeom prst="rect">
            <a:avLst/>
          </a:prstGeom>
        </p:spPr>
        <p:txBody>
          <a:bodyPr/>
          <a:lstStyle>
            <a:lvl1pPr algn="ctr" defTabSz="945124" rtl="0" eaLnBrk="1" latinLnBrk="0" hangingPunct="1"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ja-JP" altLang="en-US" sz="4000" dirty="0"/>
              <a:t>Ｂ　</a:t>
            </a:r>
            <a:r>
              <a:rPr lang="ja-JP" altLang="en-US" sz="4000" dirty="0" smtClean="0"/>
              <a:t>出願</a:t>
            </a:r>
            <a:endParaRPr lang="en-US" altLang="ja-JP" sz="2800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 smtClean="0">
                <a:solidFill>
                  <a:prstClr val="black">
                    <a:tint val="75000"/>
                  </a:prstClr>
                </a:solidFill>
              </a:rPr>
              <a:t>2</a:t>
            </a:r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Rectangle 13"/>
          <p:cNvSpPr txBox="1">
            <a:spLocks noChangeArrowheads="1"/>
          </p:cNvSpPr>
          <p:nvPr/>
        </p:nvSpPr>
        <p:spPr>
          <a:xfrm>
            <a:off x="395536" y="1599183"/>
            <a:ext cx="8424862" cy="749697"/>
          </a:xfrm>
          <a:prstGeom prst="rect">
            <a:avLst/>
          </a:prstGeom>
        </p:spPr>
        <p:txBody>
          <a:bodyPr/>
          <a:lstStyle>
            <a:lvl1pPr algn="ctr" defTabSz="945124" rtl="0" eaLnBrk="1" latinLnBrk="0" hangingPunct="1"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US" altLang="ja-JP" sz="2400" dirty="0" smtClean="0"/>
          </a:p>
        </p:txBody>
      </p:sp>
      <p:sp>
        <p:nvSpPr>
          <p:cNvPr id="6" name="正方形/長方形 5"/>
          <p:cNvSpPr/>
          <p:nvPr/>
        </p:nvSpPr>
        <p:spPr>
          <a:xfrm>
            <a:off x="683568" y="2069535"/>
            <a:ext cx="8136830" cy="214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ja-JP" altLang="en-US" sz="2400" dirty="0">
                <a:latin typeface="ＭＳ Ｐゴシック" panose="020B0600070205080204" pitchFamily="50" charset="-128"/>
              </a:rPr>
              <a:t>○　</a:t>
            </a:r>
            <a:r>
              <a:rPr lang="ja-JP" altLang="en-US" sz="2400" dirty="0" smtClean="0">
                <a:latin typeface="ＭＳ Ｐゴシック" panose="020B0600070205080204" pitchFamily="50" charset="-128"/>
              </a:rPr>
              <a:t>出願期間と出願方法 </a:t>
            </a:r>
            <a:endParaRPr lang="en-US" altLang="ja-JP" sz="2400" strike="sngStrike" dirty="0">
              <a:latin typeface="ＭＳ Ｐゴシック" panose="020B0600070205080204" pitchFamily="50" charset="-128"/>
            </a:endParaRPr>
          </a:p>
          <a:p>
            <a:pPr>
              <a:lnSpc>
                <a:spcPts val="3800"/>
              </a:lnSpc>
            </a:pPr>
            <a:r>
              <a:rPr lang="ja-JP" altLang="en-US" sz="2400" dirty="0" smtClean="0">
                <a:latin typeface="ＭＳ Ｐゴシック" panose="020B0600070205080204" pitchFamily="50" charset="-128"/>
              </a:rPr>
              <a:t>○　志願票</a:t>
            </a:r>
            <a:r>
              <a:rPr lang="ja-JP" altLang="en-US" sz="2400" dirty="0">
                <a:latin typeface="ＭＳ Ｐゴシック" panose="020B0600070205080204" pitchFamily="50" charset="-128"/>
              </a:rPr>
              <a:t>の記入</a:t>
            </a:r>
            <a:r>
              <a:rPr lang="ja-JP" altLang="en-US" sz="2400" dirty="0" smtClean="0">
                <a:latin typeface="ＭＳ Ｐゴシック" panose="020B0600070205080204" pitchFamily="50" charset="-128"/>
              </a:rPr>
              <a:t>方法</a:t>
            </a:r>
            <a:endParaRPr lang="en-US" altLang="ja-JP" sz="2400" dirty="0" smtClean="0">
              <a:latin typeface="ＭＳ Ｐゴシック" panose="020B0600070205080204" pitchFamily="50" charset="-128"/>
            </a:endParaRPr>
          </a:p>
          <a:p>
            <a:pPr>
              <a:lnSpc>
                <a:spcPts val="3800"/>
              </a:lnSpc>
            </a:pPr>
            <a:r>
              <a:rPr lang="ja-JP" altLang="en-US" sz="2400" dirty="0" smtClean="0">
                <a:latin typeface="ＭＳ Ｐゴシック" panose="020B0600070205080204" pitchFamily="50" charset="-128"/>
              </a:rPr>
              <a:t>○　検定料</a:t>
            </a:r>
            <a:r>
              <a:rPr lang="ja-JP" altLang="en-US" sz="2400" dirty="0">
                <a:latin typeface="ＭＳ Ｐゴシック" panose="020B0600070205080204" pitchFamily="50" charset="-128"/>
              </a:rPr>
              <a:t>の計算</a:t>
            </a:r>
            <a:r>
              <a:rPr lang="ja-JP" altLang="en-US" sz="2400" dirty="0" smtClean="0">
                <a:latin typeface="ＭＳ Ｐゴシック" panose="020B0600070205080204" pitchFamily="50" charset="-128"/>
              </a:rPr>
              <a:t>方法</a:t>
            </a:r>
            <a:endParaRPr lang="en-US" altLang="ja-JP" sz="2400" dirty="0" smtClean="0">
              <a:solidFill>
                <a:srgbClr val="FF0000"/>
              </a:solidFill>
              <a:latin typeface="ＭＳ Ｐゴシック" panose="020B0600070205080204" pitchFamily="50" charset="-128"/>
            </a:endParaRPr>
          </a:p>
          <a:p>
            <a:r>
              <a:rPr lang="ja-JP" altLang="en-US" sz="2400" dirty="0" smtClean="0">
                <a:latin typeface="ＭＳ Ｐゴシック" panose="020B0600070205080204" pitchFamily="50" charset="-128"/>
              </a:rPr>
              <a:t>○　</a:t>
            </a:r>
            <a:r>
              <a:rPr lang="ja-JP" altLang="en-US" sz="2400" dirty="0" smtClean="0">
                <a:latin typeface="+mn-ea"/>
              </a:rPr>
              <a:t>障害</a:t>
            </a:r>
            <a:r>
              <a:rPr lang="ja-JP" altLang="en-US" sz="2400" dirty="0">
                <a:latin typeface="+mn-ea"/>
              </a:rPr>
              <a:t>等のある入学志願者に</a:t>
            </a:r>
            <a:r>
              <a:rPr lang="ja-JP" altLang="en-US" sz="2400" dirty="0" smtClean="0">
                <a:latin typeface="+mn-ea"/>
              </a:rPr>
              <a:t>対する受験上</a:t>
            </a:r>
            <a:r>
              <a:rPr lang="ja-JP" altLang="en-US" sz="2400" dirty="0">
                <a:latin typeface="+mn-ea"/>
              </a:rPr>
              <a:t>の</a:t>
            </a:r>
            <a:r>
              <a:rPr lang="ja-JP" altLang="en-US" sz="2400" dirty="0" smtClean="0">
                <a:latin typeface="+mn-ea"/>
              </a:rPr>
              <a:t>配慮</a:t>
            </a:r>
            <a:endParaRPr lang="en-US" altLang="ja-JP" sz="2400" dirty="0">
              <a:latin typeface="+mn-ea"/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2699792" y="1560772"/>
            <a:ext cx="439345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en-US" altLang="ja-JP" sz="1600" dirty="0" smtClean="0"/>
              <a:t>※</a:t>
            </a:r>
            <a:r>
              <a:rPr lang="ja-JP" altLang="en-US" sz="1600" dirty="0" smtClean="0"/>
              <a:t>この動画では以下</a:t>
            </a:r>
            <a:r>
              <a:rPr lang="ja-JP" altLang="en-US" sz="1600" dirty="0"/>
              <a:t>の</a:t>
            </a:r>
            <a:r>
              <a:rPr lang="ja-JP" altLang="en-US" sz="1600" dirty="0" smtClean="0"/>
              <a:t>内容について説明します</a:t>
            </a:r>
            <a:endParaRPr lang="en-US" altLang="ja-JP" sz="1600" dirty="0"/>
          </a:p>
        </p:txBody>
      </p:sp>
    </p:spTree>
    <p:extLst>
      <p:ext uri="{BB962C8B-B14F-4D97-AF65-F5344CB8AC3E}">
        <p14:creationId xmlns:p14="http://schemas.microsoft.com/office/powerpoint/2010/main" val="477337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510306" y="957640"/>
            <a:ext cx="8123387" cy="611535"/>
          </a:xfrm>
          <a:prstGeom prst="roundRect">
            <a:avLst>
              <a:gd name="adj" fmla="val 24537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  <a:extLst/>
        </p:spPr>
        <p:txBody>
          <a:bodyPr anchor="b"/>
          <a:lstStyle/>
          <a:p>
            <a:pPr>
              <a:spcBef>
                <a:spcPct val="0"/>
              </a:spcBef>
            </a:pPr>
            <a:r>
              <a:rPr lang="ja-JP" altLang="en-US" dirty="0" smtClean="0">
                <a:latin typeface="+mn-ea"/>
                <a:ea typeface="+mn-ea"/>
              </a:rPr>
              <a:t>出願期間と出願方法</a:t>
            </a:r>
            <a:endParaRPr lang="ja-JP" altLang="en-US" dirty="0">
              <a:latin typeface="+mn-ea"/>
              <a:ea typeface="+mn-ea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89020" y="1917185"/>
            <a:ext cx="8526190" cy="3149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95000"/>
              </a:lnSpc>
              <a:spcBef>
                <a:spcPts val="600"/>
              </a:spcBef>
            </a:pPr>
            <a:r>
              <a:rPr lang="ja-JP" altLang="en-US" sz="2000" dirty="0"/>
              <a:t>　</a:t>
            </a:r>
            <a:r>
              <a:rPr lang="ja-JP" altLang="en-US" sz="2400" dirty="0" smtClean="0"/>
              <a:t>○　出願期間</a:t>
            </a:r>
          </a:p>
          <a:p>
            <a:pPr marL="342900" indent="-342900">
              <a:lnSpc>
                <a:spcPts val="3000"/>
              </a:lnSpc>
              <a:spcBef>
                <a:spcPts val="600"/>
              </a:spcBef>
            </a:pPr>
            <a:r>
              <a:rPr lang="ja-JP" altLang="en-US" sz="2400" dirty="0" smtClean="0"/>
              <a:t>　　 </a:t>
            </a:r>
            <a:r>
              <a:rPr lang="en-US" altLang="ja-JP" sz="2400" dirty="0" smtClean="0"/>
              <a:t>9</a:t>
            </a:r>
            <a:r>
              <a:rPr lang="ja-JP" altLang="en-US" sz="2400" dirty="0" smtClean="0"/>
              <a:t>月</a:t>
            </a:r>
            <a:r>
              <a:rPr lang="en-US" altLang="ja-JP" sz="2400" dirty="0" smtClean="0"/>
              <a:t>27</a:t>
            </a:r>
            <a:r>
              <a:rPr lang="ja-JP" altLang="en-US" sz="2400" dirty="0" smtClean="0"/>
              <a:t>日（月）～</a:t>
            </a:r>
            <a:r>
              <a:rPr lang="en-US" altLang="ja-JP" sz="2400" dirty="0" smtClean="0"/>
              <a:t>10</a:t>
            </a:r>
            <a:r>
              <a:rPr lang="ja-JP" altLang="en-US" sz="2400" dirty="0" smtClean="0"/>
              <a:t>月</a:t>
            </a:r>
            <a:r>
              <a:rPr lang="en-US" altLang="ja-JP" sz="2400" dirty="0" smtClean="0"/>
              <a:t>7</a:t>
            </a:r>
            <a:r>
              <a:rPr lang="ja-JP" altLang="en-US" sz="2400" dirty="0" smtClean="0"/>
              <a:t>日（木）（消印有効）</a:t>
            </a:r>
            <a:endParaRPr lang="en-US" altLang="ja-JP" sz="2400" dirty="0" smtClean="0"/>
          </a:p>
          <a:p>
            <a:pPr marL="342900" indent="-342900">
              <a:lnSpc>
                <a:spcPts val="3000"/>
              </a:lnSpc>
              <a:spcBef>
                <a:spcPts val="600"/>
              </a:spcBef>
            </a:pPr>
            <a:endParaRPr lang="en-US" altLang="ja-JP" sz="2400" dirty="0" smtClean="0"/>
          </a:p>
          <a:p>
            <a:pPr marL="342900" indent="-342900">
              <a:lnSpc>
                <a:spcPts val="3000"/>
              </a:lnSpc>
              <a:spcBef>
                <a:spcPts val="600"/>
              </a:spcBef>
            </a:pPr>
            <a:r>
              <a:rPr lang="ja-JP" altLang="en-US" sz="2400" dirty="0" smtClean="0"/>
              <a:t>　○　出願方法</a:t>
            </a:r>
            <a:endParaRPr lang="en-US" altLang="ja-JP" sz="2400" dirty="0" smtClean="0"/>
          </a:p>
          <a:p>
            <a:pPr marL="342900" indent="-342900">
              <a:lnSpc>
                <a:spcPts val="3000"/>
              </a:lnSpc>
              <a:spcBef>
                <a:spcPts val="600"/>
              </a:spcBef>
            </a:pPr>
            <a:r>
              <a:rPr lang="ja-JP" altLang="en-US" sz="2400" dirty="0" smtClean="0"/>
              <a:t>　　 高等学校等の卒業見込み者の志願票</a:t>
            </a:r>
            <a:endParaRPr lang="en-US" altLang="ja-JP" sz="2400" dirty="0" smtClean="0"/>
          </a:p>
          <a:p>
            <a:pPr marL="342900" indent="-342900">
              <a:lnSpc>
                <a:spcPts val="3000"/>
              </a:lnSpc>
              <a:spcBef>
                <a:spcPts val="600"/>
              </a:spcBef>
            </a:pPr>
            <a:r>
              <a:rPr lang="ja-JP" altLang="en-US" sz="2400" dirty="0" smtClean="0"/>
              <a:t>　　</a:t>
            </a:r>
            <a:r>
              <a:rPr lang="ja-JP" altLang="en-US" sz="2400" dirty="0"/>
              <a:t> </a:t>
            </a:r>
            <a:r>
              <a:rPr lang="ja-JP" altLang="en-US" sz="2400" dirty="0" smtClean="0"/>
              <a:t>→在学する高等学校で取りまとめ，大学入試センターに提出</a:t>
            </a:r>
            <a:endParaRPr lang="en-US" altLang="ja-JP" sz="2400" strike="sngStrike" dirty="0" smtClean="0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tint val="75000"/>
                  </a:prstClr>
                </a:solidFill>
              </a:rPr>
              <a:t>3</a:t>
            </a:r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189020" y="46276"/>
            <a:ext cx="864096" cy="77902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 sz="3000" dirty="0" smtClean="0">
                <a:latin typeface="ＤＦＧ極太丸ゴシック体" pitchFamily="50" charset="-128"/>
                <a:ea typeface="ＤＦＧ極太丸ゴシック体" pitchFamily="50" charset="-128"/>
              </a:rPr>
              <a:t>Ｂ</a:t>
            </a:r>
            <a:endParaRPr kumimoji="1" lang="ja-JP" altLang="en-US" sz="3000" dirty="0">
              <a:latin typeface="ＤＦＧ極太丸ゴシック体" pitchFamily="50" charset="-128"/>
              <a:ea typeface="ＤＦＧ極太丸ゴシック体" pitchFamily="50" charset="-128"/>
            </a:endParaRPr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1187624" y="81605"/>
            <a:ext cx="288032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42900" indent="-342900"/>
            <a:r>
              <a:rPr lang="ja-JP" altLang="en-US" b="0" dirty="0" smtClean="0">
                <a:latin typeface="ＤＦＧ平成ゴシック体W9" pitchFamily="50" charset="-128"/>
                <a:ea typeface="ＤＦＧ平成ゴシック体W9" pitchFamily="50" charset="-128"/>
              </a:rPr>
              <a:t>出願</a:t>
            </a:r>
            <a:r>
              <a:rPr lang="ja-JP" altLang="en-US" sz="2400" dirty="0" smtClean="0">
                <a:latin typeface="ＤＦＧ極太丸ゴシック体" pitchFamily="50" charset="-128"/>
                <a:ea typeface="ＤＦＧ極太丸ゴシック体" pitchFamily="50" charset="-128"/>
              </a:rPr>
              <a:t>　</a:t>
            </a:r>
            <a:r>
              <a:rPr lang="en-US" altLang="ja-JP" sz="2600" dirty="0" smtClean="0"/>
              <a:t>【P11】</a:t>
            </a:r>
            <a:endParaRPr lang="ja-JP" altLang="en-US" sz="2600" dirty="0">
              <a:solidFill>
                <a:srgbClr val="0033CC"/>
              </a:solidFill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7557" y="5094475"/>
            <a:ext cx="90633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600" dirty="0"/>
              <a:t>　</a:t>
            </a:r>
            <a:r>
              <a:rPr lang="en-US" altLang="ja-JP" sz="1600" dirty="0" smtClean="0"/>
              <a:t>※</a:t>
            </a:r>
            <a:r>
              <a:rPr lang="ja-JP" altLang="en-US" sz="1600" dirty="0" smtClean="0"/>
              <a:t>　志願票の取りまとめについて</a:t>
            </a:r>
            <a:r>
              <a:rPr lang="ja-JP" altLang="en-US" sz="1600" dirty="0"/>
              <a:t>は</a:t>
            </a:r>
            <a:r>
              <a:rPr lang="ja-JP" altLang="en-US" sz="1600" dirty="0" smtClean="0"/>
              <a:t>「志願票及び訂正届の取りまとめ方法」の説明動画をご覧ください。</a:t>
            </a:r>
            <a:endParaRPr lang="ja-JP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191356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332066" y="1826757"/>
            <a:ext cx="8920454" cy="2250315"/>
          </a:xfrm>
          <a:prstGeom prst="rect">
            <a:avLst/>
          </a:prstGeom>
        </p:spPr>
        <p:txBody>
          <a:bodyPr/>
          <a:lstStyle>
            <a:lvl1pPr marL="354421" indent="-354421" algn="l" defTabSz="9451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7913" indent="-295351" algn="l" defTabSz="94512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81405" indent="-236281" algn="l" defTabSz="9451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53967" indent="-236281" algn="l" defTabSz="94512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26529" indent="-236281" algn="l" defTabSz="945124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99091" indent="-236281" algn="l" defTabSz="9451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71652" indent="-236281" algn="l" defTabSz="9451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44214" indent="-236281" algn="l" defTabSz="9451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16776" indent="-236281" algn="l" defTabSz="9451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4013" indent="-354013" fontAlgn="auto">
              <a:spcAft>
                <a:spcPts val="0"/>
              </a:spcAft>
              <a:buFontTx/>
              <a:buNone/>
            </a:pPr>
            <a:r>
              <a:rPr lang="ja-JP" altLang="en-US" sz="2000" dirty="0">
                <a:solidFill>
                  <a:srgbClr val="0033CC"/>
                </a:solidFill>
                <a:latin typeface="+mj-ea"/>
                <a:ea typeface="+mj-ea"/>
              </a:rPr>
              <a:t> </a:t>
            </a:r>
            <a:r>
              <a:rPr lang="ja-JP" altLang="en-US" sz="2000" dirty="0" smtClean="0">
                <a:solidFill>
                  <a:srgbClr val="0033CC"/>
                </a:solidFill>
                <a:latin typeface="+mj-ea"/>
                <a:ea typeface="+mj-ea"/>
              </a:rPr>
              <a:t>  </a:t>
            </a:r>
            <a:r>
              <a:rPr lang="ja-JP" altLang="en-US" sz="2400" dirty="0" smtClean="0">
                <a:latin typeface="+mj-ea"/>
                <a:ea typeface="+mj-ea"/>
              </a:rPr>
              <a:t>・ 志願票は第</a:t>
            </a:r>
            <a:r>
              <a:rPr lang="en-US" altLang="ja-JP" sz="2400" dirty="0" smtClean="0">
                <a:latin typeface="+mj-ea"/>
                <a:ea typeface="+mj-ea"/>
              </a:rPr>
              <a:t>Ⅰ</a:t>
            </a:r>
            <a:r>
              <a:rPr lang="ja-JP" altLang="en-US" sz="2400" dirty="0" smtClean="0">
                <a:latin typeface="+mj-ea"/>
                <a:ea typeface="+mj-ea"/>
              </a:rPr>
              <a:t>面と第</a:t>
            </a:r>
            <a:r>
              <a:rPr lang="en-US" altLang="ja-JP" sz="2400" dirty="0" smtClean="0">
                <a:latin typeface="+mj-ea"/>
                <a:ea typeface="+mj-ea"/>
              </a:rPr>
              <a:t>Ⅱ</a:t>
            </a:r>
            <a:r>
              <a:rPr lang="ja-JP" altLang="en-US" sz="2400" dirty="0" smtClean="0">
                <a:latin typeface="+mj-ea"/>
                <a:ea typeface="+mj-ea"/>
              </a:rPr>
              <a:t>面の両面構成</a:t>
            </a:r>
            <a:endParaRPr lang="en-US" altLang="ja-JP" sz="2400" dirty="0" smtClean="0">
              <a:latin typeface="+mj-ea"/>
              <a:ea typeface="+mj-ea"/>
            </a:endParaRPr>
          </a:p>
          <a:p>
            <a:pPr marL="354013" indent="-354013" fontAlgn="auto">
              <a:spcAft>
                <a:spcPts val="0"/>
              </a:spcAft>
              <a:buFontTx/>
              <a:buNone/>
            </a:pPr>
            <a:r>
              <a:rPr lang="ja-JP" altLang="en-US" sz="2400" dirty="0" smtClean="0">
                <a:latin typeface="+mj-ea"/>
                <a:ea typeface="+mj-ea"/>
              </a:rPr>
              <a:t>　・ 必ず両面とも記入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en-US" altLang="ja-JP" sz="2400" dirty="0">
              <a:latin typeface="+mj-ea"/>
              <a:ea typeface="+mj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ja-JP" altLang="en-US" sz="2400" dirty="0" smtClean="0">
                <a:latin typeface="+mj-ea"/>
                <a:ea typeface="+mj-ea"/>
              </a:rPr>
              <a:t>　　第</a:t>
            </a:r>
            <a:r>
              <a:rPr lang="en-US" altLang="ja-JP" sz="2400" dirty="0" smtClean="0">
                <a:latin typeface="+mj-ea"/>
                <a:ea typeface="+mj-ea"/>
              </a:rPr>
              <a:t>Ⅰ</a:t>
            </a:r>
            <a:r>
              <a:rPr lang="ja-JP" altLang="en-US" sz="2400" dirty="0" smtClean="0">
                <a:latin typeface="+mj-ea"/>
                <a:ea typeface="+mj-ea"/>
              </a:rPr>
              <a:t>面 ⇒ 志願者の情報を記入</a:t>
            </a:r>
          </a:p>
          <a:p>
            <a:pPr fontAlgn="auto">
              <a:spcAft>
                <a:spcPts val="0"/>
              </a:spcAft>
              <a:buFontTx/>
              <a:buNone/>
            </a:pPr>
            <a:r>
              <a:rPr lang="ja-JP" altLang="en-US" sz="2400" dirty="0" smtClean="0">
                <a:latin typeface="+mj-ea"/>
                <a:ea typeface="+mj-ea"/>
              </a:rPr>
              <a:t>　　第</a:t>
            </a:r>
            <a:r>
              <a:rPr lang="en-US" altLang="ja-JP" sz="2400" dirty="0" smtClean="0">
                <a:latin typeface="+mj-ea"/>
                <a:ea typeface="+mj-ea"/>
              </a:rPr>
              <a:t>Ⅱ</a:t>
            </a:r>
            <a:r>
              <a:rPr lang="ja-JP" altLang="en-US" sz="2400" dirty="0" smtClean="0">
                <a:latin typeface="+mj-ea"/>
                <a:ea typeface="+mj-ea"/>
              </a:rPr>
              <a:t>面 ⇒ 受験教科等を記入</a:t>
            </a:r>
            <a:endParaRPr lang="en-US" altLang="ja-JP" sz="2400" dirty="0">
              <a:latin typeface="+mj-ea"/>
              <a:ea typeface="+mj-ea"/>
            </a:endParaRPr>
          </a:p>
          <a:p>
            <a:pPr fontAlgn="auto">
              <a:spcAft>
                <a:spcPts val="0"/>
              </a:spcAft>
              <a:buFontTx/>
              <a:buNone/>
            </a:pPr>
            <a:endParaRPr lang="en-US" altLang="ja-JP" sz="2000" b="0" dirty="0" smtClean="0"/>
          </a:p>
          <a:p>
            <a:pPr fontAlgn="auto">
              <a:spcAft>
                <a:spcPts val="0"/>
              </a:spcAft>
              <a:buFontTx/>
              <a:buNone/>
            </a:pPr>
            <a:r>
              <a:rPr lang="en-US" altLang="ja-JP" sz="2000" b="0" dirty="0"/>
              <a:t> </a:t>
            </a:r>
            <a:r>
              <a:rPr lang="en-US" altLang="ja-JP" sz="2000" b="0" dirty="0" smtClean="0"/>
              <a:t>                                                   </a:t>
            </a:r>
            <a:r>
              <a:rPr lang="ja-JP" altLang="en-US" sz="2000" b="0" dirty="0" smtClean="0"/>
              <a:t>　　</a:t>
            </a:r>
            <a:r>
              <a:rPr lang="ja-JP" altLang="en-US" sz="2000" dirty="0"/>
              <a:t>　</a:t>
            </a:r>
            <a:r>
              <a:rPr lang="ja-JP" altLang="en-US" sz="2000" dirty="0" smtClean="0"/>
              <a:t>　　　　　　　　　　　</a:t>
            </a:r>
            <a:endParaRPr lang="ja-JP" altLang="en-US" sz="2000" b="1" dirty="0" smtClean="0"/>
          </a:p>
          <a:p>
            <a:pPr fontAlgn="auto">
              <a:spcAft>
                <a:spcPts val="0"/>
              </a:spcAft>
              <a:buFontTx/>
              <a:buNone/>
            </a:pPr>
            <a:endParaRPr lang="ja-JP" altLang="en-US" sz="2000" b="1" dirty="0" smtClean="0"/>
          </a:p>
          <a:p>
            <a:pPr fontAlgn="auto">
              <a:spcAft>
                <a:spcPts val="0"/>
              </a:spcAft>
              <a:buFontTx/>
              <a:buNone/>
            </a:pPr>
            <a:endParaRPr lang="en-US" altLang="ja-JP" sz="2000" b="0" dirty="0" smtClean="0"/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467544" y="4292897"/>
            <a:ext cx="1079500" cy="576263"/>
          </a:xfrm>
          <a:prstGeom prst="rect">
            <a:avLst/>
          </a:prstGeom>
          <a:solidFill>
            <a:srgbClr val="FF0000"/>
          </a:solidFill>
          <a:ln w="76200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/>
            <a:r>
              <a:rPr lang="ja-JP" altLang="en-US" sz="2000" dirty="0">
                <a:solidFill>
                  <a:schemeClr val="bg1"/>
                </a:solidFill>
                <a:latin typeface="+mn-ea"/>
                <a:ea typeface="+mn-ea"/>
              </a:rPr>
              <a:t>重 要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395534" y="980728"/>
            <a:ext cx="8123387" cy="611535"/>
          </a:xfrm>
          <a:prstGeom prst="roundRect">
            <a:avLst>
              <a:gd name="adj" fmla="val 24537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  <a:extLst/>
        </p:spPr>
        <p:txBody>
          <a:bodyPr anchor="b"/>
          <a:lstStyle/>
          <a:p>
            <a:pPr>
              <a:spcBef>
                <a:spcPct val="0"/>
              </a:spcBef>
            </a:pPr>
            <a:r>
              <a:rPr lang="ja-JP" altLang="en-US" dirty="0" smtClean="0">
                <a:latin typeface="+mn-ea"/>
                <a:ea typeface="+mn-ea"/>
              </a:rPr>
              <a:t>志願票の記入方法</a:t>
            </a:r>
            <a:endParaRPr lang="ja-JP" altLang="en-US" dirty="0">
              <a:latin typeface="+mn-ea"/>
              <a:ea typeface="+mn-ea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89020" y="46276"/>
            <a:ext cx="864096" cy="77902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 sz="3000" dirty="0" smtClean="0">
                <a:latin typeface="ＤＦＧ極太丸ゴシック体" pitchFamily="50" charset="-128"/>
                <a:ea typeface="ＤＦＧ極太丸ゴシック体" pitchFamily="50" charset="-128"/>
              </a:rPr>
              <a:t>Ｂ</a:t>
            </a:r>
            <a:endParaRPr kumimoji="1" lang="ja-JP" altLang="en-US" sz="3000" dirty="0">
              <a:latin typeface="ＤＦＧ極太丸ゴシック体" pitchFamily="50" charset="-128"/>
              <a:ea typeface="ＤＦＧ極太丸ゴシック体" pitchFamily="50" charset="-128"/>
            </a:endParaRPr>
          </a:p>
        </p:txBody>
      </p:sp>
      <p:sp>
        <p:nvSpPr>
          <p:cNvPr id="6" name="Rectangle 15"/>
          <p:cNvSpPr>
            <a:spLocks noChangeArrowheads="1"/>
          </p:cNvSpPr>
          <p:nvPr/>
        </p:nvSpPr>
        <p:spPr bwMode="auto">
          <a:xfrm>
            <a:off x="1187624" y="81605"/>
            <a:ext cx="288032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42900" indent="-342900"/>
            <a:r>
              <a:rPr lang="ja-JP" altLang="en-US" b="0" dirty="0" smtClean="0">
                <a:latin typeface="ＤＦＧ平成ゴシック体W9" pitchFamily="50" charset="-128"/>
                <a:ea typeface="ＤＦＧ平成ゴシック体W9" pitchFamily="50" charset="-128"/>
              </a:rPr>
              <a:t>出願</a:t>
            </a:r>
            <a:r>
              <a:rPr lang="ja-JP" altLang="en-US" sz="2400" dirty="0" smtClean="0">
                <a:latin typeface="ＤＦＧ極太丸ゴシック体" pitchFamily="50" charset="-128"/>
                <a:ea typeface="ＤＦＧ極太丸ゴシック体" pitchFamily="50" charset="-128"/>
              </a:rPr>
              <a:t>　</a:t>
            </a:r>
            <a:r>
              <a:rPr lang="en-US" altLang="ja-JP" sz="2600" dirty="0" smtClean="0"/>
              <a:t>【P19</a:t>
            </a:r>
            <a:r>
              <a:rPr lang="ja-JP" altLang="en-US" sz="2600" dirty="0" smtClean="0"/>
              <a:t>～</a:t>
            </a:r>
            <a:r>
              <a:rPr lang="en-US" altLang="ja-JP" sz="2600" dirty="0" smtClean="0"/>
              <a:t>22】</a:t>
            </a:r>
            <a:endParaRPr lang="ja-JP" altLang="en-US" sz="2600" dirty="0">
              <a:solidFill>
                <a:srgbClr val="0033CC"/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tint val="75000"/>
                  </a:prstClr>
                </a:solidFill>
              </a:rPr>
              <a:t>4</a:t>
            </a:r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763688" y="4149080"/>
            <a:ext cx="6912768" cy="1717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Aft>
                <a:spcPts val="0"/>
              </a:spcAft>
              <a:buFontTx/>
              <a:buNone/>
            </a:pPr>
            <a:r>
              <a:rPr lang="ja-JP" altLang="en-US" sz="2400" u="sng" spc="-50" dirty="0" smtClean="0">
                <a:solidFill>
                  <a:srgbClr val="FF0000"/>
                </a:solidFill>
                <a:latin typeface="+mn-ea"/>
              </a:rPr>
              <a:t>記入の済んだ志願票は，第</a:t>
            </a:r>
            <a:r>
              <a:rPr lang="en-US" altLang="ja-JP" sz="2400" u="sng" spc="-50" dirty="0" smtClean="0">
                <a:solidFill>
                  <a:srgbClr val="FF0000"/>
                </a:solidFill>
                <a:latin typeface="+mn-ea"/>
              </a:rPr>
              <a:t>Ⅰ</a:t>
            </a:r>
            <a:r>
              <a:rPr lang="ja-JP" altLang="en-US" sz="2400" u="sng" spc="-50" dirty="0" smtClean="0">
                <a:solidFill>
                  <a:srgbClr val="FF0000"/>
                </a:solidFill>
                <a:latin typeface="+mn-ea"/>
              </a:rPr>
              <a:t>面・第</a:t>
            </a:r>
            <a:r>
              <a:rPr lang="en-US" altLang="ja-JP" sz="2400" u="sng" spc="-50" dirty="0" smtClean="0">
                <a:solidFill>
                  <a:srgbClr val="FF0000"/>
                </a:solidFill>
                <a:latin typeface="+mn-ea"/>
              </a:rPr>
              <a:t>Ⅱ</a:t>
            </a:r>
            <a:r>
              <a:rPr lang="ja-JP" altLang="en-US" sz="2400" u="sng" spc="-50" dirty="0" smtClean="0">
                <a:solidFill>
                  <a:srgbClr val="FF0000"/>
                </a:solidFill>
                <a:latin typeface="+mn-ea"/>
              </a:rPr>
              <a:t>面ともに</a:t>
            </a:r>
            <a:endParaRPr lang="en-US" altLang="ja-JP" sz="2400" u="sng" spc="-50" dirty="0" smtClean="0">
              <a:solidFill>
                <a:srgbClr val="FF0000"/>
              </a:solidFill>
              <a:latin typeface="+mn-ea"/>
            </a:endParaRPr>
          </a:p>
          <a:p>
            <a:pPr fontAlgn="auto">
              <a:spcAft>
                <a:spcPts val="0"/>
              </a:spcAft>
              <a:buFontTx/>
              <a:buNone/>
            </a:pPr>
            <a:r>
              <a:rPr lang="ja-JP" altLang="en-US" sz="2400" u="sng" spc="-50" dirty="0" smtClean="0">
                <a:solidFill>
                  <a:srgbClr val="FF0000"/>
                </a:solidFill>
                <a:latin typeface="+mn-ea"/>
              </a:rPr>
              <a:t>コピー</a:t>
            </a:r>
            <a:r>
              <a:rPr lang="ja-JP" altLang="en-US" sz="2400" u="sng" spc="-50" dirty="0">
                <a:solidFill>
                  <a:srgbClr val="FF0000"/>
                </a:solidFill>
                <a:latin typeface="+mn-ea"/>
              </a:rPr>
              <a:t>を</a:t>
            </a:r>
            <a:r>
              <a:rPr lang="ja-JP" altLang="en-US" sz="2400" u="sng" spc="-50" dirty="0" smtClean="0">
                <a:solidFill>
                  <a:srgbClr val="FF0000"/>
                </a:solidFill>
                <a:latin typeface="+mn-ea"/>
              </a:rPr>
              <a:t>取って保管してください。</a:t>
            </a:r>
            <a:endParaRPr lang="en-US" altLang="ja-JP" sz="2400" u="sng" spc="-50" dirty="0">
              <a:solidFill>
                <a:srgbClr val="FF0000"/>
              </a:solidFill>
              <a:latin typeface="+mn-ea"/>
            </a:endParaRPr>
          </a:p>
          <a:p>
            <a:pPr fontAlgn="auto">
              <a:spcAft>
                <a:spcPts val="0"/>
              </a:spcAft>
              <a:buFontTx/>
              <a:buNone/>
            </a:pPr>
            <a:r>
              <a:rPr lang="ja-JP" altLang="en-US" sz="2400" dirty="0" smtClean="0"/>
              <a:t>⇒ 確認</a:t>
            </a:r>
            <a:r>
              <a:rPr lang="ja-JP" altLang="en-US" sz="2400" dirty="0"/>
              <a:t>はがき到着後の登録内容の</a:t>
            </a:r>
            <a:r>
              <a:rPr lang="ja-JP" altLang="en-US" sz="2400" dirty="0" smtClean="0"/>
              <a:t>確認に必要</a:t>
            </a:r>
            <a:r>
              <a:rPr lang="ja-JP" altLang="en-US" sz="2400" dirty="0"/>
              <a:t>です。</a:t>
            </a:r>
            <a:endParaRPr lang="en-US" altLang="ja-JP" sz="2400" dirty="0"/>
          </a:p>
          <a:p>
            <a:endParaRPr kumimoji="1"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464448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図 18" descr="DNC「志願票」P02F150L.p1.PDF - Adobe Acrobat Pro DC (32-bit)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8" t="17451" r="20970" b="4850"/>
          <a:stretch/>
        </p:blipFill>
        <p:spPr>
          <a:xfrm>
            <a:off x="4860031" y="908720"/>
            <a:ext cx="3744417" cy="5328592"/>
          </a:xfrm>
          <a:prstGeom prst="rect">
            <a:avLst/>
          </a:prstGeom>
        </p:spPr>
      </p:pic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259632" y="3288848"/>
            <a:ext cx="4321175" cy="2228384"/>
          </a:xfrm>
          <a:prstGeom prst="rect">
            <a:avLst/>
          </a:prstGeom>
        </p:spPr>
        <p:txBody>
          <a:bodyPr/>
          <a:lstStyle>
            <a:lvl1pPr marL="354421" indent="-354421" algn="l" defTabSz="9451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7913" indent="-295351" algn="l" defTabSz="94512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81405" indent="-236281" algn="l" defTabSz="9451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53967" indent="-236281" algn="l" defTabSz="94512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26529" indent="-236281" algn="l" defTabSz="945124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99091" indent="-236281" algn="l" defTabSz="9451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71652" indent="-236281" algn="l" defTabSz="9451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44214" indent="-236281" algn="l" defTabSz="9451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16776" indent="-236281" algn="l" defTabSz="9451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1800"/>
              </a:spcBef>
              <a:spcAft>
                <a:spcPts val="0"/>
              </a:spcAft>
              <a:buFontTx/>
              <a:buNone/>
              <a:defRPr/>
            </a:pPr>
            <a:r>
              <a:rPr lang="ja-JP" altLang="en-US" sz="2000" b="0" dirty="0" smtClean="0"/>
              <a:t>⑪「性別」欄</a:t>
            </a:r>
          </a:p>
          <a:p>
            <a:pPr fontAlgn="auto">
              <a:spcBef>
                <a:spcPts val="1800"/>
              </a:spcBef>
              <a:spcAft>
                <a:spcPts val="0"/>
              </a:spcAft>
              <a:buFontTx/>
              <a:buNone/>
              <a:defRPr/>
            </a:pPr>
            <a:r>
              <a:rPr lang="ja-JP" altLang="en-US" sz="2000" b="0" dirty="0" smtClean="0"/>
              <a:t>⑫「生年月日」欄</a:t>
            </a:r>
          </a:p>
          <a:p>
            <a:pPr fontAlgn="auto">
              <a:spcBef>
                <a:spcPts val="1800"/>
              </a:spcBef>
              <a:spcAft>
                <a:spcPts val="0"/>
              </a:spcAft>
              <a:buFontTx/>
              <a:buNone/>
              <a:defRPr/>
            </a:pPr>
            <a:r>
              <a:rPr lang="ja-JP" altLang="en-US" sz="2000" b="0" dirty="0" smtClean="0"/>
              <a:t>⑬⑭「電話番号」欄</a:t>
            </a:r>
            <a:endParaRPr lang="en-US" altLang="ja-JP" sz="2000" b="0" dirty="0" smtClean="0"/>
          </a:p>
          <a:p>
            <a:pPr fontAlgn="auto">
              <a:spcBef>
                <a:spcPts val="1800"/>
              </a:spcBef>
              <a:spcAft>
                <a:spcPts val="0"/>
              </a:spcAft>
              <a:buNone/>
              <a:defRPr/>
            </a:pPr>
            <a:r>
              <a:rPr lang="ja-JP" altLang="en-US" sz="2000" b="0" dirty="0" smtClean="0"/>
              <a:t>「現住所」欄</a:t>
            </a:r>
            <a:endParaRPr lang="ja-JP" altLang="en-US" sz="2000" b="0" dirty="0"/>
          </a:p>
          <a:p>
            <a:pPr fontAlgn="auto">
              <a:spcAft>
                <a:spcPts val="0"/>
              </a:spcAft>
              <a:buFontTx/>
              <a:buNone/>
              <a:defRPr/>
            </a:pPr>
            <a:endParaRPr lang="en-US" altLang="ja-JP" sz="2400" b="0" dirty="0" smtClean="0"/>
          </a:p>
        </p:txBody>
      </p:sp>
      <p:sp>
        <p:nvSpPr>
          <p:cNvPr id="5" name="Rectangle 439"/>
          <p:cNvSpPr>
            <a:spLocks noChangeArrowheads="1"/>
          </p:cNvSpPr>
          <p:nvPr/>
        </p:nvSpPr>
        <p:spPr bwMode="auto">
          <a:xfrm>
            <a:off x="466435" y="5665166"/>
            <a:ext cx="3889541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/>
            <a:r>
              <a:rPr lang="ja-JP" altLang="en-US" sz="2000" b="0" u="sng" dirty="0">
                <a:solidFill>
                  <a:srgbClr val="FF0000"/>
                </a:solidFill>
                <a:latin typeface="+mn-ea"/>
                <a:ea typeface="+mn-ea"/>
              </a:rPr>
              <a:t>記入</a:t>
            </a:r>
            <a:r>
              <a:rPr lang="ja-JP" altLang="en-US" sz="2000" b="0" u="sng" dirty="0" smtClean="0">
                <a:solidFill>
                  <a:srgbClr val="FF0000"/>
                </a:solidFill>
                <a:latin typeface="+mn-ea"/>
                <a:ea typeface="+mn-ea"/>
              </a:rPr>
              <a:t>漏れ</a:t>
            </a:r>
            <a:r>
              <a:rPr lang="ja-JP" altLang="en-US" sz="2000" b="0" u="sng" dirty="0">
                <a:solidFill>
                  <a:srgbClr val="FF0000"/>
                </a:solidFill>
                <a:latin typeface="+mn-ea"/>
                <a:ea typeface="+mn-ea"/>
              </a:rPr>
              <a:t>，</a:t>
            </a:r>
            <a:r>
              <a:rPr lang="ja-JP" altLang="en-US" sz="2000" b="0" u="sng" dirty="0" smtClean="0">
                <a:solidFill>
                  <a:srgbClr val="FF0000"/>
                </a:solidFill>
                <a:latin typeface="+mn-ea"/>
                <a:ea typeface="+mn-ea"/>
              </a:rPr>
              <a:t>記入間違いが多い項目</a:t>
            </a:r>
            <a:endParaRPr lang="en-US" altLang="ja-JP" sz="2000" b="0" u="sng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6" name="Line 430"/>
          <p:cNvSpPr>
            <a:spLocks noChangeShapeType="1"/>
          </p:cNvSpPr>
          <p:nvPr/>
        </p:nvSpPr>
        <p:spPr bwMode="auto">
          <a:xfrm>
            <a:off x="3059832" y="3484157"/>
            <a:ext cx="1763314" cy="340282"/>
          </a:xfrm>
          <a:prstGeom prst="line">
            <a:avLst/>
          </a:prstGeom>
          <a:noFill/>
          <a:ln w="57150">
            <a:solidFill>
              <a:srgbClr val="00B05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7" name="Line 433"/>
          <p:cNvSpPr>
            <a:spLocks noChangeShapeType="1"/>
          </p:cNvSpPr>
          <p:nvPr/>
        </p:nvSpPr>
        <p:spPr bwMode="auto">
          <a:xfrm>
            <a:off x="3059832" y="5044710"/>
            <a:ext cx="1715642" cy="472521"/>
          </a:xfrm>
          <a:prstGeom prst="line">
            <a:avLst/>
          </a:prstGeom>
          <a:noFill/>
          <a:ln w="57150">
            <a:solidFill>
              <a:srgbClr val="00B05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8" name="Line 430"/>
          <p:cNvSpPr>
            <a:spLocks noChangeShapeType="1"/>
          </p:cNvSpPr>
          <p:nvPr/>
        </p:nvSpPr>
        <p:spPr bwMode="auto">
          <a:xfrm flipV="1">
            <a:off x="3420129" y="4509120"/>
            <a:ext cx="1439903" cy="1050"/>
          </a:xfrm>
          <a:prstGeom prst="line">
            <a:avLst/>
          </a:prstGeom>
          <a:noFill/>
          <a:ln w="57150">
            <a:solidFill>
              <a:srgbClr val="00B05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89020" y="46276"/>
            <a:ext cx="864096" cy="77902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 sz="3000" dirty="0" smtClean="0">
                <a:latin typeface="ＤＦＧ極太丸ゴシック体" pitchFamily="50" charset="-128"/>
                <a:ea typeface="ＤＦＧ極太丸ゴシック体" pitchFamily="50" charset="-128"/>
              </a:rPr>
              <a:t>Ｂ</a:t>
            </a:r>
            <a:endParaRPr kumimoji="1" lang="ja-JP" altLang="en-US" sz="3000" dirty="0">
              <a:latin typeface="ＤＦＧ極太丸ゴシック体" pitchFamily="50" charset="-128"/>
              <a:ea typeface="ＤＦＧ極太丸ゴシック体" pitchFamily="50" charset="-128"/>
            </a:endParaRPr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1187624" y="81605"/>
            <a:ext cx="288032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42900" indent="-342900"/>
            <a:r>
              <a:rPr lang="ja-JP" altLang="en-US" b="0" dirty="0" smtClean="0">
                <a:latin typeface="ＤＦＧ平成ゴシック体W9" pitchFamily="50" charset="-128"/>
                <a:ea typeface="ＤＦＧ平成ゴシック体W9" pitchFamily="50" charset="-128"/>
              </a:rPr>
              <a:t>出願</a:t>
            </a:r>
            <a:r>
              <a:rPr lang="ja-JP" altLang="en-US" sz="2400" dirty="0" smtClean="0">
                <a:latin typeface="ＤＦＧ極太丸ゴシック体" pitchFamily="50" charset="-128"/>
                <a:ea typeface="ＤＦＧ極太丸ゴシック体" pitchFamily="50" charset="-128"/>
              </a:rPr>
              <a:t>　</a:t>
            </a:r>
            <a:r>
              <a:rPr lang="en-US" altLang="ja-JP" sz="2600" dirty="0" smtClean="0"/>
              <a:t>【P19</a:t>
            </a:r>
            <a:r>
              <a:rPr lang="ja-JP" altLang="en-US" sz="2600" dirty="0" smtClean="0"/>
              <a:t>・</a:t>
            </a:r>
            <a:r>
              <a:rPr lang="en-US" altLang="ja-JP" sz="2600" dirty="0" smtClean="0"/>
              <a:t>20】</a:t>
            </a:r>
            <a:endParaRPr lang="ja-JP" altLang="en-US" sz="2600" dirty="0">
              <a:solidFill>
                <a:srgbClr val="0033CC"/>
              </a:solidFill>
            </a:endParaRPr>
          </a:p>
        </p:txBody>
      </p:sp>
      <p:sp>
        <p:nvSpPr>
          <p:cNvPr id="13" name="Line 430"/>
          <p:cNvSpPr>
            <a:spLocks noChangeShapeType="1"/>
          </p:cNvSpPr>
          <p:nvPr/>
        </p:nvSpPr>
        <p:spPr bwMode="auto">
          <a:xfrm>
            <a:off x="3191736" y="4019748"/>
            <a:ext cx="1583738" cy="198472"/>
          </a:xfrm>
          <a:prstGeom prst="line">
            <a:avLst/>
          </a:prstGeom>
          <a:noFill/>
          <a:ln w="57150">
            <a:solidFill>
              <a:srgbClr val="00B05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4" name="正方形/長方形 13"/>
          <p:cNvSpPr/>
          <p:nvPr/>
        </p:nvSpPr>
        <p:spPr bwMode="auto">
          <a:xfrm>
            <a:off x="1187624" y="3237017"/>
            <a:ext cx="2478561" cy="2208207"/>
          </a:xfrm>
          <a:prstGeom prst="rect">
            <a:avLst/>
          </a:prstGeom>
          <a:noFill/>
          <a:ln w="6350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  <p:sp>
        <p:nvSpPr>
          <p:cNvPr id="16" name="スライド番号プレースホルダー 1"/>
          <p:cNvSpPr txBox="1">
            <a:spLocks/>
          </p:cNvSpPr>
          <p:nvPr/>
        </p:nvSpPr>
        <p:spPr bwMode="auto">
          <a:xfrm>
            <a:off x="7055296" y="6419428"/>
            <a:ext cx="1981200" cy="332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ja-JP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umimoji="0" sz="1800" b="0" kern="12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itchFamily="34" charset="0"/>
              <a:ea typeface="ＭＳ Ｐゴシック" pitchFamily="50" charset="-128"/>
              <a:cs typeface="+mn-cs"/>
            </a:endParaRPr>
          </a:p>
        </p:txBody>
      </p:sp>
      <p:sp>
        <p:nvSpPr>
          <p:cNvPr id="12" name="スライド番号プレースホルダー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 smtClean="0">
                <a:solidFill>
                  <a:prstClr val="black">
                    <a:tint val="75000"/>
                  </a:prstClr>
                </a:solidFill>
              </a:rPr>
              <a:t>5</a:t>
            </a:r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4880438" y="4686971"/>
            <a:ext cx="3717660" cy="1334318"/>
          </a:xfrm>
          <a:prstGeom prst="rect">
            <a:avLst/>
          </a:prstGeom>
          <a:noFill/>
          <a:ln w="444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19"/>
          <p:cNvSpPr/>
          <p:nvPr/>
        </p:nvSpPr>
        <p:spPr>
          <a:xfrm>
            <a:off x="4880438" y="4391999"/>
            <a:ext cx="2925572" cy="288000"/>
          </a:xfrm>
          <a:prstGeom prst="rect">
            <a:avLst/>
          </a:prstGeom>
          <a:noFill/>
          <a:ln w="444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正方形/長方形 20"/>
          <p:cNvSpPr/>
          <p:nvPr/>
        </p:nvSpPr>
        <p:spPr>
          <a:xfrm>
            <a:off x="4881702" y="3739241"/>
            <a:ext cx="1231116" cy="220015"/>
          </a:xfrm>
          <a:prstGeom prst="rect">
            <a:avLst/>
          </a:prstGeom>
          <a:noFill/>
          <a:ln w="444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/>
          <p:cNvSpPr/>
          <p:nvPr/>
        </p:nvSpPr>
        <p:spPr>
          <a:xfrm>
            <a:off x="4880438" y="3958546"/>
            <a:ext cx="1231115" cy="433454"/>
          </a:xfrm>
          <a:prstGeom prst="rect">
            <a:avLst/>
          </a:prstGeom>
          <a:noFill/>
          <a:ln w="444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/>
          <p:cNvSpPr/>
          <p:nvPr/>
        </p:nvSpPr>
        <p:spPr>
          <a:xfrm>
            <a:off x="6828626" y="1285612"/>
            <a:ext cx="720080" cy="525828"/>
          </a:xfrm>
          <a:prstGeom prst="rect">
            <a:avLst/>
          </a:prstGeom>
          <a:noFill/>
          <a:ln w="444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Rectangle 6"/>
          <p:cNvSpPr>
            <a:spLocks noChangeArrowheads="1"/>
          </p:cNvSpPr>
          <p:nvPr/>
        </p:nvSpPr>
        <p:spPr bwMode="auto">
          <a:xfrm>
            <a:off x="53853" y="1484784"/>
            <a:ext cx="6102323" cy="1584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1" tIns="45716" rIns="91431" bIns="45716"/>
          <a:lstStyle/>
          <a:p>
            <a:pPr marL="342867" indent="-342867">
              <a:defRPr/>
            </a:pPr>
            <a:r>
              <a:rPr lang="ja-JP" altLang="en-US" sz="2000" dirty="0" smtClean="0"/>
              <a:t>②</a:t>
            </a:r>
            <a:r>
              <a:rPr lang="ja-JP" altLang="en-US" sz="2000" b="0" dirty="0" smtClean="0"/>
              <a:t>「障害等のある方への受験上の配慮」</a:t>
            </a:r>
            <a:r>
              <a:rPr lang="ja-JP" altLang="en-US" sz="2000" b="0" dirty="0"/>
              <a:t>欄</a:t>
            </a:r>
            <a:endParaRPr lang="en-US" altLang="ja-JP" sz="2000" b="0" dirty="0"/>
          </a:p>
          <a:p>
            <a:pPr marL="342867" indent="-342867">
              <a:defRPr/>
            </a:pPr>
            <a:r>
              <a:rPr lang="ja-JP" altLang="en-US" sz="2000" dirty="0"/>
              <a:t>　　　　　</a:t>
            </a:r>
            <a:endParaRPr lang="en-US" altLang="ja-JP" sz="2000" dirty="0" smtClean="0"/>
          </a:p>
          <a:p>
            <a:pPr>
              <a:spcBef>
                <a:spcPts val="1200"/>
              </a:spcBef>
              <a:defRPr/>
            </a:pPr>
            <a:r>
              <a:rPr lang="ja-JP" altLang="en-US" sz="2000" b="0" u="sng" dirty="0" smtClean="0"/>
              <a:t>受験上</a:t>
            </a:r>
            <a:r>
              <a:rPr lang="ja-JP" altLang="en-US" sz="2000" b="0" u="sng" dirty="0"/>
              <a:t>の配慮を希望</a:t>
            </a:r>
            <a:r>
              <a:rPr lang="ja-JP" altLang="en-US" sz="2000" b="0" u="sng" dirty="0" smtClean="0"/>
              <a:t>する志願者</a:t>
            </a:r>
            <a:r>
              <a:rPr lang="ja-JP" altLang="en-US" sz="2000" b="0" u="sng" dirty="0"/>
              <a:t>のみ</a:t>
            </a:r>
            <a:r>
              <a:rPr lang="ja-JP" altLang="en-US" sz="2000" b="0" u="sng" dirty="0" smtClean="0"/>
              <a:t>記入</a:t>
            </a:r>
            <a:endParaRPr lang="ja-JP" altLang="en-US" sz="2000" b="0" u="sng" dirty="0"/>
          </a:p>
        </p:txBody>
      </p:sp>
      <p:sp>
        <p:nvSpPr>
          <p:cNvPr id="26" name="下矢印 25"/>
          <p:cNvSpPr/>
          <p:nvPr/>
        </p:nvSpPr>
        <p:spPr bwMode="auto">
          <a:xfrm>
            <a:off x="2118089" y="1916832"/>
            <a:ext cx="684000" cy="288000"/>
          </a:xfrm>
          <a:prstGeom prst="down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4512" tIns="47256" rIns="94512" bIns="47256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849955" fontAlgn="ctr">
              <a:spcBef>
                <a:spcPct val="0"/>
              </a:spcBef>
            </a:pPr>
            <a:endParaRPr lang="ja-JP" altLang="en-US" sz="1300" dirty="0"/>
          </a:p>
        </p:txBody>
      </p:sp>
      <p:sp>
        <p:nvSpPr>
          <p:cNvPr id="27" name="Rectangle 5"/>
          <p:cNvSpPr>
            <a:spLocks noChangeArrowheads="1"/>
          </p:cNvSpPr>
          <p:nvPr/>
        </p:nvSpPr>
        <p:spPr bwMode="auto">
          <a:xfrm>
            <a:off x="371134" y="691481"/>
            <a:ext cx="3201584" cy="674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0"/>
              </a:spcBef>
            </a:pPr>
            <a:r>
              <a:rPr lang="ja-JP" altLang="en-US" sz="2400" dirty="0" smtClean="0">
                <a:latin typeface="+mn-ea"/>
                <a:ea typeface="+mn-ea"/>
              </a:rPr>
              <a:t>志願票</a:t>
            </a:r>
            <a:r>
              <a:rPr lang="en-US" altLang="ja-JP" sz="2400" dirty="0" smtClean="0">
                <a:latin typeface="+mn-ea"/>
                <a:ea typeface="+mn-ea"/>
              </a:rPr>
              <a:t>【</a:t>
            </a:r>
            <a:r>
              <a:rPr lang="ja-JP" altLang="en-US" sz="2400" dirty="0" smtClean="0">
                <a:latin typeface="+mn-ea"/>
              </a:rPr>
              <a:t>第</a:t>
            </a:r>
            <a:r>
              <a:rPr lang="en-US" altLang="ja-JP" sz="2400" dirty="0" smtClean="0">
                <a:latin typeface="+mn-ea"/>
              </a:rPr>
              <a:t>Ⅰ</a:t>
            </a:r>
            <a:r>
              <a:rPr lang="ja-JP" altLang="en-US" sz="2400" dirty="0" smtClean="0">
                <a:latin typeface="+mn-ea"/>
              </a:rPr>
              <a:t>面</a:t>
            </a:r>
            <a:r>
              <a:rPr lang="en-US" altLang="ja-JP" sz="2400" dirty="0" smtClean="0">
                <a:latin typeface="+mn-ea"/>
                <a:ea typeface="+mn-ea"/>
              </a:rPr>
              <a:t>】</a:t>
            </a:r>
            <a:endParaRPr lang="en-US" altLang="ja-JP" sz="2400" dirty="0">
              <a:latin typeface="+mn-ea"/>
              <a:ea typeface="+mn-ea"/>
            </a:endParaRPr>
          </a:p>
        </p:txBody>
      </p:sp>
      <p:sp>
        <p:nvSpPr>
          <p:cNvPr id="28" name="Line 430"/>
          <p:cNvSpPr>
            <a:spLocks noChangeShapeType="1"/>
          </p:cNvSpPr>
          <p:nvPr/>
        </p:nvSpPr>
        <p:spPr bwMode="auto">
          <a:xfrm flipV="1">
            <a:off x="4775474" y="1700808"/>
            <a:ext cx="2052000" cy="0"/>
          </a:xfrm>
          <a:prstGeom prst="line">
            <a:avLst/>
          </a:prstGeom>
          <a:noFill/>
          <a:ln w="57150">
            <a:solidFill>
              <a:srgbClr val="00B05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24" name="下矢印 23"/>
          <p:cNvSpPr/>
          <p:nvPr/>
        </p:nvSpPr>
        <p:spPr bwMode="auto">
          <a:xfrm>
            <a:off x="2051720" y="5590686"/>
            <a:ext cx="684000" cy="288000"/>
          </a:xfrm>
          <a:prstGeom prst="down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4512" tIns="47256" rIns="94512" bIns="47256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849955" fontAlgn="ctr">
              <a:spcBef>
                <a:spcPct val="0"/>
              </a:spcBef>
            </a:pPr>
            <a:endParaRPr lang="ja-JP" altLang="en-US" sz="1300" dirty="0"/>
          </a:p>
        </p:txBody>
      </p:sp>
    </p:spTree>
    <p:extLst>
      <p:ext uri="{BB962C8B-B14F-4D97-AF65-F5344CB8AC3E}">
        <p14:creationId xmlns:p14="http://schemas.microsoft.com/office/powerpoint/2010/main" val="464448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89020" y="46276"/>
            <a:ext cx="864096" cy="77902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 sz="3000" dirty="0" smtClean="0">
                <a:latin typeface="ＤＦＧ極太丸ゴシック体" pitchFamily="50" charset="-128"/>
                <a:ea typeface="ＤＦＧ極太丸ゴシック体" pitchFamily="50" charset="-128"/>
              </a:rPr>
              <a:t>Ｂ</a:t>
            </a:r>
            <a:endParaRPr kumimoji="1" lang="ja-JP" altLang="en-US" sz="3000" dirty="0">
              <a:latin typeface="ＤＦＧ極太丸ゴシック体" pitchFamily="50" charset="-128"/>
              <a:ea typeface="ＤＦＧ極太丸ゴシック体" pitchFamily="50" charset="-128"/>
            </a:endParaRPr>
          </a:p>
        </p:txBody>
      </p:sp>
      <p:sp>
        <p:nvSpPr>
          <p:cNvPr id="4" name="Rectangle 15"/>
          <p:cNvSpPr>
            <a:spLocks noChangeArrowheads="1"/>
          </p:cNvSpPr>
          <p:nvPr/>
        </p:nvSpPr>
        <p:spPr bwMode="auto">
          <a:xfrm>
            <a:off x="1187624" y="81605"/>
            <a:ext cx="288032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42900" indent="-342900"/>
            <a:r>
              <a:rPr lang="ja-JP" altLang="en-US" b="0" dirty="0" smtClean="0">
                <a:latin typeface="ＤＦＧ平成ゴシック体W9" pitchFamily="50" charset="-128"/>
                <a:ea typeface="ＤＦＧ平成ゴシック体W9" pitchFamily="50" charset="-128"/>
              </a:rPr>
              <a:t>出願</a:t>
            </a:r>
            <a:r>
              <a:rPr lang="ja-JP" altLang="en-US" sz="2400" dirty="0" smtClean="0">
                <a:latin typeface="ＤＦＧ極太丸ゴシック体" pitchFamily="50" charset="-128"/>
                <a:ea typeface="ＤＦＧ極太丸ゴシック体" pitchFamily="50" charset="-128"/>
              </a:rPr>
              <a:t>　</a:t>
            </a:r>
            <a:r>
              <a:rPr lang="en-US" altLang="ja-JP" sz="2600" dirty="0" smtClean="0"/>
              <a:t>【P19</a:t>
            </a:r>
            <a:r>
              <a:rPr lang="ja-JP" altLang="en-US" sz="2600" dirty="0" smtClean="0"/>
              <a:t>・</a:t>
            </a:r>
            <a:r>
              <a:rPr lang="en-US" altLang="ja-JP" sz="2600" dirty="0" smtClean="0"/>
              <a:t>20】</a:t>
            </a:r>
            <a:endParaRPr lang="ja-JP" altLang="en-US" sz="2600" dirty="0">
              <a:solidFill>
                <a:srgbClr val="0033CC"/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08236" y="1772819"/>
            <a:ext cx="8920454" cy="1179968"/>
          </a:xfrm>
          <a:prstGeom prst="rect">
            <a:avLst/>
          </a:prstGeom>
        </p:spPr>
        <p:txBody>
          <a:bodyPr/>
          <a:lstStyle>
            <a:lvl1pPr marL="354421" indent="-354421" algn="l" defTabSz="9451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7913" indent="-295351" algn="l" defTabSz="94512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81405" indent="-236281" algn="l" defTabSz="9451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53967" indent="-236281" algn="l" defTabSz="94512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26529" indent="-236281" algn="l" defTabSz="945124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99091" indent="-236281" algn="l" defTabSz="9451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71652" indent="-236281" algn="l" defTabSz="9451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44214" indent="-236281" algn="l" defTabSz="9451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16776" indent="-236281" algn="l" defTabSz="9451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4013" indent="-354013" fontAlgn="auto">
              <a:spcAft>
                <a:spcPts val="0"/>
              </a:spcAft>
              <a:buFontTx/>
              <a:buNone/>
            </a:pPr>
            <a:r>
              <a:rPr lang="ja-JP" altLang="en-US" sz="2400" dirty="0" smtClean="0">
                <a:latin typeface="+mj-ea"/>
                <a:ea typeface="+mj-ea"/>
              </a:rPr>
              <a:t>１．本名と通称のどちらを記入すればよい</a:t>
            </a:r>
            <a:r>
              <a:rPr lang="ja-JP" altLang="en-US" sz="2400" dirty="0">
                <a:latin typeface="+mj-ea"/>
                <a:ea typeface="+mj-ea"/>
              </a:rPr>
              <a:t>か</a:t>
            </a:r>
            <a:endParaRPr lang="en-US" altLang="ja-JP" sz="2400" dirty="0" smtClean="0">
              <a:latin typeface="+mj-ea"/>
              <a:ea typeface="+mj-ea"/>
            </a:endParaRPr>
          </a:p>
          <a:p>
            <a:pPr marL="354013" indent="-354013" fontAlgn="auto">
              <a:spcAft>
                <a:spcPts val="0"/>
              </a:spcAft>
              <a:buFontTx/>
              <a:buNone/>
            </a:pPr>
            <a:r>
              <a:rPr lang="ja-JP" altLang="en-US" sz="2000" dirty="0">
                <a:latin typeface="+mj-ea"/>
                <a:ea typeface="+mj-ea"/>
              </a:rPr>
              <a:t>　</a:t>
            </a:r>
            <a:r>
              <a:rPr lang="ja-JP" altLang="en-US" sz="2000" dirty="0" smtClean="0">
                <a:latin typeface="+mj-ea"/>
                <a:ea typeface="+mj-ea"/>
              </a:rPr>
              <a:t>　⇒共通テスト受験に当たってはどちらでも構わない</a:t>
            </a:r>
            <a:endParaRPr lang="en-US" altLang="ja-JP" sz="2000" dirty="0" smtClean="0">
              <a:latin typeface="+mj-ea"/>
              <a:ea typeface="+mj-ea"/>
            </a:endParaRPr>
          </a:p>
          <a:p>
            <a:pPr marL="354013" indent="-354013" fontAlgn="auto">
              <a:spcAft>
                <a:spcPts val="0"/>
              </a:spcAft>
              <a:buFontTx/>
              <a:buNone/>
            </a:pPr>
            <a:r>
              <a:rPr lang="ja-JP" altLang="en-US" sz="2000" dirty="0">
                <a:latin typeface="+mj-ea"/>
                <a:ea typeface="+mj-ea"/>
              </a:rPr>
              <a:t>　</a:t>
            </a:r>
            <a:r>
              <a:rPr lang="ja-JP" altLang="en-US" sz="2000" dirty="0" smtClean="0">
                <a:latin typeface="+mj-ea"/>
                <a:ea typeface="+mj-ea"/>
              </a:rPr>
              <a:t>　　 大学の個別試験に際しては各大学へ確認</a:t>
            </a:r>
            <a:endParaRPr lang="en-US" altLang="ja-JP" sz="2000" dirty="0" smtClean="0">
              <a:latin typeface="+mj-ea"/>
              <a:ea typeface="+mj-ea"/>
            </a:endParaRPr>
          </a:p>
          <a:p>
            <a:pPr marL="354013" indent="-354013" fontAlgn="auto">
              <a:spcAft>
                <a:spcPts val="0"/>
              </a:spcAft>
              <a:buFontTx/>
              <a:buNone/>
            </a:pPr>
            <a:r>
              <a:rPr lang="ja-JP" altLang="en-US" sz="2000" dirty="0"/>
              <a:t>　</a:t>
            </a:r>
            <a:r>
              <a:rPr lang="ja-JP" altLang="en-US" sz="2000" dirty="0" smtClean="0"/>
              <a:t>　　　　　　　　　　　</a:t>
            </a:r>
            <a:endParaRPr lang="ja-JP" altLang="en-US" sz="2000" b="1" dirty="0" smtClean="0"/>
          </a:p>
          <a:p>
            <a:pPr fontAlgn="auto">
              <a:spcAft>
                <a:spcPts val="0"/>
              </a:spcAft>
              <a:buFontTx/>
              <a:buNone/>
            </a:pPr>
            <a:endParaRPr lang="ja-JP" altLang="en-US" sz="2000" b="1" dirty="0" smtClean="0"/>
          </a:p>
          <a:p>
            <a:pPr fontAlgn="auto">
              <a:spcAft>
                <a:spcPts val="0"/>
              </a:spcAft>
              <a:buFontTx/>
              <a:buNone/>
            </a:pPr>
            <a:endParaRPr lang="en-US" altLang="ja-JP" sz="2000" b="0" dirty="0" smtClean="0"/>
          </a:p>
        </p:txBody>
      </p:sp>
      <p:sp>
        <p:nvSpPr>
          <p:cNvPr id="6" name="Rectangle 438"/>
          <p:cNvSpPr>
            <a:spLocks noChangeArrowheads="1"/>
          </p:cNvSpPr>
          <p:nvPr/>
        </p:nvSpPr>
        <p:spPr bwMode="auto">
          <a:xfrm>
            <a:off x="1467421" y="836712"/>
            <a:ext cx="6209159" cy="64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ja-JP" altLang="en-US" sz="2400" b="1" dirty="0" smtClean="0">
                <a:solidFill>
                  <a:schemeClr val="tx1"/>
                </a:solidFill>
                <a:latin typeface="+mn-ea"/>
                <a:ea typeface="+mn-ea"/>
              </a:rPr>
              <a:t>志願票</a:t>
            </a:r>
            <a:r>
              <a:rPr lang="en-US" altLang="ja-JP" sz="2400" b="1" dirty="0" smtClean="0">
                <a:solidFill>
                  <a:schemeClr val="tx1"/>
                </a:solidFill>
                <a:latin typeface="+mn-ea"/>
                <a:ea typeface="+mn-ea"/>
              </a:rPr>
              <a:t>【</a:t>
            </a:r>
            <a:r>
              <a:rPr lang="ja-JP" altLang="en-US" sz="2400" b="1" dirty="0">
                <a:solidFill>
                  <a:schemeClr val="tx1"/>
                </a:solidFill>
                <a:latin typeface="+mn-ea"/>
                <a:ea typeface="+mn-ea"/>
              </a:rPr>
              <a:t>第</a:t>
            </a:r>
            <a:r>
              <a:rPr lang="en-US" altLang="ja-JP" sz="2400" b="1" dirty="0">
                <a:solidFill>
                  <a:schemeClr val="tx1"/>
                </a:solidFill>
                <a:latin typeface="+mn-ea"/>
                <a:ea typeface="+mn-ea"/>
              </a:rPr>
              <a:t>Ⅰ</a:t>
            </a:r>
            <a:r>
              <a:rPr lang="ja-JP" altLang="en-US" sz="2400" b="1" dirty="0">
                <a:solidFill>
                  <a:schemeClr val="tx1"/>
                </a:solidFill>
                <a:latin typeface="+mn-ea"/>
                <a:ea typeface="+mn-ea"/>
              </a:rPr>
              <a:t>面</a:t>
            </a:r>
            <a:r>
              <a:rPr lang="en-US" altLang="ja-JP" sz="2400" b="1" dirty="0" smtClean="0">
                <a:solidFill>
                  <a:schemeClr val="tx1"/>
                </a:solidFill>
                <a:latin typeface="+mn-ea"/>
                <a:ea typeface="+mn-ea"/>
              </a:rPr>
              <a:t>】</a:t>
            </a:r>
            <a:r>
              <a:rPr lang="ja-JP" altLang="en-US" sz="2400" b="1" dirty="0" smtClean="0">
                <a:solidFill>
                  <a:schemeClr val="tx1"/>
                </a:solidFill>
                <a:latin typeface="+mn-ea"/>
                <a:ea typeface="+mn-ea"/>
              </a:rPr>
              <a:t>について多く寄せられる質問</a:t>
            </a:r>
            <a:endParaRPr lang="en-US" altLang="ja-JP" sz="2400" b="1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308236" y="3050280"/>
            <a:ext cx="8920454" cy="1179968"/>
          </a:xfrm>
          <a:prstGeom prst="rect">
            <a:avLst/>
          </a:prstGeom>
        </p:spPr>
        <p:txBody>
          <a:bodyPr/>
          <a:lstStyle>
            <a:lvl1pPr marL="354421" indent="-354421" algn="l" defTabSz="9451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7913" indent="-295351" algn="l" defTabSz="94512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81405" indent="-236281" algn="l" defTabSz="9451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53967" indent="-236281" algn="l" defTabSz="94512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26529" indent="-236281" algn="l" defTabSz="945124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99091" indent="-236281" algn="l" defTabSz="9451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71652" indent="-236281" algn="l" defTabSz="9451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44214" indent="-236281" algn="l" defTabSz="9451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16776" indent="-236281" algn="l" defTabSz="9451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4013" indent="-354013" fontAlgn="auto">
              <a:spcAft>
                <a:spcPts val="0"/>
              </a:spcAft>
              <a:buFontTx/>
              <a:buNone/>
            </a:pPr>
            <a:r>
              <a:rPr lang="ja-JP" altLang="en-US" sz="2400" dirty="0">
                <a:latin typeface="+mj-ea"/>
                <a:ea typeface="+mj-ea"/>
              </a:rPr>
              <a:t>２</a:t>
            </a:r>
            <a:r>
              <a:rPr lang="ja-JP" altLang="en-US" sz="2400" dirty="0" smtClean="0">
                <a:latin typeface="+mj-ea"/>
                <a:ea typeface="+mj-ea"/>
              </a:rPr>
              <a:t>．氏名</a:t>
            </a:r>
            <a:r>
              <a:rPr lang="ja-JP" altLang="en-US" sz="2400" dirty="0">
                <a:latin typeface="+mj-ea"/>
                <a:ea typeface="+mj-ea"/>
              </a:rPr>
              <a:t>が入りきらない場合はどうすればよい</a:t>
            </a:r>
            <a:r>
              <a:rPr lang="ja-JP" altLang="en-US" sz="2400" dirty="0" smtClean="0">
                <a:latin typeface="+mj-ea"/>
                <a:ea typeface="+mj-ea"/>
              </a:rPr>
              <a:t>か</a:t>
            </a:r>
            <a:endParaRPr lang="en-US" altLang="ja-JP" sz="2400" dirty="0" smtClean="0">
              <a:latin typeface="+mj-ea"/>
              <a:ea typeface="+mj-ea"/>
            </a:endParaRPr>
          </a:p>
          <a:p>
            <a:pPr marL="354013" indent="-354013" fontAlgn="auto">
              <a:spcAft>
                <a:spcPts val="0"/>
              </a:spcAft>
              <a:buFontTx/>
              <a:buNone/>
            </a:pPr>
            <a:r>
              <a:rPr lang="ja-JP" altLang="en-US" sz="2000" dirty="0">
                <a:latin typeface="+mj-ea"/>
                <a:ea typeface="+mj-ea"/>
              </a:rPr>
              <a:t>　</a:t>
            </a:r>
            <a:r>
              <a:rPr lang="ja-JP" altLang="en-US" sz="2000" dirty="0" smtClean="0">
                <a:latin typeface="+mj-ea"/>
                <a:ea typeface="+mj-ea"/>
              </a:rPr>
              <a:t>　⇒</a:t>
            </a:r>
            <a:r>
              <a:rPr lang="ja-JP" altLang="en-US" sz="2000" dirty="0">
                <a:latin typeface="+mj-ea"/>
                <a:ea typeface="+mj-ea"/>
              </a:rPr>
              <a:t>記入欄に入るところまで</a:t>
            </a:r>
            <a:r>
              <a:rPr lang="ja-JP" altLang="en-US" sz="2000" dirty="0" smtClean="0">
                <a:latin typeface="+mj-ea"/>
                <a:ea typeface="+mj-ea"/>
              </a:rPr>
              <a:t>記入</a:t>
            </a:r>
            <a:endParaRPr lang="en-US" altLang="ja-JP" sz="2000" dirty="0" smtClean="0">
              <a:latin typeface="+mj-ea"/>
              <a:ea typeface="+mj-ea"/>
            </a:endParaRPr>
          </a:p>
          <a:p>
            <a:pPr marL="354013" indent="-354013" fontAlgn="auto">
              <a:spcAft>
                <a:spcPts val="0"/>
              </a:spcAft>
              <a:buFontTx/>
              <a:buNone/>
            </a:pPr>
            <a:r>
              <a:rPr lang="ja-JP" altLang="en-US" sz="2000" dirty="0">
                <a:latin typeface="+mj-ea"/>
                <a:ea typeface="+mj-ea"/>
              </a:rPr>
              <a:t>　</a:t>
            </a:r>
            <a:r>
              <a:rPr lang="ja-JP" altLang="en-US" sz="2000" dirty="0" smtClean="0">
                <a:latin typeface="+mj-ea"/>
                <a:ea typeface="+mj-ea"/>
              </a:rPr>
              <a:t>　　 ミドルネーム</a:t>
            </a:r>
            <a:r>
              <a:rPr lang="ja-JP" altLang="en-US" sz="2000" dirty="0">
                <a:latin typeface="+mj-ea"/>
                <a:ea typeface="+mj-ea"/>
              </a:rPr>
              <a:t>は</a:t>
            </a:r>
            <a:r>
              <a:rPr lang="ja-JP" altLang="en-US" sz="2000" dirty="0" smtClean="0">
                <a:latin typeface="+mj-ea"/>
                <a:ea typeface="+mj-ea"/>
              </a:rPr>
              <a:t>記入しなくてもよい</a:t>
            </a:r>
            <a:r>
              <a:rPr lang="ja-JP" altLang="en-US" sz="2000" dirty="0" smtClean="0"/>
              <a:t>　　　　　　　　　</a:t>
            </a:r>
            <a:endParaRPr lang="ja-JP" altLang="en-US" sz="2000" b="1" dirty="0" smtClean="0"/>
          </a:p>
          <a:p>
            <a:pPr fontAlgn="auto">
              <a:spcAft>
                <a:spcPts val="0"/>
              </a:spcAft>
              <a:buFontTx/>
              <a:buNone/>
            </a:pPr>
            <a:endParaRPr lang="ja-JP" altLang="en-US" sz="2000" b="1" dirty="0" smtClean="0"/>
          </a:p>
          <a:p>
            <a:pPr fontAlgn="auto">
              <a:spcAft>
                <a:spcPts val="0"/>
              </a:spcAft>
              <a:buFontTx/>
              <a:buNone/>
            </a:pPr>
            <a:endParaRPr lang="en-US" altLang="ja-JP" sz="2000" b="0" dirty="0" smtClean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308236" y="4327742"/>
            <a:ext cx="8920454" cy="882777"/>
          </a:xfrm>
          <a:prstGeom prst="rect">
            <a:avLst/>
          </a:prstGeom>
        </p:spPr>
        <p:txBody>
          <a:bodyPr/>
          <a:lstStyle>
            <a:lvl1pPr marL="354421" indent="-354421" algn="l" defTabSz="9451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7913" indent="-295351" algn="l" defTabSz="94512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81405" indent="-236281" algn="l" defTabSz="9451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53967" indent="-236281" algn="l" defTabSz="94512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26529" indent="-236281" algn="l" defTabSz="945124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99091" indent="-236281" algn="l" defTabSz="9451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71652" indent="-236281" algn="l" defTabSz="9451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44214" indent="-236281" algn="l" defTabSz="9451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16776" indent="-236281" algn="l" defTabSz="9451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4013" indent="-354013" fontAlgn="auto">
              <a:spcAft>
                <a:spcPts val="0"/>
              </a:spcAft>
              <a:buFontTx/>
              <a:buNone/>
            </a:pPr>
            <a:r>
              <a:rPr lang="ja-JP" altLang="en-US" sz="2400" dirty="0">
                <a:latin typeface="+mj-ea"/>
                <a:ea typeface="+mj-ea"/>
              </a:rPr>
              <a:t>３</a:t>
            </a:r>
            <a:r>
              <a:rPr lang="ja-JP" altLang="en-US" sz="2400" dirty="0" smtClean="0">
                <a:latin typeface="+mj-ea"/>
                <a:ea typeface="+mj-ea"/>
              </a:rPr>
              <a:t>．氏名（漢字記入）欄にアルファベットを使用しても</a:t>
            </a:r>
            <a:r>
              <a:rPr lang="ja-JP" altLang="en-US" sz="2400" dirty="0">
                <a:latin typeface="+mj-ea"/>
                <a:ea typeface="+mj-ea"/>
              </a:rPr>
              <a:t>よい</a:t>
            </a:r>
            <a:r>
              <a:rPr lang="ja-JP" altLang="en-US" sz="2400" dirty="0" smtClean="0">
                <a:latin typeface="+mj-ea"/>
                <a:ea typeface="+mj-ea"/>
              </a:rPr>
              <a:t>か</a:t>
            </a:r>
            <a:endParaRPr lang="en-US" altLang="ja-JP" sz="2400" dirty="0" smtClean="0">
              <a:latin typeface="+mj-ea"/>
              <a:ea typeface="+mj-ea"/>
            </a:endParaRPr>
          </a:p>
          <a:p>
            <a:pPr marL="354013" indent="-354013" fontAlgn="auto">
              <a:spcAft>
                <a:spcPts val="0"/>
              </a:spcAft>
              <a:buFontTx/>
              <a:buNone/>
            </a:pPr>
            <a:r>
              <a:rPr lang="ja-JP" altLang="en-US" sz="2000" dirty="0" smtClean="0">
                <a:latin typeface="+mj-ea"/>
                <a:ea typeface="+mj-ea"/>
              </a:rPr>
              <a:t>　　⇒アルファベットではなくカタカナで記入</a:t>
            </a:r>
            <a:endParaRPr lang="en-US" altLang="ja-JP" sz="2000" b="0" dirty="0" smtClean="0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312345" y="5210519"/>
            <a:ext cx="8920454" cy="882777"/>
          </a:xfrm>
          <a:prstGeom prst="rect">
            <a:avLst/>
          </a:prstGeom>
        </p:spPr>
        <p:txBody>
          <a:bodyPr/>
          <a:lstStyle>
            <a:lvl1pPr marL="354421" indent="-354421" algn="l" defTabSz="9451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7913" indent="-295351" algn="l" defTabSz="94512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81405" indent="-236281" algn="l" defTabSz="9451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53967" indent="-236281" algn="l" defTabSz="94512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26529" indent="-236281" algn="l" defTabSz="945124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99091" indent="-236281" algn="l" defTabSz="9451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71652" indent="-236281" algn="l" defTabSz="9451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44214" indent="-236281" algn="l" defTabSz="9451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16776" indent="-236281" algn="l" defTabSz="94512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4013" indent="-354013" fontAlgn="auto">
              <a:spcAft>
                <a:spcPts val="0"/>
              </a:spcAft>
              <a:buFontTx/>
              <a:buNone/>
            </a:pPr>
            <a:r>
              <a:rPr lang="ja-JP" altLang="en-US" sz="2400" dirty="0">
                <a:latin typeface="+mj-ea"/>
                <a:ea typeface="+mj-ea"/>
              </a:rPr>
              <a:t>４</a:t>
            </a:r>
            <a:r>
              <a:rPr lang="ja-JP" altLang="en-US" sz="2400" dirty="0" smtClean="0">
                <a:latin typeface="+mj-ea"/>
                <a:ea typeface="+mj-ea"/>
              </a:rPr>
              <a:t>．現住所欄に「大字</a:t>
            </a:r>
            <a:r>
              <a:rPr lang="en-US" altLang="ja-JP" sz="1600" dirty="0" smtClean="0">
                <a:latin typeface="+mj-ea"/>
                <a:ea typeface="+mj-ea"/>
              </a:rPr>
              <a:t>(</a:t>
            </a:r>
            <a:r>
              <a:rPr lang="ja-JP" altLang="en-US" sz="1600" dirty="0" smtClean="0">
                <a:latin typeface="+mj-ea"/>
                <a:ea typeface="+mj-ea"/>
              </a:rPr>
              <a:t>おおあざ</a:t>
            </a:r>
            <a:r>
              <a:rPr lang="en-US" altLang="ja-JP" sz="1600" dirty="0" smtClean="0">
                <a:latin typeface="+mj-ea"/>
                <a:ea typeface="+mj-ea"/>
              </a:rPr>
              <a:t>)</a:t>
            </a:r>
            <a:r>
              <a:rPr lang="ja-JP" altLang="en-US" sz="2400" dirty="0" smtClean="0">
                <a:latin typeface="+mj-ea"/>
                <a:ea typeface="+mj-ea"/>
              </a:rPr>
              <a:t>」や「字</a:t>
            </a:r>
            <a:r>
              <a:rPr lang="en-US" altLang="ja-JP" sz="1600" dirty="0" smtClean="0">
                <a:latin typeface="+mj-ea"/>
                <a:ea typeface="+mj-ea"/>
              </a:rPr>
              <a:t>(</a:t>
            </a:r>
            <a:r>
              <a:rPr lang="ja-JP" altLang="en-US" sz="1600" dirty="0" smtClean="0">
                <a:latin typeface="+mj-ea"/>
                <a:ea typeface="+mj-ea"/>
              </a:rPr>
              <a:t>あざ</a:t>
            </a:r>
            <a:r>
              <a:rPr lang="en-US" altLang="ja-JP" sz="1600" dirty="0" smtClean="0">
                <a:latin typeface="+mj-ea"/>
                <a:ea typeface="+mj-ea"/>
              </a:rPr>
              <a:t>)</a:t>
            </a:r>
            <a:r>
              <a:rPr lang="ja-JP" altLang="en-US" sz="2400" dirty="0" smtClean="0">
                <a:latin typeface="+mj-ea"/>
                <a:ea typeface="+mj-ea"/>
              </a:rPr>
              <a:t>」を</a:t>
            </a:r>
            <a:r>
              <a:rPr lang="ja-JP" altLang="en-US" sz="2400" dirty="0">
                <a:latin typeface="+mj-ea"/>
                <a:ea typeface="+mj-ea"/>
              </a:rPr>
              <a:t>記入する必要はある</a:t>
            </a:r>
            <a:r>
              <a:rPr lang="ja-JP" altLang="en-US" sz="2400" dirty="0" smtClean="0">
                <a:latin typeface="+mj-ea"/>
                <a:ea typeface="+mj-ea"/>
              </a:rPr>
              <a:t>か</a:t>
            </a:r>
            <a:endParaRPr lang="en-US" altLang="ja-JP" sz="2400" dirty="0" smtClean="0">
              <a:latin typeface="+mj-ea"/>
              <a:ea typeface="+mj-ea"/>
            </a:endParaRPr>
          </a:p>
          <a:p>
            <a:pPr marL="354013" indent="-354013" fontAlgn="auto">
              <a:spcAft>
                <a:spcPts val="0"/>
              </a:spcAft>
              <a:buFontTx/>
              <a:buNone/>
            </a:pPr>
            <a:r>
              <a:rPr lang="ja-JP" altLang="en-US" sz="2000" dirty="0" smtClean="0">
                <a:latin typeface="+mj-ea"/>
                <a:ea typeface="+mj-ea"/>
              </a:rPr>
              <a:t>　　⇒記入は不要</a:t>
            </a:r>
            <a:endParaRPr lang="en-US" altLang="ja-JP" sz="2000" b="0" dirty="0" smtClean="0"/>
          </a:p>
        </p:txBody>
      </p:sp>
    </p:spTree>
    <p:extLst>
      <p:ext uri="{BB962C8B-B14F-4D97-AF65-F5344CB8AC3E}">
        <p14:creationId xmlns:p14="http://schemas.microsoft.com/office/powerpoint/2010/main" val="2460607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1271" y="929914"/>
            <a:ext cx="3676207" cy="5255207"/>
          </a:xfrm>
          <a:prstGeom prst="rect">
            <a:avLst/>
          </a:prstGeom>
        </p:spPr>
      </p:pic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188326" y="1124744"/>
            <a:ext cx="4815722" cy="792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1" tIns="45716" rIns="91431" bIns="45716"/>
          <a:lstStyle/>
          <a:p>
            <a:pPr marL="342867" indent="-342867">
              <a:defRPr/>
            </a:pPr>
            <a:endParaRPr lang="en-US" altLang="ja-JP" sz="2000" dirty="0" smtClean="0"/>
          </a:p>
          <a:p>
            <a:pPr marL="342867" indent="-342867">
              <a:defRPr/>
            </a:pPr>
            <a:r>
              <a:rPr lang="ja-JP" altLang="en-US" sz="2000" dirty="0" smtClean="0"/>
              <a:t>　　</a:t>
            </a:r>
            <a:r>
              <a:rPr lang="ja-JP" altLang="en-US" sz="2000" b="0" dirty="0" smtClean="0"/>
              <a:t>⑱ 「別冊子試験問題配付希望」</a:t>
            </a:r>
            <a:r>
              <a:rPr lang="ja-JP" altLang="en-US" sz="2000" b="0" dirty="0"/>
              <a:t>欄</a:t>
            </a:r>
            <a:endParaRPr lang="en-US" altLang="ja-JP" sz="2000" b="0" dirty="0"/>
          </a:p>
          <a:p>
            <a:pPr marL="342867" indent="-342867">
              <a:defRPr/>
            </a:pPr>
            <a:r>
              <a:rPr lang="ja-JP" altLang="en-US" sz="2000" dirty="0"/>
              <a:t>　　　　　</a:t>
            </a:r>
            <a:endParaRPr lang="en-US" altLang="ja-JP" sz="2000" dirty="0" smtClean="0"/>
          </a:p>
          <a:p>
            <a:pPr>
              <a:spcBef>
                <a:spcPts val="1200"/>
              </a:spcBef>
              <a:defRPr/>
            </a:pPr>
            <a:r>
              <a:rPr lang="ja-JP" altLang="en-US" sz="2000" b="0" u="sng" dirty="0" smtClean="0">
                <a:solidFill>
                  <a:srgbClr val="FF0000"/>
                </a:solidFill>
              </a:rPr>
              <a:t>別冊子試験問題の配付を希望する志願者のみ記入</a:t>
            </a:r>
            <a:endParaRPr lang="ja-JP" altLang="en-US" sz="2000" b="0" u="sng" dirty="0">
              <a:solidFill>
                <a:srgbClr val="FF0000"/>
              </a:solidFill>
            </a:endParaRPr>
          </a:p>
          <a:p>
            <a:pPr marL="342867" indent="-342867">
              <a:defRPr/>
            </a:pPr>
            <a:endParaRPr lang="en-US" altLang="ja-JP" sz="2000" b="0" dirty="0">
              <a:solidFill>
                <a:srgbClr val="0033CC"/>
              </a:solidFill>
            </a:endParaRPr>
          </a:p>
          <a:p>
            <a:pPr marL="342867" indent="-342867">
              <a:defRPr/>
            </a:pPr>
            <a:endParaRPr lang="en-US" altLang="ja-JP" sz="2000" b="0" dirty="0">
              <a:solidFill>
                <a:srgbClr val="0033CC"/>
              </a:solidFill>
            </a:endParaRPr>
          </a:p>
          <a:p>
            <a:pPr marL="342867" indent="-342867">
              <a:defRPr/>
            </a:pPr>
            <a:endParaRPr lang="en-US" altLang="ja-JP" sz="2000" b="0" dirty="0">
              <a:solidFill>
                <a:srgbClr val="0033CC"/>
              </a:solidFill>
            </a:endParaRPr>
          </a:p>
          <a:p>
            <a:pPr marL="342867" indent="-342867">
              <a:defRPr/>
            </a:pPr>
            <a:endParaRPr lang="en-US" altLang="ja-JP" sz="2000" b="0" dirty="0">
              <a:solidFill>
                <a:srgbClr val="0033CC"/>
              </a:solidFill>
            </a:endParaRPr>
          </a:p>
          <a:p>
            <a:pPr marL="342867" indent="-342867">
              <a:defRPr/>
            </a:pPr>
            <a:endParaRPr lang="en-US" altLang="ja-JP" sz="2000" b="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89020" y="46276"/>
            <a:ext cx="864096" cy="77902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 sz="3000" dirty="0" smtClean="0">
                <a:latin typeface="ＤＦＧ極太丸ゴシック体" pitchFamily="50" charset="-128"/>
                <a:ea typeface="ＤＦＧ極太丸ゴシック体" pitchFamily="50" charset="-128"/>
              </a:rPr>
              <a:t>Ｂ</a:t>
            </a:r>
            <a:endParaRPr kumimoji="1" lang="ja-JP" altLang="en-US" sz="3000" dirty="0">
              <a:latin typeface="ＤＦＧ極太丸ゴシック体" pitchFamily="50" charset="-128"/>
              <a:ea typeface="ＤＦＧ極太丸ゴシック体" pitchFamily="50" charset="-128"/>
            </a:endParaRPr>
          </a:p>
        </p:txBody>
      </p:sp>
      <p:sp>
        <p:nvSpPr>
          <p:cNvPr id="9" name="Rectangle 15"/>
          <p:cNvSpPr>
            <a:spLocks noChangeArrowheads="1"/>
          </p:cNvSpPr>
          <p:nvPr/>
        </p:nvSpPr>
        <p:spPr bwMode="auto">
          <a:xfrm>
            <a:off x="1187624" y="81605"/>
            <a:ext cx="288032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42900" indent="-342900"/>
            <a:r>
              <a:rPr lang="ja-JP" altLang="en-US" b="0" dirty="0" smtClean="0">
                <a:latin typeface="ＤＦＧ平成ゴシック体W9" pitchFamily="50" charset="-128"/>
                <a:ea typeface="ＤＦＧ平成ゴシック体W9" pitchFamily="50" charset="-128"/>
              </a:rPr>
              <a:t>出願</a:t>
            </a:r>
            <a:r>
              <a:rPr lang="ja-JP" altLang="en-US" sz="2400" dirty="0" smtClean="0">
                <a:latin typeface="ＤＦＧ極太丸ゴシック体" pitchFamily="50" charset="-128"/>
                <a:ea typeface="ＤＦＧ極太丸ゴシック体" pitchFamily="50" charset="-128"/>
              </a:rPr>
              <a:t>　</a:t>
            </a:r>
            <a:r>
              <a:rPr lang="en-US" altLang="ja-JP" sz="2600" dirty="0" smtClean="0"/>
              <a:t>【P21</a:t>
            </a:r>
            <a:r>
              <a:rPr lang="ja-JP" altLang="en-US" sz="2600" dirty="0" smtClean="0"/>
              <a:t>・</a:t>
            </a:r>
            <a:r>
              <a:rPr lang="en-US" altLang="ja-JP" sz="2600" dirty="0" smtClean="0"/>
              <a:t>22】</a:t>
            </a:r>
            <a:endParaRPr lang="ja-JP" altLang="en-US" sz="2600" dirty="0">
              <a:solidFill>
                <a:srgbClr val="0033CC"/>
              </a:solidFill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189020" y="3789040"/>
            <a:ext cx="5111954" cy="828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FontTx/>
              <a:buNone/>
            </a:pPr>
            <a:endParaRPr lang="en-US" altLang="ja-JP" sz="2000" b="0" kern="0" dirty="0" smtClean="0"/>
          </a:p>
          <a:p>
            <a:pPr marL="0" indent="0" eaLnBrk="1" hangingPunct="1">
              <a:buFontTx/>
              <a:buNone/>
            </a:pPr>
            <a:r>
              <a:rPr lang="ja-JP" altLang="en-US" sz="2000" b="0" kern="0" dirty="0" smtClean="0"/>
              <a:t>　　「</a:t>
            </a:r>
            <a:r>
              <a:rPr lang="en-US" altLang="ja-JP" sz="2000" b="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ja-JP" altLang="en-US" sz="2000" b="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ja-JP" altLang="en-US" sz="2000" b="0" kern="0" dirty="0" smtClean="0"/>
              <a:t>検定料受付証明書貼り付け」欄</a:t>
            </a:r>
          </a:p>
        </p:txBody>
      </p:sp>
      <p:sp>
        <p:nvSpPr>
          <p:cNvPr id="11" name="Line 10"/>
          <p:cNvSpPr>
            <a:spLocks noChangeShapeType="1"/>
          </p:cNvSpPr>
          <p:nvPr/>
        </p:nvSpPr>
        <p:spPr bwMode="auto">
          <a:xfrm>
            <a:off x="4281711" y="4713494"/>
            <a:ext cx="3697320" cy="11650"/>
          </a:xfrm>
          <a:prstGeom prst="line">
            <a:avLst/>
          </a:prstGeom>
          <a:noFill/>
          <a:ln w="50800">
            <a:solidFill>
              <a:srgbClr val="00B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1431" tIns="45716" rIns="91431" bIns="45716" anchor="ctr"/>
          <a:lstStyle/>
          <a:p>
            <a:endParaRPr lang="ja-JP" altLang="en-US"/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189020" y="4949335"/>
            <a:ext cx="4915609" cy="1237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FontTx/>
              <a:buNone/>
            </a:pPr>
            <a:r>
              <a:rPr lang="ja-JP" altLang="en-US" sz="2000" b="0" u="sng" kern="0" dirty="0">
                <a:solidFill>
                  <a:srgbClr val="FF0000"/>
                </a:solidFill>
              </a:rPr>
              <a:t>「受付局日附印」が押されている「</a:t>
            </a:r>
            <a:r>
              <a:rPr lang="ja-JP" altLang="en-US" sz="2000" b="0" u="sng" kern="0" dirty="0" smtClean="0">
                <a:solidFill>
                  <a:srgbClr val="FF0000"/>
                </a:solidFill>
              </a:rPr>
              <a:t>検定料受付証明書」を貼り付ける</a:t>
            </a:r>
            <a:endParaRPr lang="en-US" altLang="ja-JP" sz="2000" b="0" u="sng" strike="sngStrike" kern="0" dirty="0" smtClean="0">
              <a:solidFill>
                <a:srgbClr val="FF0000"/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 smtClean="0">
                <a:solidFill>
                  <a:prstClr val="black">
                    <a:tint val="75000"/>
                  </a:prstClr>
                </a:solidFill>
              </a:rPr>
              <a:t>7</a:t>
            </a:r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Line 10"/>
          <p:cNvSpPr>
            <a:spLocks noChangeShapeType="1"/>
          </p:cNvSpPr>
          <p:nvPr/>
        </p:nvSpPr>
        <p:spPr bwMode="auto">
          <a:xfrm flipV="1">
            <a:off x="4281711" y="1857448"/>
            <a:ext cx="3025913" cy="363604"/>
          </a:xfrm>
          <a:prstGeom prst="line">
            <a:avLst/>
          </a:prstGeom>
          <a:noFill/>
          <a:ln w="50800">
            <a:solidFill>
              <a:srgbClr val="00B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1431" tIns="45716" rIns="91431" bIns="45716" anchor="ctr"/>
          <a:lstStyle/>
          <a:p>
            <a:endParaRPr lang="ja-JP" altLang="en-US"/>
          </a:p>
        </p:txBody>
      </p:sp>
      <p:sp>
        <p:nvSpPr>
          <p:cNvPr id="16" name="正方形/長方形 15"/>
          <p:cNvSpPr/>
          <p:nvPr/>
        </p:nvSpPr>
        <p:spPr>
          <a:xfrm>
            <a:off x="7307625" y="1182822"/>
            <a:ext cx="1381380" cy="950034"/>
          </a:xfrm>
          <a:prstGeom prst="rect">
            <a:avLst/>
          </a:prstGeom>
          <a:noFill/>
          <a:ln w="444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/>
          <p:cNvSpPr/>
          <p:nvPr/>
        </p:nvSpPr>
        <p:spPr>
          <a:xfrm>
            <a:off x="7979031" y="3588160"/>
            <a:ext cx="709974" cy="2361120"/>
          </a:xfrm>
          <a:prstGeom prst="rect">
            <a:avLst/>
          </a:prstGeom>
          <a:noFill/>
          <a:ln w="444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371134" y="691481"/>
            <a:ext cx="3192754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0"/>
              </a:spcBef>
            </a:pPr>
            <a:r>
              <a:rPr lang="ja-JP" altLang="en-US" sz="2400" dirty="0" smtClean="0">
                <a:latin typeface="+mn-ea"/>
                <a:ea typeface="+mn-ea"/>
              </a:rPr>
              <a:t>志願票</a:t>
            </a:r>
            <a:r>
              <a:rPr lang="en-US" altLang="ja-JP" sz="2400" dirty="0" smtClean="0">
                <a:latin typeface="+mn-ea"/>
                <a:ea typeface="+mn-ea"/>
              </a:rPr>
              <a:t>【</a:t>
            </a:r>
            <a:r>
              <a:rPr lang="ja-JP" altLang="en-US" sz="2400" dirty="0">
                <a:latin typeface="+mn-ea"/>
              </a:rPr>
              <a:t>第</a:t>
            </a:r>
            <a:r>
              <a:rPr lang="en-US" altLang="ja-JP" sz="2400" dirty="0">
                <a:latin typeface="+mn-ea"/>
              </a:rPr>
              <a:t>Ⅱ</a:t>
            </a:r>
            <a:r>
              <a:rPr lang="ja-JP" altLang="en-US" sz="2400" dirty="0" smtClean="0">
                <a:latin typeface="+mn-ea"/>
              </a:rPr>
              <a:t>面</a:t>
            </a:r>
            <a:r>
              <a:rPr lang="en-US" altLang="ja-JP" sz="2400" dirty="0" smtClean="0">
                <a:latin typeface="+mn-ea"/>
                <a:ea typeface="+mn-ea"/>
              </a:rPr>
              <a:t>】</a:t>
            </a:r>
            <a:r>
              <a:rPr lang="ja-JP" altLang="en-US" sz="2400" dirty="0" smtClean="0">
                <a:latin typeface="+mn-ea"/>
                <a:ea typeface="+mn-ea"/>
              </a:rPr>
              <a:t>①</a:t>
            </a:r>
            <a:endParaRPr lang="en-US" altLang="ja-JP" sz="2400" dirty="0">
              <a:latin typeface="+mn-ea"/>
              <a:ea typeface="+mn-ea"/>
            </a:endParaRPr>
          </a:p>
        </p:txBody>
      </p:sp>
      <p:sp>
        <p:nvSpPr>
          <p:cNvPr id="18" name="下矢印 17"/>
          <p:cNvSpPr/>
          <p:nvPr/>
        </p:nvSpPr>
        <p:spPr bwMode="auto">
          <a:xfrm>
            <a:off x="2118089" y="1988872"/>
            <a:ext cx="684000" cy="288000"/>
          </a:xfrm>
          <a:prstGeom prst="down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4512" tIns="47256" rIns="94512" bIns="47256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849955" fontAlgn="ctr">
              <a:spcBef>
                <a:spcPct val="0"/>
              </a:spcBef>
            </a:pPr>
            <a:endParaRPr lang="ja-JP" altLang="en-US" sz="1300" dirty="0"/>
          </a:p>
        </p:txBody>
      </p:sp>
      <p:sp>
        <p:nvSpPr>
          <p:cNvPr id="20" name="下矢印 19"/>
          <p:cNvSpPr/>
          <p:nvPr/>
        </p:nvSpPr>
        <p:spPr bwMode="auto">
          <a:xfrm>
            <a:off x="2118089" y="4589311"/>
            <a:ext cx="684000" cy="288000"/>
          </a:xfrm>
          <a:prstGeom prst="down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4512" tIns="47256" rIns="94512" bIns="47256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849955" fontAlgn="ctr">
              <a:spcBef>
                <a:spcPct val="0"/>
              </a:spcBef>
            </a:pPr>
            <a:endParaRPr lang="ja-JP" altLang="en-US" sz="1300" dirty="0"/>
          </a:p>
        </p:txBody>
      </p:sp>
    </p:spTree>
    <p:extLst>
      <p:ext uri="{BB962C8B-B14F-4D97-AF65-F5344CB8AC3E}">
        <p14:creationId xmlns:p14="http://schemas.microsoft.com/office/powerpoint/2010/main" val="464448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DNC「志願票」P02B150L.p1.PDF - Adobe Acrobat Pro DC (32-bit)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3" t="18500" r="28322" b="35300"/>
          <a:stretch/>
        </p:blipFill>
        <p:spPr>
          <a:xfrm>
            <a:off x="396367" y="1358539"/>
            <a:ext cx="4733983" cy="3930099"/>
          </a:xfrm>
          <a:prstGeom prst="rect">
            <a:avLst/>
          </a:prstGeom>
        </p:spPr>
      </p:pic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4618841" y="4715682"/>
            <a:ext cx="755508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defRPr/>
            </a:pPr>
            <a:r>
              <a:rPr lang="en-US" altLang="ja-JP" dirty="0" smtClean="0">
                <a:latin typeface="ＤＦＧフリー流葉" pitchFamily="66" charset="-128"/>
                <a:ea typeface="ＤＦＧフリー流葉" pitchFamily="66" charset="-128"/>
                <a:cs typeface="Estrangelo Edessa" pitchFamily="66" charset="0"/>
              </a:rPr>
              <a:t>A</a:t>
            </a:r>
            <a:endParaRPr lang="ja-JP" altLang="en-US" dirty="0">
              <a:latin typeface="ＤＦＧフリー流葉" pitchFamily="66" charset="-128"/>
              <a:ea typeface="ＤＦＧフリー流葉" pitchFamily="66" charset="-128"/>
              <a:cs typeface="Estrangelo Edessa" pitchFamily="66" charset="0"/>
            </a:endParaRPr>
          </a:p>
          <a:p>
            <a:pPr marL="342900" indent="-342900">
              <a:defRPr/>
            </a:pPr>
            <a:endParaRPr lang="ja-JP" altLang="en-US" sz="3200" b="0" u="sng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ＤＦＧ平成ゴシック体W7" pitchFamily="50" charset="-128"/>
              <a:ea typeface="ＤＦＧ平成ゴシック体W7" pitchFamily="50" charset="-128"/>
            </a:endParaRPr>
          </a:p>
          <a:p>
            <a:pPr marL="342900" indent="-342900">
              <a:defRPr/>
            </a:pPr>
            <a:endParaRPr lang="en-US" altLang="ja-JP" b="0" dirty="0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371134" y="691481"/>
            <a:ext cx="3192754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0"/>
              </a:spcBef>
            </a:pPr>
            <a:r>
              <a:rPr lang="ja-JP" altLang="en-US" sz="2400" dirty="0" smtClean="0">
                <a:latin typeface="+mn-ea"/>
                <a:ea typeface="+mn-ea"/>
              </a:rPr>
              <a:t>志願票</a:t>
            </a:r>
            <a:r>
              <a:rPr lang="en-US" altLang="ja-JP" sz="2400" dirty="0" smtClean="0">
                <a:latin typeface="+mn-ea"/>
                <a:ea typeface="+mn-ea"/>
              </a:rPr>
              <a:t>【</a:t>
            </a:r>
            <a:r>
              <a:rPr lang="ja-JP" altLang="en-US" sz="2400" dirty="0">
                <a:latin typeface="+mn-ea"/>
              </a:rPr>
              <a:t>第</a:t>
            </a:r>
            <a:r>
              <a:rPr lang="en-US" altLang="ja-JP" sz="2400" dirty="0">
                <a:latin typeface="+mn-ea"/>
              </a:rPr>
              <a:t>Ⅱ</a:t>
            </a:r>
            <a:r>
              <a:rPr lang="ja-JP" altLang="en-US" sz="2400" dirty="0" smtClean="0">
                <a:latin typeface="+mn-ea"/>
              </a:rPr>
              <a:t>面</a:t>
            </a:r>
            <a:r>
              <a:rPr lang="en-US" altLang="ja-JP" sz="2400" dirty="0" smtClean="0">
                <a:latin typeface="+mn-ea"/>
                <a:ea typeface="+mn-ea"/>
              </a:rPr>
              <a:t>】</a:t>
            </a:r>
            <a:r>
              <a:rPr lang="ja-JP" altLang="en-US" sz="2400" dirty="0" smtClean="0">
                <a:latin typeface="+mn-ea"/>
                <a:ea typeface="+mn-ea"/>
              </a:rPr>
              <a:t>②</a:t>
            </a:r>
            <a:endParaRPr lang="en-US" altLang="ja-JP" sz="2400" dirty="0">
              <a:latin typeface="+mn-ea"/>
              <a:ea typeface="+mn-ea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4633053" y="2986403"/>
            <a:ext cx="699785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defRPr/>
            </a:pPr>
            <a:r>
              <a:rPr lang="en-US" altLang="ja-JP" sz="2400" dirty="0" smtClean="0">
                <a:latin typeface="ＤＦＧフリー流葉" pitchFamily="66" charset="-128"/>
                <a:ea typeface="ＤＦＧフリー流葉" pitchFamily="66" charset="-128"/>
                <a:cs typeface="Estrangelo Edessa" pitchFamily="66" charset="0"/>
              </a:rPr>
              <a:t>A</a:t>
            </a:r>
            <a:endParaRPr lang="ja-JP" altLang="en-US" sz="2400" dirty="0">
              <a:latin typeface="ＤＦＧフリー流葉" pitchFamily="66" charset="-128"/>
              <a:ea typeface="ＤＦＧフリー流葉" pitchFamily="66" charset="-128"/>
              <a:cs typeface="Estrangelo Edessa" pitchFamily="66" charset="0"/>
            </a:endParaRPr>
          </a:p>
          <a:p>
            <a:pPr marL="342900" indent="-342900">
              <a:defRPr/>
            </a:pPr>
            <a:endParaRPr lang="ja-JP" altLang="en-US" sz="2400" b="0" u="sng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ＤＦＧ平成ゴシック体W7" pitchFamily="50" charset="-128"/>
              <a:ea typeface="ＤＦＧ平成ゴシック体W7" pitchFamily="50" charset="-128"/>
            </a:endParaRPr>
          </a:p>
          <a:p>
            <a:pPr marL="342900" indent="-342900">
              <a:defRPr/>
            </a:pPr>
            <a:endParaRPr lang="en-US" altLang="ja-JP" sz="2400" b="0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646704" y="2332737"/>
            <a:ext cx="755508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defRPr/>
            </a:pPr>
            <a:r>
              <a:rPr lang="en-US" altLang="ja-JP" sz="2400" dirty="0" smtClean="0">
                <a:latin typeface="ＤＦＧフリー流葉" pitchFamily="66" charset="-128"/>
                <a:ea typeface="ＤＦＧフリー流葉" pitchFamily="66" charset="-128"/>
                <a:cs typeface="Estrangelo Edessa" pitchFamily="66" charset="0"/>
              </a:rPr>
              <a:t>B</a:t>
            </a:r>
            <a:endParaRPr lang="ja-JP" altLang="en-US" sz="2400" b="0" u="sng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ＤＦＧ平成ゴシック体W7" pitchFamily="50" charset="-128"/>
              <a:ea typeface="ＤＦＧ平成ゴシック体W7" pitchFamily="50" charset="-128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4626292" y="1711250"/>
            <a:ext cx="755508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defRPr/>
            </a:pPr>
            <a:r>
              <a:rPr lang="en-US" altLang="ja-JP" sz="2400" dirty="0" smtClean="0">
                <a:latin typeface="ＤＦＧフリー流葉" pitchFamily="66" charset="-128"/>
                <a:ea typeface="ＤＦＧフリー流葉" pitchFamily="66" charset="-128"/>
                <a:cs typeface="Estrangelo Edessa" pitchFamily="66" charset="0"/>
              </a:rPr>
              <a:t>A</a:t>
            </a:r>
            <a:endParaRPr lang="ja-JP" altLang="en-US" sz="2400" dirty="0">
              <a:latin typeface="ＤＦＧフリー流葉" pitchFamily="66" charset="-128"/>
              <a:ea typeface="ＤＦＧフリー流葉" pitchFamily="66" charset="-128"/>
              <a:cs typeface="Estrangelo Edessa" pitchFamily="66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4646704" y="3871000"/>
            <a:ext cx="755508" cy="522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defRPr/>
            </a:pPr>
            <a:r>
              <a:rPr lang="en-US" altLang="ja-JP" sz="2400" dirty="0" smtClean="0">
                <a:latin typeface="ＤＦＧフリー流葉" pitchFamily="66" charset="-128"/>
                <a:ea typeface="ＤＦＧフリー流葉" pitchFamily="66" charset="-128"/>
                <a:cs typeface="Estrangelo Edessa" pitchFamily="66" charset="0"/>
              </a:rPr>
              <a:t>D</a:t>
            </a:r>
            <a:endParaRPr lang="ja-JP" altLang="en-US" sz="2400" dirty="0">
              <a:latin typeface="ＤＦＧフリー流葉" pitchFamily="66" charset="-128"/>
              <a:ea typeface="ＤＦＧフリー流葉" pitchFamily="66" charset="-128"/>
              <a:cs typeface="Estrangelo Edessa" pitchFamily="66" charset="0"/>
            </a:endParaRPr>
          </a:p>
        </p:txBody>
      </p:sp>
      <p:sp>
        <p:nvSpPr>
          <p:cNvPr id="10" name="AutoShape 14"/>
          <p:cNvSpPr>
            <a:spLocks/>
          </p:cNvSpPr>
          <p:nvPr/>
        </p:nvSpPr>
        <p:spPr bwMode="auto">
          <a:xfrm rot="10800000" flipH="1">
            <a:off x="5004048" y="1782294"/>
            <a:ext cx="656455" cy="3506343"/>
          </a:xfrm>
          <a:prstGeom prst="rightBrace">
            <a:avLst>
              <a:gd name="adj1" fmla="val 41915"/>
              <a:gd name="adj2" fmla="val 84103"/>
            </a:avLst>
          </a:prstGeom>
          <a:noFill/>
          <a:ln w="5080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ja-JP" altLang="en-US">
              <a:solidFill>
                <a:srgbClr val="FF0000"/>
              </a:solidFill>
            </a:endParaRPr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 flipH="1" flipV="1">
            <a:off x="5220072" y="3889636"/>
            <a:ext cx="526382" cy="0"/>
          </a:xfrm>
          <a:prstGeom prst="line">
            <a:avLst/>
          </a:prstGeom>
          <a:noFill/>
          <a:ln w="50800">
            <a:solidFill>
              <a:srgbClr val="00B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4" name="角丸四角形 13"/>
          <p:cNvSpPr/>
          <p:nvPr/>
        </p:nvSpPr>
        <p:spPr bwMode="auto">
          <a:xfrm>
            <a:off x="5700773" y="3457588"/>
            <a:ext cx="3375992" cy="864096"/>
          </a:xfrm>
          <a:prstGeom prst="roundRect">
            <a:avLst>
              <a:gd name="adj" fmla="val 6032"/>
            </a:avLst>
          </a:prstGeom>
          <a:solidFill>
            <a:schemeClr val="accent5">
              <a:lumMod val="20000"/>
              <a:lumOff val="8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indent="7938"/>
            <a:r>
              <a:rPr lang="ja-JP" altLang="en-US" sz="2000" b="0" u="sng" dirty="0" smtClean="0">
                <a:solidFill>
                  <a:srgbClr val="FF0000"/>
                </a:solidFill>
                <a:latin typeface="+mj-ea"/>
              </a:rPr>
              <a:t>「</a:t>
            </a:r>
            <a:r>
              <a:rPr lang="ja-JP" altLang="en-US" sz="2000" b="0" u="sng" dirty="0">
                <a:solidFill>
                  <a:srgbClr val="FF0000"/>
                </a:solidFill>
                <a:latin typeface="+mj-ea"/>
              </a:rPr>
              <a:t>理科」</a:t>
            </a:r>
            <a:r>
              <a:rPr lang="ja-JP" altLang="en-US" sz="2000" b="0" u="sng" dirty="0" smtClean="0">
                <a:solidFill>
                  <a:srgbClr val="FF0000"/>
                </a:solidFill>
                <a:latin typeface="+mj-ea"/>
              </a:rPr>
              <a:t>は科目選択の方法を記入</a:t>
            </a:r>
            <a:endParaRPr lang="en-US" altLang="ja-JP" sz="2000" b="0" u="sng" dirty="0" smtClean="0">
              <a:solidFill>
                <a:srgbClr val="FF0000"/>
              </a:solidFill>
              <a:latin typeface="+mj-ea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5483263" y="4612524"/>
            <a:ext cx="36262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0" dirty="0" smtClean="0"/>
              <a:t>（注）　丁寧かつ読みやすい字で</a:t>
            </a:r>
            <a:endParaRPr kumimoji="1" lang="en-US" altLang="ja-JP" sz="2000" b="0" dirty="0" smtClean="0"/>
          </a:p>
          <a:p>
            <a:r>
              <a:rPr lang="ja-JP" altLang="en-US" sz="2000" b="0" dirty="0"/>
              <a:t>　</a:t>
            </a:r>
            <a:r>
              <a:rPr lang="ja-JP" altLang="en-US" sz="2000" b="0" dirty="0" smtClean="0"/>
              <a:t>　　　</a:t>
            </a:r>
            <a:r>
              <a:rPr kumimoji="1" lang="ja-JP" altLang="en-US" sz="2000" b="0" dirty="0" smtClean="0"/>
              <a:t>記入してください</a:t>
            </a:r>
            <a:endParaRPr kumimoji="1" lang="ja-JP" altLang="en-US" sz="2000" b="0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189020" y="46276"/>
            <a:ext cx="864096" cy="77902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 sz="3000" dirty="0" smtClean="0">
                <a:latin typeface="ＤＦＧ極太丸ゴシック体" pitchFamily="50" charset="-128"/>
                <a:ea typeface="ＤＦＧ極太丸ゴシック体" pitchFamily="50" charset="-128"/>
              </a:rPr>
              <a:t>Ｂ</a:t>
            </a:r>
            <a:endParaRPr kumimoji="1" lang="ja-JP" altLang="en-US" sz="3000" dirty="0">
              <a:latin typeface="ＤＦＧ極太丸ゴシック体" pitchFamily="50" charset="-128"/>
              <a:ea typeface="ＤＦＧ極太丸ゴシック体" pitchFamily="50" charset="-128"/>
            </a:endParaRPr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1187624" y="81605"/>
            <a:ext cx="288032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42900" indent="-342900"/>
            <a:r>
              <a:rPr lang="ja-JP" altLang="en-US" b="0" dirty="0" smtClean="0">
                <a:latin typeface="ＤＦＧ平成ゴシック体W9" pitchFamily="50" charset="-128"/>
                <a:ea typeface="ＤＦＧ平成ゴシック体W9" pitchFamily="50" charset="-128"/>
              </a:rPr>
              <a:t>出願</a:t>
            </a:r>
            <a:r>
              <a:rPr lang="ja-JP" altLang="en-US" sz="2400" dirty="0" smtClean="0">
                <a:latin typeface="ＤＦＧ極太丸ゴシック体" pitchFamily="50" charset="-128"/>
                <a:ea typeface="ＤＦＧ極太丸ゴシック体" pitchFamily="50" charset="-128"/>
              </a:rPr>
              <a:t>　</a:t>
            </a:r>
            <a:r>
              <a:rPr lang="en-US" altLang="ja-JP" sz="2600" dirty="0" smtClean="0"/>
              <a:t>【P21</a:t>
            </a:r>
            <a:r>
              <a:rPr lang="ja-JP" altLang="en-US" sz="2600" dirty="0" smtClean="0"/>
              <a:t>・</a:t>
            </a:r>
            <a:r>
              <a:rPr lang="en-US" altLang="ja-JP" sz="2600" dirty="0" smtClean="0"/>
              <a:t>22】</a:t>
            </a:r>
            <a:endParaRPr lang="ja-JP" altLang="en-US" sz="2600" dirty="0">
              <a:solidFill>
                <a:srgbClr val="0033CC"/>
              </a:solidFill>
            </a:endParaRPr>
          </a:p>
        </p:txBody>
      </p:sp>
      <p:sp>
        <p:nvSpPr>
          <p:cNvPr id="22" name="角丸四角形 21"/>
          <p:cNvSpPr/>
          <p:nvPr/>
        </p:nvSpPr>
        <p:spPr bwMode="auto">
          <a:xfrm>
            <a:off x="5660504" y="1983728"/>
            <a:ext cx="3375992" cy="861545"/>
          </a:xfrm>
          <a:prstGeom prst="roundRect">
            <a:avLst>
              <a:gd name="adj" fmla="val 6032"/>
            </a:avLst>
          </a:prstGeom>
          <a:solidFill>
            <a:schemeClr val="accent5">
              <a:lumMod val="20000"/>
              <a:lumOff val="8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indent="7938"/>
            <a:r>
              <a:rPr lang="ja-JP" altLang="en-US" sz="2000" b="0" dirty="0" smtClean="0">
                <a:latin typeface="+mj-ea"/>
              </a:rPr>
              <a:t>受験する・しないにかかわらず全て記入</a:t>
            </a:r>
            <a:endParaRPr lang="en-US" altLang="ja-JP" sz="2000" b="0" dirty="0">
              <a:latin typeface="+mj-ea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1187624" y="3434265"/>
            <a:ext cx="4032448" cy="1356149"/>
          </a:xfrm>
          <a:prstGeom prst="rect">
            <a:avLst/>
          </a:prstGeom>
          <a:noFill/>
          <a:ln w="444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スライド番号プレースホルダー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tint val="75000"/>
                  </a:prstClr>
                </a:solidFill>
              </a:rPr>
              <a:t>8</a:t>
            </a:r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371134" y="5469124"/>
            <a:ext cx="63768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u="sng" dirty="0" smtClean="0">
                <a:solidFill>
                  <a:srgbClr val="FF0000"/>
                </a:solidFill>
              </a:rPr>
              <a:t>※</a:t>
            </a:r>
            <a:r>
              <a:rPr lang="ja-JP" altLang="en-US" sz="2000" u="sng" dirty="0" smtClean="0">
                <a:solidFill>
                  <a:srgbClr val="FF0000"/>
                </a:solidFill>
              </a:rPr>
              <a:t>　志望大学の指定する教科を必ず確認のうえ，記入</a:t>
            </a:r>
            <a:endParaRPr kumimoji="1" lang="ja-JP" altLang="en-US" sz="2000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448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NC「志願票」P02B150L.p1.PDF - Adobe Acrobat Pro DC (32-bit)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71" t="20601" r="10768" b="8001"/>
          <a:stretch/>
        </p:blipFill>
        <p:spPr>
          <a:xfrm>
            <a:off x="1135764" y="1124819"/>
            <a:ext cx="7038489" cy="5146421"/>
          </a:xfrm>
          <a:prstGeom prst="rect">
            <a:avLst/>
          </a:prstGeom>
        </p:spPr>
      </p:pic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5943600" y="0"/>
            <a:ext cx="3200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r">
              <a:spcBef>
                <a:spcPct val="0"/>
              </a:spcBef>
            </a:pPr>
            <a:endParaRPr lang="ja-JP" altLang="ja-JP" sz="2000" b="0">
              <a:solidFill>
                <a:schemeClr val="tx2"/>
              </a:solidFill>
            </a:endParaRPr>
          </a:p>
        </p:txBody>
      </p:sp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32675" y="332656"/>
            <a:ext cx="903605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>
              <a:spcBef>
                <a:spcPct val="0"/>
              </a:spcBef>
            </a:pPr>
            <a:r>
              <a:rPr lang="ja-JP" altLang="en-US" sz="2400" dirty="0" smtClean="0">
                <a:latin typeface="+mn-ea"/>
                <a:ea typeface="+mn-ea"/>
              </a:rPr>
              <a:t>検定料の計算方法</a:t>
            </a:r>
            <a:endParaRPr lang="ja-JP" altLang="en-US" sz="2400" dirty="0">
              <a:latin typeface="+mn-ea"/>
              <a:ea typeface="+mn-ea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5030362" y="2414345"/>
            <a:ext cx="707814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defRPr/>
            </a:pPr>
            <a:r>
              <a:rPr lang="en-US" altLang="ja-JP" sz="2400" dirty="0" smtClean="0">
                <a:latin typeface="ＤＦＧフリー流葉" pitchFamily="66" charset="-128"/>
                <a:ea typeface="ＤＦＧフリー流葉" pitchFamily="66" charset="-128"/>
                <a:cs typeface="Estrangelo Edessa" pitchFamily="66" charset="0"/>
              </a:rPr>
              <a:t>A</a:t>
            </a:r>
            <a:endParaRPr lang="ja-JP" altLang="en-US" sz="3200" u="sng" dirty="0">
              <a:effectLst>
                <a:outerShdw blurRad="38100" dist="38100" dir="2700000" algn="tl">
                  <a:srgbClr val="000000"/>
                </a:outerShdw>
              </a:effectLst>
              <a:latin typeface="ＤＦＧ平成ゴシック体W7" pitchFamily="50" charset="-128"/>
              <a:ea typeface="ＤＦＧ平成ゴシック体W7" pitchFamily="50" charset="-128"/>
            </a:endParaRPr>
          </a:p>
          <a:p>
            <a:pPr marL="342900" indent="-342900">
              <a:defRPr/>
            </a:pPr>
            <a:endParaRPr lang="en-US" altLang="ja-JP" dirty="0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5017541" y="2991412"/>
            <a:ext cx="778595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defRPr/>
            </a:pPr>
            <a:r>
              <a:rPr lang="en-US" altLang="ja-JP" sz="2400" dirty="0" smtClean="0">
                <a:latin typeface="ＤＦＧフリー流葉" pitchFamily="66" charset="-128"/>
                <a:ea typeface="ＤＦＧフリー流葉" pitchFamily="66" charset="-128"/>
                <a:cs typeface="Estrangelo Edessa" pitchFamily="66" charset="0"/>
              </a:rPr>
              <a:t>B</a:t>
            </a:r>
            <a:endParaRPr lang="ja-JP" altLang="en-US" sz="3200" u="sng" dirty="0">
              <a:effectLst>
                <a:outerShdw blurRad="38100" dist="38100" dir="2700000" algn="tl">
                  <a:srgbClr val="000000"/>
                </a:outerShdw>
              </a:effectLst>
              <a:latin typeface="ＤＦＧ平成ゴシック体W7" pitchFamily="50" charset="-128"/>
              <a:ea typeface="ＤＦＧ平成ゴシック体W7" pitchFamily="50" charset="-128"/>
            </a:endParaRPr>
          </a:p>
          <a:p>
            <a:pPr marL="342900" indent="-342900">
              <a:defRPr/>
            </a:pPr>
            <a:endParaRPr lang="en-US" altLang="ja-JP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5030362" y="3603804"/>
            <a:ext cx="707814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defRPr/>
            </a:pPr>
            <a:r>
              <a:rPr lang="en-US" altLang="ja-JP" sz="2400" dirty="0" smtClean="0">
                <a:latin typeface="ＤＦＧフリー流葉" pitchFamily="66" charset="-128"/>
                <a:ea typeface="ＤＦＧフリー流葉" pitchFamily="66" charset="-128"/>
                <a:cs typeface="Estrangelo Edessa" pitchFamily="66" charset="0"/>
              </a:rPr>
              <a:t>X</a:t>
            </a:r>
            <a:endParaRPr lang="ja-JP" altLang="en-US" sz="3200" u="sng" dirty="0">
              <a:effectLst>
                <a:outerShdw blurRad="38100" dist="38100" dir="2700000" algn="tl">
                  <a:srgbClr val="000000"/>
                </a:outerShdw>
              </a:effectLst>
              <a:latin typeface="ＤＦＧ平成ゴシック体W7" pitchFamily="50" charset="-128"/>
              <a:ea typeface="ＤＦＧ平成ゴシック体W7" pitchFamily="50" charset="-128"/>
            </a:endParaRPr>
          </a:p>
          <a:p>
            <a:pPr marL="342900" indent="-342900">
              <a:defRPr/>
            </a:pPr>
            <a:endParaRPr lang="en-US" altLang="ja-JP" dirty="0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017541" y="5185290"/>
            <a:ext cx="707814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defRPr/>
            </a:pPr>
            <a:r>
              <a:rPr lang="en-US" altLang="ja-JP" sz="2400" dirty="0" smtClean="0">
                <a:latin typeface="ＤＦＧフリー流葉" pitchFamily="66" charset="-128"/>
                <a:ea typeface="ＤＦＧフリー流葉" pitchFamily="66" charset="-128"/>
                <a:cs typeface="Estrangelo Edessa" pitchFamily="66" charset="0"/>
              </a:rPr>
              <a:t>X</a:t>
            </a:r>
            <a:endParaRPr lang="ja-JP" altLang="en-US" sz="3200" u="sng" dirty="0">
              <a:effectLst>
                <a:outerShdw blurRad="38100" dist="38100" dir="2700000" algn="tl">
                  <a:srgbClr val="000000"/>
                </a:outerShdw>
              </a:effectLst>
              <a:latin typeface="ＤＦＧ平成ゴシック体W7" pitchFamily="50" charset="-128"/>
              <a:ea typeface="ＤＦＧ平成ゴシック体W7" pitchFamily="50" charset="-128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5043397" y="4404888"/>
            <a:ext cx="707814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defRPr/>
            </a:pPr>
            <a:r>
              <a:rPr lang="en-US" altLang="ja-JP" sz="2400" dirty="0" smtClean="0">
                <a:latin typeface="ＤＦＧフリー流葉" pitchFamily="66" charset="-128"/>
                <a:ea typeface="ＤＦＧフリー流葉" pitchFamily="66" charset="-128"/>
                <a:cs typeface="Estrangelo Edessa" pitchFamily="66" charset="0"/>
              </a:rPr>
              <a:t>D</a:t>
            </a:r>
            <a:endParaRPr lang="ja-JP" altLang="en-US" sz="3200" u="sng" dirty="0">
              <a:effectLst>
                <a:outerShdw blurRad="38100" dist="38100" dir="2700000" algn="tl">
                  <a:srgbClr val="000000"/>
                </a:outerShdw>
              </a:effectLst>
              <a:latin typeface="ＤＦＧ平成ゴシック体W7" pitchFamily="50" charset="-128"/>
              <a:ea typeface="ＤＦＧ平成ゴシック体W7" pitchFamily="50" charset="-128"/>
            </a:endParaRPr>
          </a:p>
          <a:p>
            <a:pPr marL="342900" indent="-342900">
              <a:defRPr/>
            </a:pPr>
            <a:endParaRPr lang="en-US" altLang="ja-JP" dirty="0"/>
          </a:p>
        </p:txBody>
      </p:sp>
      <p:sp>
        <p:nvSpPr>
          <p:cNvPr id="10" name="円/楕円 9"/>
          <p:cNvSpPr>
            <a:spLocks noChangeAspect="1"/>
          </p:cNvSpPr>
          <p:nvPr/>
        </p:nvSpPr>
        <p:spPr bwMode="auto">
          <a:xfrm>
            <a:off x="6895250" y="3983692"/>
            <a:ext cx="557070" cy="381412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  <p:sp>
        <p:nvSpPr>
          <p:cNvPr id="11" name="角丸四角形 10"/>
          <p:cNvSpPr/>
          <p:nvPr/>
        </p:nvSpPr>
        <p:spPr bwMode="auto">
          <a:xfrm>
            <a:off x="225555" y="3895816"/>
            <a:ext cx="4112531" cy="869112"/>
          </a:xfrm>
          <a:prstGeom prst="roundRect">
            <a:avLst>
              <a:gd name="adj" fmla="val 27076"/>
            </a:avLst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indent="-342900"/>
            <a:r>
              <a:rPr lang="en-US" altLang="ja-JP" sz="2000" b="0" dirty="0" smtClean="0"/>
              <a:t>※</a:t>
            </a:r>
            <a:r>
              <a:rPr lang="ja-JP" altLang="en-US" sz="2000" b="0" dirty="0" smtClean="0"/>
              <a:t>「</a:t>
            </a:r>
            <a:r>
              <a:rPr lang="ja-JP" altLang="en-US" sz="2000" b="0" dirty="0"/>
              <a:t>地理歴史」と「公民」は合わせて</a:t>
            </a:r>
            <a:r>
              <a:rPr lang="en-US" altLang="ja-JP" sz="2000" b="0" dirty="0"/>
              <a:t>1</a:t>
            </a:r>
            <a:r>
              <a:rPr lang="ja-JP" altLang="en-US" sz="2000" b="0" dirty="0"/>
              <a:t>教科として数えます</a:t>
            </a:r>
            <a:r>
              <a:rPr lang="ja-JP" altLang="en-US" sz="2000" b="0" dirty="0" smtClean="0"/>
              <a:t>。</a:t>
            </a:r>
            <a:endParaRPr lang="ja-JP" altLang="en-US" sz="2000" b="0" dirty="0"/>
          </a:p>
        </p:txBody>
      </p:sp>
      <p:sp>
        <p:nvSpPr>
          <p:cNvPr id="12" name="角丸四角形 11"/>
          <p:cNvSpPr/>
          <p:nvPr/>
        </p:nvSpPr>
        <p:spPr bwMode="auto">
          <a:xfrm>
            <a:off x="6615833" y="5445224"/>
            <a:ext cx="720080" cy="280256"/>
          </a:xfrm>
          <a:prstGeom prst="roundRect">
            <a:avLst>
              <a:gd name="adj" fmla="val 11068"/>
            </a:avLst>
          </a:prstGeom>
          <a:noFill/>
          <a:ln w="571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  <p:sp>
        <p:nvSpPr>
          <p:cNvPr id="14" name="角丸四角形 13"/>
          <p:cNvSpPr/>
          <p:nvPr/>
        </p:nvSpPr>
        <p:spPr bwMode="auto">
          <a:xfrm>
            <a:off x="112057" y="1184597"/>
            <a:ext cx="4793904" cy="1164298"/>
          </a:xfrm>
          <a:prstGeom prst="roundRect">
            <a:avLst>
              <a:gd name="adj" fmla="val 11891"/>
            </a:avLst>
          </a:prstGeom>
          <a:solidFill>
            <a:schemeClr val="accent5">
              <a:lumMod val="20000"/>
              <a:lumOff val="8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1800" b="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ea typeface="ＭＳ Ｐゴシック" pitchFamily="50" charset="-128"/>
              </a:rPr>
              <a:t>【</a:t>
            </a:r>
            <a:r>
              <a:rPr kumimoji="1" lang="ja-JP" altLang="en-US" sz="1800" b="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ea typeface="ＭＳ Ｐゴシック" pitchFamily="50" charset="-128"/>
              </a:rPr>
              <a:t>受験教科数</a:t>
            </a:r>
            <a:r>
              <a:rPr kumimoji="1" lang="en-US" altLang="ja-JP" sz="1800" b="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ea typeface="ＭＳ Ｐゴシック" pitchFamily="50" charset="-128"/>
              </a:rPr>
              <a:t>】</a:t>
            </a:r>
          </a:p>
          <a:p>
            <a:pPr marL="342900" marR="0" indent="-342900" algn="l" defTabSz="914400" rtl="0" eaLnBrk="1" fontAlgn="base" latinLnBrk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1800" b="0" dirty="0" smtClean="0"/>
              <a:t>「</a:t>
            </a:r>
            <a:r>
              <a:rPr lang="en-US" altLang="ja-JP" sz="1800" b="0" dirty="0" smtClean="0"/>
              <a:t>X</a:t>
            </a:r>
            <a:r>
              <a:rPr lang="ja-JP" altLang="en-US" sz="1800" b="0" dirty="0" smtClean="0"/>
              <a:t>」以外のアルファベットの数を足した合計</a:t>
            </a:r>
            <a:endParaRPr lang="en-US" altLang="ja-JP" sz="1800" b="0" dirty="0" smtClean="0"/>
          </a:p>
          <a:p>
            <a:pPr marL="342900" marR="0" indent="-342900" algn="l" defTabSz="914400" rtl="0" eaLnBrk="1" fontAlgn="base" latinLnBrk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1800" b="0" dirty="0" smtClean="0"/>
              <a:t>　　　　　　　記入例の場合は</a:t>
            </a:r>
            <a:r>
              <a:rPr lang="en-US" altLang="ja-JP" sz="1800" b="0" dirty="0" smtClean="0"/>
              <a:t>3</a:t>
            </a:r>
            <a:r>
              <a:rPr lang="ja-JP" altLang="en-US" sz="1800" b="0" dirty="0" smtClean="0"/>
              <a:t>教科</a:t>
            </a:r>
            <a:endParaRPr kumimoji="1" lang="ja-JP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" name="右矢印 14"/>
          <p:cNvSpPr/>
          <p:nvPr/>
        </p:nvSpPr>
        <p:spPr bwMode="auto">
          <a:xfrm rot="5400000">
            <a:off x="6946026" y="4650898"/>
            <a:ext cx="720080" cy="436523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  <p:sp>
        <p:nvSpPr>
          <p:cNvPr id="16" name="角丸四角形 15"/>
          <p:cNvSpPr/>
          <p:nvPr/>
        </p:nvSpPr>
        <p:spPr bwMode="auto">
          <a:xfrm>
            <a:off x="5985088" y="2822901"/>
            <a:ext cx="2872166" cy="894131"/>
          </a:xfrm>
          <a:prstGeom prst="roundRect">
            <a:avLst>
              <a:gd name="adj" fmla="val 18640"/>
            </a:avLst>
          </a:prstGeom>
          <a:solidFill>
            <a:schemeClr val="accent5">
              <a:lumMod val="20000"/>
              <a:lumOff val="8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1800" b="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【</a:t>
            </a:r>
            <a:r>
              <a:rPr lang="ja-JP" altLang="en-US" sz="1800" b="0" u="sng" dirty="0" smtClean="0">
                <a:solidFill>
                  <a:srgbClr val="FF0000"/>
                </a:solidFill>
              </a:rPr>
              <a:t>成績通知</a:t>
            </a:r>
            <a:r>
              <a:rPr kumimoji="1" lang="en-US" altLang="ja-JP" sz="1800" b="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】</a:t>
            </a:r>
            <a:r>
              <a:rPr kumimoji="1" lang="ja-JP" altLang="en-US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　</a:t>
            </a:r>
            <a:r>
              <a:rPr kumimoji="1" lang="ja-JP" altLang="en-US" sz="1800" b="0" i="0" u="none" strike="noStrike" cap="none" normalizeH="0" baseline="0" dirty="0" smtClean="0">
                <a:ln>
                  <a:noFill/>
                </a:ln>
                <a:effectLst/>
              </a:rPr>
              <a:t>希望の有無</a:t>
            </a:r>
            <a:endParaRPr kumimoji="1" lang="en-US" altLang="ja-JP" sz="1800" b="0" i="0" u="none" strike="noStrike" cap="none" normalizeH="0" baseline="0" dirty="0" smtClean="0">
              <a:ln>
                <a:noFill/>
              </a:ln>
              <a:effectLst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1800" b="0" dirty="0"/>
              <a:t>　</a:t>
            </a:r>
            <a:r>
              <a:rPr lang="ja-JP" altLang="en-US" sz="1800" b="0" dirty="0" smtClean="0"/>
              <a:t>　　</a:t>
            </a:r>
            <a:r>
              <a:rPr lang="ja-JP" altLang="en-US" sz="1400" b="0" dirty="0" smtClean="0"/>
              <a:t>記入例の場合は希望する</a:t>
            </a:r>
            <a:endParaRPr kumimoji="1" lang="en-US" altLang="ja-JP" sz="140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sp>
        <p:nvSpPr>
          <p:cNvPr id="17" name="角丸四角形 16"/>
          <p:cNvSpPr/>
          <p:nvPr/>
        </p:nvSpPr>
        <p:spPr bwMode="auto">
          <a:xfrm>
            <a:off x="4905961" y="2414345"/>
            <a:ext cx="542056" cy="3251490"/>
          </a:xfrm>
          <a:prstGeom prst="roundRect">
            <a:avLst>
              <a:gd name="adj" fmla="val 26974"/>
            </a:avLst>
          </a:prstGeom>
          <a:noFill/>
          <a:ln w="31750" cap="flat" cmpd="sng" algn="ctr">
            <a:solidFill>
              <a:srgbClr val="00B05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  <p:sp>
        <p:nvSpPr>
          <p:cNvPr id="18" name="角丸四角形 17"/>
          <p:cNvSpPr/>
          <p:nvPr/>
        </p:nvSpPr>
        <p:spPr bwMode="auto">
          <a:xfrm>
            <a:off x="6605534" y="3834401"/>
            <a:ext cx="1620579" cy="668636"/>
          </a:xfrm>
          <a:prstGeom prst="roundRect">
            <a:avLst>
              <a:gd name="adj" fmla="val 21474"/>
            </a:avLst>
          </a:prstGeom>
          <a:noFill/>
          <a:ln w="31750" cap="flat" cmpd="sng" algn="ctr">
            <a:solidFill>
              <a:srgbClr val="00B05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189020" y="46276"/>
            <a:ext cx="864096" cy="77902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 sz="3000" dirty="0" smtClean="0">
                <a:latin typeface="ＤＦＧ極太丸ゴシック体" pitchFamily="50" charset="-128"/>
                <a:ea typeface="ＤＦＧ極太丸ゴシック体" pitchFamily="50" charset="-128"/>
              </a:rPr>
              <a:t>Ｂ</a:t>
            </a:r>
            <a:endParaRPr kumimoji="1" lang="ja-JP" altLang="en-US" sz="3000" dirty="0">
              <a:latin typeface="ＤＦＧ極太丸ゴシック体" pitchFamily="50" charset="-128"/>
              <a:ea typeface="ＤＦＧ極太丸ゴシック体" pitchFamily="50" charset="-128"/>
            </a:endParaRPr>
          </a:p>
        </p:txBody>
      </p:sp>
      <p:sp>
        <p:nvSpPr>
          <p:cNvPr id="20" name="Rectangle 15"/>
          <p:cNvSpPr>
            <a:spLocks noChangeArrowheads="1"/>
          </p:cNvSpPr>
          <p:nvPr/>
        </p:nvSpPr>
        <p:spPr bwMode="auto">
          <a:xfrm>
            <a:off x="1187624" y="81605"/>
            <a:ext cx="288032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42900" indent="-342900"/>
            <a:r>
              <a:rPr lang="ja-JP" altLang="en-US" b="0" dirty="0" smtClean="0">
                <a:latin typeface="ＤＦＧ平成ゴシック体W9" pitchFamily="50" charset="-128"/>
                <a:ea typeface="ＤＦＧ平成ゴシック体W9" pitchFamily="50" charset="-128"/>
              </a:rPr>
              <a:t>出願</a:t>
            </a:r>
            <a:r>
              <a:rPr lang="ja-JP" altLang="en-US" sz="2400" dirty="0" smtClean="0">
                <a:latin typeface="ＤＦＧ極太丸ゴシック体" pitchFamily="50" charset="-128"/>
                <a:ea typeface="ＤＦＧ極太丸ゴシック体" pitchFamily="50" charset="-128"/>
              </a:rPr>
              <a:t>　</a:t>
            </a:r>
            <a:r>
              <a:rPr lang="en-US" altLang="ja-JP" sz="2600" dirty="0" smtClean="0"/>
              <a:t>【P22</a:t>
            </a:r>
            <a:r>
              <a:rPr lang="ja-JP" altLang="en-US" sz="2600" dirty="0" smtClean="0"/>
              <a:t>・</a:t>
            </a:r>
            <a:r>
              <a:rPr lang="en-US" altLang="ja-JP" sz="2600" dirty="0" smtClean="0"/>
              <a:t>25</a:t>
            </a:r>
            <a:r>
              <a:rPr lang="ja-JP" altLang="en-US" sz="2600" dirty="0" smtClean="0"/>
              <a:t>・</a:t>
            </a:r>
            <a:r>
              <a:rPr lang="en-US" altLang="ja-JP" sz="2600" dirty="0" smtClean="0"/>
              <a:t>26】</a:t>
            </a:r>
            <a:endParaRPr lang="ja-JP" altLang="en-US" sz="2600" dirty="0">
              <a:solidFill>
                <a:srgbClr val="0033CC"/>
              </a:solidFill>
            </a:endParaRPr>
          </a:p>
        </p:txBody>
      </p:sp>
      <p:sp>
        <p:nvSpPr>
          <p:cNvPr id="21" name="スライド番号プレースホルダー 1"/>
          <p:cNvSpPr txBox="1">
            <a:spLocks/>
          </p:cNvSpPr>
          <p:nvPr/>
        </p:nvSpPr>
        <p:spPr bwMode="auto">
          <a:xfrm>
            <a:off x="7055296" y="6419428"/>
            <a:ext cx="1981200" cy="332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ja-JP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umimoji="0" sz="1800" b="0" kern="1200">
                <a:solidFill>
                  <a:schemeClr val="tx1"/>
                </a:solidFill>
                <a:latin typeface="Verdana" pitchFamily="34" charset="0"/>
                <a:ea typeface="ＭＳ Ｐゴシック" pitchFamily="50" charset="-128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9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22" name="右矢印 21"/>
          <p:cNvSpPr/>
          <p:nvPr/>
        </p:nvSpPr>
        <p:spPr bwMode="auto">
          <a:xfrm rot="2828311">
            <a:off x="4251036" y="2024711"/>
            <a:ext cx="879323" cy="430836"/>
          </a:xfrm>
          <a:prstGeom prst="rightArrow">
            <a:avLst>
              <a:gd name="adj1" fmla="val 50000"/>
              <a:gd name="adj2" fmla="val 77513"/>
            </a:avLst>
          </a:prstGeom>
          <a:solidFill>
            <a:schemeClr val="tx1">
              <a:lumMod val="65000"/>
              <a:lumOff val="3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  <p:sp>
        <p:nvSpPr>
          <p:cNvPr id="23" name="スライド番号プレースホルダー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tint val="75000"/>
                  </a:prstClr>
                </a:solidFill>
              </a:rPr>
              <a:t>9</a:t>
            </a:r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448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35980</TotalTime>
  <Words>1012</Words>
  <Application>Microsoft Office PowerPoint</Application>
  <PresentationFormat>画面に合わせる (4:3)</PresentationFormat>
  <Paragraphs>135</Paragraphs>
  <Slides>10</Slides>
  <Notes>10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23" baseType="lpstr">
      <vt:lpstr>ＤＦＧフリー流葉</vt:lpstr>
      <vt:lpstr>ＤＦＧ極太丸ゴシック体</vt:lpstr>
      <vt:lpstr>ＤＦＧ平成ゴシック体W7</vt:lpstr>
      <vt:lpstr>ＤＦＧ平成ゴシック体W9</vt:lpstr>
      <vt:lpstr>Estrangelo Edessa</vt:lpstr>
      <vt:lpstr>HG丸ｺﾞｼｯｸM-PRO</vt:lpstr>
      <vt:lpstr>ＭＳ Ｐゴシック</vt:lpstr>
      <vt:lpstr>ＭＳ ゴシック</vt:lpstr>
      <vt:lpstr>Arial</vt:lpstr>
      <vt:lpstr>Calibri</vt:lpstr>
      <vt:lpstr>Verdana</vt:lpstr>
      <vt:lpstr>Wingdings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02 H28受験案内</dc:title>
  <dc:creator>jgy1002</dc:creator>
  <cp:lastModifiedBy>Administrator</cp:lastModifiedBy>
  <cp:revision>3079</cp:revision>
  <cp:lastPrinted>2021-07-06T11:47:35Z</cp:lastPrinted>
  <dcterms:created xsi:type="dcterms:W3CDTF">2008-06-19T12:33:31Z</dcterms:created>
  <dcterms:modified xsi:type="dcterms:W3CDTF">2021-07-07T10:55:18Z</dcterms:modified>
</cp:coreProperties>
</file>