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no"?><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6">
  <p:sldMasterIdLst>
    <p:sldMasterId id="2147483696" r:id="rId1"/>
  </p:sldMasterIdLst>
  <p:notesMasterIdLst>
    <p:notesMasterId r:id="rId13"/>
  </p:notesMasterIdLst>
  <p:handoutMasterIdLst>
    <p:handoutMasterId r:id="rId14"/>
  </p:handoutMasterIdLst>
  <p:sldIdLst>
    <p:sldId id="340" r:id="rId2"/>
    <p:sldId id="346" r:id="rId3"/>
    <p:sldId id="344" r:id="rId4"/>
    <p:sldId id="324" r:id="rId5"/>
    <p:sldId id="350" r:id="rId6"/>
    <p:sldId id="351" r:id="rId7"/>
    <p:sldId id="331" r:id="rId8"/>
    <p:sldId id="332" r:id="rId9"/>
    <p:sldId id="305" r:id="rId10"/>
    <p:sldId id="289" r:id="rId11"/>
    <p:sldId id="339" r:id="rId12"/>
  </p:sldIdLst>
  <p:sldSz cx="9144000" cy="6858000" type="screen4x3"/>
  <p:notesSz cx="6807200" cy="9939338"/>
  <p:defaultTextStyle>
    <a:defPPr>
      <a:defRPr lang="ja-JP"/>
    </a:defPPr>
    <a:lvl1pPr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1pPr>
    <a:lvl2pPr marL="4556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2pPr>
    <a:lvl3pPr marL="9128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3pPr>
    <a:lvl4pPr marL="13700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4pPr>
    <a:lvl5pPr marL="18272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1">
          <p15:clr>
            <a:srgbClr val="A4A3A4"/>
          </p15:clr>
        </p15:guide>
        <p15:guide id="2" pos="2880">
          <p15:clr>
            <a:srgbClr val="A4A3A4"/>
          </p15:clr>
        </p15:guide>
      </p15:sldGuideLst>
    </p:ext>
    <p:ext uri="{2D200454-40CA-4A62-9FC3-DE9A4176ACB9}">
      <p15:notesGuideLst xmlns:p15="http://schemas.microsoft.com/office/powerpoint/2012/main">
        <p15:guide id="1" orient="horz" pos="4448" userDrawn="1">
          <p15:clr>
            <a:srgbClr val="A4A3A4"/>
          </p15:clr>
        </p15:guide>
        <p15:guide id="2" pos="1413" userDrawn="1">
          <p15:clr>
            <a:srgbClr val="A4A3A4"/>
          </p15:clr>
        </p15:guide>
        <p15:guide id="3" orient="horz" pos="4480" userDrawn="1">
          <p15:clr>
            <a:srgbClr val="A4A3A4"/>
          </p15:clr>
        </p15:guide>
        <p15:guide id="4" pos="1426" userDrawn="1">
          <p15:clr>
            <a:srgbClr val="A4A3A4"/>
          </p15:clr>
        </p15:guide>
        <p15:guide id="5" orient="horz" pos="3068" userDrawn="1">
          <p15:clr>
            <a:srgbClr val="A4A3A4"/>
          </p15:clr>
        </p15:guide>
        <p15:guide id="6" orient="horz" pos="3090" userDrawn="1">
          <p15:clr>
            <a:srgbClr val="A4A3A4"/>
          </p15:clr>
        </p15:guide>
        <p15:guide id="7" pos="2083" userDrawn="1">
          <p15:clr>
            <a:srgbClr val="A4A3A4"/>
          </p15:clr>
        </p15:guide>
        <p15:guide id="8" pos="2102" userDrawn="1">
          <p15:clr>
            <a:srgbClr val="A4A3A4"/>
          </p15:clr>
        </p15:guide>
        <p15:guide id="9" orient="horz" pos="4478" userDrawn="1">
          <p15:clr>
            <a:srgbClr val="A4A3A4"/>
          </p15:clr>
        </p15:guide>
        <p15:guide id="10" orient="horz" pos="4509" userDrawn="1">
          <p15:clr>
            <a:srgbClr val="A4A3A4"/>
          </p15:clr>
        </p15:guide>
        <p15:guide id="11" orient="horz" pos="3088" userDrawn="1">
          <p15:clr>
            <a:srgbClr val="A4A3A4"/>
          </p15:clr>
        </p15:guide>
        <p15:guide id="12" orient="horz" pos="3110" userDrawn="1">
          <p15:clr>
            <a:srgbClr val="A4A3A4"/>
          </p15:clr>
        </p15:guide>
        <p15:guide id="13" pos="1427" userDrawn="1">
          <p15:clr>
            <a:srgbClr val="A4A3A4"/>
          </p15:clr>
        </p15:guide>
        <p15:guide id="14" pos="1440" userDrawn="1">
          <p15:clr>
            <a:srgbClr val="A4A3A4"/>
          </p15:clr>
        </p15:guide>
        <p15:guide id="15" pos="2103" userDrawn="1">
          <p15:clr>
            <a:srgbClr val="A4A3A4"/>
          </p15:clr>
        </p15:guide>
        <p15:guide id="16" pos="2122" userDrawn="1">
          <p15:clr>
            <a:srgbClr val="A4A3A4"/>
          </p15:clr>
        </p15:guide>
        <p15:guide id="17" orient="horz" pos="4507" userDrawn="1">
          <p15:clr>
            <a:srgbClr val="A4A3A4"/>
          </p15:clr>
        </p15:guide>
        <p15:guide id="18" orient="horz" pos="4540" userDrawn="1">
          <p15:clr>
            <a:srgbClr val="A4A3A4"/>
          </p15:clr>
        </p15:guide>
        <p15:guide id="19" orient="horz" pos="3109" userDrawn="1">
          <p15:clr>
            <a:srgbClr val="A4A3A4"/>
          </p15:clr>
        </p15:guide>
        <p15:guide id="20" orient="horz" pos="3131" userDrawn="1">
          <p15:clr>
            <a:srgbClr val="A4A3A4"/>
          </p15:clr>
        </p15:guide>
        <p15:guide id="21" pos="1441" userDrawn="1">
          <p15:clr>
            <a:srgbClr val="A4A3A4"/>
          </p15:clr>
        </p15:guide>
        <p15:guide id="22" pos="1454" userDrawn="1">
          <p15:clr>
            <a:srgbClr val="A4A3A4"/>
          </p15:clr>
        </p15:guide>
        <p15:guide id="23" pos="2123" userDrawn="1">
          <p15:clr>
            <a:srgbClr val="A4A3A4"/>
          </p15:clr>
        </p15:guide>
        <p15:guide id="24"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ECCCEB"/>
    <a:srgbClr val="333399"/>
    <a:srgbClr val="E1F2F3"/>
    <a:srgbClr val="DAEDEF"/>
    <a:srgbClr val="00CCFF"/>
    <a:srgbClr val="FBE1FA"/>
    <a:srgbClr val="E32D50"/>
    <a:srgbClr val="CCFFCC"/>
    <a:srgbClr val="CEF6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33" autoAdjust="0"/>
    <p:restoredTop sz="63817" autoAdjust="0"/>
  </p:normalViewPr>
  <p:slideViewPr>
    <p:cSldViewPr>
      <p:cViewPr varScale="1">
        <p:scale>
          <a:sx n="111" d="100"/>
          <a:sy n="111" d="100"/>
        </p:scale>
        <p:origin x="1788" y="96"/>
      </p:cViewPr>
      <p:guideLst>
        <p:guide orient="horz" pos="2161"/>
        <p:guide pos="2880"/>
      </p:guideLst>
    </p:cSldViewPr>
  </p:slideViewPr>
  <p:outlineViewPr>
    <p:cViewPr>
      <p:scale>
        <a:sx n="33" d="100"/>
        <a:sy n="33" d="100"/>
      </p:scale>
      <p:origin x="0" y="0"/>
    </p:cViewPr>
  </p:outlineViewPr>
  <p:notesTextViewPr>
    <p:cViewPr>
      <p:scale>
        <a:sx n="125" d="100"/>
        <a:sy n="125" d="100"/>
      </p:scale>
      <p:origin x="0" y="0"/>
    </p:cViewPr>
  </p:notesTextViewPr>
  <p:sorterViewPr>
    <p:cViewPr varScale="1">
      <p:scale>
        <a:sx n="1" d="1"/>
        <a:sy n="1" d="1"/>
      </p:scale>
      <p:origin x="0" y="0"/>
    </p:cViewPr>
  </p:sorterViewPr>
  <p:notesViewPr>
    <p:cSldViewPr>
      <p:cViewPr varScale="1">
        <p:scale>
          <a:sx n="77" d="100"/>
          <a:sy n="77" d="100"/>
        </p:scale>
        <p:origin x="4002" y="120"/>
      </p:cViewPr>
      <p:guideLst>
        <p:guide orient="horz" pos="4448"/>
        <p:guide pos="1413"/>
        <p:guide orient="horz" pos="4480"/>
        <p:guide pos="1426"/>
        <p:guide orient="horz" pos="3068"/>
        <p:guide orient="horz" pos="3090"/>
        <p:guide pos="2083"/>
        <p:guide pos="2102"/>
        <p:guide orient="horz" pos="4478"/>
        <p:guide orient="horz" pos="4509"/>
        <p:guide orient="horz" pos="3088"/>
        <p:guide orient="horz" pos="3110"/>
        <p:guide pos="1427"/>
        <p:guide pos="1440"/>
        <p:guide pos="2103"/>
        <p:guide pos="2122"/>
        <p:guide orient="horz" pos="4507"/>
        <p:guide orient="horz" pos="4540"/>
        <p:guide orient="horz" pos="3109"/>
        <p:guide orient="horz" pos="3131"/>
        <p:guide pos="1441"/>
        <p:guide pos="1454"/>
        <p:guide pos="2123"/>
        <p:guide pos="2142"/>
      </p:guideLst>
    </p:cSldViewPr>
  </p:notesViewPr>
  <p:gridSpacing cx="72000" cy="72000"/>
</p:viewPr>
</file>

<file path=ppt/_rels/presentation.xml.rels><?xml version="1.0" encoding="UTF-8" standalone="no"?><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notesMasters/notesMaster1.xml" Type="http://schemas.openxmlformats.org/officeDocument/2006/relationships/notesMaster"/><Relationship Id="rId14" Target="handoutMasters/handoutMaster1.xml" Type="http://schemas.openxmlformats.org/officeDocument/2006/relationships/handoutMaster"/><Relationship Id="rId15" Target="presProps.xml" Type="http://schemas.openxmlformats.org/officeDocument/2006/relationships/presProps"/><Relationship Id="rId16" Target="viewProps.xml" Type="http://schemas.openxmlformats.org/officeDocument/2006/relationships/viewProps"/><Relationship Id="rId17" Target="theme/theme1.xml" Type="http://schemas.openxmlformats.org/officeDocument/2006/relationships/theme"/><Relationship Id="rId18"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no"?><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23" y="20"/>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3" name="Rectangle 3"/>
          <p:cNvSpPr>
            <a:spLocks noGrp="1" noChangeArrowheads="1"/>
          </p:cNvSpPr>
          <p:nvPr>
            <p:ph type="dt" sz="quarter" idx="1"/>
          </p:nvPr>
        </p:nvSpPr>
        <p:spPr bwMode="auto">
          <a:xfrm>
            <a:off x="3851276" y="20"/>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algn="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4" name="Rectangle 4"/>
          <p:cNvSpPr>
            <a:spLocks noGrp="1" noChangeArrowheads="1"/>
          </p:cNvSpPr>
          <p:nvPr>
            <p:ph type="ftr" sz="quarter" idx="2"/>
          </p:nvPr>
        </p:nvSpPr>
        <p:spPr bwMode="auto">
          <a:xfrm>
            <a:off x="23" y="9440874"/>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5" name="Rectangle 5"/>
          <p:cNvSpPr>
            <a:spLocks noGrp="1" noChangeArrowheads="1"/>
          </p:cNvSpPr>
          <p:nvPr>
            <p:ph type="sldNum" sz="quarter" idx="3"/>
          </p:nvPr>
        </p:nvSpPr>
        <p:spPr bwMode="auto">
          <a:xfrm>
            <a:off x="3851276" y="9440874"/>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algn="r" defTabSz="914702" eaLnBrk="1" hangingPunct="1">
              <a:defRPr sz="1200"/>
            </a:lvl1pPr>
          </a:lstStyle>
          <a:p>
            <a:pPr>
              <a:defRPr/>
            </a:pPr>
            <a:fld id="{A64A0F74-042E-44CB-82D2-1BFD4459E990}" type="slidenum">
              <a:rPr lang="en-US" altLang="ja-JP"/>
              <a:pPr>
                <a:defRPr/>
              </a:pPr>
              <a:t>‹#›</a:t>
            </a:fld>
            <a:endParaRPr lang="en-US" altLang="ja-JP"/>
          </a:p>
        </p:txBody>
      </p:sp>
    </p:spTree>
    <p:extLst>
      <p:ext uri="{BB962C8B-B14F-4D97-AF65-F5344CB8AC3E}">
        <p14:creationId xmlns:p14="http://schemas.microsoft.com/office/powerpoint/2010/main" val="181290368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no"?><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bwMode="auto">
          <a:xfrm>
            <a:off x="23" y="20"/>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87" name="Rectangle 3"/>
          <p:cNvSpPr>
            <a:spLocks noGrp="1" noChangeArrowheads="1"/>
          </p:cNvSpPr>
          <p:nvPr>
            <p:ph type="dt" idx="1"/>
          </p:nvPr>
        </p:nvSpPr>
        <p:spPr bwMode="auto">
          <a:xfrm>
            <a:off x="3851276" y="20"/>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algn="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2052" name="Rectangle 4"/>
          <p:cNvSpPr>
            <a:spLocks noGrp="1" noRot="1" noChangeAspect="1" noChangeArrowheads="1" noTextEdit="1"/>
          </p:cNvSpPr>
          <p:nvPr>
            <p:ph type="sldImg" idx="2"/>
          </p:nvPr>
        </p:nvSpPr>
        <p:spPr bwMode="auto">
          <a:xfrm>
            <a:off x="1028700" y="403225"/>
            <a:ext cx="4833938" cy="36258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8789" name="Rectangle 5"/>
          <p:cNvSpPr>
            <a:spLocks noGrp="1" noChangeArrowheads="1"/>
          </p:cNvSpPr>
          <p:nvPr>
            <p:ph type="body" sz="quarter" idx="3"/>
          </p:nvPr>
        </p:nvSpPr>
        <p:spPr bwMode="auto">
          <a:xfrm>
            <a:off x="494119" y="4317237"/>
            <a:ext cx="6037205" cy="5364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118790" name="Rectangle 6"/>
          <p:cNvSpPr>
            <a:spLocks noGrp="1" noChangeArrowheads="1"/>
          </p:cNvSpPr>
          <p:nvPr>
            <p:ph type="ftr" sz="quarter" idx="4"/>
          </p:nvPr>
        </p:nvSpPr>
        <p:spPr bwMode="auto">
          <a:xfrm>
            <a:off x="23" y="9440874"/>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91" name="Rectangle 7"/>
          <p:cNvSpPr>
            <a:spLocks noGrp="1" noChangeArrowheads="1"/>
          </p:cNvSpPr>
          <p:nvPr>
            <p:ph type="sldNum" sz="quarter" idx="5"/>
          </p:nvPr>
        </p:nvSpPr>
        <p:spPr bwMode="auto">
          <a:xfrm>
            <a:off x="3851276" y="9440874"/>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algn="r" defTabSz="914702" eaLnBrk="1" hangingPunct="1">
              <a:defRPr sz="1200"/>
            </a:lvl1pPr>
          </a:lstStyle>
          <a:p>
            <a:pPr>
              <a:defRPr/>
            </a:pPr>
            <a:fld id="{521E26E5-D42B-4DBD-B420-1C49B08281E5}" type="slidenum">
              <a:rPr lang="en-US" altLang="ja-JP"/>
              <a:pPr>
                <a:defRPr/>
              </a:pPr>
              <a:t>‹#›</a:t>
            </a:fld>
            <a:endParaRPr lang="en-US" altLang="ja-JP"/>
          </a:p>
        </p:txBody>
      </p:sp>
    </p:spTree>
    <p:extLst>
      <p:ext uri="{BB962C8B-B14F-4D97-AF65-F5344CB8AC3E}">
        <p14:creationId xmlns:p14="http://schemas.microsoft.com/office/powerpoint/2010/main" val="195575796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56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28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00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72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5543" algn="l" defTabSz="914217" rtl="0" eaLnBrk="1" latinLnBrk="0" hangingPunct="1">
      <a:defRPr kumimoji="1" sz="1200" kern="1200">
        <a:solidFill>
          <a:schemeClr val="tx1"/>
        </a:solidFill>
        <a:latin typeface="+mn-lt"/>
        <a:ea typeface="+mn-ea"/>
        <a:cs typeface="+mn-cs"/>
      </a:defRPr>
    </a:lvl6pPr>
    <a:lvl7pPr marL="2742651" algn="l" defTabSz="914217" rtl="0" eaLnBrk="1" latinLnBrk="0" hangingPunct="1">
      <a:defRPr kumimoji="1" sz="1200" kern="1200">
        <a:solidFill>
          <a:schemeClr val="tx1"/>
        </a:solidFill>
        <a:latin typeface="+mn-lt"/>
        <a:ea typeface="+mn-ea"/>
        <a:cs typeface="+mn-cs"/>
      </a:defRPr>
    </a:lvl7pPr>
    <a:lvl8pPr marL="3199760" algn="l" defTabSz="914217" rtl="0" eaLnBrk="1" latinLnBrk="0" hangingPunct="1">
      <a:defRPr kumimoji="1" sz="1200" kern="1200">
        <a:solidFill>
          <a:schemeClr val="tx1"/>
        </a:solidFill>
        <a:latin typeface="+mn-lt"/>
        <a:ea typeface="+mn-ea"/>
        <a:cs typeface="+mn-cs"/>
      </a:defRPr>
    </a:lvl8pPr>
    <a:lvl9pPr marL="3656868" algn="l" defTabSz="91421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5114475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3"/>
          <p:cNvSpPr>
            <a:spLocks noGrp="1" noChangeArrowheads="1"/>
          </p:cNvSpPr>
          <p:nvPr>
            <p:ph type="body" idx="1"/>
          </p:nvPr>
        </p:nvSpPr>
        <p:spPr/>
        <p:txBody>
          <a:bodyPr/>
          <a:lstStyle/>
          <a:p>
            <a:endParaRPr kumimoji="1" lang="en-US" altLang="ja-JP"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40894490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ノート プレースホルダー 2"/>
          <p:cNvSpPr>
            <a:spLocks noGrp="1"/>
          </p:cNvSpPr>
          <p:nvPr>
            <p:ph type="body" idx="1"/>
          </p:nvPr>
        </p:nvSpPr>
        <p:spPr>
          <a:xfrm>
            <a:off x="811313" y="4317237"/>
            <a:ext cx="5256584" cy="5364579"/>
          </a:xfrm>
        </p:spPr>
        <p:txBody>
          <a:bodyPr/>
          <a:lstStyle/>
          <a:p>
            <a:endParaRPr kumimoji="1" lang="en-US" altLang="ja-JP"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28206744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Tree>
    <p:extLst>
      <p:ext uri="{BB962C8B-B14F-4D97-AF65-F5344CB8AC3E}">
        <p14:creationId xmlns:p14="http://schemas.microsoft.com/office/powerpoint/2010/main" val="387182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3"/>
          <p:cNvSpPr>
            <a:spLocks noGrp="1" noChangeArrowheads="1"/>
          </p:cNvSpPr>
          <p:nvPr>
            <p:ph type="body" idx="1"/>
          </p:nvPr>
        </p:nvSpPr>
        <p:spPr>
          <a:xfrm>
            <a:off x="811313" y="4317237"/>
            <a:ext cx="5256584" cy="5364579"/>
          </a:xfrm>
        </p:spPr>
        <p:txBody>
          <a:bodyPr/>
          <a:lstStyle/>
          <a:p>
            <a:endParaRPr kumimoji="1" lang="en-US" altLang="ja-JP" dirty="0"/>
          </a:p>
        </p:txBody>
      </p:sp>
      <p:sp>
        <p:nvSpPr>
          <p:cNvPr id="10" name="スライド イメージ プレースホルダー 9"/>
          <p:cNvSpPr>
            <a:spLocks noGrp="1" noRot="1" noChangeAspect="1"/>
          </p:cNvSpPr>
          <p:nvPr>
            <p:ph type="sldImg"/>
          </p:nvPr>
        </p:nvSpPr>
        <p:spPr/>
      </p:sp>
    </p:spTree>
    <p:extLst>
      <p:ext uri="{BB962C8B-B14F-4D97-AF65-F5344CB8AC3E}">
        <p14:creationId xmlns:p14="http://schemas.microsoft.com/office/powerpoint/2010/main" val="5136537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3"/>
          <p:cNvSpPr>
            <a:spLocks noGrp="1" noChangeArrowheads="1"/>
          </p:cNvSpPr>
          <p:nvPr>
            <p:ph type="body" idx="1"/>
          </p:nvPr>
        </p:nvSpPr>
        <p:spPr>
          <a:xfrm>
            <a:off x="811330" y="4357622"/>
            <a:ext cx="5472607" cy="5083250"/>
          </a:xfrm>
        </p:spPr>
        <p:txBody>
          <a:bodyPr/>
          <a:lstStyle/>
          <a:p>
            <a:endParaRPr kumimoji="1" lang="en-US" altLang="ja-JP" dirty="0"/>
          </a:p>
        </p:txBody>
      </p:sp>
      <p:sp>
        <p:nvSpPr>
          <p:cNvPr id="11" name="スライド イメージ プレースホルダー 10"/>
          <p:cNvSpPr>
            <a:spLocks noGrp="1" noRot="1" noChangeAspect="1"/>
          </p:cNvSpPr>
          <p:nvPr>
            <p:ph type="sldImg"/>
          </p:nvPr>
        </p:nvSpPr>
        <p:spPr/>
      </p:sp>
    </p:spTree>
    <p:extLst>
      <p:ext uri="{BB962C8B-B14F-4D97-AF65-F5344CB8AC3E}">
        <p14:creationId xmlns:p14="http://schemas.microsoft.com/office/powerpoint/2010/main" val="1876317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3"/>
          <p:cNvSpPr>
            <a:spLocks noGrp="1" noChangeArrowheads="1"/>
          </p:cNvSpPr>
          <p:nvPr>
            <p:ph type="body" idx="1"/>
          </p:nvPr>
        </p:nvSpPr>
        <p:spPr>
          <a:xfrm>
            <a:off x="379600" y="4045444"/>
            <a:ext cx="5976000" cy="5620528"/>
          </a:xfrm>
        </p:spPr>
        <p:txBody>
          <a:bodyPr/>
          <a:lstStyle/>
          <a:p>
            <a:endParaRPr kumimoji="1" lang="en-US" altLang="ja-JP" dirty="0"/>
          </a:p>
        </p:txBody>
      </p:sp>
      <p:sp>
        <p:nvSpPr>
          <p:cNvPr id="13" name="スライド イメージ プレースホルダー 12"/>
          <p:cNvSpPr>
            <a:spLocks noGrp="1" noRot="1" noChangeAspect="1"/>
          </p:cNvSpPr>
          <p:nvPr>
            <p:ph type="sldImg"/>
          </p:nvPr>
        </p:nvSpPr>
        <p:spPr/>
      </p:sp>
    </p:spTree>
    <p:extLst>
      <p:ext uri="{BB962C8B-B14F-4D97-AF65-F5344CB8AC3E}">
        <p14:creationId xmlns:p14="http://schemas.microsoft.com/office/powerpoint/2010/main" val="20284390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a:xfrm>
            <a:off x="811332" y="4105587"/>
            <a:ext cx="5400597" cy="5364579"/>
          </a:xfrm>
        </p:spPr>
        <p:txBody>
          <a:bodyPr/>
          <a:lstStyle/>
          <a:p>
            <a:endParaRPr kumimoji="1" lang="en-US" altLang="ja-JP" dirty="0"/>
          </a:p>
        </p:txBody>
      </p:sp>
      <p:sp>
        <p:nvSpPr>
          <p:cNvPr id="10" name="スライド イメージ プレースホルダー 9"/>
          <p:cNvSpPr>
            <a:spLocks noGrp="1" noRot="1" noChangeAspect="1"/>
          </p:cNvSpPr>
          <p:nvPr>
            <p:ph type="sldImg"/>
          </p:nvPr>
        </p:nvSpPr>
        <p:spPr/>
      </p:sp>
    </p:spTree>
    <p:extLst>
      <p:ext uri="{BB962C8B-B14F-4D97-AF65-F5344CB8AC3E}">
        <p14:creationId xmlns:p14="http://schemas.microsoft.com/office/powerpoint/2010/main" val="29671529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12060376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14743021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ノート プレースホルダ 4"/>
          <p:cNvSpPr>
            <a:spLocks noGrp="1"/>
          </p:cNvSpPr>
          <p:nvPr>
            <p:ph type="body" sz="quarter" idx="11"/>
          </p:nvPr>
        </p:nvSpPr>
        <p:spPr>
          <a:xfrm>
            <a:off x="811313" y="4317237"/>
            <a:ext cx="5256584" cy="5364579"/>
          </a:xfrm>
        </p:spPr>
        <p:txBody>
          <a:bodyPr/>
          <a:lstStyle/>
          <a:p>
            <a:endParaRPr kumimoji="1" lang="en-US" altLang="ja-JP" dirty="0"/>
          </a:p>
        </p:txBody>
      </p:sp>
      <p:sp>
        <p:nvSpPr>
          <p:cNvPr id="8" name="スライド イメージ プレースホルダー 7"/>
          <p:cNvSpPr>
            <a:spLocks noGrp="1" noRot="1" noChangeAspect="1"/>
          </p:cNvSpPr>
          <p:nvPr>
            <p:ph type="sldImg"/>
          </p:nvPr>
        </p:nvSpPr>
        <p:spPr/>
      </p:sp>
    </p:spTree>
    <p:extLst>
      <p:ext uri="{BB962C8B-B14F-4D97-AF65-F5344CB8AC3E}">
        <p14:creationId xmlns:p14="http://schemas.microsoft.com/office/powerpoint/2010/main" val="474905109"/>
      </p:ext>
    </p:extLst>
  </p:cSld>
  <p:clrMapOvr>
    <a:masterClrMapping/>
  </p:clrMapOvr>
</p:notes>
</file>

<file path=ppt/slideLayouts/_rels/slideLayout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1" y="2130428"/>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5369C74F-C5B7-49AE-8496-BCD8C32B5185}" type="slidenum">
              <a:rPr lang="en-US" altLang="ja-JP"/>
              <a:pPr>
                <a:defRPr/>
              </a:pPr>
              <a:t>‹#›</a:t>
            </a:fld>
            <a:endParaRPr lang="en-US" altLang="ja-JP"/>
          </a:p>
        </p:txBody>
      </p:sp>
    </p:spTree>
    <p:extLst>
      <p:ext uri="{BB962C8B-B14F-4D97-AF65-F5344CB8AC3E}">
        <p14:creationId xmlns:p14="http://schemas.microsoft.com/office/powerpoint/2010/main" val="2211970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EC64B20F-986F-414A-B39C-76BDDD3F3333}" type="slidenum">
              <a:rPr lang="en-US" altLang="ja-JP"/>
              <a:pPr>
                <a:defRPr/>
              </a:pPr>
              <a:t>‹#›</a:t>
            </a:fld>
            <a:endParaRPr lang="en-US" altLang="ja-JP"/>
          </a:p>
        </p:txBody>
      </p:sp>
    </p:spTree>
    <p:extLst>
      <p:ext uri="{BB962C8B-B14F-4D97-AF65-F5344CB8AC3E}">
        <p14:creationId xmlns:p14="http://schemas.microsoft.com/office/powerpoint/2010/main" val="414130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40" y="115889"/>
            <a:ext cx="2001837" cy="590391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66738" y="115889"/>
            <a:ext cx="5854700" cy="590391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585124B1-4600-480F-8159-1496647F3076}" type="slidenum">
              <a:rPr lang="en-US" altLang="ja-JP"/>
              <a:pPr>
                <a:defRPr/>
              </a:pPr>
              <a:t>‹#›</a:t>
            </a:fld>
            <a:endParaRPr lang="en-US" altLang="ja-JP"/>
          </a:p>
        </p:txBody>
      </p:sp>
    </p:spTree>
    <p:extLst>
      <p:ext uri="{BB962C8B-B14F-4D97-AF65-F5344CB8AC3E}">
        <p14:creationId xmlns:p14="http://schemas.microsoft.com/office/powerpoint/2010/main" val="1235070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115889"/>
            <a:ext cx="8001001" cy="504824"/>
          </a:xfrm>
        </p:spPr>
        <p:txBody>
          <a:bodyPr/>
          <a:lstStyle/>
          <a:p>
            <a:r>
              <a:rPr lang="ja-JP" altLang="en-US"/>
              <a:t>マスター タイトルの書式設定</a:t>
            </a:r>
          </a:p>
        </p:txBody>
      </p:sp>
      <p:sp>
        <p:nvSpPr>
          <p:cNvPr id="3" name="表プレースホルダー 2"/>
          <p:cNvSpPr>
            <a:spLocks noGrp="1"/>
          </p:cNvSpPr>
          <p:nvPr>
            <p:ph type="tbl" idx="1"/>
          </p:nvPr>
        </p:nvSpPr>
        <p:spPr>
          <a:xfrm>
            <a:off x="566738" y="765178"/>
            <a:ext cx="8001001" cy="5254625"/>
          </a:xfrm>
        </p:spPr>
        <p:txBody>
          <a:bodyPr/>
          <a:lstStyle/>
          <a:p>
            <a:pPr lvl="0"/>
            <a:endParaRPr lang="ja-JP" altLang="en-US" noProof="0" dirty="0"/>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9EB99C81-28D7-41D1-BE21-A12FAA09D35B}" type="slidenum">
              <a:rPr lang="en-US" altLang="ja-JP"/>
              <a:pPr>
                <a:defRPr/>
              </a:pPr>
              <a:t>‹#›</a:t>
            </a:fld>
            <a:endParaRPr lang="en-US" altLang="ja-JP"/>
          </a:p>
        </p:txBody>
      </p:sp>
    </p:spTree>
    <p:extLst>
      <p:ext uri="{BB962C8B-B14F-4D97-AF65-F5344CB8AC3E}">
        <p14:creationId xmlns:p14="http://schemas.microsoft.com/office/powerpoint/2010/main" val="873473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198FBEA1-C32F-40FF-90BF-88E25CC95112}" type="slidenum">
              <a:rPr lang="en-US" altLang="ja-JP"/>
              <a:pPr>
                <a:defRPr/>
              </a:pPr>
              <a:t>‹#›</a:t>
            </a:fld>
            <a:endParaRPr lang="en-US" altLang="ja-JP"/>
          </a:p>
        </p:txBody>
      </p:sp>
    </p:spTree>
    <p:extLst>
      <p:ext uri="{BB962C8B-B14F-4D97-AF65-F5344CB8AC3E}">
        <p14:creationId xmlns:p14="http://schemas.microsoft.com/office/powerpoint/2010/main" val="4288263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6904"/>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4" y="2906717"/>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FD5873E9-93A6-43EA-9836-C7FC97834160}" type="slidenum">
              <a:rPr lang="en-US" altLang="ja-JP"/>
              <a:pPr>
                <a:defRPr/>
              </a:pPr>
              <a:t>‹#›</a:t>
            </a:fld>
            <a:endParaRPr lang="en-US" altLang="ja-JP"/>
          </a:p>
        </p:txBody>
      </p:sp>
    </p:spTree>
    <p:extLst>
      <p:ext uri="{BB962C8B-B14F-4D97-AF65-F5344CB8AC3E}">
        <p14:creationId xmlns:p14="http://schemas.microsoft.com/office/powerpoint/2010/main" val="30997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66738" y="765178"/>
            <a:ext cx="3924300" cy="5254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3439" y="765178"/>
            <a:ext cx="3924300" cy="5254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7" name="Rectangle 12"/>
          <p:cNvSpPr>
            <a:spLocks noGrp="1" noChangeArrowheads="1"/>
          </p:cNvSpPr>
          <p:nvPr>
            <p:ph type="sldNum" sz="quarter" idx="12"/>
          </p:nvPr>
        </p:nvSpPr>
        <p:spPr>
          <a:ln/>
        </p:spPr>
        <p:txBody>
          <a:bodyPr/>
          <a:lstStyle>
            <a:lvl1pPr>
              <a:defRPr/>
            </a:lvl1pPr>
          </a:lstStyle>
          <a:p>
            <a:pPr>
              <a:defRPr/>
            </a:pPr>
            <a:fld id="{5D0C3138-1DF5-4EE7-9BC8-8086AF259160}" type="slidenum">
              <a:rPr lang="en-US" altLang="ja-JP"/>
              <a:pPr>
                <a:defRPr/>
              </a:pPr>
              <a:t>‹#›</a:t>
            </a:fld>
            <a:endParaRPr lang="en-US" altLang="ja-JP"/>
          </a:p>
        </p:txBody>
      </p:sp>
    </p:spTree>
    <p:extLst>
      <p:ext uri="{BB962C8B-B14F-4D97-AF65-F5344CB8AC3E}">
        <p14:creationId xmlns:p14="http://schemas.microsoft.com/office/powerpoint/2010/main" val="240369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40"/>
            <a:ext cx="8229600" cy="1143001"/>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6"/>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6" y="1535114"/>
            <a:ext cx="404177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6" y="2174876"/>
            <a:ext cx="404177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9" name="Rectangle 12"/>
          <p:cNvSpPr>
            <a:spLocks noGrp="1" noChangeArrowheads="1"/>
          </p:cNvSpPr>
          <p:nvPr>
            <p:ph type="sldNum" sz="quarter" idx="12"/>
          </p:nvPr>
        </p:nvSpPr>
        <p:spPr>
          <a:ln/>
        </p:spPr>
        <p:txBody>
          <a:bodyPr/>
          <a:lstStyle>
            <a:lvl1pPr>
              <a:defRPr/>
            </a:lvl1pPr>
          </a:lstStyle>
          <a:p>
            <a:pPr>
              <a:defRPr/>
            </a:pPr>
            <a:fld id="{CC64E9C2-0BDA-4657-9E69-37B42CCDF5D4}" type="slidenum">
              <a:rPr lang="en-US" altLang="ja-JP"/>
              <a:pPr>
                <a:defRPr/>
              </a:pPr>
              <a:t>‹#›</a:t>
            </a:fld>
            <a:endParaRPr lang="en-US" altLang="ja-JP"/>
          </a:p>
        </p:txBody>
      </p:sp>
    </p:spTree>
    <p:extLst>
      <p:ext uri="{BB962C8B-B14F-4D97-AF65-F5344CB8AC3E}">
        <p14:creationId xmlns:p14="http://schemas.microsoft.com/office/powerpoint/2010/main" val="3227016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5" name="Rectangle 12"/>
          <p:cNvSpPr>
            <a:spLocks noGrp="1" noChangeArrowheads="1"/>
          </p:cNvSpPr>
          <p:nvPr>
            <p:ph type="sldNum" sz="quarter" idx="12"/>
          </p:nvPr>
        </p:nvSpPr>
        <p:spPr>
          <a:ln/>
        </p:spPr>
        <p:txBody>
          <a:bodyPr/>
          <a:lstStyle>
            <a:lvl1pPr>
              <a:defRPr/>
            </a:lvl1pPr>
          </a:lstStyle>
          <a:p>
            <a:pPr>
              <a:defRPr/>
            </a:pPr>
            <a:fld id="{52C593B7-9AB8-4606-9DB9-3538C20A544A}" type="slidenum">
              <a:rPr lang="en-US" altLang="ja-JP"/>
              <a:pPr>
                <a:defRPr/>
              </a:pPr>
              <a:t>‹#›</a:t>
            </a:fld>
            <a:endParaRPr lang="en-US" altLang="ja-JP"/>
          </a:p>
        </p:txBody>
      </p:sp>
    </p:spTree>
    <p:extLst>
      <p:ext uri="{BB962C8B-B14F-4D97-AF65-F5344CB8AC3E}">
        <p14:creationId xmlns:p14="http://schemas.microsoft.com/office/powerpoint/2010/main" val="521990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4" name="Rectangle 12"/>
          <p:cNvSpPr>
            <a:spLocks noGrp="1" noChangeArrowheads="1"/>
          </p:cNvSpPr>
          <p:nvPr>
            <p:ph type="sldNum" sz="quarter" idx="12"/>
          </p:nvPr>
        </p:nvSpPr>
        <p:spPr>
          <a:ln/>
        </p:spPr>
        <p:txBody>
          <a:bodyPr/>
          <a:lstStyle>
            <a:lvl1pPr>
              <a:defRPr/>
            </a:lvl1pPr>
          </a:lstStyle>
          <a:p>
            <a:pPr>
              <a:defRPr/>
            </a:pPr>
            <a:fld id="{AD8E96D9-40D6-4827-A518-8DA33363B48C}" type="slidenum">
              <a:rPr lang="en-US" altLang="ja-JP"/>
              <a:pPr>
                <a:defRPr/>
              </a:pPr>
              <a:t>‹#›</a:t>
            </a:fld>
            <a:endParaRPr lang="en-US" altLang="ja-JP"/>
          </a:p>
        </p:txBody>
      </p:sp>
    </p:spTree>
    <p:extLst>
      <p:ext uri="{BB962C8B-B14F-4D97-AF65-F5344CB8AC3E}">
        <p14:creationId xmlns:p14="http://schemas.microsoft.com/office/powerpoint/2010/main" val="746681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49"/>
            <a:ext cx="3008314"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2"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2" y="1435099"/>
            <a:ext cx="3008314" cy="46910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7" name="Rectangle 12"/>
          <p:cNvSpPr>
            <a:spLocks noGrp="1" noChangeArrowheads="1"/>
          </p:cNvSpPr>
          <p:nvPr>
            <p:ph type="sldNum" sz="quarter" idx="12"/>
          </p:nvPr>
        </p:nvSpPr>
        <p:spPr>
          <a:ln/>
        </p:spPr>
        <p:txBody>
          <a:bodyPr/>
          <a:lstStyle>
            <a:lvl1pPr>
              <a:defRPr/>
            </a:lvl1pPr>
          </a:lstStyle>
          <a:p>
            <a:pPr>
              <a:defRPr/>
            </a:pPr>
            <a:fld id="{47031447-9C50-4816-A6B9-441BAA34AEA6}" type="slidenum">
              <a:rPr lang="en-US" altLang="ja-JP"/>
              <a:pPr>
                <a:defRPr/>
              </a:pPr>
              <a:t>‹#›</a:t>
            </a:fld>
            <a:endParaRPr lang="en-US" altLang="ja-JP"/>
          </a:p>
        </p:txBody>
      </p:sp>
    </p:spTree>
    <p:extLst>
      <p:ext uri="{BB962C8B-B14F-4D97-AF65-F5344CB8AC3E}">
        <p14:creationId xmlns:p14="http://schemas.microsoft.com/office/powerpoint/2010/main" val="3654749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1792288" y="5367341"/>
            <a:ext cx="5486400" cy="80486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7" name="Rectangle 12"/>
          <p:cNvSpPr>
            <a:spLocks noGrp="1" noChangeArrowheads="1"/>
          </p:cNvSpPr>
          <p:nvPr>
            <p:ph type="sldNum" sz="quarter" idx="12"/>
          </p:nvPr>
        </p:nvSpPr>
        <p:spPr>
          <a:ln/>
        </p:spPr>
        <p:txBody>
          <a:bodyPr/>
          <a:lstStyle>
            <a:lvl1pPr>
              <a:defRPr/>
            </a:lvl1pPr>
          </a:lstStyle>
          <a:p>
            <a:pPr>
              <a:defRPr/>
            </a:pPr>
            <a:fld id="{AC603352-7563-49C7-BEB7-BF54B5D7407B}" type="slidenum">
              <a:rPr lang="en-US" altLang="ja-JP"/>
              <a:pPr>
                <a:defRPr/>
              </a:pPr>
              <a:t>‹#›</a:t>
            </a:fld>
            <a:endParaRPr lang="en-US" altLang="ja-JP"/>
          </a:p>
        </p:txBody>
      </p:sp>
    </p:spTree>
    <p:extLst>
      <p:ext uri="{BB962C8B-B14F-4D97-AF65-F5344CB8AC3E}">
        <p14:creationId xmlns:p14="http://schemas.microsoft.com/office/powerpoint/2010/main" val="2682708676"/>
      </p:ext>
    </p:extLst>
  </p:cSld>
  <p:clrMapOvr>
    <a:masterClrMapping/>
  </p:clrMapOvr>
</p:sldLayout>
</file>

<file path=ppt/slideMasters/_rels/slideMaster1.xml.rels><?xml version="1.0" encoding="UTF-8" standalone="no"?><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14" Target="../media/image1.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1"/>
          </a:fgClr>
          <a:bgClr>
            <a:srgbClr val="EAEAEA"/>
          </a:bgClr>
        </a:patt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574674" y="115890"/>
            <a:ext cx="8001001"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8"/>
          <p:cNvSpPr>
            <a:spLocks noGrp="1" noChangeArrowheads="1"/>
          </p:cNvSpPr>
          <p:nvPr>
            <p:ph type="body" idx="1"/>
          </p:nvPr>
        </p:nvSpPr>
        <p:spPr bwMode="auto">
          <a:xfrm>
            <a:off x="566738" y="765177"/>
            <a:ext cx="8001001" cy="525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AutoShape 9"/>
          <p:cNvSpPr>
            <a:spLocks noChangeArrowheads="1"/>
          </p:cNvSpPr>
          <p:nvPr userDrawn="1"/>
        </p:nvSpPr>
        <p:spPr bwMode="auto">
          <a:xfrm>
            <a:off x="609600" y="609600"/>
            <a:ext cx="8229600" cy="82550"/>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en-US"/>
          </a:p>
        </p:txBody>
      </p:sp>
      <p:sp>
        <p:nvSpPr>
          <p:cNvPr id="100362" name="Rectangle 10"/>
          <p:cNvSpPr>
            <a:spLocks noGrp="1" noChangeArrowheads="1"/>
          </p:cNvSpPr>
          <p:nvPr>
            <p:ph type="dt" sz="half" idx="2"/>
          </p:nvPr>
        </p:nvSpPr>
        <p:spPr bwMode="auto">
          <a:xfrm>
            <a:off x="609601"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spcBef>
                <a:spcPct val="0"/>
              </a:spcBef>
              <a:defRPr kumimoji="0" sz="1200">
                <a:latin typeface="Verdana" pitchFamily="34" charset="0"/>
                <a:ea typeface="ＭＳ Ｐゴシック" pitchFamily="50" charset="-128"/>
              </a:defRPr>
            </a:lvl1pPr>
          </a:lstStyle>
          <a:p>
            <a:pPr>
              <a:defRPr/>
            </a:pPr>
            <a:endParaRPr lang="en-US" altLang="ja-JP"/>
          </a:p>
        </p:txBody>
      </p:sp>
      <p:sp>
        <p:nvSpPr>
          <p:cNvPr id="100363" name="Rectangle 11"/>
          <p:cNvSpPr>
            <a:spLocks noGrp="1" noChangeArrowheads="1"/>
          </p:cNvSpPr>
          <p:nvPr>
            <p:ph type="ftr" sz="quarter" idx="3"/>
          </p:nvPr>
        </p:nvSpPr>
        <p:spPr bwMode="auto">
          <a:xfrm>
            <a:off x="3124201"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kumimoji="0" sz="1200">
                <a:latin typeface="Verdana" panose="020B0604030504040204" pitchFamily="34" charset="0"/>
              </a:defRPr>
            </a:lvl1pPr>
          </a:lstStyle>
          <a:p>
            <a:pPr>
              <a:defRPr/>
            </a:pPr>
            <a:r>
              <a:rPr lang="en-US" altLang="ja-JP"/>
              <a:t>1</a:t>
            </a:r>
          </a:p>
        </p:txBody>
      </p:sp>
      <p:sp>
        <p:nvSpPr>
          <p:cNvPr id="100364" name="Rectangle 12"/>
          <p:cNvSpPr>
            <a:spLocks noGrp="1" noChangeArrowheads="1"/>
          </p:cNvSpPr>
          <p:nvPr>
            <p:ph type="sldNum" sz="quarter" idx="4"/>
          </p:nvPr>
        </p:nvSpPr>
        <p:spPr bwMode="auto">
          <a:xfrm>
            <a:off x="6553201"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0" sz="1200">
                <a:latin typeface="Verdana" panose="020B0604030504040204" pitchFamily="34" charset="0"/>
              </a:defRPr>
            </a:lvl1pPr>
          </a:lstStyle>
          <a:p>
            <a:pPr>
              <a:defRPr/>
            </a:pPr>
            <a:fld id="{07C03BAB-CF08-4A55-A3E4-274031119120}" type="slidenum">
              <a:rPr lang="en-US" altLang="ja-JP"/>
              <a:pPr>
                <a:defRPr/>
              </a:pPr>
              <a:t>‹#›</a:t>
            </a:fld>
            <a:endParaRPr lang="en-US" altLang="ja-JP"/>
          </a:p>
        </p:txBody>
      </p:sp>
      <p:pic>
        <p:nvPicPr>
          <p:cNvPr id="1032" name="Picture 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4400551" y="90488"/>
            <a:ext cx="443865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1.xml" Type="http://schemas.openxmlformats.org/officeDocument/2006/relationships/notesSlide"/><Relationship Id="rId3" Target="../media/image2.png" Type="http://schemas.openxmlformats.org/officeDocument/2006/relationships/image"/></Relationships>
</file>

<file path=ppt/slides/_rels/slide10.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s>
</file>

<file path=ppt/slides/_rels/slide2.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no"?><Relationships xmlns="http://schemas.openxmlformats.org/package/2006/relationships"><Relationship Id="rId1" Target="../slideLayouts/slideLayout6.xml" Type="http://schemas.openxmlformats.org/officeDocument/2006/relationships/slideLayout"/><Relationship Id="rId2" Target="../notesSlides/notesSlide4.xml" Type="http://schemas.openxmlformats.org/officeDocument/2006/relationships/notesSlide"/><Relationship Id="rId3" Target="../media/image3.emf" Type="http://schemas.openxmlformats.org/officeDocument/2006/relationships/image"/><Relationship Id="rId4" Target="../media/image4.png" Type="http://schemas.openxmlformats.org/officeDocument/2006/relationships/image"/></Relationships>
</file>

<file path=ppt/slides/_rels/slide5.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9F88FC1D-CB5E-46E5-B75B-BA6102BA8970}"/>
              </a:ext>
            </a:extLst>
          </p:cNvPr>
          <p:cNvPicPr>
            <a:picLocks noChangeAspect="1"/>
          </p:cNvPicPr>
          <p:nvPr/>
        </p:nvPicPr>
        <p:blipFill>
          <a:blip cstate="print" r:embed="rId3">
            <a:extLst>
              <a:ext uri="{28A0092B-C50C-407E-A947-70E740481C1C}">
                <a14:useLocalDpi xmlns:a14="http://schemas.microsoft.com/office/drawing/2010/main" val="0"/>
              </a:ext>
            </a:extLst>
          </a:blip>
          <a:stretch>
            <a:fillRect/>
          </a:stretch>
        </p:blipFill>
        <p:spPr>
          <a:xfrm>
            <a:off x="840375" y="1517923"/>
            <a:ext cx="2521364" cy="3566363"/>
          </a:xfrm>
          <a:prstGeom prst="rect">
            <a:avLst/>
          </a:prstGeom>
        </p:spPr>
      </p:pic>
      <p:sp>
        <p:nvSpPr>
          <p:cNvPr id="19" name="Rectangle 2"/>
          <p:cNvSpPr txBox="1">
            <a:spLocks noChangeArrowheads="1"/>
          </p:cNvSpPr>
          <p:nvPr/>
        </p:nvSpPr>
        <p:spPr>
          <a:xfrm>
            <a:off x="215900" y="851221"/>
            <a:ext cx="8808009" cy="654402"/>
          </a:xfrm>
          <a:prstGeom prst="rect">
            <a:avLst/>
          </a:prstGeom>
        </p:spPr>
        <p:txBody>
          <a:bodyPr/>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eaLnBrk="1" hangingPunct="1">
              <a:lnSpc>
                <a:spcPts val="4000"/>
              </a:lnSpc>
              <a:spcAft>
                <a:spcPts val="0"/>
              </a:spcAft>
              <a:defRPr/>
            </a:pPr>
            <a:r>
              <a:rPr altLang="en-US" dirty="0" kern="0" lang="ja-JP" spc="400">
                <a:latin charset="-128" panose="020B0900000000000000" pitchFamily="50" typeface="HGSｺﾞｼｯｸE"/>
                <a:ea charset="-128" panose="020B0900000000000000" pitchFamily="50" typeface="HGSｺﾞｼｯｸE"/>
              </a:rPr>
              <a:t>受験上の配慮案内</a:t>
            </a:r>
            <a:endParaRPr altLang="ja-JP" dirty="0" kern="0" lang="en-US" spc="400">
              <a:latin charset="-128" panose="020B0900000000000000" pitchFamily="50" typeface="HGSｺﾞｼｯｸE"/>
              <a:ea charset="-128" panose="020B0900000000000000" pitchFamily="50" typeface="HGSｺﾞｼｯｸE"/>
            </a:endParaRPr>
          </a:p>
          <a:p>
            <a:pPr eaLnBrk="1" hangingPunct="1">
              <a:lnSpc>
                <a:spcPts val="4000"/>
              </a:lnSpc>
              <a:spcAft>
                <a:spcPts val="0"/>
              </a:spcAft>
              <a:defRPr/>
            </a:pPr>
            <a:r>
              <a:rPr altLang="en-US" b="1" dirty="0" kern="0" lang="ja-JP" sz="3200">
                <a:latin typeface="+mn-ea"/>
              </a:rPr>
              <a:t>　　　　　　　　　　</a:t>
            </a:r>
            <a:endParaRPr altLang="ja-JP" b="1" dirty="0" kern="0" lang="en-US" sz="3200">
              <a:latin typeface="+mn-ea"/>
            </a:endParaRPr>
          </a:p>
          <a:p>
            <a:pPr eaLnBrk="1" hangingPunct="1">
              <a:lnSpc>
                <a:spcPts val="4000"/>
              </a:lnSpc>
              <a:spcAft>
                <a:spcPts val="0"/>
              </a:spcAft>
              <a:defRPr/>
            </a:pPr>
            <a:r>
              <a:rPr altLang="en-US" dirty="0" kern="0" lang="ja-JP" spc="400" sz="2000">
                <a:latin charset="-128" panose="020B0900000000000000" pitchFamily="50" typeface="HGSｺﾞｼｯｸE"/>
                <a:ea charset="-128" panose="020B0900000000000000" pitchFamily="50" typeface="HGSｺﾞｼｯｸE"/>
              </a:rPr>
              <a:t>　　　　　　　　　</a:t>
            </a:r>
            <a:endParaRPr altLang="ja-JP" dirty="0" kern="0" lang="en-US" sz="2000">
              <a:latin charset="-128" panose="020B0900000000000000" pitchFamily="50" typeface="HGSｺﾞｼｯｸE"/>
              <a:ea charset="-128" panose="020B0900000000000000" pitchFamily="50" typeface="HGSｺﾞｼｯｸE"/>
            </a:endParaRPr>
          </a:p>
        </p:txBody>
      </p:sp>
      <p:sp>
        <p:nvSpPr>
          <p:cNvPr id="8" name="星 5 7"/>
          <p:cNvSpPr/>
          <p:nvPr/>
        </p:nvSpPr>
        <p:spPr bwMode="auto">
          <a:xfrm>
            <a:off x="9612560" y="2996952"/>
            <a:ext cx="1440160" cy="1584176"/>
          </a:xfrm>
          <a:prstGeom prst="star5">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4" name="角丸四角形 13"/>
          <p:cNvSpPr/>
          <p:nvPr/>
        </p:nvSpPr>
        <p:spPr>
          <a:xfrm>
            <a:off x="3779912" y="2904177"/>
            <a:ext cx="4968560" cy="1604823"/>
          </a:xfrm>
          <a:prstGeom prst="roundRect">
            <a:avLst>
              <a:gd fmla="val 5382"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a:spcBef>
                <a:spcPct val="20000"/>
              </a:spcBef>
              <a:buFont charset="2" panose="05000000000000000000" pitchFamily="2" typeface="Wingdings"/>
              <a:buChar char="Ø"/>
            </a:pPr>
            <a:endParaRPr altLang="en-US" lang="ja-JP" sz="1200">
              <a:solidFill>
                <a:schemeClr val="tx2"/>
              </a:solidFill>
              <a:latin typeface="+mj-ea"/>
              <a:ea typeface="+mj-ea"/>
            </a:endParaRPr>
          </a:p>
        </p:txBody>
      </p:sp>
      <p:sp>
        <p:nvSpPr>
          <p:cNvPr id="16" name="正方形/長方形 15"/>
          <p:cNvSpPr/>
          <p:nvPr/>
        </p:nvSpPr>
        <p:spPr>
          <a:xfrm>
            <a:off x="4149637" y="3140486"/>
            <a:ext cx="4310795" cy="1041952"/>
          </a:xfrm>
          <a:prstGeom prst="rect">
            <a:avLst/>
          </a:prstGeom>
        </p:spPr>
        <p:txBody>
          <a:bodyPr wrap="none">
            <a:spAutoFit/>
          </a:bodyPr>
          <a:lstStyle/>
          <a:p>
            <a:pPr fontAlgn="auto">
              <a:lnSpc>
                <a:spcPts val="4000"/>
              </a:lnSpc>
              <a:spcAft>
                <a:spcPts val="0"/>
              </a:spcAft>
            </a:pPr>
            <a:r>
              <a:rPr altLang="ja-JP" b="1" dirty="0" kern="0" lang="en-US" sz="2400">
                <a:latin typeface="+mn-ea"/>
                <a:ea typeface="+mn-ea"/>
              </a:rPr>
              <a:t>Ⅰ </a:t>
            </a:r>
            <a:r>
              <a:rPr altLang="en-US" b="1" dirty="0" kern="0" lang="ja-JP" sz="2400">
                <a:latin typeface="+mn-ea"/>
                <a:ea typeface="+mn-ea"/>
              </a:rPr>
              <a:t>受験上の配慮の概要</a:t>
            </a:r>
            <a:endParaRPr altLang="ja-JP" b="1" dirty="0" kern="0" lang="en-US" sz="2400">
              <a:latin typeface="+mn-ea"/>
              <a:ea typeface="+mn-ea"/>
            </a:endParaRPr>
          </a:p>
          <a:p>
            <a:pPr fontAlgn="auto">
              <a:lnSpc>
                <a:spcPts val="4000"/>
              </a:lnSpc>
              <a:spcAft>
                <a:spcPts val="0"/>
              </a:spcAft>
            </a:pPr>
            <a:r>
              <a:rPr altLang="ja-JP" b="1" dirty="0" kern="0" lang="en-US" sz="2400">
                <a:solidFill>
                  <a:schemeClr val="bg1">
                    <a:lumMod val="75000"/>
                  </a:schemeClr>
                </a:solidFill>
                <a:latin typeface="+mn-ea"/>
                <a:ea typeface="+mn-ea"/>
              </a:rPr>
              <a:t>Ⅱ</a:t>
            </a:r>
            <a:r>
              <a:rPr altLang="en-US" b="1" dirty="0" kern="0" lang="ja-JP" sz="2400">
                <a:solidFill>
                  <a:schemeClr val="bg1">
                    <a:lumMod val="75000"/>
                  </a:schemeClr>
                </a:solidFill>
                <a:latin typeface="+mn-ea"/>
                <a:ea typeface="+mn-ea"/>
              </a:rPr>
              <a:t> 受験上の配慮の申請・手続</a:t>
            </a:r>
            <a:endParaRPr altLang="ja-JP" b="1" dirty="0" kern="0" lang="en-US" sz="2400">
              <a:solidFill>
                <a:schemeClr val="bg1">
                  <a:lumMod val="75000"/>
                </a:schemeClr>
              </a:solidFill>
              <a:latin typeface="+mn-ea"/>
              <a:ea typeface="+mn-ea"/>
            </a:endParaRPr>
          </a:p>
        </p:txBody>
      </p:sp>
      <p:sp>
        <p:nvSpPr>
          <p:cNvPr id="20" name="正方形/長方形 19"/>
          <p:cNvSpPr/>
          <p:nvPr/>
        </p:nvSpPr>
        <p:spPr>
          <a:xfrm>
            <a:off x="3780000" y="2370751"/>
            <a:ext cx="5168727" cy="369332"/>
          </a:xfrm>
          <a:prstGeom prst="rect">
            <a:avLst/>
          </a:prstGeom>
          <a:noFill/>
        </p:spPr>
        <p:txBody>
          <a:bodyPr wrap="square">
            <a:spAutoFit/>
          </a:bodyPr>
          <a:lstStyle/>
          <a:p>
            <a:pPr fontAlgn="auto">
              <a:spcAft>
                <a:spcPts val="0"/>
              </a:spcAft>
            </a:pPr>
            <a:r>
              <a:rPr altLang="ja-JP" dirty="0" lang="en-US" sz="1800"/>
              <a:t>※</a:t>
            </a:r>
            <a:r>
              <a:rPr altLang="en-US" dirty="0" lang="ja-JP" sz="1800"/>
              <a:t>このスライドでは以下の内容について説明します</a:t>
            </a:r>
            <a:endParaRPr altLang="ja-JP" dirty="0" lang="en-US" sz="1800"/>
          </a:p>
        </p:txBody>
      </p:sp>
      <p:sp>
        <p:nvSpPr>
          <p:cNvPr id="22" name="角丸四角形 21"/>
          <p:cNvSpPr/>
          <p:nvPr/>
        </p:nvSpPr>
        <p:spPr bwMode="auto">
          <a:xfrm>
            <a:off x="215901" y="5157192"/>
            <a:ext cx="4572124" cy="1044000"/>
          </a:xfrm>
          <a:prstGeom prst="roundRect">
            <a:avLst>
              <a:gd fmla="val 10818"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a:spcBef>
                <a:spcPct val="20000"/>
              </a:spcBef>
              <a:buFont charset="2" panose="05000000000000000000" pitchFamily="2" typeface="Wingdings"/>
              <a:buChar char="Ø"/>
            </a:pPr>
            <a:r>
              <a:rPr altLang="en-US" dirty="0" lang="ja-JP" sz="1200">
                <a:solidFill>
                  <a:schemeClr val="tx2"/>
                </a:solidFill>
                <a:latin typeface="+mj-ea"/>
                <a:ea typeface="+mj-ea"/>
              </a:rPr>
              <a:t>「受験上の配慮案内」をお手元にご準備ください。</a:t>
            </a:r>
            <a:endParaRPr altLang="ja-JP" dirty="0" lang="en-US" sz="1200">
              <a:solidFill>
                <a:schemeClr val="tx2"/>
              </a:solidFill>
              <a:latin typeface="+mj-ea"/>
              <a:ea typeface="+mj-ea"/>
            </a:endParaRPr>
          </a:p>
          <a:p>
            <a:pPr eaLnBrk="1" hangingPunct="1" indent="-360000" marL="180000">
              <a:spcBef>
                <a:spcPct val="20000"/>
              </a:spcBef>
              <a:buFont charset="2" panose="05000000000000000000" pitchFamily="2" typeface="Wingdings"/>
              <a:buChar char="Ø"/>
            </a:pPr>
            <a:r>
              <a:rPr altLang="en-US" dirty="0" lang="ja-JP" sz="1200">
                <a:solidFill>
                  <a:schemeClr val="tx1"/>
                </a:solidFill>
                <a:latin typeface="+mj-ea"/>
                <a:ea typeface="+mj-ea"/>
              </a:rPr>
              <a:t>ナレーションでは，以下の名称について，適宜，</a:t>
            </a:r>
            <a:r>
              <a:rPr altLang="ja-JP" dirty="0" lang="en-US" sz="1200">
                <a:solidFill>
                  <a:schemeClr val="tx1"/>
                </a:solidFill>
                <a:latin typeface="+mj-ea"/>
                <a:ea typeface="+mj-ea"/>
              </a:rPr>
              <a:t> </a:t>
            </a:r>
            <a:r>
              <a:rPr altLang="en-US" dirty="0" lang="ja-JP" sz="1200">
                <a:solidFill>
                  <a:schemeClr val="tx1"/>
                </a:solidFill>
                <a:latin typeface="+mj-ea"/>
                <a:ea typeface="+mj-ea"/>
              </a:rPr>
              <a:t>省略します。</a:t>
            </a:r>
            <a:endParaRPr altLang="ja-JP" dirty="0" lang="en-US" sz="1200">
              <a:solidFill>
                <a:schemeClr val="tx1"/>
              </a:solidFill>
              <a:latin typeface="+mj-ea"/>
              <a:ea typeface="+mj-ea"/>
            </a:endParaRPr>
          </a:p>
          <a:p>
            <a:pPr eaLnBrk="1" hangingPunct="1" indent="-342900" lvl="1" marL="798513">
              <a:spcBef>
                <a:spcPct val="20000"/>
              </a:spcBef>
              <a:buFont charset="2" panose="05000000000000000000" pitchFamily="2" typeface="Wingdings"/>
              <a:buChar char="u"/>
            </a:pPr>
            <a:r>
              <a:rPr altLang="en-US" dirty="0" lang="ja-JP" sz="1200">
                <a:solidFill>
                  <a:schemeClr val="accent6"/>
                </a:solidFill>
                <a:latin typeface="+mj-ea"/>
                <a:ea typeface="+mj-ea"/>
              </a:rPr>
              <a:t>大学入学共通テスト　 　⇒共通テスト</a:t>
            </a:r>
            <a:endParaRPr altLang="ja-JP" dirty="0" lang="en-US" sz="1200">
              <a:solidFill>
                <a:schemeClr val="accent6"/>
              </a:solidFill>
              <a:latin typeface="+mj-ea"/>
              <a:ea typeface="+mj-ea"/>
            </a:endParaRPr>
          </a:p>
          <a:p>
            <a:pPr eaLnBrk="1" hangingPunct="1" indent="-342900" lvl="1" marL="798513">
              <a:spcBef>
                <a:spcPct val="20000"/>
              </a:spcBef>
              <a:buFont charset="2" panose="05000000000000000000" pitchFamily="2" typeface="Wingdings"/>
              <a:buChar char="u"/>
            </a:pPr>
            <a:r>
              <a:rPr altLang="en-US" dirty="0" lang="ja-JP" sz="1200">
                <a:solidFill>
                  <a:schemeClr val="accent6"/>
                </a:solidFill>
                <a:latin typeface="+mj-ea"/>
                <a:ea typeface="+mj-ea"/>
              </a:rPr>
              <a:t>受験上の配慮案内　  　⇒配慮案内</a:t>
            </a:r>
            <a:r>
              <a:rPr altLang="en-US" dirty="0" lang="ja-JP" sz="1200">
                <a:solidFill>
                  <a:srgbClr val="0066FF"/>
                </a:solidFill>
                <a:latin typeface="+mj-ea"/>
                <a:ea typeface="+mj-ea"/>
              </a:rPr>
              <a:t>　</a:t>
            </a:r>
            <a:endParaRPr altLang="en-US" dirty="0" lang="ja-JP" sz="1400">
              <a:latin typeface="+mj-ea"/>
              <a:ea typeface="+mj-ea"/>
            </a:endParaRPr>
          </a:p>
        </p:txBody>
      </p:sp>
      <p:sp>
        <p:nvSpPr>
          <p:cNvPr id="5" name="スライド番号プレースホルダー 4">
            <a:extLst>
              <a:ext uri="{FF2B5EF4-FFF2-40B4-BE49-F238E27FC236}">
                <a16:creationId xmlns:a16="http://schemas.microsoft.com/office/drawing/2014/main" id="{09F6A640-298E-48A3-974B-CF670A29896B}"/>
              </a:ext>
            </a:extLst>
          </p:cNvPr>
          <p:cNvSpPr>
            <a:spLocks noGrp="1"/>
          </p:cNvSpPr>
          <p:nvPr>
            <p:ph idx="12" sz="quarter" type="sldNum"/>
          </p:nvPr>
        </p:nvSpPr>
        <p:spPr>
          <a:xfrm>
            <a:off x="6553201" y="6336750"/>
            <a:ext cx="1981200" cy="476250"/>
          </a:xfrm>
        </p:spPr>
        <p:txBody>
          <a:bodyPr/>
          <a:lstStyle/>
          <a:p>
            <a:pPr>
              <a:defRPr/>
            </a:pPr>
            <a:fld id="{5D0C3138-1DF5-4EE7-9BC8-8086AF259160}" type="slidenum">
              <a:rPr altLang="ja-JP" lang="en-US" smtClean="0"/>
              <a:pPr>
                <a:defRPr/>
              </a:pPr>
              <a:t>1</a:t>
            </a:fld>
            <a:endParaRPr altLang="ja-JP" lang="en-US"/>
          </a:p>
        </p:txBody>
      </p:sp>
    </p:spTree>
    <p:extLst>
      <p:ext uri="{BB962C8B-B14F-4D97-AF65-F5344CB8AC3E}">
        <p14:creationId xmlns:p14="http://schemas.microsoft.com/office/powerpoint/2010/main" val="3800688955"/>
      </p:ext>
    </p:extLst>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8676" name="Rectangle 15"/>
          <p:cNvSpPr>
            <a:spLocks noChangeArrowheads="1"/>
          </p:cNvSpPr>
          <p:nvPr/>
        </p:nvSpPr>
        <p:spPr bwMode="auto">
          <a:xfrm>
            <a:off x="496889" y="45300"/>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【P30】 </a:t>
            </a:r>
            <a:r>
              <a:rPr altLang="en-US" dirty="0" lang="ja-JP" sz="2600">
                <a:solidFill>
                  <a:srgbClr val="0033CC"/>
                </a:solidFill>
              </a:rPr>
              <a:t>　　</a:t>
            </a:r>
          </a:p>
        </p:txBody>
      </p:sp>
      <p:sp>
        <p:nvSpPr>
          <p:cNvPr id="8199" name="Rectangle 3"/>
          <p:cNvSpPr>
            <a:spLocks noChangeArrowheads="1" noGrp="1"/>
          </p:cNvSpPr>
          <p:nvPr>
            <p:ph idx="4294967295" type="body"/>
          </p:nvPr>
        </p:nvSpPr>
        <p:spPr>
          <a:xfrm>
            <a:off x="179512" y="1341000"/>
            <a:ext cx="8856983" cy="5040000"/>
          </a:xfrm>
        </p:spPr>
        <p:txBody>
          <a:bodyPr/>
          <a:lstStyle/>
          <a:p>
            <a:pPr eaLnBrk="1" hangingPunct="1" indent="-268288" marL="268288">
              <a:buFontTx/>
              <a:buNone/>
              <a:defRPr/>
            </a:pPr>
            <a:r>
              <a:rPr altLang="en-US" dirty="0" lang="ja-JP" sz="500"/>
              <a:t>　</a:t>
            </a:r>
          </a:p>
          <a:p>
            <a:pPr eaLnBrk="1" hangingPunct="1" indent="-268288" marL="268288">
              <a:buFontTx/>
              <a:buNone/>
              <a:defRPr/>
            </a:pPr>
            <a:r>
              <a:rPr altLang="en-US" dirty="0" lang="ja-JP" sz="500"/>
              <a:t>　</a:t>
            </a:r>
            <a:endParaRPr altLang="ja-JP" dirty="0" lang="en-US" sz="2400"/>
          </a:p>
          <a:p>
            <a:pPr eaLnBrk="1" hangingPunct="1">
              <a:spcBef>
                <a:spcPct val="0"/>
              </a:spcBef>
              <a:buFont charset="2" panose="05000000000000000000" pitchFamily="2" typeface="Wingdings"/>
              <a:buChar char="l"/>
              <a:defRPr/>
            </a:pPr>
            <a:r>
              <a:rPr altLang="en-US" dirty="0" lang="ja-JP" sz="2400"/>
              <a:t>　出願後の不慮の事故等（交通事故，負傷，発病等）のため受験上の配慮を希望する場合は，受験票に記載の</a:t>
            </a:r>
            <a:r>
              <a:rPr altLang="ja-JP" dirty="0" lang="en-US" sz="2400"/>
              <a:t>｢</a:t>
            </a:r>
            <a:r>
              <a:rPr altLang="en-US" dirty="0" lang="ja-JP" sz="2400"/>
              <a:t>問合せ大学</a:t>
            </a:r>
            <a:r>
              <a:rPr altLang="ja-JP" dirty="0" lang="en-US" sz="2400"/>
              <a:t>｣</a:t>
            </a:r>
            <a:r>
              <a:rPr altLang="en-US" dirty="0" lang="ja-JP" sz="2400"/>
              <a:t>に</a:t>
            </a:r>
            <a:endParaRPr altLang="ja-JP" dirty="0" lang="en-US" sz="2400"/>
          </a:p>
          <a:p>
            <a:pPr eaLnBrk="1" hangingPunct="1" indent="-355600" marL="355600">
              <a:spcBef>
                <a:spcPct val="0"/>
              </a:spcBef>
              <a:buNone/>
              <a:defRPr/>
            </a:pPr>
            <a:r>
              <a:rPr altLang="en-US" dirty="0" lang="ja-JP" sz="2400"/>
              <a:t>    申請してください。</a:t>
            </a:r>
            <a:endParaRPr altLang="ja-JP" dirty="0" lang="en-US" sz="2400"/>
          </a:p>
          <a:p>
            <a:pPr eaLnBrk="1" hangingPunct="1" indent="0" marL="0">
              <a:spcBef>
                <a:spcPct val="0"/>
              </a:spcBef>
              <a:buNone/>
              <a:defRPr/>
            </a:pPr>
            <a:endParaRPr altLang="en-US" dirty="0" lang="ja-JP" sz="500"/>
          </a:p>
          <a:p>
            <a:pPr eaLnBrk="1" hangingPunct="1">
              <a:spcBef>
                <a:spcPct val="0"/>
              </a:spcBef>
              <a:buFont charset="2" panose="05000000000000000000" pitchFamily="2" typeface="Wingdings"/>
              <a:buChar char="l"/>
              <a:defRPr/>
            </a:pPr>
            <a:r>
              <a:rPr altLang="en-US" dirty="0" lang="ja-JP" sz="2400"/>
              <a:t>　医師の診断書には，「発症等の時期」</a:t>
            </a:r>
            <a:r>
              <a:rPr altLang="en-US" dirty="0" lang="ja-JP" sz="2400" u="heavy"/>
              <a:t>「希望する配慮事項が試験当日に必要な理由」</a:t>
            </a:r>
            <a:r>
              <a:rPr altLang="en-US" dirty="0" lang="ja-JP" sz="2400"/>
              <a:t>を必ず明記してもらってください。  </a:t>
            </a:r>
            <a:endParaRPr altLang="ja-JP" dirty="0" lang="en-US" sz="2400"/>
          </a:p>
          <a:p>
            <a:pPr eaLnBrk="1" hangingPunct="1" indent="-268288" marL="268288">
              <a:buFontTx/>
              <a:buNone/>
              <a:defRPr/>
            </a:pPr>
            <a:endParaRPr altLang="ja-JP" dirty="0" lang="en-US" sz="2400"/>
          </a:p>
          <a:p>
            <a:pPr eaLnBrk="1" hangingPunct="1" indent="-268288" marL="268288">
              <a:buFontTx/>
              <a:buNone/>
              <a:defRPr/>
            </a:pPr>
            <a:endParaRPr altLang="ja-JP" dirty="0" lang="en-US" sz="2400"/>
          </a:p>
          <a:p>
            <a:pPr eaLnBrk="1" hangingPunct="1" indent="-268288" marL="268288">
              <a:buFontTx/>
              <a:buNone/>
              <a:defRPr/>
            </a:pPr>
            <a:endParaRPr altLang="ja-JP" dirty="0" lang="en-US" sz="2400"/>
          </a:p>
          <a:p>
            <a:pPr eaLnBrk="1" hangingPunct="1" indent="-268288" marL="268288">
              <a:buFontTx/>
              <a:buNone/>
              <a:defRPr/>
            </a:pPr>
            <a:endParaRPr altLang="ja-JP" dirty="0" lang="en-US" sz="2400"/>
          </a:p>
          <a:p>
            <a:pPr eaLnBrk="1" hangingPunct="1" indent="-268288" marL="268288">
              <a:buFontTx/>
              <a:buNone/>
              <a:defRPr/>
            </a:pPr>
            <a:endParaRPr altLang="ja-JP" dirty="0" lang="en-US" sz="2400"/>
          </a:p>
          <a:p>
            <a:pPr eaLnBrk="1" hangingPunct="1" indent="-268288" marL="268288">
              <a:buNone/>
              <a:defRPr/>
            </a:pPr>
            <a:r>
              <a:rPr altLang="en-US" dirty="0" lang="ja-JP" sz="2400" u="sng">
                <a:solidFill>
                  <a:srgbClr val="FF0000"/>
                </a:solidFill>
              </a:rPr>
              <a:t> </a:t>
            </a:r>
            <a:endParaRPr altLang="ja-JP" dirty="0" lang="en-US" sz="2400"/>
          </a:p>
        </p:txBody>
      </p:sp>
      <p:sp>
        <p:nvSpPr>
          <p:cNvPr id="7" name="Rectangle 5"/>
          <p:cNvSpPr>
            <a:spLocks noChangeArrowheads="1"/>
          </p:cNvSpPr>
          <p:nvPr/>
        </p:nvSpPr>
        <p:spPr bwMode="auto">
          <a:xfrm>
            <a:off x="179512" y="871290"/>
            <a:ext cx="8856984" cy="611188"/>
          </a:xfrm>
          <a:prstGeom prst="roundRect">
            <a:avLst>
              <a:gd fmla="val 24537" name="adj"/>
            </a:avLst>
          </a:prstGeom>
          <a:solidFill>
            <a:srgbClr val="FFC000"/>
          </a:solidFill>
          <a:ln w="28575">
            <a:solidFill>
              <a:srgbClr val="FF6600"/>
            </a:solidFill>
          </a:ln>
        </p:spPr>
        <p:txBody>
          <a:bodyPr anchor="b"/>
          <a:lstStyle/>
          <a:p>
            <a:pPr algn="dist" eaLnBrk="1" hangingPunct="1">
              <a:defRPr/>
            </a:pPr>
            <a:r>
              <a:rPr altLang="en-US" b="1" dirty="0" lang="ja-JP" sz="3200">
                <a:solidFill>
                  <a:schemeClr val="tx2"/>
                </a:solidFill>
                <a:latin typeface="+mn-ea"/>
                <a:ea typeface="+mn-ea"/>
              </a:rPr>
              <a:t>６　出願後の不慮の事故等による受験上の配慮</a:t>
            </a:r>
          </a:p>
        </p:txBody>
      </p:sp>
      <p:grpSp>
        <p:nvGrpSpPr>
          <p:cNvPr id="6" name="グループ化 5"/>
          <p:cNvGrpSpPr/>
          <p:nvPr/>
        </p:nvGrpSpPr>
        <p:grpSpPr>
          <a:xfrm>
            <a:off x="179511" y="3589406"/>
            <a:ext cx="8856984" cy="1999594"/>
            <a:chOff x="554491" y="2952099"/>
            <a:chExt cx="8194223" cy="2042386"/>
          </a:xfrm>
        </p:grpSpPr>
        <p:sp>
          <p:nvSpPr>
            <p:cNvPr id="4" name="正方形/長方形 3"/>
            <p:cNvSpPr/>
            <p:nvPr/>
          </p:nvSpPr>
          <p:spPr bwMode="auto">
            <a:xfrm>
              <a:off x="606426" y="2952099"/>
              <a:ext cx="8142288" cy="1700901"/>
            </a:xfrm>
            <a:prstGeom prst="rect">
              <a:avLst/>
            </a:prstGeom>
            <a:noFill/>
            <a:ln algn="ctr" cap="flat" cmpd="dbl" w="57150">
              <a:solidFill>
                <a:srgbClr val="FF0000"/>
              </a:solidFill>
              <a:prstDash val="solid"/>
              <a:round/>
              <a:headEnd len="med" type="none" w="med"/>
              <a:tailEnd len="med" type="none" w="med"/>
            </a:ln>
            <a:effectLst/>
          </p:spPr>
          <p:txBody>
            <a:bodyPr/>
            <a:lstStyle/>
            <a:p>
              <a:pPr eaLnBrk="1" hangingPunct="1" indent="-268288" marL="268288">
                <a:spcBef>
                  <a:spcPct val="20000"/>
                </a:spcBef>
                <a:defRPr/>
              </a:pPr>
              <a:endParaRPr altLang="en-US" dirty="0" lang="ja-JP" sz="200">
                <a:latin charset="0" typeface="Arial"/>
              </a:endParaRPr>
            </a:p>
          </p:txBody>
        </p:sp>
        <p:sp>
          <p:nvSpPr>
            <p:cNvPr id="2" name="正方形/長方形 1"/>
            <p:cNvSpPr/>
            <p:nvPr/>
          </p:nvSpPr>
          <p:spPr>
            <a:xfrm>
              <a:off x="554491" y="3013997"/>
              <a:ext cx="8177362" cy="1980488"/>
            </a:xfrm>
            <a:prstGeom prst="rect">
              <a:avLst/>
            </a:prstGeom>
          </p:spPr>
          <p:txBody>
            <a:bodyPr wrap="square">
              <a:spAutoFit/>
            </a:bodyPr>
            <a:lstStyle/>
            <a:p>
              <a:pPr indent="-1077913" marL="1077913"/>
              <a:r>
                <a:rPr altLang="en-US" dirty="0" lang="ja-JP" sz="2400">
                  <a:solidFill>
                    <a:srgbClr val="FF0000"/>
                  </a:solidFill>
                </a:rPr>
                <a:t> 注 意  </a:t>
              </a:r>
              <a:r>
                <a:rPr altLang="ja-JP" dirty="0" lang="en-US" sz="2400">
                  <a:solidFill>
                    <a:srgbClr val="FF0000"/>
                  </a:solidFill>
                </a:rPr>
                <a:t>:</a:t>
              </a:r>
              <a:r>
                <a:rPr altLang="en-US" dirty="0" lang="ja-JP" sz="2400">
                  <a:solidFill>
                    <a:srgbClr val="00B050"/>
                  </a:solidFill>
                </a:rPr>
                <a:t>　</a:t>
              </a:r>
              <a:r>
                <a:rPr altLang="en-US" dirty="0" lang="ja-JP" sz="2400"/>
                <a:t>この申請は，申請する理由が出願後に発生したときに限り行うことができるものです。</a:t>
              </a:r>
              <a:endParaRPr altLang="ja-JP" dirty="0" lang="en-US" sz="2400"/>
            </a:p>
            <a:p>
              <a:pPr indent="-1077913" marL="1077913"/>
              <a:r>
                <a:rPr altLang="en-US" dirty="0" lang="ja-JP" sz="2400"/>
                <a:t>　　　　　   したがって，</a:t>
              </a:r>
              <a:r>
                <a:rPr altLang="en-US" dirty="0" lang="ja-JP" sz="2400" u="sng">
                  <a:solidFill>
                    <a:srgbClr val="FF0000"/>
                  </a:solidFill>
                </a:rPr>
                <a:t>出願時までに申請すべき内容であった場合には対象となりません。</a:t>
              </a:r>
              <a:endParaRPr altLang="ja-JP" dirty="0" lang="en-US" sz="2400" u="sng">
                <a:solidFill>
                  <a:srgbClr val="FF0000"/>
                </a:solidFill>
              </a:endParaRPr>
            </a:p>
            <a:p>
              <a:r>
                <a:rPr altLang="en-US" dirty="0" lang="ja-JP" sz="2400" u="sng">
                  <a:solidFill>
                    <a:srgbClr val="FF0000"/>
                  </a:solidFill>
                </a:rPr>
                <a:t>　　　　　　</a:t>
              </a:r>
            </a:p>
          </p:txBody>
        </p:sp>
      </p:grpSp>
      <p:sp>
        <p:nvSpPr>
          <p:cNvPr id="3" name="正方形/長方形 2"/>
          <p:cNvSpPr/>
          <p:nvPr/>
        </p:nvSpPr>
        <p:spPr bwMode="auto">
          <a:xfrm>
            <a:off x="2813645" y="1898055"/>
            <a:ext cx="3456384" cy="18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graphicFrame>
        <p:nvGraphicFramePr>
          <p:cNvPr id="5" name="表 4"/>
          <p:cNvGraphicFramePr>
            <a:graphicFrameLocks noGrp="1"/>
          </p:cNvGraphicFramePr>
          <p:nvPr>
            <p:extLst>
              <p:ext uri="{D42A27DB-BD31-4B8C-83A1-F6EECF244321}">
                <p14:modId xmlns:p14="http://schemas.microsoft.com/office/powerpoint/2010/main" val="883351117"/>
              </p:ext>
            </p:extLst>
          </p:nvPr>
        </p:nvGraphicFramePr>
        <p:xfrm>
          <a:off x="941837" y="5334420"/>
          <a:ext cx="7200000" cy="975360"/>
        </p:xfrm>
        <a:graphic>
          <a:graphicData uri="http://schemas.openxmlformats.org/drawingml/2006/table">
            <a:tbl>
              <a:tblPr bandRow="1" firstRow="1">
                <a:tableStyleId>{5C22544A-7EE6-4342-B048-85BDC9FD1C3A}</a:tableStyleId>
              </a:tblPr>
              <a:tblGrid>
                <a:gridCol w="7200000">
                  <a:extLst>
                    <a:ext uri="{9D8B030D-6E8A-4147-A177-3AD203B41FA5}">
                      <a16:colId xmlns:a16="http://schemas.microsoft.com/office/drawing/2014/main" val="3160906983"/>
                    </a:ext>
                  </a:extLst>
                </a:gridCol>
              </a:tblGrid>
              <a:tr h="420500">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800">
                          <a:effectLst/>
                        </a:rPr>
                        <a:t>申請受付期間</a:t>
                      </a:r>
                      <a:endParaRPr altLang="ja-JP" b="0" dirty="0" kern="100" lang="ja-JP" sz="2800">
                        <a:solidFill>
                          <a:schemeClr val="accent3"/>
                        </a:solidFill>
                        <a:effectLst/>
                        <a:latin typeface="Century"/>
                        <a:ea typeface="ＭＳ 明朝"/>
                        <a:cs typeface="Times New Roman"/>
                      </a:endParaRPr>
                    </a:p>
                  </a:txBody>
                  <a:tcPr anchor="b">
                    <a:solidFill>
                      <a:schemeClr val="accent2"/>
                    </a:solidFill>
                  </a:tcPr>
                </a:tc>
                <a:extLst>
                  <a:ext uri="{0D108BD9-81ED-4DB2-BD59-A6C34878D82A}">
                    <a16:rowId xmlns:a16="http://schemas.microsoft.com/office/drawing/2014/main" val="246369796"/>
                  </a:ext>
                </a:extLst>
              </a:tr>
              <a:tr h="385236">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400">
                          <a:solidFill>
                            <a:schemeClr val="tx1"/>
                          </a:solidFill>
                          <a:effectLst/>
                          <a:latin typeface="+mn-ea"/>
                          <a:ea typeface="+mn-ea"/>
                          <a:cs typeface="Arial"/>
                        </a:rPr>
                        <a:t>受験票の受領から</a:t>
                      </a:r>
                      <a:r>
                        <a:rPr altLang="en-US" b="0" dirty="0" kern="100" kumimoji="1" lang="ja-JP" sz="2400" u="sng">
                          <a:solidFill>
                            <a:srgbClr val="FF0000"/>
                          </a:solidFill>
                          <a:effectLst/>
                          <a:latin typeface="+mn-ea"/>
                          <a:ea typeface="+mn-ea"/>
                          <a:cs typeface="Arial"/>
                        </a:rPr>
                        <a:t>令和</a:t>
                      </a:r>
                      <a:r>
                        <a:rPr altLang="ja-JP" b="0" dirty="0" kern="100" kumimoji="1" lang="en-US" sz="2400" u="sng">
                          <a:solidFill>
                            <a:srgbClr val="FF0000"/>
                          </a:solidFill>
                          <a:effectLst/>
                          <a:latin typeface="+mn-ea"/>
                          <a:ea typeface="+mn-ea"/>
                          <a:cs typeface="Arial"/>
                        </a:rPr>
                        <a:t>5</a:t>
                      </a:r>
                      <a:r>
                        <a:rPr altLang="en-US" b="0" dirty="0" kern="100" kumimoji="1" lang="ja-JP" sz="2400" u="sng">
                          <a:solidFill>
                            <a:srgbClr val="FF0000"/>
                          </a:solidFill>
                          <a:effectLst/>
                          <a:latin typeface="+mn-ea"/>
                          <a:ea typeface="+mn-ea"/>
                          <a:cs typeface="Arial"/>
                        </a:rPr>
                        <a:t>年</a:t>
                      </a:r>
                      <a:r>
                        <a:rPr altLang="ja-JP" b="0" dirty="0" kern="100" kumimoji="1" lang="en-US" sz="2400" u="sng">
                          <a:solidFill>
                            <a:srgbClr val="FF0000"/>
                          </a:solidFill>
                          <a:effectLst/>
                          <a:latin typeface="+mn-ea"/>
                          <a:ea typeface="+mn-ea"/>
                          <a:cs typeface="Arial"/>
                        </a:rPr>
                        <a:t>1</a:t>
                      </a:r>
                      <a:r>
                        <a:rPr altLang="en-US" b="0" dirty="0" kern="100" kumimoji="1" lang="ja-JP" sz="2400" u="sng">
                          <a:solidFill>
                            <a:srgbClr val="FF0000"/>
                          </a:solidFill>
                          <a:effectLst/>
                          <a:latin typeface="+mn-ea"/>
                          <a:ea typeface="+mn-ea"/>
                          <a:cs typeface="Arial"/>
                        </a:rPr>
                        <a:t>月</a:t>
                      </a:r>
                      <a:r>
                        <a:rPr altLang="ja-JP" b="0" dirty="0" kern="100" kumimoji="1" lang="en-US" sz="2400" u="sng">
                          <a:solidFill>
                            <a:srgbClr val="FF0000"/>
                          </a:solidFill>
                          <a:effectLst/>
                          <a:latin typeface="+mn-ea"/>
                          <a:ea typeface="+mn-ea"/>
                          <a:cs typeface="Arial"/>
                        </a:rPr>
                        <a:t>11</a:t>
                      </a:r>
                      <a:r>
                        <a:rPr altLang="en-US" b="0" dirty="0" kern="100" kumimoji="1" lang="ja-JP" sz="2400" u="sng">
                          <a:solidFill>
                            <a:srgbClr val="FF0000"/>
                          </a:solidFill>
                          <a:effectLst/>
                          <a:latin typeface="+mn-ea"/>
                          <a:ea typeface="+mn-ea"/>
                          <a:cs typeface="Arial"/>
                        </a:rPr>
                        <a:t>日（水）</a:t>
                      </a:r>
                      <a:r>
                        <a:rPr altLang="ja-JP" b="0" dirty="0" kern="100" kumimoji="1" lang="en-US" sz="2400" u="sng">
                          <a:solidFill>
                            <a:srgbClr val="FF0000"/>
                          </a:solidFill>
                          <a:effectLst/>
                          <a:latin typeface="+mn-ea"/>
                          <a:ea typeface="+mn-ea"/>
                          <a:cs typeface="Arial"/>
                        </a:rPr>
                        <a:t>17</a:t>
                      </a:r>
                      <a:r>
                        <a:rPr altLang="en-US" b="0" dirty="0" kern="100" kumimoji="1" lang="ja-JP" sz="2400" u="sng">
                          <a:solidFill>
                            <a:srgbClr val="FF0000"/>
                          </a:solidFill>
                          <a:effectLst/>
                          <a:latin typeface="+mn-ea"/>
                          <a:ea typeface="+mn-ea"/>
                          <a:cs typeface="Arial"/>
                        </a:rPr>
                        <a:t>時まで</a:t>
                      </a:r>
                      <a:endParaRPr altLang="ja-JP" b="0" dirty="0" kern="100" kumimoji="1" lang="en-US" sz="2400" u="sng">
                        <a:solidFill>
                          <a:srgbClr val="FF0000"/>
                        </a:solidFill>
                        <a:effectLst/>
                        <a:latin typeface="+mn-ea"/>
                        <a:ea typeface="+mn-ea"/>
                        <a:cs typeface="Arial"/>
                      </a:endParaRPr>
                    </a:p>
                  </a:txBody>
                  <a:tcPr anchor="ctr">
                    <a:solidFill>
                      <a:schemeClr val="accent1"/>
                    </a:solidFill>
                  </a:tcPr>
                </a:tc>
                <a:extLst>
                  <a:ext uri="{0D108BD9-81ED-4DB2-BD59-A6C34878D82A}">
                    <a16:rowId xmlns:a16="http://schemas.microsoft.com/office/drawing/2014/main" val="3473783164"/>
                  </a:ext>
                </a:extLst>
              </a:tr>
            </a:tbl>
          </a:graphicData>
        </a:graphic>
      </p:graphicFrame>
      <p:sp>
        <p:nvSpPr>
          <p:cNvPr id="8" name="スライド番号プレースホルダー 7">
            <a:extLst>
              <a:ext uri="{FF2B5EF4-FFF2-40B4-BE49-F238E27FC236}">
                <a16:creationId xmlns:a16="http://schemas.microsoft.com/office/drawing/2014/main" id="{D630D49C-4B31-43B2-8FF7-D8D16BF0668C}"/>
              </a:ext>
            </a:extLst>
          </p:cNvPr>
          <p:cNvSpPr>
            <a:spLocks noGrp="1"/>
          </p:cNvSpPr>
          <p:nvPr>
            <p:ph idx="12" sz="quarter" type="sldNum"/>
          </p:nvPr>
        </p:nvSpPr>
        <p:spPr>
          <a:xfrm>
            <a:off x="6553201" y="6336750"/>
            <a:ext cx="1981200" cy="476250"/>
          </a:xfrm>
        </p:spPr>
        <p:txBody>
          <a:bodyPr/>
          <a:lstStyle/>
          <a:p>
            <a:pPr>
              <a:defRPr/>
            </a:pPr>
            <a:fld id="{9EB99C81-28D7-41D1-BE21-A12FAA09D35B}" type="slidenum">
              <a:rPr altLang="ja-JP" lang="en-US" smtClean="0"/>
              <a:pPr>
                <a:defRPr/>
              </a:pPr>
              <a:t>10</a:t>
            </a:fld>
            <a:endParaRPr altLang="ja-JP" dirty="0" lang="en-US"/>
          </a:p>
        </p:txBody>
      </p:sp>
    </p:spTree>
  </p:cSld>
  <p:clrMapOvr>
    <a:masterClrMapping/>
  </p:clrMapOvr>
  <p:transition/>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 name="正方形/長方形 6"/>
          <p:cNvSpPr/>
          <p:nvPr/>
        </p:nvSpPr>
        <p:spPr>
          <a:xfrm>
            <a:off x="539752" y="158752"/>
            <a:ext cx="1878013" cy="461665"/>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en-US" dirty="0" kern="0" lang="ja-JP" sz="2400">
                <a:latin charset="0" typeface="Arial"/>
                <a:ea charset="-128" typeface="ＭＳ Ｐゴシック"/>
              </a:rPr>
              <a:t>表紙 裏</a:t>
            </a:r>
            <a:r>
              <a:rPr altLang="ja-JP" b="1" dirty="0" kern="0" lang="en-US" sz="2400">
                <a:latin charset="0" typeface="Arial"/>
                <a:ea charset="-128" typeface="ＭＳ Ｐゴシック"/>
              </a:rPr>
              <a:t>】</a:t>
            </a:r>
          </a:p>
        </p:txBody>
      </p:sp>
      <p:sp>
        <p:nvSpPr>
          <p:cNvPr id="2" name="正方形/長方形 1">
            <a:extLst>
              <a:ext uri="{FF2B5EF4-FFF2-40B4-BE49-F238E27FC236}">
                <a16:creationId xmlns:a16="http://schemas.microsoft.com/office/drawing/2014/main" id="{AEF200D1-EB30-4532-9917-B6079981DC66}"/>
              </a:ext>
            </a:extLst>
          </p:cNvPr>
          <p:cNvSpPr/>
          <p:nvPr/>
        </p:nvSpPr>
        <p:spPr bwMode="auto">
          <a:xfrm>
            <a:off x="1116059" y="2637000"/>
            <a:ext cx="7416824" cy="2232248"/>
          </a:xfrm>
          <a:prstGeom prst="rect">
            <a:avLst/>
          </a:prstGeom>
          <a:solidFill>
            <a:srgbClr val="DAEDEF"/>
          </a:solidFill>
          <a:ln/>
        </p:spPr>
        <p:style>
          <a:lnRef idx="2">
            <a:schemeClr val="accent2">
              <a:shade val="50000"/>
            </a:schemeClr>
          </a:lnRef>
          <a:fillRef idx="1">
            <a:schemeClr val="accent2"/>
          </a:fillRef>
          <a:effectRef idx="0">
            <a:schemeClr val="accent2"/>
          </a:effectRef>
          <a:fontRef idx="minor">
            <a:schemeClr val="lt1"/>
          </a:fontRef>
        </p:style>
        <p:txBody>
          <a:bodyPr anchor="ctr" anchorCtr="0" bIns="45720" compatLnSpc="1" lIns="216000" numCol="1" rIns="91440" rtlCol="0" tIns="45720" vert="horz" wrap="square">
            <a:prstTxWarp prst="textNoShape">
              <a:avLst/>
            </a:prstTxWarp>
          </a:bodyPr>
          <a:lstStyle/>
          <a:p>
            <a:pPr lvl="0">
              <a:spcBef>
                <a:spcPts val="600"/>
              </a:spcBef>
              <a:defRPr/>
            </a:pPr>
            <a:r>
              <a:rPr altLang="ja-JP" dirty="0" kern="0" lang="en-US" sz="2400">
                <a:solidFill>
                  <a:srgbClr val="000000"/>
                </a:solidFill>
              </a:rPr>
              <a:t>【</a:t>
            </a:r>
            <a:r>
              <a:rPr altLang="en-US" dirty="0" kern="0" lang="ja-JP" sz="2400">
                <a:solidFill>
                  <a:srgbClr val="000000"/>
                </a:solidFill>
              </a:rPr>
              <a:t>志願者問合せ専用電話</a:t>
            </a:r>
            <a:r>
              <a:rPr altLang="ja-JP" dirty="0" kern="0" lang="en-US" sz="2400">
                <a:solidFill>
                  <a:srgbClr val="000000"/>
                </a:solidFill>
              </a:rPr>
              <a:t>】</a:t>
            </a:r>
          </a:p>
          <a:p>
            <a:pPr lvl="0" marL="360000">
              <a:spcBef>
                <a:spcPts val="600"/>
              </a:spcBef>
              <a:defRPr/>
            </a:pPr>
            <a:r>
              <a:rPr altLang="ja-JP" dirty="0" kern="0" lang="en-US" sz="2400">
                <a:solidFill>
                  <a:srgbClr val="000000"/>
                </a:solidFill>
              </a:rPr>
              <a:t>03</a:t>
            </a:r>
            <a:r>
              <a:rPr altLang="en-US" dirty="0" kern="0" lang="ja-JP" sz="2400">
                <a:solidFill>
                  <a:srgbClr val="000000"/>
                </a:solidFill>
              </a:rPr>
              <a:t>－</a:t>
            </a:r>
            <a:r>
              <a:rPr altLang="ja-JP" dirty="0" kern="0" lang="en-US" sz="2400">
                <a:solidFill>
                  <a:srgbClr val="000000"/>
                </a:solidFill>
              </a:rPr>
              <a:t>3465</a:t>
            </a:r>
            <a:r>
              <a:rPr altLang="en-US" dirty="0" kern="0" lang="ja-JP" sz="2400">
                <a:solidFill>
                  <a:srgbClr val="000000"/>
                </a:solidFill>
              </a:rPr>
              <a:t>－</a:t>
            </a:r>
            <a:r>
              <a:rPr altLang="ja-JP" dirty="0" kern="0" lang="en-US" sz="2400">
                <a:solidFill>
                  <a:srgbClr val="000000"/>
                </a:solidFill>
              </a:rPr>
              <a:t>8600 </a:t>
            </a:r>
          </a:p>
          <a:p>
            <a:pPr lvl="0" marL="360000">
              <a:lnSpc>
                <a:spcPts val="2300"/>
              </a:lnSpc>
              <a:spcBef>
                <a:spcPts val="0"/>
              </a:spcBef>
              <a:defRPr/>
            </a:pPr>
            <a:r>
              <a:rPr altLang="ja-JP" dirty="0" kern="0" lang="en-US" sz="2600">
                <a:solidFill>
                  <a:srgbClr val="000000"/>
                </a:solidFill>
              </a:rPr>
              <a:t> </a:t>
            </a:r>
            <a:r>
              <a:rPr altLang="ja-JP" dirty="0" kern="0" lang="en-US" sz="1800">
                <a:solidFill>
                  <a:srgbClr val="000000"/>
                </a:solidFill>
                <a:latin typeface="+mj-ea"/>
                <a:ea typeface="+mj-ea"/>
              </a:rPr>
              <a:t>9:30</a:t>
            </a:r>
            <a:r>
              <a:rPr altLang="en-US" dirty="0" kern="0" lang="ja-JP" sz="1800">
                <a:solidFill>
                  <a:srgbClr val="000000"/>
                </a:solidFill>
                <a:latin typeface="+mj-ea"/>
                <a:ea typeface="+mj-ea"/>
              </a:rPr>
              <a:t>～</a:t>
            </a:r>
            <a:r>
              <a:rPr altLang="ja-JP" dirty="0" kern="0" lang="en-US" sz="1800">
                <a:solidFill>
                  <a:srgbClr val="000000"/>
                </a:solidFill>
                <a:latin typeface="+mj-ea"/>
                <a:ea typeface="+mj-ea"/>
              </a:rPr>
              <a:t>17:00</a:t>
            </a:r>
            <a:r>
              <a:rPr altLang="en-US" dirty="0" kern="0" lang="ja-JP" sz="1800">
                <a:solidFill>
                  <a:srgbClr val="000000"/>
                </a:solidFill>
                <a:latin typeface="+mj-ea"/>
                <a:ea typeface="+mj-ea"/>
              </a:rPr>
              <a:t>（土・日曜，祝日，</a:t>
            </a:r>
            <a:r>
              <a:rPr altLang="ja-JP" dirty="0" kern="0" lang="en-US" sz="1800">
                <a:solidFill>
                  <a:srgbClr val="000000"/>
                </a:solidFill>
                <a:latin typeface="+mj-ea"/>
                <a:ea typeface="+mj-ea"/>
              </a:rPr>
              <a:t>12</a:t>
            </a:r>
            <a:r>
              <a:rPr altLang="en-US" dirty="0" kern="0" lang="ja-JP" sz="1800">
                <a:solidFill>
                  <a:srgbClr val="000000"/>
                </a:solidFill>
                <a:latin typeface="+mj-ea"/>
                <a:ea typeface="+mj-ea"/>
              </a:rPr>
              <a:t>月</a:t>
            </a:r>
            <a:r>
              <a:rPr altLang="ja-JP" dirty="0" kern="0" lang="en-US" sz="1800">
                <a:solidFill>
                  <a:srgbClr val="000000"/>
                </a:solidFill>
                <a:latin typeface="+mj-ea"/>
                <a:ea typeface="+mj-ea"/>
              </a:rPr>
              <a:t>29</a:t>
            </a:r>
            <a:r>
              <a:rPr altLang="en-US" dirty="0" kern="0" lang="ja-JP" sz="1800">
                <a:solidFill>
                  <a:srgbClr val="000000"/>
                </a:solidFill>
                <a:latin typeface="+mj-ea"/>
                <a:ea typeface="+mj-ea"/>
              </a:rPr>
              <a:t>日～</a:t>
            </a:r>
            <a:r>
              <a:rPr altLang="ja-JP" dirty="0" kern="0" lang="en-US" sz="1800">
                <a:solidFill>
                  <a:srgbClr val="000000"/>
                </a:solidFill>
                <a:latin typeface="+mj-ea"/>
                <a:ea typeface="+mj-ea"/>
              </a:rPr>
              <a:t>1</a:t>
            </a:r>
            <a:r>
              <a:rPr altLang="en-US" dirty="0" kern="0" lang="ja-JP" sz="1800">
                <a:solidFill>
                  <a:srgbClr val="000000"/>
                </a:solidFill>
                <a:latin typeface="+mj-ea"/>
                <a:ea typeface="+mj-ea"/>
              </a:rPr>
              <a:t>月</a:t>
            </a:r>
            <a:r>
              <a:rPr altLang="ja-JP" dirty="0" kern="0" lang="en-US" sz="1800">
                <a:solidFill>
                  <a:srgbClr val="000000"/>
                </a:solidFill>
                <a:latin typeface="+mj-ea"/>
                <a:ea typeface="+mj-ea"/>
              </a:rPr>
              <a:t>3</a:t>
            </a:r>
            <a:r>
              <a:rPr altLang="en-US" dirty="0" kern="0" lang="ja-JP" sz="1800">
                <a:solidFill>
                  <a:srgbClr val="000000"/>
                </a:solidFill>
                <a:latin typeface="+mj-ea"/>
                <a:ea typeface="+mj-ea"/>
              </a:rPr>
              <a:t>日を除く）</a:t>
            </a:r>
          </a:p>
          <a:p>
            <a:pPr lvl="0">
              <a:spcBef>
                <a:spcPts val="600"/>
              </a:spcBef>
              <a:defRPr/>
            </a:pPr>
            <a:r>
              <a:rPr altLang="ja-JP" dirty="0" kern="0" lang="en-US" sz="2400">
                <a:solidFill>
                  <a:srgbClr val="000000"/>
                </a:solidFill>
              </a:rPr>
              <a:t>【</a:t>
            </a:r>
            <a:r>
              <a:rPr altLang="en-US" dirty="0" kern="0" lang="ja-JP" sz="2400">
                <a:solidFill>
                  <a:srgbClr val="000000"/>
                </a:solidFill>
              </a:rPr>
              <a:t>電話での問合せが難しい障害等のある方専用</a:t>
            </a:r>
            <a:r>
              <a:rPr altLang="ja-JP" dirty="0" kern="0" lang="en-US" sz="2400">
                <a:solidFill>
                  <a:srgbClr val="000000"/>
                </a:solidFill>
              </a:rPr>
              <a:t>FAX】</a:t>
            </a:r>
          </a:p>
          <a:p>
            <a:pPr lvl="0" marL="360000">
              <a:spcBef>
                <a:spcPts val="600"/>
              </a:spcBef>
              <a:defRPr/>
            </a:pPr>
            <a:r>
              <a:rPr altLang="ja-JP" dirty="0" kern="0" lang="en-US" sz="2400">
                <a:solidFill>
                  <a:srgbClr val="000000"/>
                </a:solidFill>
              </a:rPr>
              <a:t>03</a:t>
            </a:r>
            <a:r>
              <a:rPr altLang="en-US" dirty="0" kern="0" lang="ja-JP" sz="2400">
                <a:solidFill>
                  <a:srgbClr val="000000"/>
                </a:solidFill>
              </a:rPr>
              <a:t>－</a:t>
            </a:r>
            <a:r>
              <a:rPr altLang="ja-JP" dirty="0" kern="0" lang="en-US" sz="2400">
                <a:solidFill>
                  <a:srgbClr val="000000"/>
                </a:solidFill>
              </a:rPr>
              <a:t>3485</a:t>
            </a:r>
            <a:r>
              <a:rPr altLang="en-US" dirty="0" kern="0" lang="ja-JP" sz="2400">
                <a:solidFill>
                  <a:srgbClr val="000000"/>
                </a:solidFill>
              </a:rPr>
              <a:t>－</a:t>
            </a:r>
            <a:r>
              <a:rPr altLang="ja-JP" dirty="0" kern="0" lang="en-US" sz="2400">
                <a:solidFill>
                  <a:srgbClr val="000000"/>
                </a:solidFill>
              </a:rPr>
              <a:t>1771</a:t>
            </a:r>
            <a:endParaRPr altLang="ja-JP" dirty="0" kern="0" lang="en-US" sz="2000">
              <a:solidFill>
                <a:srgbClr val="000000"/>
              </a:solidFill>
            </a:endParaRPr>
          </a:p>
        </p:txBody>
      </p:sp>
      <p:sp>
        <p:nvSpPr>
          <p:cNvPr id="4" name="正方形/長方形 3">
            <a:extLst>
              <a:ext uri="{FF2B5EF4-FFF2-40B4-BE49-F238E27FC236}">
                <a16:creationId xmlns:a16="http://schemas.microsoft.com/office/drawing/2014/main" id="{6EF72DAF-61AA-4908-AA2B-3703EA362604}"/>
              </a:ext>
            </a:extLst>
          </p:cNvPr>
          <p:cNvSpPr/>
          <p:nvPr/>
        </p:nvSpPr>
        <p:spPr>
          <a:xfrm>
            <a:off x="179990" y="1413000"/>
            <a:ext cx="8424010" cy="1154162"/>
          </a:xfrm>
          <a:prstGeom prst="rect">
            <a:avLst/>
          </a:prstGeom>
        </p:spPr>
        <p:txBody>
          <a:bodyPr wrap="square">
            <a:spAutoFit/>
          </a:bodyPr>
          <a:lstStyle/>
          <a:p>
            <a:pPr indent="-342900" lvl="0" marL="342900">
              <a:spcBef>
                <a:spcPts val="600"/>
              </a:spcBef>
              <a:buFont charset="2" panose="05000000000000000000" pitchFamily="2" typeface="Wingdings"/>
              <a:buChar char="l"/>
              <a:defRPr/>
            </a:pPr>
            <a:r>
              <a:rPr altLang="en-US" dirty="0" kern="0" lang="ja-JP" sz="2400">
                <a:solidFill>
                  <a:srgbClr val="000000"/>
                </a:solidFill>
                <a:latin typeface="Arial"/>
                <a:ea typeface="ＭＳ Ｐゴシック"/>
              </a:rPr>
              <a:t>　大学入学共通テストにおける受験上の配慮に関する相談</a:t>
            </a:r>
            <a:endParaRPr altLang="ja-JP" dirty="0" kern="0" lang="en-US" sz="2400">
              <a:solidFill>
                <a:srgbClr val="000000"/>
              </a:solidFill>
              <a:latin typeface="Arial"/>
              <a:ea typeface="ＭＳ Ｐゴシック"/>
            </a:endParaRPr>
          </a:p>
          <a:p>
            <a:pPr indent="252000" lvl="0" marL="360000">
              <a:spcBef>
                <a:spcPts val="600"/>
              </a:spcBef>
              <a:defRPr/>
            </a:pPr>
            <a:r>
              <a:rPr altLang="en-US" dirty="0" kern="0" lang="ja-JP" sz="2000">
                <a:solidFill>
                  <a:srgbClr val="000000"/>
                </a:solidFill>
                <a:latin typeface="Arial"/>
                <a:ea typeface="ＭＳ Ｐゴシック"/>
              </a:rPr>
              <a:t>大学入試センターでは，</a:t>
            </a:r>
            <a:r>
              <a:rPr altLang="en-US" dirty="0" kern="0" lang="ja-JP" sz="2000" u="sng">
                <a:latin typeface="Arial"/>
                <a:ea typeface="ＭＳ Ｐゴシック"/>
              </a:rPr>
              <a:t>受験上の配慮に関する事前相談</a:t>
            </a:r>
            <a:r>
              <a:rPr altLang="en-US" dirty="0" kern="0" lang="ja-JP" sz="2000">
                <a:solidFill>
                  <a:srgbClr val="000000"/>
                </a:solidFill>
                <a:latin typeface="Arial"/>
                <a:ea typeface="ＭＳ Ｐゴシック"/>
              </a:rPr>
              <a:t>を随時受け付けています。</a:t>
            </a:r>
            <a:endParaRPr altLang="ja-JP" dirty="0" kern="0" lang="en-US" sz="2000">
              <a:solidFill>
                <a:srgbClr val="000000"/>
              </a:solidFill>
              <a:latin typeface="Arial"/>
              <a:ea typeface="ＭＳ Ｐゴシック"/>
            </a:endParaRPr>
          </a:p>
        </p:txBody>
      </p:sp>
      <p:sp>
        <p:nvSpPr>
          <p:cNvPr id="8" name="正方形/長方形 7">
            <a:extLst>
              <a:ext uri="{FF2B5EF4-FFF2-40B4-BE49-F238E27FC236}">
                <a16:creationId xmlns:a16="http://schemas.microsoft.com/office/drawing/2014/main" id="{3BDA0E24-3349-4F62-8033-EBB4A2E66D2E}"/>
              </a:ext>
            </a:extLst>
          </p:cNvPr>
          <p:cNvSpPr/>
          <p:nvPr/>
        </p:nvSpPr>
        <p:spPr>
          <a:xfrm>
            <a:off x="179990" y="5013000"/>
            <a:ext cx="8352893" cy="1236236"/>
          </a:xfrm>
          <a:prstGeom prst="rect">
            <a:avLst/>
          </a:prstGeom>
        </p:spPr>
        <p:txBody>
          <a:bodyPr wrap="square">
            <a:spAutoFit/>
          </a:bodyPr>
          <a:lstStyle/>
          <a:p>
            <a:pPr indent="-342900" lvl="0" marL="342900">
              <a:spcBef>
                <a:spcPts val="600"/>
              </a:spcBef>
              <a:buFont charset="2" panose="05000000000000000000" pitchFamily="2" typeface="Wingdings"/>
              <a:buChar char="l"/>
              <a:defRPr/>
            </a:pPr>
            <a:r>
              <a:rPr altLang="en-US" dirty="0" lang="ja-JP" sz="2400"/>
              <a:t>　個別学力検査等にかかる志望大学への事前相談</a:t>
            </a:r>
            <a:endParaRPr altLang="ja-JP" dirty="0" kern="0" lang="en-US" sz="2400">
              <a:solidFill>
                <a:srgbClr val="000000"/>
              </a:solidFill>
              <a:latin typeface="Arial"/>
              <a:ea typeface="ＭＳ Ｐゴシック"/>
            </a:endParaRPr>
          </a:p>
          <a:p>
            <a:pPr indent="252000" marL="360000">
              <a:spcBef>
                <a:spcPts val="1000"/>
              </a:spcBef>
              <a:spcAft>
                <a:spcPts val="0"/>
              </a:spcAft>
              <a:defRPr/>
            </a:pPr>
            <a:r>
              <a:rPr altLang="en-US" dirty="0" lang="ja-JP" sz="2000"/>
              <a:t>志望大学での個別学力検査や，入学後の大学生活等で配慮が必要になることがあります。別途，志望大学に事前に相談してください。</a:t>
            </a:r>
            <a:endParaRPr altLang="ja-JP" dirty="0" lang="en-US" sz="2000"/>
          </a:p>
        </p:txBody>
      </p:sp>
      <p:sp>
        <p:nvSpPr>
          <p:cNvPr id="11" name="テキスト ボックス 10">
            <a:extLst>
              <a:ext uri="{FF2B5EF4-FFF2-40B4-BE49-F238E27FC236}">
                <a16:creationId xmlns:a16="http://schemas.microsoft.com/office/drawing/2014/main" id="{E25D51C1-28DD-4A87-84F6-F1FCF1D8F11E}"/>
              </a:ext>
            </a:extLst>
          </p:cNvPr>
          <p:cNvSpPr txBox="1"/>
          <p:nvPr/>
        </p:nvSpPr>
        <p:spPr>
          <a:xfrm>
            <a:off x="107990" y="837000"/>
            <a:ext cx="8965723"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pPr algn="ctr"/>
            <a:r>
              <a:rPr altLang="en-US" b="1" dirty="0" lang="ja-JP" sz="2200">
                <a:latin charset="-128" panose="020B0600070205080204" pitchFamily="50" typeface="ＭＳ Ｐゴシック"/>
                <a:ea charset="-128" panose="020B0600070205080204" pitchFamily="50" typeface="ＭＳ Ｐゴシック"/>
              </a:rPr>
              <a:t>受験上の配慮についての事前相談</a:t>
            </a:r>
          </a:p>
        </p:txBody>
      </p:sp>
      <p:sp>
        <p:nvSpPr>
          <p:cNvPr id="3" name="スライド番号プレースホルダー 2">
            <a:extLst>
              <a:ext uri="{FF2B5EF4-FFF2-40B4-BE49-F238E27FC236}">
                <a16:creationId xmlns:a16="http://schemas.microsoft.com/office/drawing/2014/main" id="{629C71FD-4038-4C54-B037-E739A3C54D39}"/>
              </a:ext>
            </a:extLst>
          </p:cNvPr>
          <p:cNvSpPr>
            <a:spLocks noGrp="1"/>
          </p:cNvSpPr>
          <p:nvPr>
            <p:ph idx="12" sz="quarter" type="sldNum"/>
          </p:nvPr>
        </p:nvSpPr>
        <p:spPr>
          <a:xfrm>
            <a:off x="6553201" y="6336750"/>
            <a:ext cx="1981200" cy="476250"/>
          </a:xfrm>
        </p:spPr>
        <p:txBody>
          <a:bodyPr/>
          <a:lstStyle/>
          <a:p>
            <a:pPr>
              <a:defRPr/>
            </a:pPr>
            <a:fld id="{198FBEA1-C32F-40FF-90BF-88E25CC95112}" type="slidenum">
              <a:rPr altLang="ja-JP" lang="en-US" smtClean="0"/>
              <a:pPr>
                <a:defRPr/>
              </a:pPr>
              <a:t>11</a:t>
            </a:fld>
            <a:endParaRPr altLang="ja-JP" lang="en-US"/>
          </a:p>
        </p:txBody>
      </p:sp>
    </p:spTree>
    <p:extLst>
      <p:ext uri="{BB962C8B-B14F-4D97-AF65-F5344CB8AC3E}">
        <p14:creationId xmlns:p14="http://schemas.microsoft.com/office/powerpoint/2010/main" val="1157829712"/>
      </p:ext>
    </p:extLst>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 name="Rectangle 2"/>
          <p:cNvSpPr txBox="1">
            <a:spLocks noChangeArrowheads="1"/>
          </p:cNvSpPr>
          <p:nvPr/>
        </p:nvSpPr>
        <p:spPr>
          <a:xfrm>
            <a:off x="1068920" y="2319677"/>
            <a:ext cx="7175488" cy="2428192"/>
          </a:xfrm>
          <a:prstGeom prst="rect">
            <a:avLst/>
          </a:prstGeom>
        </p:spPr>
        <p:txBody>
          <a:bodyPr/>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algn="l" eaLnBrk="1" hangingPunct="1">
              <a:lnSpc>
                <a:spcPts val="4000"/>
              </a:lnSpc>
              <a:spcBef>
                <a:spcPts val="600"/>
              </a:spcBef>
              <a:spcAft>
                <a:spcPts val="0"/>
              </a:spcAft>
              <a:defRPr/>
            </a:pPr>
            <a:r>
              <a:rPr altLang="en-US" b="1" dirty="0" kern="0" lang="ja-JP" sz="2400">
                <a:latin charset="-128" panose="020B0609070205080204" pitchFamily="49" typeface="ＭＳ ゴシック"/>
                <a:ea charset="-128" panose="020B0609070205080204" pitchFamily="49" typeface="ＭＳ ゴシック"/>
              </a:rPr>
              <a:t>○　受験上の配慮の申請に当たって</a:t>
            </a:r>
            <a:endParaRPr altLang="ja-JP" b="1" dirty="0" kern="0" lang="en-US" sz="2400">
              <a:latin charset="-128" panose="020B0609070205080204" pitchFamily="49" typeface="ＭＳ ゴシック"/>
              <a:ea charset="-128" panose="020B0609070205080204" pitchFamily="49" typeface="ＭＳ ゴシック"/>
            </a:endParaRPr>
          </a:p>
          <a:p>
            <a:pPr algn="l" eaLnBrk="1" hangingPunct="1">
              <a:lnSpc>
                <a:spcPts val="4000"/>
              </a:lnSpc>
              <a:spcBef>
                <a:spcPts val="600"/>
              </a:spcBef>
              <a:spcAft>
                <a:spcPts val="0"/>
              </a:spcAft>
              <a:defRPr/>
            </a:pPr>
            <a:r>
              <a:rPr altLang="en-US" b="1" dirty="0" kern="0" lang="ja-JP" sz="2400">
                <a:latin charset="-128" panose="020B0609070205080204" pitchFamily="49" typeface="ＭＳ ゴシック"/>
                <a:ea charset="-128" panose="020B0609070205080204" pitchFamily="49" typeface="ＭＳ ゴシック"/>
              </a:rPr>
              <a:t>○　受験上の配慮事項・配慮内容</a:t>
            </a:r>
            <a:endParaRPr altLang="ja-JP" b="1" dirty="0" kern="0" lang="en-US" sz="2400">
              <a:latin charset="-128" panose="020B0609070205080204" pitchFamily="49" typeface="ＭＳ ゴシック"/>
              <a:ea charset="-128" panose="020B0609070205080204" pitchFamily="49" typeface="ＭＳ ゴシック"/>
            </a:endParaRPr>
          </a:p>
          <a:p>
            <a:pPr algn="l" eaLnBrk="1" hangingPunct="1">
              <a:lnSpc>
                <a:spcPts val="4000"/>
              </a:lnSpc>
              <a:spcBef>
                <a:spcPts val="600"/>
              </a:spcBef>
              <a:spcAft>
                <a:spcPts val="0"/>
              </a:spcAft>
              <a:defRPr/>
            </a:pPr>
            <a:r>
              <a:rPr altLang="en-US" b="1" dirty="0" kern="0" lang="ja-JP" sz="2400">
                <a:latin charset="-128" panose="020B0609070205080204" pitchFamily="49" typeface="ＭＳ ゴシック"/>
                <a:ea charset="-128" panose="020B0609070205080204" pitchFamily="49" typeface="ＭＳ ゴシック"/>
              </a:rPr>
              <a:t>○　拡大文字問題冊子</a:t>
            </a:r>
            <a:endParaRPr altLang="ja-JP" b="1" dirty="0" kern="0" lang="en-US" sz="2400">
              <a:latin charset="-128" panose="020B0609070205080204" pitchFamily="49" typeface="ＭＳ ゴシック"/>
              <a:ea charset="-128" panose="020B0609070205080204" pitchFamily="49" typeface="ＭＳ ゴシック"/>
            </a:endParaRPr>
          </a:p>
          <a:p>
            <a:pPr algn="l" eaLnBrk="1" hangingPunct="1">
              <a:lnSpc>
                <a:spcPts val="4000"/>
              </a:lnSpc>
              <a:spcBef>
                <a:spcPts val="600"/>
              </a:spcBef>
              <a:spcAft>
                <a:spcPts val="0"/>
              </a:spcAft>
              <a:defRPr/>
            </a:pPr>
            <a:r>
              <a:rPr altLang="en-US" b="1" dirty="0" kern="0" lang="ja-JP" sz="2400">
                <a:latin charset="-128" panose="020B0609070205080204" pitchFamily="49" typeface="ＭＳ ゴシック"/>
                <a:ea charset="-128" panose="020B0609070205080204" pitchFamily="49" typeface="ＭＳ ゴシック"/>
              </a:rPr>
              <a:t>○　出願後の不慮の事故等による受験上の配慮</a:t>
            </a:r>
            <a:endParaRPr altLang="ja-JP" b="1" dirty="0" kern="0" lang="en-US" sz="2400">
              <a:solidFill>
                <a:srgbClr val="FF0000"/>
              </a:solidFill>
              <a:latin charset="-128" panose="020B0609070205080204" pitchFamily="49" typeface="ＭＳ ゴシック"/>
              <a:ea charset="-128" panose="020B0609070205080204" pitchFamily="49" typeface="ＭＳ ゴシック"/>
            </a:endParaRPr>
          </a:p>
        </p:txBody>
      </p:sp>
      <p:sp>
        <p:nvSpPr>
          <p:cNvPr id="9" name="Rectangle 13"/>
          <p:cNvSpPr txBox="1">
            <a:spLocks noChangeArrowheads="1"/>
          </p:cNvSpPr>
          <p:nvPr/>
        </p:nvSpPr>
        <p:spPr>
          <a:xfrm>
            <a:off x="395536" y="861050"/>
            <a:ext cx="8424862" cy="666555"/>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pPr>
            <a:r>
              <a:rPr altLang="ja-JP" b="1" dirty="0" lang="en-US" sz="4000">
                <a:latin typeface="+mn-ea"/>
                <a:ea typeface="+mn-ea"/>
              </a:rPr>
              <a:t>Ⅰ </a:t>
            </a:r>
            <a:r>
              <a:rPr altLang="en-US" b="1" dirty="0" lang="ja-JP" sz="4000">
                <a:latin typeface="+mn-ea"/>
                <a:ea typeface="+mn-ea"/>
              </a:rPr>
              <a:t>受験上の配慮の概要</a:t>
            </a:r>
          </a:p>
        </p:txBody>
      </p:sp>
      <p:sp>
        <p:nvSpPr>
          <p:cNvPr id="2" name="スライド番号プレースホルダー 1">
            <a:extLst>
              <a:ext uri="{FF2B5EF4-FFF2-40B4-BE49-F238E27FC236}">
                <a16:creationId xmlns:a16="http://schemas.microsoft.com/office/drawing/2014/main" id="{B7DC5A3D-645B-425A-A513-F3DE041041D4}"/>
              </a:ext>
            </a:extLst>
          </p:cNvPr>
          <p:cNvSpPr>
            <a:spLocks noGrp="1"/>
          </p:cNvSpPr>
          <p:nvPr>
            <p:ph idx="12" sz="quarter" type="sldNum"/>
          </p:nvPr>
        </p:nvSpPr>
        <p:spPr>
          <a:xfrm>
            <a:off x="6553201" y="6336750"/>
            <a:ext cx="1981200" cy="476250"/>
          </a:xfrm>
        </p:spPr>
        <p:txBody>
          <a:bodyPr/>
          <a:lstStyle/>
          <a:p>
            <a:pPr>
              <a:defRPr/>
            </a:pPr>
            <a:fld id="{5D0C3138-1DF5-4EE7-9BC8-8086AF259160}" type="slidenum">
              <a:rPr altLang="ja-JP" lang="en-US" smtClean="0"/>
              <a:pPr>
                <a:defRPr/>
              </a:pPr>
              <a:t>2</a:t>
            </a:fld>
            <a:endParaRPr altLang="ja-JP" lang="en-US"/>
          </a:p>
        </p:txBody>
      </p:sp>
    </p:spTree>
    <p:extLst>
      <p:ext uri="{BB962C8B-B14F-4D97-AF65-F5344CB8AC3E}">
        <p14:creationId xmlns:p14="http://schemas.microsoft.com/office/powerpoint/2010/main" val="3849763096"/>
      </p:ext>
    </p:extLst>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 name="正方形/長方形 4"/>
          <p:cNvSpPr/>
          <p:nvPr/>
        </p:nvSpPr>
        <p:spPr>
          <a:xfrm>
            <a:off x="539752" y="158752"/>
            <a:ext cx="1878013" cy="461665"/>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en-US" dirty="0" kern="0" lang="ja-JP" sz="2400">
                <a:latin charset="0" typeface="Arial"/>
                <a:ea charset="-128" typeface="ＭＳ Ｐゴシック"/>
              </a:rPr>
              <a:t>表紙</a:t>
            </a:r>
            <a:r>
              <a:rPr altLang="ja-JP" dirty="0" kern="0" lang="en-US" sz="2400">
                <a:latin charset="0" typeface="Arial"/>
                <a:ea charset="-128" typeface="ＭＳ Ｐゴシック"/>
              </a:rPr>
              <a:t> </a:t>
            </a:r>
            <a:r>
              <a:rPr altLang="en-US" dirty="0" kern="0" lang="ja-JP" sz="2400">
                <a:latin charset="0" typeface="Arial"/>
                <a:ea charset="-128" typeface="ＭＳ Ｐゴシック"/>
              </a:rPr>
              <a:t>裏</a:t>
            </a:r>
            <a:r>
              <a:rPr altLang="ja-JP" b="1" dirty="0" kern="0" lang="en-US" sz="2400">
                <a:latin charset="0" typeface="Arial"/>
                <a:ea charset="-128" typeface="ＭＳ Ｐゴシック"/>
              </a:rPr>
              <a:t>】</a:t>
            </a:r>
          </a:p>
        </p:txBody>
      </p:sp>
      <p:sp>
        <p:nvSpPr>
          <p:cNvPr id="14341" name="Rectangle 3"/>
          <p:cNvSpPr txBox="1">
            <a:spLocks noChangeArrowheads="1"/>
          </p:cNvSpPr>
          <p:nvPr/>
        </p:nvSpPr>
        <p:spPr bwMode="auto">
          <a:xfrm>
            <a:off x="180000" y="1523798"/>
            <a:ext cx="8784000" cy="4896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lgn="just" eaLnBrk="1" hangingPunct="1">
              <a:spcBef>
                <a:spcPts val="600"/>
              </a:spcBef>
              <a:buFont charset="2" panose="05000000000000000000" pitchFamily="2" typeface="Wingdings"/>
              <a:buChar char="l"/>
            </a:pPr>
            <a:r>
              <a:rPr altLang="en-US" dirty="0" lang="ja-JP" sz="2400"/>
              <a:t>　大学入学共通テストにおいては，病気・負傷や障害等のために，受験に際して配慮を希望する志願者に対し，個々の症状や状態等に応じた受験上の配慮を行います。</a:t>
            </a:r>
            <a:endParaRPr altLang="ja-JP" dirty="0" lang="en-US" sz="2400"/>
          </a:p>
          <a:p>
            <a:pPr algn="just" eaLnBrk="1" hangingPunct="1">
              <a:spcBef>
                <a:spcPts val="600"/>
              </a:spcBef>
              <a:buFont charset="2" panose="05000000000000000000" pitchFamily="2" typeface="Wingdings"/>
              <a:buChar char="l"/>
            </a:pPr>
            <a:r>
              <a:rPr altLang="en-US" dirty="0" lang="ja-JP" sz="2400"/>
              <a:t>　受験上の配慮を希望する場合は，「受験上の配慮案内」をよく読んで，配慮事項や申請方法を確認してください。</a:t>
            </a:r>
            <a:endParaRPr altLang="ja-JP" dirty="0" lang="en-US" sz="2400"/>
          </a:p>
          <a:p>
            <a:pPr eaLnBrk="1" hangingPunct="1">
              <a:spcBef>
                <a:spcPts val="600"/>
              </a:spcBef>
              <a:buFont charset="2" panose="05000000000000000000" pitchFamily="2" typeface="Wingdings"/>
              <a:buChar char="l"/>
            </a:pPr>
            <a:endParaRPr altLang="ja-JP" dirty="0" lang="en-US" sz="2400"/>
          </a:p>
          <a:p>
            <a:pPr eaLnBrk="1" hangingPunct="1">
              <a:spcBef>
                <a:spcPts val="600"/>
              </a:spcBef>
              <a:buFont charset="2" panose="05000000000000000000" pitchFamily="2" typeface="Wingdings"/>
              <a:buChar char="l"/>
            </a:pPr>
            <a:endParaRPr altLang="ja-JP" dirty="0" lang="en-US" sz="2400"/>
          </a:p>
          <a:p>
            <a:pPr eaLnBrk="1" hangingPunct="1">
              <a:spcBef>
                <a:spcPts val="600"/>
              </a:spcBef>
              <a:buFont charset="2" panose="05000000000000000000" pitchFamily="2" typeface="Wingdings"/>
              <a:buChar char="l"/>
            </a:pPr>
            <a:endParaRPr altLang="ja-JP" dirty="0" lang="en-US" sz="2400"/>
          </a:p>
          <a:p>
            <a:pPr eaLnBrk="1" hangingPunct="1">
              <a:spcBef>
                <a:spcPts val="600"/>
              </a:spcBef>
              <a:buFont charset="2" panose="05000000000000000000" pitchFamily="2" typeface="Wingdings"/>
              <a:buChar char="l"/>
            </a:pPr>
            <a:endParaRPr altLang="ja-JP" dirty="0" lang="en-US" sz="2400"/>
          </a:p>
          <a:p>
            <a:pPr eaLnBrk="1" hangingPunct="1">
              <a:spcBef>
                <a:spcPts val="0"/>
              </a:spcBef>
              <a:buFont charset="2" panose="05000000000000000000" pitchFamily="2" typeface="Wingdings"/>
              <a:buChar char="l"/>
            </a:pPr>
            <a:r>
              <a:rPr altLang="en-US" dirty="0" lang="ja-JP" sz="2400"/>
              <a:t>　申請のあった配慮事項については，大学入試センターにおいて審査を行い，その結果を「受験上の配慮事項審査結果通知書」により通知します。</a:t>
            </a:r>
            <a:endParaRPr altLang="ja-JP" dirty="0" lang="en-US" sz="2400"/>
          </a:p>
        </p:txBody>
      </p:sp>
      <p:sp>
        <p:nvSpPr>
          <p:cNvPr id="3" name="テキスト ボックス 2"/>
          <p:cNvSpPr txBox="1"/>
          <p:nvPr/>
        </p:nvSpPr>
        <p:spPr>
          <a:xfrm>
            <a:off x="899592" y="3558893"/>
            <a:ext cx="7416824" cy="369332"/>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rtlCol="0" wrap="square">
            <a:spAutoFit/>
          </a:bodyPr>
          <a:lstStyle/>
          <a:p>
            <a:r>
              <a:rPr altLang="en-US" dirty="0" lang="ja-JP" sz="1800"/>
              <a:t>「受験上の配慮案内」における配慮事項掲載ページ</a:t>
            </a:r>
            <a:endParaRPr altLang="ja-JP" dirty="0" lang="en-US" sz="1800"/>
          </a:p>
        </p:txBody>
      </p:sp>
      <p:sp>
        <p:nvSpPr>
          <p:cNvPr id="4" name="テキスト ボックス 3"/>
          <p:cNvSpPr txBox="1"/>
          <p:nvPr/>
        </p:nvSpPr>
        <p:spPr>
          <a:xfrm>
            <a:off x="899592" y="3918933"/>
            <a:ext cx="7416824" cy="1277273"/>
          </a:xfrm>
          <a:prstGeom prst="rect">
            <a:avLst/>
          </a:prstGeom>
          <a:solidFill>
            <a:srgbClr val="DAEDEF"/>
          </a:solidFill>
        </p:spPr>
        <p:txBody>
          <a:bodyPr rtlCol="0" wrap="square">
            <a:spAutoFit/>
          </a:bodyPr>
          <a:lstStyle/>
          <a:p>
            <a:pPr indent="-285750" marL="285750">
              <a:buFont charset="2" panose="05000000000000000000" pitchFamily="2" typeface="Wingdings"/>
              <a:buChar char="Ø"/>
            </a:pPr>
            <a:r>
              <a:rPr altLang="en-US" dirty="0" kumimoji="1" lang="ja-JP" sz="1800"/>
              <a:t>「</a:t>
            </a:r>
            <a:r>
              <a:rPr altLang="ja-JP" dirty="0" kumimoji="1" lang="en-US" sz="1800"/>
              <a:t>4</a:t>
            </a:r>
            <a:r>
              <a:rPr altLang="en-US" dirty="0" kumimoji="1" lang="ja-JP" sz="1800"/>
              <a:t>　受験上の配慮事項」（</a:t>
            </a:r>
            <a:r>
              <a:rPr altLang="ja-JP" dirty="0" kumimoji="1" lang="en-US" sz="1800"/>
              <a:t>6</a:t>
            </a:r>
            <a:r>
              <a:rPr altLang="en-US" dirty="0" kumimoji="1" lang="ja-JP" sz="1800"/>
              <a:t>ページ）</a:t>
            </a:r>
            <a:endParaRPr altLang="ja-JP" dirty="0" kumimoji="1" lang="en-US" sz="1800"/>
          </a:p>
          <a:p>
            <a:r>
              <a:rPr altLang="en-US" dirty="0" kumimoji="1" lang="ja-JP" sz="1800"/>
              <a:t>　　大学入学共通テストにおける主な配慮事項を掲載。</a:t>
            </a:r>
            <a:endParaRPr altLang="ja-JP" dirty="0" kumimoji="1" lang="en-US" sz="1800"/>
          </a:p>
          <a:p>
            <a:pPr indent="-285750" marL="285750">
              <a:spcBef>
                <a:spcPts val="600"/>
              </a:spcBef>
              <a:buFont charset="2" panose="05000000000000000000" pitchFamily="2" typeface="Wingdings"/>
              <a:buChar char="Ø"/>
            </a:pPr>
            <a:r>
              <a:rPr altLang="en-US" dirty="0" kumimoji="1" lang="ja-JP" sz="1800"/>
              <a:t>「</a:t>
            </a:r>
            <a:r>
              <a:rPr altLang="ja-JP" dirty="0" kumimoji="1" lang="en-US" sz="1800"/>
              <a:t>4</a:t>
            </a:r>
            <a:r>
              <a:rPr altLang="ja-JP" dirty="0" lang="en-US" sz="1800"/>
              <a:t>-2</a:t>
            </a:r>
            <a:r>
              <a:rPr altLang="en-US" dirty="0" lang="ja-JP" sz="1800"/>
              <a:t>　受験上の配慮内容」（</a:t>
            </a:r>
            <a:r>
              <a:rPr altLang="ja-JP" dirty="0" lang="en-US" sz="1800"/>
              <a:t>8</a:t>
            </a:r>
            <a:r>
              <a:rPr altLang="en-US" dirty="0" lang="ja-JP" sz="1800"/>
              <a:t>～</a:t>
            </a:r>
            <a:r>
              <a:rPr altLang="ja-JP" dirty="0" lang="en-US" sz="1800"/>
              <a:t>15</a:t>
            </a:r>
            <a:r>
              <a:rPr altLang="en-US" dirty="0" lang="ja-JP" sz="1800"/>
              <a:t>ページ）</a:t>
            </a:r>
            <a:endParaRPr altLang="ja-JP" dirty="0" lang="en-US" sz="1800"/>
          </a:p>
          <a:p>
            <a:r>
              <a:rPr altLang="en-US" dirty="0" kumimoji="1" lang="ja-JP" sz="1800"/>
              <a:t>　　障害等の種類や程度ごとに代表的な配慮事項を例として掲載。</a:t>
            </a:r>
          </a:p>
        </p:txBody>
      </p:sp>
      <p:sp>
        <p:nvSpPr>
          <p:cNvPr id="8" name="Rectangle 5">
            <a:extLst>
              <a:ext uri="{FF2B5EF4-FFF2-40B4-BE49-F238E27FC236}">
                <a16:creationId xmlns:a16="http://schemas.microsoft.com/office/drawing/2014/main" id="{5ABCCBFD-37F4-4B26-BA37-8F1CE44F808A}"/>
              </a:ext>
            </a:extLst>
          </p:cNvPr>
          <p:cNvSpPr>
            <a:spLocks noChangeArrowheads="1"/>
          </p:cNvSpPr>
          <p:nvPr/>
        </p:nvSpPr>
        <p:spPr bwMode="auto">
          <a:xfrm>
            <a:off x="180000" y="873812"/>
            <a:ext cx="8892479"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latin charset="-128" panose="020B0600070205080204" pitchFamily="50" typeface="ＭＳ Ｐゴシック"/>
              </a:rPr>
              <a:t>受験上の配慮の申請に当たって</a:t>
            </a:r>
          </a:p>
        </p:txBody>
      </p:sp>
      <p:sp>
        <p:nvSpPr>
          <p:cNvPr id="2" name="スライド番号プレースホルダー 1">
            <a:extLst>
              <a:ext uri="{FF2B5EF4-FFF2-40B4-BE49-F238E27FC236}">
                <a16:creationId xmlns:a16="http://schemas.microsoft.com/office/drawing/2014/main" id="{D95409D2-FC94-4292-9A2F-3FC3210A24E9}"/>
              </a:ext>
            </a:extLst>
          </p:cNvPr>
          <p:cNvSpPr>
            <a:spLocks noGrp="1"/>
          </p:cNvSpPr>
          <p:nvPr>
            <p:ph idx="12" sz="quarter" type="sldNum"/>
          </p:nvPr>
        </p:nvSpPr>
        <p:spPr>
          <a:xfrm>
            <a:off x="6553201" y="6336750"/>
            <a:ext cx="1981200" cy="476250"/>
          </a:xfrm>
        </p:spPr>
        <p:txBody>
          <a:bodyPr/>
          <a:lstStyle/>
          <a:p>
            <a:pPr>
              <a:defRPr/>
            </a:pPr>
            <a:fld id="{198FBEA1-C32F-40FF-90BF-88E25CC95112}" type="slidenum">
              <a:rPr altLang="ja-JP" lang="en-US" smtClean="0"/>
              <a:pPr>
                <a:defRPr/>
              </a:pPr>
              <a:t>3</a:t>
            </a:fld>
            <a:endParaRPr altLang="ja-JP" lang="en-US"/>
          </a:p>
        </p:txBody>
      </p:sp>
    </p:spTree>
    <p:extLst>
      <p:ext uri="{BB962C8B-B14F-4D97-AF65-F5344CB8AC3E}">
        <p14:creationId xmlns:p14="http://schemas.microsoft.com/office/powerpoint/2010/main" val="1319105594"/>
      </p:ext>
    </p:extLst>
  </p:cSld>
  <p:clrMapOvr>
    <a:masterClrMapping/>
  </p:clrMapOvr>
  <p:transition/>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6147" name="Picture 7"/>
          <p:cNvPicPr>
            <a:picLocks noChangeArrowheads="1"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665788" y="2224316"/>
            <a:ext cx="1082676"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descr="C:\Users\y_satomi\AppData\Local\Microsoft\Windows\Temporary Internet Files\Content.IE5\GVNLM6EO\MC900433831[1].png" id="6148" name="Picture 8"/>
          <p:cNvPicPr>
            <a:picLocks noChangeArrowheads="1"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761038" y="4948075"/>
            <a:ext cx="892175" cy="893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正方形/長方形 2">
            <a:extLst>
              <a:ext uri="{FF2B5EF4-FFF2-40B4-BE49-F238E27FC236}">
                <a16:creationId xmlns:a16="http://schemas.microsoft.com/office/drawing/2014/main" id="{46FC03AF-FE20-4416-93AC-BE7A23B035CA}"/>
              </a:ext>
            </a:extLst>
          </p:cNvPr>
          <p:cNvSpPr/>
          <p:nvPr/>
        </p:nvSpPr>
        <p:spPr>
          <a:xfrm>
            <a:off x="252067" y="1432228"/>
            <a:ext cx="2278188" cy="482055"/>
          </a:xfrm>
          <a:prstGeom prst="rect">
            <a:avLst/>
          </a:prstGeom>
        </p:spPr>
        <p:txBody>
          <a:bodyPr wrap="none">
            <a:spAutoFit/>
          </a:bodyPr>
          <a:lstStyle/>
          <a:p>
            <a:pPr eaLnBrk="1" hangingPunct="1" lvl="0">
              <a:lnSpc>
                <a:spcPts val="3300"/>
              </a:lnSpc>
              <a:spcBef>
                <a:spcPts val="600"/>
              </a:spcBef>
              <a:spcAft>
                <a:spcPts val="0"/>
              </a:spcAft>
              <a:buSzPct val="80000"/>
              <a:defRPr/>
            </a:pPr>
            <a:r>
              <a:rPr altLang="ja-JP" dirty="0" kern="0" lang="en-US" sz="2600">
                <a:solidFill>
                  <a:srgbClr val="000000"/>
                </a:solidFill>
              </a:rPr>
              <a:t>【</a:t>
            </a:r>
            <a:r>
              <a:rPr altLang="en-US" dirty="0" kern="0" lang="ja-JP" sz="2600">
                <a:solidFill>
                  <a:srgbClr val="000000"/>
                </a:solidFill>
              </a:rPr>
              <a:t>入手方法①</a:t>
            </a:r>
            <a:r>
              <a:rPr altLang="ja-JP" dirty="0" kern="0" lang="en-US" sz="2600">
                <a:solidFill>
                  <a:srgbClr val="000000"/>
                </a:solidFill>
              </a:rPr>
              <a:t>】</a:t>
            </a:r>
            <a:r>
              <a:rPr altLang="en-US" dirty="0" kern="0" lang="ja-JP" sz="2600">
                <a:solidFill>
                  <a:srgbClr val="000000"/>
                </a:solidFill>
              </a:rPr>
              <a:t> </a:t>
            </a:r>
            <a:endParaRPr altLang="ja-JP" dirty="0" kern="0" lang="en-US" sz="2600">
              <a:solidFill>
                <a:srgbClr val="000000"/>
              </a:solidFill>
            </a:endParaRPr>
          </a:p>
        </p:txBody>
      </p:sp>
      <p:sp>
        <p:nvSpPr>
          <p:cNvPr id="4" name="正方形/長方形 3">
            <a:extLst>
              <a:ext uri="{FF2B5EF4-FFF2-40B4-BE49-F238E27FC236}">
                <a16:creationId xmlns:a16="http://schemas.microsoft.com/office/drawing/2014/main" id="{042DD359-C320-4073-AC1C-0AA6360BE392}"/>
              </a:ext>
            </a:extLst>
          </p:cNvPr>
          <p:cNvSpPr/>
          <p:nvPr/>
        </p:nvSpPr>
        <p:spPr bwMode="auto">
          <a:xfrm>
            <a:off x="372521" y="1936324"/>
            <a:ext cx="8563661" cy="1224136"/>
          </a:xfrm>
          <a:prstGeom prst="rect">
            <a:avLst/>
          </a:prstGeom>
          <a:solidFill>
            <a:schemeClr val="accent1">
              <a:alpha val="50000"/>
            </a:schemeClr>
          </a:solidFill>
          <a:ln>
            <a:noFill/>
          </a:ln>
        </p:spPr>
        <p:style>
          <a:lnRef idx="0">
            <a:scrgbClr b="0" g="0" r="0"/>
          </a:lnRef>
          <a:fillRef idx="0">
            <a:scrgbClr b="0" g="0" r="0"/>
          </a:fillRef>
          <a:effectRef idx="0">
            <a:scrgbClr b="0" g="0" r="0"/>
          </a:effectRef>
          <a:fontRef idx="minor">
            <a:schemeClr val="lt1"/>
          </a:fontRef>
        </p:style>
        <p:txBody>
          <a:bodyPr anchor="t" anchorCtr="0" bIns="45720" compatLnSpc="1" lIns="91440" numCol="1" rIns="91440" rtlCol="0" tIns="45720" vert="horz" wrap="square">
            <a:prstTxWarp prst="textNoShape">
              <a:avLst/>
            </a:prstTxWarp>
          </a:bodyPr>
          <a:lstStyle/>
          <a:p>
            <a:pPr eaLnBrk="1" hangingPunct="1" lvl="0">
              <a:lnSpc>
                <a:spcPts val="3300"/>
              </a:lnSpc>
              <a:spcBef>
                <a:spcPts val="0"/>
              </a:spcBef>
              <a:spcAft>
                <a:spcPts val="600"/>
              </a:spcAft>
              <a:buSzPct val="80000"/>
              <a:defRPr/>
            </a:pPr>
            <a:r>
              <a:rPr altLang="en-US" dirty="0" kern="0" lang="ja-JP" sz="2200">
                <a:solidFill>
                  <a:srgbClr val="000000"/>
                </a:solidFill>
                <a:latin charset="0" panose="020B0604020202020204" pitchFamily="34" typeface="Arial"/>
                <a:ea charset="-128" panose="020B0600070205080204" pitchFamily="50" typeface="ＭＳ Ｐゴシック"/>
              </a:rPr>
              <a:t>大学入試センターの</a:t>
            </a:r>
            <a:r>
              <a:rPr altLang="en-US" dirty="0" kern="0" lang="ja-JP" sz="2200" u="sng">
                <a:solidFill>
                  <a:srgbClr val="000000"/>
                </a:solidFill>
                <a:latin charset="0" panose="020B0604020202020204" pitchFamily="34" typeface="Arial"/>
                <a:ea charset="-128" panose="020B0600070205080204" pitchFamily="50" typeface="ＭＳ Ｐゴシック"/>
              </a:rPr>
              <a:t>ホームページからダウンロード</a:t>
            </a:r>
            <a:endParaRPr altLang="en-US" dirty="0" kern="0" lang="ja-JP" sz="2200">
              <a:solidFill>
                <a:srgbClr val="000000"/>
              </a:solidFill>
              <a:latin charset="0" panose="020B0604020202020204" pitchFamily="34" typeface="Arial"/>
              <a:ea charset="-128" panose="020B0600070205080204" pitchFamily="50" typeface="ＭＳ Ｐゴシック"/>
            </a:endParaRPr>
          </a:p>
          <a:p>
            <a:pPr eaLnBrk="1" hangingPunct="1" lvl="0">
              <a:lnSpc>
                <a:spcPct val="60000"/>
              </a:lnSpc>
              <a:spcBef>
                <a:spcPts val="0"/>
              </a:spcBef>
              <a:spcAft>
                <a:spcPts val="0"/>
              </a:spcAft>
              <a:defRPr/>
            </a:pPr>
            <a:r>
              <a:rPr altLang="en-US" dirty="0" kern="0" lang="ja-JP" sz="2400">
                <a:solidFill>
                  <a:srgbClr val="000000"/>
                </a:solidFill>
                <a:latin charset="0" panose="020B0604020202020204" pitchFamily="34" typeface="Arial"/>
                <a:ea charset="-128" panose="020B0600070205080204" pitchFamily="50" typeface="ＭＳ Ｐゴシック"/>
              </a:rPr>
              <a:t>　 </a:t>
            </a:r>
            <a:r>
              <a:rPr altLang="ja-JP" dirty="0" kern="0" lang="en-US" sz="2200">
                <a:solidFill>
                  <a:srgbClr val="000000"/>
                </a:solidFill>
                <a:latin charset="0" panose="020B0604020202020204" pitchFamily="34" typeface="Arial"/>
                <a:ea charset="-128" panose="020B0600070205080204" pitchFamily="50" typeface="ＭＳ Ｐゴシック"/>
              </a:rPr>
              <a:t>https://www.dnc.ac.jp/kyotsu/shiken_jouhou/hairyo.html</a:t>
            </a:r>
            <a:endParaRPr altLang="ja-JP" dirty="0" kern="0" lang="en-US" sz="2200">
              <a:solidFill>
                <a:srgbClr val="FF0000"/>
              </a:solidFill>
              <a:latin charset="0" panose="020B0604020202020204" pitchFamily="34" typeface="Arial"/>
              <a:ea charset="-128" panose="020B0600070205080204" pitchFamily="50" typeface="ＭＳ Ｐゴシック"/>
            </a:endParaRPr>
          </a:p>
          <a:p>
            <a:pPr eaLnBrk="1" hangingPunct="1" lvl="0">
              <a:defRPr/>
            </a:pPr>
            <a:r>
              <a:rPr altLang="en-US" dirty="0" kern="0" lang="ja-JP" sz="2000">
                <a:solidFill>
                  <a:srgbClr val="000000"/>
                </a:solidFill>
                <a:latin charset="0" panose="020B0604020202020204" pitchFamily="34" typeface="Arial"/>
                <a:ea charset="-128" panose="020B0600070205080204" pitchFamily="50" typeface="ＭＳ Ｐゴシック"/>
              </a:rPr>
              <a:t>　　　 　</a:t>
            </a:r>
            <a:r>
              <a:rPr altLang="en-US" dirty="0" kern="0" lang="ja-JP" sz="1800">
                <a:solidFill>
                  <a:srgbClr val="000000"/>
                </a:solidFill>
                <a:latin charset="0" panose="020B0604020202020204" pitchFamily="34" typeface="Arial"/>
                <a:ea charset="-128" panose="020B0600070205080204" pitchFamily="50" typeface="ＭＳ Ｐゴシック"/>
              </a:rPr>
              <a:t>　（ダウンロードして印刷した様式で申請ができます。）</a:t>
            </a:r>
            <a:endParaRPr altLang="ja-JP" dirty="0" kern="0" lang="en-US" sz="1800">
              <a:solidFill>
                <a:srgbClr val="000000"/>
              </a:solidFill>
              <a:latin charset="0" panose="020B0604020202020204" pitchFamily="34" typeface="Arial"/>
              <a:ea charset="-128" panose="020B0600070205080204" pitchFamily="50" typeface="ＭＳ Ｐゴシック"/>
            </a:endParaRPr>
          </a:p>
        </p:txBody>
      </p:sp>
      <p:sp>
        <p:nvSpPr>
          <p:cNvPr id="10" name="正方形/長方形 9">
            <a:extLst>
              <a:ext uri="{FF2B5EF4-FFF2-40B4-BE49-F238E27FC236}">
                <a16:creationId xmlns:a16="http://schemas.microsoft.com/office/drawing/2014/main" id="{06ED975B-476D-4EAA-9649-24ADA9ACBFFB}"/>
              </a:ext>
            </a:extLst>
          </p:cNvPr>
          <p:cNvSpPr/>
          <p:nvPr/>
        </p:nvSpPr>
        <p:spPr bwMode="auto">
          <a:xfrm>
            <a:off x="377505" y="3686454"/>
            <a:ext cx="8576709" cy="2623326"/>
          </a:xfrm>
          <a:prstGeom prst="rect">
            <a:avLst/>
          </a:prstGeom>
          <a:solidFill>
            <a:schemeClr val="accent1">
              <a:alpha val="50000"/>
            </a:schemeClr>
          </a:solidFill>
          <a:ln>
            <a:noFill/>
          </a:ln>
        </p:spPr>
        <p:style>
          <a:lnRef idx="0">
            <a:scrgbClr b="0" g="0" r="0"/>
          </a:lnRef>
          <a:fillRef idx="0">
            <a:scrgbClr b="0" g="0" r="0"/>
          </a:fillRef>
          <a:effectRef idx="0">
            <a:scrgbClr b="0" g="0" r="0"/>
          </a:effectRef>
          <a:fontRef idx="minor">
            <a:schemeClr val="lt1"/>
          </a:fontRef>
        </p:style>
        <p:txBody>
          <a:bodyPr anchor="t" anchorCtr="0" bIns="45720" compatLnSpc="1" lIns="91440" numCol="1" rIns="91440" rtlCol="0" tIns="45720" vert="horz" wrap="square">
            <a:prstTxWarp prst="textNoShape">
              <a:avLst/>
            </a:prstTxWarp>
          </a:bodyPr>
          <a:lstStyle/>
          <a:p>
            <a:pPr eaLnBrk="1" hangingPunct="1" lvl="0">
              <a:lnSpc>
                <a:spcPts val="3300"/>
              </a:lnSpc>
              <a:spcBef>
                <a:spcPts val="0"/>
              </a:spcBef>
              <a:spcAft>
                <a:spcPts val="600"/>
              </a:spcAft>
              <a:buSzPct val="80000"/>
              <a:defRPr/>
            </a:pPr>
            <a:r>
              <a:rPr altLang="en-US" dirty="0" kern="0" lang="ja-JP" sz="2200">
                <a:solidFill>
                  <a:srgbClr val="000000"/>
                </a:solidFill>
                <a:latin charset="0" panose="020B0604020202020204" pitchFamily="34" typeface="Arial"/>
                <a:ea charset="-128" panose="020B0600070205080204" pitchFamily="50" typeface="ＭＳ Ｐゴシック"/>
              </a:rPr>
              <a:t>大学入試センターに</a:t>
            </a:r>
            <a:r>
              <a:rPr altLang="en-US" dirty="0" kern="0" lang="ja-JP" sz="2200" u="sng">
                <a:solidFill>
                  <a:srgbClr val="000000"/>
                </a:solidFill>
                <a:latin charset="0" panose="020B0604020202020204" pitchFamily="34" typeface="Arial"/>
                <a:ea charset="-128" panose="020B0600070205080204" pitchFamily="50" typeface="ＭＳ Ｐゴシック"/>
              </a:rPr>
              <a:t>郵送で請求</a:t>
            </a:r>
            <a:r>
              <a:rPr altLang="en-US" dirty="0" kern="0" lang="ja-JP" sz="2000">
                <a:solidFill>
                  <a:srgbClr val="000000"/>
                </a:solidFill>
                <a:latin charset="0" panose="020B0604020202020204" pitchFamily="34" typeface="Arial"/>
                <a:ea charset="-128" panose="020B0600070205080204" pitchFamily="50" typeface="ＭＳ Ｐゴシック"/>
              </a:rPr>
              <a:t>（</a:t>
            </a:r>
            <a:r>
              <a:rPr altLang="ja-JP" dirty="0" kern="0" lang="en-US" sz="2000">
                <a:solidFill>
                  <a:srgbClr val="000000"/>
                </a:solidFill>
                <a:latin charset="0" panose="020B0604020202020204" pitchFamily="34" typeface="Arial"/>
                <a:ea charset="-128" panose="020B0600070205080204" pitchFamily="50" typeface="ＭＳ Ｐゴシック"/>
              </a:rPr>
              <a:t>【</a:t>
            </a:r>
            <a:r>
              <a:rPr altLang="en-US" dirty="0" kern="0" lang="ja-JP" sz="2000">
                <a:solidFill>
                  <a:srgbClr val="000000"/>
                </a:solidFill>
                <a:latin charset="0" panose="020B0604020202020204" pitchFamily="34" typeface="Arial"/>
                <a:ea charset="-128" panose="020B0600070205080204" pitchFamily="50" typeface="ＭＳ Ｐゴシック"/>
              </a:rPr>
              <a:t>受験案内</a:t>
            </a:r>
            <a:r>
              <a:rPr altLang="ja-JP" dirty="0" kern="0" lang="en-US" sz="2000">
                <a:solidFill>
                  <a:srgbClr val="000000"/>
                </a:solidFill>
                <a:latin charset="0" panose="020B0604020202020204" pitchFamily="34" typeface="Arial"/>
                <a:ea charset="-128" panose="020B0600070205080204" pitchFamily="50" typeface="ＭＳ Ｐゴシック"/>
              </a:rPr>
              <a:t>】16</a:t>
            </a:r>
            <a:r>
              <a:rPr altLang="en-US" dirty="0" kern="0" lang="ja-JP" sz="2000">
                <a:solidFill>
                  <a:srgbClr val="000000"/>
                </a:solidFill>
                <a:latin charset="0" panose="020B0604020202020204" pitchFamily="34" typeface="Arial"/>
                <a:ea charset="-128" panose="020B0600070205080204" pitchFamily="50" typeface="ＭＳ Ｐゴシック"/>
              </a:rPr>
              <a:t>ページ参照）</a:t>
            </a:r>
            <a:endParaRPr altLang="ja-JP" dirty="0" kern="0" lang="en-US" sz="2400">
              <a:solidFill>
                <a:srgbClr val="000000"/>
              </a:solidFill>
              <a:latin charset="0" panose="020B0604020202020204" pitchFamily="34" typeface="Arial"/>
              <a:ea charset="-128" panose="020B0600070205080204" pitchFamily="50" typeface="ＭＳ Ｐゴシック"/>
            </a:endParaRPr>
          </a:p>
          <a:p>
            <a:pPr eaLnBrk="1" hangingPunct="1" lvl="0">
              <a:spcBef>
                <a:spcPts val="0"/>
              </a:spcBef>
              <a:spcAft>
                <a:spcPts val="0"/>
              </a:spcAft>
              <a:buSzPct val="80000"/>
              <a:defRPr/>
            </a:pPr>
            <a:r>
              <a:rPr altLang="en-US" dirty="0" kern="0" lang="ja-JP" sz="2400">
                <a:solidFill>
                  <a:srgbClr val="000000"/>
                </a:solidFill>
                <a:latin charset="0" panose="020B0604020202020204" pitchFamily="34" typeface="Arial"/>
                <a:ea charset="-128" panose="020B0600070205080204" pitchFamily="50" typeface="ＭＳ Ｐゴシック"/>
              </a:rPr>
              <a:t>　</a:t>
            </a:r>
            <a:r>
              <a:rPr altLang="en-US" dirty="0" kern="0" lang="ja-JP" sz="2000">
                <a:solidFill>
                  <a:srgbClr val="000000"/>
                </a:solidFill>
                <a:latin charset="0" panose="020B0604020202020204" pitchFamily="34" typeface="Arial"/>
                <a:ea charset="-128" panose="020B0600070205080204" pitchFamily="50" typeface="ＭＳ Ｐゴシック"/>
              </a:rPr>
              <a:t>次のア・イを封筒に入れて，大学入試センター事業第１課に郵送してください。</a:t>
            </a:r>
            <a:endParaRPr altLang="ja-JP" dirty="0" kern="0" lang="en-US" sz="2000">
              <a:solidFill>
                <a:srgbClr val="000000"/>
              </a:solidFill>
              <a:latin charset="0" panose="020B0604020202020204" pitchFamily="34" typeface="Arial"/>
              <a:ea charset="-128" panose="020B0600070205080204" pitchFamily="50" typeface="ＭＳ Ｐゴシック"/>
            </a:endParaRPr>
          </a:p>
          <a:p>
            <a:pPr eaLnBrk="1" hangingPunct="1" lvl="0">
              <a:lnSpc>
                <a:spcPct val="150000"/>
              </a:lnSpc>
              <a:spcBef>
                <a:spcPts val="0"/>
              </a:spcBef>
              <a:spcAft>
                <a:spcPts val="0"/>
              </a:spcAft>
              <a:buSzPct val="80000"/>
              <a:defRPr/>
            </a:pPr>
            <a:r>
              <a:rPr altLang="en-US" dirty="0" kern="0" lang="ja-JP" sz="2000">
                <a:solidFill>
                  <a:srgbClr val="000000"/>
                </a:solidFill>
                <a:latin charset="0" panose="020B0604020202020204" pitchFamily="34" typeface="Arial"/>
                <a:ea charset="-128" panose="020B0600070205080204" pitchFamily="50" typeface="ＭＳ Ｐゴシック"/>
              </a:rPr>
              <a:t>　   ア　氏名・現住所・電話番号・在学（又は出身）学校名を記入した便せん等</a:t>
            </a:r>
            <a:endParaRPr altLang="ja-JP" dirty="0" kern="0" lang="en-US" sz="2000">
              <a:solidFill>
                <a:srgbClr val="000000"/>
              </a:solidFill>
              <a:latin charset="0" panose="020B0604020202020204" pitchFamily="34" typeface="Arial"/>
              <a:ea charset="-128" panose="020B0600070205080204" pitchFamily="50" typeface="ＭＳ Ｐゴシック"/>
            </a:endParaRPr>
          </a:p>
          <a:p>
            <a:pPr eaLnBrk="1" hangingPunct="1" lvl="0">
              <a:lnSpc>
                <a:spcPts val="2000"/>
              </a:lnSpc>
              <a:spcBef>
                <a:spcPts val="600"/>
              </a:spcBef>
              <a:spcAft>
                <a:spcPts val="0"/>
              </a:spcAft>
              <a:buSzPct val="80000"/>
              <a:defRPr/>
            </a:pPr>
            <a:r>
              <a:rPr altLang="en-US" dirty="0" kern="0" lang="ja-JP" sz="2000">
                <a:solidFill>
                  <a:srgbClr val="000000"/>
                </a:solidFill>
                <a:latin charset="0" panose="020B0604020202020204" pitchFamily="34" typeface="Arial"/>
                <a:ea charset="-128" panose="020B0600070205080204" pitchFamily="50" typeface="ＭＳ Ｐゴシック"/>
              </a:rPr>
              <a:t>　   イ　返信用封筒（角形</a:t>
            </a:r>
            <a:r>
              <a:rPr altLang="ja-JP" dirty="0" kern="0" lang="en-US" sz="2000">
                <a:solidFill>
                  <a:srgbClr val="000000"/>
                </a:solidFill>
                <a:latin charset="0" panose="020B0604020202020204" pitchFamily="34" typeface="Arial"/>
                <a:ea charset="-128" panose="020B0600070205080204" pitchFamily="50" typeface="ＭＳ Ｐゴシック"/>
              </a:rPr>
              <a:t>2</a:t>
            </a:r>
            <a:r>
              <a:rPr altLang="en-US" dirty="0" kern="0" lang="ja-JP" sz="2000">
                <a:solidFill>
                  <a:srgbClr val="000000"/>
                </a:solidFill>
                <a:latin charset="0" panose="020B0604020202020204" pitchFamily="34" typeface="Arial"/>
                <a:ea charset="-128" panose="020B0600070205080204" pitchFamily="50" typeface="ＭＳ Ｐゴシック"/>
              </a:rPr>
              <a:t>号，表面に現住所・氏名を記入し，　　　　</a:t>
            </a:r>
            <a:endParaRPr altLang="ja-JP" dirty="0" kern="0" lang="en-US" sz="2000">
              <a:solidFill>
                <a:srgbClr val="000000"/>
              </a:solidFill>
              <a:latin charset="0" panose="020B0604020202020204" pitchFamily="34" typeface="Arial"/>
              <a:ea charset="-128" panose="020B0600070205080204" pitchFamily="50" typeface="ＭＳ Ｐゴシック"/>
            </a:endParaRPr>
          </a:p>
          <a:p>
            <a:pPr eaLnBrk="1" hangingPunct="1" lvl="0">
              <a:lnSpc>
                <a:spcPts val="2500"/>
              </a:lnSpc>
              <a:spcBef>
                <a:spcPts val="0"/>
              </a:spcBef>
              <a:spcAft>
                <a:spcPts val="0"/>
              </a:spcAft>
              <a:buSzPct val="80000"/>
              <a:defRPr/>
            </a:pPr>
            <a:r>
              <a:rPr altLang="en-US" dirty="0" kern="0" lang="ja-JP" sz="2000">
                <a:solidFill>
                  <a:srgbClr val="000000"/>
                </a:solidFill>
                <a:latin charset="0" panose="020B0604020202020204" pitchFamily="34" typeface="Arial"/>
                <a:ea charset="-128" panose="020B0600070205080204" pitchFamily="50" typeface="ＭＳ Ｐゴシック"/>
              </a:rPr>
              <a:t>　　    </a:t>
            </a:r>
            <a:r>
              <a:rPr altLang="ja-JP" dirty="0" kern="0" lang="en-US" sz="2000">
                <a:solidFill>
                  <a:srgbClr val="000000"/>
                </a:solidFill>
                <a:latin charset="0" panose="020B0604020202020204" pitchFamily="34" typeface="Arial"/>
                <a:ea charset="-128" panose="020B0600070205080204" pitchFamily="50" typeface="ＭＳ Ｐゴシック"/>
              </a:rPr>
              <a:t>250</a:t>
            </a:r>
            <a:r>
              <a:rPr altLang="en-US" dirty="0" kern="0" lang="ja-JP" sz="2000">
                <a:solidFill>
                  <a:srgbClr val="000000"/>
                </a:solidFill>
                <a:latin charset="0" panose="020B0604020202020204" pitchFamily="34" typeface="Arial"/>
                <a:ea charset="-128" panose="020B0600070205080204" pitchFamily="50" typeface="ＭＳ Ｐゴシック"/>
              </a:rPr>
              <a:t>円分の切手</a:t>
            </a:r>
            <a:r>
              <a:rPr altLang="ja-JP" dirty="0" kern="0" lang="en-US" sz="2000">
                <a:solidFill>
                  <a:srgbClr val="000000"/>
                </a:solidFill>
                <a:latin charset="0" panose="020B0604020202020204" pitchFamily="34" typeface="Arial"/>
                <a:ea charset="-128" panose="020B0600070205080204" pitchFamily="50" typeface="ＭＳ Ｐゴシック"/>
              </a:rPr>
              <a:t>【1</a:t>
            </a:r>
            <a:r>
              <a:rPr altLang="en-US" dirty="0" kern="0" lang="ja-JP" sz="2000">
                <a:solidFill>
                  <a:srgbClr val="000000"/>
                </a:solidFill>
                <a:latin charset="0" panose="020B0604020202020204" pitchFamily="34" typeface="Arial"/>
                <a:ea charset="-128" panose="020B0600070205080204" pitchFamily="50" typeface="ＭＳ Ｐゴシック"/>
              </a:rPr>
              <a:t>冊の場合</a:t>
            </a:r>
            <a:r>
              <a:rPr altLang="ja-JP" dirty="0" kern="0" lang="en-US" sz="2000">
                <a:solidFill>
                  <a:srgbClr val="000000"/>
                </a:solidFill>
                <a:latin charset="0" panose="020B0604020202020204" pitchFamily="34" typeface="Arial"/>
                <a:ea charset="-128" panose="020B0600070205080204" pitchFamily="50" typeface="ＭＳ Ｐゴシック"/>
              </a:rPr>
              <a:t>】</a:t>
            </a:r>
            <a:r>
              <a:rPr altLang="en-US" dirty="0" kern="0" lang="ja-JP" sz="2000">
                <a:solidFill>
                  <a:srgbClr val="000000"/>
                </a:solidFill>
                <a:latin charset="0" panose="020B0604020202020204" pitchFamily="34" typeface="Arial"/>
                <a:ea charset="-128" panose="020B0600070205080204" pitchFamily="50" typeface="ＭＳ Ｐゴシック"/>
              </a:rPr>
              <a:t>を貼ったもの）</a:t>
            </a:r>
            <a:endParaRPr altLang="ja-JP" dirty="0" kern="0" lang="en-US" sz="2000">
              <a:solidFill>
                <a:srgbClr val="000000"/>
              </a:solidFill>
              <a:latin charset="0" panose="020B0604020202020204" pitchFamily="34" typeface="Arial"/>
              <a:ea charset="-128" panose="020B0600070205080204" pitchFamily="50" typeface="ＭＳ Ｐゴシック"/>
            </a:endParaRPr>
          </a:p>
          <a:p>
            <a:pPr eaLnBrk="1" hangingPunct="1" lvl="0">
              <a:lnSpc>
                <a:spcPts val="2000"/>
              </a:lnSpc>
              <a:spcBef>
                <a:spcPts val="600"/>
              </a:spcBef>
              <a:defRPr/>
            </a:pPr>
            <a:r>
              <a:rPr altLang="en-US" dirty="0" kern="0" lang="ja-JP" sz="1800">
                <a:solidFill>
                  <a:srgbClr val="000000"/>
                </a:solidFill>
                <a:latin charset="0" panose="020B0604020202020204" pitchFamily="34" typeface="Arial"/>
                <a:ea charset="-128" panose="020B0600070205080204" pitchFamily="50" typeface="ＭＳ Ｐゴシック"/>
              </a:rPr>
              <a:t>　　　　</a:t>
            </a:r>
            <a:r>
              <a:rPr altLang="ja-JP" dirty="0" kern="0" lang="en-US" sz="1800">
                <a:solidFill>
                  <a:srgbClr val="000000"/>
                </a:solidFill>
                <a:latin charset="0" panose="020B0604020202020204" pitchFamily="34" typeface="Arial"/>
                <a:ea charset="-128" panose="020B0600070205080204" pitchFamily="50" typeface="ＭＳ Ｐゴシック"/>
              </a:rPr>
              <a:t>※ </a:t>
            </a:r>
            <a:r>
              <a:rPr altLang="en-US" dirty="0" kern="0" lang="ja-JP" sz="1800">
                <a:solidFill>
                  <a:srgbClr val="000000"/>
                </a:solidFill>
                <a:latin charset="0" panose="020B0604020202020204" pitchFamily="34" typeface="Arial"/>
                <a:ea charset="-128" panose="020B0600070205080204" pitchFamily="50" typeface="ＭＳ Ｐゴシック"/>
              </a:rPr>
              <a:t>　</a:t>
            </a:r>
            <a:r>
              <a:rPr altLang="ja-JP" dirty="0" kern="0" lang="en-US" sz="1800">
                <a:solidFill>
                  <a:srgbClr val="000000"/>
                </a:solidFill>
                <a:latin charset="0" panose="020B0604020202020204" pitchFamily="34" typeface="Arial"/>
                <a:ea charset="-128" panose="020B0600070205080204" pitchFamily="50" typeface="ＭＳ Ｐゴシック"/>
              </a:rPr>
              <a:t>2</a:t>
            </a:r>
            <a:r>
              <a:rPr altLang="en-US" dirty="0" kern="0" lang="ja-JP" sz="1800">
                <a:solidFill>
                  <a:srgbClr val="000000"/>
                </a:solidFill>
                <a:latin charset="0" panose="020B0604020202020204" pitchFamily="34" typeface="Arial"/>
                <a:ea charset="-128" panose="020B0600070205080204" pitchFamily="50" typeface="ＭＳ Ｐゴシック"/>
              </a:rPr>
              <a:t>冊以上請求する場合，郵便料金が変わります。事前に大学入試センターに</a:t>
            </a:r>
            <a:endParaRPr altLang="ja-JP" dirty="0" kern="0" lang="en-US" sz="1800">
              <a:solidFill>
                <a:srgbClr val="000000"/>
              </a:solidFill>
              <a:latin charset="0" panose="020B0604020202020204" pitchFamily="34" typeface="Arial"/>
              <a:ea charset="-128" panose="020B0600070205080204" pitchFamily="50" typeface="ＭＳ Ｐゴシック"/>
            </a:endParaRPr>
          </a:p>
          <a:p>
            <a:pPr eaLnBrk="1" hangingPunct="1" lvl="0">
              <a:lnSpc>
                <a:spcPts val="1200"/>
              </a:lnSpc>
              <a:spcBef>
                <a:spcPts val="600"/>
              </a:spcBef>
              <a:defRPr/>
            </a:pPr>
            <a:r>
              <a:rPr altLang="en-US" dirty="0" kern="0" lang="ja-JP" sz="1800">
                <a:solidFill>
                  <a:srgbClr val="000000"/>
                </a:solidFill>
                <a:latin charset="0" panose="020B0604020202020204" pitchFamily="34" typeface="Arial"/>
                <a:ea charset="-128" panose="020B0600070205080204" pitchFamily="50" typeface="ＭＳ Ｐゴシック"/>
              </a:rPr>
              <a:t>　　　　　　問い合わせてください。</a:t>
            </a:r>
            <a:endParaRPr altLang="ja-JP" dirty="0" kern="0" lang="en-US" sz="1800">
              <a:solidFill>
                <a:srgbClr val="000000"/>
              </a:solidFill>
              <a:latin charset="0" panose="020B0604020202020204" pitchFamily="34" typeface="Arial"/>
              <a:ea charset="-128" panose="020B0600070205080204" pitchFamily="50" typeface="ＭＳ Ｐゴシック"/>
            </a:endParaRPr>
          </a:p>
        </p:txBody>
      </p:sp>
      <p:sp>
        <p:nvSpPr>
          <p:cNvPr id="5" name="正方形/長方形 4">
            <a:extLst>
              <a:ext uri="{FF2B5EF4-FFF2-40B4-BE49-F238E27FC236}">
                <a16:creationId xmlns:a16="http://schemas.microsoft.com/office/drawing/2014/main" id="{25D9960A-6F7D-40EE-8407-EFB0BF1EE81E}"/>
              </a:ext>
            </a:extLst>
          </p:cNvPr>
          <p:cNvSpPr/>
          <p:nvPr/>
        </p:nvSpPr>
        <p:spPr>
          <a:xfrm>
            <a:off x="298554" y="3182405"/>
            <a:ext cx="2185214" cy="482055"/>
          </a:xfrm>
          <a:prstGeom prst="rect">
            <a:avLst/>
          </a:prstGeom>
        </p:spPr>
        <p:txBody>
          <a:bodyPr wrap="none">
            <a:spAutoFit/>
          </a:bodyPr>
          <a:lstStyle/>
          <a:p>
            <a:pPr eaLnBrk="1" hangingPunct="1" lvl="0">
              <a:lnSpc>
                <a:spcPts val="3300"/>
              </a:lnSpc>
              <a:spcBef>
                <a:spcPts val="0"/>
              </a:spcBef>
              <a:spcAft>
                <a:spcPts val="600"/>
              </a:spcAft>
              <a:buSzPct val="80000"/>
              <a:defRPr/>
            </a:pPr>
            <a:r>
              <a:rPr altLang="ja-JP" dirty="0" kern="0" lang="en-US" sz="2600">
                <a:solidFill>
                  <a:srgbClr val="000000"/>
                </a:solidFill>
              </a:rPr>
              <a:t>【</a:t>
            </a:r>
            <a:r>
              <a:rPr altLang="en-US" dirty="0" kern="0" lang="ja-JP" sz="2600">
                <a:solidFill>
                  <a:srgbClr val="000000"/>
                </a:solidFill>
              </a:rPr>
              <a:t>入手方法②</a:t>
            </a:r>
            <a:r>
              <a:rPr altLang="ja-JP" dirty="0" kern="0" lang="en-US" sz="2600">
                <a:solidFill>
                  <a:srgbClr val="000000"/>
                </a:solidFill>
              </a:rPr>
              <a:t>】</a:t>
            </a:r>
          </a:p>
        </p:txBody>
      </p:sp>
      <p:sp>
        <p:nvSpPr>
          <p:cNvPr id="14" name="テキスト ボックス 13">
            <a:extLst>
              <a:ext uri="{FF2B5EF4-FFF2-40B4-BE49-F238E27FC236}">
                <a16:creationId xmlns:a16="http://schemas.microsoft.com/office/drawing/2014/main" id="{E9485A4C-E6A3-4AB2-855D-0E2E8A5219AB}"/>
              </a:ext>
            </a:extLst>
          </p:cNvPr>
          <p:cNvSpPr txBox="1"/>
          <p:nvPr/>
        </p:nvSpPr>
        <p:spPr>
          <a:xfrm>
            <a:off x="395537" y="837000"/>
            <a:ext cx="8540646" cy="523220"/>
          </a:xfrm>
          <a:prstGeom prst="rect">
            <a:avLst/>
          </a:prstGeom>
        </p:spPr>
        <p:style>
          <a:lnRef idx="2">
            <a:schemeClr val="accent2"/>
          </a:lnRef>
          <a:fillRef idx="1">
            <a:schemeClr val="lt1"/>
          </a:fillRef>
          <a:effectRef idx="0">
            <a:schemeClr val="accent2"/>
          </a:effectRef>
          <a:fontRef idx="minor">
            <a:schemeClr val="dk1"/>
          </a:fontRef>
        </p:style>
        <p:txBody>
          <a:bodyPr anchor="ctr" anchorCtr="0" rtlCol="0" wrap="square">
            <a:spAutoFit/>
          </a:bodyPr>
          <a:lstStyle/>
          <a:p>
            <a:pPr algn="ctr"/>
            <a:r>
              <a:rPr altLang="en-US" b="1" dirty="0" lang="ja-JP" sz="2800">
                <a:latin charset="-128" panose="020B0600070205080204" pitchFamily="50" typeface="ＭＳ Ｐゴシック"/>
                <a:ea charset="-128" panose="020B0600070205080204" pitchFamily="50" typeface="ＭＳ Ｐゴシック"/>
              </a:rPr>
              <a:t>「受験上の配慮案内」の入手方法</a:t>
            </a:r>
          </a:p>
        </p:txBody>
      </p:sp>
      <p:sp>
        <p:nvSpPr>
          <p:cNvPr id="2" name="スライド番号プレースホルダー 1">
            <a:extLst>
              <a:ext uri="{FF2B5EF4-FFF2-40B4-BE49-F238E27FC236}">
                <a16:creationId xmlns:a16="http://schemas.microsoft.com/office/drawing/2014/main" id="{A3261D39-37EC-4424-B31F-E2A974EB4DA5}"/>
              </a:ext>
            </a:extLst>
          </p:cNvPr>
          <p:cNvSpPr>
            <a:spLocks noGrp="1"/>
          </p:cNvSpPr>
          <p:nvPr>
            <p:ph idx="12" sz="quarter" type="sldNum"/>
          </p:nvPr>
        </p:nvSpPr>
        <p:spPr>
          <a:xfrm>
            <a:off x="6553201" y="6336750"/>
            <a:ext cx="1981200" cy="476250"/>
          </a:xfrm>
        </p:spPr>
        <p:txBody>
          <a:bodyPr/>
          <a:lstStyle/>
          <a:p>
            <a:pPr>
              <a:defRPr/>
            </a:pPr>
            <a:fld id="{52C593B7-9AB8-4606-9DB9-3538C20A544A}" type="slidenum">
              <a:rPr altLang="ja-JP" lang="en-US" smtClean="0"/>
              <a:pPr>
                <a:defRPr/>
              </a:pPr>
              <a:t>4</a:t>
            </a:fld>
            <a:endParaRPr altLang="ja-JP" lang="en-US"/>
          </a:p>
        </p:txBody>
      </p:sp>
    </p:spTree>
    <p:extLst>
      <p:ext uri="{BB962C8B-B14F-4D97-AF65-F5344CB8AC3E}">
        <p14:creationId xmlns:p14="http://schemas.microsoft.com/office/powerpoint/2010/main" val="386723866"/>
      </p:ext>
    </p:extLst>
  </p:cSld>
  <p:clrMapOvr>
    <a:masterClrMapping/>
  </p:clrMapOvr>
  <p:transition advTm="13894"/>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 name="正方形/長方形 4"/>
          <p:cNvSpPr/>
          <p:nvPr/>
        </p:nvSpPr>
        <p:spPr>
          <a:xfrm>
            <a:off x="539752" y="158752"/>
            <a:ext cx="1878013" cy="461963"/>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ja-JP" dirty="0" lang="en-US" sz="2400"/>
              <a:t>P</a:t>
            </a:r>
            <a:r>
              <a:rPr altLang="ja-JP" dirty="0" kern="0" lang="en-US" sz="2400">
                <a:latin charset="0" typeface="Arial"/>
                <a:ea charset="-128" typeface="ＭＳ Ｐゴシック"/>
              </a:rPr>
              <a:t>6</a:t>
            </a:r>
            <a:r>
              <a:rPr altLang="ja-JP" b="1" dirty="0" kern="0" lang="en-US" sz="2400">
                <a:latin charset="0" typeface="Arial"/>
                <a:ea charset="-128" typeface="ＭＳ Ｐゴシック"/>
              </a:rPr>
              <a:t>】</a:t>
            </a:r>
          </a:p>
        </p:txBody>
      </p:sp>
      <p:sp>
        <p:nvSpPr>
          <p:cNvPr id="11" name="Rectangle 5"/>
          <p:cNvSpPr>
            <a:spLocks noChangeArrowheads="1"/>
          </p:cNvSpPr>
          <p:nvPr/>
        </p:nvSpPr>
        <p:spPr bwMode="auto">
          <a:xfrm>
            <a:off x="179512" y="873596"/>
            <a:ext cx="8899969"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latin typeface="+mn-ea"/>
                <a:ea typeface="+mn-ea"/>
              </a:rPr>
              <a:t>４　受験上の配慮事項</a:t>
            </a:r>
          </a:p>
        </p:txBody>
      </p:sp>
      <p:sp>
        <p:nvSpPr>
          <p:cNvPr id="8" name="正方形/長方形 7">
            <a:extLst>
              <a:ext uri="{FF2B5EF4-FFF2-40B4-BE49-F238E27FC236}">
                <a16:creationId xmlns:a16="http://schemas.microsoft.com/office/drawing/2014/main" id="{096AEA9C-35B8-4E0C-B54D-00045A057DF0}"/>
              </a:ext>
            </a:extLst>
          </p:cNvPr>
          <p:cNvSpPr/>
          <p:nvPr/>
        </p:nvSpPr>
        <p:spPr bwMode="auto">
          <a:xfrm>
            <a:off x="64031" y="1612493"/>
            <a:ext cx="8899969" cy="4840843"/>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eaLnBrk="1" hangingPunct="1" indent="-342900" marL="342900">
              <a:spcBef>
                <a:spcPts val="300"/>
              </a:spcBef>
              <a:spcAft>
                <a:spcPts val="0"/>
              </a:spcAft>
              <a:buFont charset="2" panose="05000000000000000000" pitchFamily="2" typeface="Wingdings"/>
              <a:buChar char="l"/>
            </a:pPr>
            <a:r>
              <a:rPr altLang="en-US" dirty="0" lang="ja-JP" sz="2400">
                <a:solidFill>
                  <a:schemeClr val="accent4"/>
                </a:solidFill>
              </a:rPr>
              <a:t>　配慮事項は障害等の種類や程度にかかわらず，必要に応じて申請できます。</a:t>
            </a:r>
            <a:endParaRPr altLang="ja-JP" dirty="0" lang="en-US" sz="2400">
              <a:solidFill>
                <a:schemeClr val="accent4"/>
              </a:solidFill>
            </a:endParaRPr>
          </a:p>
          <a:p>
            <a:pPr eaLnBrk="1" hangingPunct="1" indent="-342900" marL="342900">
              <a:spcBef>
                <a:spcPts val="600"/>
              </a:spcBef>
              <a:spcAft>
                <a:spcPts val="0"/>
              </a:spcAft>
              <a:buFont charset="2" panose="05000000000000000000" pitchFamily="2" typeface="Wingdings"/>
              <a:buChar char="l"/>
            </a:pPr>
            <a:r>
              <a:rPr altLang="en-US" dirty="0" lang="ja-JP" sz="2400" u="sng">
                <a:solidFill>
                  <a:schemeClr val="accent4"/>
                </a:solidFill>
              </a:rPr>
              <a:t>　</a:t>
            </a:r>
            <a:r>
              <a:rPr altLang="ja-JP" dirty="0" lang="en-US" sz="2400" u="sng">
                <a:solidFill>
                  <a:schemeClr val="accent4"/>
                </a:solidFill>
              </a:rPr>
              <a:t>6</a:t>
            </a:r>
            <a:r>
              <a:rPr altLang="en-US" dirty="0" lang="ja-JP" sz="2400" u="sng">
                <a:solidFill>
                  <a:schemeClr val="accent4"/>
                </a:solidFill>
              </a:rPr>
              <a:t>ページの表に記載がない配慮事項も申請することができます</a:t>
            </a:r>
            <a:r>
              <a:rPr altLang="en-US" dirty="0" lang="ja-JP" sz="2400">
                <a:solidFill>
                  <a:schemeClr val="accent4"/>
                </a:solidFill>
              </a:rPr>
              <a:t>。</a:t>
            </a:r>
            <a:endParaRPr altLang="ja-JP" dirty="0" lang="en-US" sz="2400">
              <a:solidFill>
                <a:schemeClr val="accent4"/>
              </a:solidFill>
            </a:endParaRPr>
          </a:p>
          <a:p>
            <a:pPr eaLnBrk="1" hangingPunct="1" indent="-342900" marL="342900">
              <a:spcBef>
                <a:spcPts val="600"/>
              </a:spcBef>
              <a:spcAft>
                <a:spcPts val="0"/>
              </a:spcAft>
              <a:buFont charset="2" panose="05000000000000000000" pitchFamily="2" typeface="Wingdings"/>
              <a:buChar char="l"/>
            </a:pPr>
            <a:endParaRPr altLang="ja-JP" dirty="0" lang="en-US" sz="900">
              <a:solidFill>
                <a:schemeClr val="accent4"/>
              </a:solidFill>
            </a:endParaRPr>
          </a:p>
          <a:p>
            <a:pPr eaLnBrk="1" hangingPunct="1" indent="-342900" marL="342900">
              <a:spcBef>
                <a:spcPts val="600"/>
              </a:spcBef>
              <a:spcAft>
                <a:spcPts val="0"/>
              </a:spcAft>
              <a:buFont charset="2" panose="05000000000000000000" pitchFamily="2" typeface="Wingdings"/>
              <a:buChar char="l"/>
            </a:pPr>
            <a:endParaRPr altLang="ja-JP" dirty="0" lang="en-US" sz="2400">
              <a:solidFill>
                <a:schemeClr val="accent4"/>
              </a:solidFill>
            </a:endParaRPr>
          </a:p>
          <a:p>
            <a:pPr eaLnBrk="1" hangingPunct="1" indent="-342900" marL="342900">
              <a:spcBef>
                <a:spcPts val="600"/>
              </a:spcBef>
              <a:spcAft>
                <a:spcPts val="0"/>
              </a:spcAft>
              <a:buFont charset="2" panose="05000000000000000000" pitchFamily="2" typeface="Wingdings"/>
              <a:buChar char="l"/>
            </a:pPr>
            <a:endParaRPr altLang="ja-JP" dirty="0" lang="en-US" sz="2400">
              <a:solidFill>
                <a:schemeClr val="accent4"/>
              </a:solidFill>
            </a:endParaRPr>
          </a:p>
          <a:p>
            <a:pPr eaLnBrk="1" hangingPunct="1" indent="-342900" marL="342900">
              <a:spcBef>
                <a:spcPts val="1800"/>
              </a:spcBef>
              <a:spcAft>
                <a:spcPts val="0"/>
              </a:spcAft>
              <a:buFont charset="2" panose="05000000000000000000" pitchFamily="2" typeface="Wingdings"/>
              <a:buChar char="l"/>
            </a:pPr>
            <a:endParaRPr altLang="ja-JP" dirty="0" lang="en-US" sz="2400">
              <a:solidFill>
                <a:schemeClr val="accent4"/>
              </a:solidFill>
            </a:endParaRPr>
          </a:p>
          <a:p>
            <a:pPr eaLnBrk="1" hangingPunct="1" indent="-342900" marL="342900">
              <a:spcBef>
                <a:spcPts val="1800"/>
              </a:spcBef>
              <a:spcAft>
                <a:spcPts val="0"/>
              </a:spcAft>
              <a:buFont charset="2" panose="05000000000000000000" pitchFamily="2" typeface="Wingdings"/>
              <a:buChar char="l"/>
            </a:pPr>
            <a:endParaRPr altLang="ja-JP" dirty="0" lang="en-US" sz="2400">
              <a:solidFill>
                <a:schemeClr val="accent4"/>
              </a:solidFill>
            </a:endParaRPr>
          </a:p>
          <a:p>
            <a:pPr eaLnBrk="1" hangingPunct="1" indent="-342900" marL="342900">
              <a:spcBef>
                <a:spcPts val="1800"/>
              </a:spcBef>
              <a:spcAft>
                <a:spcPts val="0"/>
              </a:spcAft>
              <a:buFont charset="2" panose="05000000000000000000" pitchFamily="2" typeface="Wingdings"/>
              <a:buChar char="l"/>
            </a:pPr>
            <a:endParaRPr altLang="ja-JP" dirty="0" lang="en-US" sz="1600">
              <a:solidFill>
                <a:schemeClr val="accent4"/>
              </a:solidFill>
            </a:endParaRPr>
          </a:p>
          <a:p>
            <a:pPr eaLnBrk="1" hangingPunct="1" indent="-342900" marL="342900">
              <a:spcBef>
                <a:spcPts val="0"/>
              </a:spcBef>
              <a:spcAft>
                <a:spcPts val="0"/>
              </a:spcAft>
              <a:buFont charset="2" panose="05000000000000000000" pitchFamily="2" typeface="Wingdings"/>
              <a:buChar char="l"/>
            </a:pPr>
            <a:r>
              <a:rPr altLang="en-US" dirty="0" lang="ja-JP" sz="2400">
                <a:solidFill>
                  <a:schemeClr val="accent4"/>
                </a:solidFill>
              </a:rPr>
              <a:t>　試験場については，決定した配慮事項や設備等の状況を踏まえ，大学入試センターにおいて指定します。</a:t>
            </a:r>
            <a:endParaRPr altLang="ja-JP" dirty="0" lang="en-US" sz="2400">
              <a:solidFill>
                <a:schemeClr val="accent4"/>
              </a:solidFill>
            </a:endParaRPr>
          </a:p>
        </p:txBody>
      </p:sp>
      <p:sp>
        <p:nvSpPr>
          <p:cNvPr id="3" name="テキスト ボックス 2">
            <a:extLst>
              <a:ext uri="{FF2B5EF4-FFF2-40B4-BE49-F238E27FC236}">
                <a16:creationId xmlns:a16="http://schemas.microsoft.com/office/drawing/2014/main" id="{5E6CB1E3-D13E-4FBA-B6CF-CCCFA8B279A6}"/>
              </a:ext>
            </a:extLst>
          </p:cNvPr>
          <p:cNvSpPr txBox="1"/>
          <p:nvPr/>
        </p:nvSpPr>
        <p:spPr>
          <a:xfrm>
            <a:off x="612001" y="2880010"/>
            <a:ext cx="7992000" cy="2717282"/>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wrap="square">
            <a:spAutoFit/>
          </a:bodyPr>
          <a:lstStyle/>
          <a:p>
            <a:pPr eaLnBrk="1" hangingPunct="1" indent="-285750" marL="285750">
              <a:spcBef>
                <a:spcPts val="0"/>
              </a:spcBef>
              <a:spcAft>
                <a:spcPts val="0"/>
              </a:spcAft>
              <a:buFont charset="2" panose="05000000000000000000" pitchFamily="2" typeface="Wingdings"/>
              <a:buChar char="Ø"/>
            </a:pPr>
            <a:r>
              <a:rPr altLang="en-US" dirty="0" lang="ja-JP" sz="2200">
                <a:solidFill>
                  <a:schemeClr val="accent4"/>
                </a:solidFill>
              </a:rPr>
              <a:t>具体的な配慮内容を受験上の配慮申請書裏面の「㉗その他の希望配慮事項等」欄に記入してください。　　</a:t>
            </a:r>
            <a:endParaRPr altLang="ja-JP" dirty="0" lang="en-US" sz="2200">
              <a:solidFill>
                <a:schemeClr val="accent4"/>
              </a:solidFill>
            </a:endParaRPr>
          </a:p>
          <a:p>
            <a:pPr eaLnBrk="1" hangingPunct="1" indent="-285750" marL="285750">
              <a:spcBef>
                <a:spcPts val="1200"/>
              </a:spcBef>
              <a:spcAft>
                <a:spcPts val="0"/>
              </a:spcAft>
              <a:buFont charset="2" panose="05000000000000000000" pitchFamily="2" typeface="Wingdings"/>
              <a:buChar char="Ø"/>
            </a:pPr>
            <a:r>
              <a:rPr altLang="en-US" dirty="0" lang="ja-JP" sz="2200">
                <a:solidFill>
                  <a:schemeClr val="accent4"/>
                </a:solidFill>
              </a:rPr>
              <a:t>以下の配慮事項を希望する場合は，事前に</a:t>
            </a:r>
            <a:r>
              <a:rPr altLang="en-US" dirty="0" lang="ja-JP" sz="2200">
                <a:solidFill>
                  <a:schemeClr val="tx1"/>
                </a:solidFill>
              </a:rPr>
              <a:t>大学入試センターに相談してください。</a:t>
            </a:r>
            <a:endParaRPr altLang="ja-JP" dirty="0" lang="en-US" sz="2200">
              <a:solidFill>
                <a:schemeClr val="accent4"/>
              </a:solidFill>
            </a:endParaRPr>
          </a:p>
          <a:p>
            <a:pPr eaLnBrk="1" hangingPunct="1" indent="-457200" lvl="1" marL="912813">
              <a:lnSpc>
                <a:spcPts val="1700"/>
              </a:lnSpc>
              <a:spcBef>
                <a:spcPts val="1200"/>
              </a:spcBef>
              <a:spcAft>
                <a:spcPts val="0"/>
              </a:spcAft>
              <a:buFont charset="0" panose="020B0604020202020204" pitchFamily="34" typeface="Arial"/>
              <a:buChar char="•"/>
            </a:pPr>
            <a:r>
              <a:rPr altLang="en-US" dirty="0" lang="ja-JP" sz="2000">
                <a:solidFill>
                  <a:schemeClr val="accent4"/>
                </a:solidFill>
              </a:rPr>
              <a:t>人による問題文等の読み上げ</a:t>
            </a:r>
            <a:endParaRPr altLang="ja-JP" dirty="0" lang="en-US" sz="2000">
              <a:solidFill>
                <a:schemeClr val="accent4"/>
              </a:solidFill>
            </a:endParaRPr>
          </a:p>
          <a:p>
            <a:pPr eaLnBrk="1" hangingPunct="1" indent="-457200" lvl="1" marL="912813">
              <a:lnSpc>
                <a:spcPts val="1700"/>
              </a:lnSpc>
              <a:spcBef>
                <a:spcPts val="1200"/>
              </a:spcBef>
              <a:spcAft>
                <a:spcPts val="0"/>
              </a:spcAft>
              <a:buFont charset="0" panose="020B0604020202020204" pitchFamily="34" typeface="Arial"/>
              <a:buChar char="•"/>
            </a:pPr>
            <a:r>
              <a:rPr altLang="en-US" dirty="0" lang="ja-JP" sz="2000">
                <a:solidFill>
                  <a:schemeClr val="accent4"/>
                </a:solidFill>
              </a:rPr>
              <a:t>パソコン（タブレット端末を含む。）の利用</a:t>
            </a:r>
            <a:endParaRPr altLang="ja-JP" dirty="0" lang="en-US" sz="2000">
              <a:solidFill>
                <a:schemeClr val="accent4"/>
              </a:solidFill>
            </a:endParaRPr>
          </a:p>
          <a:p>
            <a:pPr eaLnBrk="1" hangingPunct="1" indent="-457200" lvl="1" marL="912813">
              <a:lnSpc>
                <a:spcPts val="1700"/>
              </a:lnSpc>
              <a:spcBef>
                <a:spcPts val="1200"/>
              </a:spcBef>
              <a:spcAft>
                <a:spcPts val="0"/>
              </a:spcAft>
              <a:buFont charset="0" panose="020B0604020202020204" pitchFamily="34" typeface="Arial"/>
              <a:buChar char="•"/>
            </a:pPr>
            <a:r>
              <a:rPr altLang="en-US" dirty="0" lang="ja-JP" sz="2000">
                <a:solidFill>
                  <a:schemeClr val="accent4"/>
                </a:solidFill>
              </a:rPr>
              <a:t>その他６ページに記載がない配慮事項</a:t>
            </a:r>
            <a:endParaRPr altLang="ja-JP" dirty="0" lang="en-US" sz="2000">
              <a:solidFill>
                <a:schemeClr val="tx1"/>
              </a:solidFill>
            </a:endParaRPr>
          </a:p>
        </p:txBody>
      </p:sp>
      <p:sp>
        <p:nvSpPr>
          <p:cNvPr id="2" name="スライド番号プレースホルダー 1">
            <a:extLst>
              <a:ext uri="{FF2B5EF4-FFF2-40B4-BE49-F238E27FC236}">
                <a16:creationId xmlns:a16="http://schemas.microsoft.com/office/drawing/2014/main" id="{F5B262A1-70D0-4716-9B07-AA7991E2DDA5}"/>
              </a:ext>
            </a:extLst>
          </p:cNvPr>
          <p:cNvSpPr>
            <a:spLocks noGrp="1"/>
          </p:cNvSpPr>
          <p:nvPr>
            <p:ph idx="12" sz="quarter" type="sldNum"/>
          </p:nvPr>
        </p:nvSpPr>
        <p:spPr>
          <a:xfrm>
            <a:off x="6553201" y="6336750"/>
            <a:ext cx="1981200" cy="476250"/>
          </a:xfrm>
        </p:spPr>
        <p:txBody>
          <a:bodyPr/>
          <a:lstStyle/>
          <a:p>
            <a:pPr>
              <a:defRPr/>
            </a:pPr>
            <a:fld id="{198FBEA1-C32F-40FF-90BF-88E25CC95112}" type="slidenum">
              <a:rPr altLang="ja-JP" lang="en-US" smtClean="0"/>
              <a:pPr>
                <a:defRPr/>
              </a:pPr>
              <a:t>5</a:t>
            </a:fld>
            <a:endParaRPr altLang="ja-JP" dirty="0" lang="en-US"/>
          </a:p>
        </p:txBody>
      </p:sp>
    </p:spTree>
    <p:extLst>
      <p:ext uri="{BB962C8B-B14F-4D97-AF65-F5344CB8AC3E}">
        <p14:creationId xmlns:p14="http://schemas.microsoft.com/office/powerpoint/2010/main" val="2093186783"/>
      </p:ext>
    </p:extLst>
  </p:cSld>
  <p:clrMapOvr>
    <a:masterClrMapping/>
  </p:clrMapOvr>
  <p:transition/>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 name="正方形/長方形 4"/>
          <p:cNvSpPr/>
          <p:nvPr/>
        </p:nvSpPr>
        <p:spPr>
          <a:xfrm>
            <a:off x="539752" y="158752"/>
            <a:ext cx="1878013" cy="461665"/>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ja-JP" dirty="0" lang="en-US" sz="2400"/>
              <a:t>P</a:t>
            </a:r>
            <a:r>
              <a:rPr altLang="ja-JP" dirty="0" kern="0" lang="en-US" sz="2400">
                <a:latin charset="0" typeface="Arial"/>
                <a:ea charset="-128" typeface="ＭＳ Ｐゴシック"/>
              </a:rPr>
              <a:t>8</a:t>
            </a:r>
            <a:r>
              <a:rPr altLang="en-US" dirty="0" kern="0" lang="ja-JP" sz="2400">
                <a:latin charset="0" typeface="Arial"/>
                <a:ea charset="-128" typeface="ＭＳ Ｐゴシック"/>
              </a:rPr>
              <a:t>～</a:t>
            </a:r>
            <a:r>
              <a:rPr altLang="ja-JP" dirty="0" kern="0" lang="en-US" sz="2400">
                <a:latin charset="0" typeface="Arial"/>
                <a:ea charset="-128" typeface="ＭＳ Ｐゴシック"/>
              </a:rPr>
              <a:t>17</a:t>
            </a:r>
            <a:r>
              <a:rPr altLang="ja-JP" b="1" dirty="0" kern="0" lang="en-US" sz="2400">
                <a:latin charset="0" typeface="Arial"/>
                <a:ea charset="-128" typeface="ＭＳ Ｐゴシック"/>
              </a:rPr>
              <a:t>】</a:t>
            </a:r>
          </a:p>
        </p:txBody>
      </p:sp>
      <p:sp>
        <p:nvSpPr>
          <p:cNvPr id="13" name="Rectangle 3"/>
          <p:cNvSpPr txBox="1">
            <a:spLocks noChangeArrowheads="1"/>
          </p:cNvSpPr>
          <p:nvPr/>
        </p:nvSpPr>
        <p:spPr bwMode="auto">
          <a:xfrm>
            <a:off x="180000" y="1701000"/>
            <a:ext cx="8776467" cy="216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lgn="just" eaLnBrk="1" hangingPunct="1">
              <a:lnSpc>
                <a:spcPts val="2700"/>
              </a:lnSpc>
              <a:spcBef>
                <a:spcPts val="0"/>
              </a:spcBef>
              <a:spcAft>
                <a:spcPts val="0"/>
              </a:spcAft>
              <a:buFont charset="2" panose="05000000000000000000" pitchFamily="2" typeface="Wingdings"/>
              <a:buChar char="l"/>
            </a:pPr>
            <a:r>
              <a:rPr altLang="en-US" dirty="0" lang="ja-JP" sz="2400"/>
              <a:t>　病気・負傷や障害等の区分ごとの代表的な配慮事項の例及び申請書類等は，「</a:t>
            </a:r>
            <a:r>
              <a:rPr altLang="ja-JP" dirty="0" lang="en-US" sz="2400"/>
              <a:t>4-2 </a:t>
            </a:r>
            <a:r>
              <a:rPr altLang="en-US" dirty="0" lang="ja-JP" sz="2400"/>
              <a:t>受験上の配慮内容」（</a:t>
            </a:r>
            <a:r>
              <a:rPr altLang="ja-JP" dirty="0" kern="0" lang="en-US" sz="2400"/>
              <a:t>8</a:t>
            </a:r>
            <a:r>
              <a:rPr altLang="en-US" dirty="0" lang="ja-JP" sz="2400"/>
              <a:t>～</a:t>
            </a:r>
            <a:r>
              <a:rPr altLang="ja-JP" dirty="0" lang="en-US" sz="2400"/>
              <a:t>15</a:t>
            </a:r>
            <a:r>
              <a:rPr altLang="en-US" dirty="0" lang="ja-JP" sz="2400"/>
              <a:t>ページ）を確認してください。</a:t>
            </a:r>
            <a:endParaRPr altLang="ja-JP" dirty="0" lang="en-US" sz="2400"/>
          </a:p>
          <a:p>
            <a:pPr algn="just" eaLnBrk="1" hangingPunct="1">
              <a:lnSpc>
                <a:spcPts val="2700"/>
              </a:lnSpc>
              <a:spcBef>
                <a:spcPts val="1800"/>
              </a:spcBef>
              <a:spcAft>
                <a:spcPts val="0"/>
              </a:spcAft>
              <a:buFont charset="2" panose="05000000000000000000" pitchFamily="2" typeface="Wingdings"/>
              <a:buChar char="l"/>
            </a:pPr>
            <a:r>
              <a:rPr altLang="en-US" dirty="0" lang="ja-JP" sz="2400"/>
              <a:t>　「受験上の配慮申請＜</a:t>
            </a:r>
            <a:r>
              <a:rPr altLang="ja-JP" dirty="0" lang="en-US" sz="2400"/>
              <a:t>Q</a:t>
            </a:r>
            <a:r>
              <a:rPr altLang="en-US" dirty="0" lang="ja-JP" sz="2400"/>
              <a:t>＆</a:t>
            </a:r>
            <a:r>
              <a:rPr altLang="ja-JP" dirty="0" lang="en-US" sz="2400"/>
              <a:t>A</a:t>
            </a:r>
            <a:r>
              <a:rPr altLang="en-US" dirty="0" lang="ja-JP" sz="2400"/>
              <a:t>＞」（</a:t>
            </a:r>
            <a:r>
              <a:rPr altLang="ja-JP" dirty="0" lang="en-US" sz="2400"/>
              <a:t>16</a:t>
            </a:r>
            <a:r>
              <a:rPr altLang="en-US" dirty="0" lang="ja-JP" sz="2400"/>
              <a:t>・</a:t>
            </a:r>
            <a:r>
              <a:rPr altLang="ja-JP" dirty="0" lang="en-US" sz="2400"/>
              <a:t>17</a:t>
            </a:r>
            <a:r>
              <a:rPr altLang="en-US" dirty="0" lang="ja-JP" sz="2400"/>
              <a:t>ページ）についてもご参照ください。</a:t>
            </a:r>
            <a:endParaRPr altLang="ja-JP" dirty="0" lang="en-US" sz="2400"/>
          </a:p>
        </p:txBody>
      </p:sp>
      <p:sp>
        <p:nvSpPr>
          <p:cNvPr id="8" name="Rectangle 5">
            <a:extLst>
              <a:ext uri="{FF2B5EF4-FFF2-40B4-BE49-F238E27FC236}">
                <a16:creationId xmlns:a16="http://schemas.microsoft.com/office/drawing/2014/main" id="{B200DAD4-A25F-4861-884B-C5DB44203BEB}"/>
              </a:ext>
            </a:extLst>
          </p:cNvPr>
          <p:cNvSpPr>
            <a:spLocks noChangeArrowheads="1"/>
          </p:cNvSpPr>
          <p:nvPr/>
        </p:nvSpPr>
        <p:spPr bwMode="auto">
          <a:xfrm>
            <a:off x="180000" y="873812"/>
            <a:ext cx="8899969"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latin typeface="+mn-ea"/>
                <a:ea typeface="+mn-ea"/>
              </a:rPr>
              <a:t>４－２　受験上の配慮内容</a:t>
            </a:r>
          </a:p>
        </p:txBody>
      </p:sp>
      <p:sp>
        <p:nvSpPr>
          <p:cNvPr id="3" name="スライド番号プレースホルダー 2">
            <a:extLst>
              <a:ext uri="{FF2B5EF4-FFF2-40B4-BE49-F238E27FC236}">
                <a16:creationId xmlns:a16="http://schemas.microsoft.com/office/drawing/2014/main" id="{2059FE67-06E7-4727-B4D1-E7FEACBB365A}"/>
              </a:ext>
            </a:extLst>
          </p:cNvPr>
          <p:cNvSpPr>
            <a:spLocks noGrp="1"/>
          </p:cNvSpPr>
          <p:nvPr>
            <p:ph idx="12" sz="quarter" type="sldNum"/>
          </p:nvPr>
        </p:nvSpPr>
        <p:spPr>
          <a:xfrm>
            <a:off x="6553201" y="6336750"/>
            <a:ext cx="1981200" cy="476250"/>
          </a:xfrm>
        </p:spPr>
        <p:txBody>
          <a:bodyPr/>
          <a:lstStyle/>
          <a:p>
            <a:pPr>
              <a:defRPr/>
            </a:pPr>
            <a:fld id="{AD8E96D9-40D6-4827-A518-8DA33363B48C}" type="slidenum">
              <a:rPr altLang="ja-JP" lang="en-US" smtClean="0"/>
              <a:pPr>
                <a:defRPr/>
              </a:pPr>
              <a:t>6</a:t>
            </a:fld>
            <a:endParaRPr altLang="ja-JP" dirty="0" lang="en-US"/>
          </a:p>
        </p:txBody>
      </p:sp>
      <p:sp>
        <p:nvSpPr>
          <p:cNvPr id="2" name="テキスト ボックス 1">
            <a:extLst>
              <a:ext uri="{FF2B5EF4-FFF2-40B4-BE49-F238E27FC236}">
                <a16:creationId xmlns:a16="http://schemas.microsoft.com/office/drawing/2014/main" id="{3D580DBF-52E2-4E68-A839-09E7ABEFEB7F}"/>
              </a:ext>
            </a:extLst>
          </p:cNvPr>
          <p:cNvSpPr txBox="1"/>
          <p:nvPr/>
        </p:nvSpPr>
        <p:spPr>
          <a:xfrm>
            <a:off x="241750" y="4005000"/>
            <a:ext cx="8776467" cy="1077218"/>
          </a:xfrm>
          <a:prstGeom prst="rect">
            <a:avLst/>
          </a:prstGeom>
          <a:noFill/>
        </p:spPr>
        <p:txBody>
          <a:bodyPr rtlCol="0" wrap="square">
            <a:spAutoFit/>
          </a:bodyPr>
          <a:lstStyle/>
          <a:p>
            <a:pPr algn="just" eaLnBrk="1" hangingPunct="1" lvl="0">
              <a:lnSpc>
                <a:spcPts val="1200"/>
              </a:lnSpc>
              <a:spcBef>
                <a:spcPts val="1800"/>
              </a:spcBef>
              <a:spcAft>
                <a:spcPts val="0"/>
              </a:spcAft>
            </a:pPr>
            <a:r>
              <a:rPr altLang="ja-JP" dirty="0" lang="en-US" sz="2400">
                <a:solidFill>
                  <a:srgbClr val="000000"/>
                </a:solidFill>
              </a:rPr>
              <a:t>※   </a:t>
            </a:r>
            <a:r>
              <a:rPr altLang="en-US" dirty="0" lang="ja-JP" sz="2400">
                <a:solidFill>
                  <a:srgbClr val="000000"/>
                </a:solidFill>
              </a:rPr>
              <a:t>「座布団」「ひざ掛け」「タオル」「ティッシュペーパー」「ハンカチ」　　</a:t>
            </a:r>
            <a:endParaRPr altLang="ja-JP" dirty="0" lang="en-US" sz="2400">
              <a:solidFill>
                <a:srgbClr val="000000"/>
              </a:solidFill>
            </a:endParaRPr>
          </a:p>
          <a:p>
            <a:pPr algn="just" eaLnBrk="1" hangingPunct="1" lvl="0">
              <a:lnSpc>
                <a:spcPts val="1200"/>
              </a:lnSpc>
              <a:spcBef>
                <a:spcPts val="1800"/>
              </a:spcBef>
              <a:spcAft>
                <a:spcPts val="0"/>
              </a:spcAft>
            </a:pPr>
            <a:r>
              <a:rPr altLang="en-US" dirty="0" lang="ja-JP" sz="2400">
                <a:solidFill>
                  <a:srgbClr val="000000"/>
                </a:solidFill>
              </a:rPr>
              <a:t>　　「目薬」の持参使用のみを希望する場合は，受験上の配慮申請</a:t>
            </a:r>
            <a:endParaRPr altLang="ja-JP" dirty="0" lang="en-US" sz="2400">
              <a:solidFill>
                <a:srgbClr val="000000"/>
              </a:solidFill>
            </a:endParaRPr>
          </a:p>
          <a:p>
            <a:pPr algn="just" eaLnBrk="1" hangingPunct="1" lvl="0">
              <a:lnSpc>
                <a:spcPts val="1200"/>
              </a:lnSpc>
              <a:spcBef>
                <a:spcPts val="1800"/>
              </a:spcBef>
              <a:spcAft>
                <a:spcPts val="0"/>
              </a:spcAft>
            </a:pPr>
            <a:r>
              <a:rPr altLang="en-US" dirty="0" lang="ja-JP" sz="2400">
                <a:solidFill>
                  <a:srgbClr val="000000"/>
                </a:solidFill>
              </a:rPr>
              <a:t>　　は不要です。</a:t>
            </a:r>
            <a:endParaRPr altLang="ja-JP" dirty="0" lang="en-US" sz="2400">
              <a:solidFill>
                <a:srgbClr val="000000"/>
              </a:solidFill>
            </a:endParaRPr>
          </a:p>
          <a:p>
            <a:endParaRPr altLang="en-US" dirty="0" kumimoji="1" lang="ja-JP"/>
          </a:p>
        </p:txBody>
      </p:sp>
      <p:sp>
        <p:nvSpPr>
          <p:cNvPr id="14" name="正方形/長方形 13">
            <a:extLst>
              <a:ext uri="{FF2B5EF4-FFF2-40B4-BE49-F238E27FC236}">
                <a16:creationId xmlns:a16="http://schemas.microsoft.com/office/drawing/2014/main" id="{89DD8DBF-4AA4-4E63-8250-35FC1E2887F5}"/>
              </a:ext>
            </a:extLst>
          </p:cNvPr>
          <p:cNvSpPr/>
          <p:nvPr/>
        </p:nvSpPr>
        <p:spPr>
          <a:xfrm>
            <a:off x="179999" y="5085000"/>
            <a:ext cx="8776467" cy="830997"/>
          </a:xfrm>
          <a:prstGeom prst="rect">
            <a:avLst/>
          </a:prstGeom>
        </p:spPr>
        <p:txBody>
          <a:bodyPr wrap="square">
            <a:spAutoFit/>
          </a:bodyPr>
          <a:lstStyle/>
          <a:p>
            <a:pPr algn="just" indent="-355600" marL="355600"/>
            <a:r>
              <a:rPr altLang="en-US" dirty="0" lang="ja-JP" sz="2400">
                <a:solidFill>
                  <a:srgbClr val="FF0000"/>
                </a:solidFill>
              </a:rPr>
              <a:t> </a:t>
            </a:r>
            <a:r>
              <a:rPr altLang="ja-JP" dirty="0" lang="en-US" sz="2400">
                <a:solidFill>
                  <a:srgbClr val="000000"/>
                </a:solidFill>
              </a:rPr>
              <a:t>※</a:t>
            </a:r>
            <a:r>
              <a:rPr altLang="en-US" dirty="0" lang="ja-JP" sz="2400"/>
              <a:t>　受験上の配慮について疑問点や分からないこと等があれば，</a:t>
            </a:r>
            <a:r>
              <a:rPr altLang="en-US" dirty="0" lang="ja-JP" sz="2400" u="sng">
                <a:solidFill>
                  <a:srgbClr val="FF0000"/>
                </a:solidFill>
              </a:rPr>
              <a:t>できるだけ早めに</a:t>
            </a:r>
            <a:r>
              <a:rPr altLang="en-US" dirty="0" lang="ja-JP" sz="2400"/>
              <a:t>大学入試センターに問い合わせてください。</a:t>
            </a:r>
            <a:endParaRPr altLang="ja-JP" dirty="0" lang="en-US" sz="2400"/>
          </a:p>
        </p:txBody>
      </p:sp>
    </p:spTree>
    <p:extLst>
      <p:ext uri="{BB962C8B-B14F-4D97-AF65-F5344CB8AC3E}">
        <p14:creationId xmlns:p14="http://schemas.microsoft.com/office/powerpoint/2010/main" val="4081766597"/>
      </p:ext>
    </p:extLst>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 name="正方形/長方形 17"/>
          <p:cNvSpPr/>
          <p:nvPr/>
        </p:nvSpPr>
        <p:spPr bwMode="auto">
          <a:xfrm>
            <a:off x="539751" y="1917000"/>
            <a:ext cx="8424249" cy="1653481"/>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7" name="正方形/長方形 16"/>
          <p:cNvSpPr/>
          <p:nvPr/>
        </p:nvSpPr>
        <p:spPr>
          <a:xfrm>
            <a:off x="539752" y="158752"/>
            <a:ext cx="1878013" cy="461665"/>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en-US" dirty="0" lang="ja-JP" sz="2400"/>
              <a:t>表紙 裏</a:t>
            </a:r>
            <a:r>
              <a:rPr altLang="ja-JP" b="1" dirty="0" kern="0" lang="en-US" sz="2400">
                <a:latin charset="0" typeface="Arial"/>
                <a:ea charset="-128" typeface="ＭＳ Ｐゴシック"/>
              </a:rPr>
              <a:t>】</a:t>
            </a:r>
          </a:p>
        </p:txBody>
      </p:sp>
      <p:sp>
        <p:nvSpPr>
          <p:cNvPr id="7" name="正方形/長方形 6"/>
          <p:cNvSpPr/>
          <p:nvPr/>
        </p:nvSpPr>
        <p:spPr bwMode="auto">
          <a:xfrm>
            <a:off x="311071" y="2790478"/>
            <a:ext cx="8004929" cy="28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22" name="テキスト ボックス 21"/>
          <p:cNvSpPr txBox="1"/>
          <p:nvPr/>
        </p:nvSpPr>
        <p:spPr>
          <a:xfrm>
            <a:off x="612001" y="4773392"/>
            <a:ext cx="8352000" cy="815608"/>
          </a:xfrm>
          <a:prstGeom prst="rect">
            <a:avLst/>
          </a:prstGeom>
          <a:noFill/>
        </p:spPr>
        <p:txBody>
          <a:bodyPr rtlCol="0" wrap="square">
            <a:spAutoFit/>
          </a:bodyPr>
          <a:lstStyle/>
          <a:p>
            <a:pPr>
              <a:spcBef>
                <a:spcPts val="600"/>
              </a:spcBef>
            </a:pPr>
            <a:r>
              <a:rPr altLang="ja-JP" dirty="0" kumimoji="1" lang="en-US" sz="1400">
                <a:solidFill>
                  <a:schemeClr val="accent2"/>
                </a:solidFill>
              </a:rPr>
              <a:t>※</a:t>
            </a:r>
            <a:r>
              <a:rPr altLang="en-US" dirty="0" kumimoji="1" lang="ja-JP" sz="1400">
                <a:solidFill>
                  <a:schemeClr val="accent2"/>
                </a:solidFill>
              </a:rPr>
              <a:t>　</a:t>
            </a:r>
            <a:r>
              <a:rPr altLang="ja-JP" dirty="0" kumimoji="1" lang="en-US" sz="1400">
                <a:solidFill>
                  <a:schemeClr val="accent2"/>
                </a:solidFill>
              </a:rPr>
              <a:t> </a:t>
            </a:r>
            <a:r>
              <a:rPr altLang="en-US" dirty="0" kumimoji="1" lang="ja-JP" sz="1400">
                <a:solidFill>
                  <a:schemeClr val="accent2"/>
                </a:solidFill>
              </a:rPr>
              <a:t>試験時間中は，飛沫飛散防止（咳エチケットの徹底等）に留意してください。</a:t>
            </a:r>
            <a:endParaRPr altLang="ja-JP" dirty="0" kumimoji="1" lang="en-US" sz="1400">
              <a:solidFill>
                <a:schemeClr val="accent2"/>
              </a:solidFill>
            </a:endParaRPr>
          </a:p>
          <a:p>
            <a:pPr indent="-174625" marL="174625">
              <a:spcBef>
                <a:spcPts val="600"/>
              </a:spcBef>
            </a:pPr>
            <a:r>
              <a:rPr altLang="ja-JP" dirty="0" lang="en-US" sz="1400">
                <a:solidFill>
                  <a:schemeClr val="accent2"/>
                </a:solidFill>
              </a:rPr>
              <a:t>※</a:t>
            </a:r>
            <a:r>
              <a:rPr altLang="en-US" dirty="0" lang="ja-JP" sz="1400">
                <a:solidFill>
                  <a:schemeClr val="accent2"/>
                </a:solidFill>
              </a:rPr>
              <a:t>　</a:t>
            </a:r>
            <a:r>
              <a:rPr altLang="ja-JP" dirty="0" lang="en-US" sz="1400">
                <a:solidFill>
                  <a:schemeClr val="accent2"/>
                </a:solidFill>
              </a:rPr>
              <a:t> </a:t>
            </a:r>
            <a:r>
              <a:rPr altLang="en-US" dirty="0" lang="ja-JP" sz="1400">
                <a:solidFill>
                  <a:schemeClr val="accent2"/>
                </a:solidFill>
              </a:rPr>
              <a:t>試験場によっては，医療用ガウン等を着用した監督者の配置や，受験者と監督者との間にアクリル板の設置等の感染症対策を行う場合があります。 </a:t>
            </a:r>
            <a:endParaRPr altLang="ja-JP" dirty="0" lang="en-US" sz="1400">
              <a:solidFill>
                <a:schemeClr val="accent2"/>
              </a:solidFill>
            </a:endParaRPr>
          </a:p>
        </p:txBody>
      </p:sp>
      <p:sp>
        <p:nvSpPr>
          <p:cNvPr id="14" name="テキスト ボックス 13">
            <a:extLst>
              <a:ext uri="{FF2B5EF4-FFF2-40B4-BE49-F238E27FC236}">
                <a16:creationId xmlns:a16="http://schemas.microsoft.com/office/drawing/2014/main" id="{E9485A4C-E6A3-4AB2-855D-0E2E8A5219AB}"/>
              </a:ext>
            </a:extLst>
          </p:cNvPr>
          <p:cNvSpPr txBox="1"/>
          <p:nvPr/>
        </p:nvSpPr>
        <p:spPr>
          <a:xfrm>
            <a:off x="107990" y="765000"/>
            <a:ext cx="8965723"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pPr algn="ctr"/>
            <a:r>
              <a:rPr altLang="en-US" b="1" dirty="0" lang="ja-JP" sz="2200">
                <a:latin charset="0" panose="020B0604020202020204" pitchFamily="34" typeface="Arial"/>
                <a:ea charset="-128" panose="020B0600070205080204" pitchFamily="50" typeface="ＭＳ Ｐゴシック"/>
                <a:cs charset="0" panose="020B0604020202020204" pitchFamily="34" typeface="Arial"/>
              </a:rPr>
              <a:t>マスクが着用できない志願者へ</a:t>
            </a:r>
            <a:endParaRPr altLang="en-US" b="1" dirty="0" lang="ja-JP" sz="2200">
              <a:latin charset="-128" panose="020B0600070205080204" pitchFamily="50" typeface="ＭＳ Ｐゴシック"/>
              <a:ea charset="-128" panose="020B0600070205080204" pitchFamily="50" typeface="ＭＳ Ｐゴシック"/>
            </a:endParaRPr>
          </a:p>
        </p:txBody>
      </p:sp>
      <p:sp>
        <p:nvSpPr>
          <p:cNvPr id="3" name="テキスト ボックス 2"/>
          <p:cNvSpPr txBox="1"/>
          <p:nvPr/>
        </p:nvSpPr>
        <p:spPr>
          <a:xfrm>
            <a:off x="576000" y="1917000"/>
            <a:ext cx="8820000" cy="1631216"/>
          </a:xfrm>
          <a:prstGeom prst="rect">
            <a:avLst/>
          </a:prstGeom>
          <a:noFill/>
          <a:ln>
            <a:noFill/>
          </a:ln>
        </p:spPr>
        <p:txBody>
          <a:bodyPr rtlCol="0" wrap="square">
            <a:spAutoFit/>
          </a:bodyPr>
          <a:lstStyle/>
          <a:p>
            <a:pPr>
              <a:spcAft>
                <a:spcPts val="600"/>
              </a:spcAft>
            </a:pPr>
            <a:r>
              <a:rPr altLang="en-US" dirty="0" kumimoji="1" lang="ja-JP" sz="1800"/>
              <a:t>必要な申請書類（「受験上の配慮案内」にとじ込み）</a:t>
            </a:r>
            <a:endParaRPr altLang="ja-JP" dirty="0" kumimoji="1" lang="en-US" sz="1800"/>
          </a:p>
          <a:p>
            <a:r>
              <a:rPr altLang="en-US" dirty="0" lang="ja-JP" sz="1800"/>
              <a:t>　①　</a:t>
            </a:r>
            <a:r>
              <a:rPr altLang="en-US" dirty="0" lang="ja-JP" sz="1800" u="sng">
                <a:solidFill>
                  <a:srgbClr val="FF0000"/>
                </a:solidFill>
              </a:rPr>
              <a:t>受験上の配慮申請書</a:t>
            </a:r>
            <a:endParaRPr altLang="ja-JP" dirty="0" lang="en-US" sz="1800" u="sng">
              <a:solidFill>
                <a:srgbClr val="FF0000"/>
              </a:solidFill>
            </a:endParaRPr>
          </a:p>
          <a:p>
            <a:pPr>
              <a:spcAft>
                <a:spcPts val="600"/>
              </a:spcAft>
            </a:pPr>
            <a:r>
              <a:rPr altLang="en-US" dirty="0" lang="ja-JP" sz="1800"/>
              <a:t>　　　➣裏面「㉗その他の希望配慮事項等」欄にマスクを着用せず受験したい旨を記入</a:t>
            </a:r>
            <a:endParaRPr altLang="ja-JP" dirty="0" lang="en-US" sz="1800"/>
          </a:p>
          <a:p>
            <a:r>
              <a:rPr altLang="en-US" dirty="0" lang="ja-JP" sz="1800"/>
              <a:t>　②　</a:t>
            </a:r>
            <a:r>
              <a:rPr altLang="en-US" dirty="0" lang="ja-JP" sz="1800" u="sng">
                <a:solidFill>
                  <a:srgbClr val="FF0000"/>
                </a:solidFill>
              </a:rPr>
              <a:t>診断書</a:t>
            </a:r>
            <a:r>
              <a:rPr altLang="en-US" dirty="0" lang="ja-JP" sz="1800"/>
              <a:t>（病気・負傷や障害等の区分に対応した様式）</a:t>
            </a:r>
            <a:endParaRPr altLang="ja-JP" dirty="0" lang="en-US" sz="1800"/>
          </a:p>
          <a:p>
            <a:r>
              <a:rPr altLang="en-US" dirty="0" lang="ja-JP" sz="1800"/>
              <a:t>　　　➣マスクが着用できない具体的な理由を医師が記入</a:t>
            </a:r>
            <a:endParaRPr altLang="ja-JP" dirty="0" lang="en-US" sz="1800"/>
          </a:p>
        </p:txBody>
      </p:sp>
      <p:sp>
        <p:nvSpPr>
          <p:cNvPr id="15" name="テキスト ボックス 14"/>
          <p:cNvSpPr txBox="1"/>
          <p:nvPr/>
        </p:nvSpPr>
        <p:spPr>
          <a:xfrm>
            <a:off x="164506" y="3643280"/>
            <a:ext cx="9375642" cy="1077218"/>
          </a:xfrm>
          <a:prstGeom prst="rect">
            <a:avLst/>
          </a:prstGeom>
          <a:noFill/>
        </p:spPr>
        <p:txBody>
          <a:bodyPr rtlCol="0" wrap="square">
            <a:spAutoFit/>
          </a:bodyPr>
          <a:lstStyle/>
          <a:p>
            <a:r>
              <a:rPr altLang="en-US" dirty="0" lang="ja-JP" sz="1800"/>
              <a:t>●　　</a:t>
            </a:r>
            <a:r>
              <a:rPr altLang="en-US" dirty="0" kumimoji="1" lang="ja-JP" sz="1800"/>
              <a:t>許可された場合に配慮される事項</a:t>
            </a:r>
            <a:r>
              <a:rPr altLang="en-US" dirty="0" lang="ja-JP" sz="1800"/>
              <a:t>は次のとおりです。</a:t>
            </a:r>
            <a:endParaRPr altLang="ja-JP" dirty="0" lang="en-US" sz="1800"/>
          </a:p>
          <a:p>
            <a:pPr>
              <a:spcBef>
                <a:spcPts val="600"/>
              </a:spcBef>
            </a:pPr>
            <a:r>
              <a:rPr altLang="en-US" dirty="0" lang="ja-JP" sz="1800"/>
              <a:t>      </a:t>
            </a:r>
            <a:r>
              <a:rPr altLang="en-US" dirty="0" lang="ja-JP" sz="1800" u="sng"/>
              <a:t>「試験時間中にマスクを着用しないこと」</a:t>
            </a:r>
            <a:endParaRPr altLang="ja-JP" dirty="0" lang="en-US" sz="1800" u="sng"/>
          </a:p>
          <a:p>
            <a:pPr marL="360363">
              <a:spcBef>
                <a:spcPts val="600"/>
              </a:spcBef>
            </a:pPr>
            <a:r>
              <a:rPr altLang="en-US" dirty="0" lang="ja-JP" sz="1800" u="sng"/>
              <a:t>「別室（少人数の試験室）の設定」</a:t>
            </a:r>
            <a:endParaRPr altLang="ja-JP" dirty="0" kumimoji="1" lang="en-US" sz="1800" u="sng"/>
          </a:p>
        </p:txBody>
      </p:sp>
      <p:sp>
        <p:nvSpPr>
          <p:cNvPr id="5" name="テキスト ボックス 4"/>
          <p:cNvSpPr txBox="1"/>
          <p:nvPr/>
        </p:nvSpPr>
        <p:spPr>
          <a:xfrm>
            <a:off x="180000" y="1197000"/>
            <a:ext cx="8892101" cy="748346"/>
          </a:xfrm>
          <a:prstGeom prst="rect">
            <a:avLst/>
          </a:prstGeom>
          <a:noFill/>
        </p:spPr>
        <p:txBody>
          <a:bodyPr rtlCol="0" wrap="square">
            <a:spAutoFit/>
          </a:bodyPr>
          <a:lstStyle/>
          <a:p>
            <a:pPr indent="-263525" marL="263525">
              <a:lnSpc>
                <a:spcPts val="2700"/>
              </a:lnSpc>
              <a:spcBef>
                <a:spcPts val="600"/>
              </a:spcBef>
              <a:spcAft>
                <a:spcPts val="0"/>
              </a:spcAft>
              <a:buSzPct val="140000"/>
            </a:pPr>
            <a:r>
              <a:rPr altLang="en-US" dirty="0" lang="ja-JP" sz="1800"/>
              <a:t>●　　病気・負傷や障害等のためにマスクを着用することが困難で，試験時間中にマスクを着用せずに受験することを希望する場合は，受験上の配慮申請が必要です。</a:t>
            </a:r>
            <a:endParaRPr altLang="ja-JP" dirty="0" lang="en-US" sz="1800"/>
          </a:p>
        </p:txBody>
      </p:sp>
      <p:sp>
        <p:nvSpPr>
          <p:cNvPr id="11" name="テキスト ボックス 10"/>
          <p:cNvSpPr txBox="1"/>
          <p:nvPr/>
        </p:nvSpPr>
        <p:spPr>
          <a:xfrm>
            <a:off x="193505" y="5589000"/>
            <a:ext cx="8770496" cy="735073"/>
          </a:xfrm>
          <a:prstGeom prst="rect">
            <a:avLst/>
          </a:prstGeom>
          <a:noFill/>
        </p:spPr>
        <p:txBody>
          <a:bodyPr rtlCol="0" wrap="square">
            <a:spAutoFit/>
          </a:bodyPr>
          <a:lstStyle/>
          <a:p>
            <a:pPr algn="just" indent="-717550" marL="358775">
              <a:lnSpc>
                <a:spcPts val="2700"/>
              </a:lnSpc>
              <a:spcBef>
                <a:spcPts val="800"/>
              </a:spcBef>
            </a:pPr>
            <a:r>
              <a:rPr altLang="en-US" dirty="0" lang="ja-JP" sz="1800"/>
              <a:t>●　　</a:t>
            </a:r>
            <a:r>
              <a:rPr altLang="en-US" dirty="0" lang="ja-JP" sz="1700"/>
              <a:t>試験当日にマスクの着用が困難であることを申し出た場合は，マスクを着用せず受験することはできないため，追試験の申請及び受験上の配慮申請をしてもらうことになります。　</a:t>
            </a:r>
            <a:endParaRPr altLang="ja-JP" dirty="0" lang="en-US" sz="1700">
              <a:latin charset="-128" panose="020B0600070205080204" pitchFamily="50" typeface="ＭＳ Ｐゴシック"/>
            </a:endParaRPr>
          </a:p>
        </p:txBody>
      </p:sp>
      <p:sp>
        <p:nvSpPr>
          <p:cNvPr id="4" name="スライド番号プレースホルダー 3">
            <a:extLst>
              <a:ext uri="{FF2B5EF4-FFF2-40B4-BE49-F238E27FC236}">
                <a16:creationId xmlns:a16="http://schemas.microsoft.com/office/drawing/2014/main" id="{A0521678-E85A-45D9-B05B-DC5C1F0A87B1}"/>
              </a:ext>
            </a:extLst>
          </p:cNvPr>
          <p:cNvSpPr>
            <a:spLocks noGrp="1"/>
          </p:cNvSpPr>
          <p:nvPr>
            <p:ph idx="12" sz="quarter" type="sldNum"/>
          </p:nvPr>
        </p:nvSpPr>
        <p:spPr>
          <a:xfrm>
            <a:off x="6553201" y="6336750"/>
            <a:ext cx="1981200" cy="476250"/>
          </a:xfrm>
        </p:spPr>
        <p:txBody>
          <a:bodyPr/>
          <a:lstStyle/>
          <a:p>
            <a:pPr>
              <a:defRPr/>
            </a:pPr>
            <a:fld id="{AD8E96D9-40D6-4827-A518-8DA33363B48C}" type="slidenum">
              <a:rPr altLang="ja-JP" lang="en-US" smtClean="0"/>
              <a:pPr>
                <a:defRPr/>
              </a:pPr>
              <a:t>7</a:t>
            </a:fld>
            <a:endParaRPr altLang="ja-JP" lang="en-US"/>
          </a:p>
        </p:txBody>
      </p:sp>
    </p:spTree>
    <p:extLst>
      <p:ext uri="{BB962C8B-B14F-4D97-AF65-F5344CB8AC3E}">
        <p14:creationId xmlns:p14="http://schemas.microsoft.com/office/powerpoint/2010/main" val="3108731893"/>
      </p:ext>
    </p:extLst>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9485A4C-E6A3-4AB2-855D-0E2E8A5219AB}"/>
              </a:ext>
            </a:extLst>
          </p:cNvPr>
          <p:cNvSpPr txBox="1"/>
          <p:nvPr/>
        </p:nvSpPr>
        <p:spPr>
          <a:xfrm>
            <a:off x="70772" y="764704"/>
            <a:ext cx="8965723"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pPr algn="ctr"/>
            <a:r>
              <a:rPr altLang="en-US" b="1" dirty="0" lang="ja-JP" sz="2200">
                <a:latin charset="0" panose="020B0604020202020204" pitchFamily="34" typeface="Arial"/>
                <a:ea charset="-128" panose="020B0600070205080204" pitchFamily="50" typeface="ＭＳ Ｐゴシック"/>
                <a:cs charset="0" panose="020B0604020202020204" pitchFamily="34" typeface="Arial"/>
              </a:rPr>
              <a:t>基礎疾患等があることにより感染症が重症化するリスクが高い志願者へ</a:t>
            </a:r>
            <a:endParaRPr altLang="en-US" b="1" dirty="0" lang="ja-JP" sz="2200">
              <a:latin charset="-128" panose="020B0600070205080204" pitchFamily="50" typeface="ＭＳ Ｐゴシック"/>
              <a:ea charset="-128" panose="020B0600070205080204" pitchFamily="50" typeface="ＭＳ Ｐゴシック"/>
            </a:endParaRPr>
          </a:p>
        </p:txBody>
      </p:sp>
      <p:sp>
        <p:nvSpPr>
          <p:cNvPr id="8" name="テキスト ボックス 7">
            <a:extLst>
              <a:ext uri="{FF2B5EF4-FFF2-40B4-BE49-F238E27FC236}">
                <a16:creationId xmlns:a16="http://schemas.microsoft.com/office/drawing/2014/main" id="{39991DF9-596A-44B9-8D94-420D10E18AB9}"/>
              </a:ext>
            </a:extLst>
          </p:cNvPr>
          <p:cNvSpPr txBox="1"/>
          <p:nvPr/>
        </p:nvSpPr>
        <p:spPr>
          <a:xfrm>
            <a:off x="70772" y="1317392"/>
            <a:ext cx="8965722" cy="1131079"/>
          </a:xfrm>
          <a:prstGeom prst="rect">
            <a:avLst/>
          </a:prstGeom>
          <a:noFill/>
        </p:spPr>
        <p:txBody>
          <a:bodyPr rtlCol="0" wrap="square">
            <a:spAutoFit/>
          </a:bodyPr>
          <a:lstStyle/>
          <a:p>
            <a:pPr>
              <a:lnSpc>
                <a:spcPts val="2700"/>
              </a:lnSpc>
              <a:spcBef>
                <a:spcPts val="800"/>
              </a:spcBef>
            </a:pPr>
            <a:r>
              <a:rPr altLang="en-US" dirty="0" kumimoji="1" lang="ja-JP" sz="2000">
                <a:latin charset="-128" panose="020B0600070205080204" pitchFamily="50" typeface="ＭＳ Ｐゴシック"/>
              </a:rPr>
              <a:t>　感染症に罹患すると重症化の可能性がある</a:t>
            </a:r>
            <a:r>
              <a:rPr altLang="en-US" dirty="0" lang="ja-JP" sz="2000">
                <a:latin charset="-128" panose="020B0600070205080204" pitchFamily="50" typeface="ＭＳ Ｐゴシック"/>
              </a:rPr>
              <a:t>場合</a:t>
            </a:r>
            <a:r>
              <a:rPr altLang="en-US" dirty="0" kumimoji="1" lang="ja-JP" sz="2000">
                <a:latin charset="-128" panose="020B0600070205080204" pitchFamily="50" typeface="ＭＳ Ｐゴシック"/>
              </a:rPr>
              <a:t>や，免疫力が低下している等の感染リスクが高い場合については，別室（少人数の試験室）又は個室（受験者１名の試験室）での受験を申請することができます。</a:t>
            </a:r>
            <a:endParaRPr altLang="ja-JP" dirty="0" kumimoji="1" lang="en-US" sz="2000">
              <a:latin charset="-128" panose="020B0600070205080204" pitchFamily="50" typeface="ＭＳ Ｐゴシック"/>
            </a:endParaRPr>
          </a:p>
        </p:txBody>
      </p:sp>
      <p:sp>
        <p:nvSpPr>
          <p:cNvPr id="9" name="正方形/長方形 8"/>
          <p:cNvSpPr/>
          <p:nvPr/>
        </p:nvSpPr>
        <p:spPr bwMode="auto">
          <a:xfrm>
            <a:off x="106776" y="2637000"/>
            <a:ext cx="8893713" cy="3600000"/>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21" name="正方形/長方形 20"/>
          <p:cNvSpPr/>
          <p:nvPr/>
        </p:nvSpPr>
        <p:spPr>
          <a:xfrm>
            <a:off x="540000" y="163284"/>
            <a:ext cx="1117218" cy="461665"/>
          </a:xfrm>
          <a:prstGeom prst="rect">
            <a:avLst/>
          </a:prstGeom>
        </p:spPr>
        <p:txBody>
          <a:bodyPr wrap="square">
            <a:spAutoFit/>
          </a:bodyPr>
          <a:lstStyle/>
          <a:p>
            <a:pPr eaLnBrk="1" hangingPunct="1">
              <a:spcBef>
                <a:spcPts val="2400"/>
              </a:spcBef>
              <a:defRPr/>
            </a:pPr>
            <a:r>
              <a:rPr altLang="ja-JP" b="1" dirty="0" kern="0" lang="en-US" sz="2400">
                <a:latin typeface="+mj-lt"/>
                <a:ea charset="-128" typeface="ＭＳ Ｐゴシック"/>
              </a:rPr>
              <a:t>【</a:t>
            </a:r>
            <a:r>
              <a:rPr altLang="ja-JP" dirty="0" lang="en-US" sz="2400">
                <a:latin typeface="+mj-lt"/>
              </a:rPr>
              <a:t>P</a:t>
            </a:r>
            <a:r>
              <a:rPr altLang="ja-JP" dirty="0" kern="0" lang="en-US" sz="2400">
                <a:latin typeface="+mj-lt"/>
                <a:ea charset="-128" typeface="ＭＳ Ｐゴシック"/>
              </a:rPr>
              <a:t>38</a:t>
            </a:r>
            <a:r>
              <a:rPr altLang="ja-JP" b="1" dirty="0" kern="0" lang="en-US" sz="2400">
                <a:latin typeface="+mj-lt"/>
                <a:ea charset="-128" typeface="ＭＳ Ｐゴシック"/>
              </a:rPr>
              <a:t>】</a:t>
            </a:r>
          </a:p>
        </p:txBody>
      </p:sp>
      <p:sp>
        <p:nvSpPr>
          <p:cNvPr id="14" name="テキスト ボックス 13"/>
          <p:cNvSpPr txBox="1"/>
          <p:nvPr/>
        </p:nvSpPr>
        <p:spPr>
          <a:xfrm>
            <a:off x="142782" y="2739695"/>
            <a:ext cx="8820000" cy="3416320"/>
          </a:xfrm>
          <a:prstGeom prst="rect">
            <a:avLst/>
          </a:prstGeom>
          <a:noFill/>
        </p:spPr>
        <p:txBody>
          <a:bodyPr rtlCol="0" wrap="square">
            <a:spAutoFit/>
          </a:bodyPr>
          <a:lstStyle/>
          <a:p>
            <a:r>
              <a:rPr altLang="en-US" dirty="0" kumimoji="1" lang="ja-JP" sz="2200"/>
              <a:t>必要な申請書類（「受験上の配慮案内」にとじ込み）</a:t>
            </a:r>
            <a:endParaRPr altLang="ja-JP" dirty="0" kumimoji="1" lang="en-US" sz="2200"/>
          </a:p>
          <a:p>
            <a:endParaRPr altLang="ja-JP" dirty="0" kumimoji="1" lang="en-US" sz="800"/>
          </a:p>
          <a:p>
            <a:r>
              <a:rPr altLang="en-US" dirty="0" lang="ja-JP" sz="2000"/>
              <a:t>　①　</a:t>
            </a:r>
            <a:r>
              <a:rPr altLang="en-US" dirty="0" lang="ja-JP" sz="2000" u="sng">
                <a:solidFill>
                  <a:srgbClr val="FF0000"/>
                </a:solidFill>
              </a:rPr>
              <a:t>受験上の配慮申請書</a:t>
            </a:r>
            <a:endParaRPr altLang="ja-JP" dirty="0" lang="en-US" sz="2000" u="sng">
              <a:solidFill>
                <a:srgbClr val="FF0000"/>
              </a:solidFill>
            </a:endParaRPr>
          </a:p>
          <a:p>
            <a:r>
              <a:rPr altLang="en-US" dirty="0" lang="ja-JP" sz="1600"/>
              <a:t>　　　　➣裏面「㉕肢体不自由・病弱に関する配慮事項，その他の配慮事項」欄の「別室の設定」を申請</a:t>
            </a:r>
            <a:endParaRPr altLang="ja-JP" dirty="0" lang="en-US" sz="1600"/>
          </a:p>
          <a:p>
            <a:r>
              <a:rPr altLang="en-US" dirty="0" lang="ja-JP" sz="1600"/>
              <a:t>　　　　➣個室を希望する場合は，裏面「㉗その他の希望配慮事項等」欄にその旨を記入</a:t>
            </a:r>
            <a:endParaRPr altLang="ja-JP" dirty="0" lang="en-US" sz="1600"/>
          </a:p>
          <a:p>
            <a:endParaRPr altLang="ja-JP" dirty="0" lang="en-US" sz="700"/>
          </a:p>
          <a:p>
            <a:r>
              <a:rPr altLang="en-US" dirty="0" lang="ja-JP" sz="2000"/>
              <a:t>　②　</a:t>
            </a:r>
            <a:r>
              <a:rPr altLang="en-US" dirty="0" lang="ja-JP" sz="2000" u="sng">
                <a:solidFill>
                  <a:srgbClr val="FF0000"/>
                </a:solidFill>
              </a:rPr>
              <a:t>診断書</a:t>
            </a:r>
            <a:r>
              <a:rPr altLang="en-US" dirty="0" lang="ja-JP" sz="2000"/>
              <a:t>（病気・負傷や障害等の区分に対応した様式）</a:t>
            </a:r>
            <a:endParaRPr altLang="ja-JP" dirty="0" lang="en-US" sz="2000"/>
          </a:p>
          <a:p>
            <a:r>
              <a:rPr altLang="en-US" dirty="0" lang="ja-JP" sz="1600"/>
              <a:t>　　　　➣感染リスク等のために，別室又は個室での受験が必要な具体的な理由を医師が記入</a:t>
            </a:r>
            <a:endParaRPr altLang="ja-JP" dirty="0" lang="en-US" sz="1600"/>
          </a:p>
          <a:p>
            <a:r>
              <a:rPr altLang="en-US" dirty="0" lang="ja-JP" sz="1600"/>
              <a:t>　　　　➣「少人数の</a:t>
            </a:r>
            <a:r>
              <a:rPr altLang="en-US" b="1" dirty="0" lang="ja-JP" sz="1600"/>
              <a:t>別室</a:t>
            </a:r>
            <a:r>
              <a:rPr altLang="en-US" dirty="0" lang="ja-JP" sz="1600"/>
              <a:t>」と「受験者１名の</a:t>
            </a:r>
            <a:r>
              <a:rPr altLang="en-US" b="1" dirty="0" lang="ja-JP" sz="1600"/>
              <a:t>個室</a:t>
            </a:r>
            <a:r>
              <a:rPr altLang="en-US" dirty="0" lang="ja-JP" sz="1600"/>
              <a:t>」のどちらが必要かを明記</a:t>
            </a:r>
            <a:endParaRPr altLang="ja-JP" dirty="0" lang="en-US" sz="1600"/>
          </a:p>
          <a:p>
            <a:endParaRPr altLang="ja-JP" dirty="0" lang="en-US" sz="700"/>
          </a:p>
          <a:p>
            <a:r>
              <a:rPr altLang="en-US" dirty="0" lang="ja-JP" sz="2000"/>
              <a:t>　③　</a:t>
            </a:r>
            <a:r>
              <a:rPr altLang="en-US" dirty="0" lang="ja-JP" sz="2000" u="sng">
                <a:solidFill>
                  <a:srgbClr val="FF0000"/>
                </a:solidFill>
              </a:rPr>
              <a:t>状況報告書（別室の設定）</a:t>
            </a:r>
            <a:endParaRPr altLang="ja-JP" dirty="0" lang="en-US" sz="2000" u="sng">
              <a:solidFill>
                <a:srgbClr val="FF0000"/>
              </a:solidFill>
            </a:endParaRPr>
          </a:p>
          <a:p>
            <a:r>
              <a:rPr altLang="en-US" dirty="0" lang="ja-JP" sz="1600"/>
              <a:t>　　　　➣別室又は個室での受験が必要な理由を記入</a:t>
            </a:r>
            <a:endParaRPr altLang="ja-JP" dirty="0" lang="en-US" sz="1600"/>
          </a:p>
          <a:p>
            <a:r>
              <a:rPr altLang="en-US" dirty="0" lang="ja-JP" sz="1600"/>
              <a:t>　　　　➣特に個室での受験を申請する場合は，</a:t>
            </a:r>
            <a:r>
              <a:rPr altLang="en-US" b="1" dirty="0" lang="ja-JP" sz="1600"/>
              <a:t>裏面「個室を必要とする理由」欄</a:t>
            </a:r>
            <a:r>
              <a:rPr altLang="en-US" dirty="0" lang="ja-JP" sz="1600"/>
              <a:t>に，明確な理由を詳　</a:t>
            </a:r>
            <a:endParaRPr altLang="ja-JP" dirty="0" lang="en-US" sz="1600"/>
          </a:p>
          <a:p>
            <a:r>
              <a:rPr altLang="en-US" dirty="0" lang="ja-JP" sz="1600"/>
              <a:t>　　　　　　しく記入</a:t>
            </a:r>
            <a:endParaRPr altLang="ja-JP" dirty="0" lang="en-US" sz="1600"/>
          </a:p>
        </p:txBody>
      </p:sp>
      <p:sp>
        <p:nvSpPr>
          <p:cNvPr id="4" name="スライド番号プレースホルダー 3">
            <a:extLst>
              <a:ext uri="{FF2B5EF4-FFF2-40B4-BE49-F238E27FC236}">
                <a16:creationId xmlns:a16="http://schemas.microsoft.com/office/drawing/2014/main" id="{8E65AD45-E4DC-42B4-B05F-C5BE7CDA722B}"/>
              </a:ext>
            </a:extLst>
          </p:cNvPr>
          <p:cNvSpPr>
            <a:spLocks noGrp="1"/>
          </p:cNvSpPr>
          <p:nvPr>
            <p:ph idx="12" sz="quarter" type="sldNum"/>
          </p:nvPr>
        </p:nvSpPr>
        <p:spPr>
          <a:xfrm>
            <a:off x="6553201" y="6336750"/>
            <a:ext cx="1981200" cy="476250"/>
          </a:xfrm>
        </p:spPr>
        <p:txBody>
          <a:bodyPr/>
          <a:lstStyle/>
          <a:p>
            <a:pPr>
              <a:defRPr/>
            </a:pPr>
            <a:fld id="{AD8E96D9-40D6-4827-A518-8DA33363B48C}" type="slidenum">
              <a:rPr altLang="ja-JP" lang="en-US" smtClean="0"/>
              <a:pPr>
                <a:defRPr/>
              </a:pPr>
              <a:t>8</a:t>
            </a:fld>
            <a:endParaRPr altLang="ja-JP" lang="en-US"/>
          </a:p>
        </p:txBody>
      </p:sp>
    </p:spTree>
    <p:extLst>
      <p:ext uri="{BB962C8B-B14F-4D97-AF65-F5344CB8AC3E}">
        <p14:creationId xmlns:p14="http://schemas.microsoft.com/office/powerpoint/2010/main" val="1182879153"/>
      </p:ext>
    </p:extLst>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435" name="Rectangle 15"/>
          <p:cNvSpPr>
            <a:spLocks noChangeArrowheads="1"/>
          </p:cNvSpPr>
          <p:nvPr/>
        </p:nvSpPr>
        <p:spPr bwMode="auto">
          <a:xfrm>
            <a:off x="395289" y="44450"/>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600"/>
              <a:t> </a:t>
            </a:r>
            <a:r>
              <a:rPr altLang="ja-JP" dirty="0" lang="en-US" sz="2400"/>
              <a:t>【P</a:t>
            </a:r>
            <a:r>
              <a:rPr altLang="ja-JP" dirty="0" kern="0" lang="en-US" sz="2400">
                <a:latin charset="0" typeface="Arial"/>
                <a:ea charset="-128" typeface="ＭＳ Ｐゴシック"/>
              </a:rPr>
              <a:t>24</a:t>
            </a:r>
            <a:r>
              <a:rPr altLang="en-US" dirty="0" kern="0" lang="ja-JP" sz="2400">
                <a:latin charset="0" typeface="Arial"/>
                <a:ea charset="-128" typeface="ＭＳ Ｐゴシック"/>
              </a:rPr>
              <a:t>・</a:t>
            </a:r>
            <a:r>
              <a:rPr altLang="ja-JP" dirty="0" kern="0" lang="en-US" sz="2400">
                <a:latin charset="0" typeface="Arial"/>
                <a:ea charset="-128" typeface="ＭＳ Ｐゴシック"/>
              </a:rPr>
              <a:t>25</a:t>
            </a:r>
            <a:r>
              <a:rPr altLang="ja-JP" dirty="0" lang="en-US" sz="2400"/>
              <a:t>】 </a:t>
            </a:r>
            <a:r>
              <a:rPr altLang="en-US" dirty="0" lang="ja-JP" sz="2600">
                <a:solidFill>
                  <a:srgbClr val="0033CC"/>
                </a:solidFill>
              </a:rPr>
              <a:t>　　</a:t>
            </a:r>
          </a:p>
        </p:txBody>
      </p:sp>
      <p:sp>
        <p:nvSpPr>
          <p:cNvPr id="8" name="Rectangle 4"/>
          <p:cNvSpPr>
            <a:spLocks noChangeArrowheads="1"/>
          </p:cNvSpPr>
          <p:nvPr/>
        </p:nvSpPr>
        <p:spPr bwMode="auto">
          <a:xfrm>
            <a:off x="72159" y="1484783"/>
            <a:ext cx="8899969" cy="2736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457200" marL="4572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indent="-342900" marL="436562">
              <a:spcBef>
                <a:spcPts val="600"/>
              </a:spcBef>
              <a:spcAft>
                <a:spcPts val="600"/>
              </a:spcAft>
              <a:buFont charset="2" panose="05000000000000000000" pitchFamily="2" typeface="Wingdings"/>
              <a:buChar char="l"/>
            </a:pPr>
            <a:r>
              <a:rPr altLang="en-US" dirty="0" lang="ja-JP" sz="2400"/>
              <a:t>　拡大文字問題冊子は，文字の大きさが異なる二つの種類</a:t>
            </a:r>
            <a:r>
              <a:rPr altLang="en-US" dirty="0" lang="ja-JP" sz="2400" u="sng">
                <a:solidFill>
                  <a:srgbClr val="FF0000"/>
                </a:solidFill>
              </a:rPr>
              <a:t>（</a:t>
            </a:r>
            <a:r>
              <a:rPr altLang="ja-JP" dirty="0" lang="en-US" sz="2400" u="sng">
                <a:solidFill>
                  <a:srgbClr val="FF0000"/>
                </a:solidFill>
              </a:rPr>
              <a:t>14</a:t>
            </a:r>
            <a:r>
              <a:rPr altLang="en-US" dirty="0" lang="ja-JP" sz="2400" u="sng">
                <a:solidFill>
                  <a:srgbClr val="FF0000"/>
                </a:solidFill>
              </a:rPr>
              <a:t>ポイント・ </a:t>
            </a:r>
            <a:r>
              <a:rPr altLang="ja-JP" dirty="0" lang="en-US" sz="2400" u="sng">
                <a:solidFill>
                  <a:srgbClr val="FF0000"/>
                </a:solidFill>
              </a:rPr>
              <a:t>22</a:t>
            </a:r>
            <a:r>
              <a:rPr altLang="en-US" dirty="0" lang="ja-JP" sz="2400" u="sng">
                <a:solidFill>
                  <a:srgbClr val="FF0000"/>
                </a:solidFill>
              </a:rPr>
              <a:t>ポイント）</a:t>
            </a:r>
            <a:r>
              <a:rPr altLang="en-US" dirty="0" lang="ja-JP" sz="2400"/>
              <a:t>があります。</a:t>
            </a:r>
            <a:endParaRPr altLang="ja-JP" dirty="0" lang="en-US" sz="2400"/>
          </a:p>
          <a:p>
            <a:pPr indent="-342900" marL="436562">
              <a:spcBef>
                <a:spcPts val="600"/>
              </a:spcBef>
              <a:spcAft>
                <a:spcPts val="600"/>
              </a:spcAft>
              <a:buFont charset="2" panose="05000000000000000000" pitchFamily="2" typeface="Wingdings"/>
              <a:buChar char="l"/>
            </a:pPr>
            <a:r>
              <a:rPr altLang="en-US" dirty="0" lang="ja-JP" sz="2400"/>
              <a:t>　冊子の大きさはいずれも</a:t>
            </a:r>
            <a:r>
              <a:rPr altLang="ja-JP" dirty="0" lang="en-US" sz="2400"/>
              <a:t>B</a:t>
            </a:r>
            <a:r>
              <a:rPr altLang="en-US" dirty="0" lang="ja-JP" sz="2400"/>
              <a:t>４判です。</a:t>
            </a:r>
            <a:endParaRPr altLang="ja-JP" dirty="0" lang="en-US" sz="2400"/>
          </a:p>
          <a:p>
            <a:pPr indent="-342900" marL="436562">
              <a:spcBef>
                <a:spcPts val="600"/>
              </a:spcBef>
              <a:spcAft>
                <a:spcPts val="1200"/>
              </a:spcAft>
              <a:buFont charset="2" panose="05000000000000000000" pitchFamily="2" typeface="Wingdings"/>
              <a:buChar char="l"/>
            </a:pPr>
            <a:r>
              <a:rPr altLang="en-US" dirty="0" lang="ja-JP" sz="2400"/>
              <a:t>　参考までに，過去の試験問題冊子（サンプル）を大学入試センターのホームページに掲載しています。</a:t>
            </a:r>
            <a:r>
              <a:rPr altLang="ja-JP" dirty="0" kern="0" lang="en-US" sz="2000">
                <a:solidFill>
                  <a:srgbClr val="000000"/>
                </a:solidFill>
              </a:rPr>
              <a:t>https://www.dnc.ac.jp/kyotsu/shiken_jouhou/point.html</a:t>
            </a:r>
            <a:endParaRPr altLang="ja-JP" dirty="0" lang="en-US" sz="2400"/>
          </a:p>
          <a:p>
            <a:pPr marL="550862">
              <a:spcBef>
                <a:spcPts val="600"/>
              </a:spcBef>
              <a:spcAft>
                <a:spcPts val="1200"/>
              </a:spcAft>
              <a:buFont charset="2" panose="05000000000000000000" pitchFamily="2" typeface="Wingdings"/>
              <a:buChar char="l"/>
            </a:pPr>
            <a:endParaRPr altLang="ja-JP" dirty="0" lang="en-US" sz="700"/>
          </a:p>
        </p:txBody>
      </p:sp>
      <p:cxnSp>
        <p:nvCxnSpPr>
          <p:cNvPr id="3" name="直線コネクタ 2"/>
          <p:cNvCxnSpPr/>
          <p:nvPr/>
        </p:nvCxnSpPr>
        <p:spPr bwMode="auto">
          <a:xfrm flipH="1">
            <a:off x="1219010" y="285098"/>
            <a:ext cx="6191920" cy="4680520"/>
          </a:xfrm>
          <a:prstGeom prst="lin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cxnSp>
      <p:sp>
        <p:nvSpPr>
          <p:cNvPr id="6" name="Rectangle 5">
            <a:extLst>
              <a:ext uri="{FF2B5EF4-FFF2-40B4-BE49-F238E27FC236}">
                <a16:creationId xmlns:a16="http://schemas.microsoft.com/office/drawing/2014/main" id="{B200DAD4-A25F-4861-884B-C5DB44203BEB}"/>
              </a:ext>
            </a:extLst>
          </p:cNvPr>
          <p:cNvSpPr>
            <a:spLocks noChangeArrowheads="1"/>
          </p:cNvSpPr>
          <p:nvPr/>
        </p:nvSpPr>
        <p:spPr bwMode="auto">
          <a:xfrm>
            <a:off x="185171" y="871290"/>
            <a:ext cx="8899969"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latin typeface="+mn-ea"/>
                <a:ea typeface="+mn-ea"/>
              </a:rPr>
              <a:t>４－５　</a:t>
            </a:r>
            <a:r>
              <a:rPr altLang="en-US" b="1" dirty="0" lang="zh-TW" sz="3200">
                <a:latin typeface="+mn-ea"/>
                <a:ea typeface="+mn-ea"/>
              </a:rPr>
              <a:t>拡大文字問題冊子</a:t>
            </a:r>
            <a:endParaRPr altLang="en-US" b="1" dirty="0" lang="ja-JP" sz="3200">
              <a:latin typeface="+mn-ea"/>
              <a:ea typeface="+mn-ea"/>
            </a:endParaRPr>
          </a:p>
        </p:txBody>
      </p:sp>
      <p:sp>
        <p:nvSpPr>
          <p:cNvPr id="9" name="正方形/長方形 8"/>
          <p:cNvSpPr/>
          <p:nvPr/>
        </p:nvSpPr>
        <p:spPr bwMode="auto">
          <a:xfrm>
            <a:off x="828000" y="4033397"/>
            <a:ext cx="7701849" cy="2081375"/>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0" name="テキスト ボックス 9"/>
          <p:cNvSpPr txBox="1"/>
          <p:nvPr/>
        </p:nvSpPr>
        <p:spPr>
          <a:xfrm>
            <a:off x="1637493" y="4026772"/>
            <a:ext cx="6082863" cy="492443"/>
          </a:xfrm>
          <a:prstGeom prst="rect">
            <a:avLst/>
          </a:prstGeom>
          <a:noFill/>
        </p:spPr>
        <p:txBody>
          <a:bodyPr rtlCol="0" wrap="square">
            <a:spAutoFit/>
          </a:bodyPr>
          <a:lstStyle/>
          <a:p>
            <a:pPr algn="ctr"/>
            <a:r>
              <a:rPr altLang="ja-JP" dirty="0" lang="en-US" sz="2600" u="sng">
                <a:solidFill>
                  <a:schemeClr val="accent2"/>
                </a:solidFill>
                <a:cs charset="0" panose="020B0604020202020204" pitchFamily="34" typeface="Arial"/>
              </a:rPr>
              <a:t>22</a:t>
            </a:r>
            <a:r>
              <a:rPr altLang="en-US" dirty="0" lang="ja-JP" sz="2600" u="sng">
                <a:solidFill>
                  <a:schemeClr val="accent2"/>
                </a:solidFill>
                <a:latin charset="-128" panose="020B0600070205080204" pitchFamily="50" typeface="ＭＳ Ｐゴシック"/>
              </a:rPr>
              <a:t>ポイントの拡大文字問題冊子の留意点</a:t>
            </a:r>
          </a:p>
        </p:txBody>
      </p:sp>
      <p:sp>
        <p:nvSpPr>
          <p:cNvPr id="2" name="正方形/長方形 1"/>
          <p:cNvSpPr/>
          <p:nvPr/>
        </p:nvSpPr>
        <p:spPr>
          <a:xfrm>
            <a:off x="1187624" y="4637444"/>
            <a:ext cx="7215831" cy="1477328"/>
          </a:xfrm>
          <a:prstGeom prst="rect">
            <a:avLst/>
          </a:prstGeom>
        </p:spPr>
        <p:txBody>
          <a:bodyPr wrap="square">
            <a:spAutoFit/>
          </a:bodyPr>
          <a:lstStyle/>
          <a:p>
            <a:pPr indent="-342900" marL="82550">
              <a:spcBef>
                <a:spcPts val="600"/>
              </a:spcBef>
              <a:spcAft>
                <a:spcPts val="0"/>
              </a:spcAft>
              <a:buFont charset="0" panose="020B0604020202020204" pitchFamily="34" typeface="Arial"/>
              <a:buChar char="•"/>
              <a:defRPr/>
            </a:pPr>
            <a:r>
              <a:rPr altLang="en-US" dirty="0" lang="ja-JP" sz="2000"/>
              <a:t>科目単位で</a:t>
            </a:r>
            <a:r>
              <a:rPr altLang="ja-JP" dirty="0" lang="en-US" sz="2000">
                <a:cs charset="0" panose="020B0604020202020204" pitchFamily="34" typeface="Arial"/>
              </a:rPr>
              <a:t>1</a:t>
            </a:r>
            <a:r>
              <a:rPr altLang="en-US" dirty="0" lang="ja-JP" sz="2000"/>
              <a:t>冊の冊子になっています。</a:t>
            </a:r>
            <a:endParaRPr altLang="ja-JP" dirty="0" lang="en-US" sz="2000"/>
          </a:p>
          <a:p>
            <a:pPr>
              <a:spcBef>
                <a:spcPts val="0"/>
              </a:spcBef>
              <a:spcAft>
                <a:spcPts val="600"/>
              </a:spcAft>
              <a:defRPr/>
            </a:pPr>
            <a:r>
              <a:rPr altLang="en-US" dirty="0" lang="ja-JP" sz="2000">
                <a:solidFill>
                  <a:srgbClr val="FF0000"/>
                </a:solidFill>
              </a:rPr>
              <a:t>　</a:t>
            </a:r>
            <a:r>
              <a:rPr altLang="en-US" dirty="0" lang="ja-JP" sz="2000" u="sng">
                <a:solidFill>
                  <a:srgbClr val="FF0000"/>
                </a:solidFill>
              </a:rPr>
              <a:t>（「受験上の配慮申請書」で受験科目の申請が必要です。）</a:t>
            </a:r>
            <a:endParaRPr altLang="ja-JP" dirty="0" lang="en-US" sz="2000" u="sng"/>
          </a:p>
          <a:p>
            <a:pPr indent="-342900" marL="144000">
              <a:spcBef>
                <a:spcPts val="600"/>
              </a:spcBef>
              <a:spcAft>
                <a:spcPts val="600"/>
              </a:spcAft>
              <a:buFont charset="0" panose="020B0604020202020204" pitchFamily="34" typeface="Arial"/>
              <a:buChar char="•"/>
              <a:defRPr/>
            </a:pPr>
            <a:r>
              <a:rPr altLang="en-US" dirty="0" lang="ja-JP" sz="2000"/>
              <a:t>一般の問題冊子や</a:t>
            </a:r>
            <a:r>
              <a:rPr altLang="ja-JP" dirty="0" lang="en-US" sz="2000"/>
              <a:t>14</a:t>
            </a:r>
            <a:r>
              <a:rPr altLang="en-US" dirty="0" lang="ja-JP" sz="2000"/>
              <a:t>ポイントの拡大文字問題冊</a:t>
            </a:r>
            <a:r>
              <a:rPr altLang="en-US" dirty="0" lang="ja-JP" sz="2000">
                <a:solidFill>
                  <a:schemeClr val="accent4"/>
                </a:solidFill>
              </a:rPr>
              <a:t>子とは，</a:t>
            </a:r>
            <a:r>
              <a:rPr altLang="en-US" dirty="0" lang="ja-JP" sz="2000"/>
              <a:t>レイアウトやページ構成等が異なります。</a:t>
            </a:r>
            <a:endParaRPr altLang="ja-JP" dirty="0" lang="en-US" sz="2000"/>
          </a:p>
        </p:txBody>
      </p:sp>
      <p:sp>
        <p:nvSpPr>
          <p:cNvPr id="4" name="スライド番号プレースホルダー 3">
            <a:extLst>
              <a:ext uri="{FF2B5EF4-FFF2-40B4-BE49-F238E27FC236}">
                <a16:creationId xmlns:a16="http://schemas.microsoft.com/office/drawing/2014/main" id="{E2227980-27B9-47B7-A127-15243661A2FF}"/>
              </a:ext>
            </a:extLst>
          </p:cNvPr>
          <p:cNvSpPr>
            <a:spLocks noGrp="1"/>
          </p:cNvSpPr>
          <p:nvPr>
            <p:ph idx="12" sz="quarter" type="sldNum"/>
          </p:nvPr>
        </p:nvSpPr>
        <p:spPr>
          <a:xfrm>
            <a:off x="6553201" y="6336750"/>
            <a:ext cx="1981200" cy="476250"/>
          </a:xfrm>
        </p:spPr>
        <p:txBody>
          <a:bodyPr/>
          <a:lstStyle/>
          <a:p>
            <a:pPr>
              <a:defRPr/>
            </a:pPr>
            <a:fld id="{198FBEA1-C32F-40FF-90BF-88E25CC95112}" type="slidenum">
              <a:rPr altLang="ja-JP" lang="en-US" smtClean="0"/>
              <a:pPr>
                <a:defRPr/>
              </a:pPr>
              <a:t>9</a:t>
            </a:fld>
            <a:endParaRPr altLang="ja-JP" lang="en-US"/>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1882</Words>
  <Application>Microsoft Office PowerPoint</Application>
  <PresentationFormat>画面に合わせる (4:3)</PresentationFormat>
  <Paragraphs>147</Paragraphs>
  <Slides>11</Slides>
  <Notes>11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11</vt:i4>
      </vt:variant>
    </vt:vector>
  </HeadingPairs>
  <TitlesOfParts>
    <vt:vector size="22" baseType="lpstr">
      <vt:lpstr>HGSｺﾞｼｯｸE</vt:lpstr>
      <vt:lpstr>ＭＳ Ｐゴシック</vt:lpstr>
      <vt:lpstr>ＭＳ Ｐ明朝</vt:lpstr>
      <vt:lpstr>ＭＳ ゴシック</vt:lpstr>
      <vt:lpstr>ＭＳ 明朝</vt:lpstr>
      <vt:lpstr>Arial</vt:lpstr>
      <vt:lpstr>Century</vt:lpstr>
      <vt:lpstr>Times New Roman</vt:lpstr>
      <vt:lpstr>Verdana</vt:lpstr>
      <vt:lpstr>Wingdings</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2022-07-06T04:42:17Z</dcterms:created>
  <dcterms:modified xsi:type="dcterms:W3CDTF">2022-07-06T04:44:33Z</dcterms:modified>
  <cp:revision>1</cp:revision>
  <dc:title>R5_Ⅰ受験上の配慮の概要.pptx</dc:title>
</cp:coreProperties>
</file>