
<file path=[Content_Types].xml><?xml version="1.0" encoding="utf-8"?>
<Types xmlns="http://schemas.openxmlformats.org/package/2006/content-types">
  <Default ContentType="image/gif" Extension="gif"/>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0" r:id="rId1"/>
  </p:sldMasterIdLst>
  <p:notesMasterIdLst>
    <p:notesMasterId r:id="rId29"/>
  </p:notesMasterIdLst>
  <p:handoutMasterIdLst>
    <p:handoutMasterId r:id="rId30"/>
  </p:handoutMasterIdLst>
  <p:sldIdLst>
    <p:sldId id="510" r:id="rId2"/>
    <p:sldId id="487" r:id="rId3"/>
    <p:sldId id="9192" r:id="rId4"/>
    <p:sldId id="9170" r:id="rId5"/>
    <p:sldId id="9166" r:id="rId6"/>
    <p:sldId id="9169" r:id="rId7"/>
    <p:sldId id="9172" r:id="rId8"/>
    <p:sldId id="9182" r:id="rId9"/>
    <p:sldId id="9178" r:id="rId10"/>
    <p:sldId id="9183" r:id="rId11"/>
    <p:sldId id="9193" r:id="rId12"/>
    <p:sldId id="9174" r:id="rId13"/>
    <p:sldId id="9175" r:id="rId14"/>
    <p:sldId id="9184" r:id="rId15"/>
    <p:sldId id="9191" r:id="rId16"/>
    <p:sldId id="9177" r:id="rId17"/>
    <p:sldId id="9168" r:id="rId18"/>
    <p:sldId id="9189" r:id="rId19"/>
    <p:sldId id="9185" r:id="rId20"/>
    <p:sldId id="9188" r:id="rId21"/>
    <p:sldId id="9190" r:id="rId22"/>
    <p:sldId id="9180" r:id="rId23"/>
    <p:sldId id="9181" r:id="rId24"/>
    <p:sldId id="9186" r:id="rId25"/>
    <p:sldId id="274" r:id="rId26"/>
    <p:sldId id="272" r:id="rId27"/>
    <p:sldId id="9187" r:id="rId28"/>
  </p:sldIdLst>
  <p:sldSz cx="9144000" cy="6858000" type="screen4x3"/>
  <p:notesSz cx="6807200" cy="9939338"/>
  <p:defaultTextStyle>
    <a:defPPr>
      <a:defRPr lang="ja-JP"/>
    </a:defPPr>
    <a:lvl1pPr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1pPr>
    <a:lvl2pPr marL="4572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28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28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28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2800" b="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8" userDrawn="1">
          <p15:clr>
            <a:srgbClr val="A4A3A4"/>
          </p15:clr>
        </p15:guide>
        <p15:guide id="2" pos="2103" userDrawn="1">
          <p15:clr>
            <a:srgbClr val="A4A3A4"/>
          </p15:clr>
        </p15:guide>
        <p15:guide id="3" orient="horz" pos="3068" userDrawn="1">
          <p15:clr>
            <a:srgbClr val="A4A3A4"/>
          </p15:clr>
        </p15:guide>
        <p15:guide id="4" pos="2083" userDrawn="1">
          <p15:clr>
            <a:srgbClr val="A4A3A4"/>
          </p15:clr>
        </p15:guide>
        <p15:guide id="5" orient="horz" pos="3109" userDrawn="1">
          <p15:clr>
            <a:srgbClr val="A4A3A4"/>
          </p15:clr>
        </p15:guide>
        <p15:guide id="6" pos="2124" userDrawn="1">
          <p15:clr>
            <a:srgbClr val="A4A3A4"/>
          </p15:clr>
        </p15:guide>
        <p15:guide id="7" orient="horz" pos="3132" userDrawn="1">
          <p15:clr>
            <a:srgbClr val="A4A3A4"/>
          </p15:clr>
        </p15:guide>
        <p15:guide id="10" pos="2145" userDrawn="1">
          <p15:clr>
            <a:srgbClr val="A4A3A4"/>
          </p15:clr>
        </p15:guide>
        <p15:guide id="12" orient="horz" pos="3152" userDrawn="1">
          <p15:clr>
            <a:srgbClr val="A4A3A4"/>
          </p15:clr>
        </p15:guide>
        <p15:guide id="14" pos="2122" userDrawn="1">
          <p15:clr>
            <a:srgbClr val="A4A3A4"/>
          </p15:clr>
        </p15:guide>
        <p15:guide id="15" pos="216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E1FF"/>
    <a:srgbClr val="DDF2FF"/>
    <a:srgbClr val="E7FEC6"/>
    <a:srgbClr val="CCFFCC"/>
    <a:srgbClr val="8064A2"/>
    <a:srgbClr val="9966FF"/>
    <a:srgbClr val="0000CC"/>
    <a:srgbClr val="FFFFE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72" autoAdjust="0"/>
    <p:restoredTop sz="39644" autoAdjust="0"/>
  </p:normalViewPr>
  <p:slideViewPr>
    <p:cSldViewPr>
      <p:cViewPr varScale="1">
        <p:scale>
          <a:sx n="97" d="100"/>
          <a:sy n="97" d="100"/>
        </p:scale>
        <p:origin x="642" y="72"/>
      </p:cViewPr>
      <p:guideLst>
        <p:guide orient="horz" pos="2160"/>
        <p:guide pos="2880"/>
      </p:guideLst>
    </p:cSldViewPr>
  </p:slideViewPr>
  <p:outlineViewPr>
    <p:cViewPr>
      <p:scale>
        <a:sx n="100" d="100"/>
        <a:sy n="100"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80" d="100"/>
          <a:sy n="80" d="100"/>
        </p:scale>
        <p:origin x="4014" y="102"/>
      </p:cViewPr>
      <p:guideLst>
        <p:guide orient="horz" pos="3088"/>
        <p:guide pos="2103"/>
        <p:guide orient="horz" pos="3068"/>
        <p:guide pos="2083"/>
        <p:guide orient="horz" pos="3109"/>
        <p:guide pos="2124"/>
        <p:guide orient="horz" pos="3132"/>
        <p:guide pos="2145"/>
        <p:guide orient="horz" pos="3152"/>
        <p:guide pos="2122"/>
        <p:guide pos="2164"/>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notesMasters/notesMaster1.xml" Type="http://schemas.openxmlformats.org/officeDocument/2006/relationships/notesMaster"/><Relationship Id="rId3" Target="slides/slide2.xml" Type="http://schemas.openxmlformats.org/officeDocument/2006/relationships/slide"/><Relationship Id="rId30" Target="handoutMasters/handoutMaster1.xml" Type="http://schemas.openxmlformats.org/officeDocument/2006/relationships/handoutMaster"/><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10" y="34"/>
            <a:ext cx="2950263" cy="496890"/>
          </a:xfrm>
          <a:prstGeom prst="rect">
            <a:avLst/>
          </a:prstGeom>
          <a:noFill/>
          <a:ln w="9525">
            <a:noFill/>
            <a:miter lim="800000"/>
            <a:headEnd/>
            <a:tailEnd/>
          </a:ln>
          <a:effectLst/>
        </p:spPr>
        <p:txBody>
          <a:bodyPr vert="horz" wrap="square" lIns="91937" tIns="45971" rIns="91937" bIns="45971" numCol="1" anchor="t" anchorCtr="0" compatLnSpc="1">
            <a:prstTxWarp prst="textNoShape">
              <a:avLst/>
            </a:prstTxWarp>
          </a:bodyPr>
          <a:lstStyle>
            <a:lvl1pPr defTabSz="919564">
              <a:spcBef>
                <a:spcPct val="0"/>
              </a:spcBef>
              <a:defRPr sz="1200" b="0"/>
            </a:lvl1pPr>
          </a:lstStyle>
          <a:p>
            <a:pPr>
              <a:defRPr/>
            </a:pPr>
            <a:endParaRPr lang="en-US" altLang="ja-JP"/>
          </a:p>
        </p:txBody>
      </p:sp>
      <p:sp>
        <p:nvSpPr>
          <p:cNvPr id="102403" name="Rectangle 3"/>
          <p:cNvSpPr>
            <a:spLocks noGrp="1" noChangeArrowheads="1"/>
          </p:cNvSpPr>
          <p:nvPr>
            <p:ph type="dt" sz="quarter" idx="1"/>
          </p:nvPr>
        </p:nvSpPr>
        <p:spPr bwMode="auto">
          <a:xfrm>
            <a:off x="3855352" y="34"/>
            <a:ext cx="2950263" cy="496890"/>
          </a:xfrm>
          <a:prstGeom prst="rect">
            <a:avLst/>
          </a:prstGeom>
          <a:noFill/>
          <a:ln w="9525">
            <a:noFill/>
            <a:miter lim="800000"/>
            <a:headEnd/>
            <a:tailEnd/>
          </a:ln>
          <a:effectLst/>
        </p:spPr>
        <p:txBody>
          <a:bodyPr vert="horz" wrap="square" lIns="91937" tIns="45971" rIns="91937" bIns="45971" numCol="1" anchor="t" anchorCtr="0" compatLnSpc="1">
            <a:prstTxWarp prst="textNoShape">
              <a:avLst/>
            </a:prstTxWarp>
          </a:bodyPr>
          <a:lstStyle>
            <a:lvl1pPr algn="r" defTabSz="919564">
              <a:spcBef>
                <a:spcPct val="0"/>
              </a:spcBef>
              <a:defRPr sz="1200" b="0"/>
            </a:lvl1pPr>
          </a:lstStyle>
          <a:p>
            <a:pPr>
              <a:defRPr/>
            </a:pPr>
            <a:endParaRPr lang="en-US" altLang="ja-JP"/>
          </a:p>
        </p:txBody>
      </p:sp>
      <p:sp>
        <p:nvSpPr>
          <p:cNvPr id="102404" name="Rectangle 4"/>
          <p:cNvSpPr>
            <a:spLocks noGrp="1" noChangeArrowheads="1"/>
          </p:cNvSpPr>
          <p:nvPr>
            <p:ph type="ftr" sz="quarter" idx="2"/>
          </p:nvPr>
        </p:nvSpPr>
        <p:spPr bwMode="auto">
          <a:xfrm>
            <a:off x="10" y="9440871"/>
            <a:ext cx="2950263" cy="496887"/>
          </a:xfrm>
          <a:prstGeom prst="rect">
            <a:avLst/>
          </a:prstGeom>
          <a:noFill/>
          <a:ln w="9525">
            <a:noFill/>
            <a:miter lim="800000"/>
            <a:headEnd/>
            <a:tailEnd/>
          </a:ln>
          <a:effectLst/>
        </p:spPr>
        <p:txBody>
          <a:bodyPr vert="horz" wrap="square" lIns="91937" tIns="45971" rIns="91937" bIns="45971" numCol="1" anchor="b" anchorCtr="0" compatLnSpc="1">
            <a:prstTxWarp prst="textNoShape">
              <a:avLst/>
            </a:prstTxWarp>
          </a:bodyPr>
          <a:lstStyle>
            <a:lvl1pPr defTabSz="919564">
              <a:spcBef>
                <a:spcPct val="0"/>
              </a:spcBef>
              <a:defRPr sz="1200" b="0"/>
            </a:lvl1pPr>
          </a:lstStyle>
          <a:p>
            <a:pPr>
              <a:defRPr/>
            </a:pPr>
            <a:endParaRPr lang="en-US" altLang="ja-JP"/>
          </a:p>
        </p:txBody>
      </p:sp>
      <p:sp>
        <p:nvSpPr>
          <p:cNvPr id="102405" name="Rectangle 5"/>
          <p:cNvSpPr>
            <a:spLocks noGrp="1" noChangeArrowheads="1"/>
          </p:cNvSpPr>
          <p:nvPr>
            <p:ph type="sldNum" sz="quarter" idx="3"/>
          </p:nvPr>
        </p:nvSpPr>
        <p:spPr bwMode="auto">
          <a:xfrm>
            <a:off x="3855352" y="9440871"/>
            <a:ext cx="2950263" cy="496887"/>
          </a:xfrm>
          <a:prstGeom prst="rect">
            <a:avLst/>
          </a:prstGeom>
          <a:noFill/>
          <a:ln w="9525">
            <a:noFill/>
            <a:miter lim="800000"/>
            <a:headEnd/>
            <a:tailEnd/>
          </a:ln>
          <a:effectLst/>
        </p:spPr>
        <p:txBody>
          <a:bodyPr vert="horz" wrap="square" lIns="91937" tIns="45971" rIns="91937" bIns="45971" numCol="1" anchor="b" anchorCtr="0" compatLnSpc="1">
            <a:prstTxWarp prst="textNoShape">
              <a:avLst/>
            </a:prstTxWarp>
          </a:bodyPr>
          <a:lstStyle>
            <a:lvl1pPr algn="r" defTabSz="919564">
              <a:spcBef>
                <a:spcPct val="0"/>
              </a:spcBef>
              <a:defRPr sz="1200" b="0"/>
            </a:lvl1pPr>
          </a:lstStyle>
          <a:p>
            <a:pPr>
              <a:defRPr/>
            </a:pPr>
            <a:fld id="{52EA768D-C707-428D-BFF9-8190FD5FED7C}" type="slidenum">
              <a:rPr lang="en-US" altLang="ja-JP"/>
              <a:pPr>
                <a:defRPr/>
              </a:pPr>
              <a:t>‹#›</a:t>
            </a:fld>
            <a:endParaRPr lang="en-US" altLang="ja-JP"/>
          </a:p>
        </p:txBody>
      </p:sp>
    </p:spTree>
    <p:extLst>
      <p:ext uri="{BB962C8B-B14F-4D97-AF65-F5344CB8AC3E}">
        <p14:creationId xmlns:p14="http://schemas.microsoft.com/office/powerpoint/2010/main" val="15705314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10" y="34"/>
            <a:ext cx="2950263" cy="496890"/>
          </a:xfrm>
          <a:prstGeom prst="rect">
            <a:avLst/>
          </a:prstGeom>
          <a:noFill/>
          <a:ln w="9525">
            <a:noFill/>
            <a:miter lim="800000"/>
            <a:headEnd/>
            <a:tailEnd/>
          </a:ln>
          <a:effectLst/>
        </p:spPr>
        <p:txBody>
          <a:bodyPr vert="horz" wrap="square" lIns="91937" tIns="45971" rIns="91937" bIns="45971" numCol="1" anchor="t" anchorCtr="0" compatLnSpc="1">
            <a:prstTxWarp prst="textNoShape">
              <a:avLst/>
            </a:prstTxWarp>
          </a:bodyPr>
          <a:lstStyle>
            <a:lvl1pPr defTabSz="919564">
              <a:spcBef>
                <a:spcPct val="0"/>
              </a:spcBef>
              <a:defRPr sz="1200" b="0"/>
            </a:lvl1pPr>
          </a:lstStyle>
          <a:p>
            <a:pPr>
              <a:defRPr/>
            </a:pPr>
            <a:endParaRPr lang="en-US" altLang="ja-JP"/>
          </a:p>
        </p:txBody>
      </p:sp>
      <p:sp>
        <p:nvSpPr>
          <p:cNvPr id="118787" name="Rectangle 3"/>
          <p:cNvSpPr>
            <a:spLocks noGrp="1" noChangeArrowheads="1"/>
          </p:cNvSpPr>
          <p:nvPr>
            <p:ph type="dt" idx="1"/>
          </p:nvPr>
        </p:nvSpPr>
        <p:spPr bwMode="auto">
          <a:xfrm>
            <a:off x="3855352" y="34"/>
            <a:ext cx="2950263" cy="496890"/>
          </a:xfrm>
          <a:prstGeom prst="rect">
            <a:avLst/>
          </a:prstGeom>
          <a:noFill/>
          <a:ln w="9525">
            <a:noFill/>
            <a:miter lim="800000"/>
            <a:headEnd/>
            <a:tailEnd/>
          </a:ln>
          <a:effectLst/>
        </p:spPr>
        <p:txBody>
          <a:bodyPr vert="horz" wrap="square" lIns="91937" tIns="45971" rIns="91937" bIns="45971" numCol="1" anchor="t" anchorCtr="0" compatLnSpc="1">
            <a:prstTxWarp prst="textNoShape">
              <a:avLst/>
            </a:prstTxWarp>
          </a:bodyPr>
          <a:lstStyle>
            <a:lvl1pPr algn="r" defTabSz="919564">
              <a:spcBef>
                <a:spcPct val="0"/>
              </a:spcBef>
              <a:defRPr sz="1200" b="0"/>
            </a:lvl1pPr>
          </a:lstStyle>
          <a:p>
            <a:pPr>
              <a:defRPr/>
            </a:pPr>
            <a:endParaRPr lang="en-US" altLang="ja-JP"/>
          </a:p>
        </p:txBody>
      </p:sp>
      <p:sp>
        <p:nvSpPr>
          <p:cNvPr id="118790" name="Rectangle 6"/>
          <p:cNvSpPr>
            <a:spLocks noGrp="1" noChangeArrowheads="1"/>
          </p:cNvSpPr>
          <p:nvPr>
            <p:ph type="ftr" sz="quarter" idx="4"/>
          </p:nvPr>
        </p:nvSpPr>
        <p:spPr bwMode="auto">
          <a:xfrm>
            <a:off x="10" y="9440871"/>
            <a:ext cx="2950263" cy="496887"/>
          </a:xfrm>
          <a:prstGeom prst="rect">
            <a:avLst/>
          </a:prstGeom>
          <a:noFill/>
          <a:ln w="9525">
            <a:noFill/>
            <a:miter lim="800000"/>
            <a:headEnd/>
            <a:tailEnd/>
          </a:ln>
          <a:effectLst/>
        </p:spPr>
        <p:txBody>
          <a:bodyPr vert="horz" wrap="square" lIns="91937" tIns="45971" rIns="91937" bIns="45971" numCol="1" anchor="b" anchorCtr="0" compatLnSpc="1">
            <a:prstTxWarp prst="textNoShape">
              <a:avLst/>
            </a:prstTxWarp>
          </a:bodyPr>
          <a:lstStyle>
            <a:lvl1pPr defTabSz="919564">
              <a:spcBef>
                <a:spcPct val="0"/>
              </a:spcBef>
              <a:defRPr sz="1200" b="0"/>
            </a:lvl1pPr>
          </a:lstStyle>
          <a:p>
            <a:pPr>
              <a:defRPr/>
            </a:pPr>
            <a:endParaRPr lang="en-US" altLang="ja-JP"/>
          </a:p>
        </p:txBody>
      </p:sp>
      <p:sp>
        <p:nvSpPr>
          <p:cNvPr id="118791" name="Rectangle 7"/>
          <p:cNvSpPr>
            <a:spLocks noGrp="1" noChangeArrowheads="1"/>
          </p:cNvSpPr>
          <p:nvPr>
            <p:ph type="sldNum" sz="quarter" idx="5"/>
          </p:nvPr>
        </p:nvSpPr>
        <p:spPr bwMode="auto">
          <a:xfrm>
            <a:off x="3855352" y="9440871"/>
            <a:ext cx="2950263" cy="496887"/>
          </a:xfrm>
          <a:prstGeom prst="rect">
            <a:avLst/>
          </a:prstGeom>
          <a:noFill/>
          <a:ln w="9525">
            <a:noFill/>
            <a:miter lim="800000"/>
            <a:headEnd/>
            <a:tailEnd/>
          </a:ln>
          <a:effectLst/>
        </p:spPr>
        <p:txBody>
          <a:bodyPr vert="horz" wrap="square" lIns="91937" tIns="45971" rIns="91937" bIns="45971" numCol="1" anchor="b" anchorCtr="0" compatLnSpc="1">
            <a:prstTxWarp prst="textNoShape">
              <a:avLst/>
            </a:prstTxWarp>
          </a:bodyPr>
          <a:lstStyle>
            <a:lvl1pPr algn="r" defTabSz="919564">
              <a:spcBef>
                <a:spcPct val="0"/>
              </a:spcBef>
              <a:defRPr sz="1200" b="0"/>
            </a:lvl1pPr>
          </a:lstStyle>
          <a:p>
            <a:pPr>
              <a:defRPr/>
            </a:pPr>
            <a:fld id="{2C87032C-F6F3-4901-A091-63F0C314FFB3}" type="slidenum">
              <a:rPr lang="en-US" altLang="ja-JP"/>
              <a:pPr>
                <a:defRPr/>
              </a:pPr>
              <a:t>‹#›</a:t>
            </a:fld>
            <a:endParaRPr lang="en-US" altLang="ja-JP"/>
          </a:p>
        </p:txBody>
      </p:sp>
      <p:sp>
        <p:nvSpPr>
          <p:cNvPr id="2" name="スライド イメージ プレースホルダー 1">
            <a:extLst>
              <a:ext uri="{FF2B5EF4-FFF2-40B4-BE49-F238E27FC236}">
                <a16:creationId xmlns:a16="http://schemas.microsoft.com/office/drawing/2014/main" id="{EBCB0610-03D6-45D9-86A3-FA08350DF210}"/>
              </a:ext>
            </a:extLst>
          </p:cNvPr>
          <p:cNvSpPr>
            <a:spLocks noGrp="1" noRot="1" noChangeAspect="1"/>
          </p:cNvSpPr>
          <p:nvPr>
            <p:ph type="sldImg" idx="2"/>
          </p:nvPr>
        </p:nvSpPr>
        <p:spPr>
          <a:xfrm>
            <a:off x="1400175" y="496888"/>
            <a:ext cx="4006850" cy="3005137"/>
          </a:xfrm>
          <a:prstGeom prst="rect">
            <a:avLst/>
          </a:prstGeom>
          <a:noFill/>
          <a:ln w="12700">
            <a:solidFill>
              <a:prstClr val="black"/>
            </a:solidFill>
          </a:ln>
        </p:spPr>
        <p:txBody>
          <a:bodyPr vert="horz" lIns="91393" tIns="45697" rIns="91393" bIns="45697" rtlCol="0" anchor="ctr"/>
          <a:lstStyle/>
          <a:p>
            <a:endParaRPr lang="ja-JP" altLang="en-US"/>
          </a:p>
        </p:txBody>
      </p:sp>
      <p:sp>
        <p:nvSpPr>
          <p:cNvPr id="3" name="ノート プレースホルダー 2">
            <a:extLst>
              <a:ext uri="{FF2B5EF4-FFF2-40B4-BE49-F238E27FC236}">
                <a16:creationId xmlns:a16="http://schemas.microsoft.com/office/drawing/2014/main" id="{1034B9C5-3408-478E-9459-D621B3C2BAB4}"/>
              </a:ext>
            </a:extLst>
          </p:cNvPr>
          <p:cNvSpPr>
            <a:spLocks noGrp="1"/>
          </p:cNvSpPr>
          <p:nvPr>
            <p:ph type="body" sz="quarter" idx="3"/>
          </p:nvPr>
        </p:nvSpPr>
        <p:spPr>
          <a:xfrm>
            <a:off x="451279" y="3998586"/>
            <a:ext cx="5904656" cy="5940752"/>
          </a:xfrm>
          <a:prstGeom prst="rect">
            <a:avLst/>
          </a:prstGeom>
        </p:spPr>
        <p:txBody>
          <a:bodyPr vert="horz" lIns="35981" tIns="35981" rIns="35981" bIns="35981"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398846797"/>
      </p:ext>
    </p:extLst>
  </p:cSld>
  <p:clrMap bg1="lt1" tx1="dk1" bg2="lt2" tx2="dk2" accent1="accent1" accent2="accent2" accent3="accent3" accent4="accent4" accent5="accent5" accent6="accent6" hlink="hlink" folHlink="folHlink"/>
  <p:hf hdr="0" ftr="0" dt="0"/>
  <p:notesStyle>
    <a:lvl1pPr algn="l" rtl="0" eaLnBrk="0" fontAlgn="base" hangingPunct="1">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72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44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716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88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8"/>
            <a:ext cx="5904656" cy="4187886"/>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a:t>
            </a:fld>
            <a:endParaRPr lang="en-US" altLang="ja-JP" dirty="0"/>
          </a:p>
        </p:txBody>
      </p:sp>
      <p:sp>
        <p:nvSpPr>
          <p:cNvPr id="8" name="スライド イメージ プレースホルダー 7">
            <a:extLst>
              <a:ext uri="{FF2B5EF4-FFF2-40B4-BE49-F238E27FC236}">
                <a16:creationId xmlns:a16="http://schemas.microsoft.com/office/drawing/2014/main" id="{F82DBDB6-DFA4-4197-9982-F838B18577F2}"/>
              </a:ext>
            </a:extLst>
          </p:cNvPr>
          <p:cNvSpPr>
            <a:spLocks noGrp="1" noRot="1" noChangeAspect="1"/>
          </p:cNvSpPr>
          <p:nvPr>
            <p:ph type="sldImg"/>
          </p:nvPr>
        </p:nvSpPr>
        <p:spPr>
          <a:xfrm>
            <a:off x="1400175" y="433388"/>
            <a:ext cx="4006850" cy="3005137"/>
          </a:xfrm>
        </p:spPr>
      </p:sp>
    </p:spTree>
    <p:extLst>
      <p:ext uri="{BB962C8B-B14F-4D97-AF65-F5344CB8AC3E}">
        <p14:creationId xmlns:p14="http://schemas.microsoft.com/office/powerpoint/2010/main" val="2408126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6048666" cy="544228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10</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3075486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7257" y="3998587"/>
            <a:ext cx="6192688" cy="558649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11</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819121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79258" y="3998587"/>
            <a:ext cx="6048678" cy="544228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12</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1469791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76658" cy="544228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13</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41892446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79264" y="3169469"/>
            <a:ext cx="6120680" cy="5760640"/>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14</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819275" y="433388"/>
            <a:ext cx="2967038" cy="2225675"/>
          </a:xfrm>
        </p:spPr>
      </p:sp>
    </p:spTree>
    <p:extLst>
      <p:ext uri="{BB962C8B-B14F-4D97-AF65-F5344CB8AC3E}">
        <p14:creationId xmlns:p14="http://schemas.microsoft.com/office/powerpoint/2010/main" val="20209059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04656" cy="530677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15</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1151560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04656" cy="530677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16</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1066459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04656" cy="5586496"/>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17</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1541133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235249" y="2442683"/>
            <a:ext cx="6336704" cy="7063490"/>
          </a:xfrm>
        </p:spPr>
        <p:txBody>
          <a:bodyPr/>
          <a:lstStyle/>
          <a:p>
            <a:pPr>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18</a:t>
            </a:fld>
            <a:endParaRPr lang="en-US" altLang="ja-JP" dirty="0"/>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2108200" y="217488"/>
            <a:ext cx="2590800" cy="1943100"/>
          </a:xfrm>
        </p:spPr>
      </p:sp>
    </p:spTree>
    <p:extLst>
      <p:ext uri="{BB962C8B-B14F-4D97-AF65-F5344CB8AC3E}">
        <p14:creationId xmlns:p14="http://schemas.microsoft.com/office/powerpoint/2010/main" val="2462182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65608" y="3640988"/>
            <a:ext cx="6062327" cy="579988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19</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570019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a:xfrm>
            <a:off x="307256" y="3998586"/>
            <a:ext cx="6336704" cy="5586497"/>
          </a:xfrm>
        </p:spPr>
        <p:txBody>
          <a:bodyPr/>
          <a:lstStyle/>
          <a:p>
            <a:pPr lvl="0">
              <a:defRPr/>
            </a:pPr>
            <a:endParaRPr lang="en-US" altLang="ja-JP" dirty="0"/>
          </a:p>
        </p:txBody>
      </p:sp>
      <p:sp>
        <p:nvSpPr>
          <p:cNvPr id="66564" name="スライド番号プレースホルダー 2"/>
          <p:cNvSpPr>
            <a:spLocks noGrp="1"/>
          </p:cNvSpPr>
          <p:nvPr>
            <p:ph type="sldNum" sz="quarter" idx="5"/>
          </p:nvPr>
        </p:nvSpPr>
        <p:spPr/>
        <p:txBody>
          <a:bodyPr/>
          <a:lstStyle>
            <a:lvl1pPr defTabSz="908901" eaLnBrk="0" hangingPunct="0">
              <a:defRPr kumimoji="1" sz="1300" b="1">
                <a:solidFill>
                  <a:schemeClr val="tx1"/>
                </a:solidFill>
                <a:latin typeface="Arial" charset="0"/>
                <a:ea typeface="ＭＳ Ｐゴシック" pitchFamily="50" charset="-128"/>
              </a:defRPr>
            </a:lvl1pPr>
            <a:lvl2pPr marL="741054" indent="-285020" defTabSz="908901" eaLnBrk="0" hangingPunct="0">
              <a:defRPr kumimoji="1" sz="1300" b="1">
                <a:solidFill>
                  <a:schemeClr val="tx1"/>
                </a:solidFill>
                <a:latin typeface="Arial" charset="0"/>
                <a:ea typeface="ＭＳ Ｐゴシック" pitchFamily="50" charset="-128"/>
              </a:defRPr>
            </a:lvl2pPr>
            <a:lvl3pPr marL="1140084" indent="-228017" defTabSz="908901" eaLnBrk="0" hangingPunct="0">
              <a:defRPr kumimoji="1" sz="1300" b="1">
                <a:solidFill>
                  <a:schemeClr val="tx1"/>
                </a:solidFill>
                <a:latin typeface="Arial" charset="0"/>
                <a:ea typeface="ＭＳ Ｐゴシック" pitchFamily="50" charset="-128"/>
              </a:defRPr>
            </a:lvl3pPr>
            <a:lvl4pPr marL="1596116" indent="-228017" defTabSz="908901" eaLnBrk="0" hangingPunct="0">
              <a:defRPr kumimoji="1" sz="1300" b="1">
                <a:solidFill>
                  <a:schemeClr val="tx1"/>
                </a:solidFill>
                <a:latin typeface="Arial" charset="0"/>
                <a:ea typeface="ＭＳ Ｐゴシック" pitchFamily="50" charset="-128"/>
              </a:defRPr>
            </a:lvl4pPr>
            <a:lvl5pPr marL="2052148" indent="-228017" defTabSz="908901" eaLnBrk="0" hangingPunct="0">
              <a:defRPr kumimoji="1" sz="1300" b="1">
                <a:solidFill>
                  <a:schemeClr val="tx1"/>
                </a:solidFill>
                <a:latin typeface="Arial" charset="0"/>
                <a:ea typeface="ＭＳ Ｐゴシック" pitchFamily="50" charset="-128"/>
              </a:defRPr>
            </a:lvl5pPr>
            <a:lvl6pPr marL="2508183" indent="-228017" defTabSz="908901" eaLnBrk="0" fontAlgn="ctr" hangingPunct="0">
              <a:spcBef>
                <a:spcPct val="0"/>
              </a:spcBef>
              <a:spcAft>
                <a:spcPct val="0"/>
              </a:spcAft>
              <a:defRPr kumimoji="1" sz="1300" b="1">
                <a:solidFill>
                  <a:schemeClr val="tx1"/>
                </a:solidFill>
                <a:latin typeface="Arial" charset="0"/>
                <a:ea typeface="ＭＳ Ｐゴシック" pitchFamily="50" charset="-128"/>
              </a:defRPr>
            </a:lvl6pPr>
            <a:lvl7pPr marL="2964208" indent="-228017" defTabSz="908901" eaLnBrk="0" fontAlgn="ctr" hangingPunct="0">
              <a:spcBef>
                <a:spcPct val="0"/>
              </a:spcBef>
              <a:spcAft>
                <a:spcPct val="0"/>
              </a:spcAft>
              <a:defRPr kumimoji="1" sz="1300" b="1">
                <a:solidFill>
                  <a:schemeClr val="tx1"/>
                </a:solidFill>
                <a:latin typeface="Arial" charset="0"/>
                <a:ea typeface="ＭＳ Ｐゴシック" pitchFamily="50" charset="-128"/>
              </a:defRPr>
            </a:lvl7pPr>
            <a:lvl8pPr marL="3420252" indent="-228017" defTabSz="908901" eaLnBrk="0" fontAlgn="ctr" hangingPunct="0">
              <a:spcBef>
                <a:spcPct val="0"/>
              </a:spcBef>
              <a:spcAft>
                <a:spcPct val="0"/>
              </a:spcAft>
              <a:defRPr kumimoji="1" sz="1300" b="1">
                <a:solidFill>
                  <a:schemeClr val="tx1"/>
                </a:solidFill>
                <a:latin typeface="Arial" charset="0"/>
                <a:ea typeface="ＭＳ Ｐゴシック" pitchFamily="50" charset="-128"/>
              </a:defRPr>
            </a:lvl8pPr>
            <a:lvl9pPr marL="3876285" indent="-228017" defTabSz="908901" eaLnBrk="0" fontAlgn="ctr" hangingPunct="0">
              <a:spcBef>
                <a:spcPct val="0"/>
              </a:spcBef>
              <a:spcAft>
                <a:spcPct val="0"/>
              </a:spcAft>
              <a:defRPr kumimoji="1" sz="1300" b="1">
                <a:solidFill>
                  <a:schemeClr val="tx1"/>
                </a:solidFill>
                <a:latin typeface="Arial" charset="0"/>
                <a:ea typeface="ＭＳ Ｐゴシック" pitchFamily="50" charset="-128"/>
              </a:defRPr>
            </a:lvl9pPr>
          </a:lstStyle>
          <a:p>
            <a:fld id="{46B91756-E172-471A-81D4-A9D2280E46FB}" type="slidenum">
              <a:rPr lang="en-US" altLang="ja-JP" smtClean="0"/>
              <a:pPr/>
              <a:t>2</a:t>
            </a:fld>
            <a:endParaRPr lang="en-US" altLang="ja-JP" dirty="0"/>
          </a:p>
        </p:txBody>
      </p:sp>
      <p:sp>
        <p:nvSpPr>
          <p:cNvPr id="4" name="スライド イメージ プレースホルダー 3">
            <a:extLst>
              <a:ext uri="{FF2B5EF4-FFF2-40B4-BE49-F238E27FC236}">
                <a16:creationId xmlns:a16="http://schemas.microsoft.com/office/drawing/2014/main" id="{56DAF9FF-B96E-416D-8334-E4FBC3510D84}"/>
              </a:ext>
            </a:extLst>
          </p:cNvPr>
          <p:cNvSpPr>
            <a:spLocks noGrp="1" noRot="1" noChangeAspect="1"/>
          </p:cNvSpPr>
          <p:nvPr>
            <p:ph type="sldImg"/>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7257" y="3529508"/>
            <a:ext cx="6192688" cy="5760641"/>
          </a:xfrm>
        </p:spPr>
        <p:txBody>
          <a:bodyPr/>
          <a:lstStyle/>
          <a:p>
            <a:pPr>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20</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647825" y="361950"/>
            <a:ext cx="3511550" cy="2633663"/>
          </a:xfrm>
        </p:spPr>
      </p:sp>
    </p:spTree>
    <p:extLst>
      <p:ext uri="{BB962C8B-B14F-4D97-AF65-F5344CB8AC3E}">
        <p14:creationId xmlns:p14="http://schemas.microsoft.com/office/powerpoint/2010/main" val="42142793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7257" y="2809430"/>
            <a:ext cx="6192688" cy="6480720"/>
          </a:xfrm>
        </p:spPr>
        <p:txBody>
          <a:bodyPr/>
          <a:lstStyle/>
          <a:p>
            <a:pPr>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21</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911350" y="288925"/>
            <a:ext cx="2984500" cy="2239963"/>
          </a:xfrm>
        </p:spPr>
      </p:sp>
    </p:spTree>
    <p:extLst>
      <p:ext uri="{BB962C8B-B14F-4D97-AF65-F5344CB8AC3E}">
        <p14:creationId xmlns:p14="http://schemas.microsoft.com/office/powerpoint/2010/main" val="29511111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2" y="3990641"/>
            <a:ext cx="5904656" cy="5450230"/>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22</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2158357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3" y="3850780"/>
            <a:ext cx="5904656" cy="573430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23</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7823687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745533"/>
            <a:ext cx="5976658" cy="5760640"/>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24</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735645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35175" y="354013"/>
            <a:ext cx="3036888" cy="2279650"/>
          </a:xfrm>
        </p:spPr>
      </p:sp>
      <p:sp>
        <p:nvSpPr>
          <p:cNvPr id="3" name="ノート プレースホルダー 2"/>
          <p:cNvSpPr>
            <a:spLocks noGrp="1"/>
          </p:cNvSpPr>
          <p:nvPr>
            <p:ph type="body" idx="1"/>
          </p:nvPr>
        </p:nvSpPr>
        <p:spPr>
          <a:xfrm>
            <a:off x="307256" y="2941224"/>
            <a:ext cx="6192688" cy="6192688"/>
          </a:xfrm>
          <a:noFill/>
        </p:spPr>
        <p:txBody>
          <a:bodyPr/>
          <a:lstStyle/>
          <a:p>
            <a:pPr eaLnBrk="1">
              <a:spcBef>
                <a:spcPts val="580"/>
              </a:spcBef>
            </a:pPr>
            <a:endParaRPr lang="en-US" altLang="ja-JP" dirty="0"/>
          </a:p>
        </p:txBody>
      </p:sp>
      <p:sp>
        <p:nvSpPr>
          <p:cNvPr id="4" name="スライド番号プレースホルダー 3"/>
          <p:cNvSpPr>
            <a:spLocks noGrp="1"/>
          </p:cNvSpPr>
          <p:nvPr>
            <p:ph type="sldNum" sz="quarter" idx="5"/>
          </p:nvPr>
        </p:nvSpPr>
        <p:spPr/>
        <p:txBody>
          <a:bodyPr/>
          <a:lstStyle/>
          <a:p>
            <a:pPr>
              <a:defRPr/>
            </a:pPr>
            <a:fld id="{2C87032C-F6F3-4901-A091-63F0C314FFB3}" type="slidenum">
              <a:rPr lang="en-US" altLang="ja-JP" smtClean="0"/>
              <a:pPr>
                <a:defRPr/>
              </a:pPr>
              <a:t>25</a:t>
            </a:fld>
            <a:endParaRPr lang="en-US" altLang="ja-JP" dirty="0"/>
          </a:p>
        </p:txBody>
      </p:sp>
    </p:spTree>
    <p:extLst>
      <p:ext uri="{BB962C8B-B14F-4D97-AF65-F5344CB8AC3E}">
        <p14:creationId xmlns:p14="http://schemas.microsoft.com/office/powerpoint/2010/main" val="37143883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7575" y="433388"/>
            <a:ext cx="4972050" cy="3730625"/>
          </a:xfrm>
        </p:spPr>
      </p:sp>
      <p:sp>
        <p:nvSpPr>
          <p:cNvPr id="3" name="ノート プレースホルダー 2"/>
          <p:cNvSpPr>
            <a:spLocks noGrp="1"/>
          </p:cNvSpPr>
          <p:nvPr>
            <p:ph type="body" idx="1"/>
          </p:nvPr>
        </p:nvSpPr>
        <p:spPr>
          <a:xfrm>
            <a:off x="439605" y="4270363"/>
            <a:ext cx="5927991" cy="5170508"/>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32" tIns="46015" rIns="92032" bIns="46015" numCol="1" anchor="t" anchorCtr="0" compatLnSpc="1">
            <a:prstTxWarp prst="textNoShape">
              <a:avLst/>
            </a:prstTxWarp>
          </a:bodyPr>
          <a:lstStyle/>
          <a:p>
            <a:pPr eaLnBrk="1" hangingPunct="1"/>
            <a:endParaRPr lang="ja-JP" altLang="en-US" dirty="0"/>
          </a:p>
        </p:txBody>
      </p:sp>
      <p:sp>
        <p:nvSpPr>
          <p:cNvPr id="4" name="スライド番号プレースホルダー 3"/>
          <p:cNvSpPr>
            <a:spLocks noGrp="1"/>
          </p:cNvSpPr>
          <p:nvPr>
            <p:ph type="sldNum" sz="quarter" idx="10"/>
          </p:nvPr>
        </p:nvSpPr>
        <p:spPr/>
        <p:txBody>
          <a:bodyPr/>
          <a:lstStyle/>
          <a:p>
            <a:pPr>
              <a:defRPr/>
            </a:pPr>
            <a:fld id="{5FE14D4E-0E5F-4530-B8F0-8BBE230EADCF}" type="slidenum">
              <a:rPr lang="en-US" altLang="ja-JP" smtClean="0"/>
              <a:pPr>
                <a:defRPr/>
              </a:pPr>
              <a:t>26</a:t>
            </a:fld>
            <a:endParaRPr lang="en-US" altLang="ja-JP"/>
          </a:p>
        </p:txBody>
      </p:sp>
    </p:spTree>
    <p:extLst>
      <p:ext uri="{BB962C8B-B14F-4D97-AF65-F5344CB8AC3E}">
        <p14:creationId xmlns:p14="http://schemas.microsoft.com/office/powerpoint/2010/main" val="10131017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866900" y="288925"/>
            <a:ext cx="3073400" cy="2305050"/>
          </a:xfrm>
        </p:spPr>
      </p:sp>
      <p:sp>
        <p:nvSpPr>
          <p:cNvPr id="3" name="ノート プレースホルダー 2"/>
          <p:cNvSpPr>
            <a:spLocks noGrp="1"/>
          </p:cNvSpPr>
          <p:nvPr>
            <p:ph type="body" idx="1"/>
          </p:nvPr>
        </p:nvSpPr>
        <p:spPr>
          <a:xfrm>
            <a:off x="439606" y="2665413"/>
            <a:ext cx="6060339" cy="6984999"/>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32" tIns="46015" rIns="92032" bIns="46015" numCol="1" anchor="t" anchorCtr="0" compatLnSpc="1">
            <a:prstTxWarp prst="textNoShape">
              <a:avLst/>
            </a:prstTxWarp>
          </a:bodyPr>
          <a:lstStyle/>
          <a:p>
            <a:pPr eaLnBrk="1" hangingPunct="1"/>
            <a:endParaRPr lang="ja-JP" altLang="en-US" dirty="0"/>
          </a:p>
        </p:txBody>
      </p:sp>
      <p:sp>
        <p:nvSpPr>
          <p:cNvPr id="4" name="スライド番号プレースホルダー 3"/>
          <p:cNvSpPr>
            <a:spLocks noGrp="1"/>
          </p:cNvSpPr>
          <p:nvPr>
            <p:ph type="sldNum" sz="quarter" idx="10"/>
          </p:nvPr>
        </p:nvSpPr>
        <p:spPr/>
        <p:txBody>
          <a:bodyPr/>
          <a:lstStyle/>
          <a:p>
            <a:pPr>
              <a:defRPr/>
            </a:pPr>
            <a:fld id="{5FE14D4E-0E5F-4530-B8F0-8BBE230EADCF}" type="slidenum">
              <a:rPr lang="en-US" altLang="ja-JP" smtClean="0"/>
              <a:pPr>
                <a:defRPr/>
              </a:pPr>
              <a:t>27</a:t>
            </a:fld>
            <a:endParaRPr lang="en-US" altLang="ja-JP"/>
          </a:p>
        </p:txBody>
      </p:sp>
    </p:spTree>
    <p:extLst>
      <p:ext uri="{BB962C8B-B14F-4D97-AF65-F5344CB8AC3E}">
        <p14:creationId xmlns:p14="http://schemas.microsoft.com/office/powerpoint/2010/main" val="3176051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8"/>
            <a:ext cx="5904656" cy="523684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3</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411009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7256" y="3998588"/>
            <a:ext cx="6264696" cy="4048025"/>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4</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217533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76658" cy="5651602"/>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5</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3489519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7257" y="3998587"/>
            <a:ext cx="6192688" cy="558649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6</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2169737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79264" y="3313486"/>
            <a:ext cx="5976670" cy="561662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7</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760538" y="577850"/>
            <a:ext cx="3286125" cy="2465388"/>
          </a:xfrm>
        </p:spPr>
      </p:sp>
    </p:spTree>
    <p:extLst>
      <p:ext uri="{BB962C8B-B14F-4D97-AF65-F5344CB8AC3E}">
        <p14:creationId xmlns:p14="http://schemas.microsoft.com/office/powerpoint/2010/main" val="3706216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235249" y="3097461"/>
            <a:ext cx="6264696" cy="633670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8</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603375" y="217488"/>
            <a:ext cx="3467100" cy="2600325"/>
          </a:xfrm>
        </p:spPr>
      </p:sp>
    </p:spTree>
    <p:extLst>
      <p:ext uri="{BB962C8B-B14F-4D97-AF65-F5344CB8AC3E}">
        <p14:creationId xmlns:p14="http://schemas.microsoft.com/office/powerpoint/2010/main" val="3774594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1279" y="3998587"/>
            <a:ext cx="5904656" cy="544228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9</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00175" y="496888"/>
            <a:ext cx="4006850" cy="3006725"/>
          </a:xfrm>
        </p:spPr>
      </p:sp>
    </p:spTree>
    <p:extLst>
      <p:ext uri="{BB962C8B-B14F-4D97-AF65-F5344CB8AC3E}">
        <p14:creationId xmlns:p14="http://schemas.microsoft.com/office/powerpoint/2010/main" val="56180693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398" y="2130315"/>
            <a:ext cx="7773206" cy="1470052"/>
          </a:xfrm>
          <a:prstGeom prst="rect">
            <a:avLst/>
          </a:prstGeom>
        </p:spPr>
        <p:txBody>
          <a:bodyPr lIns="94512" tIns="47256" rIns="94512" bIns="47256"/>
          <a:lstStyle/>
          <a:p>
            <a:r>
              <a:rPr kumimoji="1" lang="ja-JP" altLang="en-US"/>
              <a:t>マスター タイトルの書式設定</a:t>
            </a:r>
          </a:p>
        </p:txBody>
      </p:sp>
      <p:sp>
        <p:nvSpPr>
          <p:cNvPr id="3" name="サブタイトル 2"/>
          <p:cNvSpPr>
            <a:spLocks noGrp="1"/>
          </p:cNvSpPr>
          <p:nvPr>
            <p:ph type="subTitle" idx="1"/>
          </p:nvPr>
        </p:nvSpPr>
        <p:spPr>
          <a:xfrm>
            <a:off x="1372408" y="3885976"/>
            <a:ext cx="6400799" cy="1752301"/>
          </a:xfrm>
          <a:prstGeom prst="rect">
            <a:avLst/>
          </a:prstGeom>
        </p:spPr>
        <p:txBody>
          <a:bodyPr lIns="94512" tIns="47256" rIns="94512" bIns="47256"/>
          <a:lstStyle>
            <a:lvl1pPr marL="0" indent="0" algn="ctr">
              <a:buNone/>
              <a:defRPr>
                <a:solidFill>
                  <a:schemeClr val="tx1">
                    <a:tint val="75000"/>
                  </a:schemeClr>
                </a:solidFill>
              </a:defRPr>
            </a:lvl1pPr>
            <a:lvl2pPr marL="472562" indent="0" algn="ctr">
              <a:buNone/>
              <a:defRPr>
                <a:solidFill>
                  <a:schemeClr val="tx1">
                    <a:tint val="75000"/>
                  </a:schemeClr>
                </a:solidFill>
              </a:defRPr>
            </a:lvl2pPr>
            <a:lvl3pPr marL="945124" indent="0" algn="ctr">
              <a:buNone/>
              <a:defRPr>
                <a:solidFill>
                  <a:schemeClr val="tx1">
                    <a:tint val="75000"/>
                  </a:schemeClr>
                </a:solidFill>
              </a:defRPr>
            </a:lvl3pPr>
            <a:lvl4pPr marL="1417686" indent="0" algn="ctr">
              <a:buNone/>
              <a:defRPr>
                <a:solidFill>
                  <a:schemeClr val="tx1">
                    <a:tint val="75000"/>
                  </a:schemeClr>
                </a:solidFill>
              </a:defRPr>
            </a:lvl4pPr>
            <a:lvl5pPr marL="1890248" indent="0" algn="ctr">
              <a:buNone/>
              <a:defRPr>
                <a:solidFill>
                  <a:schemeClr val="tx1">
                    <a:tint val="75000"/>
                  </a:schemeClr>
                </a:solidFill>
              </a:defRPr>
            </a:lvl5pPr>
            <a:lvl6pPr marL="2362810" indent="0" algn="ctr">
              <a:buNone/>
              <a:defRPr>
                <a:solidFill>
                  <a:schemeClr val="tx1">
                    <a:tint val="75000"/>
                  </a:schemeClr>
                </a:solidFill>
              </a:defRPr>
            </a:lvl6pPr>
            <a:lvl7pPr marL="2835372" indent="0" algn="ctr">
              <a:buNone/>
              <a:defRPr>
                <a:solidFill>
                  <a:schemeClr val="tx1">
                    <a:tint val="75000"/>
                  </a:schemeClr>
                </a:solidFill>
              </a:defRPr>
            </a:lvl7pPr>
            <a:lvl8pPr marL="3307933" indent="0" algn="ctr">
              <a:buNone/>
              <a:defRPr>
                <a:solidFill>
                  <a:schemeClr val="tx1">
                    <a:tint val="75000"/>
                  </a:schemeClr>
                </a:solidFill>
              </a:defRPr>
            </a:lvl8pPr>
            <a:lvl9pPr marL="378049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071E901-5403-4C55-A8B9-AE2B95C26014}"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000880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1599417"/>
            <a:ext cx="8229601" cy="4526078"/>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09AE09-8F43-43F9-8550-6B0406AC5866}"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13037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31416" y="273850"/>
            <a:ext cx="2056191" cy="5851644"/>
          </a:xfrm>
          <a:prstGeom prst="rect">
            <a:avLst/>
          </a:prstGeom>
        </p:spPr>
        <p:txBody>
          <a:bodyPr vert="eaVert"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273850"/>
            <a:ext cx="6018590" cy="5851644"/>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2F9F1C-FFE6-40CB-B059-B9D6DD37B61E}"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6944937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11C3DA58-70FD-4AB5-A5EA-91210344DCA3}" type="datetime1">
              <a:rPr lang="ja-JP" altLang="en-US" smtClean="0">
                <a:solidFill>
                  <a:srgbClr val="000000"/>
                </a:solidFill>
              </a:rPr>
              <a:t>2026/6/17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11E634F1-0359-47E1-B8AC-53E83E0FEE2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5379864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4673F412-63A2-4E67-85E3-7054DF92D321}" type="datetime1">
              <a:rPr lang="ja-JP" altLang="en-US" smtClean="0">
                <a:solidFill>
                  <a:srgbClr val="000000"/>
                </a:solidFill>
              </a:rPr>
              <a:t>2026/6/17</a:t>
            </a:fld>
            <a:endParaRPr lang="en-US" altLang="ja-JP">
              <a:solidFill>
                <a:srgbClr val="000000"/>
              </a:solidFill>
            </a:endParaRPr>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6392135A-B801-466B-8BFE-CEDA255ED77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6111787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EB6A5641-F484-4EFB-8B78-EC0504C20F44}" type="datetime1">
              <a:rPr lang="ja-JP" altLang="en-US" smtClean="0">
                <a:solidFill>
                  <a:srgbClr val="000000"/>
                </a:solidFill>
              </a:rPr>
              <a:t>2026/6/17</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98208FF9-2686-40AF-95C1-3025D8545A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029964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4F2A60F4-275A-4163-8728-C1DEFBF6B7F3}" type="datetime1">
              <a:rPr lang="ja-JP" altLang="en-US" smtClean="0">
                <a:solidFill>
                  <a:srgbClr val="000000"/>
                </a:solidFill>
              </a:rPr>
              <a:t>2026/6/17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CB52BE17-EC54-4CCC-ABCE-87D3D4C60B4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429571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9" name="タイトル 8"/>
          <p:cNvSpPr>
            <a:spLocks noGrp="1"/>
          </p:cNvSpPr>
          <p:nvPr>
            <p:ph type="title"/>
          </p:nvPr>
        </p:nvSpPr>
        <p:spPr>
          <a:xfrm>
            <a:off x="575735" y="115924"/>
            <a:ext cx="8000596" cy="504018"/>
          </a:xfrm>
          <a:prstGeom prst="rect">
            <a:avLst/>
          </a:prstGeom>
        </p:spPr>
        <p:txBody>
          <a:bodyPr lIns="94512" tIns="47256" rIns="94512" bIns="47256"/>
          <a:lstStyle/>
          <a:p>
            <a:r>
              <a:rPr lang="ja-JP" altLang="en-US" dirty="0"/>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3822235C-59C4-46FF-881B-36E195A94D61}" type="datetime1">
              <a:rPr lang="ja-JP" altLang="en-US" smtClean="0">
                <a:solidFill>
                  <a:srgbClr val="000000"/>
                </a:solidFill>
              </a:rPr>
              <a:t>2026/6/17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0EE9979F-F615-4602-8118-A533E6BD0D9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638488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29548A90-9DF7-4A26-A378-C940EE7B1BD8}" type="datetime1">
              <a:rPr lang="ja-JP" altLang="en-US" smtClean="0">
                <a:solidFill>
                  <a:srgbClr val="000000"/>
                </a:solidFill>
              </a:rPr>
              <a:t>2026/6/17</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486F2C41-50EA-471B-AC43-296ADDF71DB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508537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idx="1"/>
          </p:nvPr>
        </p:nvSpPr>
        <p:spPr>
          <a:xfrm>
            <a:off x="458007" y="1599417"/>
            <a:ext cx="8229601" cy="4526078"/>
          </a:xfrm>
          <a:prstGeom prst="rect">
            <a:avLst/>
          </a:prstGeom>
        </p:spPr>
        <p:txBody>
          <a:bodyPr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64DB83-4907-40DC-9FC0-F709EBD6C27D}"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351937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89" y="4406795"/>
            <a:ext cx="7771594" cy="1362527"/>
          </a:xfrm>
          <a:prstGeom prst="rect">
            <a:avLst/>
          </a:prstGeom>
        </p:spPr>
        <p:txBody>
          <a:bodyPr lIns="94512" tIns="47256" rIns="94512" bIns="47256"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489" y="2906502"/>
            <a:ext cx="7771594" cy="1500293"/>
          </a:xfrm>
          <a:prstGeom prst="rect">
            <a:avLst/>
          </a:prstGeom>
        </p:spPr>
        <p:txBody>
          <a:bodyPr lIns="94512" tIns="47256" rIns="94512" bIns="47256" anchor="b"/>
          <a:lstStyle>
            <a:lvl1pPr marL="0" indent="0">
              <a:buNone/>
              <a:defRPr sz="2100">
                <a:solidFill>
                  <a:schemeClr val="tx1">
                    <a:tint val="75000"/>
                  </a:schemeClr>
                </a:solidFill>
              </a:defRPr>
            </a:lvl1pPr>
            <a:lvl2pPr marL="472562" indent="0">
              <a:buNone/>
              <a:defRPr sz="1900">
                <a:solidFill>
                  <a:schemeClr val="tx1">
                    <a:tint val="75000"/>
                  </a:schemeClr>
                </a:solidFill>
              </a:defRPr>
            </a:lvl2pPr>
            <a:lvl3pPr marL="945124" indent="0">
              <a:buNone/>
              <a:defRPr sz="1700">
                <a:solidFill>
                  <a:schemeClr val="tx1">
                    <a:tint val="75000"/>
                  </a:schemeClr>
                </a:solidFill>
              </a:defRPr>
            </a:lvl3pPr>
            <a:lvl4pPr marL="1417686" indent="0">
              <a:buNone/>
              <a:defRPr sz="1400">
                <a:solidFill>
                  <a:schemeClr val="tx1">
                    <a:tint val="75000"/>
                  </a:schemeClr>
                </a:solidFill>
              </a:defRPr>
            </a:lvl4pPr>
            <a:lvl5pPr marL="1890248" indent="0">
              <a:buNone/>
              <a:defRPr sz="1400">
                <a:solidFill>
                  <a:schemeClr val="tx1">
                    <a:tint val="75000"/>
                  </a:schemeClr>
                </a:solidFill>
              </a:defRPr>
            </a:lvl5pPr>
            <a:lvl6pPr marL="2362810" indent="0">
              <a:buNone/>
              <a:defRPr sz="1400">
                <a:solidFill>
                  <a:schemeClr val="tx1">
                    <a:tint val="75000"/>
                  </a:schemeClr>
                </a:solidFill>
              </a:defRPr>
            </a:lvl6pPr>
            <a:lvl7pPr marL="2835372" indent="0">
              <a:buNone/>
              <a:defRPr sz="1400">
                <a:solidFill>
                  <a:schemeClr val="tx1">
                    <a:tint val="75000"/>
                  </a:schemeClr>
                </a:solidFill>
              </a:defRPr>
            </a:lvl7pPr>
            <a:lvl8pPr marL="3307933" indent="0">
              <a:buNone/>
              <a:defRPr sz="1400">
                <a:solidFill>
                  <a:schemeClr val="tx1">
                    <a:tint val="75000"/>
                  </a:schemeClr>
                </a:solidFill>
              </a:defRPr>
            </a:lvl8pPr>
            <a:lvl9pPr marL="3780495"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5D299F4-2E4F-469F-8EC3-502C0532C4FE}"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756342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sz="half" idx="1"/>
          </p:nvPr>
        </p:nvSpPr>
        <p:spPr>
          <a:xfrm>
            <a:off x="458007" y="1599417"/>
            <a:ext cx="4036585"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9410" y="1599417"/>
            <a:ext cx="4038197"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4616508-210B-4769-8948-75058EBF7290}"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706541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8006" y="1535574"/>
            <a:ext cx="4039810"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8006" y="2175677"/>
            <a:ext cx="4039810"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4572" y="1535574"/>
            <a:ext cx="4043035"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4572" y="2175677"/>
            <a:ext cx="4043035"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D58063-0657-4726-9D60-1B7DC446B853}"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054193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D10189C-46EF-4333-845A-F02432F5D4C7}"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4828755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60B94CD-7ACA-4690-AB38-2F48FCD7B1C1}"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a:xfrm>
            <a:off x="7010399" y="6491747"/>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3384361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6" y="273850"/>
            <a:ext cx="3007683" cy="116092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353" y="273850"/>
            <a:ext cx="5112254" cy="5851644"/>
          </a:xfrm>
          <a:prstGeom prst="rect">
            <a:avLst/>
          </a:prstGeom>
        </p:spPr>
        <p:txBody>
          <a:bodyPr lIns="94512" tIns="47256" rIns="94512" bIns="47256"/>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8006" y="1434770"/>
            <a:ext cx="3007683" cy="4690724"/>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DD07557-4FF7-4929-84C4-EF81BD32E5F3}"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348022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1709" y="4799929"/>
            <a:ext cx="5486400" cy="56786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791709" y="613223"/>
            <a:ext cx="5486400" cy="4114463"/>
          </a:xfrm>
          <a:prstGeom prst="rect">
            <a:avLst/>
          </a:prstGeom>
        </p:spPr>
        <p:txBody>
          <a:bodyPr lIns="94512" tIns="47256" rIns="94512" bIns="47256"/>
          <a:lstStyle>
            <a:lvl1pPr marL="0" indent="0">
              <a:buNone/>
              <a:defRPr sz="3300"/>
            </a:lvl1pPr>
            <a:lvl2pPr marL="472562" indent="0">
              <a:buNone/>
              <a:defRPr sz="2900"/>
            </a:lvl2pPr>
            <a:lvl3pPr marL="945124" indent="0">
              <a:buNone/>
              <a:defRPr sz="2500"/>
            </a:lvl3pPr>
            <a:lvl4pPr marL="1417686" indent="0">
              <a:buNone/>
              <a:defRPr sz="2100"/>
            </a:lvl4pPr>
            <a:lvl5pPr marL="1890248" indent="0">
              <a:buNone/>
              <a:defRPr sz="2100"/>
            </a:lvl5pPr>
            <a:lvl6pPr marL="2362810" indent="0">
              <a:buNone/>
              <a:defRPr sz="2100"/>
            </a:lvl6pPr>
            <a:lvl7pPr marL="2835372" indent="0">
              <a:buNone/>
              <a:defRPr sz="2100"/>
            </a:lvl7pPr>
            <a:lvl8pPr marL="3307933" indent="0">
              <a:buNone/>
              <a:defRPr sz="2100"/>
            </a:lvl8pPr>
            <a:lvl9pPr marL="3780495" indent="0">
              <a:buNone/>
              <a:defRPr sz="2100"/>
            </a:lvl9pPr>
          </a:lstStyle>
          <a:p>
            <a:endParaRPr kumimoji="1" lang="ja-JP" altLang="en-US"/>
          </a:p>
        </p:txBody>
      </p:sp>
      <p:sp>
        <p:nvSpPr>
          <p:cNvPr id="4" name="テキスト プレースホルダー 3"/>
          <p:cNvSpPr>
            <a:spLocks noGrp="1"/>
          </p:cNvSpPr>
          <p:nvPr>
            <p:ph type="body" sz="half" idx="2"/>
          </p:nvPr>
        </p:nvSpPr>
        <p:spPr>
          <a:xfrm>
            <a:off x="1791709" y="5367788"/>
            <a:ext cx="5486400" cy="804748"/>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66BF6E8-50E8-4686-A9B1-280B0BAB8E36}"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952199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theme/theme1.xml" Type="http://schemas.openxmlformats.org/officeDocument/2006/relationships/theme"/><Relationship Id="rId19" Target="../media/image1.gi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2"/>
          </p:nvPr>
        </p:nvSpPr>
        <p:spPr>
          <a:xfrm>
            <a:off x="458007" y="6355663"/>
            <a:ext cx="2133601" cy="366253"/>
          </a:xfrm>
          <a:prstGeom prst="rect">
            <a:avLst/>
          </a:prstGeom>
        </p:spPr>
        <p:txBody>
          <a:bodyPr vert="horz" lIns="94512" tIns="47256" rIns="94512" bIns="47256" rtlCol="0" anchor="ctr"/>
          <a:lstStyle>
            <a:lvl1pPr algn="l">
              <a:defRPr sz="1200">
                <a:solidFill>
                  <a:schemeClr val="tx1">
                    <a:tint val="75000"/>
                  </a:schemeClr>
                </a:solidFill>
              </a:defRPr>
            </a:lvl1pPr>
          </a:lstStyle>
          <a:p>
            <a:pPr fontAlgn="ctr">
              <a:spcBef>
                <a:spcPct val="0"/>
              </a:spcBef>
            </a:pPr>
            <a:fld id="{D6283486-762D-4DCE-9877-19E9FD8ADFD6}" type="datetime1">
              <a:rPr lang="ja-JP" altLang="en-US" smtClean="0">
                <a:solidFill>
                  <a:prstClr val="black">
                    <a:tint val="75000"/>
                  </a:prstClr>
                </a:solidFill>
              </a:rPr>
              <a:t>2026/6/17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3798" y="6355663"/>
            <a:ext cx="2896406" cy="366253"/>
          </a:xfrm>
          <a:prstGeom prst="rect">
            <a:avLst/>
          </a:prstGeom>
        </p:spPr>
        <p:txBody>
          <a:bodyPr vert="horz" lIns="94512" tIns="47256" rIns="94512" bIns="47256" rtlCol="0" anchor="ctr"/>
          <a:lstStyle>
            <a:lvl1pPr algn="ctr">
              <a:defRPr sz="1200">
                <a:solidFill>
                  <a:schemeClr val="tx1">
                    <a:tint val="75000"/>
                  </a:schemeClr>
                </a:solidFill>
              </a:defRPr>
            </a:lvl1pPr>
          </a:lstStyle>
          <a:p>
            <a:pPr fontAlgn="ctr">
              <a:spcBef>
                <a:spcPct val="0"/>
              </a:spcBef>
            </a:pPr>
            <a:endParaRPr lang="ja-JP" altLang="en-US">
              <a:solidFill>
                <a:prstClr val="black">
                  <a:tint val="75000"/>
                </a:prstClr>
              </a:solidFill>
            </a:endParaRPr>
          </a:p>
        </p:txBody>
      </p:sp>
      <p:pic>
        <p:nvPicPr>
          <p:cNvPr id="1026" name="Picture 2" descr="大学入試センター"/>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00369" y="50875"/>
            <a:ext cx="4509105" cy="50401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直線コネクタ 9"/>
          <p:cNvCxnSpPr/>
          <p:nvPr/>
        </p:nvCxnSpPr>
        <p:spPr>
          <a:xfrm>
            <a:off x="1" y="661236"/>
            <a:ext cx="9144000" cy="0"/>
          </a:xfrm>
          <a:prstGeom prst="line">
            <a:avLst/>
          </a:prstGeom>
          <a:ln w="63500">
            <a:gradFill flip="none" rotWithShape="1">
              <a:gsLst>
                <a:gs pos="0">
                  <a:srgbClr val="0000CC"/>
                </a:gs>
                <a:gs pos="62000">
                  <a:schemeClr val="tx2">
                    <a:lumMod val="60000"/>
                    <a:lumOff val="40000"/>
                  </a:schemeClr>
                </a:gs>
                <a:gs pos="100000">
                  <a:schemeClr val="tx2">
                    <a:lumMod val="40000"/>
                    <a:lumOff val="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5">
            <a:extLst>
              <a:ext uri="{FF2B5EF4-FFF2-40B4-BE49-F238E27FC236}">
                <a16:creationId xmlns:a16="http://schemas.microsoft.com/office/drawing/2014/main" id="{090BE3B4-E672-4945-BA56-6D4F56CF533B}"/>
              </a:ext>
            </a:extLst>
          </p:cNvPr>
          <p:cNvSpPr>
            <a:spLocks noGrp="1"/>
          </p:cNvSpPr>
          <p:nvPr>
            <p:ph type="sldNum" sz="quarter" idx="4"/>
          </p:nvPr>
        </p:nvSpPr>
        <p:spPr>
          <a:xfrm>
            <a:off x="6975873" y="6457328"/>
            <a:ext cx="2133601" cy="366253"/>
          </a:xfrm>
          <a:prstGeom prst="rect">
            <a:avLst/>
          </a:prstGeom>
        </p:spPr>
        <p:txBody>
          <a:bodyPr vert="horz" lIns="94512" tIns="47256" rIns="94512" bIns="47256" rtlCol="0" anchor="ctr"/>
          <a:lstStyle>
            <a:lvl1pPr algn="r">
              <a:defRPr sz="1900">
                <a:solidFill>
                  <a:schemeClr val="tx1">
                    <a:tint val="75000"/>
                  </a:schemeClr>
                </a:solidFill>
              </a:defRPr>
            </a:lvl1pPr>
          </a:lstStyle>
          <a:p>
            <a:pPr fontAlgn="ctr">
              <a:spcBef>
                <a:spcPct val="0"/>
              </a:spcBef>
            </a:pPr>
            <a:fld id="{F14AF66F-3B4F-4E8B-A9F2-F8EEB7F87A3A}" type="slidenum">
              <a:rPr lang="ja-JP" altLang="en-US" smtClean="0">
                <a:solidFill>
                  <a:prstClr val="black">
                    <a:tint val="75000"/>
                  </a:prstClr>
                </a:solidFill>
              </a:rPr>
              <a:pPr fontAlgn="ctr">
                <a:spcBef>
                  <a:spcPct val="0"/>
                </a:spcBef>
              </a:pPr>
              <a:t>‹#›</a:t>
            </a:fld>
            <a:endParaRPr lang="ja-JP" altLang="en-US">
              <a:solidFill>
                <a:prstClr val="black">
                  <a:tint val="75000"/>
                </a:prstClr>
              </a:solidFill>
            </a:endParaRPr>
          </a:p>
        </p:txBody>
      </p:sp>
    </p:spTree>
    <p:extLst>
      <p:ext uri="{BB962C8B-B14F-4D97-AF65-F5344CB8AC3E}">
        <p14:creationId xmlns:p14="http://schemas.microsoft.com/office/powerpoint/2010/main" val="142213664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Lst>
  <mc:AlternateContent xmlns:mc="http://schemas.openxmlformats.org/markup-compatibility/2006" xmlns:p14="http://schemas.microsoft.com/office/powerpoint/2010/main">
    <mc:Choice Requires="p14">
      <p:transition p14:dur="250">
        <p:fade/>
      </p:transition>
    </mc:Choice>
    <mc:Fallback>
      <p:transition>
        <p:fade/>
      </p:transition>
    </mc:Fallback>
  </mc:AlternateContent>
  <p:hf hdr="0" ftr="0" dt="0"/>
  <p:txStyles>
    <p:titleStyle>
      <a:lvl1pPr algn="ctr" defTabSz="945124" rtl="0" eaLnBrk="1" latinLnBrk="0" hangingPunct="1">
        <a:spcBef>
          <a:spcPct val="0"/>
        </a:spcBef>
        <a:buNone/>
        <a:defRPr kumimoji="1" sz="4500" kern="1200">
          <a:solidFill>
            <a:schemeClr val="tx1"/>
          </a:solidFill>
          <a:latin typeface="+mj-lt"/>
          <a:ea typeface="+mj-ea"/>
          <a:cs typeface="+mj-cs"/>
        </a:defRPr>
      </a:lvl1pPr>
    </p:titleStyle>
    <p:body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5124" rtl="0" eaLnBrk="1" latinLnBrk="0" hangingPunct="1">
        <a:defRPr kumimoji="1" sz="1900" kern="1200">
          <a:solidFill>
            <a:schemeClr val="tx1"/>
          </a:solidFill>
          <a:latin typeface="+mn-lt"/>
          <a:ea typeface="+mn-ea"/>
          <a:cs typeface="+mn-cs"/>
        </a:defRPr>
      </a:lvl1pPr>
      <a:lvl2pPr marL="472562" algn="l" defTabSz="945124" rtl="0" eaLnBrk="1" latinLnBrk="0" hangingPunct="1">
        <a:defRPr kumimoji="1" sz="1900" kern="1200">
          <a:solidFill>
            <a:schemeClr val="tx1"/>
          </a:solidFill>
          <a:latin typeface="+mn-lt"/>
          <a:ea typeface="+mn-ea"/>
          <a:cs typeface="+mn-cs"/>
        </a:defRPr>
      </a:lvl2pPr>
      <a:lvl3pPr marL="945124" algn="l" defTabSz="945124" rtl="0" eaLnBrk="1" latinLnBrk="0" hangingPunct="1">
        <a:defRPr kumimoji="1" sz="1900" kern="1200">
          <a:solidFill>
            <a:schemeClr val="tx1"/>
          </a:solidFill>
          <a:latin typeface="+mn-lt"/>
          <a:ea typeface="+mn-ea"/>
          <a:cs typeface="+mn-cs"/>
        </a:defRPr>
      </a:lvl3pPr>
      <a:lvl4pPr marL="1417686" algn="l" defTabSz="945124" rtl="0" eaLnBrk="1" latinLnBrk="0" hangingPunct="1">
        <a:defRPr kumimoji="1" sz="1900" kern="1200">
          <a:solidFill>
            <a:schemeClr val="tx1"/>
          </a:solidFill>
          <a:latin typeface="+mn-lt"/>
          <a:ea typeface="+mn-ea"/>
          <a:cs typeface="+mn-cs"/>
        </a:defRPr>
      </a:lvl4pPr>
      <a:lvl5pPr marL="1890248" algn="l" defTabSz="945124" rtl="0" eaLnBrk="1" latinLnBrk="0" hangingPunct="1">
        <a:defRPr kumimoji="1" sz="1900" kern="1200">
          <a:solidFill>
            <a:schemeClr val="tx1"/>
          </a:solidFill>
          <a:latin typeface="+mn-lt"/>
          <a:ea typeface="+mn-ea"/>
          <a:cs typeface="+mn-cs"/>
        </a:defRPr>
      </a:lvl5pPr>
      <a:lvl6pPr marL="2362810" algn="l" defTabSz="945124" rtl="0" eaLnBrk="1" latinLnBrk="0" hangingPunct="1">
        <a:defRPr kumimoji="1" sz="1900" kern="1200">
          <a:solidFill>
            <a:schemeClr val="tx1"/>
          </a:solidFill>
          <a:latin typeface="+mn-lt"/>
          <a:ea typeface="+mn-ea"/>
          <a:cs typeface="+mn-cs"/>
        </a:defRPr>
      </a:lvl6pPr>
      <a:lvl7pPr marL="2835372" algn="l" defTabSz="945124" rtl="0" eaLnBrk="1" latinLnBrk="0" hangingPunct="1">
        <a:defRPr kumimoji="1" sz="1900" kern="1200">
          <a:solidFill>
            <a:schemeClr val="tx1"/>
          </a:solidFill>
          <a:latin typeface="+mn-lt"/>
          <a:ea typeface="+mn-ea"/>
          <a:cs typeface="+mn-cs"/>
        </a:defRPr>
      </a:lvl7pPr>
      <a:lvl8pPr marL="3307933" algn="l" defTabSz="945124" rtl="0" eaLnBrk="1" latinLnBrk="0" hangingPunct="1">
        <a:defRPr kumimoji="1" sz="1900" kern="1200">
          <a:solidFill>
            <a:schemeClr val="tx1"/>
          </a:solidFill>
          <a:latin typeface="+mn-lt"/>
          <a:ea typeface="+mn-ea"/>
          <a:cs typeface="+mn-cs"/>
        </a:defRPr>
      </a:lvl8pPr>
      <a:lvl9pPr marL="3780495" algn="l" defTabSz="94512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2.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 Id="rId3" Target="../media/image3.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 Id="rId3" Target="../media/image4.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Rectangle 13"/>
          <p:cNvSpPr txBox="1">
            <a:spLocks noChangeArrowheads="1"/>
          </p:cNvSpPr>
          <p:nvPr/>
        </p:nvSpPr>
        <p:spPr>
          <a:xfrm>
            <a:off x="359569" y="2663638"/>
            <a:ext cx="8424862" cy="1225923"/>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dirty="0" lang="en-US" sz="3600">
                <a:latin charset="-128" panose="020B0604030504040204" pitchFamily="50" typeface="メイリオ"/>
                <a:ea charset="-128" panose="020B0604030504040204" pitchFamily="50" typeface="メイリオ"/>
              </a:rPr>
              <a:t>Web</a:t>
            </a:r>
            <a:r>
              <a:rPr altLang="en-US" dirty="0" lang="ja-JP" sz="3600">
                <a:latin charset="-128" panose="020B0604030504040204" pitchFamily="50" typeface="メイリオ"/>
                <a:ea charset="-128" panose="020B0604030504040204" pitchFamily="50" typeface="メイリオ"/>
              </a:rPr>
              <a:t>出願手続きについて</a:t>
            </a:r>
            <a:endParaRPr altLang="ja-JP" dirty="0" lang="en-US" sz="3600">
              <a:latin charset="-128" panose="020B0604030504040204" pitchFamily="50" typeface="メイリオ"/>
              <a:ea charset="-128" panose="020B0604030504040204" pitchFamily="50" typeface="メイリオ"/>
            </a:endParaRPr>
          </a:p>
          <a:p>
            <a:pPr fontAlgn="auto">
              <a:spcAft>
                <a:spcPts val="0"/>
              </a:spcAft>
            </a:pPr>
            <a:r>
              <a:rPr altLang="ja-JP" dirty="0" lang="en-US" sz="3600">
                <a:latin charset="-128" panose="020B0604030504040204" pitchFamily="50" typeface="メイリオ"/>
                <a:ea charset="-128" panose="020B0604030504040204" pitchFamily="50" typeface="メイリオ"/>
              </a:rPr>
              <a:t>【</a:t>
            </a:r>
            <a:r>
              <a:rPr altLang="en-US" dirty="0" lang="ja-JP" sz="3600">
                <a:latin charset="-128" panose="020B0604030504040204" pitchFamily="50" typeface="メイリオ"/>
                <a:ea charset="-128" panose="020B0604030504040204" pitchFamily="50" typeface="メイリオ"/>
              </a:rPr>
              <a:t>概要</a:t>
            </a:r>
            <a:r>
              <a:rPr altLang="ja-JP" dirty="0" lang="en-US" sz="3600">
                <a:latin charset="-128" panose="020B0604030504040204" pitchFamily="50" typeface="メイリオ"/>
                <a:ea charset="-128" panose="020B0604030504040204" pitchFamily="50" typeface="メイリオ"/>
              </a:rPr>
              <a:t>】</a:t>
            </a:r>
          </a:p>
        </p:txBody>
      </p:sp>
      <p:sp>
        <p:nvSpPr>
          <p:cNvPr id="4" name="スライド番号プレースホルダー 3">
            <a:extLst>
              <a:ext uri="{FF2B5EF4-FFF2-40B4-BE49-F238E27FC236}">
                <a16:creationId xmlns:a16="http://schemas.microsoft.com/office/drawing/2014/main" id="{22B103AB-9B10-4E6B-80CA-D63D53B30591}"/>
              </a:ext>
            </a:extLst>
          </p:cNvPr>
          <p:cNvSpPr>
            <a:spLocks noGrp="1"/>
          </p:cNvSpPr>
          <p:nvPr>
            <p:ph idx="12" sz="quarter" type="sldNum"/>
          </p:nvPr>
        </p:nvSpPr>
        <p:spPr/>
        <p:txBody>
          <a:bodyPr/>
          <a:lstStyle/>
          <a:p>
            <a:fld id="{F14AF66F-3B4F-4E8B-A9F2-F8EEB7F87A3A}" type="slidenum">
              <a:rPr altLang="en-US" lang="ja-JP" smtClean="0">
                <a:solidFill>
                  <a:prstClr val="black">
                    <a:tint val="75000"/>
                  </a:prstClr>
                </a:solidFill>
              </a:rPr>
              <a:pPr/>
              <a:t>1</a:t>
            </a:fld>
            <a:endParaRPr altLang="en-US" lang="ja-JP">
              <a:solidFill>
                <a:prstClr val="black">
                  <a:tint val="75000"/>
                </a:prstClr>
              </a:solidFill>
            </a:endParaRPr>
          </a:p>
        </p:txBody>
      </p:sp>
      <p:sp>
        <p:nvSpPr>
          <p:cNvPr descr="センター外観・秋（20221116）.JPG" id="3" name="AutoShape 2">
            <a:extLst>
              <a:ext uri="{FF2B5EF4-FFF2-40B4-BE49-F238E27FC236}">
                <a16:creationId xmlns:a16="http://schemas.microsoft.com/office/drawing/2014/main" id="{04E4AB36-0FD9-47B2-A5A5-FAA93C8F61C7}"/>
              </a:ext>
            </a:extLst>
          </p:cNvPr>
          <p:cNvSpPr>
            <a:spLocks noChangeArrowheads="1" noChangeAspect="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ja-JP"/>
          </a:p>
        </p:txBody>
      </p:sp>
      <p:sp>
        <p:nvSpPr>
          <p:cNvPr id="6" name="Rectangle 13">
            <a:extLst>
              <a:ext uri="{FF2B5EF4-FFF2-40B4-BE49-F238E27FC236}">
                <a16:creationId xmlns:a16="http://schemas.microsoft.com/office/drawing/2014/main" id="{5E839867-81A3-4A80-BD58-EF0E818D1608}"/>
              </a:ext>
            </a:extLst>
          </p:cNvPr>
          <p:cNvSpPr txBox="1">
            <a:spLocks noChangeArrowheads="1"/>
          </p:cNvSpPr>
          <p:nvPr/>
        </p:nvSpPr>
        <p:spPr>
          <a:xfrm>
            <a:off x="107504" y="0"/>
            <a:ext cx="3739821" cy="648072"/>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algn="l" fontAlgn="auto">
              <a:spcAft>
                <a:spcPts val="0"/>
              </a:spcAft>
            </a:pPr>
            <a:r>
              <a:rPr altLang="en-US" dirty="0" lang="ja-JP" sz="1800">
                <a:solidFill>
                  <a:srgbClr val="0070C0"/>
                </a:solidFill>
                <a:latin charset="-128" panose="020B0604030504040204" pitchFamily="50" typeface="メイリオ"/>
                <a:ea charset="-128" panose="020B0604030504040204" pitchFamily="50" typeface="メイリオ"/>
              </a:rPr>
              <a:t>令和９年度大学入学者選抜に係る大学入学共通テスト説明協議会</a:t>
            </a:r>
            <a:endParaRPr altLang="ja-JP" dirty="0" lang="en-US" sz="1800">
              <a:solidFill>
                <a:srgbClr val="0070C0"/>
              </a:solidFill>
              <a:latin charset="-128" panose="020B0604030504040204" pitchFamily="50" typeface="メイリオ"/>
              <a:ea charset="-128" panose="020B0604030504040204" pitchFamily="50" typeface="メイリオ"/>
            </a:endParaRPr>
          </a:p>
        </p:txBody>
      </p:sp>
      <p:sp>
        <p:nvSpPr>
          <p:cNvPr id="10" name="Rectangle 13">
            <a:extLst>
              <a:ext uri="{FF2B5EF4-FFF2-40B4-BE49-F238E27FC236}">
                <a16:creationId xmlns:a16="http://schemas.microsoft.com/office/drawing/2014/main" id="{8D97FDA5-2F67-4F3E-AB1D-ACDCCE9BC21F}"/>
              </a:ext>
            </a:extLst>
          </p:cNvPr>
          <p:cNvSpPr txBox="1">
            <a:spLocks noChangeArrowheads="1"/>
          </p:cNvSpPr>
          <p:nvPr/>
        </p:nvSpPr>
        <p:spPr>
          <a:xfrm>
            <a:off x="7740352" y="753541"/>
            <a:ext cx="1323727" cy="543749"/>
          </a:xfrm>
          <a:prstGeom prst="rect">
            <a:avLst/>
          </a:prstGeom>
          <a:solidFill>
            <a:schemeClr val="bg1"/>
          </a:solidFill>
          <a:ln w="28575">
            <a:solidFill>
              <a:schemeClr val="tx1"/>
            </a:solidFill>
          </a:ln>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b="0" dirty="0" lang="ja-JP" sz="2800">
                <a:latin charset="-128" panose="020B0604030504040204" pitchFamily="50" typeface="メイリオ"/>
                <a:ea charset="-128" panose="020B0604030504040204" pitchFamily="50" typeface="メイリオ"/>
              </a:rPr>
              <a:t>資料２</a:t>
            </a:r>
            <a:endParaRPr altLang="ja-JP" b="0" dirty="0" lang="en-US" sz="28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62598644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10</a:t>
            </a:fld>
            <a:endParaRPr altLang="en-US" dirty="0" lang="ja-JP">
              <a:solidFill>
                <a:prstClr val="black">
                  <a:tint val="75000"/>
                </a:prstClr>
              </a:solidFill>
            </a:endParaRPr>
          </a:p>
        </p:txBody>
      </p:sp>
      <p:sp>
        <p:nvSpPr>
          <p:cNvPr id="13" name="正方形/長方形 12">
            <a:extLst>
              <a:ext uri="{FF2B5EF4-FFF2-40B4-BE49-F238E27FC236}">
                <a16:creationId xmlns:a16="http://schemas.microsoft.com/office/drawing/2014/main" id="{F2C2C4EF-F59D-48CE-B31C-24568BBD095C}"/>
              </a:ext>
            </a:extLst>
          </p:cNvPr>
          <p:cNvSpPr/>
          <p:nvPr/>
        </p:nvSpPr>
        <p:spPr>
          <a:xfrm>
            <a:off x="421279" y="2480544"/>
            <a:ext cx="8301440" cy="822515"/>
          </a:xfrm>
          <a:prstGeom prst="rect">
            <a:avLst/>
          </a:prstGeom>
          <a:ln w="19050">
            <a:noFill/>
          </a:ln>
        </p:spPr>
        <p:txBody>
          <a:bodyPr anchor="ctr" bIns="72000" lIns="72000" rIns="72000" tIns="72000" wrap="square">
            <a:spAutoFit/>
          </a:bodyPr>
          <a:lstStyle/>
          <a:p>
            <a:r>
              <a:rPr altLang="en-US" b="0" dirty="0" kumimoji="0" lang="ja-JP" sz="2000">
                <a:latin charset="-128" panose="020B0604030504040204" pitchFamily="50" typeface="メイリオ"/>
                <a:ea charset="-128" panose="020B0604030504040204" pitchFamily="50" typeface="メイリオ"/>
              </a:rPr>
              <a:t>○　「出願内容の登録」及び「検定料等の支払い」を行うことにより、 </a:t>
            </a:r>
            <a:endParaRPr altLang="ja-JP" b="0" dirty="0" kumimoji="0" lang="en-US" sz="2000">
              <a:latin charset="-128" panose="020B0604030504040204" pitchFamily="50" typeface="メイリオ"/>
              <a:ea charset="-128" panose="020B0604030504040204" pitchFamily="50" typeface="メイリオ"/>
            </a:endParaRPr>
          </a:p>
          <a:p>
            <a:r>
              <a:rPr altLang="ja-JP" b="0" dirty="0" kumimoji="0" lang="en-US" sz="2000">
                <a:latin charset="-128" panose="020B0604030504040204" pitchFamily="50" typeface="メイリオ"/>
                <a:ea charset="-128" panose="020B0604030504040204" pitchFamily="50" typeface="メイリオ"/>
              </a:rPr>
              <a:t>    </a:t>
            </a:r>
            <a:r>
              <a:rPr altLang="en-US" b="0" dirty="0" kumimoji="0" lang="ja-JP" sz="2000">
                <a:latin charset="-128" panose="020B0604030504040204" pitchFamily="50" typeface="メイリオ"/>
                <a:ea charset="-128" panose="020B0604030504040204" pitchFamily="50" typeface="メイリオ"/>
              </a:rPr>
              <a:t>出願完了。</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出願完了後、メール及びマイページのお知らせで通知）</a:t>
            </a:r>
            <a:endParaRPr altLang="ja-JP" b="0" dirty="0" kumimoji="0" lang="en-US" sz="2000">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F38DD73C-E8CB-47CA-90DC-200DA7FF75F2}"/>
              </a:ext>
            </a:extLst>
          </p:cNvPr>
          <p:cNvSpPr/>
          <p:nvPr/>
        </p:nvSpPr>
        <p:spPr>
          <a:xfrm>
            <a:off x="628920" y="3742952"/>
            <a:ext cx="8000101" cy="769441"/>
          </a:xfrm>
          <a:prstGeom prst="rect">
            <a:avLst/>
          </a:prstGeom>
          <a:solidFill>
            <a:srgbClr val="FFE1FF"/>
          </a:solidFill>
          <a:ln w="19050">
            <a:noFill/>
          </a:ln>
        </p:spPr>
        <p:txBody>
          <a:bodyPr wrap="square">
            <a:spAutoFit/>
          </a:bodyPr>
          <a:lstStyle/>
          <a:p>
            <a:r>
              <a:rPr altLang="en-US" dirty="0" kumimoji="0" lang="ja-JP" sz="2000">
                <a:latin charset="-128" panose="020B0604030504040204" pitchFamily="50" typeface="メイリオ"/>
                <a:ea charset="-128" panose="020B0604030504040204" pitchFamily="50" typeface="メイリオ"/>
              </a:rPr>
              <a:t>　　</a:t>
            </a:r>
            <a:r>
              <a:rPr altLang="en-US" b="0" dirty="0" kumimoji="0" lang="ja-JP" sz="2000">
                <a:latin charset="-128" panose="020B0604030504040204" pitchFamily="50" typeface="メイリオ"/>
                <a:ea charset="-128" panose="020B0604030504040204" pitchFamily="50" typeface="メイリオ"/>
              </a:rPr>
              <a:t>出願内容の登録をしていても、</a:t>
            </a:r>
            <a:r>
              <a:rPr altLang="en-US" dirty="0" kumimoji="0" lang="ja-JP" sz="2000" u="sng">
                <a:solidFill>
                  <a:srgbClr val="FF0000"/>
                </a:solidFill>
                <a:latin charset="-128" panose="020B0604030504040204" pitchFamily="50" typeface="メイリオ"/>
                <a:ea charset="-128" panose="020B0604030504040204" pitchFamily="50" typeface="メイリオ"/>
              </a:rPr>
              <a:t>期間内に検定料が支払われな </a:t>
            </a:r>
            <a:endParaRPr altLang="ja-JP" dirty="0" kumimoji="0" lang="en-US" sz="2000" u="sng">
              <a:solidFill>
                <a:srgbClr val="FF0000"/>
              </a:solidFill>
              <a:latin charset="-128" panose="020B0604030504040204" pitchFamily="50" typeface="メイリオ"/>
              <a:ea charset="-128" panose="020B0604030504040204" pitchFamily="50" typeface="メイリオ"/>
            </a:endParaRPr>
          </a:p>
          <a:p>
            <a:r>
              <a:rPr altLang="ja-JP" dirty="0" kumimoji="0" lang="en-US" sz="2000">
                <a:solidFill>
                  <a:srgbClr val="FF0000"/>
                </a:solidFill>
                <a:latin charset="-128" panose="020B0604030504040204" pitchFamily="50" typeface="メイリオ"/>
                <a:ea charset="-128" panose="020B0604030504040204" pitchFamily="50" typeface="メイリオ"/>
              </a:rPr>
              <a:t>   </a:t>
            </a:r>
            <a:r>
              <a:rPr altLang="en-US" dirty="0" kumimoji="0" lang="ja-JP" sz="2000" u="sng">
                <a:solidFill>
                  <a:srgbClr val="FF0000"/>
                </a:solidFill>
                <a:latin charset="-128" panose="020B0604030504040204" pitchFamily="50" typeface="メイリオ"/>
                <a:ea charset="-128" panose="020B0604030504040204" pitchFamily="50" typeface="メイリオ"/>
              </a:rPr>
              <a:t>かった場合</a:t>
            </a:r>
            <a:r>
              <a:rPr altLang="en-US" b="0" dirty="0" kumimoji="0" lang="ja-JP" sz="2000">
                <a:latin charset="-128" panose="020B0604030504040204" pitchFamily="50" typeface="メイリオ"/>
                <a:ea charset="-128" panose="020B0604030504040204" pitchFamily="50" typeface="メイリオ"/>
              </a:rPr>
              <a:t>は、出願は受理されず、</a:t>
            </a:r>
            <a:r>
              <a:rPr altLang="en-US" dirty="0" kumimoji="0" lang="ja-JP" sz="2000" u="sng">
                <a:solidFill>
                  <a:srgbClr val="FF0000"/>
                </a:solidFill>
                <a:latin charset="-128" panose="020B0604030504040204" pitchFamily="50" typeface="メイリオ"/>
                <a:ea charset="-128" panose="020B0604030504040204" pitchFamily="50" typeface="メイリオ"/>
              </a:rPr>
              <a:t>共通テストを受験できない</a:t>
            </a:r>
            <a:r>
              <a:rPr altLang="en-US" dirty="0" kumimoji="0" lang="ja-JP" sz="2000">
                <a:latin charset="-128" panose="020B0604030504040204" pitchFamily="50" typeface="メイリオ"/>
                <a:ea charset="-128" panose="020B0604030504040204" pitchFamily="50" typeface="メイリオ"/>
              </a:rPr>
              <a:t>。</a:t>
            </a:r>
          </a:p>
        </p:txBody>
      </p:sp>
      <p:grpSp>
        <p:nvGrpSpPr>
          <p:cNvPr id="43" name="グループ化 42">
            <a:extLst>
              <a:ext uri="{FF2B5EF4-FFF2-40B4-BE49-F238E27FC236}">
                <a16:creationId xmlns:a16="http://schemas.microsoft.com/office/drawing/2014/main" id="{5DB4AD71-C6EE-43C6-951C-1BB7E8435352}"/>
              </a:ext>
            </a:extLst>
          </p:cNvPr>
          <p:cNvGrpSpPr/>
          <p:nvPr/>
        </p:nvGrpSpPr>
        <p:grpSpPr>
          <a:xfrm>
            <a:off x="245576" y="976983"/>
            <a:ext cx="8652847" cy="769440"/>
            <a:chOff x="5833" y="309664"/>
            <a:chExt cx="6147703" cy="581648"/>
          </a:xfrm>
        </p:grpSpPr>
        <p:grpSp>
          <p:nvGrpSpPr>
            <p:cNvPr id="44" name="グループ化 43">
              <a:extLst>
                <a:ext uri="{FF2B5EF4-FFF2-40B4-BE49-F238E27FC236}">
                  <a16:creationId xmlns:a16="http://schemas.microsoft.com/office/drawing/2014/main" id="{C0577B30-C9F0-4A2C-9088-67B2E9F2CE16}"/>
                </a:ext>
              </a:extLst>
            </p:cNvPr>
            <p:cNvGrpSpPr/>
            <p:nvPr/>
          </p:nvGrpSpPr>
          <p:grpSpPr>
            <a:xfrm>
              <a:off x="5255580" y="309664"/>
              <a:ext cx="897956" cy="581648"/>
              <a:chOff x="188661" y="-58642"/>
              <a:chExt cx="1419363" cy="583741"/>
            </a:xfrm>
          </p:grpSpPr>
          <p:sp>
            <p:nvSpPr>
              <p:cNvPr id="61" name="矢印: 山形 60">
                <a:extLst>
                  <a:ext uri="{FF2B5EF4-FFF2-40B4-BE49-F238E27FC236}">
                    <a16:creationId xmlns:a16="http://schemas.microsoft.com/office/drawing/2014/main" id="{0F09B426-70D0-4DD3-B7F5-8C6B74C8EC92}"/>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62" name="テキスト ボックス 2">
                <a:extLst>
                  <a:ext uri="{FF2B5EF4-FFF2-40B4-BE49-F238E27FC236}">
                    <a16:creationId xmlns:a16="http://schemas.microsoft.com/office/drawing/2014/main" id="{1232383E-62FF-4C06-AAEC-2C132A13A6B3}"/>
                  </a:ext>
                </a:extLst>
              </p:cNvPr>
              <p:cNvSpPr txBox="1">
                <a:spLocks noChangeArrowheads="1"/>
              </p:cNvSpPr>
              <p:nvPr/>
            </p:nvSpPr>
            <p:spPr bwMode="auto">
              <a:xfrm>
                <a:off x="470984" y="-58642"/>
                <a:ext cx="971421" cy="583741"/>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B0604030504040204" pitchFamily="50" typeface="メイリオ"/>
                    <a:ea charset="-128" panose="020B0604030504040204" pitchFamily="50" typeface="メイリオ"/>
                  </a:rPr>
                  <a:t>完了</a:t>
                </a:r>
                <a:endParaRPr dirty="0" kern="100" lang="ja-JP" sz="2000">
                  <a:effectLst/>
                  <a:latin charset="-128" panose="020B0604030504040204" pitchFamily="50" typeface="メイリオ"/>
                  <a:ea charset="-128" panose="020B0604030504040204" pitchFamily="50" typeface="メイリオ"/>
                </a:endParaRPr>
              </a:p>
            </p:txBody>
          </p:sp>
        </p:grpSp>
        <p:grpSp>
          <p:nvGrpSpPr>
            <p:cNvPr id="45" name="グループ化 44">
              <a:extLst>
                <a:ext uri="{FF2B5EF4-FFF2-40B4-BE49-F238E27FC236}">
                  <a16:creationId xmlns:a16="http://schemas.microsoft.com/office/drawing/2014/main" id="{77F3C3FC-D4F2-4DAD-B385-02E9270FF232}"/>
                </a:ext>
              </a:extLst>
            </p:cNvPr>
            <p:cNvGrpSpPr/>
            <p:nvPr/>
          </p:nvGrpSpPr>
          <p:grpSpPr>
            <a:xfrm>
              <a:off x="5833" y="330613"/>
              <a:ext cx="5397626" cy="515608"/>
              <a:chOff x="5833" y="330613"/>
              <a:chExt cx="5397626" cy="515608"/>
            </a:xfrm>
          </p:grpSpPr>
          <p:grpSp>
            <p:nvGrpSpPr>
              <p:cNvPr id="46" name="グループ化 45">
                <a:extLst>
                  <a:ext uri="{FF2B5EF4-FFF2-40B4-BE49-F238E27FC236}">
                    <a16:creationId xmlns:a16="http://schemas.microsoft.com/office/drawing/2014/main" id="{08B2C97B-A41E-45C0-937C-3C0AF3129292}"/>
                  </a:ext>
                </a:extLst>
              </p:cNvPr>
              <p:cNvGrpSpPr/>
              <p:nvPr/>
            </p:nvGrpSpPr>
            <p:grpSpPr>
              <a:xfrm>
                <a:off x="5833" y="371241"/>
                <a:ext cx="1051379" cy="474980"/>
                <a:chOff x="23155" y="9045"/>
                <a:chExt cx="831394" cy="475013"/>
              </a:xfrm>
            </p:grpSpPr>
            <p:sp>
              <p:nvSpPr>
                <p:cNvPr id="59" name="矢印: 五方向 58">
                  <a:extLst>
                    <a:ext uri="{FF2B5EF4-FFF2-40B4-BE49-F238E27FC236}">
                      <a16:creationId xmlns:a16="http://schemas.microsoft.com/office/drawing/2014/main" id="{DBF5CFAC-E871-42C0-BB71-A71C1431726A}"/>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60" name="テキスト ボックス 2">
                  <a:extLst>
                    <a:ext uri="{FF2B5EF4-FFF2-40B4-BE49-F238E27FC236}">
                      <a16:creationId xmlns:a16="http://schemas.microsoft.com/office/drawing/2014/main" id="{E9B3518A-A498-48F6-B54A-DF082B4E6E3C}"/>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7" name="グループ化 46">
                <a:extLst>
                  <a:ext uri="{FF2B5EF4-FFF2-40B4-BE49-F238E27FC236}">
                    <a16:creationId xmlns:a16="http://schemas.microsoft.com/office/drawing/2014/main" id="{48FD692E-D71B-412D-AAC4-D0ADD2839148}"/>
                  </a:ext>
                </a:extLst>
              </p:cNvPr>
              <p:cNvGrpSpPr/>
              <p:nvPr/>
            </p:nvGrpSpPr>
            <p:grpSpPr>
              <a:xfrm>
                <a:off x="901336" y="353333"/>
                <a:ext cx="1213526" cy="488565"/>
                <a:chOff x="43713" y="-14806"/>
                <a:chExt cx="1145387" cy="489151"/>
              </a:xfrm>
            </p:grpSpPr>
            <p:sp>
              <p:nvSpPr>
                <p:cNvPr id="57" name="矢印: 山形 56">
                  <a:extLst>
                    <a:ext uri="{FF2B5EF4-FFF2-40B4-BE49-F238E27FC236}">
                      <a16:creationId xmlns:a16="http://schemas.microsoft.com/office/drawing/2014/main" id="{D9DC97BE-92E4-4B52-B5F0-D0055C90B153}"/>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8" name="テキスト ボックス 2">
                  <a:extLst>
                    <a:ext uri="{FF2B5EF4-FFF2-40B4-BE49-F238E27FC236}">
                      <a16:creationId xmlns:a16="http://schemas.microsoft.com/office/drawing/2014/main" id="{59DE7712-58CD-4A0B-A074-DBA6CD80C8CB}"/>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48" name="グループ化 47">
                <a:extLst>
                  <a:ext uri="{FF2B5EF4-FFF2-40B4-BE49-F238E27FC236}">
                    <a16:creationId xmlns:a16="http://schemas.microsoft.com/office/drawing/2014/main" id="{5B00DEEA-9A2C-418D-8C68-1CC65ADA539D}"/>
                  </a:ext>
                </a:extLst>
              </p:cNvPr>
              <p:cNvGrpSpPr/>
              <p:nvPr/>
            </p:nvGrpSpPr>
            <p:grpSpPr>
              <a:xfrm>
                <a:off x="1971304" y="342007"/>
                <a:ext cx="1259840" cy="499485"/>
                <a:chOff x="0" y="-26164"/>
                <a:chExt cx="1280889" cy="500509"/>
              </a:xfrm>
            </p:grpSpPr>
            <p:sp>
              <p:nvSpPr>
                <p:cNvPr id="55" name="矢印: 山形 54">
                  <a:extLst>
                    <a:ext uri="{FF2B5EF4-FFF2-40B4-BE49-F238E27FC236}">
                      <a16:creationId xmlns:a16="http://schemas.microsoft.com/office/drawing/2014/main" id="{D24B40EE-E98D-4392-8D6A-7CBFA730B5DA}"/>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6" name="テキスト ボックス 2">
                  <a:extLst>
                    <a:ext uri="{FF2B5EF4-FFF2-40B4-BE49-F238E27FC236}">
                      <a16:creationId xmlns:a16="http://schemas.microsoft.com/office/drawing/2014/main" id="{648F5E28-6169-42BE-81CF-63A36832A939}"/>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9" name="グループ化 48">
                <a:extLst>
                  <a:ext uri="{FF2B5EF4-FFF2-40B4-BE49-F238E27FC236}">
                    <a16:creationId xmlns:a16="http://schemas.microsoft.com/office/drawing/2014/main" id="{41E0D2CA-4652-43DE-828B-EEB62D41BEB6}"/>
                  </a:ext>
                </a:extLst>
              </p:cNvPr>
              <p:cNvGrpSpPr/>
              <p:nvPr/>
            </p:nvGrpSpPr>
            <p:grpSpPr>
              <a:xfrm>
                <a:off x="3081647" y="335199"/>
                <a:ext cx="1259840" cy="506131"/>
                <a:chOff x="2446" y="-32999"/>
                <a:chExt cx="1080000" cy="507344"/>
              </a:xfrm>
            </p:grpSpPr>
            <p:sp>
              <p:nvSpPr>
                <p:cNvPr id="53" name="矢印: 山形 52">
                  <a:extLst>
                    <a:ext uri="{FF2B5EF4-FFF2-40B4-BE49-F238E27FC236}">
                      <a16:creationId xmlns:a16="http://schemas.microsoft.com/office/drawing/2014/main" id="{9FABC6CB-700D-472C-B57B-CCD2C5B0853E}"/>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4" name="テキスト ボックス 2">
                  <a:extLst>
                    <a:ext uri="{FF2B5EF4-FFF2-40B4-BE49-F238E27FC236}">
                      <a16:creationId xmlns:a16="http://schemas.microsoft.com/office/drawing/2014/main" id="{9036F9D9-E32A-47CD-8B1B-532A6C35FF31}"/>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50" name="グループ化 49">
                <a:extLst>
                  <a:ext uri="{FF2B5EF4-FFF2-40B4-BE49-F238E27FC236}">
                    <a16:creationId xmlns:a16="http://schemas.microsoft.com/office/drawing/2014/main" id="{25DD52B3-6B7D-470C-A1CA-ACCB3901CD3F}"/>
                  </a:ext>
                </a:extLst>
              </p:cNvPr>
              <p:cNvGrpSpPr/>
              <p:nvPr/>
            </p:nvGrpSpPr>
            <p:grpSpPr>
              <a:xfrm>
                <a:off x="4191989" y="330613"/>
                <a:ext cx="1211470" cy="510463"/>
                <a:chOff x="0" y="-37953"/>
                <a:chExt cx="1038534" cy="512298"/>
              </a:xfrm>
            </p:grpSpPr>
            <p:sp>
              <p:nvSpPr>
                <p:cNvPr id="51" name="矢印: 山形 50">
                  <a:extLst>
                    <a:ext uri="{FF2B5EF4-FFF2-40B4-BE49-F238E27FC236}">
                      <a16:creationId xmlns:a16="http://schemas.microsoft.com/office/drawing/2014/main" id="{9D677AFC-971C-467F-8F18-DEFDCE10722F}"/>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2" name="テキスト ボックス 2">
                  <a:extLst>
                    <a:ext uri="{FF2B5EF4-FFF2-40B4-BE49-F238E27FC236}">
                      <a16:creationId xmlns:a16="http://schemas.microsoft.com/office/drawing/2014/main" id="{4036C853-4681-42D9-83BC-1EE4159BF687}"/>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grpSp>
        <p:nvGrpSpPr>
          <p:cNvPr id="64" name="グループ化 63">
            <a:extLst>
              <a:ext uri="{FF2B5EF4-FFF2-40B4-BE49-F238E27FC236}">
                <a16:creationId xmlns:a16="http://schemas.microsoft.com/office/drawing/2014/main" id="{8CFFAB55-E3D7-4197-B8C1-DFD50F957DB3}"/>
              </a:ext>
            </a:extLst>
          </p:cNvPr>
          <p:cNvGrpSpPr/>
          <p:nvPr/>
        </p:nvGrpSpPr>
        <p:grpSpPr>
          <a:xfrm>
            <a:off x="245576" y="759230"/>
            <a:ext cx="7307170" cy="254437"/>
            <a:chOff x="254637" y="779657"/>
            <a:chExt cx="7307170" cy="237685"/>
          </a:xfrm>
        </p:grpSpPr>
        <p:grpSp>
          <p:nvGrpSpPr>
            <p:cNvPr id="65" name="グループ化 64">
              <a:extLst>
                <a:ext uri="{FF2B5EF4-FFF2-40B4-BE49-F238E27FC236}">
                  <a16:creationId xmlns:a16="http://schemas.microsoft.com/office/drawing/2014/main" id="{C52D1C78-946B-4350-905B-685E2803C60E}"/>
                </a:ext>
              </a:extLst>
            </p:cNvPr>
            <p:cNvGrpSpPr/>
            <p:nvPr/>
          </p:nvGrpSpPr>
          <p:grpSpPr>
            <a:xfrm>
              <a:off x="1207961" y="779657"/>
              <a:ext cx="6353846" cy="237685"/>
              <a:chOff x="947910" y="374661"/>
              <a:chExt cx="6353846" cy="237685"/>
            </a:xfrm>
          </p:grpSpPr>
          <p:sp>
            <p:nvSpPr>
              <p:cNvPr id="67" name="平行四辺形 66">
                <a:extLst>
                  <a:ext uri="{FF2B5EF4-FFF2-40B4-BE49-F238E27FC236}">
                    <a16:creationId xmlns:a16="http://schemas.microsoft.com/office/drawing/2014/main" id="{2B4451BA-1684-4064-8366-F9D06CA87430}"/>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68" name="平行四辺形 67">
                <a:extLst>
                  <a:ext uri="{FF2B5EF4-FFF2-40B4-BE49-F238E27FC236}">
                    <a16:creationId xmlns:a16="http://schemas.microsoft.com/office/drawing/2014/main" id="{66954022-831E-4124-9099-5E0842611D90}"/>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69" name="平行四辺形 68">
                <a:extLst>
                  <a:ext uri="{FF2B5EF4-FFF2-40B4-BE49-F238E27FC236}">
                    <a16:creationId xmlns:a16="http://schemas.microsoft.com/office/drawing/2014/main" id="{44C7D370-DF5C-4158-8626-7CC0DDA0EF96}"/>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70" name="平行四辺形 69">
                <a:extLst>
                  <a:ext uri="{FF2B5EF4-FFF2-40B4-BE49-F238E27FC236}">
                    <a16:creationId xmlns:a16="http://schemas.microsoft.com/office/drawing/2014/main" id="{0C99A491-179C-4BC5-91BD-7E62BD71C532}"/>
                  </a:ext>
                </a:extLst>
              </p:cNvPr>
              <p:cNvSpPr/>
              <p:nvPr/>
            </p:nvSpPr>
            <p:spPr>
              <a:xfrm flipH="1">
                <a:off x="5596620" y="383040"/>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66" name="平行四辺形 58">
              <a:extLst>
                <a:ext uri="{FF2B5EF4-FFF2-40B4-BE49-F238E27FC236}">
                  <a16:creationId xmlns:a16="http://schemas.microsoft.com/office/drawing/2014/main" id="{97CBDE62-0990-4FD6-91B9-9F5B34DD7A25}"/>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grpSp>
        <p:nvGrpSpPr>
          <p:cNvPr id="71" name="グループ化 70">
            <a:extLst>
              <a:ext uri="{FF2B5EF4-FFF2-40B4-BE49-F238E27FC236}">
                <a16:creationId xmlns:a16="http://schemas.microsoft.com/office/drawing/2014/main" id="{72C01CD2-2A94-4039-86EC-1F81E1DA95D0}"/>
              </a:ext>
            </a:extLst>
          </p:cNvPr>
          <p:cNvGrpSpPr/>
          <p:nvPr/>
        </p:nvGrpSpPr>
        <p:grpSpPr>
          <a:xfrm>
            <a:off x="218160" y="747690"/>
            <a:ext cx="1520697" cy="953118"/>
            <a:chOff x="230378" y="727620"/>
            <a:chExt cx="1508480" cy="927427"/>
          </a:xfrm>
        </p:grpSpPr>
        <p:sp>
          <p:nvSpPr>
            <p:cNvPr id="72" name="平行四辺形 58">
              <a:extLst>
                <a:ext uri="{FF2B5EF4-FFF2-40B4-BE49-F238E27FC236}">
                  <a16:creationId xmlns:a16="http://schemas.microsoft.com/office/drawing/2014/main" id="{90337C5F-EE56-4A62-B343-FCE6D2C4219E}"/>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73" name="矢印: 五方向 72">
              <a:extLst>
                <a:ext uri="{FF2B5EF4-FFF2-40B4-BE49-F238E27FC236}">
                  <a16:creationId xmlns:a16="http://schemas.microsoft.com/office/drawing/2014/main" id="{08263E60-9BBF-4280-831C-A09C64DC45E9}"/>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74" name="矢印: 山形 73">
            <a:extLst>
              <a:ext uri="{FF2B5EF4-FFF2-40B4-BE49-F238E27FC236}">
                <a16:creationId xmlns:a16="http://schemas.microsoft.com/office/drawing/2014/main" id="{686EFCA1-5FAC-4538-9056-544347BEECE7}"/>
              </a:ext>
            </a:extLst>
          </p:cNvPr>
          <p:cNvSpPr/>
          <p:nvPr/>
        </p:nvSpPr>
        <p:spPr>
          <a:xfrm>
            <a:off x="1361971" y="1038978"/>
            <a:ext cx="6534000"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75" name="平行四辺形 74">
            <a:extLst>
              <a:ext uri="{FF2B5EF4-FFF2-40B4-BE49-F238E27FC236}">
                <a16:creationId xmlns:a16="http://schemas.microsoft.com/office/drawing/2014/main" id="{8440F404-8BF8-48D0-A946-65875BAAA5E8}"/>
              </a:ext>
            </a:extLst>
          </p:cNvPr>
          <p:cNvSpPr/>
          <p:nvPr/>
        </p:nvSpPr>
        <p:spPr>
          <a:xfrm flipH="1">
            <a:off x="1101449" y="746218"/>
            <a:ext cx="6481170" cy="307556"/>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51649097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11</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1520" y="836712"/>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２　出願内容の確認・訂正</a:t>
            </a:r>
            <a:endParaRPr altLang="ja-JP" dirty="0" lang="en-US" sz="2400">
              <a:latin charset="-128" panose="020B0604030504040204" pitchFamily="50" typeface="メイリオ"/>
              <a:ea charset="-128" panose="020B0604030504040204" pitchFamily="50" typeface="メイリオ"/>
            </a:endParaRPr>
          </a:p>
        </p:txBody>
      </p:sp>
      <p:sp>
        <p:nvSpPr>
          <p:cNvPr id="5" name="正方形/長方形 4">
            <a:extLst>
              <a:ext uri="{FF2B5EF4-FFF2-40B4-BE49-F238E27FC236}">
                <a16:creationId xmlns:a16="http://schemas.microsoft.com/office/drawing/2014/main" id="{76D73AF9-6421-4B97-A84B-8F21641CDF79}"/>
              </a:ext>
            </a:extLst>
          </p:cNvPr>
          <p:cNvSpPr/>
          <p:nvPr/>
        </p:nvSpPr>
        <p:spPr>
          <a:xfrm>
            <a:off x="971600" y="1605339"/>
            <a:ext cx="7200800" cy="1453457"/>
          </a:xfrm>
          <a:prstGeom prst="rect">
            <a:avLst/>
          </a:prstGeom>
          <a:ln w="38100">
            <a:solidFill>
              <a:schemeClr val="tx1"/>
            </a:solidFill>
          </a:ln>
        </p:spPr>
        <p:txBody>
          <a:bodyPr anchor="ctr" bIns="72000" lIns="72000" rIns="72000" tIns="72000" wrap="square">
            <a:spAutoFit/>
          </a:bodyPr>
          <a:lstStyle/>
          <a:p>
            <a:pPr indent="-457200" marL="180000">
              <a:spcBef>
                <a:spcPts val="1200"/>
              </a:spcBef>
              <a:spcAft>
                <a:spcPts val="0"/>
              </a:spcAft>
              <a:defRPr/>
            </a:pPr>
            <a:r>
              <a:rPr altLang="ja-JP" dirty="0" kumimoji="0" lang="en-US" sz="1800">
                <a:latin charset="-128" panose="020B0604030504040204" pitchFamily="50" typeface="メイリオ"/>
                <a:ea charset="-128" panose="020B0604030504040204" pitchFamily="50" typeface="メイリオ"/>
              </a:rPr>
              <a:t>【</a:t>
            </a:r>
            <a:r>
              <a:rPr altLang="en-US" dirty="0" kumimoji="0" lang="ja-JP" sz="1800">
                <a:latin charset="-128" panose="020B0604030504040204" pitchFamily="50" typeface="メイリオ"/>
                <a:ea charset="-128" panose="020B0604030504040204" pitchFamily="50" typeface="メイリオ"/>
              </a:rPr>
              <a:t>出願内容の確認・訂正期間</a:t>
            </a:r>
            <a:r>
              <a:rPr altLang="ja-JP" dirty="0" kumimoji="0" lang="en-US" sz="1800">
                <a:latin charset="-128" panose="020B0604030504040204" pitchFamily="50" typeface="メイリオ"/>
                <a:ea charset="-128" panose="020B0604030504040204" pitchFamily="50" typeface="メイリオ"/>
              </a:rPr>
              <a:t>】</a:t>
            </a:r>
          </a:p>
          <a:p>
            <a:pPr indent="-457200" marL="180000">
              <a:spcBef>
                <a:spcPts val="600"/>
              </a:spcBef>
              <a:spcAft>
                <a:spcPts val="0"/>
              </a:spcAft>
              <a:defRPr/>
            </a:pPr>
            <a:r>
              <a:rPr altLang="en-US"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10</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日（金）</a:t>
            </a:r>
            <a:r>
              <a:rPr altLang="ja-JP" dirty="0" kumimoji="0" lang="en-US" sz="2000" u="sng">
                <a:latin charset="-128" panose="020B0604030504040204" pitchFamily="50" typeface="メイリオ"/>
                <a:ea charset="-128" panose="020B0604030504040204" pitchFamily="50" typeface="メイリオ"/>
              </a:rPr>
              <a:t>10:00</a:t>
            </a:r>
            <a:r>
              <a:rPr altLang="en-US" dirty="0" kumimoji="0" lang="ja-JP" sz="2000" u="sng">
                <a:latin charset="-128" panose="020B0604030504040204" pitchFamily="50" typeface="メイリオ"/>
                <a:ea charset="-128" panose="020B0604030504040204" pitchFamily="50" typeface="メイリオ"/>
              </a:rPr>
              <a:t> ～ </a:t>
            </a:r>
            <a:r>
              <a:rPr altLang="ja-JP" dirty="0" kumimoji="0" lang="en-US" sz="2000" u="sng">
                <a:solidFill>
                  <a:srgbClr val="FF0000"/>
                </a:solidFill>
                <a:latin charset="-128" panose="020B0604030504040204" pitchFamily="50" typeface="メイリオ"/>
                <a:ea charset="-128" panose="020B0604030504040204" pitchFamily="50" typeface="メイリオ"/>
              </a:rPr>
              <a:t>10</a:t>
            </a:r>
            <a:r>
              <a:rPr altLang="en-US" dirty="0" kumimoji="0" lang="ja-JP" sz="2000" u="sng">
                <a:solidFill>
                  <a:srgbClr val="FF0000"/>
                </a:solidFill>
                <a:latin charset="-128" panose="020B0604030504040204" pitchFamily="50" typeface="メイリオ"/>
                <a:ea charset="-128" panose="020B0604030504040204" pitchFamily="50" typeface="メイリオ"/>
              </a:rPr>
              <a:t>月</a:t>
            </a:r>
            <a:r>
              <a:rPr altLang="ja-JP" dirty="0" kumimoji="0" lang="en-US" sz="2000" u="sng">
                <a:solidFill>
                  <a:srgbClr val="FF0000"/>
                </a:solidFill>
                <a:latin charset="-128" panose="020B0604030504040204" pitchFamily="50" typeface="メイリオ"/>
                <a:ea charset="-128" panose="020B0604030504040204" pitchFamily="50" typeface="メイリオ"/>
              </a:rPr>
              <a:t>16</a:t>
            </a:r>
            <a:r>
              <a:rPr altLang="en-US" dirty="0" kumimoji="0" lang="ja-JP" sz="2000" u="sng">
                <a:solidFill>
                  <a:srgbClr val="FF0000"/>
                </a:solidFill>
                <a:latin charset="-128" panose="020B0604030504040204" pitchFamily="50" typeface="メイリオ"/>
                <a:ea charset="-128" panose="020B0604030504040204" pitchFamily="50" typeface="メイリオ"/>
              </a:rPr>
              <a:t>日（金）</a:t>
            </a:r>
            <a:r>
              <a:rPr altLang="ja-JP" dirty="0" kumimoji="0" lang="en-US" sz="2000" u="sng">
                <a:solidFill>
                  <a:srgbClr val="FF0000"/>
                </a:solidFill>
                <a:latin charset="-128" panose="020B0604030504040204" pitchFamily="50" typeface="メイリオ"/>
                <a:ea charset="-128" panose="020B0604030504040204" pitchFamily="50" typeface="メイリオ"/>
              </a:rPr>
              <a:t>17:00</a:t>
            </a:r>
            <a:endParaRPr altLang="en-US" dirty="0" kumimoji="0" lang="ja-JP" sz="1600" u="sng">
              <a:solidFill>
                <a:srgbClr val="FF0000"/>
              </a:solidFill>
              <a:latin charset="-128" panose="020B0604030504040204" pitchFamily="50" typeface="メイリオ"/>
              <a:ea charset="-128" panose="020B0604030504040204" pitchFamily="50" typeface="メイリオ"/>
            </a:endParaRPr>
          </a:p>
          <a:p>
            <a:pPr>
              <a:spcBef>
                <a:spcPts val="1200"/>
              </a:spcBef>
            </a:pPr>
            <a:r>
              <a:rPr altLang="en-US" b="0" dirty="0" lang="ja-JP" sz="1600">
                <a:latin charset="-128" panose="020B0604030504040204" pitchFamily="50" typeface="メイリオ"/>
                <a:ea charset="-128" panose="020B0604030504040204" pitchFamily="50" typeface="メイリオ"/>
              </a:rPr>
              <a:t>　　</a:t>
            </a:r>
            <a:r>
              <a:rPr altLang="ja-JP" b="0" dirty="0" lang="en-US" sz="1600">
                <a:latin charset="-128" panose="020B0604030504040204" pitchFamily="50" typeface="メイリオ"/>
                <a:ea charset="-128" panose="020B0604030504040204" pitchFamily="50" typeface="メイリオ"/>
              </a:rPr>
              <a:t>※</a:t>
            </a:r>
            <a:r>
              <a:rPr altLang="en-US" b="0" dirty="0" lang="ja-JP" sz="1600">
                <a:latin charset="-128" panose="020B0604030504040204" pitchFamily="50" typeface="メイリオ"/>
                <a:ea charset="-128" panose="020B0604030504040204" pitchFamily="50" typeface="メイリオ"/>
              </a:rPr>
              <a:t>　出願内容の訂正により、検定料等の追加支払いが生じた場合は、</a:t>
            </a:r>
            <a:br>
              <a:rPr altLang="ja-JP" b="0" dirty="0" lang="en-US" sz="1600">
                <a:latin charset="-128" panose="020B0604030504040204" pitchFamily="50" typeface="メイリオ"/>
                <a:ea charset="-128" panose="020B0604030504040204" pitchFamily="50" typeface="メイリオ"/>
              </a:rPr>
            </a:br>
            <a:r>
              <a:rPr altLang="ja-JP" b="0" dirty="0" lang="en-US" sz="1600">
                <a:latin charset="-128" panose="020B0604030504040204" pitchFamily="50" typeface="メイリオ"/>
                <a:ea charset="-128" panose="020B0604030504040204" pitchFamily="50" typeface="メイリオ"/>
              </a:rPr>
              <a:t>        </a:t>
            </a:r>
            <a:r>
              <a:rPr altLang="ja-JP" dirty="0" kumimoji="0" lang="en-US" sz="1600" u="sng">
                <a:latin charset="-128" panose="020B0604030504040204" pitchFamily="50" typeface="メイリオ"/>
                <a:ea charset="-128" panose="020B0604030504040204" pitchFamily="50" typeface="メイリオ"/>
              </a:rPr>
              <a:t>10</a:t>
            </a:r>
            <a:r>
              <a:rPr altLang="en-US" dirty="0" kumimoji="0" lang="ja-JP" sz="1600" u="sng">
                <a:latin charset="-128" panose="020B0604030504040204" pitchFamily="50" typeface="メイリオ"/>
                <a:ea charset="-128" panose="020B0604030504040204" pitchFamily="50" typeface="メイリオ"/>
              </a:rPr>
              <a:t>月</a:t>
            </a:r>
            <a:r>
              <a:rPr altLang="ja-JP" dirty="0" kumimoji="0" lang="en-US" sz="1600" u="sng">
                <a:latin charset="-128" panose="020B0604030504040204" pitchFamily="50" typeface="メイリオ"/>
                <a:ea charset="-128" panose="020B0604030504040204" pitchFamily="50" typeface="メイリオ"/>
              </a:rPr>
              <a:t>16</a:t>
            </a:r>
            <a:r>
              <a:rPr altLang="en-US" dirty="0" kumimoji="0" lang="ja-JP" sz="1600" u="sng">
                <a:latin charset="-128" panose="020B0604030504040204" pitchFamily="50" typeface="メイリオ"/>
                <a:ea charset="-128" panose="020B0604030504040204" pitchFamily="50" typeface="メイリオ"/>
              </a:rPr>
              <a:t>日（金）</a:t>
            </a:r>
            <a:r>
              <a:rPr altLang="ja-JP" dirty="0" kumimoji="0" lang="en-US" sz="1600" u="sng">
                <a:latin charset="-128" panose="020B0604030504040204" pitchFamily="50" typeface="メイリオ"/>
                <a:ea charset="-128" panose="020B0604030504040204" pitchFamily="50" typeface="メイリオ"/>
              </a:rPr>
              <a:t>23:59</a:t>
            </a:r>
            <a:r>
              <a:rPr altLang="en-US" b="0" dirty="0" err="1" lang="ja-JP" sz="1600">
                <a:latin charset="-128" panose="020B0604030504040204" pitchFamily="50" typeface="メイリオ"/>
                <a:ea charset="-128" panose="020B0604030504040204" pitchFamily="50" typeface="メイリオ"/>
              </a:rPr>
              <a:t>までに</a:t>
            </a:r>
            <a:r>
              <a:rPr altLang="en-US" b="0" dirty="0" lang="ja-JP" sz="1600">
                <a:latin charset="-128" panose="020B0604030504040204" pitchFamily="50" typeface="メイリオ"/>
                <a:ea charset="-128" panose="020B0604030504040204" pitchFamily="50" typeface="メイリオ"/>
              </a:rPr>
              <a:t>追加分の検定料等を支払う。</a:t>
            </a:r>
            <a:endParaRPr altLang="ja-JP" b="0" dirty="0" kumimoji="0" lang="en-US" sz="1600">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7F0774BD-2742-4090-AB8C-58BE1356129A}"/>
              </a:ext>
            </a:extLst>
          </p:cNvPr>
          <p:cNvSpPr/>
          <p:nvPr/>
        </p:nvSpPr>
        <p:spPr>
          <a:xfrm>
            <a:off x="107504" y="3289920"/>
            <a:ext cx="8888728" cy="2746118"/>
          </a:xfrm>
          <a:prstGeom prst="rect">
            <a:avLst/>
          </a:prstGeom>
          <a:ln w="19050">
            <a:noFill/>
          </a:ln>
        </p:spPr>
        <p:txBody>
          <a:bodyPr anchor="ctr" bIns="72000" lIns="72000" rIns="72000" tIns="72000" wrap="square">
            <a:spAutoFit/>
          </a:bodyPr>
          <a:lstStyle/>
          <a:p>
            <a:r>
              <a:rPr altLang="en-US" b="0" dirty="0" kumimoji="0" lang="ja-JP" sz="2000">
                <a:latin charset="-128" panose="020B0604030504040204" pitchFamily="50" typeface="メイリオ"/>
                <a:ea charset="-128" panose="020B0604030504040204" pitchFamily="50" typeface="メイリオ"/>
              </a:rPr>
              <a:t>○　出願内容の確認・訂正は、マイページ上で行う。</a:t>
            </a:r>
            <a:endParaRPr altLang="ja-JP" b="0" dirty="0" kumimoji="0" lang="en-US" sz="2000">
              <a:latin charset="-128" panose="020B0604030504040204" pitchFamily="50" typeface="メイリオ"/>
              <a:ea charset="-128" panose="020B0604030504040204" pitchFamily="50" typeface="メイリオ"/>
            </a:endParaRPr>
          </a:p>
          <a:p>
            <a:r>
              <a:rPr altLang="en-US" b="0" dirty="0" kumimoji="0" lang="ja-JP" sz="1800">
                <a:latin charset="-128" panose="020B0604030504040204" pitchFamily="50" typeface="メイリオ"/>
                <a:ea charset="-128" panose="020B0604030504040204" pitchFamily="50" typeface="メイリオ"/>
              </a:rPr>
              <a:t>　　</a:t>
            </a:r>
            <a:endParaRPr altLang="ja-JP" b="0" dirty="0" kumimoji="0" lang="en-US" sz="1800">
              <a:latin charset="-128" panose="020B0604030504040204" pitchFamily="50" typeface="メイリオ"/>
              <a:ea charset="-128" panose="020B0604030504040204" pitchFamily="50" typeface="メイリオ"/>
            </a:endParaRPr>
          </a:p>
          <a:p>
            <a:r>
              <a:rPr altLang="en-US" b="0" dirty="0" kumimoji="0" lang="ja-JP" sz="2000">
                <a:latin charset="-128" panose="020B0604030504040204" pitchFamily="50" typeface="メイリオ"/>
                <a:ea charset="-128" panose="020B0604030504040204" pitchFamily="50" typeface="メイリオ"/>
              </a:rPr>
              <a:t>○　出願内容の確認後、訂正の必要があれば、期間内に志願者が訂正を行う。</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　出願内容の登録期間中（</a:t>
            </a:r>
            <a:r>
              <a:rPr altLang="ja-JP" b="0" dirty="0" kumimoji="0" lang="en-US" sz="2000">
                <a:latin charset="-128" panose="020B0604030504040204" pitchFamily="50" typeface="メイリオ"/>
                <a:ea charset="-128" panose="020B0604030504040204" pitchFamily="50" typeface="メイリオ"/>
              </a:rPr>
              <a:t>9</a:t>
            </a:r>
            <a:r>
              <a:rPr altLang="en-US" b="0" dirty="0" kumimoji="0" lang="ja-JP" sz="2000">
                <a:latin charset="-128" panose="020B0604030504040204" pitchFamily="50" typeface="メイリオ"/>
                <a:ea charset="-128" panose="020B0604030504040204" pitchFamily="50" typeface="メイリオ"/>
              </a:rPr>
              <a:t>月</a:t>
            </a:r>
            <a:r>
              <a:rPr altLang="ja-JP" b="0" dirty="0" kumimoji="0" lang="en-US" sz="2000">
                <a:latin charset="-128" panose="020B0604030504040204" pitchFamily="50" typeface="メイリオ"/>
                <a:ea charset="-128" panose="020B0604030504040204" pitchFamily="50" typeface="メイリオ"/>
              </a:rPr>
              <a:t>15</a:t>
            </a:r>
            <a:r>
              <a:rPr altLang="en-US" b="0" dirty="0" kumimoji="0" lang="ja-JP" sz="2000">
                <a:latin charset="-128" panose="020B0604030504040204" pitchFamily="50" typeface="メイリオ"/>
                <a:ea charset="-128" panose="020B0604030504040204" pitchFamily="50" typeface="メイリオ"/>
              </a:rPr>
              <a:t>日</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火</a:t>
            </a:r>
            <a:r>
              <a:rPr altLang="ja-JP" b="0" dirty="0" kumimoji="0" lang="en-US" sz="2000">
                <a:latin charset="-128" panose="020B0604030504040204" pitchFamily="50" typeface="メイリオ"/>
                <a:ea charset="-128" panose="020B0604030504040204" pitchFamily="50" typeface="メイリオ"/>
              </a:rPr>
              <a:t>)10:00 </a:t>
            </a: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2000">
                <a:latin charset="-128" panose="020B0604030504040204" pitchFamily="50" typeface="メイリオ"/>
                <a:ea charset="-128" panose="020B0604030504040204" pitchFamily="50" typeface="メイリオ"/>
              </a:rPr>
              <a:t>10</a:t>
            </a:r>
            <a:r>
              <a:rPr altLang="en-US" b="0" dirty="0" kumimoji="0" lang="ja-JP" sz="2000">
                <a:latin charset="-128" panose="020B0604030504040204" pitchFamily="50" typeface="メイリオ"/>
                <a:ea charset="-128" panose="020B0604030504040204" pitchFamily="50" typeface="メイリオ"/>
              </a:rPr>
              <a:t>月</a:t>
            </a:r>
            <a:r>
              <a:rPr altLang="ja-JP" b="0" dirty="0" kumimoji="0" lang="en-US" sz="2000">
                <a:latin charset="-128" panose="020B0604030504040204" pitchFamily="50" typeface="メイリオ"/>
                <a:ea charset="-128" panose="020B0604030504040204" pitchFamily="50" typeface="メイリオ"/>
              </a:rPr>
              <a:t>2</a:t>
            </a:r>
            <a:r>
              <a:rPr altLang="en-US" b="0" dirty="0" kumimoji="0" lang="ja-JP" sz="2000">
                <a:latin charset="-128" panose="020B0604030504040204" pitchFamily="50" typeface="メイリオ"/>
                <a:ea charset="-128" panose="020B0604030504040204" pitchFamily="50" typeface="メイリオ"/>
              </a:rPr>
              <a:t>日</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金</a:t>
            </a:r>
            <a:r>
              <a:rPr altLang="ja-JP" b="0" dirty="0" kumimoji="0" lang="en-US" sz="2000">
                <a:latin charset="-128" panose="020B0604030504040204" pitchFamily="50" typeface="メイリオ"/>
                <a:ea charset="-128" panose="020B0604030504040204" pitchFamily="50" typeface="メイリオ"/>
              </a:rPr>
              <a:t>)17:00</a:t>
            </a:r>
            <a:r>
              <a:rPr altLang="en-US" b="0" dirty="0" kumimoji="0" lang="ja-JP" sz="2000">
                <a:latin charset="-128" panose="020B0604030504040204" pitchFamily="50" typeface="メイリオ"/>
                <a:ea charset="-128" panose="020B0604030504040204" pitchFamily="50" typeface="メイリオ"/>
              </a:rPr>
              <a:t>）</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ja-JP" b="0" dirty="0" kumimoji="0" lang="en-US" sz="2000">
                <a:latin charset="-128" panose="020B0604030504040204" pitchFamily="50" typeface="メイリオ"/>
                <a:ea charset="-128" panose="020B0604030504040204" pitchFamily="50" typeface="メイリオ"/>
              </a:rPr>
              <a:t>      </a:t>
            </a:r>
            <a:r>
              <a:rPr altLang="en-US" b="0" dirty="0" kumimoji="0" lang="ja-JP" sz="2000">
                <a:latin charset="-128" panose="020B0604030504040204" pitchFamily="50" typeface="メイリオ"/>
                <a:ea charset="-128" panose="020B0604030504040204" pitchFamily="50" typeface="メイリオ"/>
              </a:rPr>
              <a:t>も確認・訂正可能。</a:t>
            </a:r>
            <a:endParaRPr altLang="ja-JP" b="0" dirty="0" kumimoji="0" lang="en-US" sz="2000">
              <a:latin charset="-128" panose="020B0604030504040204" pitchFamily="50" typeface="メイリオ"/>
              <a:ea charset="-128" panose="020B0604030504040204" pitchFamily="50" typeface="メイリオ"/>
            </a:endParaRPr>
          </a:p>
          <a:p>
            <a:pPr>
              <a:spcBef>
                <a:spcPts val="600"/>
              </a:spcBef>
            </a:pP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　出願内容の確認・訂正期間経過後は、受験教科等は一切訂正できない。</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highlight>
                  <a:srgbClr val="FF00FF"/>
                </a:highlight>
                <a:latin charset="-128" panose="020B0604030504040204" pitchFamily="50" typeface="メイリオ"/>
                <a:ea charset="-128" panose="020B0604030504040204" pitchFamily="50" typeface="メイリオ"/>
              </a:rPr>
              <a:t>　</a:t>
            </a:r>
            <a:endParaRPr altLang="ja-JP" b="0" dirty="0" kumimoji="0" lang="en-US" sz="2000">
              <a:highlight>
                <a:srgbClr val="FF00FF"/>
              </a:highlight>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72579401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12</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7056" y="764704"/>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３　受験票の取得</a:t>
            </a:r>
            <a:endParaRPr altLang="ja-JP" dirty="0" lang="en-US" sz="2400">
              <a:latin charset="-128" panose="020B0604030504040204" pitchFamily="50" typeface="メイリオ"/>
              <a:ea charset="-128" panose="020B0604030504040204" pitchFamily="50" typeface="メイリオ"/>
            </a:endParaRPr>
          </a:p>
        </p:txBody>
      </p:sp>
      <p:sp>
        <p:nvSpPr>
          <p:cNvPr id="5" name="正方形/長方形 4">
            <a:extLst>
              <a:ext uri="{FF2B5EF4-FFF2-40B4-BE49-F238E27FC236}">
                <a16:creationId xmlns:a16="http://schemas.microsoft.com/office/drawing/2014/main" id="{7AC50F98-2EB9-40A1-A2D4-FF6877E6E8D6}"/>
              </a:ext>
            </a:extLst>
          </p:cNvPr>
          <p:cNvSpPr/>
          <p:nvPr/>
        </p:nvSpPr>
        <p:spPr>
          <a:xfrm>
            <a:off x="387600" y="2007568"/>
            <a:ext cx="8584824" cy="3146228"/>
          </a:xfrm>
          <a:prstGeom prst="rect">
            <a:avLst/>
          </a:prstGeom>
          <a:ln w="19050">
            <a:noFill/>
          </a:ln>
        </p:spPr>
        <p:txBody>
          <a:bodyPr anchor="ctr" bIns="72000" lIns="72000" rIns="72000" tIns="72000" wrap="square">
            <a:spAutoFit/>
          </a:bodyPr>
          <a:lstStyle/>
          <a:p>
            <a:pPr>
              <a:spcBef>
                <a:spcPts val="1200"/>
              </a:spcBef>
            </a:pPr>
            <a:r>
              <a:rPr altLang="en-US" b="0" dirty="0" kumimoji="0" lang="ja-JP" sz="2000">
                <a:latin charset="-128" panose="020B0604030504040204" pitchFamily="50" typeface="メイリオ"/>
                <a:ea charset="-128" panose="020B0604030504040204" pitchFamily="50" typeface="メイリオ"/>
              </a:rPr>
              <a:t>○　</a:t>
            </a:r>
            <a:r>
              <a:rPr altLang="en-US" b="0" dirty="0" kumimoji="0" lang="ja-JP" spc="-150" sz="2000">
                <a:latin charset="-128" panose="020B0604030504040204" pitchFamily="50" typeface="メイリオ"/>
                <a:ea charset="-128" panose="020B0604030504040204" pitchFamily="50" typeface="メイリオ"/>
              </a:rPr>
              <a:t>受験票は</a:t>
            </a:r>
            <a:r>
              <a:rPr altLang="ja-JP" dirty="0" kumimoji="0" lang="en-US" spc="-150" sz="2000" u="sng">
                <a:latin charset="-128" panose="020B0604030504040204" pitchFamily="50" typeface="メイリオ"/>
                <a:ea charset="-128" panose="020B0604030504040204" pitchFamily="50" typeface="メイリオ"/>
              </a:rPr>
              <a:t>12</a:t>
            </a:r>
            <a:r>
              <a:rPr altLang="en-US" dirty="0" kumimoji="0" lang="ja-JP" spc="-150" sz="2000" u="sng">
                <a:latin charset="-128" panose="020B0604030504040204" pitchFamily="50" typeface="メイリオ"/>
                <a:ea charset="-128" panose="020B0604030504040204" pitchFamily="50" typeface="メイリオ"/>
              </a:rPr>
              <a:t>月</a:t>
            </a:r>
            <a:r>
              <a:rPr altLang="ja-JP" dirty="0" kumimoji="0" lang="en-US" spc="-150" sz="2000" u="sng">
                <a:latin charset="-128" panose="020B0604030504040204" pitchFamily="50" typeface="メイリオ"/>
                <a:ea charset="-128" panose="020B0604030504040204" pitchFamily="50" typeface="メイリオ"/>
              </a:rPr>
              <a:t>4</a:t>
            </a:r>
            <a:r>
              <a:rPr altLang="en-US" dirty="0" kumimoji="0" lang="ja-JP" spc="-150" sz="2000" u="sng">
                <a:latin charset="-128" panose="020B0604030504040204" pitchFamily="50" typeface="メイリオ"/>
                <a:ea charset="-128" panose="020B0604030504040204" pitchFamily="50" typeface="メイリオ"/>
              </a:rPr>
              <a:t>日（金）</a:t>
            </a:r>
            <a:r>
              <a:rPr altLang="ja-JP" dirty="0" kumimoji="0" lang="en-US" spc="-150" sz="2000" u="sng">
                <a:latin charset="-128" panose="020B0604030504040204" pitchFamily="50" typeface="メイリオ"/>
                <a:ea charset="-128" panose="020B0604030504040204" pitchFamily="50" typeface="メイリオ"/>
              </a:rPr>
              <a:t>10</a:t>
            </a:r>
            <a:r>
              <a:rPr altLang="en-US" dirty="0" kumimoji="0" lang="ja-JP" spc="-150" sz="2000" u="sng">
                <a:latin charset="-128" panose="020B0604030504040204" pitchFamily="50" typeface="メイリオ"/>
                <a:ea charset="-128" panose="020B0604030504040204" pitchFamily="50" typeface="メイリオ"/>
              </a:rPr>
              <a:t>時以降</a:t>
            </a:r>
            <a:r>
              <a:rPr altLang="en-US" b="0" dirty="0" kumimoji="0" lang="ja-JP" spc="-150" sz="2000">
                <a:latin charset="-128" panose="020B0604030504040204" pitchFamily="50" typeface="メイリオ"/>
                <a:ea charset="-128" panose="020B0604030504040204" pitchFamily="50" typeface="メイリオ"/>
              </a:rPr>
              <a:t>に、</a:t>
            </a:r>
            <a:r>
              <a:rPr altLang="en-US" dirty="0" kumimoji="0" lang="ja-JP" spc="-150" sz="2000" u="sng">
                <a:latin charset="-128" panose="020B0604030504040204" pitchFamily="50" typeface="メイリオ"/>
                <a:ea charset="-128" panose="020B0604030504040204" pitchFamily="50" typeface="メイリオ"/>
              </a:rPr>
              <a:t>マイページ上で志願者が各自で取得</a:t>
            </a:r>
            <a:r>
              <a:rPr altLang="en-US" b="0" dirty="0" kumimoji="0" lang="ja-JP" spc="-150" sz="2000">
                <a:latin charset="-128" panose="020B0604030504040204" pitchFamily="50" typeface="メイリオ"/>
                <a:ea charset="-128" panose="020B0604030504040204" pitchFamily="50" typeface="メイリオ"/>
              </a:rPr>
              <a:t>。</a:t>
            </a:r>
            <a:endParaRPr altLang="ja-JP" b="0" dirty="0" kumimoji="0" lang="en-US" spc="-150"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（受験票には、出願時に登録した顔写真の画像が表示される。）</a:t>
            </a:r>
          </a:p>
          <a:p>
            <a:pPr>
              <a:spcBef>
                <a:spcPts val="1200"/>
              </a:spcBef>
            </a:pP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受験票は、志願者が</a:t>
            </a:r>
            <a:r>
              <a:rPr altLang="en-US" dirty="0" kumimoji="0" lang="ja-JP" sz="2000" u="sng">
                <a:latin charset="-128" panose="020B0604030504040204" pitchFamily="50" typeface="メイリオ"/>
                <a:ea charset="-128" panose="020B0604030504040204" pitchFamily="50" typeface="メイリオ"/>
              </a:rPr>
              <a:t>Ａ４サイズの白色の用紙に印刷（白黒・カラーは</a:t>
            </a:r>
            <a:endParaRPr altLang="ja-JP" dirty="0" kumimoji="0" lang="en-US" sz="2000" u="sng">
              <a:latin charset="-128" panose="020B0604030504040204" pitchFamily="50" typeface="メイリオ"/>
              <a:ea charset="-128" panose="020B0604030504040204" pitchFamily="50" typeface="メイリオ"/>
            </a:endParaRPr>
          </a:p>
          <a:p>
            <a:pPr>
              <a:spcBef>
                <a:spcPts val="0"/>
              </a:spcBef>
            </a:pPr>
            <a:r>
              <a:rPr altLang="en-US"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問わない）の上、必ず試験当日に持参</a:t>
            </a:r>
            <a:r>
              <a:rPr altLang="en-US" b="0" dirty="0" kumimoji="0" lang="ja-JP" sz="2000">
                <a:latin charset="-128" panose="020B0604030504040204" pitchFamily="50" typeface="メイリオ"/>
                <a:ea charset="-128" panose="020B0604030504040204" pitchFamily="50" typeface="メイリオ"/>
              </a:rPr>
              <a:t>。</a:t>
            </a:r>
            <a:br>
              <a:rPr altLang="ja-JP" b="0" dirty="0" kumimoji="0" lang="en-US" sz="2000">
                <a:latin charset="-128" panose="020B0604030504040204" pitchFamily="50" typeface="メイリオ"/>
                <a:ea charset="-128" panose="020B0604030504040204" pitchFamily="50" typeface="メイリオ"/>
              </a:rPr>
            </a:br>
            <a:r>
              <a:rPr altLang="en-US" b="0" dirty="0" kumimoji="0" lang="ja-JP" sz="2000">
                <a:latin charset="-128" panose="020B0604030504040204" pitchFamily="50" typeface="メイリオ"/>
                <a:ea charset="-128" panose="020B0604030504040204" pitchFamily="50" typeface="メイリオ"/>
              </a:rPr>
              <a:t>　　（大学入試センターから、志願者や学校宛に送付しない。）</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endParaRPr altLang="ja-JP" b="0" dirty="0" kumimoji="0" lang="en-US" sz="2000">
              <a:latin charset="-128" panose="020B0604030504040204" pitchFamily="50" typeface="メイリオ"/>
              <a:ea charset="-128" panose="020B0604030504040204" pitchFamily="50" typeface="メイリオ"/>
            </a:endParaRPr>
          </a:p>
          <a:p>
            <a:pPr>
              <a:spcBef>
                <a:spcPts val="1800"/>
              </a:spcBef>
            </a:pPr>
            <a:r>
              <a:rPr altLang="en-US" b="0" dirty="0" kumimoji="0" lang="ja-JP" sz="2000">
                <a:latin charset="-128" panose="020B0604030504040204" pitchFamily="50" typeface="メイリオ"/>
                <a:ea charset="-128" panose="020B0604030504040204" pitchFamily="50" typeface="メイリオ"/>
              </a:rPr>
              <a:t>○　併せて「受験上の注意」もダウンロードし、必ず内容を確認。</a:t>
            </a:r>
            <a:endParaRPr altLang="ja-JP" b="0" dirty="0" kumimoji="0" lang="en-US" sz="20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130555977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13</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1520" y="836712"/>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４　志望大学への出願等に係る手続</a:t>
            </a:r>
            <a:endParaRPr altLang="ja-JP" dirty="0" lang="en-US" sz="2400">
              <a:latin charset="-128" panose="020B0604030504040204" pitchFamily="50" typeface="メイリオ"/>
              <a:ea charset="-128" panose="020B0604030504040204" pitchFamily="50" typeface="メイリオ"/>
            </a:endParaRPr>
          </a:p>
        </p:txBody>
      </p:sp>
      <p:sp>
        <p:nvSpPr>
          <p:cNvPr id="5" name="正方形/長方形 4">
            <a:extLst>
              <a:ext uri="{FF2B5EF4-FFF2-40B4-BE49-F238E27FC236}">
                <a16:creationId xmlns:a16="http://schemas.microsoft.com/office/drawing/2014/main" id="{17A3428E-71CE-4560-A10E-7510D32F7566}"/>
              </a:ext>
            </a:extLst>
          </p:cNvPr>
          <p:cNvSpPr/>
          <p:nvPr/>
        </p:nvSpPr>
        <p:spPr>
          <a:xfrm>
            <a:off x="313462" y="1811556"/>
            <a:ext cx="8620828" cy="4201901"/>
          </a:xfrm>
          <a:prstGeom prst="rect">
            <a:avLst/>
          </a:prstGeom>
          <a:ln w="19050">
            <a:noFill/>
          </a:ln>
        </p:spPr>
        <p:txBody>
          <a:bodyPr anchor="ctr" bIns="72000" lIns="72000" rIns="72000" tIns="72000" wrap="square">
            <a:spAutoFit/>
          </a:bodyPr>
          <a:lstStyle/>
          <a:p>
            <a:r>
              <a:rPr altLang="en-US" b="0" dirty="0" kumimoji="0" lang="ja-JP" sz="2200">
                <a:latin charset="-128" panose="020B0604030504040204" pitchFamily="50" typeface="メイリオ"/>
                <a:ea charset="-128" panose="020B0604030504040204" pitchFamily="50" typeface="メイリオ"/>
              </a:rPr>
              <a:t>○　成績請求情報の提供手続</a:t>
            </a:r>
            <a:endParaRPr altLang="ja-JP" b="0" dirty="0" kumimoji="0" lang="en-US" sz="2200">
              <a:latin charset="-128" panose="020B0604030504040204" pitchFamily="50" typeface="メイリオ"/>
              <a:ea charset="-128" panose="020B0604030504040204" pitchFamily="50" typeface="メイリオ"/>
            </a:endParaRPr>
          </a:p>
          <a:p>
            <a:pPr>
              <a:spcBef>
                <a:spcPts val="600"/>
              </a:spcBef>
            </a:pPr>
            <a:r>
              <a:rPr altLang="en-US" b="0" dirty="0" kumimoji="0" lang="ja-JP" sz="2000">
                <a:latin charset="-128" panose="020B0604030504040204" pitchFamily="50" typeface="メイリオ"/>
                <a:ea charset="-128" panose="020B0604030504040204" pitchFamily="50" typeface="メイリオ"/>
              </a:rPr>
              <a:t>　　志願者は、大学入学共通テストの成績を利用する選抜区分に出願する　</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場合、成績請求情報</a:t>
            </a:r>
            <a:r>
              <a:rPr altLang="ja-JP" b="0" baseline="3000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を志望大学へ提供するための手続きが必要。</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この手続だけでは、志望大学への出願は完了しない</a:t>
            </a:r>
            <a:r>
              <a:rPr altLang="en-US" b="0" dirty="0" kumimoji="0" lang="ja-JP" sz="2000">
                <a:latin charset="-128" panose="020B0604030504040204" pitchFamily="50" typeface="メイリオ"/>
                <a:ea charset="-128" panose="020B0604030504040204" pitchFamily="50" typeface="メイリオ"/>
              </a:rPr>
              <a:t>。</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1800">
                <a:latin charset="-128" panose="020B0604030504040204" pitchFamily="50" typeface="メイリオ"/>
                <a:ea charset="-128" panose="020B0604030504040204" pitchFamily="50" typeface="メイリオ"/>
              </a:rPr>
              <a:t>※</a:t>
            </a:r>
            <a:r>
              <a:rPr altLang="en-US" b="0" dirty="0" kumimoji="0" lang="ja-JP" sz="1800">
                <a:latin charset="-128" panose="020B0604030504040204" pitchFamily="50" typeface="メイリオ"/>
                <a:ea charset="-128" panose="020B0604030504040204" pitchFamily="50" typeface="メイリオ"/>
              </a:rPr>
              <a:t>　成績請求情報とは、各大学が大学入試センターに志願者の大学入学共通　</a:t>
            </a:r>
            <a:endParaRPr altLang="ja-JP" b="0" dirty="0" kumimoji="0" lang="en-US" sz="1800">
              <a:latin charset="-128" panose="020B0604030504040204" pitchFamily="50" typeface="メイリオ"/>
              <a:ea charset="-128" panose="020B0604030504040204" pitchFamily="50" typeface="メイリオ"/>
            </a:endParaRPr>
          </a:p>
          <a:p>
            <a:pPr>
              <a:spcBef>
                <a:spcPts val="0"/>
              </a:spcBef>
            </a:pPr>
            <a:r>
              <a:rPr altLang="en-US" b="0" dirty="0" kumimoji="0" lang="ja-JP" sz="1800">
                <a:latin charset="-128" panose="020B0604030504040204" pitchFamily="50" typeface="メイリオ"/>
                <a:ea charset="-128" panose="020B0604030504040204" pitchFamily="50" typeface="メイリオ"/>
              </a:rPr>
              <a:t>　　　テストの成績を請求するための情報</a:t>
            </a:r>
            <a:endParaRPr altLang="ja-JP" b="0" dirty="0" kumimoji="0" lang="en-US" sz="1800">
              <a:latin charset="-128" panose="020B0604030504040204" pitchFamily="50" typeface="メイリオ"/>
              <a:ea charset="-128" panose="020B0604030504040204" pitchFamily="50" typeface="メイリオ"/>
            </a:endParaRPr>
          </a:p>
          <a:p>
            <a:endParaRPr altLang="ja-JP" b="0" dirty="0" kumimoji="0" lang="en-US" sz="1800">
              <a:latin charset="-128" panose="020B0604030504040204" pitchFamily="50" typeface="メイリオ"/>
              <a:ea charset="-128" panose="020B0604030504040204" pitchFamily="50" typeface="メイリオ"/>
            </a:endParaRPr>
          </a:p>
          <a:p>
            <a:pPr>
              <a:spcBef>
                <a:spcPts val="600"/>
              </a:spcBef>
            </a:pPr>
            <a:r>
              <a:rPr altLang="en-US" b="0" dirty="0" kumimoji="0" lang="ja-JP" sz="2200">
                <a:latin charset="-128" panose="020B0604030504040204" pitchFamily="50" typeface="メイリオ"/>
                <a:ea charset="-128" panose="020B0604030504040204" pitchFamily="50" typeface="メイリオ"/>
              </a:rPr>
              <a:t>○　手続の方式</a:t>
            </a:r>
            <a:endParaRPr altLang="ja-JP" b="0" dirty="0" kumimoji="0" lang="en-US" sz="2200">
              <a:latin charset="-128" panose="020B0604030504040204" pitchFamily="50" typeface="メイリオ"/>
              <a:ea charset="-128" panose="020B0604030504040204" pitchFamily="50" typeface="メイリオ"/>
            </a:endParaRPr>
          </a:p>
          <a:p>
            <a:pPr>
              <a:spcBef>
                <a:spcPts val="600"/>
              </a:spcBef>
            </a:pP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2000">
                <a:latin charset="-128" panose="020B0604030504040204" pitchFamily="50" typeface="メイリオ"/>
                <a:ea charset="-128" panose="020B0604030504040204" pitchFamily="50" typeface="メイリオ"/>
              </a:rPr>
              <a:t>Web</a:t>
            </a:r>
            <a:r>
              <a:rPr altLang="en-US" b="0" dirty="0" kumimoji="0" lang="ja-JP" sz="2000">
                <a:latin charset="-128" panose="020B0604030504040204" pitchFamily="50" typeface="メイリオ"/>
                <a:ea charset="-128" panose="020B0604030504040204" pitchFamily="50" typeface="メイリオ"/>
              </a:rPr>
              <a:t>方式」、「チケット方式」の２通り。</a:t>
            </a:r>
            <a:br>
              <a:rPr altLang="ja-JP" b="0" dirty="0" kumimoji="0" lang="en-US" sz="2000">
                <a:latin charset="-128" panose="020B0604030504040204" pitchFamily="50" typeface="メイリオ"/>
                <a:ea charset="-128" panose="020B0604030504040204" pitchFamily="50" typeface="メイリオ"/>
              </a:rPr>
            </a:br>
            <a:r>
              <a:rPr altLang="en-US" b="0" dirty="0" kumimoji="0" lang="ja-JP" sz="2000">
                <a:latin charset="-128" panose="020B0604030504040204" pitchFamily="50" typeface="メイリオ"/>
                <a:ea charset="-128" panose="020B0604030504040204" pitchFamily="50" typeface="メイリオ"/>
              </a:rPr>
              <a:t>　　</a:t>
            </a:r>
            <a:r>
              <a:rPr altLang="en-US" dirty="0" kumimoji="0" lang="ja-JP" sz="2000" u="sng">
                <a:solidFill>
                  <a:srgbClr val="FF0000"/>
                </a:solidFill>
                <a:latin charset="-128" panose="020B0604030504040204" pitchFamily="50" typeface="メイリオ"/>
                <a:ea charset="-128" panose="020B0604030504040204" pitchFamily="50" typeface="メイリオ"/>
              </a:rPr>
              <a:t>志望大学の募集要項等で大学が指定する方式・手続方法を確認</a:t>
            </a:r>
            <a:r>
              <a:rPr altLang="en-US" b="0" dirty="0" kumimoji="0" lang="ja-JP" sz="2000">
                <a:latin charset="-128" panose="020B0604030504040204" pitchFamily="50" typeface="メイリオ"/>
                <a:ea charset="-128" panose="020B0604030504040204" pitchFamily="50" typeface="メイリオ"/>
              </a:rPr>
              <a:t>する</a:t>
            </a:r>
            <a:r>
              <a:rPr altLang="en-US" b="0" dirty="0" err="1" kumimoji="0" lang="ja-JP" sz="2000">
                <a:latin charset="-128" panose="020B0604030504040204" pitchFamily="50" typeface="メイリオ"/>
                <a:ea charset="-128" panose="020B0604030504040204" pitchFamily="50" typeface="メイリオ"/>
              </a:rPr>
              <a:t>こ</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と。</a:t>
            </a:r>
          </a:p>
        </p:txBody>
      </p:sp>
    </p:spTree>
    <p:extLst>
      <p:ext uri="{BB962C8B-B14F-4D97-AF65-F5344CB8AC3E}">
        <p14:creationId xmlns:p14="http://schemas.microsoft.com/office/powerpoint/2010/main" val="114734005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14</a:t>
            </a:fld>
            <a:endParaRPr altLang="en-US" dirty="0" lang="ja-JP">
              <a:solidFill>
                <a:prstClr val="black">
                  <a:tint val="75000"/>
                </a:prstClr>
              </a:solidFill>
            </a:endParaRPr>
          </a:p>
        </p:txBody>
      </p:sp>
      <p:sp>
        <p:nvSpPr>
          <p:cNvPr id="6" name="AutoShape 6">
            <a:extLst>
              <a:ext uri="{FF2B5EF4-FFF2-40B4-BE49-F238E27FC236}">
                <a16:creationId xmlns:a16="http://schemas.microsoft.com/office/drawing/2014/main" id="{FB267046-A135-4B96-A091-14F62EA17D34}"/>
              </a:ext>
            </a:extLst>
          </p:cNvPr>
          <p:cNvSpPr>
            <a:spLocks noChangeArrowheads="1"/>
          </p:cNvSpPr>
          <p:nvPr/>
        </p:nvSpPr>
        <p:spPr bwMode="auto">
          <a:xfrm>
            <a:off x="251520" y="836712"/>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５　成績の閲覧</a:t>
            </a:r>
            <a:endParaRPr altLang="ja-JP" dirty="0" lang="en-US" sz="2400">
              <a:latin charset="-128" panose="020B0604030504040204" pitchFamily="50" typeface="メイリオ"/>
              <a:ea charset="-128" panose="020B0604030504040204" pitchFamily="50" typeface="メイリオ"/>
            </a:endParaRPr>
          </a:p>
        </p:txBody>
      </p:sp>
      <p:sp>
        <p:nvSpPr>
          <p:cNvPr id="7" name="正方形/長方形 6">
            <a:extLst>
              <a:ext uri="{FF2B5EF4-FFF2-40B4-BE49-F238E27FC236}">
                <a16:creationId xmlns:a16="http://schemas.microsoft.com/office/drawing/2014/main" id="{623BC2F0-E879-47E1-816C-6237A7B83752}"/>
              </a:ext>
            </a:extLst>
          </p:cNvPr>
          <p:cNvSpPr/>
          <p:nvPr/>
        </p:nvSpPr>
        <p:spPr>
          <a:xfrm>
            <a:off x="271652" y="2102202"/>
            <a:ext cx="8620828" cy="822515"/>
          </a:xfrm>
          <a:prstGeom prst="rect">
            <a:avLst/>
          </a:prstGeom>
          <a:ln w="19050">
            <a:noFill/>
          </a:ln>
        </p:spPr>
        <p:txBody>
          <a:bodyPr anchor="ctr" bIns="72000" lIns="72000" rIns="72000" tIns="72000" wrap="square">
            <a:spAutoFit/>
          </a:bodyPr>
          <a:lstStyle/>
          <a:p>
            <a:r>
              <a:rPr altLang="en-US" b="0" dirty="0" kumimoji="0" lang="ja-JP" sz="2000">
                <a:latin charset="-128" panose="020B0604030504040204" pitchFamily="50" typeface="メイリオ"/>
                <a:ea charset="-128" panose="020B0604030504040204" pitchFamily="50" typeface="メイリオ"/>
              </a:rPr>
              <a:t>○　出願時に希望した志願者は、マイページ上で自身の成績の閲覧が可能。</a:t>
            </a:r>
            <a:endParaRPr altLang="ja-JP" b="0" dirty="0" kumimoji="0" lang="en-US" sz="2000">
              <a:latin charset="-128" panose="020B0604030504040204" pitchFamily="50" typeface="メイリオ"/>
              <a:ea charset="-128" panose="020B0604030504040204" pitchFamily="50" typeface="メイリオ"/>
            </a:endParaRPr>
          </a:p>
          <a:p>
            <a:r>
              <a:rPr altLang="en-US" b="0" dirty="0" kumimoji="0" lang="ja-JP" sz="2000">
                <a:latin charset="-128" panose="020B0604030504040204" pitchFamily="50" typeface="メイリオ"/>
                <a:ea charset="-128" panose="020B0604030504040204" pitchFamily="50" typeface="メイリオ"/>
              </a:rPr>
              <a:t>　（従前の「成績通知書」は送付しない。）</a:t>
            </a:r>
            <a:endParaRPr altLang="ja-JP" b="0" dirty="0" kumimoji="0" lang="en-US" sz="2000">
              <a:latin charset="-128" panose="020B0604030504040204" pitchFamily="50" typeface="メイリオ"/>
              <a:ea charset="-128" panose="020B0604030504040204" pitchFamily="50" typeface="メイリオ"/>
            </a:endParaRPr>
          </a:p>
        </p:txBody>
      </p:sp>
      <p:sp>
        <p:nvSpPr>
          <p:cNvPr id="5" name="正方形/長方形 4">
            <a:extLst>
              <a:ext uri="{FF2B5EF4-FFF2-40B4-BE49-F238E27FC236}">
                <a16:creationId xmlns:a16="http://schemas.microsoft.com/office/drawing/2014/main" id="{DEF0F29A-5087-4EE5-B0ED-6F3CAC30BD63}"/>
              </a:ext>
            </a:extLst>
          </p:cNvPr>
          <p:cNvSpPr/>
          <p:nvPr/>
        </p:nvSpPr>
        <p:spPr>
          <a:xfrm>
            <a:off x="467544" y="3356992"/>
            <a:ext cx="8136903" cy="1033717"/>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u="sng">
                <a:latin charset="-128" panose="020B0604030504040204" pitchFamily="50" typeface="メイリオ"/>
                <a:ea charset="-128" panose="020B0604030504040204" pitchFamily="50" typeface="メイリオ"/>
              </a:rPr>
              <a:t>【</a:t>
            </a:r>
            <a:r>
              <a:rPr altLang="en-US" dirty="0" kumimoji="0" lang="ja-JP" sz="2400" u="sng">
                <a:latin charset="-128" panose="020B0604030504040204" pitchFamily="50" typeface="メイリオ"/>
                <a:ea charset="-128" panose="020B0604030504040204" pitchFamily="50" typeface="メイリオ"/>
              </a:rPr>
              <a:t>成績の閲覧期間</a:t>
            </a:r>
            <a:r>
              <a:rPr altLang="ja-JP" dirty="0" kumimoji="0" lang="en-US" sz="2400" u="sng">
                <a:latin charset="-128" panose="020B0604030504040204" pitchFamily="50" typeface="メイリオ"/>
                <a:ea charset="-128" panose="020B0604030504040204" pitchFamily="50" typeface="メイリオ"/>
              </a:rPr>
              <a:t>】</a:t>
            </a:r>
            <a:endParaRPr altLang="en-US" dirty="0" kumimoji="0" lang="ja-JP" sz="2400" u="sng">
              <a:latin charset="-128" panose="020B0604030504040204" pitchFamily="50" typeface="メイリオ"/>
              <a:ea charset="-128" panose="020B0604030504040204" pitchFamily="50" typeface="メイリオ"/>
            </a:endParaRPr>
          </a:p>
          <a:p>
            <a:pPr indent="-457200" marL="180000">
              <a:spcBef>
                <a:spcPts val="600"/>
              </a:spcBef>
              <a:spcAft>
                <a:spcPts val="0"/>
              </a:spcAft>
              <a:defRPr/>
            </a:pPr>
            <a:r>
              <a:rPr altLang="en-US" b="0" dirty="0" kumimoji="0" lang="ja-JP" sz="2400">
                <a:latin charset="-128" panose="020B0604030504040204" pitchFamily="50" typeface="メイリオ"/>
                <a:ea charset="-128" panose="020B0604030504040204" pitchFamily="50" typeface="メイリオ"/>
              </a:rPr>
              <a:t>　</a:t>
            </a:r>
            <a:r>
              <a:rPr altLang="en-US" dirty="0" kumimoji="0" lang="ja-JP" sz="2400" u="sng">
                <a:latin charset="-128" panose="020B0604030504040204" pitchFamily="50" typeface="メイリオ"/>
                <a:ea charset="-128" panose="020B0604030504040204" pitchFamily="50" typeface="メイリオ"/>
              </a:rPr>
              <a:t>令和</a:t>
            </a:r>
            <a:r>
              <a:rPr altLang="ja-JP" dirty="0" kumimoji="0" lang="en-US" sz="2400" u="sng">
                <a:latin charset="-128" panose="020B0604030504040204" pitchFamily="50" typeface="メイリオ"/>
                <a:ea charset="-128" panose="020B0604030504040204" pitchFamily="50" typeface="メイリオ"/>
              </a:rPr>
              <a:t>9</a:t>
            </a:r>
            <a:r>
              <a:rPr altLang="en-US" dirty="0" kumimoji="0" lang="ja-JP" sz="2400" u="sng">
                <a:latin charset="-128" panose="020B0604030504040204" pitchFamily="50" typeface="メイリオ"/>
                <a:ea charset="-128" panose="020B0604030504040204" pitchFamily="50" typeface="メイリオ"/>
              </a:rPr>
              <a:t>年</a:t>
            </a:r>
            <a:r>
              <a:rPr altLang="ja-JP" dirty="0" kumimoji="0" lang="en-US" sz="2400" u="sng">
                <a:latin charset="-128" panose="020B0604030504040204" pitchFamily="50" typeface="メイリオ"/>
                <a:ea charset="-128" panose="020B0604030504040204" pitchFamily="50" typeface="メイリオ"/>
              </a:rPr>
              <a:t>4</a:t>
            </a:r>
            <a:r>
              <a:rPr altLang="en-US" dirty="0" kumimoji="0" lang="ja-JP" sz="2400" u="sng">
                <a:latin charset="-128" panose="020B0604030504040204" pitchFamily="50" typeface="メイリオ"/>
                <a:ea charset="-128" panose="020B0604030504040204" pitchFamily="50" typeface="メイリオ"/>
              </a:rPr>
              <a:t>月</a:t>
            </a:r>
            <a:r>
              <a:rPr altLang="ja-JP" dirty="0" kumimoji="0" lang="en-US" sz="2400" u="sng">
                <a:latin charset="-128" panose="020B0604030504040204" pitchFamily="50" typeface="メイリオ"/>
                <a:ea charset="-128" panose="020B0604030504040204" pitchFamily="50" typeface="メイリオ"/>
              </a:rPr>
              <a:t>1</a:t>
            </a:r>
            <a:r>
              <a:rPr altLang="en-US" dirty="0" kumimoji="0" lang="ja-JP" sz="2400" u="sng">
                <a:latin charset="-128" panose="020B0604030504040204" pitchFamily="50" typeface="メイリオ"/>
                <a:ea charset="-128" panose="020B0604030504040204" pitchFamily="50" typeface="メイリオ"/>
              </a:rPr>
              <a:t>日（木）</a:t>
            </a:r>
            <a:r>
              <a:rPr altLang="ja-JP" dirty="0" kumimoji="0" lang="en-US" sz="2400" u="sng">
                <a:latin charset="-128" panose="020B0604030504040204" pitchFamily="50" typeface="メイリオ"/>
                <a:ea charset="-128" panose="020B0604030504040204" pitchFamily="50" typeface="メイリオ"/>
              </a:rPr>
              <a:t>10:00 </a:t>
            </a:r>
            <a:r>
              <a:rPr altLang="en-US" dirty="0" kumimoji="0" lang="ja-JP" sz="2400" u="sng">
                <a:latin charset="-128" panose="020B0604030504040204" pitchFamily="50" typeface="メイリオ"/>
                <a:ea charset="-128" panose="020B0604030504040204" pitchFamily="50" typeface="メイリオ"/>
              </a:rPr>
              <a:t>～ </a:t>
            </a:r>
            <a:r>
              <a:rPr altLang="ja-JP" dirty="0" kumimoji="0" lang="en-US" sz="2400" u="sng">
                <a:solidFill>
                  <a:srgbClr val="FF0000"/>
                </a:solidFill>
                <a:latin charset="-128" panose="020B0604030504040204" pitchFamily="50" typeface="メイリオ"/>
                <a:ea charset="-128" panose="020B0604030504040204" pitchFamily="50" typeface="メイリオ"/>
              </a:rPr>
              <a:t>4</a:t>
            </a:r>
            <a:r>
              <a:rPr altLang="en-US" dirty="0" kumimoji="0" lang="ja-JP" sz="2400" u="sng">
                <a:solidFill>
                  <a:srgbClr val="FF0000"/>
                </a:solidFill>
                <a:latin charset="-128" panose="020B0604030504040204" pitchFamily="50" typeface="メイリオ"/>
                <a:ea charset="-128" panose="020B0604030504040204" pitchFamily="50" typeface="メイリオ"/>
              </a:rPr>
              <a:t>月</a:t>
            </a:r>
            <a:r>
              <a:rPr altLang="ja-JP" dirty="0" kumimoji="0" lang="en-US" sz="2400" u="sng">
                <a:solidFill>
                  <a:srgbClr val="FF0000"/>
                </a:solidFill>
                <a:latin charset="-128" panose="020B0604030504040204" pitchFamily="50" typeface="メイリオ"/>
                <a:ea charset="-128" panose="020B0604030504040204" pitchFamily="50" typeface="メイリオ"/>
              </a:rPr>
              <a:t>30</a:t>
            </a:r>
            <a:r>
              <a:rPr altLang="en-US" dirty="0" kumimoji="0" lang="ja-JP" sz="2400" u="sng">
                <a:solidFill>
                  <a:srgbClr val="FF0000"/>
                </a:solidFill>
                <a:latin charset="-128" panose="020B0604030504040204" pitchFamily="50" typeface="メイリオ"/>
                <a:ea charset="-128" panose="020B0604030504040204" pitchFamily="50" typeface="メイリオ"/>
              </a:rPr>
              <a:t>日（金）</a:t>
            </a:r>
            <a:r>
              <a:rPr altLang="ja-JP" dirty="0" kumimoji="0" lang="en-US" sz="2400" u="sng">
                <a:solidFill>
                  <a:srgbClr val="FF0000"/>
                </a:solidFill>
                <a:latin charset="-128" panose="020B0604030504040204" pitchFamily="50" typeface="メイリオ"/>
                <a:ea charset="-128" panose="020B0604030504040204" pitchFamily="50" typeface="メイリオ"/>
              </a:rPr>
              <a:t>17:00</a:t>
            </a:r>
          </a:p>
        </p:txBody>
      </p:sp>
    </p:spTree>
    <p:extLst>
      <p:ext uri="{BB962C8B-B14F-4D97-AF65-F5344CB8AC3E}">
        <p14:creationId xmlns:p14="http://schemas.microsoft.com/office/powerpoint/2010/main" val="80584291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15</a:t>
            </a:fld>
            <a:endParaRPr altLang="en-US" dirty="0" lang="ja-JP">
              <a:solidFill>
                <a:prstClr val="black">
                  <a:tint val="75000"/>
                </a:prstClr>
              </a:solidFill>
            </a:endParaRPr>
          </a:p>
        </p:txBody>
      </p:sp>
      <p:sp>
        <p:nvSpPr>
          <p:cNvPr id="7" name="正方形/長方形 6">
            <a:extLst>
              <a:ext uri="{FF2B5EF4-FFF2-40B4-BE49-F238E27FC236}">
                <a16:creationId xmlns:a16="http://schemas.microsoft.com/office/drawing/2014/main" id="{ACA54376-026F-4201-8B23-5B4CC7A1C950}"/>
              </a:ext>
            </a:extLst>
          </p:cNvPr>
          <p:cNvSpPr/>
          <p:nvPr/>
        </p:nvSpPr>
        <p:spPr>
          <a:xfrm>
            <a:off x="251520" y="1761136"/>
            <a:ext cx="8463645" cy="4762055"/>
          </a:xfrm>
          <a:prstGeom prst="rect">
            <a:avLst/>
          </a:prstGeom>
          <a:ln w="19050">
            <a:noFill/>
          </a:ln>
        </p:spPr>
        <p:txBody>
          <a:bodyPr anchor="ctr" bIns="72000" lIns="72000" rIns="72000" tIns="72000" wrap="square">
            <a:spAutoFit/>
          </a:bodyPr>
          <a:lstStyle/>
          <a:p>
            <a:pPr indent="-457200" marL="144000">
              <a:spcBef>
                <a:spcPts val="0"/>
              </a:spcBef>
            </a:pPr>
            <a:r>
              <a:rPr altLang="en-US" b="0" dirty="0" lang="ja-JP" sz="2000">
                <a:latin charset="-128" panose="020B0604030504040204" pitchFamily="50" typeface="メイリオ"/>
                <a:ea charset="-128" panose="020B0604030504040204" pitchFamily="50" typeface="メイリオ"/>
              </a:rPr>
              <a:t>○　出願サイト操作マニュアルを下記の日程で公開することを予定して　</a:t>
            </a:r>
            <a:endParaRPr altLang="ja-JP" b="0" dirty="0" lang="en-US" sz="2000">
              <a:latin charset="-128" panose="020B0604030504040204" pitchFamily="50" typeface="メイリオ"/>
              <a:ea charset="-128" panose="020B0604030504040204" pitchFamily="50" typeface="メイリオ"/>
            </a:endParaRPr>
          </a:p>
          <a:p>
            <a:pPr indent="-457200" marL="144000">
              <a:spcBef>
                <a:spcPts val="0"/>
              </a:spcBef>
            </a:pPr>
            <a:r>
              <a:rPr altLang="en-US" b="0" dirty="0" lang="ja-JP" sz="2000">
                <a:latin charset="-128" panose="020B0604030504040204" pitchFamily="50" typeface="メイリオ"/>
                <a:ea charset="-128" panose="020B0604030504040204" pitchFamily="50" typeface="メイリオ"/>
              </a:rPr>
              <a:t>　いる。</a:t>
            </a:r>
            <a:r>
              <a:rPr altLang="en-US" dirty="0" lang="ja-JP" sz="2000" u="sng">
                <a:latin charset="-128" panose="020B0604030504040204" pitchFamily="50" typeface="メイリオ"/>
                <a:ea charset="-128" panose="020B0604030504040204" pitchFamily="50" typeface="メイリオ"/>
              </a:rPr>
              <a:t>操作マニュアルには、一連の画面イメージを掲載し、操作の流　</a:t>
            </a:r>
            <a:endParaRPr altLang="ja-JP" dirty="0" lang="en-US" sz="2000" u="sng">
              <a:latin charset="-128" panose="020B0604030504040204" pitchFamily="50" typeface="メイリオ"/>
              <a:ea charset="-128" panose="020B0604030504040204" pitchFamily="50" typeface="メイリオ"/>
            </a:endParaRPr>
          </a:p>
          <a:p>
            <a:pPr indent="-457200" marL="144000">
              <a:spcBef>
                <a:spcPts val="0"/>
              </a:spcBef>
            </a:pPr>
            <a:r>
              <a:rPr altLang="en-US" b="0" dirty="0" lang="ja-JP" sz="2000">
                <a:latin charset="-128" panose="020B0604030504040204" pitchFamily="50" typeface="メイリオ"/>
                <a:ea charset="-128" panose="020B0604030504040204" pitchFamily="50" typeface="メイリオ"/>
              </a:rPr>
              <a:t>　</a:t>
            </a:r>
            <a:r>
              <a:rPr altLang="en-US" dirty="0" err="1" lang="ja-JP" sz="2000" u="sng">
                <a:latin charset="-128" panose="020B0604030504040204" pitchFamily="50" typeface="メイリオ"/>
                <a:ea charset="-128" panose="020B0604030504040204" pitchFamily="50" typeface="メイリオ"/>
              </a:rPr>
              <a:t>れが</a:t>
            </a:r>
            <a:r>
              <a:rPr altLang="en-US" dirty="0" lang="ja-JP" sz="2000" u="sng">
                <a:latin charset="-128" panose="020B0604030504040204" pitchFamily="50" typeface="メイリオ"/>
                <a:ea charset="-128" panose="020B0604030504040204" pitchFamily="50" typeface="メイリオ"/>
              </a:rPr>
              <a:t>分かるように作成している。</a:t>
            </a:r>
            <a:endParaRPr altLang="ja-JP" dirty="0" lang="en-US" sz="2000" u="sng">
              <a:latin charset="-128" panose="020B0604030504040204" pitchFamily="50" typeface="メイリオ"/>
              <a:ea charset="-128" panose="020B0604030504040204" pitchFamily="50" typeface="メイリオ"/>
            </a:endParaRPr>
          </a:p>
          <a:p>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公開スケジュール（予定）　</a:t>
            </a:r>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・「マイページ作成編」　　　　　　　　</a:t>
            </a:r>
            <a:r>
              <a:rPr altLang="ja-JP" b="0" dirty="0" lang="en-US" sz="2000">
                <a:latin charset="-128" panose="020B0604030504040204" pitchFamily="50" typeface="メイリオ"/>
                <a:ea charset="-128" panose="020B0604030504040204" pitchFamily="50" typeface="メイリオ"/>
              </a:rPr>
              <a:t>【7</a:t>
            </a:r>
            <a:r>
              <a:rPr altLang="en-US" b="0" dirty="0" lang="ja-JP" sz="2000">
                <a:latin charset="-128" panose="020B0604030504040204" pitchFamily="50" typeface="メイリオ"/>
                <a:ea charset="-128" panose="020B0604030504040204" pitchFamily="50" typeface="メイリオ"/>
              </a:rPr>
              <a:t>月</a:t>
            </a:r>
            <a:r>
              <a:rPr altLang="ja-JP" b="0" dirty="0" lang="en-US" sz="2000">
                <a:latin charset="-128" panose="020B0604030504040204" pitchFamily="50" typeface="メイリオ"/>
                <a:ea charset="-128" panose="020B0604030504040204" pitchFamily="50" typeface="メイリオ"/>
              </a:rPr>
              <a:t>1</a:t>
            </a:r>
            <a:r>
              <a:rPr altLang="en-US" b="0" dirty="0" lang="ja-JP" sz="2000">
                <a:latin charset="-128" panose="020B0604030504040204" pitchFamily="50" typeface="メイリオ"/>
                <a:ea charset="-128" panose="020B0604030504040204" pitchFamily="50" typeface="メイリオ"/>
              </a:rPr>
              <a:t>日公開予定</a:t>
            </a:r>
            <a:r>
              <a:rPr altLang="ja-JP" b="0" dirty="0" lang="en-US" sz="2000">
                <a:latin charset="-128" panose="020B0604030504040204" pitchFamily="50" typeface="メイリオ"/>
                <a:ea charset="-128" panose="020B0604030504040204" pitchFamily="50" typeface="メイリオ"/>
              </a:rPr>
              <a:t>】</a:t>
            </a:r>
          </a:p>
          <a:p>
            <a:r>
              <a:rPr altLang="en-US" b="0" dirty="0" lang="ja-JP" sz="2000">
                <a:latin charset="-128" panose="020B0604030504040204" pitchFamily="50" typeface="メイリオ"/>
                <a:ea charset="-128" panose="020B0604030504040204" pitchFamily="50" typeface="メイリオ"/>
              </a:rPr>
              <a:t>　　・「出願・受験票・成績の閲覧編」　　   </a:t>
            </a:r>
            <a:r>
              <a:rPr altLang="ja-JP" b="0" dirty="0" lang="en-US" sz="2000">
                <a:latin charset="-128" panose="020B0604030504040204" pitchFamily="50" typeface="メイリオ"/>
                <a:ea charset="-128" panose="020B0604030504040204" pitchFamily="50" typeface="メイリオ"/>
              </a:rPr>
              <a:t>【9</a:t>
            </a:r>
            <a:r>
              <a:rPr altLang="en-US" b="0" dirty="0" lang="ja-JP" sz="2000">
                <a:latin charset="-128" panose="020B0604030504040204" pitchFamily="50" typeface="メイリオ"/>
                <a:ea charset="-128" panose="020B0604030504040204" pitchFamily="50" typeface="メイリオ"/>
              </a:rPr>
              <a:t>月上旬頃公開予定</a:t>
            </a:r>
            <a:r>
              <a:rPr altLang="ja-JP" b="0" dirty="0" lang="en-US" sz="2000">
                <a:latin charset="-128" panose="020B0604030504040204" pitchFamily="50" typeface="メイリオ"/>
                <a:ea charset="-128" panose="020B0604030504040204" pitchFamily="50" typeface="メイリオ"/>
              </a:rPr>
              <a:t>】</a:t>
            </a:r>
          </a:p>
          <a:p>
            <a:r>
              <a:rPr altLang="en-US" b="0" dirty="0" lang="ja-JP" sz="2000">
                <a:latin charset="-128" panose="020B0604030504040204" pitchFamily="50" typeface="メイリオ"/>
                <a:ea charset="-128" panose="020B0604030504040204" pitchFamily="50" typeface="メイリオ"/>
              </a:rPr>
              <a:t>　　・「志望大学への出願に係る手続編」　   </a:t>
            </a:r>
            <a:r>
              <a:rPr altLang="ja-JP" b="0" dirty="0" lang="en-US" sz="2000">
                <a:latin charset="-128" panose="020B0604030504040204" pitchFamily="50" typeface="メイリオ"/>
                <a:ea charset="-128" panose="020B0604030504040204" pitchFamily="50" typeface="メイリオ"/>
              </a:rPr>
              <a:t>【11</a:t>
            </a:r>
            <a:r>
              <a:rPr altLang="en-US" b="0" dirty="0" lang="ja-JP" sz="2000">
                <a:latin charset="-128" panose="020B0604030504040204" pitchFamily="50" typeface="メイリオ"/>
                <a:ea charset="-128" panose="020B0604030504040204" pitchFamily="50" typeface="メイリオ"/>
              </a:rPr>
              <a:t>月上旬頃公開予定</a:t>
            </a:r>
            <a:r>
              <a:rPr altLang="ja-JP" b="0" dirty="0" lang="en-US" sz="2000">
                <a:latin charset="-128" panose="020B0604030504040204" pitchFamily="50" typeface="メイリオ"/>
                <a:ea charset="-128" panose="020B0604030504040204" pitchFamily="50" typeface="メイリオ"/>
              </a:rPr>
              <a:t>】</a:t>
            </a:r>
          </a:p>
          <a:p>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〇　掲載</a:t>
            </a:r>
            <a:r>
              <a:rPr altLang="ja-JP" b="0" dirty="0" lang="en-US" sz="2000">
                <a:latin charset="-128" panose="020B0604030504040204" pitchFamily="50" typeface="メイリオ"/>
                <a:ea charset="-128" panose="020B0604030504040204" pitchFamily="50" typeface="メイリオ"/>
              </a:rPr>
              <a:t>URL</a:t>
            </a:r>
            <a:r>
              <a:rPr altLang="en-US" b="0" dirty="0" lang="ja-JP" sz="2000">
                <a:latin charset="-128" panose="020B0604030504040204" pitchFamily="50" typeface="メイリオ"/>
                <a:ea charset="-128" panose="020B0604030504040204" pitchFamily="50" typeface="メイリオ"/>
              </a:rPr>
              <a:t>（受験案内の表紙にも記載）</a:t>
            </a:r>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a:t>
            </a:r>
            <a:r>
              <a:rPr altLang="ja-JP" b="0" dirty="0" lang="en-US" sz="2000">
                <a:latin charset="-128" panose="020B0604030504040204" pitchFamily="50" typeface="メイリオ"/>
                <a:ea charset="-128" panose="020B0604030504040204" pitchFamily="50" typeface="メイリオ"/>
              </a:rPr>
              <a:t>https://www.dnc.ac.jp/kyotsu/web_syutugan.html#step2</a:t>
            </a:r>
          </a:p>
          <a:p>
            <a:endParaRPr altLang="ja-JP" b="0" dirty="0" lang="en-US" sz="2000">
              <a:latin charset="-128" panose="020B0604030504040204" pitchFamily="50" typeface="メイリオ"/>
              <a:ea charset="-128" panose="020B0604030504040204" pitchFamily="50" typeface="メイリオ"/>
            </a:endParaRPr>
          </a:p>
          <a:p>
            <a:endParaRPr altLang="ja-JP" b="0" dirty="0" lang="en-US" sz="2000">
              <a:latin charset="-128" panose="020B0604030504040204" pitchFamily="50" typeface="メイリオ"/>
              <a:ea charset="-128" panose="020B0604030504040204" pitchFamily="50" typeface="メイリオ"/>
            </a:endParaRPr>
          </a:p>
        </p:txBody>
      </p:sp>
      <p:sp>
        <p:nvSpPr>
          <p:cNvPr id="5" name="AutoShape 6">
            <a:extLst>
              <a:ext uri="{FF2B5EF4-FFF2-40B4-BE49-F238E27FC236}">
                <a16:creationId xmlns:a16="http://schemas.microsoft.com/office/drawing/2014/main" id="{E304C669-B859-4A9A-9060-9DD3CF26C1D3}"/>
              </a:ext>
            </a:extLst>
          </p:cNvPr>
          <p:cNvSpPr>
            <a:spLocks noChangeArrowheads="1"/>
          </p:cNvSpPr>
          <p:nvPr/>
        </p:nvSpPr>
        <p:spPr bwMode="auto">
          <a:xfrm>
            <a:off x="251520" y="836712"/>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６　出願サイト操作マニュアルについて</a:t>
            </a:r>
            <a:endParaRPr altLang="ja-JP" dirty="0" lang="en-US" sz="2400">
              <a:latin charset="-128" panose="020B0604030504040204" pitchFamily="50" typeface="メイリオ"/>
              <a:ea charset="-128" panose="020B0604030504040204" pitchFamily="50" typeface="メイリオ"/>
            </a:endParaRPr>
          </a:p>
        </p:txBody>
      </p:sp>
      <p:pic>
        <p:nvPicPr>
          <p:cNvPr id="6" name="図 5">
            <a:extLst>
              <a:ext uri="{FF2B5EF4-FFF2-40B4-BE49-F238E27FC236}">
                <a16:creationId xmlns:a16="http://schemas.microsoft.com/office/drawing/2014/main" id="{EAC79543-2F1E-4B43-92FE-EC6E382A9E21}"/>
              </a:ext>
            </a:extLst>
          </p:cNvPr>
          <p:cNvPicPr/>
          <p:nvPr/>
        </p:nvPicPr>
        <p:blipFill>
          <a:blip r:embed="rId3">
            <a:extLst>
              <a:ext uri="{28A0092B-C50C-407E-A947-70E740481C1C}">
                <a14:useLocalDpi xmlns:a14="http://schemas.microsoft.com/office/drawing/2010/main" val="0"/>
              </a:ext>
            </a:extLst>
          </a:blip>
          <a:stretch>
            <a:fillRect/>
          </a:stretch>
        </p:blipFill>
        <p:spPr>
          <a:xfrm>
            <a:off x="7525427" y="5646797"/>
            <a:ext cx="936104" cy="876394"/>
          </a:xfrm>
          <a:prstGeom prst="rect">
            <a:avLst/>
          </a:prstGeom>
        </p:spPr>
      </p:pic>
    </p:spTree>
    <p:extLst>
      <p:ext uri="{BB962C8B-B14F-4D97-AF65-F5344CB8AC3E}">
        <p14:creationId xmlns:p14="http://schemas.microsoft.com/office/powerpoint/2010/main" val="17534924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16</a:t>
            </a:fld>
            <a:endParaRPr altLang="en-US" dirty="0" lang="ja-JP">
              <a:solidFill>
                <a:prstClr val="black">
                  <a:tint val="75000"/>
                </a:prstClr>
              </a:solidFill>
            </a:endParaRPr>
          </a:p>
        </p:txBody>
      </p:sp>
      <p:sp>
        <p:nvSpPr>
          <p:cNvPr id="7" name="正方形/長方形 6">
            <a:extLst>
              <a:ext uri="{FF2B5EF4-FFF2-40B4-BE49-F238E27FC236}">
                <a16:creationId xmlns:a16="http://schemas.microsoft.com/office/drawing/2014/main" id="{ACA54376-026F-4201-8B23-5B4CC7A1C950}"/>
              </a:ext>
            </a:extLst>
          </p:cNvPr>
          <p:cNvSpPr/>
          <p:nvPr/>
        </p:nvSpPr>
        <p:spPr>
          <a:xfrm>
            <a:off x="559360" y="1772817"/>
            <a:ext cx="8025280" cy="3592504"/>
          </a:xfrm>
          <a:prstGeom prst="rect">
            <a:avLst/>
          </a:prstGeom>
          <a:ln w="19050">
            <a:noFill/>
          </a:ln>
        </p:spPr>
        <p:txBody>
          <a:bodyPr anchor="ctr" bIns="72000" lIns="72000" rIns="72000" tIns="72000" wrap="square">
            <a:spAutoFit/>
          </a:bodyPr>
          <a:lstStyle/>
          <a:p>
            <a:pPr indent="-457200" marL="144000">
              <a:spcBef>
                <a:spcPts val="0"/>
              </a:spcBef>
            </a:pPr>
            <a:r>
              <a:rPr altLang="en-US" b="0" dirty="0" lang="ja-JP" sz="2000">
                <a:latin charset="-128" panose="020B0604030504040204" pitchFamily="50" typeface="メイリオ"/>
                <a:ea charset="-128" panose="020B0604030504040204" pitchFamily="50" typeface="メイリオ"/>
              </a:rPr>
              <a:t>○　受験上の配慮を申請する場合は、</a:t>
            </a:r>
            <a:r>
              <a:rPr altLang="en-US" dirty="0" lang="ja-JP" sz="2000" u="sng">
                <a:solidFill>
                  <a:srgbClr val="FF0000"/>
                </a:solidFill>
                <a:latin charset="-128" panose="020B0604030504040204" pitchFamily="50" typeface="メイリオ"/>
                <a:ea charset="-128" panose="020B0604030504040204" pitchFamily="50" typeface="メイリオ"/>
              </a:rPr>
              <a:t>申請書類の様式を、志願者がマイページからダウンロード・印刷</a:t>
            </a:r>
            <a:r>
              <a:rPr altLang="en-US" b="0" dirty="0" lang="ja-JP" sz="2000">
                <a:latin charset="-128" panose="020B0604030504040204" pitchFamily="50" typeface="メイリオ"/>
                <a:ea charset="-128" panose="020B0604030504040204" pitchFamily="50" typeface="メイリオ"/>
              </a:rPr>
              <a:t>する。</a:t>
            </a:r>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　出願手続きとは別に、申請書類を大学入試センターへ</a:t>
            </a:r>
            <a:r>
              <a:rPr altLang="en-US" dirty="0" lang="ja-JP" sz="2000" u="sng">
                <a:solidFill>
                  <a:srgbClr val="FF0000"/>
                </a:solidFill>
                <a:latin charset="-128" panose="020B0604030504040204" pitchFamily="50" typeface="メイリオ"/>
                <a:ea charset="-128" panose="020B0604030504040204" pitchFamily="50" typeface="メイリオ"/>
              </a:rPr>
              <a:t>郵送</a:t>
            </a:r>
            <a:r>
              <a:rPr altLang="en-US" b="0" dirty="0" lang="ja-JP" sz="2000">
                <a:latin charset="-128" panose="020B0604030504040204" pitchFamily="50" typeface="メイリオ"/>
                <a:ea charset="-128" panose="020B0604030504040204" pitchFamily="50" typeface="メイリオ"/>
              </a:rPr>
              <a:t>。</a:t>
            </a:r>
            <a:endParaRPr altLang="ja-JP" b="0" dirty="0" lang="en-US" sz="2000">
              <a:latin charset="-128" panose="020B0604030504040204" pitchFamily="50" typeface="メイリオ"/>
              <a:ea charset="-128" panose="020B0604030504040204" pitchFamily="50" typeface="メイリオ"/>
            </a:endParaRPr>
          </a:p>
          <a:p>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a:t>
            </a:r>
            <a:r>
              <a:rPr altLang="en-US" dirty="0" lang="ja-JP" sz="2000">
                <a:latin charset="-128" panose="020B0604030504040204" pitchFamily="50" typeface="メイリオ"/>
                <a:ea charset="-128" panose="020B0604030504040204" pitchFamily="50" typeface="メイリオ"/>
              </a:rPr>
              <a:t>配慮申請受付期間</a:t>
            </a:r>
            <a:endParaRPr altLang="ja-JP" dirty="0" lang="en-US" sz="2000">
              <a:latin charset="-128" panose="020B0604030504040204" pitchFamily="50" typeface="メイリオ"/>
              <a:ea charset="-128" panose="020B0604030504040204" pitchFamily="50" typeface="メイリオ"/>
            </a:endParaRPr>
          </a:p>
          <a:p>
            <a:r>
              <a:rPr altLang="en-US"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令和</a:t>
            </a:r>
            <a:r>
              <a:rPr altLang="ja-JP" dirty="0" lang="en-US" sz="2000" u="sng">
                <a:latin charset="-128" panose="020B0604030504040204" pitchFamily="50" typeface="メイリオ"/>
                <a:ea charset="-128" panose="020B0604030504040204" pitchFamily="50" typeface="メイリオ"/>
              </a:rPr>
              <a:t>8</a:t>
            </a:r>
            <a:r>
              <a:rPr altLang="en-US" dirty="0" lang="ja-JP" sz="2000" u="sng">
                <a:latin charset="-128" panose="020B0604030504040204" pitchFamily="50" typeface="メイリオ"/>
                <a:ea charset="-128" panose="020B0604030504040204" pitchFamily="50" typeface="メイリオ"/>
              </a:rPr>
              <a:t>年</a:t>
            </a:r>
            <a:r>
              <a:rPr altLang="ja-JP" dirty="0" lang="en-US" sz="2000" u="sng">
                <a:latin charset="-128" panose="020B0604030504040204" pitchFamily="50" typeface="メイリオ"/>
                <a:ea charset="-128" panose="020B0604030504040204" pitchFamily="50" typeface="メイリオ"/>
              </a:rPr>
              <a:t>7</a:t>
            </a:r>
            <a:r>
              <a:rPr altLang="en-US" dirty="0" lang="ja-JP" sz="2000" u="sng">
                <a:latin charset="-128" panose="020B0604030504040204" pitchFamily="50" typeface="メイリオ"/>
                <a:ea charset="-128" panose="020B0604030504040204" pitchFamily="50" typeface="メイリオ"/>
              </a:rPr>
              <a:t>月</a:t>
            </a:r>
            <a:r>
              <a:rPr altLang="ja-JP" dirty="0" lang="en-US" sz="2000" u="sng">
                <a:latin charset="-128" panose="020B0604030504040204" pitchFamily="50" typeface="メイリオ"/>
                <a:ea charset="-128" panose="020B0604030504040204" pitchFamily="50" typeface="メイリオ"/>
              </a:rPr>
              <a:t>1</a:t>
            </a:r>
            <a:r>
              <a:rPr altLang="en-US" dirty="0" lang="ja-JP" sz="2000" u="sng">
                <a:latin charset="-128" panose="020B0604030504040204" pitchFamily="50" typeface="メイリオ"/>
                <a:ea charset="-128" panose="020B0604030504040204" pitchFamily="50" typeface="メイリオ"/>
              </a:rPr>
              <a:t>日（水）～</a:t>
            </a:r>
            <a:r>
              <a:rPr altLang="ja-JP" dirty="0" lang="en-US" sz="2000" u="sng">
                <a:solidFill>
                  <a:srgbClr val="FF0000"/>
                </a:solidFill>
                <a:latin charset="-128" panose="020B0604030504040204" pitchFamily="50" typeface="メイリオ"/>
                <a:ea charset="-128" panose="020B0604030504040204" pitchFamily="50" typeface="メイリオ"/>
              </a:rPr>
              <a:t>10</a:t>
            </a:r>
            <a:r>
              <a:rPr altLang="en-US" dirty="0" lang="ja-JP" sz="2000" u="sng">
                <a:solidFill>
                  <a:srgbClr val="FF0000"/>
                </a:solidFill>
                <a:latin charset="-128" panose="020B0604030504040204" pitchFamily="50" typeface="メイリオ"/>
                <a:ea charset="-128" panose="020B0604030504040204" pitchFamily="50" typeface="メイリオ"/>
              </a:rPr>
              <a:t>月</a:t>
            </a:r>
            <a:r>
              <a:rPr altLang="ja-JP" dirty="0" lang="en-US" sz="2000" u="sng">
                <a:solidFill>
                  <a:srgbClr val="FF0000"/>
                </a:solidFill>
                <a:latin charset="-128" panose="020B0604030504040204" pitchFamily="50" typeface="メイリオ"/>
                <a:ea charset="-128" panose="020B0604030504040204" pitchFamily="50" typeface="メイリオ"/>
              </a:rPr>
              <a:t>2</a:t>
            </a:r>
            <a:r>
              <a:rPr altLang="en-US" dirty="0" lang="ja-JP" sz="2000" u="sng">
                <a:solidFill>
                  <a:srgbClr val="FF0000"/>
                </a:solidFill>
                <a:latin charset="-128" panose="020B0604030504040204" pitchFamily="50" typeface="メイリオ"/>
                <a:ea charset="-128" panose="020B0604030504040204" pitchFamily="50" typeface="メイリオ"/>
              </a:rPr>
              <a:t>日（金）</a:t>
            </a:r>
            <a:r>
              <a:rPr altLang="ja-JP" dirty="0" lang="en-US" sz="2000" u="sng">
                <a:solidFill>
                  <a:srgbClr val="FF0000"/>
                </a:solidFill>
                <a:latin charset="-128" panose="020B0604030504040204" pitchFamily="50" typeface="メイリオ"/>
                <a:ea charset="-128" panose="020B0604030504040204" pitchFamily="50" typeface="メイリオ"/>
              </a:rPr>
              <a:t>【</a:t>
            </a:r>
            <a:r>
              <a:rPr altLang="en-US" dirty="0" lang="ja-JP" sz="2000" u="sng">
                <a:solidFill>
                  <a:srgbClr val="FF0000"/>
                </a:solidFill>
                <a:latin charset="-128" panose="020B0604030504040204" pitchFamily="50" typeface="メイリオ"/>
                <a:ea charset="-128" panose="020B0604030504040204" pitchFamily="50" typeface="メイリオ"/>
              </a:rPr>
              <a:t>郵送のみ</a:t>
            </a:r>
            <a:r>
              <a:rPr altLang="ja-JP" dirty="0" lang="en-US" sz="2000" u="sng">
                <a:solidFill>
                  <a:srgbClr val="FF0000"/>
                </a:solidFill>
                <a:latin charset="-128" panose="020B0604030504040204" pitchFamily="50" typeface="メイリオ"/>
                <a:ea charset="-128" panose="020B0604030504040204" pitchFamily="50" typeface="メイリオ"/>
              </a:rPr>
              <a:t>】</a:t>
            </a:r>
          </a:p>
          <a:p>
            <a:endParaRPr altLang="ja-JP" b="0" dirty="0" lang="en-US" sz="2000">
              <a:highlight>
                <a:srgbClr val="FFFF00"/>
              </a:highlight>
              <a:latin charset="-128" panose="020B0604030504040204" pitchFamily="50" typeface="メイリオ"/>
              <a:ea charset="-128" panose="020B0604030504040204" pitchFamily="50" typeface="メイリオ"/>
            </a:endParaRPr>
          </a:p>
          <a:p>
            <a:pPr>
              <a:spcAft>
                <a:spcPts val="0"/>
              </a:spcAft>
              <a:defRPr/>
            </a:pPr>
            <a:r>
              <a:rPr altLang="en-US" b="0" dirty="0" lang="ja-JP" sz="2000">
                <a:latin charset="-128" panose="020B0604030504040204" pitchFamily="50" typeface="メイリオ"/>
                <a:ea charset="-128" panose="020B0604030504040204" pitchFamily="50" typeface="メイリオ"/>
              </a:rPr>
              <a:t>○　</a:t>
            </a:r>
            <a:r>
              <a:rPr altLang="ja-JP" b="0" dirty="0" lang="en-US" sz="2000">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受験上の配慮案内</a:t>
            </a:r>
            <a:r>
              <a:rPr altLang="ja-JP" b="0" dirty="0" lang="en-US" sz="2000">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は</a:t>
            </a:r>
            <a:r>
              <a:rPr altLang="en-US" b="0" dirty="0" kern="0" lang="ja-JP" sz="2000">
                <a:latin charset="-128" panose="020B0604030504040204" pitchFamily="50" typeface="メイリオ"/>
                <a:ea charset="-128" panose="020B0604030504040204" pitchFamily="50" typeface="メイリオ"/>
              </a:rPr>
              <a:t>大学入試センターのウェブサイトからダ</a:t>
            </a:r>
            <a:endParaRPr altLang="ja-JP" b="0" dirty="0" kern="0" lang="en-US" sz="2000">
              <a:latin charset="-128" panose="020B0604030504040204" pitchFamily="50" typeface="メイリオ"/>
              <a:ea charset="-128" panose="020B0604030504040204" pitchFamily="50" typeface="メイリオ"/>
            </a:endParaRPr>
          </a:p>
          <a:p>
            <a:pPr>
              <a:spcBef>
                <a:spcPts val="0"/>
              </a:spcBef>
              <a:spcAft>
                <a:spcPts val="0"/>
              </a:spcAft>
              <a:defRPr/>
            </a:pPr>
            <a:r>
              <a:rPr altLang="en-US" b="0" dirty="0" kern="0" lang="ja-JP" sz="2000">
                <a:latin charset="-128" panose="020B0604030504040204" pitchFamily="50" typeface="メイリオ"/>
                <a:ea charset="-128" panose="020B0604030504040204" pitchFamily="50" typeface="メイリオ"/>
              </a:rPr>
              <a:t>　 ウンロードして入手する形式。</a:t>
            </a:r>
            <a:endParaRPr altLang="ja-JP" b="0" dirty="0" kern="0" lang="en-US" sz="2000">
              <a:latin charset="-128" panose="020B0604030504040204" pitchFamily="50" typeface="メイリオ"/>
              <a:ea charset="-128" panose="020B0604030504040204" pitchFamily="50" typeface="メイリオ"/>
            </a:endParaRPr>
          </a:p>
          <a:p>
            <a:pPr>
              <a:spcBef>
                <a:spcPts val="0"/>
              </a:spcBef>
              <a:spcAft>
                <a:spcPts val="0"/>
              </a:spcAft>
              <a:defRPr/>
            </a:pPr>
            <a:r>
              <a:rPr altLang="ja-JP" b="0" dirty="0" kern="0" lang="en-US" sz="2000">
                <a:latin charset="-128" panose="020B0604030504040204" pitchFamily="50" typeface="メイリオ"/>
                <a:ea charset="-128" panose="020B0604030504040204" pitchFamily="50" typeface="メイリオ"/>
              </a:rPr>
              <a:t>   </a:t>
            </a:r>
            <a:r>
              <a:rPr altLang="en-US" b="0" dirty="0" kern="0" lang="ja-JP" sz="2000">
                <a:latin charset="-128" panose="020B0604030504040204" pitchFamily="50" typeface="メイリオ"/>
                <a:ea charset="-128" panose="020B0604030504040204" pitchFamily="50" typeface="メイリオ"/>
              </a:rPr>
              <a:t>（</a:t>
            </a:r>
            <a:r>
              <a:rPr altLang="ja-JP" b="0" dirty="0" kern="0" lang="en-US" sz="2000">
                <a:latin charset="-128" panose="020B0604030504040204" pitchFamily="50" typeface="メイリオ"/>
                <a:ea charset="-128" panose="020B0604030504040204" pitchFamily="50" typeface="メイリオ"/>
              </a:rPr>
              <a:t>6</a:t>
            </a:r>
            <a:r>
              <a:rPr altLang="en-US" b="0" dirty="0" kern="0" lang="ja-JP" sz="2000">
                <a:latin charset="-128" panose="020B0604030504040204" pitchFamily="50" typeface="メイリオ"/>
                <a:ea charset="-128" panose="020B0604030504040204" pitchFamily="50" typeface="メイリオ"/>
              </a:rPr>
              <a:t>月</a:t>
            </a:r>
            <a:r>
              <a:rPr altLang="ja-JP" b="0" dirty="0" kern="0" lang="en-US" sz="2000">
                <a:latin charset="-128" panose="020B0604030504040204" pitchFamily="50" typeface="メイリオ"/>
                <a:ea charset="-128" panose="020B0604030504040204" pitchFamily="50" typeface="メイリオ"/>
              </a:rPr>
              <a:t>19</a:t>
            </a:r>
            <a:r>
              <a:rPr altLang="en-US" b="0" dirty="0" kern="0" lang="ja-JP" sz="2000">
                <a:latin charset="-128" panose="020B0604030504040204" pitchFamily="50" typeface="メイリオ"/>
                <a:ea charset="-128" panose="020B0604030504040204" pitchFamily="50" typeface="メイリオ"/>
              </a:rPr>
              <a:t>日にウェブサイト掲載済み）</a:t>
            </a:r>
            <a:endParaRPr altLang="ja-JP" b="0" dirty="0" kern="0" lang="en-US" strike="sngStrike" sz="2000">
              <a:latin charset="-128" panose="020B0604030504040204" pitchFamily="50" typeface="メイリオ"/>
              <a:ea charset="-128" panose="020B0604030504040204" pitchFamily="50" typeface="メイリオ"/>
            </a:endParaRPr>
          </a:p>
        </p:txBody>
      </p:sp>
      <p:sp>
        <p:nvSpPr>
          <p:cNvPr id="8" name="角丸四角形 4">
            <a:extLst>
              <a:ext uri="{FF2B5EF4-FFF2-40B4-BE49-F238E27FC236}">
                <a16:creationId xmlns:a16="http://schemas.microsoft.com/office/drawing/2014/main" id="{ACC4A47B-A7EE-4F6B-A1D5-01022622F6C5}"/>
              </a:ext>
            </a:extLst>
          </p:cNvPr>
          <p:cNvSpPr>
            <a:spLocks noChangeArrowheads="1"/>
          </p:cNvSpPr>
          <p:nvPr/>
        </p:nvSpPr>
        <p:spPr bwMode="auto">
          <a:xfrm>
            <a:off x="284819" y="879495"/>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Ⅱ</a:t>
            </a:r>
            <a:r>
              <a:rPr altLang="en-US" dirty="0" lang="ja-JP" sz="2400">
                <a:solidFill>
                  <a:srgbClr val="000000"/>
                </a:solidFill>
                <a:latin charset="-128" panose="020B0604030504040204" pitchFamily="50" typeface="メイリオ"/>
                <a:ea charset="-128" panose="020B0604030504040204" pitchFamily="50" typeface="メイリオ"/>
              </a:rPr>
              <a:t>　</a:t>
            </a:r>
            <a:r>
              <a:rPr altLang="en-US" dirty="0" lang="ja-JP" sz="2400">
                <a:latin charset="-128" panose="020B0604030504040204" pitchFamily="50" typeface="メイリオ"/>
                <a:ea charset="-128" panose="020B0604030504040204" pitchFamily="50" typeface="メイリオ"/>
              </a:rPr>
              <a:t>受験上の配慮申請について</a:t>
            </a:r>
          </a:p>
        </p:txBody>
      </p:sp>
    </p:spTree>
    <p:extLst>
      <p:ext uri="{BB962C8B-B14F-4D97-AF65-F5344CB8AC3E}">
        <p14:creationId xmlns:p14="http://schemas.microsoft.com/office/powerpoint/2010/main" val="242439090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17</a:t>
            </a:fld>
            <a:endParaRPr altLang="en-US" dirty="0" lang="ja-JP">
              <a:solidFill>
                <a:prstClr val="black">
                  <a:tint val="75000"/>
                </a:prstClr>
              </a:solidFill>
            </a:endParaRPr>
          </a:p>
        </p:txBody>
      </p:sp>
      <p:sp>
        <p:nvSpPr>
          <p:cNvPr id="9" name="正方形/長方形 8">
            <a:extLst>
              <a:ext uri="{FF2B5EF4-FFF2-40B4-BE49-F238E27FC236}">
                <a16:creationId xmlns:a16="http://schemas.microsoft.com/office/drawing/2014/main" id="{BD0D807F-B70C-421E-8EBB-0B1C9CA74572}"/>
              </a:ext>
            </a:extLst>
          </p:cNvPr>
          <p:cNvSpPr/>
          <p:nvPr/>
        </p:nvSpPr>
        <p:spPr>
          <a:xfrm>
            <a:off x="467544" y="1779953"/>
            <a:ext cx="8308193" cy="923330"/>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en-US" b="0" dirty="0" lang="ja-JP" sz="2000">
                <a:solidFill>
                  <a:srgbClr val="000000"/>
                </a:solidFill>
                <a:latin charset="-128" panose="020B0604030504040204" pitchFamily="50" typeface="メイリオ"/>
                <a:ea charset="-128" panose="020B0604030504040204" pitchFamily="50" typeface="メイリオ"/>
              </a:rPr>
              <a:t>高等学校関係者専用サイト（高校専用サイト）とは</a:t>
            </a:r>
            <a:r>
              <a:rPr altLang="en-US" b="0" dirty="0" lang="ja-JP" sz="2000">
                <a:latin charset="-128" panose="020B0604030504040204" pitchFamily="50" typeface="メイリオ"/>
                <a:ea charset="-128" panose="020B0604030504040204" pitchFamily="50" typeface="メイリオ"/>
              </a:rPr>
              <a:t>各高等学校において、自校の卒業見込みの志願者の出願内容等の閲覧が可能なサイト。</a:t>
            </a:r>
            <a:r>
              <a:rPr altLang="en-US" b="0" dirty="0" lang="ja-JP" spc="-150" sz="2000">
                <a:latin charset="-128" panose="020B0604030504040204" pitchFamily="50" typeface="メイリオ"/>
                <a:ea charset="-128" panose="020B0604030504040204" pitchFamily="50" typeface="メイリオ"/>
              </a:rPr>
              <a:t>（ 閲覧内容➡ スライド２４）</a:t>
            </a:r>
            <a:endParaRPr altLang="ja-JP" b="0" dirty="0" lang="en-US" spc="-150" sz="2000">
              <a:latin charset="-128" panose="020B0604030504040204" pitchFamily="50" typeface="メイリオ"/>
              <a:ea charset="-128" panose="020B0604030504040204" pitchFamily="50" typeface="メイリオ"/>
            </a:endParaRPr>
          </a:p>
        </p:txBody>
      </p:sp>
      <p:sp>
        <p:nvSpPr>
          <p:cNvPr id="5" name="角丸四角形 4">
            <a:extLst>
              <a:ext uri="{FF2B5EF4-FFF2-40B4-BE49-F238E27FC236}">
                <a16:creationId xmlns:a16="http://schemas.microsoft.com/office/drawing/2014/main" id="{CCB69EA4-7DB0-43B0-A816-F91219EBE335}"/>
              </a:ext>
            </a:extLst>
          </p:cNvPr>
          <p:cNvSpPr>
            <a:spLocks noChangeArrowheads="1"/>
          </p:cNvSpPr>
          <p:nvPr/>
        </p:nvSpPr>
        <p:spPr bwMode="auto">
          <a:xfrm>
            <a:off x="284816" y="879495"/>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Ⅲ</a:t>
            </a:r>
            <a:r>
              <a:rPr altLang="en-US" dirty="0" lang="ja-JP" sz="2400">
                <a:solidFill>
                  <a:srgbClr val="000000"/>
                </a:solidFill>
              </a:rPr>
              <a:t>　高等学校関係者専用サイトについて</a:t>
            </a:r>
            <a:endParaRPr altLang="en-US" dirty="0" lang="ja-JP" sz="2400"/>
          </a:p>
        </p:txBody>
      </p:sp>
      <p:sp>
        <p:nvSpPr>
          <p:cNvPr id="6" name="正方形/長方形 5">
            <a:extLst>
              <a:ext uri="{FF2B5EF4-FFF2-40B4-BE49-F238E27FC236}">
                <a16:creationId xmlns:a16="http://schemas.microsoft.com/office/drawing/2014/main" id="{54C20E7C-976E-42C1-B770-A2E965A1BD5B}"/>
              </a:ext>
            </a:extLst>
          </p:cNvPr>
          <p:cNvSpPr/>
          <p:nvPr/>
        </p:nvSpPr>
        <p:spPr>
          <a:xfrm>
            <a:off x="467544" y="3079763"/>
            <a:ext cx="8568952" cy="3063128"/>
          </a:xfrm>
          <a:prstGeom prst="rect">
            <a:avLst/>
          </a:prstGeom>
          <a:ln w="19050">
            <a:noFill/>
          </a:ln>
        </p:spPr>
        <p:txBody>
          <a:bodyPr anchor="ctr" bIns="72000" lIns="72000" rIns="72000" tIns="72000" wrap="square">
            <a:spAutoFit/>
          </a:bodyPr>
          <a:lstStyle/>
          <a:p>
            <a:r>
              <a:rPr altLang="en-US" b="0" dirty="0" lang="ja-JP" sz="2000">
                <a:latin charset="-128" panose="020B0604030504040204" pitchFamily="50" typeface="メイリオ"/>
                <a:ea charset="-128" panose="020B0604030504040204" pitchFamily="50" typeface="メイリオ"/>
              </a:rPr>
              <a:t>○　志願者情報閲覧期限</a:t>
            </a:r>
            <a:endParaRPr altLang="ja-JP" b="0" dirty="0" lang="en-US" sz="2000">
              <a:latin charset="-128" panose="020B0604030504040204" pitchFamily="50" typeface="メイリオ"/>
              <a:ea charset="-128" panose="020B0604030504040204" pitchFamily="50" typeface="メイリオ"/>
            </a:endParaRPr>
          </a:p>
          <a:p>
            <a:r>
              <a:rPr altLang="en-US" b="0"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4</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30</a:t>
            </a:r>
            <a:r>
              <a:rPr altLang="en-US" dirty="0" kumimoji="0" lang="ja-JP" sz="2000" u="sng">
                <a:latin charset="-128" panose="020B0604030504040204" pitchFamily="50" typeface="メイリオ"/>
                <a:ea charset="-128" panose="020B0604030504040204" pitchFamily="50" typeface="メイリオ"/>
              </a:rPr>
              <a:t>日（金）</a:t>
            </a:r>
            <a:r>
              <a:rPr altLang="ja-JP" dirty="0" kumimoji="0" lang="en-US" sz="2000" u="sng">
                <a:latin charset="-128" panose="020B0604030504040204" pitchFamily="50" typeface="メイリオ"/>
                <a:ea charset="-128" panose="020B0604030504040204" pitchFamily="50" typeface="メイリオ"/>
              </a:rPr>
              <a:t>17:00</a:t>
            </a:r>
            <a:endParaRPr altLang="ja-JP" dirty="0" lang="en-US" sz="2000" u="sng">
              <a:latin charset="-128" panose="020B0604030504040204" pitchFamily="50" typeface="メイリオ"/>
              <a:ea charset="-128" panose="020B0604030504040204" pitchFamily="50" typeface="メイリオ"/>
            </a:endParaRPr>
          </a:p>
          <a:p>
            <a:endParaRPr altLang="ja-JP" b="0" dirty="0" lang="en-US" sz="1800">
              <a:latin charset="-128" panose="020B0604030504040204" pitchFamily="50" typeface="メイリオ"/>
              <a:ea charset="-128" panose="020B0604030504040204" pitchFamily="50" typeface="メイリオ"/>
            </a:endParaRPr>
          </a:p>
          <a:p>
            <a:r>
              <a:rPr altLang="en-US" b="0" dirty="0" lang="ja-JP" sz="18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［利用例］</a:t>
            </a:r>
            <a:endParaRPr altLang="ja-JP" b="0" dirty="0" lang="en-US" sz="2000">
              <a:latin charset="-128" panose="020B0604030504040204" pitchFamily="50" typeface="メイリオ"/>
              <a:ea charset="-128" panose="020B0604030504040204" pitchFamily="50" typeface="メイリオ"/>
            </a:endParaRPr>
          </a:p>
          <a:p>
            <a:pPr marL="360000">
              <a:spcBef>
                <a:spcPts val="0"/>
              </a:spcBef>
            </a:pPr>
            <a:r>
              <a:rPr altLang="en-US" b="0" dirty="0" lang="ja-JP" sz="1800">
                <a:latin charset="-128" panose="020B0604030504040204" pitchFamily="50" typeface="メイリオ"/>
                <a:ea charset="-128" panose="020B0604030504040204" pitchFamily="50" typeface="メイリオ"/>
              </a:rPr>
              <a:t>・　出願完了（検定料支払い）前に高校専用サイトで確認し、期限までに検定 </a:t>
            </a:r>
            <a:endParaRPr altLang="ja-JP" b="0" dirty="0" lang="en-US" sz="1800">
              <a:latin charset="-128" panose="020B0604030504040204" pitchFamily="50" typeface="メイリオ"/>
              <a:ea charset="-128" panose="020B0604030504040204" pitchFamily="50" typeface="メイリオ"/>
            </a:endParaRPr>
          </a:p>
          <a:p>
            <a:pPr marL="360000">
              <a:spcBef>
                <a:spcPts val="0"/>
              </a:spcBef>
            </a:pPr>
            <a:r>
              <a:rPr altLang="ja-JP" b="0" dirty="0" lang="en-US" sz="18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料等を支払うことや、入力誤り等があれば可能な限り出願期間中に訂正する </a:t>
            </a:r>
            <a:endParaRPr altLang="ja-JP" b="0" dirty="0" lang="en-US" sz="1800">
              <a:latin charset="-128" panose="020B0604030504040204" pitchFamily="50" typeface="メイリオ"/>
              <a:ea charset="-128" panose="020B0604030504040204" pitchFamily="50" typeface="メイリオ"/>
            </a:endParaRPr>
          </a:p>
          <a:p>
            <a:pPr marL="360000">
              <a:spcBef>
                <a:spcPts val="0"/>
              </a:spcBef>
              <a:spcAft>
                <a:spcPts val="600"/>
              </a:spcAft>
            </a:pPr>
            <a:r>
              <a:rPr altLang="ja-JP" b="0" dirty="0" lang="en-US" sz="18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よう周知</a:t>
            </a:r>
            <a:endParaRPr altLang="ja-JP" b="0" dirty="0" lang="en-US" sz="1800">
              <a:latin charset="-128" panose="020B0604030504040204" pitchFamily="50" typeface="メイリオ"/>
              <a:ea charset="-128" panose="020B0604030504040204" pitchFamily="50" typeface="メイリオ"/>
            </a:endParaRPr>
          </a:p>
          <a:p>
            <a:pPr marL="360000">
              <a:spcBef>
                <a:spcPts val="600"/>
              </a:spcBef>
            </a:pPr>
            <a:r>
              <a:rPr altLang="en-US" b="0" dirty="0" lang="ja-JP" sz="1800">
                <a:latin charset="-128" panose="020B0604030504040204" pitchFamily="50" typeface="メイリオ"/>
                <a:ea charset="-128" panose="020B0604030504040204" pitchFamily="50" typeface="メイリオ"/>
              </a:rPr>
              <a:t>・　出願完了後に高校専用サイトで確認し、入力誤り等があれば、出願内容確 </a:t>
            </a:r>
            <a:endParaRPr altLang="ja-JP" b="0" dirty="0" lang="en-US" sz="1800">
              <a:latin charset="-128" panose="020B0604030504040204" pitchFamily="50" typeface="メイリオ"/>
              <a:ea charset="-128" panose="020B0604030504040204" pitchFamily="50" typeface="メイリオ"/>
            </a:endParaRPr>
          </a:p>
          <a:p>
            <a:pPr marL="360000">
              <a:spcBef>
                <a:spcPts val="0"/>
              </a:spcBef>
            </a:pPr>
            <a:r>
              <a:rPr altLang="ja-JP" b="0" dirty="0" lang="en-US" sz="18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認・訂正期間中に必ず訂正するよう志願者に周知</a:t>
            </a:r>
            <a:endParaRPr altLang="ja-JP" b="0" dirty="0" lang="en-US" sz="20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132196707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18</a:t>
            </a:fld>
            <a:endParaRPr altLang="en-US" dirty="0" lang="ja-JP">
              <a:solidFill>
                <a:prstClr val="black">
                  <a:tint val="75000"/>
                </a:prstClr>
              </a:solidFill>
            </a:endParaRPr>
          </a:p>
        </p:txBody>
      </p:sp>
      <p:sp>
        <p:nvSpPr>
          <p:cNvPr id="9" name="正方形/長方形 8">
            <a:extLst>
              <a:ext uri="{FF2B5EF4-FFF2-40B4-BE49-F238E27FC236}">
                <a16:creationId xmlns:a16="http://schemas.microsoft.com/office/drawing/2014/main" id="{BD0D807F-B70C-421E-8EBB-0B1C9CA74572}"/>
              </a:ext>
            </a:extLst>
          </p:cNvPr>
          <p:cNvSpPr/>
          <p:nvPr/>
        </p:nvSpPr>
        <p:spPr>
          <a:xfrm>
            <a:off x="322894" y="899808"/>
            <a:ext cx="8308193" cy="338554"/>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en-US" dirty="0" lang="ja-JP" sz="2200">
                <a:latin charset="-128" panose="020B0604030504040204" pitchFamily="50" typeface="メイリオ"/>
                <a:ea charset="-128" panose="020B0604030504040204" pitchFamily="50" typeface="メイリオ"/>
              </a:rPr>
              <a:t>○　出願内容等の閲覧が可能な志願者</a:t>
            </a:r>
            <a:endParaRPr altLang="ja-JP" dirty="0" lang="en-US" sz="1800">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A4E11150-5257-4DB3-8584-6DFF600E0884}"/>
              </a:ext>
            </a:extLst>
          </p:cNvPr>
          <p:cNvSpPr/>
          <p:nvPr/>
        </p:nvSpPr>
        <p:spPr>
          <a:xfrm>
            <a:off x="490390" y="3519586"/>
            <a:ext cx="8605986" cy="3077766"/>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ja-JP" b="0" dirty="0" lang="en-US" sz="2000">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　共通テスト出願サイトに登録された志願者の情報は、随時、高校専用サイトに自動で連携され、閲覧可能となる。</a:t>
            </a:r>
            <a:endParaRPr altLang="ja-JP" b="0" dirty="0" lang="en-US" sz="2000">
              <a:latin charset="-128" panose="020B0604030504040204" pitchFamily="50" typeface="メイリオ"/>
              <a:ea charset="-128" panose="020B0604030504040204" pitchFamily="50" typeface="メイリオ"/>
            </a:endParaRPr>
          </a:p>
          <a:p>
            <a:pPr indent="-457200" marL="180000">
              <a:spcBef>
                <a:spcPts val="1200"/>
              </a:spcBef>
              <a:spcAft>
                <a:spcPts val="0"/>
              </a:spcAft>
              <a:defRPr/>
            </a:pPr>
            <a:r>
              <a:rPr altLang="ja-JP" b="0" dirty="0" lang="en-US" sz="2000">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　「同意しない」にチェックして登録した場合も、志願者が「同意する」に変更することが可能。</a:t>
            </a:r>
            <a:endParaRPr altLang="ja-JP" b="0" dirty="0" lang="en-US" sz="2000">
              <a:latin charset="-128" panose="020B0604030504040204" pitchFamily="50" typeface="メイリオ"/>
              <a:ea charset="-128" panose="020B0604030504040204" pitchFamily="50" typeface="メイリオ"/>
            </a:endParaRPr>
          </a:p>
          <a:p>
            <a:pPr indent="-457200" marL="180000">
              <a:spcBef>
                <a:spcPts val="0"/>
              </a:spcBef>
              <a:spcAft>
                <a:spcPts val="0"/>
              </a:spcAft>
              <a:defRPr/>
            </a:pPr>
            <a:r>
              <a:rPr altLang="ja-JP" b="0" dirty="0" lang="en-US" sz="20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（出願内容の登録期間又は出願内容の確認・訂正期間中のみ変更可能）</a:t>
            </a:r>
            <a:endParaRPr altLang="ja-JP" b="0" dirty="0" lang="en-US" sz="2000">
              <a:latin charset="-128" panose="020B0604030504040204" pitchFamily="50" typeface="メイリオ"/>
              <a:ea charset="-128" panose="020B0604030504040204" pitchFamily="50" typeface="メイリオ"/>
            </a:endParaRPr>
          </a:p>
          <a:p>
            <a:pPr indent="-457200" marL="180000">
              <a:spcBef>
                <a:spcPts val="1200"/>
              </a:spcBef>
              <a:spcAft>
                <a:spcPts val="0"/>
              </a:spcAft>
              <a:defRPr/>
            </a:pPr>
            <a:r>
              <a:rPr altLang="ja-JP" b="0" dirty="0" lang="en-US" sz="2000">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　高校専用サイトでは以下のことは</a:t>
            </a:r>
            <a:r>
              <a:rPr altLang="en-US" dirty="0" lang="ja-JP" sz="2000" u="sng">
                <a:latin charset="-128" panose="020B0604030504040204" pitchFamily="50" typeface="メイリオ"/>
                <a:ea charset="-128" panose="020B0604030504040204" pitchFamily="50" typeface="メイリオ"/>
              </a:rPr>
              <a:t>できない。</a:t>
            </a:r>
            <a:endParaRPr altLang="ja-JP" dirty="0" lang="en-US" sz="2000" u="sng">
              <a:latin charset="-128" panose="020B0604030504040204" pitchFamily="50" typeface="メイリオ"/>
              <a:ea charset="-128" panose="020B0604030504040204" pitchFamily="50" typeface="メイリオ"/>
            </a:endParaRPr>
          </a:p>
          <a:p>
            <a:pPr indent="-457200" marL="180000">
              <a:spcBef>
                <a:spcPts val="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ja-JP" dirty="0" lang="en-US" sz="2000">
                <a:solidFill>
                  <a:srgbClr val="FF0000"/>
                </a:solidFill>
                <a:latin charset="-128" panose="020B0604030504040204" pitchFamily="50" typeface="メイリオ"/>
                <a:ea charset="-128" panose="020B0604030504040204" pitchFamily="50" typeface="メイリオ"/>
              </a:rPr>
              <a:t> ×</a:t>
            </a:r>
            <a:r>
              <a:rPr altLang="ja-JP" dirty="0" lang="en-US" sz="20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マイページの作成状況の確認</a:t>
            </a:r>
            <a:endParaRPr altLang="ja-JP" b="0" dirty="0" lang="en-US" sz="1800">
              <a:latin charset="-128" panose="020B0604030504040204" pitchFamily="50" typeface="メイリオ"/>
              <a:ea charset="-128" panose="020B0604030504040204" pitchFamily="50" typeface="メイリオ"/>
            </a:endParaRPr>
          </a:p>
          <a:p>
            <a:pPr indent="-457200" marL="180000">
              <a:spcBef>
                <a:spcPts val="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ja-JP" dirty="0" lang="en-US" sz="2000">
                <a:solidFill>
                  <a:srgbClr val="FF0000"/>
                </a:solidFill>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各志願者の出願内容の入力</a:t>
            </a:r>
            <a:endParaRPr altLang="ja-JP" b="0" dirty="0" lang="en-US" sz="2000">
              <a:latin charset="-128" panose="020B0604030504040204" pitchFamily="50" typeface="メイリオ"/>
              <a:ea charset="-128" panose="020B0604030504040204" pitchFamily="50" typeface="メイリオ"/>
            </a:endParaRPr>
          </a:p>
          <a:p>
            <a:pPr indent="-457200" marL="180000">
              <a:spcBef>
                <a:spcPts val="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ja-JP" dirty="0" lang="en-US" sz="2000">
                <a:solidFill>
                  <a:srgbClr val="FF0000"/>
                </a:solidFill>
                <a:latin charset="-128" panose="020B0604030504040204" pitchFamily="50" typeface="メイリオ"/>
                <a:ea charset="-128" panose="020B0604030504040204" pitchFamily="50" typeface="メイリオ"/>
              </a:rPr>
              <a:t>×</a:t>
            </a:r>
            <a:r>
              <a:rPr altLang="en-US" b="0" dirty="0" lang="ja-JP" sz="1800">
                <a:solidFill>
                  <a:srgbClr val="FF0000"/>
                </a:solidFill>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登録内容の訂正</a:t>
            </a:r>
            <a:endParaRPr altLang="ja-JP" b="0" dirty="0" lang="en-US" sz="1800">
              <a:highlight>
                <a:srgbClr val="00FF00"/>
              </a:highlight>
              <a:latin charset="-128" panose="020B0604030504040204" pitchFamily="50" typeface="メイリオ"/>
              <a:ea charset="-128" panose="020B0604030504040204" pitchFamily="50" typeface="メイリオ"/>
            </a:endParaRPr>
          </a:p>
        </p:txBody>
      </p:sp>
      <p:sp>
        <p:nvSpPr>
          <p:cNvPr id="7" name="正方形/長方形 6">
            <a:extLst>
              <a:ext uri="{FF2B5EF4-FFF2-40B4-BE49-F238E27FC236}">
                <a16:creationId xmlns:a16="http://schemas.microsoft.com/office/drawing/2014/main" id="{62D74728-1145-4861-8AA9-41A324D791AA}"/>
              </a:ext>
            </a:extLst>
          </p:cNvPr>
          <p:cNvSpPr/>
          <p:nvPr/>
        </p:nvSpPr>
        <p:spPr>
          <a:xfrm>
            <a:off x="759768" y="1403561"/>
            <a:ext cx="7947519" cy="1440734"/>
          </a:xfrm>
          <a:prstGeom prst="rect">
            <a:avLst/>
          </a:prstGeom>
          <a:solidFill>
            <a:schemeClr val="bg1"/>
          </a:solidFill>
          <a:ln w="38100">
            <a:solidFill>
              <a:schemeClr val="tx1"/>
            </a:solidFill>
          </a:ln>
        </p:spPr>
        <p:txBody>
          <a:bodyPr anchor="ctr" bIns="180000" lIns="180000" rIns="72000" tIns="180000" wrap="square">
            <a:spAutoFit/>
          </a:bodyPr>
          <a:lstStyle/>
          <a:p>
            <a:pPr>
              <a:spcBef>
                <a:spcPts val="60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在学する高等学校の</a:t>
            </a:r>
            <a:r>
              <a:rPr altLang="en-US" dirty="0" lang="ja-JP" sz="2000" u="sng">
                <a:solidFill>
                  <a:srgbClr val="FF0000"/>
                </a:solidFill>
                <a:latin charset="-128" panose="020B0604030504040204" pitchFamily="50" typeface="メイリオ"/>
                <a:ea charset="-128" panose="020B0604030504040204" pitchFamily="50" typeface="メイリオ"/>
              </a:rPr>
              <a:t>「卒業見込者」</a:t>
            </a:r>
            <a:r>
              <a:rPr altLang="en-US" b="0" dirty="0" lang="ja-JP" sz="2000">
                <a:latin charset="-128" panose="020B0604030504040204" pitchFamily="50" typeface="メイリオ"/>
                <a:ea charset="-128" panose="020B0604030504040204" pitchFamily="50" typeface="メイリオ"/>
              </a:rPr>
              <a:t>として出願資格を登録</a:t>
            </a:r>
            <a:endParaRPr altLang="ja-JP" b="0" dirty="0" lang="en-US" sz="2000">
              <a:latin charset="-128" panose="020B0604030504040204" pitchFamily="50" typeface="メイリオ"/>
              <a:ea charset="-128" panose="020B0604030504040204" pitchFamily="50" typeface="メイリオ"/>
            </a:endParaRPr>
          </a:p>
          <a:p>
            <a:pPr>
              <a:spcBef>
                <a:spcPts val="600"/>
              </a:spcBef>
              <a:spcAft>
                <a:spcPts val="0"/>
              </a:spcAft>
              <a:defRPr/>
            </a:pPr>
            <a:r>
              <a:rPr altLang="en-US" b="0" dirty="0" lang="ja-JP" sz="2000">
                <a:latin charset="-128" panose="020B0604030504040204" pitchFamily="50" typeface="メイリオ"/>
                <a:ea charset="-128" panose="020B0604030504040204" pitchFamily="50" typeface="メイリオ"/>
              </a:rPr>
              <a:t>・</a:t>
            </a:r>
            <a:r>
              <a:rPr altLang="en-US" b="0" dirty="0" lang="ja-JP" sz="2000">
                <a:solidFill>
                  <a:srgbClr val="FF0000"/>
                </a:solidFill>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在学する学校への出願情報の提供に</a:t>
            </a:r>
            <a:r>
              <a:rPr altLang="en-US" dirty="0" lang="ja-JP" sz="2000" u="sng">
                <a:solidFill>
                  <a:srgbClr val="FF0000"/>
                </a:solidFill>
                <a:latin charset="-128" panose="020B0604030504040204" pitchFamily="50" typeface="メイリオ"/>
                <a:ea charset="-128" panose="020B0604030504040204" pitchFamily="50" typeface="メイリオ"/>
              </a:rPr>
              <a:t>「同意する」とチェック</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60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出願内容を</a:t>
            </a:r>
            <a:r>
              <a:rPr altLang="en-US" dirty="0" lang="ja-JP" sz="2000" u="sng">
                <a:solidFill>
                  <a:srgbClr val="FF0000"/>
                </a:solidFill>
                <a:latin charset="-128" panose="020B0604030504040204" pitchFamily="50" typeface="メイリオ"/>
                <a:ea charset="-128" panose="020B0604030504040204" pitchFamily="50" typeface="メイリオ"/>
              </a:rPr>
              <a:t>一時保存済み</a:t>
            </a:r>
            <a:r>
              <a:rPr altLang="en-US" b="0" dirty="0" lang="ja-JP" sz="2000">
                <a:latin charset="-128" panose="020B0604030504040204" pitchFamily="50" typeface="メイリオ"/>
                <a:ea charset="-128" panose="020B0604030504040204" pitchFamily="50" typeface="メイリオ"/>
              </a:rPr>
              <a:t>（受験教科等まで登録済み）</a:t>
            </a:r>
            <a:endParaRPr altLang="ja-JP" b="0" dirty="0" lang="en-US" sz="1800">
              <a:latin charset="-128" panose="020B0604030504040204" pitchFamily="50" typeface="メイリオ"/>
              <a:ea charset="-128" panose="020B0604030504040204" pitchFamily="50" typeface="メイリオ"/>
            </a:endParaRPr>
          </a:p>
        </p:txBody>
      </p:sp>
      <p:sp>
        <p:nvSpPr>
          <p:cNvPr id="2" name="正方形/長方形 1">
            <a:extLst>
              <a:ext uri="{FF2B5EF4-FFF2-40B4-BE49-F238E27FC236}">
                <a16:creationId xmlns:a16="http://schemas.microsoft.com/office/drawing/2014/main" id="{31CFD337-06CF-49EA-B910-C23872D7C1FD}"/>
              </a:ext>
            </a:extLst>
          </p:cNvPr>
          <p:cNvSpPr/>
          <p:nvPr/>
        </p:nvSpPr>
        <p:spPr>
          <a:xfrm>
            <a:off x="850535" y="2954967"/>
            <a:ext cx="6552728" cy="369332"/>
          </a:xfrm>
          <a:prstGeom prst="rect">
            <a:avLst/>
          </a:prstGeom>
        </p:spPr>
        <p:txBody>
          <a:bodyPr wrap="square">
            <a:spAutoFit/>
          </a:bodyPr>
          <a:lstStyle/>
          <a:p>
            <a:r>
              <a:rPr altLang="ja-JP" b="0" dirty="0" lang="en-US" sz="1800">
                <a:latin typeface="+mn-ea"/>
              </a:rPr>
              <a:t> </a:t>
            </a:r>
            <a:r>
              <a:rPr altLang="en-US" b="0" dirty="0" lang="ja-JP" sz="1800">
                <a:latin charset="-128" panose="020B0604030504040204" pitchFamily="50" typeface="メイリオ"/>
                <a:ea charset="-128" panose="020B0604030504040204" pitchFamily="50" typeface="メイリオ"/>
              </a:rPr>
              <a:t>（上記はいずれも志願者がマイページ上で登録する事項）</a:t>
            </a:r>
            <a:endParaRPr altLang="en-US" dirty="0" lang="ja-JP" sz="18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136182394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19</a:t>
            </a:fld>
            <a:endParaRPr altLang="en-US" dirty="0" lang="ja-JP">
              <a:solidFill>
                <a:prstClr val="black">
                  <a:tint val="75000"/>
                </a:prstClr>
              </a:solidFill>
            </a:endParaRPr>
          </a:p>
        </p:txBody>
      </p:sp>
      <p:sp>
        <p:nvSpPr>
          <p:cNvPr id="6" name="正方形/長方形 5">
            <a:extLst>
              <a:ext uri="{FF2B5EF4-FFF2-40B4-BE49-F238E27FC236}">
                <a16:creationId xmlns:a16="http://schemas.microsoft.com/office/drawing/2014/main" id="{3A1B3B90-2242-4009-A7B6-A2C1EB59B9E3}"/>
              </a:ext>
            </a:extLst>
          </p:cNvPr>
          <p:cNvSpPr/>
          <p:nvPr/>
        </p:nvSpPr>
        <p:spPr>
          <a:xfrm>
            <a:off x="287524" y="774840"/>
            <a:ext cx="8568952" cy="5669996"/>
          </a:xfrm>
          <a:prstGeom prst="rect">
            <a:avLst/>
          </a:prstGeom>
          <a:ln w="19050">
            <a:noFill/>
          </a:ln>
        </p:spPr>
        <p:txBody>
          <a:bodyPr anchor="ctr" bIns="72000" lIns="72000" rIns="72000" tIns="72000" wrap="square">
            <a:spAutoFit/>
          </a:bodyPr>
          <a:lstStyle/>
          <a:p>
            <a:r>
              <a:rPr altLang="en-US" dirty="0" lang="ja-JP" sz="2200">
                <a:latin charset="-128" panose="020B0604030504040204" pitchFamily="50" typeface="メイリオ"/>
                <a:ea charset="-128" panose="020B0604030504040204" pitchFamily="50" typeface="メイリオ"/>
              </a:rPr>
              <a:t>○　</a:t>
            </a:r>
            <a:r>
              <a:rPr altLang="ja-JP" dirty="0" lang="ja-JP" sz="2200">
                <a:latin charset="-128" panose="020B0604030504040204" pitchFamily="50" typeface="メイリオ"/>
                <a:ea charset="-128" panose="020B0604030504040204" pitchFamily="50" typeface="メイリオ"/>
              </a:rPr>
              <a:t>アカウント</a:t>
            </a:r>
            <a:r>
              <a:rPr altLang="en-US" dirty="0" lang="ja-JP" sz="2200">
                <a:latin charset="-128" panose="020B0604030504040204" pitchFamily="50" typeface="メイリオ"/>
                <a:ea charset="-128" panose="020B0604030504040204" pitchFamily="50" typeface="メイリオ"/>
              </a:rPr>
              <a:t>情報について</a:t>
            </a:r>
            <a:endParaRPr altLang="ja-JP" dirty="0" lang="en-US" sz="2200">
              <a:latin charset="-128" panose="020B0604030504040204" pitchFamily="50" typeface="メイリオ"/>
              <a:ea charset="-128" panose="020B0604030504040204" pitchFamily="50" typeface="メイリオ"/>
            </a:endParaRPr>
          </a:p>
          <a:p>
            <a:pPr>
              <a:spcBef>
                <a:spcPts val="600"/>
              </a:spcBef>
            </a:pPr>
            <a:r>
              <a:rPr altLang="en-US" b="0" dirty="0" lang="ja-JP" sz="18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　</a:t>
            </a:r>
            <a:r>
              <a:rPr altLang="en-US" dirty="0" lang="ja-JP" spc="-150" sz="2000" u="sng">
                <a:solidFill>
                  <a:srgbClr val="FF0000"/>
                </a:solidFill>
                <a:latin charset="-128" panose="020B0604030504040204" pitchFamily="50" typeface="メイリオ"/>
                <a:ea charset="-128" panose="020B0604030504040204" pitchFamily="50" typeface="メイリオ"/>
              </a:rPr>
              <a:t>高校専用サイトのアカウント情報（アカウント</a:t>
            </a:r>
            <a:r>
              <a:rPr altLang="ja-JP" dirty="0" lang="en-US" spc="-150" sz="2000" u="sng">
                <a:solidFill>
                  <a:srgbClr val="FF0000"/>
                </a:solidFill>
                <a:latin charset="-128" panose="020B0604030504040204" pitchFamily="50" typeface="メイリオ"/>
                <a:ea charset="-128" panose="020B0604030504040204" pitchFamily="50" typeface="メイリオ"/>
              </a:rPr>
              <a:t>ID</a:t>
            </a:r>
            <a:r>
              <a:rPr altLang="en-US" dirty="0" lang="ja-JP" spc="-150" sz="2000" u="sng">
                <a:solidFill>
                  <a:srgbClr val="FF0000"/>
                </a:solidFill>
                <a:latin charset="-128" panose="020B0604030504040204" pitchFamily="50" typeface="メイリオ"/>
                <a:ea charset="-128" panose="020B0604030504040204" pitchFamily="50" typeface="メイリオ"/>
              </a:rPr>
              <a:t>等</a:t>
            </a:r>
            <a:r>
              <a:rPr altLang="en-US" b="0" dirty="0" lang="ja-JP" spc="-150" sz="2000" u="sng">
                <a:solidFill>
                  <a:srgbClr val="FF0000"/>
                </a:solidFill>
                <a:latin charset="-128" panose="020B0604030504040204" pitchFamily="50" typeface="メイリオ"/>
                <a:ea charset="-128" panose="020B0604030504040204" pitchFamily="50" typeface="メイリオ"/>
              </a:rPr>
              <a:t>）</a:t>
            </a:r>
            <a:r>
              <a:rPr altLang="en-US" b="0" dirty="0" lang="ja-JP" sz="2000">
                <a:latin charset="-128" panose="020B0604030504040204" pitchFamily="50" typeface="メイリオ"/>
                <a:ea charset="-128" panose="020B0604030504040204" pitchFamily="50" typeface="メイリオ"/>
              </a:rPr>
              <a:t>は、昨年</a:t>
            </a:r>
            <a:r>
              <a:rPr altLang="ja-JP" b="0" dirty="0" lang="en-US" sz="2000">
                <a:latin charset="-128" panose="020B0604030504040204" pitchFamily="50" typeface="メイリオ"/>
                <a:ea charset="-128" panose="020B0604030504040204" pitchFamily="50" typeface="メイリオ"/>
              </a:rPr>
              <a:t>6</a:t>
            </a:r>
            <a:r>
              <a:rPr altLang="en-US" b="0" dirty="0" lang="ja-JP" sz="2000">
                <a:latin charset="-128" panose="020B0604030504040204" pitchFamily="50" typeface="メイリオ"/>
                <a:ea charset="-128" panose="020B0604030504040204" pitchFamily="50" typeface="メイリオ"/>
              </a:rPr>
              <a:t>月に各高</a:t>
            </a:r>
            <a:endParaRPr altLang="ja-JP" b="0" dirty="0" lang="en-US" sz="2000">
              <a:latin charset="-128" panose="020B0604030504040204" pitchFamily="50" typeface="メイリオ"/>
              <a:ea charset="-128" panose="020B0604030504040204" pitchFamily="50" typeface="メイリオ"/>
            </a:endParaRPr>
          </a:p>
          <a:p>
            <a:r>
              <a:rPr altLang="en-US" b="0" dirty="0" lang="ja-JP" sz="2000">
                <a:latin charset="-128" panose="020B0604030504040204" pitchFamily="50" typeface="メイリオ"/>
                <a:ea charset="-128" panose="020B0604030504040204" pitchFamily="50" typeface="メイリオ"/>
              </a:rPr>
              <a:t>　校に郵送し、</a:t>
            </a:r>
            <a:r>
              <a:rPr altLang="en-US" dirty="0" lang="ja-JP" sz="2000" u="sng">
                <a:solidFill>
                  <a:srgbClr val="FF0000"/>
                </a:solidFill>
                <a:latin charset="-128" panose="020B0604030504040204" pitchFamily="50" typeface="メイリオ"/>
                <a:ea charset="-128" panose="020B0604030504040204" pitchFamily="50" typeface="メイリオ"/>
              </a:rPr>
              <a:t>高校での管理</a:t>
            </a:r>
            <a:r>
              <a:rPr altLang="en-US" b="0" dirty="0" lang="ja-JP" sz="2000">
                <a:latin charset="-128" panose="020B0604030504040204" pitchFamily="50" typeface="メイリオ"/>
                <a:ea charset="-128" panose="020B0604030504040204" pitchFamily="50" typeface="メイリオ"/>
              </a:rPr>
              <a:t>を依頼している。</a:t>
            </a:r>
            <a:endParaRPr altLang="ja-JP" b="0" dirty="0" lang="en-US" sz="2000">
              <a:latin charset="-128" panose="020B0604030504040204" pitchFamily="50" typeface="メイリオ"/>
              <a:ea charset="-128" panose="020B0604030504040204" pitchFamily="50" typeface="メイリオ"/>
            </a:endParaRPr>
          </a:p>
          <a:p>
            <a:pPr>
              <a:spcBef>
                <a:spcPts val="1800"/>
              </a:spcBef>
            </a:pPr>
            <a:r>
              <a:rPr altLang="en-US" b="0" dirty="0" lang="ja-JP" sz="18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　・　アカウント数：各校</a:t>
            </a:r>
            <a:r>
              <a:rPr altLang="en-US" dirty="0" lang="ja-JP" sz="2000" u="sng">
                <a:latin charset="-128" panose="020B0604030504040204" pitchFamily="50" typeface="メイリオ"/>
                <a:ea charset="-128" panose="020B0604030504040204" pitchFamily="50" typeface="メイリオ"/>
              </a:rPr>
              <a:t>１つ</a:t>
            </a:r>
            <a:r>
              <a:rPr altLang="en-US" b="0" dirty="0" lang="ja-JP" sz="2000">
                <a:latin charset="-128" panose="020B0604030504040204" pitchFamily="50" typeface="メイリオ"/>
                <a:ea charset="-128" panose="020B0604030504040204" pitchFamily="50" typeface="メイリオ"/>
              </a:rPr>
              <a:t>まで</a:t>
            </a:r>
            <a:r>
              <a:rPr altLang="en-US" b="0" dirty="0" lang="ja-JP" spc="-300" sz="2000">
                <a:latin charset="-128" panose="020B0604030504040204" pitchFamily="50" typeface="メイリオ"/>
                <a:ea charset="-128" panose="020B0604030504040204" pitchFamily="50" typeface="メイリオ"/>
              </a:rPr>
              <a:t>（複数の課程が併設される高校も同様）</a:t>
            </a:r>
            <a:endParaRPr altLang="ja-JP" b="0" dirty="0" lang="en-US" spc="-300" sz="2000">
              <a:latin charset="-128" panose="020B0604030504040204" pitchFamily="50" typeface="メイリオ"/>
              <a:ea charset="-128" panose="020B0604030504040204" pitchFamily="50" typeface="メイリオ"/>
            </a:endParaRPr>
          </a:p>
          <a:p>
            <a:pPr>
              <a:spcBef>
                <a:spcPts val="1800"/>
              </a:spcBef>
            </a:pPr>
            <a:r>
              <a:rPr altLang="en-US" b="0" dirty="0" lang="ja-JP" sz="2000">
                <a:latin charset="-128" panose="020B0604030504040204" pitchFamily="50" typeface="メイリオ"/>
                <a:ea charset="-128" panose="020B0604030504040204" pitchFamily="50" typeface="メイリオ"/>
              </a:rPr>
              <a:t>　　・　各高校のアカウント</a:t>
            </a:r>
            <a:r>
              <a:rPr altLang="ja-JP" b="0" dirty="0" lang="en-US" sz="2000">
                <a:latin charset="-128" panose="020B0604030504040204" pitchFamily="50" typeface="メイリオ"/>
                <a:ea charset="-128" panose="020B0604030504040204" pitchFamily="50" typeface="メイリオ"/>
              </a:rPr>
              <a:t>ID</a:t>
            </a:r>
            <a:r>
              <a:rPr altLang="en-US" b="0" dirty="0" lang="ja-JP" sz="2000">
                <a:latin charset="-128" panose="020B0604030504040204" pitchFamily="50" typeface="メイリオ"/>
                <a:ea charset="-128" panose="020B0604030504040204" pitchFamily="50" typeface="メイリオ"/>
              </a:rPr>
              <a:t>の変更はない。なお、パスワードについて</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は、本年４月以降初めてログインする際に更新を求められるので、</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新たなものを設定する。</a:t>
            </a:r>
            <a:endParaRPr altLang="ja-JP" b="0" dirty="0" lang="en-US" sz="2000">
              <a:latin charset="-128" panose="020B0604030504040204" pitchFamily="50" typeface="メイリオ"/>
              <a:ea charset="-128" panose="020B0604030504040204" pitchFamily="50" typeface="メイリオ"/>
            </a:endParaRPr>
          </a:p>
          <a:p>
            <a:pPr>
              <a:spcBef>
                <a:spcPts val="0"/>
              </a:spcBef>
            </a:pPr>
            <a:endParaRPr altLang="ja-JP" b="0" dirty="0" lang="en-US" sz="1800">
              <a:latin charset="-128" panose="020B0604030504040204" pitchFamily="50" typeface="メイリオ"/>
              <a:ea charset="-128" panose="020B0604030504040204" pitchFamily="50" typeface="メイリオ"/>
            </a:endParaRPr>
          </a:p>
          <a:p>
            <a:pPr>
              <a:spcBef>
                <a:spcPts val="0"/>
              </a:spcBef>
            </a:pPr>
            <a:r>
              <a:rPr altLang="en-US" b="0" dirty="0" lang="ja-JP" sz="18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　・　</a:t>
            </a:r>
            <a:r>
              <a:rPr altLang="en-US" b="0" dirty="0" lang="ja-JP" spc="-150" sz="2000">
                <a:latin charset="-128" panose="020B0604030504040204" pitchFamily="50" typeface="メイリオ"/>
                <a:ea charset="-128" panose="020B0604030504040204" pitchFamily="50" typeface="メイリオ"/>
              </a:rPr>
              <a:t>高校専用サイトにアクセスするために利用する</a:t>
            </a:r>
            <a:r>
              <a:rPr altLang="ja-JP" dirty="0" lang="en-US" spc="-150" sz="2000" u="sng">
                <a:solidFill>
                  <a:srgbClr val="FF0000"/>
                </a:solidFill>
                <a:latin charset="-128" panose="020B0604030504040204" pitchFamily="50" typeface="メイリオ"/>
                <a:ea charset="-128" panose="020B0604030504040204" pitchFamily="50" typeface="メイリオ"/>
              </a:rPr>
              <a:t>BASIC</a:t>
            </a:r>
            <a:r>
              <a:rPr altLang="en-US" dirty="0" lang="ja-JP" spc="-150" sz="2000" u="sng">
                <a:solidFill>
                  <a:srgbClr val="FF0000"/>
                </a:solidFill>
                <a:latin charset="-128" panose="020B0604030504040204" pitchFamily="50" typeface="メイリオ"/>
                <a:ea charset="-128" panose="020B0604030504040204" pitchFamily="50" typeface="メイリオ"/>
              </a:rPr>
              <a:t>認証のユーザ</a:t>
            </a:r>
            <a:endParaRPr altLang="ja-JP" dirty="0" lang="en-US" spc="-150"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en-US" dirty="0" lang="ja-JP" spc="-150" sz="2000">
                <a:solidFill>
                  <a:srgbClr val="FF0000"/>
                </a:solidFill>
                <a:latin charset="-128" panose="020B0604030504040204" pitchFamily="50" typeface="メイリオ"/>
                <a:ea charset="-128" panose="020B0604030504040204" pitchFamily="50" typeface="メイリオ"/>
              </a:rPr>
              <a:t>　　　</a:t>
            </a:r>
            <a:r>
              <a:rPr altLang="en-US" dirty="0" lang="ja-JP" spc="-150" sz="2000" u="sng">
                <a:solidFill>
                  <a:srgbClr val="FF0000"/>
                </a:solidFill>
                <a:latin charset="-128" panose="020B0604030504040204" pitchFamily="50" typeface="メイリオ"/>
                <a:ea charset="-128" panose="020B0604030504040204" pitchFamily="50" typeface="メイリオ"/>
              </a:rPr>
              <a:t>名・パスワードは毎年変更される</a:t>
            </a:r>
            <a:r>
              <a:rPr altLang="en-US" dirty="0" lang="ja-JP" spc="-150" sz="2000" u="sng">
                <a:latin charset="-128" panose="020B0604030504040204" pitchFamily="50" typeface="メイリオ"/>
                <a:ea charset="-128" panose="020B0604030504040204" pitchFamily="50" typeface="メイリオ"/>
              </a:rPr>
              <a:t>（</a:t>
            </a:r>
            <a:r>
              <a:rPr altLang="ja-JP" dirty="0" lang="en-US" spc="-150" sz="2000" u="sng">
                <a:latin charset="-128" panose="020B0604030504040204" pitchFamily="50" typeface="メイリオ"/>
                <a:ea charset="-128" panose="020B0604030504040204" pitchFamily="50" typeface="メイリオ"/>
              </a:rPr>
              <a:t>BASIC</a:t>
            </a:r>
            <a:r>
              <a:rPr altLang="en-US" dirty="0" lang="ja-JP" spc="-150" sz="2000" u="sng">
                <a:latin charset="-128" panose="020B0604030504040204" pitchFamily="50" typeface="メイリオ"/>
                <a:ea charset="-128" panose="020B0604030504040204" pitchFamily="50" typeface="メイリオ"/>
              </a:rPr>
              <a:t>認証はすべての高校共通）。</a:t>
            </a:r>
            <a:endParaRPr altLang="ja-JP" dirty="0" lang="en-US" spc="-150" sz="2000" u="sng">
              <a:latin charset="-128" panose="020B0604030504040204" pitchFamily="50" typeface="メイリオ"/>
              <a:ea charset="-128" panose="020B0604030504040204" pitchFamily="50" typeface="メイリオ"/>
            </a:endParaRPr>
          </a:p>
          <a:p>
            <a:pPr>
              <a:spcBef>
                <a:spcPts val="0"/>
              </a:spcBef>
            </a:pPr>
            <a:r>
              <a:rPr altLang="en-US" dirty="0" lang="ja-JP" sz="2000">
                <a:latin charset="-128" panose="020B0604030504040204" pitchFamily="50" typeface="メイリオ"/>
                <a:ea charset="-128" panose="020B0604030504040204" pitchFamily="50" typeface="メイリオ"/>
              </a:rPr>
              <a:t>　　　　</a:t>
            </a:r>
            <a:r>
              <a:rPr altLang="ja-JP" b="0" dirty="0" lang="en-US" sz="2000">
                <a:latin charset="-128" panose="020B0604030504040204" pitchFamily="50" typeface="メイリオ"/>
                <a:ea charset="-128" panose="020B0604030504040204" pitchFamily="50" typeface="メイリオ"/>
              </a:rPr>
              <a:t>9</a:t>
            </a:r>
            <a:r>
              <a:rPr altLang="en-US" b="0" dirty="0" lang="ja-JP" sz="2000">
                <a:latin charset="-128" panose="020B0604030504040204" pitchFamily="50" typeface="メイリオ"/>
                <a:ea charset="-128" panose="020B0604030504040204" pitchFamily="50" typeface="メイリオ"/>
              </a:rPr>
              <a:t>月中旬までに変更を予定しており、</a:t>
            </a:r>
            <a:r>
              <a:rPr altLang="ja-JP" b="0" dirty="0" lang="en-US" sz="2000">
                <a:latin charset="-128" panose="020B0604030504040204" pitchFamily="50" typeface="メイリオ"/>
                <a:ea charset="-128" panose="020B0604030504040204" pitchFamily="50" typeface="メイリオ"/>
              </a:rPr>
              <a:t>8</a:t>
            </a:r>
            <a:r>
              <a:rPr altLang="en-US" b="0" dirty="0" lang="ja-JP" sz="2000">
                <a:latin charset="-128" panose="020B0604030504040204" pitchFamily="50" typeface="メイリオ"/>
                <a:ea charset="-128" panose="020B0604030504040204" pitchFamily="50" typeface="メイリオ"/>
              </a:rPr>
              <a:t>月末にメールにて</a:t>
            </a:r>
            <a:r>
              <a:rPr altLang="ja-JP" b="0" dirty="0" lang="en-US" sz="2000">
                <a:latin charset="-128" panose="020B0604030504040204" pitchFamily="50" typeface="メイリオ"/>
                <a:ea charset="-128" panose="020B0604030504040204" pitchFamily="50" typeface="メイリオ"/>
              </a:rPr>
              <a:t>BASIC</a:t>
            </a:r>
          </a:p>
          <a:p>
            <a:pPr>
              <a:spcBef>
                <a:spcPts val="0"/>
              </a:spcBef>
            </a:pPr>
            <a:r>
              <a:rPr altLang="en-US" b="0" dirty="0" lang="ja-JP" sz="2000">
                <a:latin charset="-128" panose="020B0604030504040204" pitchFamily="50" typeface="メイリオ"/>
                <a:ea charset="-128" panose="020B0604030504040204" pitchFamily="50" typeface="メイリオ"/>
              </a:rPr>
              <a:t>　　　認証の新たなユーザー名・パスワードを送付する予定</a:t>
            </a:r>
            <a:r>
              <a:rPr altLang="en-US" dirty="0" lang="ja-JP" sz="2000">
                <a:latin charset="-128" panose="020B0604030504040204" pitchFamily="50" typeface="メイリオ"/>
                <a:ea charset="-128" panose="020B0604030504040204" pitchFamily="50" typeface="メイリオ"/>
              </a:rPr>
              <a:t>。 </a:t>
            </a:r>
            <a:endParaRPr altLang="ja-JP"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a:t>
            </a:r>
            <a:r>
              <a:rPr altLang="en-US" dirty="0" lang="ja-JP" sz="20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なお、</a:t>
            </a:r>
            <a:r>
              <a:rPr altLang="en-US" dirty="0" lang="ja-JP" sz="2000" u="sng">
                <a:latin charset="-128" panose="020B0604030504040204" pitchFamily="50" typeface="メイリオ"/>
                <a:ea charset="-128" panose="020B0604030504040204" pitchFamily="50" typeface="メイリオ"/>
              </a:rPr>
              <a:t>高校専用サイトの一番目に登録されているメールアドレス</a:t>
            </a:r>
            <a:endParaRPr altLang="ja-JP" dirty="0" lang="en-US" sz="2000" u="sng">
              <a:latin charset="-128" panose="020B0604030504040204" pitchFamily="50" typeface="メイリオ"/>
              <a:ea charset="-128" panose="020B0604030504040204" pitchFamily="50" typeface="メイリオ"/>
            </a:endParaRPr>
          </a:p>
          <a:p>
            <a:pPr>
              <a:spcBef>
                <a:spcPts val="0"/>
              </a:spcBef>
            </a:pPr>
            <a:r>
              <a:rPr altLang="en-US"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のみに送付するため、メールアドレスの変更が必要な場合は、</a:t>
            </a:r>
            <a:r>
              <a:rPr altLang="ja-JP" dirty="0" lang="en-US" sz="2000" u="sng">
                <a:latin charset="-128" panose="020B0604030504040204" pitchFamily="50" typeface="メイリオ"/>
                <a:ea charset="-128" panose="020B0604030504040204" pitchFamily="50" typeface="メイリオ"/>
              </a:rPr>
              <a:t>8</a:t>
            </a:r>
            <a:r>
              <a:rPr altLang="en-US" dirty="0" lang="ja-JP" sz="2000" u="sng">
                <a:latin charset="-128" panose="020B0604030504040204" pitchFamily="50" typeface="メイリオ"/>
                <a:ea charset="-128" panose="020B0604030504040204" pitchFamily="50" typeface="メイリオ"/>
              </a:rPr>
              <a:t>月</a:t>
            </a:r>
            <a:endParaRPr altLang="ja-JP" dirty="0" lang="en-US" sz="2000" u="sng">
              <a:latin charset="-128" panose="020B0604030504040204" pitchFamily="50" typeface="メイリオ"/>
              <a:ea charset="-128" panose="020B0604030504040204" pitchFamily="50" typeface="メイリオ"/>
            </a:endParaRPr>
          </a:p>
          <a:p>
            <a:pPr>
              <a:spcBef>
                <a:spcPts val="0"/>
              </a:spcBef>
            </a:pPr>
            <a:r>
              <a:rPr altLang="en-US"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中旬までに変更しておくこと。</a:t>
            </a:r>
            <a:endParaRPr altLang="ja-JP" b="0" dirty="0" lang="en-US" sz="2000">
              <a:latin typeface="+mn-ea"/>
            </a:endParaRPr>
          </a:p>
          <a:p>
            <a:pPr>
              <a:spcBef>
                <a:spcPts val="0"/>
              </a:spcBef>
            </a:pPr>
            <a:endParaRPr altLang="ja-JP" b="0" dirty="0" lang="en-US" sz="2000">
              <a:highlight>
                <a:srgbClr val="FFFF00"/>
              </a:highlight>
              <a:latin typeface="+mn-ea"/>
            </a:endParaRPr>
          </a:p>
        </p:txBody>
      </p:sp>
    </p:spTree>
    <p:extLst>
      <p:ext uri="{BB962C8B-B14F-4D97-AF65-F5344CB8AC3E}">
        <p14:creationId xmlns:p14="http://schemas.microsoft.com/office/powerpoint/2010/main" val="324531683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 name="テキスト ボックス 2"/>
          <p:cNvSpPr txBox="1">
            <a:spLocks noChangeArrowheads="1"/>
          </p:cNvSpPr>
          <p:nvPr/>
        </p:nvSpPr>
        <p:spPr bwMode="auto">
          <a:xfrm>
            <a:off x="179512" y="111906"/>
            <a:ext cx="3510845" cy="530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kumimoji="1" sz="1300">
                <a:solidFill>
                  <a:schemeClr val="tx1"/>
                </a:solidFill>
                <a:latin charset="0" typeface="Arial"/>
                <a:ea charset="-128" pitchFamily="50" typeface="ＭＳ Ｐゴシック"/>
              </a:defRPr>
            </a:lvl1pPr>
            <a:lvl2pPr eaLnBrk="0" hangingPunct="0" indent="-285750" marL="742950">
              <a:defRPr b="1" kumimoji="1" sz="1300">
                <a:solidFill>
                  <a:schemeClr val="tx1"/>
                </a:solidFill>
                <a:latin charset="0" typeface="Arial"/>
                <a:ea charset="-128" pitchFamily="50" typeface="ＭＳ Ｐゴシック"/>
              </a:defRPr>
            </a:lvl2pPr>
            <a:lvl3pPr eaLnBrk="0" hangingPunct="0" indent="-228600" marL="1143000">
              <a:defRPr b="1" kumimoji="1" sz="1300">
                <a:solidFill>
                  <a:schemeClr val="tx1"/>
                </a:solidFill>
                <a:latin charset="0" typeface="Arial"/>
                <a:ea charset="-128" pitchFamily="50" typeface="ＭＳ Ｐゴシック"/>
              </a:defRPr>
            </a:lvl3pPr>
            <a:lvl4pPr eaLnBrk="0" hangingPunct="0" indent="-228600" marL="1600200">
              <a:defRPr b="1" kumimoji="1" sz="1300">
                <a:solidFill>
                  <a:schemeClr val="tx1"/>
                </a:solidFill>
                <a:latin charset="0" typeface="Arial"/>
                <a:ea charset="-128" pitchFamily="50" typeface="ＭＳ Ｐゴシック"/>
              </a:defRPr>
            </a:lvl4pPr>
            <a:lvl5pPr eaLnBrk="0" hangingPunct="0" indent="-228600" marL="2057400">
              <a:defRPr b="1" kumimoji="1" sz="1300">
                <a:solidFill>
                  <a:schemeClr val="tx1"/>
                </a:solidFill>
                <a:latin charset="0" typeface="Arial"/>
                <a:ea charset="-128" pitchFamily="50" typeface="ＭＳ Ｐゴシック"/>
              </a:defRPr>
            </a:lvl5pPr>
            <a:lvl6pPr eaLnBrk="0" fontAlgn="ctr" hangingPunct="0" indent="-228600" marL="2514600">
              <a:spcBef>
                <a:spcPct val="0"/>
              </a:spcBef>
              <a:spcAft>
                <a:spcPct val="0"/>
              </a:spcAft>
              <a:defRPr b="1" kumimoji="1" sz="1300">
                <a:solidFill>
                  <a:schemeClr val="tx1"/>
                </a:solidFill>
                <a:latin charset="0" typeface="Arial"/>
                <a:ea charset="-128" pitchFamily="50" typeface="ＭＳ Ｐゴシック"/>
              </a:defRPr>
            </a:lvl6pPr>
            <a:lvl7pPr eaLnBrk="0" fontAlgn="ctr" hangingPunct="0" indent="-228600" marL="2971800">
              <a:spcBef>
                <a:spcPct val="0"/>
              </a:spcBef>
              <a:spcAft>
                <a:spcPct val="0"/>
              </a:spcAft>
              <a:defRPr b="1" kumimoji="1" sz="1300">
                <a:solidFill>
                  <a:schemeClr val="tx1"/>
                </a:solidFill>
                <a:latin charset="0" typeface="Arial"/>
                <a:ea charset="-128" pitchFamily="50" typeface="ＭＳ Ｐゴシック"/>
              </a:defRPr>
            </a:lvl7pPr>
            <a:lvl8pPr eaLnBrk="0" fontAlgn="ctr" hangingPunct="0" indent="-228600" marL="3429000">
              <a:spcBef>
                <a:spcPct val="0"/>
              </a:spcBef>
              <a:spcAft>
                <a:spcPct val="0"/>
              </a:spcAft>
              <a:defRPr b="1" kumimoji="1" sz="1300">
                <a:solidFill>
                  <a:schemeClr val="tx1"/>
                </a:solidFill>
                <a:latin charset="0" typeface="Arial"/>
                <a:ea charset="-128" pitchFamily="50" typeface="ＭＳ Ｐゴシック"/>
              </a:defRPr>
            </a:lvl8pPr>
            <a:lvl9pPr eaLnBrk="0" fontAlgn="ctr" hangingPunct="0" indent="-228600" marL="3886200">
              <a:spcBef>
                <a:spcPct val="0"/>
              </a:spcBef>
              <a:spcAft>
                <a:spcPct val="0"/>
              </a:spcAft>
              <a:defRPr b="1" kumimoji="1" sz="1300">
                <a:solidFill>
                  <a:schemeClr val="tx1"/>
                </a:solidFill>
                <a:latin charset="0" typeface="Arial"/>
                <a:ea charset="-128" pitchFamily="50" typeface="ＭＳ Ｐゴシック"/>
              </a:defRPr>
            </a:lvl9pPr>
          </a:lstStyle>
          <a:p>
            <a:pPr eaLnBrk="1" hangingPunct="1"/>
            <a:r>
              <a:rPr altLang="en-US" dirty="0" lang="ja-JP" sz="2845" u="sng">
                <a:latin charset="-128" panose="020B0604030504040204" pitchFamily="50" typeface="メイリオ"/>
                <a:ea charset="-128" panose="020B0604030504040204" pitchFamily="50" typeface="メイリオ"/>
              </a:rPr>
              <a:t>本日の説明内容</a:t>
            </a:r>
          </a:p>
        </p:txBody>
      </p:sp>
      <p:sp>
        <p:nvSpPr>
          <p:cNvPr id="2" name="スライド番号プレースホルダー 1"/>
          <p:cNvSpPr>
            <a:spLocks noGrp="1"/>
          </p:cNvSpPr>
          <p:nvPr>
            <p:ph idx="12" sz="quarter" type="sldNum"/>
          </p:nvPr>
        </p:nvSpPr>
        <p:spPr/>
        <p:txBody>
          <a:bodyPr/>
          <a:lstStyle/>
          <a:p>
            <a:pPr>
              <a:defRPr/>
            </a:pPr>
            <a:fld id="{A5FC43D3-E852-43EC-AE93-3E2D89435DA5}" type="slidenum">
              <a:rPr altLang="ja-JP" lang="en-US" smtClean="0"/>
              <a:pPr>
                <a:defRPr/>
              </a:pPr>
              <a:t>2</a:t>
            </a:fld>
            <a:endParaRPr altLang="ja-JP" dirty="0" lang="en-US"/>
          </a:p>
        </p:txBody>
      </p:sp>
      <p:sp>
        <p:nvSpPr>
          <p:cNvPr id="9" name="テキスト ボックス 4"/>
          <p:cNvSpPr txBox="1">
            <a:spLocks noChangeArrowheads="1"/>
          </p:cNvSpPr>
          <p:nvPr/>
        </p:nvSpPr>
        <p:spPr bwMode="auto">
          <a:xfrm>
            <a:off x="564339" y="1714428"/>
            <a:ext cx="8267927" cy="2201108"/>
          </a:xfrm>
          <a:prstGeom prst="rect">
            <a:avLst/>
          </a:prstGeom>
          <a:solidFill>
            <a:srgbClr val="DDF2FF"/>
          </a:solidFill>
          <a:ln w="38100">
            <a:noFill/>
            <a:miter lim="800000"/>
            <a:headEnd/>
            <a:tailEnd/>
          </a:ln>
          <a:extLst/>
        </p:spPr>
        <p:txBody>
          <a:bodyPr anchor="ctr" wrap="square">
            <a:spAutoFit/>
          </a:bodyPr>
          <a:lstStyle>
            <a:lvl1pPr eaLnBrk="0" hangingPunct="0">
              <a:defRPr b="1" kumimoji="1" sz="1300">
                <a:solidFill>
                  <a:schemeClr val="tx1"/>
                </a:solidFill>
                <a:latin charset="0" typeface="Arial"/>
                <a:ea charset="-128" pitchFamily="50" typeface="ＭＳ Ｐゴシック"/>
              </a:defRPr>
            </a:lvl1pPr>
            <a:lvl2pPr eaLnBrk="0" hangingPunct="0" indent="-285750" marL="742950">
              <a:defRPr b="1" kumimoji="1" sz="1300">
                <a:solidFill>
                  <a:schemeClr val="tx1"/>
                </a:solidFill>
                <a:latin charset="0" typeface="Arial"/>
                <a:ea charset="-128" pitchFamily="50" typeface="ＭＳ Ｐゴシック"/>
              </a:defRPr>
            </a:lvl2pPr>
            <a:lvl3pPr eaLnBrk="0" hangingPunct="0" indent="-228600" marL="1143000">
              <a:defRPr b="1" kumimoji="1" sz="1300">
                <a:solidFill>
                  <a:schemeClr val="tx1"/>
                </a:solidFill>
                <a:latin charset="0" typeface="Arial"/>
                <a:ea charset="-128" pitchFamily="50" typeface="ＭＳ Ｐゴシック"/>
              </a:defRPr>
            </a:lvl3pPr>
            <a:lvl4pPr eaLnBrk="0" hangingPunct="0" indent="-228600" marL="1600200">
              <a:defRPr b="1" kumimoji="1" sz="1300">
                <a:solidFill>
                  <a:schemeClr val="tx1"/>
                </a:solidFill>
                <a:latin charset="0" typeface="Arial"/>
                <a:ea charset="-128" pitchFamily="50" typeface="ＭＳ Ｐゴシック"/>
              </a:defRPr>
            </a:lvl4pPr>
            <a:lvl5pPr eaLnBrk="0" hangingPunct="0" indent="-228600" marL="2057400">
              <a:defRPr b="1" kumimoji="1" sz="1300">
                <a:solidFill>
                  <a:schemeClr val="tx1"/>
                </a:solidFill>
                <a:latin charset="0" typeface="Arial"/>
                <a:ea charset="-128" pitchFamily="50" typeface="ＭＳ Ｐゴシック"/>
              </a:defRPr>
            </a:lvl5pPr>
            <a:lvl6pPr eaLnBrk="0" fontAlgn="ctr" hangingPunct="0" indent="-228600" marL="2514600">
              <a:spcBef>
                <a:spcPct val="0"/>
              </a:spcBef>
              <a:spcAft>
                <a:spcPct val="0"/>
              </a:spcAft>
              <a:defRPr b="1" kumimoji="1" sz="1300">
                <a:solidFill>
                  <a:schemeClr val="tx1"/>
                </a:solidFill>
                <a:latin charset="0" typeface="Arial"/>
                <a:ea charset="-128" pitchFamily="50" typeface="ＭＳ Ｐゴシック"/>
              </a:defRPr>
            </a:lvl6pPr>
            <a:lvl7pPr eaLnBrk="0" fontAlgn="ctr" hangingPunct="0" indent="-228600" marL="2971800">
              <a:spcBef>
                <a:spcPct val="0"/>
              </a:spcBef>
              <a:spcAft>
                <a:spcPct val="0"/>
              </a:spcAft>
              <a:defRPr b="1" kumimoji="1" sz="1300">
                <a:solidFill>
                  <a:schemeClr val="tx1"/>
                </a:solidFill>
                <a:latin charset="0" typeface="Arial"/>
                <a:ea charset="-128" pitchFamily="50" typeface="ＭＳ Ｐゴシック"/>
              </a:defRPr>
            </a:lvl7pPr>
            <a:lvl8pPr eaLnBrk="0" fontAlgn="ctr" hangingPunct="0" indent="-228600" marL="3429000">
              <a:spcBef>
                <a:spcPct val="0"/>
              </a:spcBef>
              <a:spcAft>
                <a:spcPct val="0"/>
              </a:spcAft>
              <a:defRPr b="1" kumimoji="1" sz="1300">
                <a:solidFill>
                  <a:schemeClr val="tx1"/>
                </a:solidFill>
                <a:latin charset="0" typeface="Arial"/>
                <a:ea charset="-128" pitchFamily="50" typeface="ＭＳ Ｐゴシック"/>
              </a:defRPr>
            </a:lvl8pPr>
            <a:lvl9pPr eaLnBrk="0" fontAlgn="ctr" hangingPunct="0" indent="-228600" marL="3886200">
              <a:spcBef>
                <a:spcPct val="0"/>
              </a:spcBef>
              <a:spcAft>
                <a:spcPct val="0"/>
              </a:spcAft>
              <a:defRPr b="1" kumimoji="1" sz="1300">
                <a:solidFill>
                  <a:schemeClr val="tx1"/>
                </a:solidFill>
                <a:latin charset="0" typeface="Arial"/>
                <a:ea charset="-128" pitchFamily="50" typeface="ＭＳ Ｐゴシック"/>
              </a:defRPr>
            </a:lvl9pPr>
          </a:lstStyle>
          <a:p>
            <a:pPr algn="dist"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１　出願　・・・・・・・・・・・・・・・・・・・・・・・・ スライド ４</a:t>
            </a:r>
            <a:endParaRPr altLang="ja-JP" dirty="0" lang="en-US" sz="1800">
              <a:latin charset="-128" panose="020B0604030504040204" pitchFamily="50" typeface="メイリオ"/>
              <a:ea charset="-128" panose="020B0604030504040204" pitchFamily="50" typeface="メイリオ"/>
            </a:endParaRPr>
          </a:p>
          <a:p>
            <a:pPr algn="dist"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２　出願内容の確認・訂正　・・・・・・・・・・・・・・・・ スライド</a:t>
            </a:r>
            <a:r>
              <a:rPr altLang="ja-JP" dirty="0" lang="en-US" sz="1800">
                <a:latin charset="-128" panose="020B0604030504040204" pitchFamily="50" typeface="メイリオ"/>
                <a:ea charset="-128" panose="020B0604030504040204" pitchFamily="50" typeface="メイリオ"/>
              </a:rPr>
              <a:t>11</a:t>
            </a:r>
          </a:p>
          <a:p>
            <a:pPr algn="dist"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３　受験票の取得　・・・・・・・・・・・・・・・・・・・・ スライド</a:t>
            </a:r>
            <a:r>
              <a:rPr altLang="ja-JP" dirty="0" lang="en-US" sz="1800">
                <a:latin charset="-128" panose="020B0604030504040204" pitchFamily="50" typeface="メイリオ"/>
                <a:ea charset="-128" panose="020B0604030504040204" pitchFamily="50" typeface="メイリオ"/>
              </a:rPr>
              <a:t>12</a:t>
            </a:r>
          </a:p>
          <a:p>
            <a:pPr algn="dist"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４　志望大学への出願等に係る手続　・・・・・・・・・・・・ スライド</a:t>
            </a:r>
            <a:r>
              <a:rPr altLang="ja-JP" dirty="0" lang="en-US" sz="1800">
                <a:latin charset="-128" panose="020B0604030504040204" pitchFamily="50" typeface="メイリオ"/>
                <a:ea charset="-128" panose="020B0604030504040204" pitchFamily="50" typeface="メイリオ"/>
              </a:rPr>
              <a:t>13</a:t>
            </a:r>
          </a:p>
          <a:p>
            <a:pPr algn="dist"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５　成績の閲覧　・・・・・・・・・・・・・・・・・・・・・ スライド</a:t>
            </a:r>
            <a:r>
              <a:rPr altLang="ja-JP" dirty="0" lang="en-US" sz="1800">
                <a:latin charset="-128" panose="020B0604030504040204" pitchFamily="50" typeface="メイリオ"/>
                <a:ea charset="-128" panose="020B0604030504040204" pitchFamily="50" typeface="メイリオ"/>
              </a:rPr>
              <a:t>14</a:t>
            </a:r>
          </a:p>
          <a:p>
            <a:pPr eaLnBrk="1" hangingPunct="1">
              <a:spcBef>
                <a:spcPts val="600"/>
              </a:spcBef>
              <a:tabLst>
                <a:tab algn="l" pos="7196051"/>
              </a:tabLst>
            </a:pPr>
            <a:r>
              <a:rPr altLang="en-US" dirty="0" lang="ja-JP" sz="1800">
                <a:latin charset="-128" panose="020B0604030504040204" pitchFamily="50" typeface="メイリオ"/>
                <a:ea charset="-128" panose="020B0604030504040204" pitchFamily="50" typeface="メイリオ"/>
              </a:rPr>
              <a:t>６　出願サイト操作マニュアルについて・・・・・・・・・・・   スライド</a:t>
            </a:r>
            <a:r>
              <a:rPr altLang="ja-JP" dirty="0" lang="en-US" sz="1800">
                <a:latin charset="-128" panose="020B0604030504040204" pitchFamily="50" typeface="メイリオ"/>
                <a:ea charset="-128" panose="020B0604030504040204" pitchFamily="50" typeface="メイリオ"/>
              </a:rPr>
              <a:t>15</a:t>
            </a:r>
          </a:p>
        </p:txBody>
      </p:sp>
      <p:sp>
        <p:nvSpPr>
          <p:cNvPr id="5" name="角丸四角形 4">
            <a:extLst>
              <a:ext uri="{FF2B5EF4-FFF2-40B4-BE49-F238E27FC236}">
                <a16:creationId xmlns:a16="http://schemas.microsoft.com/office/drawing/2014/main" id="{AD375D90-D46B-45E7-A5AF-B98809D9D814}"/>
              </a:ext>
            </a:extLst>
          </p:cNvPr>
          <p:cNvSpPr>
            <a:spLocks noChangeArrowheads="1"/>
          </p:cNvSpPr>
          <p:nvPr/>
        </p:nvSpPr>
        <p:spPr bwMode="auto">
          <a:xfrm>
            <a:off x="284818" y="859782"/>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Ⅰ</a:t>
            </a:r>
            <a:r>
              <a:rPr altLang="en-US" dirty="0" lang="ja-JP" sz="2400">
                <a:solidFill>
                  <a:srgbClr val="000000"/>
                </a:solidFill>
                <a:latin charset="-128" panose="020B0604030504040204" pitchFamily="50" typeface="メイリオ"/>
                <a:ea charset="-128" panose="020B0604030504040204" pitchFamily="50" typeface="メイリオ"/>
              </a:rPr>
              <a:t>　</a:t>
            </a:r>
            <a:r>
              <a:rPr altLang="en-US" dirty="0" lang="ja-JP" sz="2400">
                <a:latin charset="-128" panose="020B0604030504040204" pitchFamily="50" typeface="メイリオ"/>
                <a:ea charset="-128" panose="020B0604030504040204" pitchFamily="50" typeface="メイリオ"/>
              </a:rPr>
              <a:t>出願から成績の閲覧までの流れ</a:t>
            </a:r>
          </a:p>
        </p:txBody>
      </p:sp>
      <p:sp>
        <p:nvSpPr>
          <p:cNvPr id="6" name="角丸四角形 4">
            <a:extLst>
              <a:ext uri="{FF2B5EF4-FFF2-40B4-BE49-F238E27FC236}">
                <a16:creationId xmlns:a16="http://schemas.microsoft.com/office/drawing/2014/main" id="{77255C1F-61EE-4424-A722-414EA01172B3}"/>
              </a:ext>
            </a:extLst>
          </p:cNvPr>
          <p:cNvSpPr>
            <a:spLocks noChangeArrowheads="1"/>
          </p:cNvSpPr>
          <p:nvPr/>
        </p:nvSpPr>
        <p:spPr bwMode="auto">
          <a:xfrm>
            <a:off x="289081" y="5105114"/>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Ⅲ</a:t>
            </a:r>
            <a:r>
              <a:rPr altLang="en-US" dirty="0" lang="ja-JP" sz="2400">
                <a:solidFill>
                  <a:srgbClr val="000000"/>
                </a:solidFill>
                <a:latin charset="-128" panose="020B0604030504040204" pitchFamily="50" typeface="メイリオ"/>
                <a:ea charset="-128" panose="020B0604030504040204" pitchFamily="50" typeface="メイリオ"/>
              </a:rPr>
              <a:t>　高等学校関係者専用サイトについて</a:t>
            </a:r>
            <a:endParaRPr altLang="en-US" dirty="0" lang="ja-JP" sz="2400">
              <a:latin charset="-128" panose="020B0604030504040204" pitchFamily="50" typeface="メイリオ"/>
              <a:ea charset="-128" panose="020B0604030504040204" pitchFamily="50" typeface="メイリオ"/>
            </a:endParaRPr>
          </a:p>
        </p:txBody>
      </p:sp>
      <p:sp>
        <p:nvSpPr>
          <p:cNvPr id="8" name="角丸四角形 4">
            <a:extLst>
              <a:ext uri="{FF2B5EF4-FFF2-40B4-BE49-F238E27FC236}">
                <a16:creationId xmlns:a16="http://schemas.microsoft.com/office/drawing/2014/main" id="{DDD764FA-A5EA-49BB-BBB7-023740CE7B3D}"/>
              </a:ext>
            </a:extLst>
          </p:cNvPr>
          <p:cNvSpPr>
            <a:spLocks noChangeArrowheads="1"/>
          </p:cNvSpPr>
          <p:nvPr/>
        </p:nvSpPr>
        <p:spPr bwMode="auto">
          <a:xfrm>
            <a:off x="284818" y="4317611"/>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Ⅱ</a:t>
            </a:r>
            <a:r>
              <a:rPr altLang="en-US" dirty="0" lang="ja-JP" sz="2400">
                <a:solidFill>
                  <a:srgbClr val="000000"/>
                </a:solidFill>
                <a:latin charset="-128" panose="020B0604030504040204" pitchFamily="50" typeface="メイリオ"/>
                <a:ea charset="-128" panose="020B0604030504040204" pitchFamily="50" typeface="メイリオ"/>
              </a:rPr>
              <a:t>　</a:t>
            </a:r>
            <a:r>
              <a:rPr altLang="en-US" dirty="0" lang="ja-JP" sz="2400">
                <a:latin charset="-128" panose="020B0604030504040204" pitchFamily="50" typeface="メイリオ"/>
                <a:ea charset="-128" panose="020B0604030504040204" pitchFamily="50" typeface="メイリオ"/>
              </a:rPr>
              <a:t>受験上の配慮申請について</a:t>
            </a:r>
          </a:p>
        </p:txBody>
      </p:sp>
      <p:sp>
        <p:nvSpPr>
          <p:cNvPr id="11" name="角丸四角形 4">
            <a:extLst>
              <a:ext uri="{FF2B5EF4-FFF2-40B4-BE49-F238E27FC236}">
                <a16:creationId xmlns:a16="http://schemas.microsoft.com/office/drawing/2014/main" id="{296ABB53-E117-48B6-AA66-4FD2CB023205}"/>
              </a:ext>
            </a:extLst>
          </p:cNvPr>
          <p:cNvSpPr>
            <a:spLocks noChangeArrowheads="1"/>
          </p:cNvSpPr>
          <p:nvPr/>
        </p:nvSpPr>
        <p:spPr bwMode="auto">
          <a:xfrm>
            <a:off x="321929" y="5916506"/>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Ⅳ</a:t>
            </a:r>
            <a:r>
              <a:rPr altLang="en-US" dirty="0" lang="ja-JP" sz="2400">
                <a:solidFill>
                  <a:srgbClr val="000000"/>
                </a:solidFill>
                <a:latin charset="-128" panose="020B0604030504040204" pitchFamily="50" typeface="メイリオ"/>
                <a:ea charset="-128" panose="020B0604030504040204" pitchFamily="50" typeface="メイリオ"/>
              </a:rPr>
              <a:t>　先生方へのお願い</a:t>
            </a:r>
            <a:endParaRPr altLang="en-US" dirty="0" lang="ja-JP" sz="2400">
              <a:latin charset="-128" panose="020B0604030504040204" pitchFamily="50" typeface="メイリオ"/>
              <a:ea charset="-128" panose="020B0604030504040204" pitchFamily="50" typeface="メイリオ"/>
            </a:endParaRPr>
          </a:p>
        </p:txBody>
      </p:sp>
      <p:sp>
        <p:nvSpPr>
          <p:cNvPr id="12" name="テキスト ボックス 11">
            <a:extLst>
              <a:ext uri="{FF2B5EF4-FFF2-40B4-BE49-F238E27FC236}">
                <a16:creationId xmlns:a16="http://schemas.microsoft.com/office/drawing/2014/main" id="{C989D319-3228-41E5-9F08-87E8C7CE6600}"/>
              </a:ext>
            </a:extLst>
          </p:cNvPr>
          <p:cNvSpPr txBox="1"/>
          <p:nvPr/>
        </p:nvSpPr>
        <p:spPr>
          <a:xfrm>
            <a:off x="7392106" y="4065782"/>
            <a:ext cx="1440160" cy="349702"/>
          </a:xfrm>
          <a:prstGeom prst="rect">
            <a:avLst/>
          </a:prstGeom>
          <a:noFill/>
        </p:spPr>
        <p:txBody>
          <a:bodyPr bIns="36000" rtlCol="0" tIns="36000" wrap="square">
            <a:spAutoFit/>
          </a:bodyPr>
          <a:lstStyle/>
          <a:p>
            <a:endParaRPr altLang="en-US" dirty="0" lang="ja-JP" strike="sngStrike" sz="1800">
              <a:highlight>
                <a:srgbClr val="00FF00"/>
              </a:highlight>
              <a:latin charset="-128" panose="020B0604030504040204" pitchFamily="50" typeface="メイリオ"/>
              <a:ea charset="-128" panose="020B0604030504040204" pitchFamily="50" typeface="メイリオ"/>
            </a:endParaRPr>
          </a:p>
        </p:txBody>
      </p:sp>
      <p:sp>
        <p:nvSpPr>
          <p:cNvPr id="13" name="テキスト ボックス 12">
            <a:extLst>
              <a:ext uri="{FF2B5EF4-FFF2-40B4-BE49-F238E27FC236}">
                <a16:creationId xmlns:a16="http://schemas.microsoft.com/office/drawing/2014/main" id="{7A72903C-3B12-49F5-AB2B-C916FC6EAFBC}"/>
              </a:ext>
            </a:extLst>
          </p:cNvPr>
          <p:cNvSpPr txBox="1"/>
          <p:nvPr/>
        </p:nvSpPr>
        <p:spPr>
          <a:xfrm>
            <a:off x="7392106" y="4387897"/>
            <a:ext cx="1503258" cy="349702"/>
          </a:xfrm>
          <a:prstGeom prst="rect">
            <a:avLst/>
          </a:prstGeom>
          <a:noFill/>
        </p:spPr>
        <p:txBody>
          <a:bodyPr bIns="36000" rtlCol="0" tIns="36000" wrap="square">
            <a:spAutoFit/>
          </a:bodyPr>
          <a:lstStyle/>
          <a:p>
            <a:r>
              <a:rPr altLang="en-US" dirty="0" lang="ja-JP" sz="1800">
                <a:latin charset="-128" panose="020B0604030504040204" pitchFamily="50" typeface="メイリオ"/>
                <a:ea charset="-128" panose="020B0604030504040204" pitchFamily="50" typeface="メイリオ"/>
              </a:rPr>
              <a:t>スライド</a:t>
            </a:r>
            <a:r>
              <a:rPr altLang="ja-JP" dirty="0" lang="en-US" sz="1800">
                <a:latin charset="-128" panose="020B0604030504040204" pitchFamily="50" typeface="メイリオ"/>
                <a:ea charset="-128" panose="020B0604030504040204" pitchFamily="50" typeface="メイリオ"/>
              </a:rPr>
              <a:t>16</a:t>
            </a:r>
            <a:endParaRPr altLang="en-US" dirty="0" lang="ja-JP" sz="1800">
              <a:latin charset="-128" panose="020B0604030504040204" pitchFamily="50" typeface="メイリオ"/>
              <a:ea charset="-128" panose="020B0604030504040204" pitchFamily="50" typeface="メイリオ"/>
            </a:endParaRPr>
          </a:p>
        </p:txBody>
      </p:sp>
      <p:sp>
        <p:nvSpPr>
          <p:cNvPr id="14" name="テキスト ボックス 13">
            <a:extLst>
              <a:ext uri="{FF2B5EF4-FFF2-40B4-BE49-F238E27FC236}">
                <a16:creationId xmlns:a16="http://schemas.microsoft.com/office/drawing/2014/main" id="{57D10580-EACB-4741-9E48-239BD474E760}"/>
              </a:ext>
            </a:extLst>
          </p:cNvPr>
          <p:cNvSpPr txBox="1"/>
          <p:nvPr/>
        </p:nvSpPr>
        <p:spPr>
          <a:xfrm>
            <a:off x="7382757" y="5186769"/>
            <a:ext cx="1449509" cy="349702"/>
          </a:xfrm>
          <a:prstGeom prst="rect">
            <a:avLst/>
          </a:prstGeom>
          <a:noFill/>
        </p:spPr>
        <p:txBody>
          <a:bodyPr bIns="36000" rtlCol="0" tIns="36000" wrap="square">
            <a:spAutoFit/>
          </a:bodyPr>
          <a:lstStyle/>
          <a:p>
            <a:r>
              <a:rPr altLang="en-US" dirty="0" lang="ja-JP" sz="1800">
                <a:latin charset="-128" panose="020B0604030504040204" pitchFamily="50" typeface="メイリオ"/>
                <a:ea charset="-128" panose="020B0604030504040204" pitchFamily="50" typeface="メイリオ"/>
              </a:rPr>
              <a:t>スライド</a:t>
            </a:r>
            <a:r>
              <a:rPr altLang="ja-JP" dirty="0" lang="en-US" sz="1800">
                <a:latin charset="-128" panose="020B0604030504040204" pitchFamily="50" typeface="メイリオ"/>
                <a:ea charset="-128" panose="020B0604030504040204" pitchFamily="50" typeface="メイリオ"/>
              </a:rPr>
              <a:t>17</a:t>
            </a:r>
            <a:endParaRPr altLang="en-US" dirty="0" lang="ja-JP" sz="1800">
              <a:latin charset="-128" panose="020B0604030504040204" pitchFamily="50" typeface="メイリオ"/>
              <a:ea charset="-128" panose="020B0604030504040204" pitchFamily="50" typeface="メイリオ"/>
            </a:endParaRPr>
          </a:p>
        </p:txBody>
      </p:sp>
      <p:sp>
        <p:nvSpPr>
          <p:cNvPr id="15" name="テキスト ボックス 14">
            <a:extLst>
              <a:ext uri="{FF2B5EF4-FFF2-40B4-BE49-F238E27FC236}">
                <a16:creationId xmlns:a16="http://schemas.microsoft.com/office/drawing/2014/main" id="{56639372-6225-46F9-B03C-94EDDAAC1062}"/>
              </a:ext>
            </a:extLst>
          </p:cNvPr>
          <p:cNvSpPr txBox="1"/>
          <p:nvPr/>
        </p:nvSpPr>
        <p:spPr>
          <a:xfrm>
            <a:off x="7367131" y="6017455"/>
            <a:ext cx="1449509" cy="349702"/>
          </a:xfrm>
          <a:prstGeom prst="rect">
            <a:avLst/>
          </a:prstGeom>
          <a:noFill/>
        </p:spPr>
        <p:txBody>
          <a:bodyPr bIns="36000" rtlCol="0" tIns="36000" wrap="square">
            <a:spAutoFit/>
          </a:bodyPr>
          <a:lstStyle/>
          <a:p>
            <a:r>
              <a:rPr altLang="en-US" dirty="0" lang="ja-JP" sz="1800">
                <a:latin charset="-128" panose="020B0604030504040204" pitchFamily="50" typeface="メイリオ"/>
                <a:ea charset="-128" panose="020B0604030504040204" pitchFamily="50" typeface="メイリオ"/>
              </a:rPr>
              <a:t>スライド</a:t>
            </a:r>
            <a:r>
              <a:rPr altLang="ja-JP" dirty="0" lang="en-US" sz="1800">
                <a:latin charset="-128" panose="020B0604030504040204" pitchFamily="50" typeface="メイリオ"/>
                <a:ea charset="-128" panose="020B0604030504040204" pitchFamily="50" typeface="メイリオ"/>
              </a:rPr>
              <a:t>25</a:t>
            </a:r>
            <a:endParaRPr altLang="en-US" dirty="0" lang="ja-JP" sz="1800">
              <a:latin charset="-128" panose="020B0604030504040204" pitchFamily="50" typeface="メイリオ"/>
              <a:ea charset="-128" panose="020B0604030504040204" pitchFamily="50" typeface="メイリオ"/>
            </a:endParaRPr>
          </a:p>
        </p:txBody>
      </p:sp>
      <p:sp>
        <p:nvSpPr>
          <p:cNvPr id="16" name="テキスト ボックス 15">
            <a:extLst>
              <a:ext uri="{FF2B5EF4-FFF2-40B4-BE49-F238E27FC236}">
                <a16:creationId xmlns:a16="http://schemas.microsoft.com/office/drawing/2014/main" id="{273046E5-32D3-4C3D-8C07-696FDBED5DE9}"/>
              </a:ext>
            </a:extLst>
          </p:cNvPr>
          <p:cNvSpPr txBox="1"/>
          <p:nvPr/>
        </p:nvSpPr>
        <p:spPr>
          <a:xfrm>
            <a:off x="7382757" y="938322"/>
            <a:ext cx="1661823" cy="349702"/>
          </a:xfrm>
          <a:prstGeom prst="rect">
            <a:avLst/>
          </a:prstGeom>
          <a:noFill/>
        </p:spPr>
        <p:txBody>
          <a:bodyPr bIns="36000" rtlCol="0" tIns="36000" wrap="square">
            <a:spAutoFit/>
          </a:bodyPr>
          <a:lstStyle/>
          <a:p>
            <a:r>
              <a:rPr altLang="en-US" dirty="0" lang="ja-JP" sz="1800">
                <a:latin charset="-128" panose="020B0604030504040204" pitchFamily="50" typeface="メイリオ"/>
                <a:ea charset="-128" panose="020B0604030504040204" pitchFamily="50" typeface="メイリオ"/>
              </a:rPr>
              <a:t>スライド ３</a:t>
            </a:r>
          </a:p>
        </p:txBody>
      </p:sp>
    </p:spTree>
    <p:extLst>
      <p:ext uri="{BB962C8B-B14F-4D97-AF65-F5344CB8AC3E}">
        <p14:creationId xmlns:p14="http://schemas.microsoft.com/office/powerpoint/2010/main" val="2968397711"/>
      </p:ext>
    </p:extLst>
  </p:cSld>
  <p:clrMapOvr>
    <a:masterClrMapping/>
  </p:clrMapOvr>
  <mc:AlternateContent xmlns:mc="http://schemas.openxmlformats.org/markup-compatibility/2006" xmlns:p14="http://schemas.microsoft.com/office/powerpoint/2010/main">
    <mc:Choice Requires="p14">
      <p:transition advTm="11396" p14:dur="700" spd="med">
        <p:fade/>
      </p:transition>
    </mc:Choice>
    <mc:Fallback>
      <p:transition advTm="11396" spd="med">
        <p:fade/>
      </p:transition>
    </mc:Fallback>
  </mc:AlternateContent>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20</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6F60F1B0-AF2F-433B-910A-2A1A042AD5D8}"/>
              </a:ext>
            </a:extLst>
          </p:cNvPr>
          <p:cNvSpPr/>
          <p:nvPr/>
        </p:nvSpPr>
        <p:spPr>
          <a:xfrm>
            <a:off x="323528" y="764704"/>
            <a:ext cx="5904656" cy="514738"/>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dirty="0" lang="ja-JP" sz="2400">
                <a:solidFill>
                  <a:srgbClr val="FF0000"/>
                </a:solidFill>
                <a:latin charset="-128" panose="020B0604030504040204" pitchFamily="50" typeface="メイリオ"/>
                <a:ea charset="-128" panose="020B0604030504040204" pitchFamily="50" typeface="メイリオ"/>
              </a:rPr>
              <a:t>○　高校専用サイト　利用上の注意点①</a:t>
            </a:r>
            <a:endParaRPr altLang="ja-JP" dirty="0" lang="en-US" sz="2400">
              <a:solidFill>
                <a:srgbClr val="FF0000"/>
              </a:solidFill>
              <a:highlight>
                <a:srgbClr val="DDF2FF"/>
              </a:highlight>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D2C6A5F9-946A-4200-9A00-A06039581102}"/>
              </a:ext>
            </a:extLst>
          </p:cNvPr>
          <p:cNvSpPr/>
          <p:nvPr/>
        </p:nvSpPr>
        <p:spPr>
          <a:xfrm>
            <a:off x="126797" y="1556792"/>
            <a:ext cx="8890405" cy="4333833"/>
          </a:xfrm>
          <a:prstGeom prst="rect">
            <a:avLst/>
          </a:prstGeom>
          <a:solidFill>
            <a:srgbClr val="FFE1FF"/>
          </a:solidFill>
          <a:ln w="12700">
            <a:noFill/>
          </a:ln>
        </p:spPr>
        <p:txBody>
          <a:bodyPr bIns="180000" lIns="36000" rIns="0" tIns="180000" wrap="square">
            <a:spAutoFit/>
          </a:bodyPr>
          <a:lstStyle/>
          <a:p>
            <a:pPr>
              <a:spcBef>
                <a:spcPts val="0"/>
              </a:spcBef>
            </a:pPr>
            <a:r>
              <a:rPr altLang="ja-JP" dirty="0" lang="en-US" sz="1800">
                <a:latin charset="-128" panose="020B0604030504040204" pitchFamily="50" typeface="メイリオ"/>
                <a:ea charset="-128" panose="020B0604030504040204" pitchFamily="50" typeface="メイリオ"/>
              </a:rPr>
              <a:t>【</a:t>
            </a:r>
            <a:r>
              <a:rPr altLang="en-US" dirty="0" lang="ja-JP" sz="1800">
                <a:latin charset="-128" panose="020B0604030504040204" pitchFamily="50" typeface="メイリオ"/>
                <a:ea charset="-128" panose="020B0604030504040204" pitchFamily="50" typeface="メイリオ"/>
              </a:rPr>
              <a:t>アカウント情報の取り扱い</a:t>
            </a:r>
            <a:r>
              <a:rPr altLang="ja-JP" dirty="0" lang="en-US" sz="1800">
                <a:latin charset="-128" panose="020B0604030504040204" pitchFamily="50" typeface="メイリオ"/>
                <a:ea charset="-128" panose="020B0604030504040204" pitchFamily="50" typeface="メイリオ"/>
              </a:rPr>
              <a:t>】</a:t>
            </a:r>
          </a:p>
          <a:p>
            <a:pPr>
              <a:spcBef>
                <a:spcPts val="1200"/>
              </a:spcBef>
            </a:pPr>
            <a:r>
              <a:rPr altLang="en-US" b="0" dirty="0" lang="ja-JP" sz="1800">
                <a:latin charset="-128" panose="020B0604030504040204" pitchFamily="50" typeface="メイリオ"/>
                <a:ea charset="-128" panose="020B0604030504040204" pitchFamily="50" typeface="メイリオ"/>
              </a:rPr>
              <a:t>　</a:t>
            </a:r>
            <a:r>
              <a:rPr altLang="en-US" b="0" dirty="0" lang="ja-JP" sz="2000">
                <a:latin charset="-128" panose="020B0604030504040204" pitchFamily="50" typeface="メイリオ"/>
                <a:ea charset="-128" panose="020B0604030504040204" pitchFamily="50" typeface="メイリオ"/>
              </a:rPr>
              <a:t>○　</a:t>
            </a:r>
            <a:r>
              <a:rPr altLang="ja-JP" b="0" dirty="0" lang="en-US" sz="2000">
                <a:latin charset="-128" panose="020B0604030504040204" pitchFamily="50" typeface="メイリオ"/>
                <a:ea charset="-128" panose="020B0604030504040204" pitchFamily="50" typeface="メイリオ"/>
              </a:rPr>
              <a:t>BASIC</a:t>
            </a:r>
            <a:r>
              <a:rPr altLang="en-US" b="0" dirty="0" lang="ja-JP" sz="2000">
                <a:latin charset="-128" panose="020B0604030504040204" pitchFamily="50" typeface="メイリオ"/>
                <a:ea charset="-128" panose="020B0604030504040204" pitchFamily="50" typeface="メイリオ"/>
              </a:rPr>
              <a:t>認証を含むアカウント情報は、志願者の個人情報にアクセス　</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可能な情報となり、</a:t>
            </a:r>
            <a:r>
              <a:rPr altLang="en-US" dirty="0" lang="ja-JP" sz="2000" u="sng">
                <a:solidFill>
                  <a:srgbClr val="FF0000"/>
                </a:solidFill>
                <a:latin charset="-128" panose="020B0604030504040204" pitchFamily="50" typeface="メイリオ"/>
                <a:ea charset="-128" panose="020B0604030504040204" pitchFamily="50" typeface="メイリオ"/>
              </a:rPr>
              <a:t>アカウント情報の紛失や漏洩</a:t>
            </a:r>
            <a:r>
              <a:rPr altLang="en-US" b="0" dirty="0" lang="ja-JP" sz="2000">
                <a:latin charset="-128" panose="020B0604030504040204" pitchFamily="50" typeface="メイリオ"/>
                <a:ea charset="-128" panose="020B0604030504040204" pitchFamily="50" typeface="メイリオ"/>
              </a:rPr>
              <a:t>は、</a:t>
            </a:r>
            <a:r>
              <a:rPr altLang="en-US" dirty="0" lang="ja-JP" sz="2000" u="sng">
                <a:solidFill>
                  <a:srgbClr val="FF0000"/>
                </a:solidFill>
                <a:latin charset="-128" panose="020B0604030504040204" pitchFamily="50" typeface="メイリオ"/>
                <a:ea charset="-128" panose="020B0604030504040204" pitchFamily="50" typeface="メイリオ"/>
              </a:rPr>
              <a:t>志願者の個</a:t>
            </a:r>
            <a:r>
              <a:rPr altLang="en-US" dirty="0" lang="ja-JP" sz="2000">
                <a:solidFill>
                  <a:srgbClr val="FF0000"/>
                </a:solidFill>
                <a:latin charset="-128" panose="020B0604030504040204" pitchFamily="50" typeface="メイリオ"/>
                <a:ea charset="-128" panose="020B0604030504040204" pitchFamily="50" typeface="メイリオ"/>
              </a:rPr>
              <a:t>　　　　</a:t>
            </a:r>
            <a:endParaRPr altLang="ja-JP" dirty="0" lang="en-US" sz="2000">
              <a:solidFill>
                <a:srgbClr val="FF0000"/>
              </a:solidFill>
              <a:latin charset="-128" panose="020B0604030504040204" pitchFamily="50" typeface="メイリオ"/>
              <a:ea charset="-128" panose="020B0604030504040204" pitchFamily="50" typeface="メイリオ"/>
            </a:endParaRPr>
          </a:p>
          <a:p>
            <a:pPr>
              <a:spcBef>
                <a:spcPts val="0"/>
              </a:spcBef>
            </a:pPr>
            <a:r>
              <a:rPr altLang="en-US" dirty="0" lang="ja-JP"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人情報の漏洩</a:t>
            </a:r>
            <a:r>
              <a:rPr altLang="en-US" b="0" dirty="0" lang="ja-JP" sz="2000">
                <a:latin charset="-128" panose="020B0604030504040204" pitchFamily="50" typeface="メイリオ"/>
                <a:ea charset="-128" panose="020B0604030504040204" pitchFamily="50" typeface="メイリオ"/>
              </a:rPr>
              <a:t>につながる。各高等学校の</a:t>
            </a:r>
            <a:r>
              <a:rPr altLang="en-US" dirty="0" lang="ja-JP" sz="2000" u="sng">
                <a:solidFill>
                  <a:srgbClr val="FF0000"/>
                </a:solidFill>
                <a:latin charset="-128" panose="020B0604030504040204" pitchFamily="50" typeface="メイリオ"/>
                <a:ea charset="-128" panose="020B0604030504040204" pitchFamily="50" typeface="メイリオ"/>
              </a:rPr>
              <a:t>個人情報取扱のルールに基づき</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en-US" dirty="0" lang="ja-JP"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厳重に管理</a:t>
            </a:r>
            <a:r>
              <a:rPr altLang="en-US" b="0" dirty="0" lang="ja-JP" sz="2000">
                <a:latin charset="-128" panose="020B0604030504040204" pitchFamily="50" typeface="メイリオ"/>
                <a:ea charset="-128" panose="020B0604030504040204" pitchFamily="50" typeface="メイリオ"/>
              </a:rPr>
              <a:t>すること。</a:t>
            </a:r>
            <a:endParaRPr altLang="ja-JP" b="0" dirty="0" lang="en-US" sz="2000">
              <a:latin charset="-128" panose="020B0604030504040204" pitchFamily="50" typeface="メイリオ"/>
              <a:ea charset="-128" panose="020B0604030504040204" pitchFamily="50" typeface="メイリオ"/>
            </a:endParaRPr>
          </a:p>
          <a:p>
            <a:pPr>
              <a:spcBef>
                <a:spcPts val="1200"/>
              </a:spcBef>
            </a:pPr>
            <a:r>
              <a:rPr altLang="en-US" b="0" dirty="0" lang="ja-JP" sz="2000">
                <a:latin charset="-128" panose="020B0604030504040204" pitchFamily="50" typeface="メイリオ"/>
                <a:ea charset="-128" panose="020B0604030504040204" pitchFamily="50" typeface="メイリオ"/>
              </a:rPr>
              <a:t>　○　アカウント情報は、前年度から引き続き今年度も利用する。次年度以　　</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降も継続して使用予定のため、通知文書の保管や引継ぎに留意すること。</a:t>
            </a:r>
            <a:endParaRPr altLang="ja-JP" b="0" dirty="0" lang="en-US" sz="2000">
              <a:latin charset="-128" panose="020B0604030504040204" pitchFamily="50" typeface="メイリオ"/>
              <a:ea charset="-128" panose="020B0604030504040204" pitchFamily="50" typeface="メイリオ"/>
            </a:endParaRPr>
          </a:p>
          <a:p>
            <a:pPr>
              <a:spcBef>
                <a:spcPts val="1200"/>
              </a:spcBef>
              <a:spcAft>
                <a:spcPts val="0"/>
              </a:spcAft>
            </a:pPr>
            <a:r>
              <a:rPr altLang="en-US" b="0" dirty="0" lang="ja-JP" sz="2000">
                <a:latin charset="-128" panose="020B0604030504040204" pitchFamily="50" typeface="メイリオ"/>
                <a:ea charset="-128" panose="020B0604030504040204" pitchFamily="50" typeface="メイリオ"/>
              </a:rPr>
              <a:t>　○　高校専用サイトは高等学校関係者以外には公開していない。</a:t>
            </a:r>
            <a:br>
              <a:rPr altLang="ja-JP" b="0" dirty="0" lang="en-US" sz="2000" u="sng">
                <a:solidFill>
                  <a:srgbClr val="FF0000"/>
                </a:solidFill>
                <a:latin charset="-128" panose="020B0604030504040204" pitchFamily="50" typeface="メイリオ"/>
                <a:ea charset="-128" panose="020B0604030504040204" pitchFamily="50" typeface="メイリオ"/>
              </a:rPr>
            </a:br>
            <a:r>
              <a:rPr altLang="en-US" b="0" dirty="0" lang="ja-JP" sz="2000">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アカウント情報は校内で厳重に管理</a:t>
            </a:r>
            <a:r>
              <a:rPr altLang="en-US" b="0" dirty="0" lang="ja-JP" sz="2000">
                <a:latin charset="-128" panose="020B0604030504040204" pitchFamily="50" typeface="メイリオ"/>
                <a:ea charset="-128" panose="020B0604030504040204" pitchFamily="50" typeface="メイリオ"/>
              </a:rPr>
              <a:t>し、</a:t>
            </a:r>
            <a:r>
              <a:rPr altLang="en-US" dirty="0" lang="ja-JP" sz="2000" u="sng">
                <a:solidFill>
                  <a:srgbClr val="FF0000"/>
                </a:solidFill>
                <a:latin charset="-128" panose="020B0604030504040204" pitchFamily="50" typeface="メイリオ"/>
                <a:ea charset="-128" panose="020B0604030504040204" pitchFamily="50" typeface="メイリオ"/>
              </a:rPr>
              <a:t>アカウント情報の共有は、</a:t>
            </a:r>
            <a:r>
              <a:rPr altLang="en-US" dirty="0" lang="ja-JP" sz="2000">
                <a:solidFill>
                  <a:srgbClr val="FF0000"/>
                </a:solidFill>
                <a:latin charset="-128" panose="020B0604030504040204" pitchFamily="50" typeface="メイリオ"/>
                <a:ea charset="-128" panose="020B0604030504040204" pitchFamily="50" typeface="メイリオ"/>
              </a:rPr>
              <a:t>　　　</a:t>
            </a:r>
            <a:endParaRPr altLang="ja-JP" dirty="0" lang="en-US" sz="2000">
              <a:solidFill>
                <a:srgbClr val="FF0000"/>
              </a:solidFill>
              <a:latin charset="-128" panose="020B0604030504040204" pitchFamily="50" typeface="メイリオ"/>
              <a:ea charset="-128" panose="020B0604030504040204" pitchFamily="50" typeface="メイリオ"/>
            </a:endParaRPr>
          </a:p>
          <a:p>
            <a:pPr>
              <a:spcBef>
                <a:spcPts val="0"/>
              </a:spcBef>
              <a:spcAft>
                <a:spcPts val="0"/>
              </a:spcAft>
            </a:pPr>
            <a:r>
              <a:rPr altLang="en-US" dirty="0" lang="ja-JP"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進路指導等の業務に必要な教職員</a:t>
            </a:r>
            <a:r>
              <a:rPr altLang="en-US" b="0" dirty="0" lang="ja-JP" sz="2000">
                <a:latin charset="-128" panose="020B0604030504040204" pitchFamily="50" typeface="メイリオ"/>
                <a:ea charset="-128" panose="020B0604030504040204" pitchFamily="50" typeface="メイリオ"/>
              </a:rPr>
              <a:t>に留めること。</a:t>
            </a:r>
            <a:br>
              <a:rPr altLang="ja-JP" b="0" dirty="0" lang="en-US" sz="2000">
                <a:latin charset="-128" panose="020B0604030504040204" pitchFamily="50" typeface="メイリオ"/>
                <a:ea charset="-128" panose="020B0604030504040204" pitchFamily="50" typeface="メイリオ"/>
              </a:rPr>
            </a:br>
            <a:r>
              <a:rPr altLang="en-US" b="0" dirty="0" lang="ja-JP" sz="2000">
                <a:latin charset="-128" panose="020B0604030504040204" pitchFamily="50" typeface="メイリオ"/>
                <a:ea charset="-128" panose="020B0604030504040204" pitchFamily="50" typeface="メイリオ"/>
              </a:rPr>
              <a:t>　　（サイトから出力したデータも同様に厳重に管理すること。）</a:t>
            </a:r>
            <a:endParaRPr altLang="ja-JP" b="0" dirty="0" lang="en-US" sz="2000">
              <a:highlight>
                <a:srgbClr val="FFFF00"/>
              </a:highlight>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363058296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21</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6F60F1B0-AF2F-433B-910A-2A1A042AD5D8}"/>
              </a:ext>
            </a:extLst>
          </p:cNvPr>
          <p:cNvSpPr/>
          <p:nvPr/>
        </p:nvSpPr>
        <p:spPr>
          <a:xfrm>
            <a:off x="395536" y="764704"/>
            <a:ext cx="6120680" cy="514738"/>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dirty="0" lang="ja-JP" sz="2400">
                <a:solidFill>
                  <a:srgbClr val="FF0000"/>
                </a:solidFill>
                <a:latin charset="-128" panose="020B0604030504040204" pitchFamily="50" typeface="メイリオ"/>
                <a:ea charset="-128" panose="020B0604030504040204" pitchFamily="50" typeface="メイリオ"/>
              </a:rPr>
              <a:t>○ 　高校専用サイト　利用上の注意点②</a:t>
            </a:r>
            <a:endParaRPr altLang="ja-JP" dirty="0" lang="en-US" sz="2400">
              <a:solidFill>
                <a:srgbClr val="FF0000"/>
              </a:solidFill>
              <a:highlight>
                <a:srgbClr val="DDF2FF"/>
              </a:highlight>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D2C6A5F9-946A-4200-9A00-A06039581102}"/>
              </a:ext>
            </a:extLst>
          </p:cNvPr>
          <p:cNvSpPr/>
          <p:nvPr/>
        </p:nvSpPr>
        <p:spPr>
          <a:xfrm>
            <a:off x="177395" y="1493115"/>
            <a:ext cx="8890405" cy="4133779"/>
          </a:xfrm>
          <a:prstGeom prst="rect">
            <a:avLst/>
          </a:prstGeom>
          <a:solidFill>
            <a:srgbClr val="FFE1FF"/>
          </a:solidFill>
          <a:ln w="12700">
            <a:noFill/>
          </a:ln>
        </p:spPr>
        <p:txBody>
          <a:bodyPr bIns="180000" lIns="36000" rIns="0" tIns="180000" wrap="square">
            <a:spAutoFit/>
          </a:bodyPr>
          <a:lstStyle/>
          <a:p>
            <a:pPr>
              <a:spcBef>
                <a:spcPts val="0"/>
              </a:spcBef>
            </a:pPr>
            <a:endParaRPr altLang="ja-JP" dirty="0" lang="en-US" spc="-150" sz="2000">
              <a:latin charset="-128" panose="020B0604030504040204" pitchFamily="50" typeface="メイリオ"/>
              <a:ea charset="-128" panose="020B0604030504040204" pitchFamily="50" typeface="メイリオ"/>
            </a:endParaRPr>
          </a:p>
          <a:p>
            <a:pPr>
              <a:spcBef>
                <a:spcPts val="0"/>
              </a:spcBef>
            </a:pPr>
            <a:r>
              <a:rPr altLang="ja-JP" dirty="0" lang="en-US" spc="-150" sz="2000">
                <a:latin charset="-128" panose="020B0604030504040204" pitchFamily="50" typeface="メイリオ"/>
                <a:ea charset="-128" panose="020B0604030504040204" pitchFamily="50" typeface="メイリオ"/>
              </a:rPr>
              <a:t>【</a:t>
            </a:r>
            <a:r>
              <a:rPr altLang="en-US" dirty="0" lang="ja-JP" spc="-150" sz="2000">
                <a:latin charset="-128" panose="020B0604030504040204" pitchFamily="50" typeface="メイリオ"/>
                <a:ea charset="-128" panose="020B0604030504040204" pitchFamily="50" typeface="メイリオ"/>
              </a:rPr>
              <a:t>一度も高校専用サイトにログインしたことがない高等学校等の場合</a:t>
            </a:r>
            <a:r>
              <a:rPr altLang="ja-JP" dirty="0" lang="en-US" spc="-150" sz="2000">
                <a:latin charset="-128" panose="020B0604030504040204" pitchFamily="50" typeface="メイリオ"/>
                <a:ea charset="-128" panose="020B0604030504040204" pitchFamily="50" typeface="メイリオ"/>
              </a:rPr>
              <a:t>】</a:t>
            </a:r>
          </a:p>
          <a:p>
            <a:pPr>
              <a:spcBef>
                <a:spcPts val="1200"/>
              </a:spcBef>
            </a:pPr>
            <a:r>
              <a:rPr altLang="en-US" b="0" dirty="0" lang="ja-JP" sz="2000">
                <a:latin charset="-128" panose="020B0604030504040204" pitchFamily="50" typeface="メイリオ"/>
                <a:ea charset="-128" panose="020B0604030504040204" pitchFamily="50" typeface="メイリオ"/>
              </a:rPr>
              <a:t>　○　初回ログイン時に、「電話番号」及び「メールアドレス」の登録が必</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要。私用のものでなく、学校として管理されているものを登録すること。</a:t>
            </a:r>
            <a:endParaRPr altLang="ja-JP" b="0" dirty="0" lang="en-US" sz="2000">
              <a:latin charset="-128" panose="020B0604030504040204" pitchFamily="50" typeface="メイリオ"/>
              <a:ea charset="-128" panose="020B0604030504040204" pitchFamily="50" typeface="メイリオ"/>
            </a:endParaRPr>
          </a:p>
          <a:p>
            <a:pPr>
              <a:spcBef>
                <a:spcPts val="1200"/>
              </a:spcBef>
              <a:spcAft>
                <a:spcPts val="0"/>
              </a:spcAft>
            </a:pPr>
            <a:r>
              <a:rPr altLang="en-US" b="0" dirty="0" lang="ja-JP" sz="2000">
                <a:latin charset="-128" panose="020B0604030504040204" pitchFamily="50" typeface="メイリオ"/>
                <a:ea charset="-128" panose="020B0604030504040204" pitchFamily="50" typeface="メイリオ"/>
              </a:rPr>
              <a:t>　○　メールアドレスは複数登録が可能だが、機密性の高い事項については、</a:t>
            </a:r>
            <a:endParaRPr altLang="ja-JP" b="0" dirty="0" lang="en-US" sz="2000">
              <a:latin charset="-128" panose="020B0604030504040204" pitchFamily="50" typeface="メイリオ"/>
              <a:ea charset="-128" panose="020B0604030504040204" pitchFamily="50" typeface="メイリオ"/>
            </a:endParaRPr>
          </a:p>
          <a:p>
            <a:pPr>
              <a:spcBef>
                <a:spcPts val="0"/>
              </a:spcBef>
              <a:spcAft>
                <a:spcPts val="0"/>
              </a:spcAft>
            </a:pPr>
            <a:r>
              <a:rPr altLang="en-US"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一番目に登録されているメールアドレス</a:t>
            </a:r>
            <a:r>
              <a:rPr altLang="en-US" b="0" dirty="0" lang="ja-JP" sz="2000">
                <a:latin charset="-128" panose="020B0604030504040204" pitchFamily="50" typeface="メイリオ"/>
                <a:ea charset="-128" panose="020B0604030504040204" pitchFamily="50" typeface="メイリオ"/>
              </a:rPr>
              <a:t>に大学入試センターから</a:t>
            </a:r>
            <a:r>
              <a:rPr altLang="en-US" b="0" dirty="0" err="1" lang="ja-JP" sz="2000">
                <a:latin charset="-128" panose="020B0604030504040204" pitchFamily="50" typeface="メイリオ"/>
                <a:ea charset="-128" panose="020B0604030504040204" pitchFamily="50" typeface="メイリオ"/>
              </a:rPr>
              <a:t>連絡す</a:t>
            </a:r>
            <a:endParaRPr altLang="ja-JP" b="0" dirty="0" lang="en-US" sz="2000">
              <a:latin charset="-128" panose="020B0604030504040204" pitchFamily="50" typeface="メイリオ"/>
              <a:ea charset="-128" panose="020B0604030504040204" pitchFamily="50" typeface="メイリオ"/>
            </a:endParaRPr>
          </a:p>
          <a:p>
            <a:pPr>
              <a:spcBef>
                <a:spcPts val="0"/>
              </a:spcBef>
              <a:spcAft>
                <a:spcPts val="0"/>
              </a:spcAft>
            </a:pPr>
            <a:r>
              <a:rPr altLang="en-US" b="0" dirty="0" lang="ja-JP" sz="2000">
                <a:latin charset="-128" panose="020B0604030504040204" pitchFamily="50" typeface="メイリオ"/>
                <a:ea charset="-128" panose="020B0604030504040204" pitchFamily="50" typeface="メイリオ"/>
              </a:rPr>
              <a:t>　　る。</a:t>
            </a:r>
            <a:endParaRPr altLang="ja-JP" b="0" dirty="0" lang="en-US" sz="2000">
              <a:latin charset="-128" panose="020B0604030504040204" pitchFamily="50" typeface="メイリオ"/>
              <a:ea charset="-128" panose="020B0604030504040204" pitchFamily="50" typeface="メイリオ"/>
            </a:endParaRPr>
          </a:p>
          <a:p>
            <a:pPr>
              <a:spcBef>
                <a:spcPts val="1800"/>
              </a:spcBef>
              <a:spcAft>
                <a:spcPts val="600"/>
              </a:spcAft>
            </a:pPr>
            <a:r>
              <a:rPr altLang="ja-JP" dirty="0" lang="en-US" sz="2000">
                <a:latin charset="-128" panose="020B0604030504040204" pitchFamily="50" typeface="メイリオ"/>
                <a:ea charset="-128" panose="020B0604030504040204" pitchFamily="50" typeface="メイリオ"/>
              </a:rPr>
              <a:t>【</a:t>
            </a:r>
            <a:r>
              <a:rPr altLang="en-US" dirty="0" lang="ja-JP" sz="2000">
                <a:latin charset="-128" panose="020B0604030504040204" pitchFamily="50" typeface="メイリオ"/>
                <a:ea charset="-128" panose="020B0604030504040204" pitchFamily="50" typeface="メイリオ"/>
              </a:rPr>
              <a:t>新設された高等学校等の場合</a:t>
            </a:r>
            <a:r>
              <a:rPr altLang="ja-JP" dirty="0" lang="en-US" sz="2000">
                <a:latin charset="-128" panose="020B0604030504040204" pitchFamily="50" typeface="メイリオ"/>
                <a:ea charset="-128" panose="020B0604030504040204" pitchFamily="50" typeface="メイリオ"/>
              </a:rPr>
              <a:t>】</a:t>
            </a:r>
          </a:p>
          <a:p>
            <a:pPr>
              <a:spcBef>
                <a:spcPts val="600"/>
              </a:spcBef>
            </a:pPr>
            <a:r>
              <a:rPr altLang="en-US" b="0" dirty="0" lang="ja-JP" sz="2000">
                <a:latin charset="-128" panose="020B0604030504040204" pitchFamily="50" typeface="メイリオ"/>
                <a:ea charset="-128" panose="020B0604030504040204" pitchFamily="50" typeface="メイリオ"/>
              </a:rPr>
              <a:t>　○　ログインに関する書類を送付するので、利用を希望する場合は大学</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入試センターまで連絡すること。</a:t>
            </a:r>
            <a:endParaRPr altLang="ja-JP" b="0" dirty="0" lang="en-US" sz="20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363716377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22</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E213AB1D-E84C-41DA-AF4B-04042B37F345}"/>
              </a:ext>
            </a:extLst>
          </p:cNvPr>
          <p:cNvSpPr/>
          <p:nvPr/>
        </p:nvSpPr>
        <p:spPr>
          <a:xfrm>
            <a:off x="323528" y="692696"/>
            <a:ext cx="8064896" cy="1161069"/>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dirty="0" lang="ja-JP" sz="2000">
                <a:latin charset="-128" panose="020B0604030504040204" pitchFamily="50" typeface="メイリオ"/>
                <a:ea charset="-128" panose="020B0604030504040204" pitchFamily="50" typeface="メイリオ"/>
              </a:rPr>
              <a:t>○　登録状況一覧（トップページ）　＞　「検索条件」</a:t>
            </a:r>
            <a:endParaRPr altLang="ja-JP" dirty="0" lang="en-US" sz="2000">
              <a:latin charset="-128" panose="020B0604030504040204" pitchFamily="50" typeface="メイリオ"/>
              <a:ea charset="-128" panose="020B0604030504040204" pitchFamily="50" typeface="メイリオ"/>
            </a:endParaRPr>
          </a:p>
          <a:p>
            <a:pPr indent="-457200" marL="180000">
              <a:spcBef>
                <a:spcPts val="1200"/>
              </a:spcBef>
              <a:spcAft>
                <a:spcPts val="0"/>
              </a:spcAft>
              <a:defRPr/>
            </a:pPr>
            <a:r>
              <a:rPr altLang="en-US" b="0" dirty="0" lang="ja-JP" sz="1800">
                <a:latin charset="-128" panose="020B0604030504040204" pitchFamily="50" typeface="メイリオ"/>
                <a:ea charset="-128" panose="020B0604030504040204" pitchFamily="50" typeface="メイリオ"/>
              </a:rPr>
              <a:t>　　志願者が出願時に入力した「クラス名」・「氏名」や、不備の有無等の条件を指定して検索可能</a:t>
            </a:r>
            <a:endParaRPr altLang="ja-JP" b="0" dirty="0" lang="en-US" sz="1800">
              <a:latin charset="-128" panose="020B0604030504040204" pitchFamily="50" typeface="メイリオ"/>
              <a:ea charset="-128" panose="020B0604030504040204" pitchFamily="50" typeface="メイリオ"/>
            </a:endParaRPr>
          </a:p>
        </p:txBody>
      </p:sp>
      <p:grpSp>
        <p:nvGrpSpPr>
          <p:cNvPr id="13" name="グループ化 12">
            <a:extLst>
              <a:ext uri="{FF2B5EF4-FFF2-40B4-BE49-F238E27FC236}">
                <a16:creationId xmlns:a16="http://schemas.microsoft.com/office/drawing/2014/main" id="{93DE4914-29AC-4B2F-9E6E-0F80C0D073EA}"/>
              </a:ext>
            </a:extLst>
          </p:cNvPr>
          <p:cNvGrpSpPr/>
          <p:nvPr/>
        </p:nvGrpSpPr>
        <p:grpSpPr>
          <a:xfrm>
            <a:off x="727065" y="1927177"/>
            <a:ext cx="7689869" cy="4779140"/>
            <a:chOff x="727065" y="1853765"/>
            <a:chExt cx="7689869" cy="4779140"/>
          </a:xfrm>
        </p:grpSpPr>
        <p:pic>
          <p:nvPicPr>
            <p:cNvPr id="8" name="図 7">
              <a:extLst>
                <a:ext uri="{FF2B5EF4-FFF2-40B4-BE49-F238E27FC236}">
                  <a16:creationId xmlns:a16="http://schemas.microsoft.com/office/drawing/2014/main" id="{3A821586-5A27-4F45-9D75-0D34BE8199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065" y="1853765"/>
              <a:ext cx="7689869" cy="4779140"/>
            </a:xfrm>
            <a:prstGeom prst="rect">
              <a:avLst/>
            </a:prstGeom>
            <a:ln>
              <a:solidFill>
                <a:schemeClr val="tx1"/>
              </a:solidFill>
            </a:ln>
          </p:spPr>
        </p:pic>
        <p:sp>
          <p:nvSpPr>
            <p:cNvPr id="9" name="テキスト ボックス 8">
              <a:extLst>
                <a:ext uri="{FF2B5EF4-FFF2-40B4-BE49-F238E27FC236}">
                  <a16:creationId xmlns:a16="http://schemas.microsoft.com/office/drawing/2014/main" id="{C36EF18A-4848-4E96-BABE-725E6EAE797B}"/>
                </a:ext>
              </a:extLst>
            </p:cNvPr>
            <p:cNvSpPr txBox="1"/>
            <p:nvPr/>
          </p:nvSpPr>
          <p:spPr>
            <a:xfrm>
              <a:off x="7236296" y="1916832"/>
              <a:ext cx="648072" cy="230832"/>
            </a:xfrm>
            <a:prstGeom prst="rect">
              <a:avLst/>
            </a:prstGeom>
            <a:noFill/>
          </p:spPr>
          <p:txBody>
            <a:bodyPr rtlCol="0" wrap="square">
              <a:spAutoFit/>
            </a:bodyPr>
            <a:lstStyle/>
            <a:p>
              <a:r>
                <a:rPr altLang="en-US" b="0" dirty="0" kumimoji="1" lang="ja-JP" sz="900"/>
                <a:t>西多摩</a:t>
              </a:r>
            </a:p>
          </p:txBody>
        </p:sp>
      </p:grpSp>
    </p:spTree>
    <p:extLst>
      <p:ext uri="{BB962C8B-B14F-4D97-AF65-F5344CB8AC3E}">
        <p14:creationId xmlns:p14="http://schemas.microsoft.com/office/powerpoint/2010/main" val="360504882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23</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E213AB1D-E84C-41DA-AF4B-04042B37F345}"/>
              </a:ext>
            </a:extLst>
          </p:cNvPr>
          <p:cNvSpPr/>
          <p:nvPr/>
        </p:nvSpPr>
        <p:spPr>
          <a:xfrm>
            <a:off x="451409" y="747208"/>
            <a:ext cx="8241181" cy="884070"/>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dirty="0" lang="ja-JP" sz="2000">
                <a:latin charset="-128" panose="020B0604030504040204" pitchFamily="50" typeface="メイリオ"/>
                <a:ea charset="-128" panose="020B0604030504040204" pitchFamily="50" typeface="メイリオ"/>
              </a:rPr>
              <a:t>○　登録状況一覧（トップページ）　＞　「志願者一覧」</a:t>
            </a:r>
            <a:endParaRPr altLang="ja-JP" dirty="0" lang="en-US" sz="2000">
              <a:latin charset="-128" panose="020B0604030504040204" pitchFamily="50" typeface="メイリオ"/>
              <a:ea charset="-128" panose="020B0604030504040204" pitchFamily="50" typeface="メイリオ"/>
            </a:endParaRPr>
          </a:p>
          <a:p>
            <a:pPr indent="-457200" marL="180000">
              <a:spcBef>
                <a:spcPts val="1200"/>
              </a:spcBef>
              <a:spcAft>
                <a:spcPts val="0"/>
              </a:spcAft>
              <a:defRPr/>
            </a:pPr>
            <a:r>
              <a:rPr altLang="en-US" b="0" dirty="0" lang="ja-JP" sz="1800">
                <a:latin charset="-128" panose="020B0604030504040204" pitchFamily="50" typeface="メイリオ"/>
                <a:ea charset="-128" panose="020B0604030504040204" pitchFamily="50" typeface="メイリオ"/>
              </a:rPr>
              <a:t>　　検索後、該当する志願者の主な出願内容を一覧で表示</a:t>
            </a:r>
            <a:endParaRPr altLang="ja-JP" b="0" dirty="0" lang="en-US" sz="1800">
              <a:latin charset="-128" panose="020B0604030504040204" pitchFamily="50" typeface="メイリオ"/>
              <a:ea charset="-128" panose="020B0604030504040204" pitchFamily="50" typeface="メイリオ"/>
            </a:endParaRPr>
          </a:p>
        </p:txBody>
      </p:sp>
      <p:sp>
        <p:nvSpPr>
          <p:cNvPr id="9" name="正方形/長方形 8">
            <a:extLst>
              <a:ext uri="{FF2B5EF4-FFF2-40B4-BE49-F238E27FC236}">
                <a16:creationId xmlns:a16="http://schemas.microsoft.com/office/drawing/2014/main" id="{43A1697E-F509-48E3-8162-382BF823DBE6}"/>
              </a:ext>
            </a:extLst>
          </p:cNvPr>
          <p:cNvSpPr/>
          <p:nvPr/>
        </p:nvSpPr>
        <p:spPr>
          <a:xfrm>
            <a:off x="451409" y="4685214"/>
            <a:ext cx="7648983" cy="453183"/>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charset="-128" panose="020B0604030504040204" pitchFamily="50" typeface="メイリオ"/>
                <a:ea charset="-128" panose="020B0604030504040204" pitchFamily="50" typeface="メイリオ"/>
              </a:rPr>
              <a:t>○　「詳細」から、当該志願者の登録状況詳細画面を閲覧可能</a:t>
            </a:r>
            <a:endParaRPr altLang="ja-JP" b="0" dirty="0" lang="en-US" sz="2000">
              <a:latin charset="-128" panose="020B0604030504040204" pitchFamily="50" typeface="メイリオ"/>
              <a:ea charset="-128" panose="020B0604030504040204" pitchFamily="50" typeface="メイリオ"/>
            </a:endParaRPr>
          </a:p>
        </p:txBody>
      </p:sp>
      <p:sp>
        <p:nvSpPr>
          <p:cNvPr id="11" name="正方形/長方形 10">
            <a:extLst>
              <a:ext uri="{FF2B5EF4-FFF2-40B4-BE49-F238E27FC236}">
                <a16:creationId xmlns:a16="http://schemas.microsoft.com/office/drawing/2014/main" id="{46BF7300-0AD2-4EED-AD15-F9BA6F95130E}"/>
              </a:ext>
            </a:extLst>
          </p:cNvPr>
          <p:cNvSpPr/>
          <p:nvPr/>
        </p:nvSpPr>
        <p:spPr>
          <a:xfrm>
            <a:off x="451409" y="4149080"/>
            <a:ext cx="8369063" cy="453183"/>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charset="-128" panose="020B0604030504040204" pitchFamily="50" typeface="メイリオ"/>
                <a:ea charset="-128" panose="020B0604030504040204" pitchFamily="50" typeface="メイリオ"/>
              </a:rPr>
              <a:t>○　「一覧ダウンロード」から、検索結果をｃｓｖファイルで取得可能</a:t>
            </a:r>
            <a:endParaRPr altLang="ja-JP" b="0" dirty="0" lang="en-US" sz="2000">
              <a:latin charset="-128" panose="020B0604030504040204" pitchFamily="50" typeface="メイリオ"/>
              <a:ea charset="-128" panose="020B0604030504040204" pitchFamily="50" typeface="メイリオ"/>
            </a:endParaRPr>
          </a:p>
        </p:txBody>
      </p:sp>
      <p:pic>
        <p:nvPicPr>
          <p:cNvPr id="8" name="図 7">
            <a:extLst>
              <a:ext uri="{FF2B5EF4-FFF2-40B4-BE49-F238E27FC236}">
                <a16:creationId xmlns:a16="http://schemas.microsoft.com/office/drawing/2014/main" id="{9861A1BE-7185-4650-B12A-5657A58B9C6F}"/>
              </a:ext>
            </a:extLst>
          </p:cNvPr>
          <p:cNvPicPr>
            <a:picLocks noChangeAspect="1"/>
          </p:cNvPicPr>
          <p:nvPr/>
        </p:nvPicPr>
        <p:blipFill>
          <a:blip r:embed="rId3"/>
          <a:stretch>
            <a:fillRect/>
          </a:stretch>
        </p:blipFill>
        <p:spPr>
          <a:xfrm>
            <a:off x="827584" y="1714229"/>
            <a:ext cx="8097165" cy="2068004"/>
          </a:xfrm>
          <a:prstGeom prst="rect">
            <a:avLst/>
          </a:prstGeom>
          <a:ln>
            <a:solidFill>
              <a:schemeClr val="tx1"/>
            </a:solidFill>
          </a:ln>
        </p:spPr>
      </p:pic>
    </p:spTree>
    <p:extLst>
      <p:ext uri="{BB962C8B-B14F-4D97-AF65-F5344CB8AC3E}">
        <p14:creationId xmlns:p14="http://schemas.microsoft.com/office/powerpoint/2010/main" val="88494669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24</a:t>
            </a:fld>
            <a:endParaRPr altLang="en-US" dirty="0" lang="ja-JP">
              <a:solidFill>
                <a:prstClr val="black">
                  <a:tint val="75000"/>
                </a:prstClr>
              </a:solidFill>
            </a:endParaRPr>
          </a:p>
        </p:txBody>
      </p:sp>
      <p:graphicFrame>
        <p:nvGraphicFramePr>
          <p:cNvPr id="5" name="表 4">
            <a:extLst>
              <a:ext uri="{FF2B5EF4-FFF2-40B4-BE49-F238E27FC236}">
                <a16:creationId xmlns:a16="http://schemas.microsoft.com/office/drawing/2014/main" id="{7F928A49-E657-4A1D-AE68-21CB41E9CFEF}"/>
              </a:ext>
            </a:extLst>
          </p:cNvPr>
          <p:cNvGraphicFramePr>
            <a:graphicFrameLocks noChangeAspect="1" noGrp="1"/>
          </p:cNvGraphicFramePr>
          <p:nvPr>
            <p:extLst>
              <p:ext uri="{D42A27DB-BD31-4B8C-83A1-F6EECF244321}">
                <p14:modId xmlns:p14="http://schemas.microsoft.com/office/powerpoint/2010/main" val="1759007178"/>
              </p:ext>
            </p:extLst>
          </p:nvPr>
        </p:nvGraphicFramePr>
        <p:xfrm>
          <a:off x="503546" y="1876666"/>
          <a:ext cx="8136904" cy="3599280"/>
        </p:xfrm>
        <a:graphic>
          <a:graphicData uri="http://schemas.openxmlformats.org/drawingml/2006/table">
            <a:tbl>
              <a:tblPr bandRow="1" firstRow="1">
                <a:tableStyleId>{616DA210-FB5B-4158-B5E0-FEB733F419BA}</a:tableStyleId>
              </a:tblPr>
              <a:tblGrid>
                <a:gridCol w="4071214">
                  <a:extLst>
                    <a:ext uri="{9D8B030D-6E8A-4147-A177-3AD203B41FA5}">
                      <a16:colId xmlns:a16="http://schemas.microsoft.com/office/drawing/2014/main" val="2816172149"/>
                    </a:ext>
                  </a:extLst>
                </a:gridCol>
                <a:gridCol w="4065690">
                  <a:extLst>
                    <a:ext uri="{9D8B030D-6E8A-4147-A177-3AD203B41FA5}">
                      <a16:colId xmlns:a16="http://schemas.microsoft.com/office/drawing/2014/main" val="2252660289"/>
                    </a:ext>
                  </a:extLst>
                </a:gridCol>
              </a:tblGrid>
              <a:tr h="331593">
                <a:tc gridSpan="2">
                  <a:txBody>
                    <a:bodyPr/>
                    <a:lstStyle/>
                    <a:p>
                      <a:pPr algn="ctr">
                        <a:lnSpc>
                          <a:spcPct val="100000"/>
                        </a:lnSpc>
                        <a:spcBef>
                          <a:spcPts val="0"/>
                        </a:spcBef>
                      </a:pPr>
                      <a:r>
                        <a:rPr altLang="en-US" b="0" dirty="0" kumimoji="1" lang="ja-JP" sz="1800">
                          <a:latin charset="-128" panose="020B0604030504040204" pitchFamily="50" typeface="メイリオ"/>
                          <a:ea charset="-128" panose="020B0604030504040204" pitchFamily="50" typeface="メイリオ"/>
                        </a:rPr>
                        <a:t>表示される主な項目</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E7FEC6"/>
                    </a:solidFill>
                  </a:tcPr>
                </a:tc>
                <a:tc hMerge="1">
                  <a:txBody>
                    <a:bodyPr/>
                    <a:lstStyle/>
                    <a:p>
                      <a:pPr algn="ctr">
                        <a:lnSpc>
                          <a:spcPct val="100000"/>
                        </a:lnSpc>
                        <a:spcBef>
                          <a:spcPts val="0"/>
                        </a:spcBef>
                      </a:pPr>
                      <a:endParaRPr altLang="en-US" b="0" dirty="0" kumimoji="1" lang="ja-JP" sz="1400"/>
                    </a:p>
                  </a:txBody>
                  <a:tcPr anchor="ctr"/>
                </a:tc>
                <a:extLst>
                  <a:ext uri="{0D108BD9-81ED-4DB2-BD59-A6C34878D82A}">
                    <a16:rowId xmlns:a16="http://schemas.microsoft.com/office/drawing/2014/main" val="2569827601"/>
                  </a:ext>
                </a:extLst>
              </a:tr>
              <a:tr h="1200412">
                <a:tc>
                  <a:txBody>
                    <a:bodyPr/>
                    <a:lstStyle/>
                    <a:p>
                      <a:pPr algn="l" defTabSz="945124" eaLnBrk="1" fontAlgn="auto" hangingPunct="1" indent="0" latinLnBrk="0" lvl="0" marL="0" marR="0" rtl="0">
                        <a:lnSpc>
                          <a:spcPct val="100000"/>
                        </a:lnSpc>
                        <a:spcBef>
                          <a:spcPts val="0"/>
                        </a:spcBef>
                        <a:spcAft>
                          <a:spcPts val="0"/>
                        </a:spcAft>
                        <a:buClrTx/>
                        <a:buSzTx/>
                        <a:buFontTx/>
                        <a:buNone/>
                        <a:tabLst/>
                        <a:defRPr/>
                      </a:pPr>
                      <a:r>
                        <a:rPr altLang="ja-JP" dirty="0" lang="en-US" sz="1800" u="none">
                          <a:latin charset="-128" panose="020B0604030504040204" pitchFamily="50" typeface="メイリオ"/>
                          <a:ea charset="-128" panose="020B0604030504040204" pitchFamily="50" typeface="メイリオ"/>
                        </a:rPr>
                        <a:t>【</a:t>
                      </a:r>
                      <a:r>
                        <a:rPr altLang="en-US" b="1" dirty="0" lang="ja-JP" sz="1800" u="none">
                          <a:latin charset="-128" panose="020B0604030504040204" pitchFamily="50" typeface="メイリオ"/>
                          <a:ea charset="-128" panose="020B0604030504040204" pitchFamily="50" typeface="メイリオ"/>
                        </a:rPr>
                        <a:t>志願者が入力した出願内容</a:t>
                      </a:r>
                      <a:r>
                        <a:rPr altLang="ja-JP" b="1" dirty="0" lang="en-US" sz="1800" u="none">
                          <a:latin charset="-128" panose="020B0604030504040204" pitchFamily="50" typeface="メイリオ"/>
                          <a:ea charset="-128" panose="020B0604030504040204" pitchFamily="50" typeface="メイリオ"/>
                        </a:rPr>
                        <a:t>】</a:t>
                      </a: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氏名</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性別</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生年月日</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課程</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学科</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クラス名</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受験教科等</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イヤホン不適合措置申請状況</a:t>
                      </a:r>
                      <a:endParaRPr altLang="ja-JP" b="1" dirty="0" lang="en-US" sz="1800" u="none">
                        <a:latin charset="-128" panose="020B0604030504040204" pitchFamily="50" typeface="メイリオ"/>
                        <a:ea charset="-128" panose="020B0604030504040204" pitchFamily="50" typeface="メイリオ"/>
                      </a:endParaRP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b="1" dirty="0" lang="ja-JP" sz="1800" u="none">
                          <a:latin charset="-128" panose="020B0604030504040204" pitchFamily="50" typeface="メイリオ"/>
                          <a:ea charset="-128" panose="020B0604030504040204" pitchFamily="50" typeface="メイリオ"/>
                        </a:rPr>
                        <a:t>・　成績の閲覧の希望の有無</a:t>
                      </a:r>
                    </a:p>
                    <a:p>
                      <a:pPr marL="108000">
                        <a:lnSpc>
                          <a:spcPct val="100000"/>
                        </a:lnSpc>
                        <a:spcBef>
                          <a:spcPts val="0"/>
                        </a:spcBef>
                      </a:pPr>
                      <a:endParaRPr altLang="ja-JP" dirty="0" lang="en-US" sz="1800"/>
                    </a:p>
                  </a:txBody>
                  <a:tcPr marB="108000" marT="10800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bg1"/>
                    </a:solidFill>
                  </a:tcPr>
                </a:tc>
                <a:tc>
                  <a:txBody>
                    <a:bodyPr/>
                    <a:lstStyle/>
                    <a:p>
                      <a:pPr algn="l" defTabSz="945124" eaLnBrk="1" fontAlgn="auto" hangingPunct="1" indent="0" latinLnBrk="0" lvl="0" marL="0" marR="0" rtl="0">
                        <a:lnSpc>
                          <a:spcPct val="100000"/>
                        </a:lnSpc>
                        <a:spcBef>
                          <a:spcPts val="0"/>
                        </a:spcBef>
                        <a:spcAft>
                          <a:spcPts val="0"/>
                        </a:spcAft>
                        <a:buClrTx/>
                        <a:buSzTx/>
                        <a:buFontTx/>
                        <a:buNone/>
                        <a:tabLst/>
                        <a:defRPr/>
                      </a:pPr>
                      <a:r>
                        <a:rPr altLang="ja-JP" b="1" dirty="0" lang="en-US" sz="1800" u="none">
                          <a:latin charset="-128" panose="020B0604030504040204" pitchFamily="50" typeface="メイリオ"/>
                          <a:ea charset="-128" panose="020B0604030504040204" pitchFamily="50" typeface="メイリオ"/>
                        </a:rPr>
                        <a:t>【</a:t>
                      </a:r>
                      <a:r>
                        <a:rPr altLang="en-US" b="1" dirty="0" lang="ja-JP" sz="1800" u="none">
                          <a:latin charset="-128" panose="020B0604030504040204" pitchFamily="50" typeface="メイリオ"/>
                          <a:ea charset="-128" panose="020B0604030504040204" pitchFamily="50" typeface="メイリオ"/>
                        </a:rPr>
                        <a:t>出願手続の状況等</a:t>
                      </a:r>
                      <a:r>
                        <a:rPr altLang="ja-JP" b="1" dirty="0" lang="en-US" sz="1800" u="none">
                          <a:latin charset="-128" panose="020B0604030504040204" pitchFamily="50" typeface="メイリオ"/>
                          <a:ea charset="-128" panose="020B0604030504040204" pitchFamily="50" typeface="メイリオ"/>
                        </a:rPr>
                        <a:t>】</a:t>
                      </a: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出願日時</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出願状態</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検定料支払状況</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顔写真チェック状態</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不備状態</a:t>
                      </a:r>
                      <a:endParaRPr altLang="ja-JP" b="1" dirty="0" lang="en-US" sz="1800" u="none">
                        <a:latin charset="-128" panose="020B0604030504040204" pitchFamily="50" typeface="メイリオ"/>
                        <a:ea charset="-128" panose="020B0604030504040204" pitchFamily="50" typeface="メイリオ"/>
                      </a:endParaRPr>
                    </a:p>
                    <a:p>
                      <a:pPr marL="108000">
                        <a:lnSpc>
                          <a:spcPct val="100000"/>
                        </a:lnSpc>
                        <a:spcBef>
                          <a:spcPts val="0"/>
                        </a:spcBef>
                      </a:pPr>
                      <a:r>
                        <a:rPr altLang="en-US" b="1" dirty="0" lang="ja-JP" sz="1800" u="none">
                          <a:latin charset="-128" panose="020B0604030504040204" pitchFamily="50" typeface="メイリオ"/>
                          <a:ea charset="-128" panose="020B0604030504040204" pitchFamily="50" typeface="メイリオ"/>
                        </a:rPr>
                        <a:t>・　受験上の配慮申請状況</a:t>
                      </a:r>
                      <a:endParaRPr altLang="ja-JP" b="1" dirty="0" lang="en-US" sz="1800" u="none">
                        <a:latin charset="-128" panose="020B0604030504040204" pitchFamily="50" typeface="メイリオ"/>
                        <a:ea charset="-128" panose="020B0604030504040204" pitchFamily="50" typeface="メイリオ"/>
                      </a:endParaRPr>
                    </a:p>
                    <a:p>
                      <a:pPr indent="-457200" marL="180000">
                        <a:lnSpc>
                          <a:spcPct val="100000"/>
                        </a:lnSpc>
                        <a:spcBef>
                          <a:spcPts val="0"/>
                        </a:spcBef>
                        <a:spcAft>
                          <a:spcPts val="0"/>
                        </a:spcAft>
                        <a:defRPr/>
                      </a:pPr>
                      <a:endParaRPr altLang="ja-JP" b="1" dirty="0" lang="en-US" sz="1800" u="none">
                        <a:latin charset="-128" panose="020B0604030504040204" pitchFamily="50" typeface="メイリオ"/>
                        <a:ea charset="-128" panose="020B0604030504040204" pitchFamily="50" typeface="メイリオ"/>
                      </a:endParaRPr>
                    </a:p>
                    <a:p>
                      <a:pPr indent="-457200" marL="180000">
                        <a:lnSpc>
                          <a:spcPct val="100000"/>
                        </a:lnSpc>
                        <a:spcBef>
                          <a:spcPts val="0"/>
                        </a:spcBef>
                        <a:spcAft>
                          <a:spcPts val="0"/>
                        </a:spcAft>
                        <a:defRPr/>
                      </a:pPr>
                      <a:r>
                        <a:rPr altLang="en-US" b="1" dirty="0" lang="ja-JP" sz="1600" u="none">
                          <a:latin charset="-128" panose="020B0604030504040204" pitchFamily="50" typeface="メイリオ"/>
                          <a:ea charset="-128" panose="020B0604030504040204" pitchFamily="50" typeface="メイリオ"/>
                        </a:rPr>
                        <a:t>（</a:t>
                      </a:r>
                      <a:r>
                        <a:rPr altLang="ja-JP" b="1" dirty="0" lang="en-US" sz="1600" u="none">
                          <a:latin charset="-128" panose="020B0604030504040204" pitchFamily="50" typeface="メイリオ"/>
                          <a:ea charset="-128" panose="020B0604030504040204" pitchFamily="50" typeface="メイリオ"/>
                        </a:rPr>
                        <a:t>※</a:t>
                      </a:r>
                      <a:r>
                        <a:rPr altLang="en-US" b="1" dirty="0" lang="ja-JP" sz="1600" u="none">
                          <a:latin charset="-128" panose="020B0604030504040204" pitchFamily="50" typeface="メイリオ"/>
                          <a:ea charset="-128" panose="020B0604030504040204" pitchFamily="50" typeface="メイリオ"/>
                        </a:rPr>
                        <a:t>　</a:t>
                      </a:r>
                      <a:r>
                        <a:rPr altLang="ja-JP" b="1" dirty="0" lang="en-US" sz="1600" u="none">
                          <a:latin charset="-128" panose="020B0604030504040204" pitchFamily="50" typeface="メイリオ"/>
                          <a:ea charset="-128" panose="020B0604030504040204" pitchFamily="50" typeface="メイリオ"/>
                        </a:rPr>
                        <a:t>12</a:t>
                      </a:r>
                      <a:r>
                        <a:rPr altLang="en-US" b="1" dirty="0" lang="ja-JP" sz="1600" u="none">
                          <a:latin charset="-128" panose="020B0604030504040204" pitchFamily="50" typeface="メイリオ"/>
                          <a:ea charset="-128" panose="020B0604030504040204" pitchFamily="50" typeface="メイリオ"/>
                        </a:rPr>
                        <a:t>月</a:t>
                      </a:r>
                      <a:r>
                        <a:rPr altLang="ja-JP" b="1" dirty="0" lang="en-US" sz="1600" u="none">
                          <a:latin charset="-128" panose="020B0604030504040204" pitchFamily="50" typeface="メイリオ"/>
                          <a:ea charset="-128" panose="020B0604030504040204" pitchFamily="50" typeface="メイリオ"/>
                        </a:rPr>
                        <a:t>4</a:t>
                      </a:r>
                      <a:r>
                        <a:rPr altLang="en-US" b="1" dirty="0" lang="ja-JP" sz="1600" u="none">
                          <a:latin charset="-128" panose="020B0604030504040204" pitchFamily="50" typeface="メイリオ"/>
                          <a:ea charset="-128" panose="020B0604030504040204" pitchFamily="50" typeface="メイリオ"/>
                        </a:rPr>
                        <a:t>日の受験票発行後）</a:t>
                      </a:r>
                      <a:endParaRPr altLang="ja-JP" b="1" dirty="0" lang="en-US" sz="1600" u="none">
                        <a:latin charset="-128" panose="020B0604030504040204" pitchFamily="50" typeface="メイリオ"/>
                        <a:ea charset="-128" panose="020B0604030504040204" pitchFamily="50" typeface="メイリオ"/>
                      </a:endParaRPr>
                    </a:p>
                    <a:p>
                      <a:pPr indent="0" marL="108000">
                        <a:lnSpc>
                          <a:spcPct val="100000"/>
                        </a:lnSpc>
                        <a:spcBef>
                          <a:spcPts val="0"/>
                        </a:spcBef>
                        <a:spcAft>
                          <a:spcPts val="0"/>
                        </a:spcAft>
                        <a:defRPr/>
                      </a:pPr>
                      <a:r>
                        <a:rPr altLang="en-US" b="1" dirty="0" lang="ja-JP" sz="1800" u="none">
                          <a:latin charset="-128" panose="020B0604030504040204" pitchFamily="50" typeface="メイリオ"/>
                          <a:ea charset="-128" panose="020B0604030504040204" pitchFamily="50" typeface="メイリオ"/>
                        </a:rPr>
                        <a:t>・　受験情報</a:t>
                      </a:r>
                      <a:endParaRPr altLang="ja-JP" b="1" dirty="0" lang="en-US" sz="1800" u="none">
                        <a:latin charset="-128" panose="020B0604030504040204" pitchFamily="50" typeface="メイリオ"/>
                        <a:ea charset="-128" panose="020B0604030504040204" pitchFamily="50" typeface="メイリオ"/>
                      </a:endParaRPr>
                    </a:p>
                    <a:p>
                      <a:pPr indent="0" marL="108000">
                        <a:lnSpc>
                          <a:spcPct val="100000"/>
                        </a:lnSpc>
                        <a:spcBef>
                          <a:spcPts val="0"/>
                        </a:spcBef>
                        <a:spcAft>
                          <a:spcPts val="0"/>
                        </a:spcAft>
                        <a:defRPr/>
                      </a:pPr>
                      <a:r>
                        <a:rPr altLang="en-US" b="1" dirty="0" lang="ja-JP" sz="1800" u="none">
                          <a:latin charset="-128" panose="020B0604030504040204" pitchFamily="50" typeface="メイリオ"/>
                          <a:ea charset="-128" panose="020B0604030504040204" pitchFamily="50" typeface="メイリオ"/>
                        </a:rPr>
                        <a:t>（受験番号・試験場に関する情報）</a:t>
                      </a:r>
                    </a:p>
                  </a:txBody>
                  <a:tcPr marB="108000" marT="10800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bg1"/>
                    </a:solidFill>
                  </a:tcPr>
                </a:tc>
                <a:extLst>
                  <a:ext uri="{0D108BD9-81ED-4DB2-BD59-A6C34878D82A}">
                    <a16:rowId xmlns:a16="http://schemas.microsoft.com/office/drawing/2014/main" val="1482138737"/>
                  </a:ext>
                </a:extLst>
              </a:tr>
            </a:tbl>
          </a:graphicData>
        </a:graphic>
      </p:graphicFrame>
      <p:sp>
        <p:nvSpPr>
          <p:cNvPr id="8" name="正方形/長方形 7">
            <a:extLst>
              <a:ext uri="{FF2B5EF4-FFF2-40B4-BE49-F238E27FC236}">
                <a16:creationId xmlns:a16="http://schemas.microsoft.com/office/drawing/2014/main" id="{9FCE3A5D-2F9F-4F32-A661-E8CC39CE9884}"/>
              </a:ext>
            </a:extLst>
          </p:cNvPr>
          <p:cNvSpPr/>
          <p:nvPr/>
        </p:nvSpPr>
        <p:spPr>
          <a:xfrm>
            <a:off x="166694" y="867316"/>
            <a:ext cx="3735837" cy="514738"/>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dirty="0" lang="ja-JP" spc="-150" sz="2400">
                <a:latin charset="-128" panose="020B0604030504040204" pitchFamily="50" typeface="メイリオ"/>
                <a:ea charset="-128" panose="020B0604030504040204" pitchFamily="50" typeface="メイリオ"/>
              </a:rPr>
              <a:t>○　志願者の登録状況詳細</a:t>
            </a:r>
            <a:endParaRPr altLang="ja-JP" dirty="0" lang="en-US" spc="-150" sz="2400">
              <a:latin charset="-128" panose="020B0604030504040204" pitchFamily="50" typeface="メイリオ"/>
              <a:ea charset="-128" panose="020B0604030504040204" pitchFamily="50" typeface="メイリオ"/>
            </a:endParaRPr>
          </a:p>
        </p:txBody>
      </p:sp>
      <p:sp>
        <p:nvSpPr>
          <p:cNvPr id="7" name="吹き出し: 角を丸めた四角形 6">
            <a:extLst>
              <a:ext uri="{FF2B5EF4-FFF2-40B4-BE49-F238E27FC236}">
                <a16:creationId xmlns:a16="http://schemas.microsoft.com/office/drawing/2014/main" id="{D269408D-48A9-47DF-861A-DCFA0FCA8660}"/>
              </a:ext>
            </a:extLst>
          </p:cNvPr>
          <p:cNvSpPr/>
          <p:nvPr/>
        </p:nvSpPr>
        <p:spPr>
          <a:xfrm>
            <a:off x="3851920" y="812937"/>
            <a:ext cx="5128710" cy="912590"/>
          </a:xfrm>
          <a:prstGeom prst="wedgeRoundRectCallout">
            <a:avLst>
              <a:gd fmla="val 8667" name="adj1"/>
              <a:gd fmla="val 170761" name="adj2"/>
              <a:gd fmla="val 16667" name="adj3"/>
            </a:avLst>
          </a:prstGeom>
          <a:solidFill>
            <a:schemeClr val="bg1"/>
          </a:solidFill>
          <a:ln w="12700">
            <a:solidFill>
              <a:schemeClr val="tx1"/>
            </a:solidFill>
          </a:ln>
        </p:spPr>
        <p:txBody>
          <a:bodyPr lIns="0" rIns="0" wrap="square">
            <a:spAutoFit/>
          </a:bodyPr>
          <a:lstStyle/>
          <a:p>
            <a:r>
              <a:rPr altLang="en-US" b="0" dirty="0" lang="ja-JP" sz="1400">
                <a:latin charset="-128" panose="020B0604030504040204" pitchFamily="50" typeface="メイリオ"/>
                <a:ea charset="-128" panose="020B0604030504040204" pitchFamily="50" typeface="メイリオ"/>
              </a:rPr>
              <a:t> ・　検定料支払状況（検索条件も同様）</a:t>
            </a:r>
            <a:endParaRPr altLang="ja-JP" b="0" dirty="0" lang="en-US" sz="1400">
              <a:latin charset="-128" panose="020B0604030504040204" pitchFamily="50" typeface="メイリオ"/>
              <a:ea charset="-128" panose="020B0604030504040204" pitchFamily="50" typeface="メイリオ"/>
            </a:endParaRPr>
          </a:p>
          <a:p>
            <a:r>
              <a:rPr altLang="en-US" b="0" dirty="0" lang="ja-JP" sz="1400">
                <a:latin charset="-128" panose="020B0604030504040204" pitchFamily="50" typeface="メイリオ"/>
                <a:ea charset="-128" panose="020B0604030504040204" pitchFamily="50" typeface="メイリオ"/>
              </a:rPr>
              <a:t>　「</a:t>
            </a:r>
            <a:r>
              <a:rPr altLang="en-US" b="0" dirty="0" lang="ja-JP" sz="1400">
                <a:solidFill>
                  <a:srgbClr val="FF0000"/>
                </a:solidFill>
                <a:latin charset="-128" panose="020B0604030504040204" pitchFamily="50" typeface="メイリオ"/>
                <a:ea charset="-128" panose="020B0604030504040204" pitchFamily="50" typeface="メイリオ"/>
              </a:rPr>
              <a:t>未完了</a:t>
            </a:r>
            <a:r>
              <a:rPr altLang="en-US" b="0" dirty="0" lang="ja-JP" sz="1400">
                <a:latin charset="-128" panose="020B0604030504040204" pitchFamily="50" typeface="メイリオ"/>
                <a:ea charset="-128" panose="020B0604030504040204" pitchFamily="50" typeface="メイリオ"/>
              </a:rPr>
              <a:t>」：出願内容一時保存済み・</a:t>
            </a:r>
            <a:r>
              <a:rPr altLang="en-US" b="0" dirty="0" lang="ja-JP" sz="1400">
                <a:solidFill>
                  <a:srgbClr val="FF0000"/>
                </a:solidFill>
                <a:latin charset="-128" panose="020B0604030504040204" pitchFamily="50" typeface="メイリオ"/>
                <a:ea charset="-128" panose="020B0604030504040204" pitchFamily="50" typeface="メイリオ"/>
              </a:rPr>
              <a:t>検定料未払</a:t>
            </a:r>
            <a:endParaRPr altLang="ja-JP" b="0" dirty="0" lang="en-US" sz="1400">
              <a:solidFill>
                <a:srgbClr val="FF0000"/>
              </a:solidFill>
              <a:latin charset="-128" panose="020B0604030504040204" pitchFamily="50" typeface="メイリオ"/>
              <a:ea charset="-128" panose="020B0604030504040204" pitchFamily="50" typeface="メイリオ"/>
            </a:endParaRPr>
          </a:p>
          <a:p>
            <a:r>
              <a:rPr altLang="en-US" b="0" dirty="0" lang="ja-JP" sz="1400">
                <a:latin charset="-128" panose="020B0604030504040204" pitchFamily="50" typeface="メイリオ"/>
                <a:ea charset="-128" panose="020B0604030504040204" pitchFamily="50" typeface="メイリオ"/>
              </a:rPr>
              <a:t>　「完了」：出願完了（出願内容登録済み・検定料支払済み）</a:t>
            </a:r>
          </a:p>
        </p:txBody>
      </p:sp>
      <p:sp>
        <p:nvSpPr>
          <p:cNvPr id="6" name="正方形/長方形 5">
            <a:extLst>
              <a:ext uri="{FF2B5EF4-FFF2-40B4-BE49-F238E27FC236}">
                <a16:creationId xmlns:a16="http://schemas.microsoft.com/office/drawing/2014/main" id="{B0E057DF-5337-4822-A60D-355C457B555F}"/>
              </a:ext>
            </a:extLst>
          </p:cNvPr>
          <p:cNvSpPr/>
          <p:nvPr/>
        </p:nvSpPr>
        <p:spPr>
          <a:xfrm>
            <a:off x="279453" y="5620059"/>
            <a:ext cx="8360997" cy="1015663"/>
          </a:xfrm>
          <a:prstGeom prst="rect">
            <a:avLst/>
          </a:prstGeom>
          <a:solidFill>
            <a:srgbClr val="FFE1FF"/>
          </a:solidFill>
          <a:ln w="12700">
            <a:noFill/>
          </a:ln>
        </p:spPr>
        <p:txBody>
          <a:bodyPr wrap="square">
            <a:spAutoFit/>
          </a:bodyPr>
          <a:lstStyle/>
          <a:p>
            <a:r>
              <a:rPr altLang="en-US" b="0" dirty="0" lang="ja-JP" sz="2000">
                <a:latin charset="-128" panose="020B0604030504040204" pitchFamily="50" typeface="メイリオ"/>
                <a:ea charset="-128" panose="020B0604030504040204" pitchFamily="50" typeface="メイリオ"/>
              </a:rPr>
              <a:t>○　最新の情報のみが表示される。</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志願者が訂正を行った場合でも、その旨の通知や、訂正履歴等の確</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認はできない。</a:t>
            </a:r>
          </a:p>
        </p:txBody>
      </p:sp>
    </p:spTree>
    <p:extLst>
      <p:ext uri="{BB962C8B-B14F-4D97-AF65-F5344CB8AC3E}">
        <p14:creationId xmlns:p14="http://schemas.microsoft.com/office/powerpoint/2010/main" val="116389659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0D7F8C1-C460-4674-88B7-DB22F9EB221D}"/>
              </a:ext>
            </a:extLst>
          </p:cNvPr>
          <p:cNvSpPr>
            <a:spLocks noGrp="1"/>
          </p:cNvSpPr>
          <p:nvPr>
            <p:ph idx="12" sz="quarter" type="sldNum"/>
          </p:nvPr>
        </p:nvSpPr>
        <p:spPr>
          <a:xfrm>
            <a:off x="6974903" y="6457328"/>
            <a:ext cx="2133601" cy="366253"/>
          </a:xfrm>
        </p:spPr>
        <p:txBody>
          <a:bodyPr/>
          <a:lstStyle/>
          <a:p>
            <a:fld id="{F14AF66F-3B4F-4E8B-A9F2-F8EEB7F87A3A}" type="slidenum">
              <a:rPr altLang="en-US" lang="ja-JP" smtClean="0">
                <a:solidFill>
                  <a:prstClr val="black">
                    <a:tint val="75000"/>
                  </a:prstClr>
                </a:solidFill>
              </a:rPr>
              <a:pPr/>
              <a:t>25</a:t>
            </a:fld>
            <a:endParaRPr altLang="en-US" dirty="0" lang="ja-JP">
              <a:solidFill>
                <a:prstClr val="black">
                  <a:tint val="75000"/>
                </a:prstClr>
              </a:solidFill>
            </a:endParaRPr>
          </a:p>
        </p:txBody>
      </p:sp>
      <p:sp>
        <p:nvSpPr>
          <p:cNvPr id="7" name="AutoShape 6">
            <a:extLst>
              <a:ext uri="{FF2B5EF4-FFF2-40B4-BE49-F238E27FC236}">
                <a16:creationId xmlns:a16="http://schemas.microsoft.com/office/drawing/2014/main" id="{9D47187D-9B71-4431-9BBF-1D8CCF1B1FB4}"/>
              </a:ext>
            </a:extLst>
          </p:cNvPr>
          <p:cNvSpPr>
            <a:spLocks noChangeArrowheads="1"/>
          </p:cNvSpPr>
          <p:nvPr/>
        </p:nvSpPr>
        <p:spPr bwMode="auto">
          <a:xfrm>
            <a:off x="279257" y="1664788"/>
            <a:ext cx="8574362" cy="2964170"/>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lgn="l">
              <a:spcBef>
                <a:spcPts val="620"/>
              </a:spcBef>
            </a:pPr>
            <a:r>
              <a:rPr altLang="en-US" b="0" dirty="0" lang="ja-JP" sz="2200">
                <a:solidFill>
                  <a:schemeClr val="tx1"/>
                </a:solidFill>
                <a:latin charset="-128" panose="020B0604030504040204" pitchFamily="50" typeface="メイリオ"/>
                <a:ea charset="-128" panose="020B0604030504040204" pitchFamily="50" typeface="メイリオ"/>
              </a:rPr>
              <a:t>○　出願後に転校した志願者について</a:t>
            </a:r>
            <a:endParaRPr altLang="ja-JP" b="0" dirty="0" lang="en-US" sz="2200">
              <a:latin charset="-128" panose="020B0604030504040204" pitchFamily="50" typeface="メイリオ"/>
              <a:ea charset="-128" panose="020B0604030504040204" pitchFamily="50" typeface="メイリオ"/>
            </a:endParaRPr>
          </a:p>
          <a:p>
            <a:pPr>
              <a:spcBef>
                <a:spcPts val="620"/>
              </a:spcBef>
            </a:pPr>
            <a:r>
              <a:rPr altLang="en-US" b="0"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出願内容確認・訂正期間までであれば</a:t>
            </a:r>
            <a:r>
              <a:rPr altLang="en-US" b="0" dirty="0" lang="ja-JP" sz="2000">
                <a:latin charset="-128" panose="020B0604030504040204" pitchFamily="50" typeface="メイリオ"/>
                <a:ea charset="-128" panose="020B0604030504040204" pitchFamily="50" typeface="メイリオ"/>
              </a:rPr>
              <a:t>、志願者がマイページ上で　　</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在学する高等学校名を</a:t>
            </a:r>
            <a:r>
              <a:rPr altLang="en-US" dirty="0" lang="ja-JP" sz="2000" u="sng">
                <a:latin charset="-128" panose="020B0604030504040204" pitchFamily="50" typeface="メイリオ"/>
                <a:ea charset="-128" panose="020B0604030504040204" pitchFamily="50" typeface="メイリオ"/>
              </a:rPr>
              <a:t>訂正可能</a:t>
            </a:r>
            <a:r>
              <a:rPr altLang="en-US" b="0" dirty="0" lang="ja-JP" sz="2000">
                <a:latin charset="-128" panose="020B0604030504040204" pitchFamily="50" typeface="メイリオ"/>
                <a:ea charset="-128" panose="020B0604030504040204" pitchFamily="50" typeface="メイリオ"/>
              </a:rPr>
              <a:t>。</a:t>
            </a:r>
            <a:endParaRPr altLang="ja-JP" b="0" dirty="0" lang="en-US" sz="2000">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a:t>
            </a:r>
            <a:endParaRPr altLang="ja-JP" b="0" dirty="0" lang="en-US" sz="2000">
              <a:latin charset="-128" panose="020B0604030504040204" pitchFamily="50" typeface="メイリオ"/>
              <a:ea charset="-128" panose="020B0604030504040204" pitchFamily="50" typeface="メイリオ"/>
            </a:endParaRPr>
          </a:p>
          <a:p>
            <a:pPr>
              <a:spcBef>
                <a:spcPts val="1200"/>
              </a:spcBef>
            </a:pPr>
            <a:r>
              <a:rPr altLang="en-US" b="0" dirty="0" lang="ja-JP" sz="2000">
                <a:latin charset="-128" panose="020B0604030504040204" pitchFamily="50" typeface="メイリオ"/>
                <a:ea charset="-128" panose="020B0604030504040204" pitchFamily="50" typeface="メイリオ"/>
              </a:rPr>
              <a:t>　⇒　訂正した場合</a:t>
            </a:r>
            <a:endParaRPr altLang="ja-JP" b="0" dirty="0" lang="en-US" sz="2000">
              <a:latin charset="-128" panose="020B0604030504040204" pitchFamily="50" typeface="メイリオ"/>
              <a:ea charset="-128" panose="020B0604030504040204" pitchFamily="50" typeface="メイリオ"/>
            </a:endParaRPr>
          </a:p>
          <a:p>
            <a:pPr>
              <a:spcBef>
                <a:spcPts val="600"/>
              </a:spcBef>
            </a:pPr>
            <a:r>
              <a:rPr altLang="en-US" b="0" dirty="0" lang="ja-JP" sz="2000">
                <a:latin charset="-128" panose="020B0604030504040204" pitchFamily="50" typeface="メイリオ"/>
                <a:ea charset="-128" panose="020B0604030504040204" pitchFamily="50" typeface="メイリオ"/>
              </a:rPr>
              <a:t>　　 ・　転校後の高等学校が所在する試験地区内の試験場に指定</a:t>
            </a:r>
            <a:endParaRPr altLang="ja-JP" b="0" dirty="0" lang="en-US" sz="2000">
              <a:latin charset="-128" panose="020B0604030504040204" pitchFamily="50" typeface="メイリオ"/>
              <a:ea charset="-128" panose="020B0604030504040204" pitchFamily="50" typeface="メイリオ"/>
            </a:endParaRPr>
          </a:p>
        </p:txBody>
      </p:sp>
      <p:sp>
        <p:nvSpPr>
          <p:cNvPr id="10" name="角丸四角形 4">
            <a:extLst>
              <a:ext uri="{FF2B5EF4-FFF2-40B4-BE49-F238E27FC236}">
                <a16:creationId xmlns:a16="http://schemas.microsoft.com/office/drawing/2014/main" id="{28355D08-0FEF-4B36-BDEF-7628BFA55B5C}"/>
              </a:ext>
            </a:extLst>
          </p:cNvPr>
          <p:cNvSpPr>
            <a:spLocks noChangeArrowheads="1"/>
          </p:cNvSpPr>
          <p:nvPr/>
        </p:nvSpPr>
        <p:spPr bwMode="auto">
          <a:xfrm>
            <a:off x="284819" y="879495"/>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Ⅳ</a:t>
            </a:r>
            <a:r>
              <a:rPr altLang="en-US" dirty="0" lang="ja-JP" sz="2400">
                <a:solidFill>
                  <a:srgbClr val="000000"/>
                </a:solidFill>
                <a:latin charset="-128" panose="020B0604030504040204" pitchFamily="50" typeface="メイリオ"/>
                <a:ea charset="-128" panose="020B0604030504040204" pitchFamily="50" typeface="メイリオ"/>
              </a:rPr>
              <a:t>　先生方へのお願い</a:t>
            </a:r>
            <a:endParaRPr altLang="en-US" dirty="0" lang="ja-JP" sz="2400">
              <a:latin charset="-128" panose="020B0604030504040204" pitchFamily="50" typeface="メイリオ"/>
              <a:ea charset="-128" panose="020B0604030504040204" pitchFamily="50" typeface="メイリオ"/>
            </a:endParaRPr>
          </a:p>
        </p:txBody>
      </p:sp>
      <p:sp>
        <p:nvSpPr>
          <p:cNvPr id="2" name="大かっこ 1">
            <a:extLst>
              <a:ext uri="{FF2B5EF4-FFF2-40B4-BE49-F238E27FC236}">
                <a16:creationId xmlns:a16="http://schemas.microsoft.com/office/drawing/2014/main" id="{332A57B3-9123-4777-82EE-37FDBB703630}"/>
              </a:ext>
            </a:extLst>
          </p:cNvPr>
          <p:cNvSpPr/>
          <p:nvPr/>
        </p:nvSpPr>
        <p:spPr>
          <a:xfrm>
            <a:off x="842098" y="4230902"/>
            <a:ext cx="8012406" cy="722076"/>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rtlCol="0"/>
          <a:lstStyle/>
          <a:p>
            <a:pPr>
              <a:spcBef>
                <a:spcPts val="1200"/>
              </a:spcBef>
            </a:pPr>
            <a:r>
              <a:rPr altLang="en-US" b="0" dirty="0" lang="ja-JP" sz="20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転校後の高等学校の高校専用サイトにおいて出願内容が閲覧可能。</a:t>
            </a:r>
            <a:br>
              <a:rPr altLang="ja-JP" b="0" dirty="0" lang="en-US" sz="2000">
                <a:latin charset="-128" panose="020B0604030504040204" pitchFamily="50" typeface="メイリオ"/>
                <a:ea charset="-128" panose="020B0604030504040204" pitchFamily="50" typeface="メイリオ"/>
              </a:rPr>
            </a:br>
            <a:r>
              <a:rPr altLang="en-US" b="0" dirty="0" lang="ja-JP" sz="2000">
                <a:latin charset="-128" panose="020B0604030504040204" pitchFamily="50" typeface="メイリオ"/>
                <a:ea charset="-128" panose="020B0604030504040204" pitchFamily="50" typeface="メイリオ"/>
              </a:rPr>
              <a:t>　</a:t>
            </a:r>
            <a:r>
              <a:rPr altLang="en-US" b="0" dirty="0" lang="ja-JP" sz="1900">
                <a:latin charset="-128" panose="020B0604030504040204" pitchFamily="50" typeface="メイリオ"/>
                <a:ea charset="-128" panose="020B0604030504040204" pitchFamily="50" typeface="メイリオ"/>
              </a:rPr>
              <a:t>　</a:t>
            </a:r>
            <a:r>
              <a:rPr altLang="en-US" b="0" dirty="0" lang="ja-JP" sz="1800">
                <a:latin charset="-128" panose="020B0604030504040204" pitchFamily="50" typeface="メイリオ"/>
                <a:ea charset="-128" panose="020B0604030504040204" pitchFamily="50" typeface="メイリオ"/>
              </a:rPr>
              <a:t>（志願者が在学する高等学校への情報提供に同意している場合のみ）</a:t>
            </a:r>
            <a:endParaRPr altLang="en-US" dirty="0" kumimoji="1" lang="ja-JP" sz="1800">
              <a:latin charset="-128" panose="020B0604030504040204" pitchFamily="50" typeface="メイリオ"/>
              <a:ea charset="-128" panose="020B0604030504040204" pitchFamily="50" typeface="メイリオ"/>
            </a:endParaRPr>
          </a:p>
        </p:txBody>
      </p:sp>
      <p:sp>
        <p:nvSpPr>
          <p:cNvPr id="3" name="正方形/長方形 2">
            <a:extLst>
              <a:ext uri="{FF2B5EF4-FFF2-40B4-BE49-F238E27FC236}">
                <a16:creationId xmlns:a16="http://schemas.microsoft.com/office/drawing/2014/main" id="{31B3EC2D-B8B1-4286-A4A0-F151D536D078}"/>
              </a:ext>
            </a:extLst>
          </p:cNvPr>
          <p:cNvSpPr/>
          <p:nvPr/>
        </p:nvSpPr>
        <p:spPr>
          <a:xfrm>
            <a:off x="186892" y="1606903"/>
            <a:ext cx="184731" cy="837152"/>
          </a:xfrm>
          <a:prstGeom prst="rect">
            <a:avLst/>
          </a:prstGeom>
        </p:spPr>
        <p:txBody>
          <a:bodyPr wrap="none">
            <a:spAutoFit/>
          </a:bodyPr>
          <a:lstStyle/>
          <a:p>
            <a:endParaRPr altLang="ja-JP" b="0" dirty="0" lang="en-US" sz="2200">
              <a:latin charset="-128" panose="020B0604030504040204" pitchFamily="50" typeface="メイリオ"/>
              <a:ea charset="-128" panose="020B0604030504040204" pitchFamily="50" typeface="メイリオ"/>
            </a:endParaRPr>
          </a:p>
          <a:p>
            <a:endParaRPr altLang="ja-JP" b="0" dirty="0" lang="en-US" sz="22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2597748570"/>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スライド番号プレースホルダー 1"/>
          <p:cNvSpPr txBox="1">
            <a:spLocks/>
          </p:cNvSpPr>
          <p:nvPr/>
        </p:nvSpPr>
        <p:spPr>
          <a:xfrm>
            <a:off x="6975873" y="6457328"/>
            <a:ext cx="2133601" cy="366253"/>
          </a:xfrm>
          <a:prstGeom prst="rect">
            <a:avLst/>
          </a:prstGeom>
        </p:spPr>
        <p:txBody>
          <a:bodyPr anchor="ctr" bIns="47256" lIns="94512" rIns="94512" rtlCol="0" tIns="47256" vert="horz"/>
          <a:lstStyle>
            <a:defPPr>
              <a:defRPr lang="ja-JP"/>
            </a:defPPr>
            <a:lvl1pPr algn="r" fontAlgn="base" rtl="0">
              <a:spcBef>
                <a:spcPct val="20000"/>
              </a:spcBef>
              <a:spcAft>
                <a:spcPct val="0"/>
              </a:spcAft>
              <a:defRPr b="1" kern="1200" kumimoji="1" sz="1900">
                <a:solidFill>
                  <a:schemeClr val="tx1">
                    <a:tint val="75000"/>
                  </a:schemeClr>
                </a:solidFill>
                <a:latin charset="0" typeface="Arial"/>
                <a:ea charset="-128" pitchFamily="50" typeface="ＭＳ Ｐゴシック"/>
                <a:cs typeface="+mn-cs"/>
              </a:defRPr>
            </a:lvl1pPr>
            <a:lvl2pPr algn="l" fontAlgn="base" marL="457200" rtl="0">
              <a:spcBef>
                <a:spcPct val="20000"/>
              </a:spcBef>
              <a:spcAft>
                <a:spcPct val="0"/>
              </a:spcAft>
              <a:defRPr b="1" kern="1200" kumimoji="1" sz="2800">
                <a:solidFill>
                  <a:schemeClr val="tx1"/>
                </a:solidFill>
                <a:latin charset="0" typeface="Arial"/>
                <a:ea charset="-128" pitchFamily="50" typeface="ＭＳ Ｐゴシック"/>
                <a:cs typeface="+mn-cs"/>
              </a:defRPr>
            </a:lvl2pPr>
            <a:lvl3pPr algn="l" fontAlgn="base" marL="914400" rtl="0">
              <a:spcBef>
                <a:spcPct val="20000"/>
              </a:spcBef>
              <a:spcAft>
                <a:spcPct val="0"/>
              </a:spcAft>
              <a:defRPr b="1" kern="1200" kumimoji="1" sz="2800">
                <a:solidFill>
                  <a:schemeClr val="tx1"/>
                </a:solidFill>
                <a:latin charset="0" typeface="Arial"/>
                <a:ea charset="-128" pitchFamily="50" typeface="ＭＳ Ｐゴシック"/>
                <a:cs typeface="+mn-cs"/>
              </a:defRPr>
            </a:lvl3pPr>
            <a:lvl4pPr algn="l" fontAlgn="base" marL="1371600" rtl="0">
              <a:spcBef>
                <a:spcPct val="20000"/>
              </a:spcBef>
              <a:spcAft>
                <a:spcPct val="0"/>
              </a:spcAft>
              <a:defRPr b="1" kern="1200" kumimoji="1" sz="2800">
                <a:solidFill>
                  <a:schemeClr val="tx1"/>
                </a:solidFill>
                <a:latin charset="0" typeface="Arial"/>
                <a:ea charset="-128" pitchFamily="50" typeface="ＭＳ Ｐゴシック"/>
                <a:cs typeface="+mn-cs"/>
              </a:defRPr>
            </a:lvl4pPr>
            <a:lvl5pPr algn="l" fontAlgn="base" marL="1828800" rtl="0">
              <a:spcBef>
                <a:spcPct val="20000"/>
              </a:spcBef>
              <a:spcAft>
                <a:spcPct val="0"/>
              </a:spcAft>
              <a:defRPr b="1" kern="1200" kumimoji="1" sz="2800">
                <a:solidFill>
                  <a:schemeClr val="tx1"/>
                </a:solidFill>
                <a:latin charset="0" typeface="Arial"/>
                <a:ea charset="-128" pitchFamily="50" typeface="ＭＳ Ｐゴシック"/>
                <a:cs typeface="+mn-cs"/>
              </a:defRPr>
            </a:lvl5pPr>
            <a:lvl6pPr algn="l" defTabSz="914400" eaLnBrk="1" hangingPunct="1" latinLnBrk="0" marL="2286000" rtl="0">
              <a:defRPr b="1" kern="1200" kumimoji="1" sz="2800">
                <a:solidFill>
                  <a:schemeClr val="tx1"/>
                </a:solidFill>
                <a:latin charset="0" typeface="Arial"/>
                <a:ea charset="-128" pitchFamily="50" typeface="ＭＳ Ｐゴシック"/>
                <a:cs typeface="+mn-cs"/>
              </a:defRPr>
            </a:lvl6pPr>
            <a:lvl7pPr algn="l" defTabSz="914400" eaLnBrk="1" hangingPunct="1" latinLnBrk="0" marL="2743200" rtl="0">
              <a:defRPr b="1" kern="1200" kumimoji="1" sz="2800">
                <a:solidFill>
                  <a:schemeClr val="tx1"/>
                </a:solidFill>
                <a:latin charset="0" typeface="Arial"/>
                <a:ea charset="-128" pitchFamily="50" typeface="ＭＳ Ｐゴシック"/>
                <a:cs typeface="+mn-cs"/>
              </a:defRPr>
            </a:lvl7pPr>
            <a:lvl8pPr algn="l" defTabSz="914400" eaLnBrk="1" hangingPunct="1" latinLnBrk="0" marL="3200400" rtl="0">
              <a:defRPr b="1" kern="1200" kumimoji="1" sz="2800">
                <a:solidFill>
                  <a:schemeClr val="tx1"/>
                </a:solidFill>
                <a:latin charset="0" typeface="Arial"/>
                <a:ea charset="-128" pitchFamily="50" typeface="ＭＳ Ｐゴシック"/>
                <a:cs typeface="+mn-cs"/>
              </a:defRPr>
            </a:lvl8pPr>
            <a:lvl9pPr algn="l" defTabSz="914400" eaLnBrk="1" hangingPunct="1" latinLnBrk="0" marL="3657600" rtl="0">
              <a:defRPr b="1" kern="1200" kumimoji="1" sz="2800">
                <a:solidFill>
                  <a:schemeClr val="tx1"/>
                </a:solidFill>
                <a:latin charset="0" typeface="Arial"/>
                <a:ea charset="-128" pitchFamily="50" typeface="ＭＳ Ｐゴシック"/>
                <a:cs typeface="+mn-cs"/>
              </a:defRPr>
            </a:lvl9pPr>
          </a:lstStyle>
          <a:p>
            <a:pPr algn="r" defTabSz="914400" eaLnBrk="1" fontAlgn="base" hangingPunct="1" indent="0" latinLnBrk="0" lvl="0" marL="0" marR="0" rtl="0">
              <a:lnSpc>
                <a:spcPct val="100000"/>
              </a:lnSpc>
              <a:spcBef>
                <a:spcPct val="20000"/>
              </a:spcBef>
              <a:spcAft>
                <a:spcPct val="0"/>
              </a:spcAft>
              <a:buClrTx/>
              <a:buSzTx/>
              <a:buFontTx/>
              <a:buNone/>
              <a:tabLst/>
              <a:defRPr/>
            </a:pPr>
            <a:fld id="{B59145AF-E341-440E-B522-65ED45AF96DB}" type="slidenum">
              <a:rPr altLang="ja-JP" lang="en-US">
                <a:solidFill>
                  <a:prstClr val="black">
                    <a:tint val="75000"/>
                  </a:prstClr>
                </a:solidFill>
              </a:rPr>
              <a:t>26</a:t>
            </a:fld>
            <a:endParaRPr altLang="en-US" b="1" baseline="0" cap="none" dirty="0" i="0" kern="1200" kumimoji="1" lang="ja-JP" noProof="0" normalizeH="0" spc="0" strike="noStrike" sz="1900" u="none">
              <a:ln>
                <a:noFill/>
              </a:ln>
              <a:solidFill>
                <a:prstClr val="black">
                  <a:tint val="75000"/>
                </a:prstClr>
              </a:solidFill>
              <a:effectLst/>
              <a:uLnTx/>
              <a:uFillTx/>
              <a:latin charset="0" typeface="Arial"/>
              <a:ea charset="-128" pitchFamily="50" typeface="ＭＳ Ｐゴシック"/>
              <a:cs typeface="+mn-cs"/>
            </a:endParaRPr>
          </a:p>
        </p:txBody>
      </p:sp>
      <p:grpSp>
        <p:nvGrpSpPr>
          <p:cNvPr id="3" name="グループ化 2">
            <a:extLst>
              <a:ext uri="{FF2B5EF4-FFF2-40B4-BE49-F238E27FC236}">
                <a16:creationId xmlns:a16="http://schemas.microsoft.com/office/drawing/2014/main" id="{48D17DF4-0CA6-4B24-8DB9-F2D6952FC286}"/>
              </a:ext>
            </a:extLst>
          </p:cNvPr>
          <p:cNvGrpSpPr/>
          <p:nvPr/>
        </p:nvGrpSpPr>
        <p:grpSpPr>
          <a:xfrm>
            <a:off x="304996" y="944438"/>
            <a:ext cx="8534008" cy="4936906"/>
            <a:chOff x="354143" y="1123501"/>
            <a:chExt cx="8534008" cy="4936906"/>
          </a:xfrm>
        </p:grpSpPr>
        <p:sp>
          <p:nvSpPr>
            <p:cNvPr id="6" name="正方形/長方形 5">
              <a:extLst>
                <a:ext uri="{FF2B5EF4-FFF2-40B4-BE49-F238E27FC236}">
                  <a16:creationId xmlns:a16="http://schemas.microsoft.com/office/drawing/2014/main" id="{EA9B7542-4044-4CD1-AAB1-084E0DDA7BE8}"/>
                </a:ext>
              </a:extLst>
            </p:cNvPr>
            <p:cNvSpPr/>
            <p:nvPr/>
          </p:nvSpPr>
          <p:spPr>
            <a:xfrm>
              <a:off x="354143" y="1123501"/>
              <a:ext cx="8534008" cy="4936906"/>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bIns="72000" rIns="0" tIns="108000" wrap="square">
              <a:spAutoFit/>
            </a:bodyPr>
            <a:lstStyle/>
            <a:p>
              <a:r>
                <a:rPr altLang="en-US" b="0" dirty="0" lang="ja-JP" sz="2200">
                  <a:solidFill>
                    <a:schemeClr val="tx1"/>
                  </a:solidFill>
                  <a:latin charset="-128" panose="020B0604030504040204" pitchFamily="50" typeface="メイリオ"/>
                  <a:ea charset="-128" panose="020B0604030504040204" pitchFamily="50" typeface="メイリオ"/>
                </a:rPr>
                <a:t>○　</a:t>
              </a:r>
              <a:r>
                <a:rPr altLang="en-US" dirty="0" lang="ja-JP" sz="2200" u="sng">
                  <a:solidFill>
                    <a:srgbClr val="FF0000"/>
                  </a:solidFill>
                  <a:latin charset="-128" panose="020B0604030504040204" pitchFamily="50" typeface="メイリオ"/>
                  <a:ea charset="-128" panose="020B0604030504040204" pitchFamily="50" typeface="メイリオ"/>
                </a:rPr>
                <a:t>出願漏れや訂正漏れに対する特例措置はありません</a:t>
              </a:r>
              <a:endParaRPr altLang="ja-JP" dirty="0" lang="en-US" sz="2200" u="sng">
                <a:solidFill>
                  <a:srgbClr val="FF0000"/>
                </a:solidFill>
                <a:latin charset="-128" panose="020B0604030504040204" pitchFamily="50" typeface="メイリオ"/>
                <a:ea charset="-128" panose="020B0604030504040204" pitchFamily="50" typeface="メイリオ"/>
              </a:endParaRPr>
            </a:p>
            <a:p>
              <a:r>
                <a:rPr altLang="en-US" b="0" dirty="0" lang="ja-JP" sz="2000">
                  <a:solidFill>
                    <a:schemeClr val="tx1"/>
                  </a:solidFill>
                  <a:latin charset="-128" panose="020B0604030504040204" pitchFamily="50" typeface="メイリオ"/>
                  <a:ea charset="-128" panose="020B0604030504040204" pitchFamily="50" typeface="メイリオ"/>
                </a:rPr>
                <a:t>　（大規模通信障害等、志願者本人の責めに帰さない理由の場合を除く）</a:t>
              </a:r>
              <a:endParaRPr altLang="ja-JP" b="0" dirty="0" lang="en-US" sz="2000">
                <a:solidFill>
                  <a:schemeClr val="tx1"/>
                </a:solidFill>
                <a:latin charset="-128" panose="020B0604030504040204" pitchFamily="50" typeface="メイリオ"/>
                <a:ea charset="-128" panose="020B0604030504040204" pitchFamily="50" typeface="メイリオ"/>
              </a:endParaRPr>
            </a:p>
            <a:p>
              <a:pPr>
                <a:spcBef>
                  <a:spcPts val="0"/>
                </a:spcBef>
              </a:pPr>
              <a:r>
                <a:rPr altLang="en-US" b="0" dirty="0" lang="ja-JP" sz="2000">
                  <a:solidFill>
                    <a:schemeClr val="tx1"/>
                  </a:solidFill>
                </a:rPr>
                <a:t>　　　</a:t>
              </a:r>
              <a:endParaRPr altLang="ja-JP" b="0" dirty="0" lang="en-US" sz="2000">
                <a:solidFill>
                  <a:schemeClr val="tx1"/>
                </a:solidFill>
              </a:endParaRPr>
            </a:p>
            <a:p>
              <a:pPr marL="216000">
                <a:spcBef>
                  <a:spcPts val="0"/>
                </a:spcBef>
              </a:pPr>
              <a:r>
                <a:rPr altLang="en-US" dirty="0" lang="ja-JP" sz="2000" u="sng">
                  <a:solidFill>
                    <a:schemeClr val="tx1"/>
                  </a:solidFill>
                  <a:latin charset="-128" panose="020B0604030504040204" pitchFamily="50" typeface="メイリオ"/>
                  <a:ea charset="-128" panose="020B0604030504040204" pitchFamily="50" typeface="メイリオ"/>
                </a:rPr>
                <a:t>周知不足や確認不足等による出願漏れ・訂正漏れ</a:t>
              </a:r>
              <a:endParaRPr altLang="ja-JP" dirty="0" lang="en-US" sz="2000">
                <a:solidFill>
                  <a:schemeClr val="tx1"/>
                </a:solidFill>
                <a:latin charset="-128" panose="020B0604030504040204" pitchFamily="50" typeface="メイリオ"/>
                <a:ea charset="-128" panose="020B0604030504040204" pitchFamily="50" typeface="メイリオ"/>
              </a:endParaRPr>
            </a:p>
            <a:p>
              <a:pPr marL="648000">
                <a:spcBef>
                  <a:spcPts val="1800"/>
                </a:spcBef>
              </a:pPr>
              <a:r>
                <a:rPr altLang="en-US" b="0" dirty="0" lang="ja-JP" sz="1800">
                  <a:solidFill>
                    <a:schemeClr val="tx1"/>
                  </a:solidFill>
                  <a:latin charset="-128" panose="020B0604030504040204" pitchFamily="50" typeface="メイリオ"/>
                  <a:ea charset="-128" panose="020B0604030504040204" pitchFamily="50" typeface="メイリオ"/>
                </a:rPr>
                <a:t>長期間欠席している生徒に対し、適切な指導がなされていなかった</a:t>
              </a:r>
              <a:endParaRPr altLang="ja-JP" b="0" dirty="0" lang="en-US" sz="1800">
                <a:solidFill>
                  <a:schemeClr val="tx1"/>
                </a:solidFill>
                <a:latin charset="-128" panose="020B0604030504040204" pitchFamily="50" typeface="メイリオ"/>
                <a:ea charset="-128" panose="020B0604030504040204" pitchFamily="50" typeface="メイリオ"/>
              </a:endParaRPr>
            </a:p>
            <a:p>
              <a:pPr marL="648000">
                <a:spcBef>
                  <a:spcPts val="1800"/>
                </a:spcBef>
              </a:pPr>
              <a:r>
                <a:rPr altLang="en-US" b="0" dirty="0" lang="ja-JP" sz="1800">
                  <a:solidFill>
                    <a:schemeClr val="tx1"/>
                  </a:solidFill>
                  <a:latin charset="-128" panose="020B0604030504040204" pitchFamily="50" typeface="メイリオ"/>
                  <a:ea charset="-128" panose="020B0604030504040204" pitchFamily="50" typeface="メイリオ"/>
                </a:rPr>
                <a:t>校内での共通テストに関する説明会等に欠席した生徒に対し、個別の説明</a:t>
              </a:r>
              <a:br>
                <a:rPr altLang="ja-JP" b="0" dirty="0" lang="en-US" sz="1800">
                  <a:solidFill>
                    <a:schemeClr val="tx1"/>
                  </a:solidFill>
                  <a:latin charset="-128" panose="020B0604030504040204" pitchFamily="50" typeface="メイリオ"/>
                  <a:ea charset="-128" panose="020B0604030504040204" pitchFamily="50" typeface="メイリオ"/>
                </a:rPr>
              </a:br>
              <a:r>
                <a:rPr altLang="en-US" b="0" dirty="0" lang="ja-JP" sz="1800">
                  <a:solidFill>
                    <a:schemeClr val="tx1"/>
                  </a:solidFill>
                  <a:latin charset="-128" panose="020B0604030504040204" pitchFamily="50" typeface="メイリオ"/>
                  <a:ea charset="-128" panose="020B0604030504040204" pitchFamily="50" typeface="メイリオ"/>
                </a:rPr>
                <a:t>などのフォローアップを行っていなかった</a:t>
              </a:r>
              <a:endParaRPr altLang="ja-JP" b="0" dirty="0" lang="en-US" sz="1800">
                <a:solidFill>
                  <a:schemeClr val="tx1"/>
                </a:solidFill>
                <a:latin charset="-128" panose="020B0604030504040204" pitchFamily="50" typeface="メイリオ"/>
                <a:ea charset="-128" panose="020B0604030504040204" pitchFamily="50" typeface="メイリオ"/>
              </a:endParaRPr>
            </a:p>
            <a:p>
              <a:pPr marL="648000">
                <a:spcBef>
                  <a:spcPts val="1800"/>
                </a:spcBef>
              </a:pPr>
              <a:r>
                <a:rPr altLang="en-US" b="0" dirty="0" lang="ja-JP" sz="1800">
                  <a:solidFill>
                    <a:schemeClr val="tx1"/>
                  </a:solidFill>
                  <a:latin charset="-128" panose="020B0604030504040204" pitchFamily="50" typeface="メイリオ"/>
                  <a:ea charset="-128" panose="020B0604030504040204" pitchFamily="50" typeface="メイリオ"/>
                </a:rPr>
                <a:t>全日制課程では周知していたが、通信制課程では周知が漏れていた</a:t>
              </a:r>
              <a:endParaRPr altLang="ja-JP" b="0" dirty="0" lang="en-US" sz="1800">
                <a:solidFill>
                  <a:schemeClr val="tx1"/>
                </a:solidFill>
                <a:latin charset="-128" panose="020B0604030504040204" pitchFamily="50" typeface="メイリオ"/>
                <a:ea charset="-128" panose="020B0604030504040204" pitchFamily="50" typeface="メイリオ"/>
              </a:endParaRPr>
            </a:p>
            <a:p>
              <a:pPr marL="648000">
                <a:spcBef>
                  <a:spcPts val="1800"/>
                </a:spcBef>
              </a:pPr>
              <a:r>
                <a:rPr altLang="en-US" b="0" dirty="0" lang="ja-JP" sz="1800">
                  <a:solidFill>
                    <a:schemeClr val="tx1"/>
                  </a:solidFill>
                  <a:latin charset="-128" panose="020B0604030504040204" pitchFamily="50" typeface="メイリオ"/>
                  <a:ea charset="-128" panose="020B0604030504040204" pitchFamily="50" typeface="メイリオ"/>
                </a:rPr>
                <a:t>訂正期間を誤認しており、生徒に周知しようとした時点で既に訂正期間を</a:t>
              </a:r>
              <a:br>
                <a:rPr altLang="ja-JP" b="0" dirty="0" lang="en-US" sz="1800">
                  <a:solidFill>
                    <a:schemeClr val="tx1"/>
                  </a:solidFill>
                  <a:latin charset="-128" panose="020B0604030504040204" pitchFamily="50" typeface="メイリオ"/>
                  <a:ea charset="-128" panose="020B0604030504040204" pitchFamily="50" typeface="メイリオ"/>
                </a:rPr>
              </a:br>
              <a:r>
                <a:rPr altLang="en-US" b="0" dirty="0" lang="ja-JP" sz="1800">
                  <a:solidFill>
                    <a:schemeClr val="tx1"/>
                  </a:solidFill>
                  <a:latin charset="-128" panose="020B0604030504040204" pitchFamily="50" typeface="メイリオ"/>
                  <a:ea charset="-128" panose="020B0604030504040204" pitchFamily="50" typeface="メイリオ"/>
                </a:rPr>
                <a:t>過ぎてしまっていた</a:t>
              </a:r>
              <a:endParaRPr altLang="ja-JP" b="0" dirty="0" lang="en-US" sz="1800">
                <a:solidFill>
                  <a:schemeClr val="tx1"/>
                </a:solidFill>
                <a:latin charset="-128" panose="020B0604030504040204" pitchFamily="50" typeface="メイリオ"/>
                <a:ea charset="-128" panose="020B0604030504040204" pitchFamily="50" typeface="メイリオ"/>
              </a:endParaRPr>
            </a:p>
            <a:p>
              <a:pPr>
                <a:spcBef>
                  <a:spcPts val="1800"/>
                </a:spcBef>
              </a:pPr>
              <a:r>
                <a:rPr altLang="ja-JP" b="0" dirty="0" lang="en-US" sz="2000">
                  <a:solidFill>
                    <a:schemeClr val="tx1"/>
                  </a:solidFill>
                  <a:latin charset="-128" panose="020B0604030504040204" pitchFamily="50" typeface="メイリオ"/>
                  <a:ea charset="-128" panose="020B0604030504040204" pitchFamily="50" typeface="メイリオ"/>
                </a:rPr>
                <a:t>※</a:t>
              </a:r>
              <a:r>
                <a:rPr altLang="en-US" b="0" dirty="0" lang="ja-JP" sz="2000">
                  <a:solidFill>
                    <a:schemeClr val="tx1"/>
                  </a:solidFill>
                  <a:latin charset="-128" panose="020B0604030504040204" pitchFamily="50" typeface="メイリオ"/>
                  <a:ea charset="-128" panose="020B0604030504040204" pitchFamily="50" typeface="メイリオ"/>
                </a:rPr>
                <a:t>　高校での出願書類の取りまとめは行わなくなり、</a:t>
              </a:r>
              <a:r>
                <a:rPr altLang="en-US" dirty="0" lang="ja-JP" sz="2000" u="sng">
                  <a:solidFill>
                    <a:srgbClr val="FF0000"/>
                  </a:solidFill>
                  <a:latin charset="-128" panose="020B0604030504040204" pitchFamily="50" typeface="メイリオ"/>
                  <a:ea charset="-128" panose="020B0604030504040204" pitchFamily="50" typeface="メイリオ"/>
                </a:rPr>
                <a:t>全ての生徒が個人で</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en-US" dirty="0" lang="ja-JP"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出願する必要がある</a:t>
              </a:r>
              <a:r>
                <a:rPr altLang="en-US" b="0" dirty="0" lang="ja-JP" sz="2000">
                  <a:solidFill>
                    <a:schemeClr val="tx1"/>
                  </a:solidFill>
                  <a:latin charset="-128" panose="020B0604030504040204" pitchFamily="50" typeface="メイリオ"/>
                  <a:ea charset="-128" panose="020B0604030504040204" pitchFamily="50" typeface="メイリオ"/>
                </a:rPr>
                <a:t>ことについて、改めてご指導をお願いいたします。</a:t>
              </a:r>
              <a:endParaRPr altLang="ja-JP" b="0" dirty="0" lang="en-US" sz="2000">
                <a:solidFill>
                  <a:schemeClr val="tx1"/>
                </a:solidFill>
                <a:latin charset="-128" panose="020B0604030504040204" pitchFamily="50" typeface="メイリオ"/>
                <a:ea charset="-128" panose="020B0604030504040204" pitchFamily="50" typeface="メイリオ"/>
              </a:endParaRPr>
            </a:p>
          </p:txBody>
        </p:sp>
        <p:sp>
          <p:nvSpPr>
            <p:cNvPr id="7" name="乗算記号 6">
              <a:extLst>
                <a:ext uri="{FF2B5EF4-FFF2-40B4-BE49-F238E27FC236}">
                  <a16:creationId xmlns:a16="http://schemas.microsoft.com/office/drawing/2014/main" id="{8975E8E3-BB3D-4041-A5DD-55698061ABB6}"/>
                </a:ext>
              </a:extLst>
            </p:cNvPr>
            <p:cNvSpPr>
              <a:spLocks noChangeAspect="1"/>
            </p:cNvSpPr>
            <p:nvPr/>
          </p:nvSpPr>
          <p:spPr>
            <a:xfrm>
              <a:off x="516691" y="2494506"/>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p>
          </p:txBody>
        </p:sp>
        <p:sp>
          <p:nvSpPr>
            <p:cNvPr id="8" name="乗算記号 7">
              <a:extLst>
                <a:ext uri="{FF2B5EF4-FFF2-40B4-BE49-F238E27FC236}">
                  <a16:creationId xmlns:a16="http://schemas.microsoft.com/office/drawing/2014/main" id="{A8033C1B-135E-430D-9B1A-264E4136CF74}"/>
                </a:ext>
              </a:extLst>
            </p:cNvPr>
            <p:cNvSpPr>
              <a:spLocks noChangeAspect="1"/>
            </p:cNvSpPr>
            <p:nvPr/>
          </p:nvSpPr>
          <p:spPr>
            <a:xfrm>
              <a:off x="516691" y="3189421"/>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sp>
          <p:nvSpPr>
            <p:cNvPr id="9" name="乗算記号 8">
              <a:extLst>
                <a:ext uri="{FF2B5EF4-FFF2-40B4-BE49-F238E27FC236}">
                  <a16:creationId xmlns:a16="http://schemas.microsoft.com/office/drawing/2014/main" id="{E294730C-C841-47DF-9AA0-69F0345AE9C2}"/>
                </a:ext>
              </a:extLst>
            </p:cNvPr>
            <p:cNvSpPr>
              <a:spLocks noChangeAspect="1"/>
            </p:cNvSpPr>
            <p:nvPr/>
          </p:nvSpPr>
          <p:spPr>
            <a:xfrm>
              <a:off x="516691" y="3837493"/>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sp>
          <p:nvSpPr>
            <p:cNvPr id="10" name="乗算記号 9">
              <a:extLst>
                <a:ext uri="{FF2B5EF4-FFF2-40B4-BE49-F238E27FC236}">
                  <a16:creationId xmlns:a16="http://schemas.microsoft.com/office/drawing/2014/main" id="{B31C064C-26CD-4E62-A2EB-CB19A3664464}"/>
                </a:ext>
              </a:extLst>
            </p:cNvPr>
            <p:cNvSpPr>
              <a:spLocks noChangeAspect="1"/>
            </p:cNvSpPr>
            <p:nvPr/>
          </p:nvSpPr>
          <p:spPr>
            <a:xfrm>
              <a:off x="516691" y="4485565"/>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grpSp>
    </p:spTree>
    <p:extLst>
      <p:ext uri="{BB962C8B-B14F-4D97-AF65-F5344CB8AC3E}">
        <p14:creationId xmlns:p14="http://schemas.microsoft.com/office/powerpoint/2010/main" val="2482938621"/>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スライド番号プレースホルダー 1"/>
          <p:cNvSpPr txBox="1">
            <a:spLocks/>
          </p:cNvSpPr>
          <p:nvPr/>
        </p:nvSpPr>
        <p:spPr>
          <a:xfrm>
            <a:off x="6975873" y="6457328"/>
            <a:ext cx="2133601" cy="366253"/>
          </a:xfrm>
          <a:prstGeom prst="rect">
            <a:avLst/>
          </a:prstGeom>
        </p:spPr>
        <p:txBody>
          <a:bodyPr anchor="ctr" bIns="47256" lIns="94512" rIns="94512" rtlCol="0" tIns="47256" vert="horz"/>
          <a:lstStyle>
            <a:defPPr>
              <a:defRPr lang="ja-JP"/>
            </a:defPPr>
            <a:lvl1pPr algn="r" fontAlgn="base" rtl="0">
              <a:spcBef>
                <a:spcPct val="20000"/>
              </a:spcBef>
              <a:spcAft>
                <a:spcPct val="0"/>
              </a:spcAft>
              <a:defRPr b="1" kern="1200" kumimoji="1" sz="1900">
                <a:solidFill>
                  <a:schemeClr val="tx1">
                    <a:tint val="75000"/>
                  </a:schemeClr>
                </a:solidFill>
                <a:latin charset="0" typeface="Arial"/>
                <a:ea charset="-128" pitchFamily="50" typeface="ＭＳ Ｐゴシック"/>
                <a:cs typeface="+mn-cs"/>
              </a:defRPr>
            </a:lvl1pPr>
            <a:lvl2pPr algn="l" fontAlgn="base" marL="457200" rtl="0">
              <a:spcBef>
                <a:spcPct val="20000"/>
              </a:spcBef>
              <a:spcAft>
                <a:spcPct val="0"/>
              </a:spcAft>
              <a:defRPr b="1" kern="1200" kumimoji="1" sz="2800">
                <a:solidFill>
                  <a:schemeClr val="tx1"/>
                </a:solidFill>
                <a:latin charset="0" typeface="Arial"/>
                <a:ea charset="-128" pitchFamily="50" typeface="ＭＳ Ｐゴシック"/>
                <a:cs typeface="+mn-cs"/>
              </a:defRPr>
            </a:lvl2pPr>
            <a:lvl3pPr algn="l" fontAlgn="base" marL="914400" rtl="0">
              <a:spcBef>
                <a:spcPct val="20000"/>
              </a:spcBef>
              <a:spcAft>
                <a:spcPct val="0"/>
              </a:spcAft>
              <a:defRPr b="1" kern="1200" kumimoji="1" sz="2800">
                <a:solidFill>
                  <a:schemeClr val="tx1"/>
                </a:solidFill>
                <a:latin charset="0" typeface="Arial"/>
                <a:ea charset="-128" pitchFamily="50" typeface="ＭＳ Ｐゴシック"/>
                <a:cs typeface="+mn-cs"/>
              </a:defRPr>
            </a:lvl3pPr>
            <a:lvl4pPr algn="l" fontAlgn="base" marL="1371600" rtl="0">
              <a:spcBef>
                <a:spcPct val="20000"/>
              </a:spcBef>
              <a:spcAft>
                <a:spcPct val="0"/>
              </a:spcAft>
              <a:defRPr b="1" kern="1200" kumimoji="1" sz="2800">
                <a:solidFill>
                  <a:schemeClr val="tx1"/>
                </a:solidFill>
                <a:latin charset="0" typeface="Arial"/>
                <a:ea charset="-128" pitchFamily="50" typeface="ＭＳ Ｐゴシック"/>
                <a:cs typeface="+mn-cs"/>
              </a:defRPr>
            </a:lvl4pPr>
            <a:lvl5pPr algn="l" fontAlgn="base" marL="1828800" rtl="0">
              <a:spcBef>
                <a:spcPct val="20000"/>
              </a:spcBef>
              <a:spcAft>
                <a:spcPct val="0"/>
              </a:spcAft>
              <a:defRPr b="1" kern="1200" kumimoji="1" sz="2800">
                <a:solidFill>
                  <a:schemeClr val="tx1"/>
                </a:solidFill>
                <a:latin charset="0" typeface="Arial"/>
                <a:ea charset="-128" pitchFamily="50" typeface="ＭＳ Ｐゴシック"/>
                <a:cs typeface="+mn-cs"/>
              </a:defRPr>
            </a:lvl5pPr>
            <a:lvl6pPr algn="l" defTabSz="914400" eaLnBrk="1" hangingPunct="1" latinLnBrk="0" marL="2286000" rtl="0">
              <a:defRPr b="1" kern="1200" kumimoji="1" sz="2800">
                <a:solidFill>
                  <a:schemeClr val="tx1"/>
                </a:solidFill>
                <a:latin charset="0" typeface="Arial"/>
                <a:ea charset="-128" pitchFamily="50" typeface="ＭＳ Ｐゴシック"/>
                <a:cs typeface="+mn-cs"/>
              </a:defRPr>
            </a:lvl6pPr>
            <a:lvl7pPr algn="l" defTabSz="914400" eaLnBrk="1" hangingPunct="1" latinLnBrk="0" marL="2743200" rtl="0">
              <a:defRPr b="1" kern="1200" kumimoji="1" sz="2800">
                <a:solidFill>
                  <a:schemeClr val="tx1"/>
                </a:solidFill>
                <a:latin charset="0" typeface="Arial"/>
                <a:ea charset="-128" pitchFamily="50" typeface="ＭＳ Ｐゴシック"/>
                <a:cs typeface="+mn-cs"/>
              </a:defRPr>
            </a:lvl7pPr>
            <a:lvl8pPr algn="l" defTabSz="914400" eaLnBrk="1" hangingPunct="1" latinLnBrk="0" marL="3200400" rtl="0">
              <a:defRPr b="1" kern="1200" kumimoji="1" sz="2800">
                <a:solidFill>
                  <a:schemeClr val="tx1"/>
                </a:solidFill>
                <a:latin charset="0" typeface="Arial"/>
                <a:ea charset="-128" pitchFamily="50" typeface="ＭＳ Ｐゴシック"/>
                <a:cs typeface="+mn-cs"/>
              </a:defRPr>
            </a:lvl8pPr>
            <a:lvl9pPr algn="l" defTabSz="914400" eaLnBrk="1" hangingPunct="1" latinLnBrk="0" marL="3657600" rtl="0">
              <a:defRPr b="1" kern="1200" kumimoji="1" sz="2800">
                <a:solidFill>
                  <a:schemeClr val="tx1"/>
                </a:solidFill>
                <a:latin charset="0" typeface="Arial"/>
                <a:ea charset="-128" pitchFamily="50" typeface="ＭＳ Ｐゴシック"/>
                <a:cs typeface="+mn-cs"/>
              </a:defRPr>
            </a:lvl9pPr>
          </a:lstStyle>
          <a:p>
            <a:pPr algn="r" defTabSz="914400" eaLnBrk="1" fontAlgn="base" hangingPunct="1" indent="0" latinLnBrk="0" lvl="0" marL="0" marR="0" rtl="0">
              <a:lnSpc>
                <a:spcPct val="100000"/>
              </a:lnSpc>
              <a:spcBef>
                <a:spcPct val="20000"/>
              </a:spcBef>
              <a:spcAft>
                <a:spcPct val="0"/>
              </a:spcAft>
              <a:buClrTx/>
              <a:buSzTx/>
              <a:buFontTx/>
              <a:buNone/>
              <a:tabLst/>
              <a:defRPr/>
            </a:pPr>
            <a:fld id="{B59145AF-E341-440E-B522-65ED45AF96DB}" type="slidenum">
              <a:rPr altLang="ja-JP" lang="en-US">
                <a:solidFill>
                  <a:prstClr val="black">
                    <a:tint val="75000"/>
                  </a:prstClr>
                </a:solidFill>
              </a:rPr>
              <a:t>27</a:t>
            </a:fld>
            <a:endParaRPr altLang="en-US" b="1" baseline="0" cap="none" dirty="0" i="0" kern="1200" kumimoji="1" lang="ja-JP" noProof="0" normalizeH="0" spc="0" strike="noStrike" sz="1900" u="none">
              <a:ln>
                <a:noFill/>
              </a:ln>
              <a:solidFill>
                <a:prstClr val="black">
                  <a:tint val="75000"/>
                </a:prstClr>
              </a:solidFill>
              <a:effectLst/>
              <a:uLnTx/>
              <a:uFillTx/>
              <a:latin charset="0" typeface="Arial"/>
              <a:ea charset="-128" pitchFamily="50" typeface="ＭＳ Ｐゴシック"/>
              <a:cs typeface="+mn-cs"/>
            </a:endParaRPr>
          </a:p>
        </p:txBody>
      </p:sp>
      <p:sp>
        <p:nvSpPr>
          <p:cNvPr id="6" name="正方形/長方形 5">
            <a:extLst>
              <a:ext uri="{FF2B5EF4-FFF2-40B4-BE49-F238E27FC236}">
                <a16:creationId xmlns:a16="http://schemas.microsoft.com/office/drawing/2014/main" id="{EA9B7542-4044-4CD1-AAB1-084E0DDA7BE8}"/>
              </a:ext>
            </a:extLst>
          </p:cNvPr>
          <p:cNvSpPr/>
          <p:nvPr/>
        </p:nvSpPr>
        <p:spPr>
          <a:xfrm>
            <a:off x="224252" y="1484784"/>
            <a:ext cx="8695496" cy="3083509"/>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bIns="108000" tIns="108000" wrap="square">
            <a:spAutoFit/>
          </a:bodyPr>
          <a:lstStyle/>
          <a:p>
            <a:pPr>
              <a:spcAft>
                <a:spcPts val="600"/>
              </a:spcAft>
            </a:pPr>
            <a:r>
              <a:rPr altLang="en-US" b="0" dirty="0" lang="ja-JP" sz="2200">
                <a:solidFill>
                  <a:schemeClr val="tx1"/>
                </a:solidFill>
                <a:latin charset="-128" panose="020B0604030504040204" pitchFamily="50" typeface="メイリオ"/>
                <a:ea charset="-128" panose="020B0604030504040204" pitchFamily="50" typeface="メイリオ"/>
              </a:rPr>
              <a:t>○　出願資格の登録誤り</a:t>
            </a:r>
            <a:endParaRPr altLang="ja-JP" b="0" dirty="0" lang="en-US" sz="2200">
              <a:solidFill>
                <a:schemeClr val="tx1"/>
              </a:solidFill>
              <a:latin charset="-128" panose="020B0604030504040204" pitchFamily="50" typeface="メイリオ"/>
              <a:ea charset="-128" panose="020B0604030504040204" pitchFamily="50" typeface="メイリオ"/>
            </a:endParaRPr>
          </a:p>
          <a:p>
            <a:pPr>
              <a:spcBef>
                <a:spcPts val="0"/>
              </a:spcBef>
            </a:pPr>
            <a:r>
              <a:rPr altLang="en-US" b="0" dirty="0" lang="ja-JP" sz="2400">
                <a:solidFill>
                  <a:schemeClr val="tx1"/>
                </a:solidFill>
                <a:latin charset="-128" panose="020B0604030504040204" pitchFamily="50" typeface="メイリオ"/>
                <a:ea charset="-128" panose="020B0604030504040204" pitchFamily="50" typeface="メイリオ"/>
              </a:rPr>
              <a:t>　　</a:t>
            </a:r>
            <a:r>
              <a:rPr altLang="en-US" b="0" dirty="0" lang="ja-JP" sz="2000">
                <a:solidFill>
                  <a:schemeClr val="tx1"/>
                </a:solidFill>
                <a:latin charset="-128" panose="020B0604030504040204" pitchFamily="50" typeface="メイリオ"/>
                <a:ea charset="-128" panose="020B0604030504040204" pitchFamily="50" typeface="メイリオ"/>
              </a:rPr>
              <a:t>志願者が、</a:t>
            </a:r>
            <a:r>
              <a:rPr altLang="en-US" dirty="0" lang="ja-JP" sz="2000" u="sng">
                <a:solidFill>
                  <a:srgbClr val="FF0000"/>
                </a:solidFill>
                <a:latin charset="-128" panose="020B0604030504040204" pitchFamily="50" typeface="メイリオ"/>
                <a:ea charset="-128" panose="020B0604030504040204" pitchFamily="50" typeface="メイリオ"/>
              </a:rPr>
              <a:t>在学する学校と異なる「高等学校名」や、「卒業見込者」</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ja-JP" dirty="0" lang="en-US"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以外の出願資格で誤って登録した場合、在学する学校の高校専用サイト</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ja-JP" dirty="0" lang="en-US" sz="2000">
                <a:solidFill>
                  <a:srgbClr val="FF0000"/>
                </a:solidFill>
                <a:latin charset="-128" panose="020B0604030504040204" pitchFamily="50" typeface="メイリオ"/>
                <a:ea charset="-128" panose="020B0604030504040204" pitchFamily="50" typeface="メイリオ"/>
              </a:rPr>
              <a:t>    </a:t>
            </a:r>
            <a:r>
              <a:rPr altLang="en-US" dirty="0" lang="ja-JP" sz="2000" u="sng">
                <a:solidFill>
                  <a:srgbClr val="FF0000"/>
                </a:solidFill>
                <a:latin charset="-128" panose="020B0604030504040204" pitchFamily="50" typeface="メイリオ"/>
                <a:ea charset="-128" panose="020B0604030504040204" pitchFamily="50" typeface="メイリオ"/>
              </a:rPr>
              <a:t>に表示されません。</a:t>
            </a:r>
            <a:endParaRPr altLang="ja-JP" dirty="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en-US" b="0" dirty="0" lang="ja-JP" sz="2000">
                <a:latin charset="-128" panose="020B0604030504040204" pitchFamily="50" typeface="メイリオ"/>
                <a:ea charset="-128" panose="020B0604030504040204" pitchFamily="50" typeface="メイリオ"/>
              </a:rPr>
              <a:t>　　 </a:t>
            </a:r>
            <a:r>
              <a:rPr altLang="en-US" b="0" dirty="0" lang="ja-JP" sz="2000">
                <a:solidFill>
                  <a:schemeClr val="tx1"/>
                </a:solidFill>
                <a:latin charset="-128" panose="020B0604030504040204" pitchFamily="50" typeface="メイリオ"/>
                <a:ea charset="-128" panose="020B0604030504040204" pitchFamily="50" typeface="メイリオ"/>
              </a:rPr>
              <a:t>また、他校の高校専用サイトで、当該志願者の出願内容を閲覧できて</a:t>
            </a:r>
            <a:endParaRPr altLang="ja-JP" b="0" dirty="0" lang="en-US" sz="2000">
              <a:solidFill>
                <a:schemeClr val="tx1"/>
              </a:solidFill>
              <a:latin charset="-128" panose="020B0604030504040204" pitchFamily="50" typeface="メイリオ"/>
              <a:ea charset="-128" panose="020B0604030504040204" pitchFamily="50" typeface="メイリオ"/>
            </a:endParaRPr>
          </a:p>
          <a:p>
            <a:pPr>
              <a:spcBef>
                <a:spcPts val="0"/>
              </a:spcBef>
            </a:pPr>
            <a:r>
              <a:rPr altLang="ja-JP" b="0" dirty="0" lang="en-US" sz="2000">
                <a:solidFill>
                  <a:schemeClr val="tx1"/>
                </a:solidFill>
                <a:latin charset="-128" panose="020B0604030504040204" pitchFamily="50" typeface="メイリオ"/>
                <a:ea charset="-128" panose="020B0604030504040204" pitchFamily="50" typeface="メイリオ"/>
              </a:rPr>
              <a:t>    </a:t>
            </a:r>
            <a:r>
              <a:rPr altLang="en-US" b="0" dirty="0" lang="ja-JP" sz="2000">
                <a:solidFill>
                  <a:schemeClr val="tx1"/>
                </a:solidFill>
                <a:latin charset="-128" panose="020B0604030504040204" pitchFamily="50" typeface="メイリオ"/>
                <a:ea charset="-128" panose="020B0604030504040204" pitchFamily="50" typeface="メイリオ"/>
              </a:rPr>
              <a:t>しまう可能性があります。</a:t>
            </a:r>
            <a:endParaRPr altLang="ja-JP" b="0" dirty="0" lang="en-US" sz="2000">
              <a:solidFill>
                <a:schemeClr val="tx1"/>
              </a:solidFill>
              <a:latin charset="-128" panose="020B0604030504040204" pitchFamily="50" typeface="メイリオ"/>
              <a:ea charset="-128" panose="020B0604030504040204" pitchFamily="50" typeface="メイリオ"/>
            </a:endParaRPr>
          </a:p>
          <a:p>
            <a:endParaRPr altLang="ja-JP" b="0" dirty="0" lang="en-US" sz="2400">
              <a:solidFill>
                <a:schemeClr val="tx1"/>
              </a:solidFill>
              <a:latin charset="-128" panose="020B0604030504040204" pitchFamily="50" typeface="メイリオ"/>
              <a:ea charset="-128" panose="020B0604030504040204" pitchFamily="50" typeface="メイリオ"/>
            </a:endParaRPr>
          </a:p>
          <a:p>
            <a:r>
              <a:rPr altLang="en-US" b="0" dirty="0" lang="ja-JP" sz="2200">
                <a:solidFill>
                  <a:schemeClr val="tx1"/>
                </a:solidFill>
                <a:latin charset="-128" panose="020B0604030504040204" pitchFamily="50" typeface="メイリオ"/>
                <a:ea charset="-128" panose="020B0604030504040204" pitchFamily="50" typeface="メイリオ"/>
              </a:rPr>
              <a:t>○　志願者が</a:t>
            </a:r>
            <a:r>
              <a:rPr altLang="en-US" dirty="0" lang="ja-JP" sz="2200" u="sng">
                <a:solidFill>
                  <a:srgbClr val="FF0000"/>
                </a:solidFill>
                <a:latin charset="-128" panose="020B0604030504040204" pitchFamily="50" typeface="メイリオ"/>
                <a:ea charset="-128" panose="020B0604030504040204" pitchFamily="50" typeface="メイリオ"/>
              </a:rPr>
              <a:t>故意に虚偽の内容を登録すると、不正行為</a:t>
            </a:r>
            <a:r>
              <a:rPr altLang="en-US" b="0" dirty="0" lang="ja-JP" sz="2200">
                <a:solidFill>
                  <a:schemeClr val="tx1"/>
                </a:solidFill>
                <a:latin charset="-128" panose="020B0604030504040204" pitchFamily="50" typeface="メイリオ"/>
                <a:ea charset="-128" panose="020B0604030504040204" pitchFamily="50" typeface="メイリオ"/>
              </a:rPr>
              <a:t>となります。</a:t>
            </a:r>
          </a:p>
        </p:txBody>
      </p:sp>
    </p:spTree>
    <p:extLst>
      <p:ext uri="{BB962C8B-B14F-4D97-AF65-F5344CB8AC3E}">
        <p14:creationId xmlns:p14="http://schemas.microsoft.com/office/powerpoint/2010/main" val="584150500"/>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3</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834FCFAE-B5CE-4DD3-AA23-B0F8B3B0FCD8}"/>
              </a:ext>
            </a:extLst>
          </p:cNvPr>
          <p:cNvSpPr/>
          <p:nvPr/>
        </p:nvSpPr>
        <p:spPr>
          <a:xfrm>
            <a:off x="564280" y="1735463"/>
            <a:ext cx="8278826" cy="3881741"/>
          </a:xfrm>
          <a:prstGeom prst="rect">
            <a:avLst/>
          </a:prstGeom>
          <a:solidFill>
            <a:schemeClr val="bg1"/>
          </a:solidFill>
          <a:ln w="38100">
            <a:solidFill>
              <a:schemeClr val="tx1"/>
            </a:solidFill>
          </a:ln>
        </p:spPr>
        <p:txBody>
          <a:bodyPr anchor="ctr" bIns="360000" lIns="108000" rIns="108000" tIns="360000" wrap="square">
            <a:spAutoFit/>
          </a:bodyPr>
          <a:lstStyle/>
          <a:p>
            <a:pPr indent="-555625" marL="277813">
              <a:spcBef>
                <a:spcPts val="1800"/>
              </a:spcBef>
              <a:spcAft>
                <a:spcPts val="0"/>
              </a:spcAft>
              <a:defRPr/>
            </a:pPr>
            <a:r>
              <a:rPr altLang="en-US" b="0" dirty="0" lang="ja-JP" sz="2000">
                <a:latin charset="-128" panose="020B0604030504040204" pitchFamily="50" typeface="メイリオ"/>
                <a:ea charset="-128" panose="020B0604030504040204" pitchFamily="50" typeface="メイリオ"/>
              </a:rPr>
              <a:t>○　「</a:t>
            </a:r>
            <a:r>
              <a:rPr altLang="en-US" dirty="0" lang="ja-JP" sz="2000" u="sng">
                <a:latin charset="-128" panose="020B0604030504040204" pitchFamily="50" typeface="メイリオ"/>
                <a:ea charset="-128" panose="020B0604030504040204" pitchFamily="50" typeface="メイリオ"/>
              </a:rPr>
              <a:t>大学入学共通テスト出願サイト</a:t>
            </a:r>
            <a:r>
              <a:rPr altLang="en-US" b="0" dirty="0" lang="ja-JP" sz="1800">
                <a:latin charset="-128" panose="020B0604030504040204" pitchFamily="50" typeface="メイリオ"/>
                <a:ea charset="-128" panose="020B0604030504040204" pitchFamily="50" typeface="メイリオ"/>
              </a:rPr>
              <a:t>（以下「共通テスト出願サイト」という。）</a:t>
            </a:r>
            <a:r>
              <a:rPr altLang="en-US" b="0" dirty="0" lang="ja-JP" sz="2000">
                <a:latin charset="-128" panose="020B0604030504040204" pitchFamily="50" typeface="メイリオ"/>
                <a:ea charset="-128" panose="020B0604030504040204" pitchFamily="50" typeface="メイリオ"/>
              </a:rPr>
              <a:t>」</a:t>
            </a:r>
            <a:r>
              <a:rPr altLang="en-US" dirty="0" lang="ja-JP" sz="2000" u="sng">
                <a:latin charset="-128" panose="020B0604030504040204" pitchFamily="50" typeface="メイリオ"/>
                <a:ea charset="-128" panose="020B0604030504040204" pitchFamily="50" typeface="メイリオ"/>
              </a:rPr>
              <a:t>のマイページ上で出願等に係る</a:t>
            </a:r>
            <a:r>
              <a:rPr altLang="en-US" dirty="0" lang="ja-JP" sz="2000" u="sng">
                <a:solidFill>
                  <a:srgbClr val="FF0000"/>
                </a:solidFill>
                <a:latin charset="-128" panose="020B0604030504040204" pitchFamily="50" typeface="メイリオ"/>
                <a:ea charset="-128" panose="020B0604030504040204" pitchFamily="50" typeface="メイリオ"/>
              </a:rPr>
              <a:t>全ての手続き</a:t>
            </a:r>
            <a:r>
              <a:rPr altLang="en-US" dirty="0" lang="ja-JP" sz="2000" u="sng">
                <a:latin charset="-128" panose="020B0604030504040204" pitchFamily="50" typeface="メイリオ"/>
                <a:ea charset="-128" panose="020B0604030504040204" pitchFamily="50" typeface="メイリオ"/>
              </a:rPr>
              <a:t>を行う</a:t>
            </a:r>
            <a:endParaRPr altLang="ja-JP" b="0" dirty="0" lang="en-US" sz="2000">
              <a:latin charset="-128" panose="020B0604030504040204" pitchFamily="50" typeface="メイリオ"/>
              <a:ea charset="-128" panose="020B0604030504040204" pitchFamily="50" typeface="メイリオ"/>
            </a:endParaRPr>
          </a:p>
          <a:p>
            <a:pPr indent="-457200" marL="180000">
              <a:spcBef>
                <a:spcPts val="2400"/>
              </a:spcBef>
              <a:spcAft>
                <a:spcPts val="0"/>
              </a:spcAft>
              <a:defRPr/>
            </a:pPr>
            <a:r>
              <a:rPr altLang="en-US" b="0" dirty="0" lang="ja-JP" sz="2000">
                <a:latin charset="-128" panose="020B0604030504040204" pitchFamily="50" typeface="メイリオ"/>
                <a:ea charset="-128" panose="020B0604030504040204" pitchFamily="50" typeface="メイリオ"/>
              </a:rPr>
              <a:t>○　高等学校（中等教育学校の後期課程及び特別支援学校の高等部を   　　　含む。以下同じ。）に在学している者も含め、</a:t>
            </a:r>
            <a:r>
              <a:rPr altLang="en-US" dirty="0" lang="ja-JP" sz="2000" u="sng">
                <a:solidFill>
                  <a:srgbClr val="FF0000"/>
                </a:solidFill>
                <a:latin charset="-128" panose="020B0604030504040204" pitchFamily="50" typeface="メイリオ"/>
                <a:ea charset="-128" panose="020B0604030504040204" pitchFamily="50" typeface="メイリオ"/>
              </a:rPr>
              <a:t>全ての志願者が個人で出願</a:t>
            </a:r>
            <a:endParaRPr altLang="ja-JP" b="0" dirty="0" lang="en-US" sz="2000">
              <a:solidFill>
                <a:srgbClr val="FF0000"/>
              </a:solidFill>
              <a:latin charset="-128" panose="020B0604030504040204" pitchFamily="50" typeface="メイリオ"/>
              <a:ea charset="-128" panose="020B0604030504040204" pitchFamily="50" typeface="メイリオ"/>
            </a:endParaRPr>
          </a:p>
          <a:p>
            <a:pPr indent="-444500" marL="444500">
              <a:spcBef>
                <a:spcPts val="600"/>
              </a:spcBef>
              <a:spcAft>
                <a:spcPts val="0"/>
              </a:spcAft>
              <a:defRPr/>
            </a:pPr>
            <a:r>
              <a:rPr altLang="en-US" b="0" dirty="0" lang="ja-JP" sz="2000">
                <a:latin charset="-128" panose="020B0604030504040204" pitchFamily="50" typeface="メイリオ"/>
                <a:ea charset="-128" panose="020B0604030504040204" pitchFamily="50" typeface="メイリオ"/>
              </a:rPr>
              <a:t>　 ⇒　高等学校における卒業見込みの志願者の取りまとめは不要</a:t>
            </a:r>
            <a:endParaRPr altLang="ja-JP" b="0" dirty="0" lang="en-US" sz="2000">
              <a:latin charset="-128" panose="020B0604030504040204" pitchFamily="50" typeface="メイリオ"/>
              <a:ea charset="-128" panose="020B0604030504040204" pitchFamily="50" typeface="メイリオ"/>
            </a:endParaRPr>
          </a:p>
          <a:p>
            <a:pPr indent="-444500" marL="180000">
              <a:spcBef>
                <a:spcPts val="2400"/>
              </a:spcBef>
              <a:spcAft>
                <a:spcPts val="0"/>
              </a:spcAft>
              <a:defRPr/>
            </a:pPr>
            <a:r>
              <a:rPr altLang="en-US" b="0" dirty="0" lang="ja-JP" sz="2000">
                <a:latin charset="-128" panose="020B0604030504040204" pitchFamily="50" typeface="メイリオ"/>
                <a:ea charset="-128" panose="020B0604030504040204" pitchFamily="50" typeface="メイリオ"/>
              </a:rPr>
              <a:t>○　検定料等の支払方法は、クレジットカード・</a:t>
            </a:r>
            <a:endParaRPr altLang="ja-JP" b="0" dirty="0" lang="en-US" sz="2000">
              <a:latin charset="-128" panose="020B0604030504040204" pitchFamily="50" typeface="メイリオ"/>
              <a:ea charset="-128" panose="020B0604030504040204" pitchFamily="50" typeface="メイリオ"/>
            </a:endParaRPr>
          </a:p>
          <a:p>
            <a:pPr indent="-444500" marL="180000">
              <a:spcBef>
                <a:spcPts val="0"/>
              </a:spcBef>
              <a:spcAft>
                <a:spcPts val="0"/>
              </a:spcAft>
              <a:defRPr/>
            </a:pPr>
            <a:r>
              <a:rPr altLang="en-US" b="0" dirty="0" lang="ja-JP" sz="2000">
                <a:latin charset="-128" panose="020B0604030504040204" pitchFamily="50" typeface="メイリオ"/>
                <a:ea charset="-128" panose="020B0604030504040204" pitchFamily="50" typeface="メイリオ"/>
              </a:rPr>
              <a:t>　コンビニエンスストア・</a:t>
            </a:r>
            <a:r>
              <a:rPr altLang="ja-JP" b="0" dirty="0" lang="en-US" sz="2000">
                <a:latin charset="-128" panose="020B0604030504040204" pitchFamily="50" typeface="メイリオ"/>
                <a:ea charset="-128" panose="020B0604030504040204" pitchFamily="50" typeface="メイリオ"/>
              </a:rPr>
              <a:t>Pay-easy</a:t>
            </a:r>
            <a:r>
              <a:rPr altLang="en-US" b="0" dirty="0" lang="ja-JP" sz="2000">
                <a:latin charset="-128" panose="020B0604030504040204" pitchFamily="50" typeface="メイリオ"/>
                <a:ea charset="-128" panose="020B0604030504040204" pitchFamily="50" typeface="メイリオ"/>
              </a:rPr>
              <a:t>（ペイジー）の３つの中から選択</a:t>
            </a:r>
            <a:endParaRPr altLang="ja-JP" b="0" dirty="0" lang="en-US" sz="2000">
              <a:latin charset="-128" panose="020B0604030504040204" pitchFamily="50" typeface="メイリオ"/>
              <a:ea charset="-128" panose="020B0604030504040204" pitchFamily="50" typeface="メイリオ"/>
            </a:endParaRPr>
          </a:p>
        </p:txBody>
      </p:sp>
      <p:sp>
        <p:nvSpPr>
          <p:cNvPr id="8" name="角丸四角形 4">
            <a:extLst>
              <a:ext uri="{FF2B5EF4-FFF2-40B4-BE49-F238E27FC236}">
                <a16:creationId xmlns:a16="http://schemas.microsoft.com/office/drawing/2014/main" id="{CE015608-849E-4EDE-AD3C-025DE8493246}"/>
              </a:ext>
            </a:extLst>
          </p:cNvPr>
          <p:cNvSpPr>
            <a:spLocks noChangeArrowheads="1"/>
          </p:cNvSpPr>
          <p:nvPr/>
        </p:nvSpPr>
        <p:spPr bwMode="auto">
          <a:xfrm>
            <a:off x="284818" y="807487"/>
            <a:ext cx="8574362" cy="442035"/>
          </a:xfrm>
          <a:prstGeom prst="rect">
            <a:avLst/>
          </a:prstGeom>
          <a:solidFill>
            <a:srgbClr val="FFFFCC"/>
          </a:solidFill>
          <a:ln algn="ctr" w="19050">
            <a:noFill/>
            <a:round/>
            <a:headEnd/>
            <a:tailEnd/>
          </a:ln>
        </p:spPr>
        <p:txBody>
          <a:bodyPr anchor="ctr" bIns="36000" tIns="36000" wrap="square">
            <a:spAutoFit/>
          </a:bodyPr>
          <a:lstStyle/>
          <a:p>
            <a:r>
              <a:rPr altLang="ja-JP" dirty="0" lang="en-US" sz="2400">
                <a:solidFill>
                  <a:srgbClr val="000000"/>
                </a:solidFill>
                <a:latin charset="-128" panose="020B0604030504040204" pitchFamily="50" typeface="メイリオ"/>
                <a:ea charset="-128" panose="020B0604030504040204" pitchFamily="50" typeface="メイリオ"/>
              </a:rPr>
              <a:t>Ⅰ</a:t>
            </a:r>
            <a:r>
              <a:rPr altLang="en-US" dirty="0" lang="ja-JP" sz="2400">
                <a:solidFill>
                  <a:srgbClr val="000000"/>
                </a:solidFill>
                <a:latin charset="-128" panose="020B0604030504040204" pitchFamily="50" typeface="メイリオ"/>
                <a:ea charset="-128" panose="020B0604030504040204" pitchFamily="50" typeface="メイリオ"/>
              </a:rPr>
              <a:t>　</a:t>
            </a:r>
            <a:r>
              <a:rPr altLang="en-US" dirty="0" lang="ja-JP" sz="2400">
                <a:latin charset="-128" panose="020B0604030504040204" pitchFamily="50" typeface="メイリオ"/>
                <a:ea charset="-128" panose="020B0604030504040204" pitchFamily="50" typeface="メイリオ"/>
              </a:rPr>
              <a:t>出願から成績の閲覧までの流れ</a:t>
            </a:r>
          </a:p>
        </p:txBody>
      </p:sp>
      <p:sp>
        <p:nvSpPr>
          <p:cNvPr id="2" name="正方形/長方形 1">
            <a:extLst>
              <a:ext uri="{FF2B5EF4-FFF2-40B4-BE49-F238E27FC236}">
                <a16:creationId xmlns:a16="http://schemas.microsoft.com/office/drawing/2014/main" id="{BE641443-9018-40BD-B782-B5DC8BA51C17}"/>
              </a:ext>
            </a:extLst>
          </p:cNvPr>
          <p:cNvSpPr/>
          <p:nvPr/>
        </p:nvSpPr>
        <p:spPr>
          <a:xfrm>
            <a:off x="899592" y="1512219"/>
            <a:ext cx="2339102" cy="461665"/>
          </a:xfrm>
          <a:prstGeom prst="rect">
            <a:avLst/>
          </a:prstGeom>
          <a:solidFill>
            <a:schemeClr val="bg1"/>
          </a:solidFill>
        </p:spPr>
        <p:txBody>
          <a:bodyPr wrap="none">
            <a:spAutoFit/>
          </a:bodyPr>
          <a:lstStyle/>
          <a:p>
            <a:pPr indent="-555625" marL="277813">
              <a:spcBef>
                <a:spcPts val="600"/>
              </a:spcBef>
              <a:spcAft>
                <a:spcPts val="0"/>
              </a:spcAft>
              <a:defRPr/>
            </a:pPr>
            <a:r>
              <a:rPr altLang="ja-JP" b="0" dirty="0" lang="en-US" sz="2400">
                <a:latin typeface="+mn-ea"/>
              </a:rPr>
              <a:t>【</a:t>
            </a:r>
            <a:r>
              <a:rPr altLang="en-US" b="0" dirty="0" lang="ja-JP" sz="2400">
                <a:latin charset="-128" panose="020B0604030504040204" pitchFamily="50" typeface="メイリオ"/>
                <a:ea charset="-128" panose="020B0604030504040204" pitchFamily="50" typeface="メイリオ"/>
              </a:rPr>
              <a:t>主なポイント</a:t>
            </a:r>
            <a:r>
              <a:rPr altLang="ja-JP" b="0" dirty="0" lang="en-US" sz="2400">
                <a:latin typeface="+mn-ea"/>
              </a:rPr>
              <a:t>】</a:t>
            </a:r>
          </a:p>
        </p:txBody>
      </p:sp>
    </p:spTree>
    <p:extLst>
      <p:ext uri="{BB962C8B-B14F-4D97-AF65-F5344CB8AC3E}">
        <p14:creationId xmlns:p14="http://schemas.microsoft.com/office/powerpoint/2010/main" val="220863322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4</a:t>
            </a:fld>
            <a:endParaRPr altLang="en-US" dirty="0" lang="ja-JP">
              <a:solidFill>
                <a:prstClr val="black">
                  <a:tint val="75000"/>
                </a:prstClr>
              </a:solidFill>
            </a:endParaRPr>
          </a:p>
        </p:txBody>
      </p:sp>
      <p:sp>
        <p:nvSpPr>
          <p:cNvPr id="10" name="AutoShape 6">
            <a:extLst>
              <a:ext uri="{FF2B5EF4-FFF2-40B4-BE49-F238E27FC236}">
                <a16:creationId xmlns:a16="http://schemas.microsoft.com/office/drawing/2014/main" id="{928D99BC-1A88-4D58-ACE0-DABAC1E4E430}"/>
              </a:ext>
            </a:extLst>
          </p:cNvPr>
          <p:cNvSpPr>
            <a:spLocks noChangeArrowheads="1"/>
          </p:cNvSpPr>
          <p:nvPr/>
        </p:nvSpPr>
        <p:spPr bwMode="auto">
          <a:xfrm>
            <a:off x="280407" y="776271"/>
            <a:ext cx="8744712" cy="465111"/>
          </a:xfrm>
          <a:prstGeom prst="rect">
            <a:avLst/>
          </a:prstGeom>
          <a:solidFill>
            <a:srgbClr val="CCECFF"/>
          </a:solidFill>
          <a:ln algn="ctr" w="38100">
            <a:noFill/>
            <a:round/>
            <a:headEnd/>
            <a:tailEnd/>
          </a:ln>
        </p:spPr>
        <p:txBody>
          <a:bodyPr anchor="ctr" anchorCtr="0" wrap="square"/>
          <a:lstStyle/>
          <a:p>
            <a:r>
              <a:rPr altLang="en-US" dirty="0" lang="ja-JP" sz="2400">
                <a:latin charset="-128" panose="020B0604030504040204" pitchFamily="50" typeface="メイリオ"/>
                <a:ea charset="-128" panose="020B0604030504040204" pitchFamily="50" typeface="メイリオ"/>
              </a:rPr>
              <a:t>１　出願</a:t>
            </a:r>
            <a:endParaRPr altLang="ja-JP" dirty="0" lang="en-US" sz="2400">
              <a:latin charset="-128" panose="020B0604030504040204" pitchFamily="50" typeface="メイリオ"/>
              <a:ea charset="-128" panose="020B0604030504040204" pitchFamily="50" typeface="メイリオ"/>
            </a:endParaRPr>
          </a:p>
        </p:txBody>
      </p:sp>
      <p:sp>
        <p:nvSpPr>
          <p:cNvPr id="45" name="正方形/長方形 44">
            <a:extLst>
              <a:ext uri="{FF2B5EF4-FFF2-40B4-BE49-F238E27FC236}">
                <a16:creationId xmlns:a16="http://schemas.microsoft.com/office/drawing/2014/main" id="{A5A9D89C-AA16-43C3-AEE5-2AD3BAACA4A9}"/>
              </a:ext>
            </a:extLst>
          </p:cNvPr>
          <p:cNvSpPr/>
          <p:nvPr/>
        </p:nvSpPr>
        <p:spPr>
          <a:xfrm>
            <a:off x="251520" y="3813789"/>
            <a:ext cx="7501196" cy="483960"/>
          </a:xfrm>
          <a:prstGeom prst="rect">
            <a:avLst/>
          </a:prstGeom>
          <a:ln w="19050">
            <a:noFill/>
          </a:ln>
        </p:spPr>
        <p:txBody>
          <a:bodyPr anchor="ctr" bIns="72000" lIns="72000" rIns="72000" tIns="72000" wrap="square">
            <a:spAutoFit/>
          </a:bodyPr>
          <a:lstStyle/>
          <a:p>
            <a:r>
              <a:rPr altLang="en-US" b="0" dirty="0" lang="ja-JP" sz="2200">
                <a:latin charset="-128" panose="020B0604030504040204" pitchFamily="50" typeface="メイリオ"/>
                <a:ea charset="-128" panose="020B0604030504040204" pitchFamily="50" typeface="メイリオ"/>
              </a:rPr>
              <a:t>○　出願完了までの流れ</a:t>
            </a:r>
            <a:endParaRPr altLang="ja-JP" b="0" dirty="0" lang="ja-JP" sz="2200">
              <a:latin charset="-128" panose="020B0604030504040204" pitchFamily="50" typeface="メイリオ"/>
              <a:ea charset="-128" panose="020B0604030504040204" pitchFamily="50" typeface="メイリオ"/>
            </a:endParaRPr>
          </a:p>
        </p:txBody>
      </p:sp>
      <p:sp>
        <p:nvSpPr>
          <p:cNvPr id="47" name="正方形/長方形 46">
            <a:extLst>
              <a:ext uri="{FF2B5EF4-FFF2-40B4-BE49-F238E27FC236}">
                <a16:creationId xmlns:a16="http://schemas.microsoft.com/office/drawing/2014/main" id="{F810ACEC-00EF-4F22-8AF5-E4C09B90DE67}"/>
              </a:ext>
            </a:extLst>
          </p:cNvPr>
          <p:cNvSpPr/>
          <p:nvPr/>
        </p:nvSpPr>
        <p:spPr>
          <a:xfrm>
            <a:off x="323701" y="5636621"/>
            <a:ext cx="8658124" cy="1130291"/>
          </a:xfrm>
          <a:prstGeom prst="rect">
            <a:avLst/>
          </a:prstGeom>
          <a:ln w="19050">
            <a:noFill/>
          </a:ln>
        </p:spPr>
        <p:txBody>
          <a:bodyPr anchor="ctr" bIns="72000" lIns="72000" rIns="0" tIns="72000" wrap="square">
            <a:spAutoFit/>
          </a:bodyPr>
          <a:lstStyle/>
          <a:p>
            <a:r>
              <a:rPr altLang="en-US" b="0" dirty="0" lang="ja-JP" sz="2000">
                <a:latin charset="-128" panose="020B0604030504040204" pitchFamily="50" typeface="メイリオ"/>
                <a:ea charset="-128" panose="020B0604030504040204" pitchFamily="50" typeface="メイリオ"/>
              </a:rPr>
              <a:t>・　</a:t>
            </a:r>
            <a:r>
              <a:rPr altLang="ja-JP" b="0" dirty="0" lang="ja-JP" sz="2000">
                <a:latin charset="-128" panose="020B0604030504040204" pitchFamily="50" typeface="メイリオ"/>
                <a:ea charset="-128" panose="020B0604030504040204" pitchFamily="50" typeface="メイリオ"/>
              </a:rPr>
              <a:t>出願</a:t>
            </a:r>
            <a:r>
              <a:rPr altLang="en-US" b="0" dirty="0" lang="ja-JP" sz="2000">
                <a:latin charset="-128" panose="020B0604030504040204" pitchFamily="50" typeface="メイリオ"/>
                <a:ea charset="-128" panose="020B0604030504040204" pitchFamily="50" typeface="メイリオ"/>
              </a:rPr>
              <a:t>に当たっては、共通テスト出願サイトで</a:t>
            </a:r>
            <a:r>
              <a:rPr altLang="ja-JP" b="0" dirty="0" lang="ja-JP" sz="2000">
                <a:latin charset="-128" panose="020B0604030504040204" pitchFamily="50" typeface="メイリオ"/>
                <a:ea charset="-128" panose="020B0604030504040204" pitchFamily="50" typeface="メイリオ"/>
              </a:rPr>
              <a:t>マイページ</a:t>
            </a:r>
            <a:r>
              <a:rPr altLang="en-US" b="0" dirty="0" lang="ja-JP" sz="2000">
                <a:latin charset="-128" panose="020B0604030504040204" pitchFamily="50" typeface="メイリオ"/>
                <a:ea charset="-128" panose="020B0604030504040204" pitchFamily="50" typeface="メイリオ"/>
              </a:rPr>
              <a:t>を作成</a:t>
            </a:r>
            <a:endParaRPr altLang="ja-JP" b="0" dirty="0" lang="en-US" sz="2000">
              <a:latin charset="-128" panose="020B0604030504040204" pitchFamily="50" typeface="メイリオ"/>
              <a:ea charset="-128" panose="020B0604030504040204" pitchFamily="50" typeface="メイリオ"/>
            </a:endParaRPr>
          </a:p>
          <a:p>
            <a:r>
              <a:rPr altLang="en-US" b="0" dirty="0" kumimoji="0" lang="ja-JP" sz="2000">
                <a:latin charset="-128" panose="020B0604030504040204" pitchFamily="50" typeface="メイリオ"/>
                <a:ea charset="-128" panose="020B0604030504040204" pitchFamily="50" typeface="メイリオ"/>
              </a:rPr>
              <a:t>・　マイページ上で「出願内容の登録」後、「検定料等の支払い」を行い、 </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ja-JP" b="0" dirty="0" kumimoji="0" lang="en-US" sz="2000">
                <a:latin charset="-128" panose="020B0604030504040204" pitchFamily="50" typeface="メイリオ"/>
                <a:ea charset="-128" panose="020B0604030504040204" pitchFamily="50" typeface="メイリオ"/>
              </a:rPr>
              <a:t>   </a:t>
            </a:r>
            <a:r>
              <a:rPr altLang="en-US" b="0" dirty="0" kumimoji="0" lang="ja-JP" sz="2000">
                <a:latin charset="-128" panose="020B0604030504040204" pitchFamily="50" typeface="メイリオ"/>
                <a:ea charset="-128" panose="020B0604030504040204" pitchFamily="50" typeface="メイリオ"/>
              </a:rPr>
              <a:t>出願完了</a:t>
            </a:r>
            <a:endParaRPr altLang="ja-JP" b="0" dirty="0" lang="ja-JP" sz="1200">
              <a:latin charset="-128" panose="020B0604030504040204" pitchFamily="50" typeface="メイリオ"/>
              <a:ea charset="-128" panose="020B0604030504040204" pitchFamily="50" typeface="メイリオ"/>
            </a:endParaRPr>
          </a:p>
        </p:txBody>
      </p:sp>
      <p:grpSp>
        <p:nvGrpSpPr>
          <p:cNvPr id="2" name="グループ化 1">
            <a:extLst>
              <a:ext uri="{FF2B5EF4-FFF2-40B4-BE49-F238E27FC236}">
                <a16:creationId xmlns:a16="http://schemas.microsoft.com/office/drawing/2014/main" id="{67ED0FF0-5BFF-428B-9382-6623822269E2}"/>
              </a:ext>
            </a:extLst>
          </p:cNvPr>
          <p:cNvGrpSpPr/>
          <p:nvPr/>
        </p:nvGrpSpPr>
        <p:grpSpPr>
          <a:xfrm>
            <a:off x="251521" y="1484784"/>
            <a:ext cx="8625454" cy="2246152"/>
            <a:chOff x="607827" y="1487018"/>
            <a:chExt cx="7629116" cy="1941981"/>
          </a:xfrm>
        </p:grpSpPr>
        <p:sp>
          <p:nvSpPr>
            <p:cNvPr id="20" name="正方形/長方形 19">
              <a:extLst>
                <a:ext uri="{FF2B5EF4-FFF2-40B4-BE49-F238E27FC236}">
                  <a16:creationId xmlns:a16="http://schemas.microsoft.com/office/drawing/2014/main" id="{D9C02764-2F5D-4AF0-B65E-08804DF37FCB}"/>
                </a:ext>
              </a:extLst>
            </p:cNvPr>
            <p:cNvSpPr/>
            <p:nvPr/>
          </p:nvSpPr>
          <p:spPr>
            <a:xfrm>
              <a:off x="1420497" y="1500825"/>
              <a:ext cx="6816446" cy="1904779"/>
            </a:xfrm>
            <a:prstGeom prst="rect">
              <a:avLst/>
            </a:prstGeom>
            <a:solidFill>
              <a:schemeClr val="bg1"/>
            </a:solidFill>
            <a:ln w="38100">
              <a:solidFill>
                <a:srgbClr val="8064A2"/>
              </a:solidFill>
            </a:ln>
          </p:spPr>
          <p:txBody>
            <a:bodyPr anchor="ctr" bIns="72000" lIns="72000" rIns="72000" tIns="72000" wrap="square">
              <a:noAutofit/>
            </a:bodyPr>
            <a:lstStyle/>
            <a:p>
              <a:pPr indent="-457200" marL="180000">
                <a:spcBef>
                  <a:spcPts val="1200"/>
                </a:spcBef>
                <a:spcAft>
                  <a:spcPts val="0"/>
                </a:spcAft>
                <a:defRPr/>
              </a:pPr>
              <a:r>
                <a:rPr altLang="en-US" dirty="0" kumimoji="0" lang="ja-JP" sz="1800">
                  <a:latin typeface="+mn-ea"/>
                </a:rPr>
                <a:t>　　</a:t>
              </a:r>
              <a:r>
                <a:rPr altLang="ja-JP" dirty="0" kumimoji="0" lang="en-US" sz="1800">
                  <a:latin charset="-128" panose="020B0604030504040204" pitchFamily="50" typeface="メイリオ"/>
                  <a:ea charset="-128" panose="020B0604030504040204" pitchFamily="50" typeface="メイリオ"/>
                </a:rPr>
                <a:t>【</a:t>
              </a:r>
              <a:r>
                <a:rPr altLang="en-US" dirty="0" kumimoji="0" lang="ja-JP" sz="1800">
                  <a:latin charset="-128" panose="020B0604030504040204" pitchFamily="50" typeface="メイリオ"/>
                  <a:ea charset="-128" panose="020B0604030504040204" pitchFamily="50" typeface="メイリオ"/>
                </a:rPr>
                <a:t>出願内容の登録期間</a:t>
              </a:r>
              <a:r>
                <a:rPr altLang="ja-JP" dirty="0" kumimoji="0" lang="en-US" sz="1800">
                  <a:latin charset="-128" panose="020B0604030504040204" pitchFamily="50" typeface="メイリオ"/>
                  <a:ea charset="-128" panose="020B0604030504040204" pitchFamily="50" typeface="メイリオ"/>
                </a:rPr>
                <a:t>】</a:t>
              </a:r>
            </a:p>
            <a:p>
              <a:pPr indent="-457200" marL="180000">
                <a:spcBef>
                  <a:spcPts val="600"/>
                </a:spcBef>
                <a:spcAft>
                  <a:spcPts val="0"/>
                </a:spcAft>
                <a:defRPr/>
              </a:pPr>
              <a:r>
                <a:rPr altLang="en-US"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15</a:t>
              </a:r>
              <a:r>
                <a:rPr altLang="en-US" dirty="0" kumimoji="0" lang="ja-JP" sz="2000" u="sng">
                  <a:latin charset="-128" panose="020B0604030504040204" pitchFamily="50" typeface="メイリオ"/>
                  <a:ea charset="-128" panose="020B0604030504040204" pitchFamily="50" typeface="メイリオ"/>
                </a:rPr>
                <a:t>日（火）</a:t>
              </a:r>
              <a:r>
                <a:rPr altLang="ja-JP" dirty="0" kumimoji="0" lang="en-US" sz="2000" u="sng">
                  <a:latin charset="-128" panose="020B0604030504040204" pitchFamily="50" typeface="メイリオ"/>
                  <a:ea charset="-128" panose="020B0604030504040204" pitchFamily="50" typeface="メイリオ"/>
                </a:rPr>
                <a:t>10:00 </a:t>
              </a:r>
              <a:r>
                <a:rPr altLang="en-US" dirty="0" kumimoji="0" lang="ja-JP" sz="2000" u="sng">
                  <a:latin charset="-128" panose="020B0604030504040204" pitchFamily="50" typeface="メイリオ"/>
                  <a:ea charset="-128" panose="020B0604030504040204" pitchFamily="50" typeface="メイリオ"/>
                </a:rPr>
                <a:t>～ </a:t>
              </a:r>
              <a:r>
                <a:rPr altLang="ja-JP" dirty="0" kumimoji="0" lang="en-US" sz="2000" u="sng">
                  <a:solidFill>
                    <a:srgbClr val="FF0000"/>
                  </a:solidFill>
                  <a:latin charset="-128" panose="020B0604030504040204" pitchFamily="50" typeface="メイリオ"/>
                  <a:ea charset="-128" panose="020B0604030504040204" pitchFamily="50" typeface="メイリオ"/>
                </a:rPr>
                <a:t>10</a:t>
              </a:r>
              <a:r>
                <a:rPr altLang="en-US" dirty="0" kumimoji="0" lang="ja-JP" sz="2000" u="sng">
                  <a:solidFill>
                    <a:srgbClr val="FF0000"/>
                  </a:solidFill>
                  <a:latin charset="-128" panose="020B0604030504040204" pitchFamily="50" typeface="メイリオ"/>
                  <a:ea charset="-128" panose="020B0604030504040204" pitchFamily="50" typeface="メイリオ"/>
                </a:rPr>
                <a:t>月</a:t>
              </a:r>
              <a:r>
                <a:rPr altLang="ja-JP" dirty="0" kumimoji="0" lang="en-US" sz="2000" u="sng">
                  <a:solidFill>
                    <a:srgbClr val="FF0000"/>
                  </a:solidFill>
                  <a:latin charset="-128" panose="020B0604030504040204" pitchFamily="50" typeface="メイリオ"/>
                  <a:ea charset="-128" panose="020B0604030504040204" pitchFamily="50" typeface="メイリオ"/>
                </a:rPr>
                <a:t>2</a:t>
              </a:r>
              <a:r>
                <a:rPr altLang="en-US" dirty="0" kumimoji="0" lang="ja-JP" sz="2000" u="sng">
                  <a:solidFill>
                    <a:srgbClr val="FF0000"/>
                  </a:solidFill>
                  <a:latin charset="-128" panose="020B0604030504040204" pitchFamily="50" typeface="メイリオ"/>
                  <a:ea charset="-128" panose="020B0604030504040204" pitchFamily="50" typeface="メイリオ"/>
                </a:rPr>
                <a:t>日（金）</a:t>
              </a:r>
              <a:r>
                <a:rPr altLang="ja-JP" dirty="0" kumimoji="0" lang="en-US" sz="2000" u="sng">
                  <a:solidFill>
                    <a:srgbClr val="FF0000"/>
                  </a:solidFill>
                  <a:latin charset="-128" panose="020B0604030504040204" pitchFamily="50" typeface="メイリオ"/>
                  <a:ea charset="-128" panose="020B0604030504040204" pitchFamily="50" typeface="メイリオ"/>
                </a:rPr>
                <a:t>17:00</a:t>
              </a:r>
            </a:p>
            <a:p>
              <a:pPr>
                <a:spcBef>
                  <a:spcPts val="1800"/>
                </a:spcBef>
              </a:pPr>
              <a:r>
                <a:rPr altLang="en-US" dirty="0" lang="ja-JP" sz="1800">
                  <a:latin charset="-128" panose="020B0604030504040204" pitchFamily="50" typeface="メイリオ"/>
                  <a:ea charset="-128" panose="020B0604030504040204" pitchFamily="50" typeface="メイリオ"/>
                </a:rPr>
                <a:t>　　</a:t>
              </a:r>
              <a:r>
                <a:rPr altLang="ja-JP" dirty="0" lang="ja-JP" sz="1800">
                  <a:latin charset="-128" panose="020B0604030504040204" pitchFamily="50" typeface="メイリオ"/>
                  <a:ea charset="-128" panose="020B0604030504040204" pitchFamily="50" typeface="メイリオ"/>
                </a:rPr>
                <a:t>【検定料等支払期間】</a:t>
              </a:r>
            </a:p>
            <a:p>
              <a:pPr>
                <a:spcBef>
                  <a:spcPts val="600"/>
                </a:spcBef>
              </a:pPr>
              <a:r>
                <a:rPr altLang="en-US" dirty="0" lang="ja-JP" sz="2000">
                  <a:latin charset="-128" panose="020B0604030504040204" pitchFamily="50" typeface="メイリオ"/>
                  <a:ea charset="-128" panose="020B0604030504040204" pitchFamily="50" typeface="メイリオ"/>
                </a:rPr>
                <a:t>　　　</a:t>
              </a:r>
              <a:r>
                <a:rPr altLang="ja-JP" dirty="0" lang="ja-JP" sz="2000" u="sng">
                  <a:latin charset="-128" panose="020B0604030504040204" pitchFamily="50" typeface="メイリオ"/>
                  <a:ea charset="-128" panose="020B0604030504040204" pitchFamily="50" typeface="メイリオ"/>
                </a:rPr>
                <a:t>令和</a:t>
              </a:r>
              <a:r>
                <a:rPr altLang="ja-JP" dirty="0" lang="en-US" sz="2000" u="sng">
                  <a:latin charset="-128" panose="020B0604030504040204" pitchFamily="50" typeface="メイリオ"/>
                  <a:ea charset="-128" panose="020B0604030504040204" pitchFamily="50" typeface="メイリオ"/>
                </a:rPr>
                <a:t>8</a:t>
              </a:r>
              <a:r>
                <a:rPr altLang="ja-JP" dirty="0" lang="ja-JP" sz="2000" u="sng">
                  <a:latin charset="-128" panose="020B0604030504040204" pitchFamily="50" typeface="メイリオ"/>
                  <a:ea charset="-128" panose="020B0604030504040204" pitchFamily="50" typeface="メイリオ"/>
                </a:rPr>
                <a:t>年</a:t>
              </a:r>
              <a:r>
                <a:rPr altLang="ja-JP" dirty="0" lang="en-US" sz="2000" u="sng">
                  <a:latin charset="-128" panose="020B0604030504040204" pitchFamily="50" typeface="メイリオ"/>
                  <a:ea charset="-128" panose="020B0604030504040204" pitchFamily="50" typeface="メイリオ"/>
                </a:rPr>
                <a:t>9</a:t>
              </a:r>
              <a:r>
                <a:rPr altLang="ja-JP" dirty="0" lang="ja-JP" sz="2000" u="sng">
                  <a:latin charset="-128" panose="020B0604030504040204" pitchFamily="50" typeface="メイリオ"/>
                  <a:ea charset="-128" panose="020B0604030504040204" pitchFamily="50" typeface="メイリオ"/>
                </a:rPr>
                <a:t>月</a:t>
              </a:r>
              <a:r>
                <a:rPr altLang="ja-JP" dirty="0" lang="en-US" sz="2000" u="sng">
                  <a:latin charset="-128" panose="020B0604030504040204" pitchFamily="50" typeface="メイリオ"/>
                  <a:ea charset="-128" panose="020B0604030504040204" pitchFamily="50" typeface="メイリオ"/>
                </a:rPr>
                <a:t>15</a:t>
              </a:r>
              <a:r>
                <a:rPr altLang="ja-JP" dirty="0" lang="ja-JP" sz="2000" u="sng">
                  <a:latin charset="-128" panose="020B0604030504040204" pitchFamily="50" typeface="メイリオ"/>
                  <a:ea charset="-128" panose="020B0604030504040204" pitchFamily="50" typeface="メイリオ"/>
                </a:rPr>
                <a:t>日（火）</a:t>
              </a:r>
              <a:r>
                <a:rPr altLang="ja-JP" dirty="0" lang="en-US" sz="2000" u="sng">
                  <a:latin charset="-128" panose="020B0604030504040204" pitchFamily="50" typeface="メイリオ"/>
                  <a:ea charset="-128" panose="020B0604030504040204" pitchFamily="50" typeface="メイリオ"/>
                </a:rPr>
                <a:t>10:00 </a:t>
              </a:r>
              <a:r>
                <a:rPr altLang="ja-JP" dirty="0" lang="ja-JP" sz="2000" u="sng">
                  <a:latin charset="-128" panose="020B0604030504040204" pitchFamily="50" typeface="メイリオ"/>
                  <a:ea charset="-128" panose="020B0604030504040204" pitchFamily="50" typeface="メイリオ"/>
                </a:rPr>
                <a:t>～</a:t>
              </a:r>
              <a:r>
                <a:rPr altLang="ja-JP" dirty="0" lang="en-US" sz="2000" u="sng">
                  <a:latin charset="-128" panose="020B0604030504040204" pitchFamily="50" typeface="メイリオ"/>
                  <a:ea charset="-128" panose="020B0604030504040204" pitchFamily="50" typeface="メイリオ"/>
                </a:rPr>
                <a:t> </a:t>
              </a:r>
              <a:r>
                <a:rPr altLang="ja-JP" dirty="0" lang="en-US" sz="2000" u="sng">
                  <a:solidFill>
                    <a:srgbClr val="FF0000"/>
                  </a:solidFill>
                  <a:latin charset="-128" panose="020B0604030504040204" pitchFamily="50" typeface="メイリオ"/>
                  <a:ea charset="-128" panose="020B0604030504040204" pitchFamily="50" typeface="メイリオ"/>
                </a:rPr>
                <a:t>10</a:t>
              </a:r>
              <a:r>
                <a:rPr altLang="ja-JP" dirty="0" lang="ja-JP" sz="2000" u="sng">
                  <a:solidFill>
                    <a:srgbClr val="FF0000"/>
                  </a:solidFill>
                  <a:latin charset="-128" panose="020B0604030504040204" pitchFamily="50" typeface="メイリオ"/>
                  <a:ea charset="-128" panose="020B0604030504040204" pitchFamily="50" typeface="メイリオ"/>
                </a:rPr>
                <a:t>月</a:t>
              </a:r>
              <a:r>
                <a:rPr altLang="ja-JP" dirty="0" lang="en-US" sz="2000" u="sng">
                  <a:solidFill>
                    <a:srgbClr val="FF0000"/>
                  </a:solidFill>
                  <a:latin charset="-128" panose="020B0604030504040204" pitchFamily="50" typeface="メイリオ"/>
                  <a:ea charset="-128" panose="020B0604030504040204" pitchFamily="50" typeface="メイリオ"/>
                </a:rPr>
                <a:t>2</a:t>
              </a:r>
              <a:r>
                <a:rPr altLang="ja-JP" dirty="0" lang="ja-JP" sz="2000" u="sng">
                  <a:solidFill>
                    <a:srgbClr val="FF0000"/>
                  </a:solidFill>
                  <a:latin charset="-128" panose="020B0604030504040204" pitchFamily="50" typeface="メイリオ"/>
                  <a:ea charset="-128" panose="020B0604030504040204" pitchFamily="50" typeface="メイリオ"/>
                </a:rPr>
                <a:t>日（金）</a:t>
              </a:r>
              <a:r>
                <a:rPr altLang="ja-JP" dirty="0" lang="en-US" sz="2000" u="sng">
                  <a:solidFill>
                    <a:srgbClr val="FF0000"/>
                  </a:solidFill>
                  <a:latin charset="-128" panose="020B0604030504040204" pitchFamily="50" typeface="メイリオ"/>
                  <a:ea charset="-128" panose="020B0604030504040204" pitchFamily="50" typeface="メイリオ"/>
                </a:rPr>
                <a:t>23:59</a:t>
              </a:r>
              <a:endParaRPr altLang="ja-JP" b="0" dirty="0" kumimoji="0" lang="en-US" sz="2000">
                <a:solidFill>
                  <a:srgbClr val="FF0000"/>
                </a:solidFill>
                <a:latin charset="-128" panose="020B0604030504040204" pitchFamily="50" typeface="メイリオ"/>
                <a:ea charset="-128" panose="020B0604030504040204" pitchFamily="50" typeface="メイリオ"/>
              </a:endParaRPr>
            </a:p>
          </p:txBody>
        </p:sp>
        <p:sp>
          <p:nvSpPr>
            <p:cNvPr id="50" name="四角形: 角を丸くする 49">
              <a:extLst>
                <a:ext uri="{FF2B5EF4-FFF2-40B4-BE49-F238E27FC236}">
                  <a16:creationId xmlns:a16="http://schemas.microsoft.com/office/drawing/2014/main" id="{4246F502-1122-4C11-89BC-BB1024B5830F}"/>
                </a:ext>
              </a:extLst>
            </p:cNvPr>
            <p:cNvSpPr/>
            <p:nvPr/>
          </p:nvSpPr>
          <p:spPr>
            <a:xfrm>
              <a:off x="607827" y="1487018"/>
              <a:ext cx="939838" cy="1941981"/>
            </a:xfrm>
            <a:prstGeom prst="round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pPr algn="ctr"/>
              <a:r>
                <a:rPr altLang="en-US" dirty="0" lang="ja-JP" sz="2400">
                  <a:latin charset="-128" panose="020B0604030504040204" pitchFamily="50" typeface="メイリオ"/>
                  <a:ea charset="-128" panose="020B0604030504040204" pitchFamily="50" typeface="メイリオ"/>
                </a:rPr>
                <a:t>出願</a:t>
              </a:r>
              <a:endParaRPr altLang="ja-JP" dirty="0" lang="en-US" sz="2400">
                <a:latin charset="-128" panose="020B0604030504040204" pitchFamily="50" typeface="メイリオ"/>
                <a:ea charset="-128" panose="020B0604030504040204" pitchFamily="50" typeface="メイリオ"/>
              </a:endParaRPr>
            </a:p>
            <a:p>
              <a:pPr algn="ctr"/>
              <a:r>
                <a:rPr altLang="en-US" dirty="0" lang="ja-JP" sz="2400">
                  <a:latin charset="-128" panose="020B0604030504040204" pitchFamily="50" typeface="メイリオ"/>
                  <a:ea charset="-128" panose="020B0604030504040204" pitchFamily="50" typeface="メイリオ"/>
                </a:rPr>
                <a:t>期間</a:t>
              </a:r>
            </a:p>
          </p:txBody>
        </p:sp>
      </p:grpSp>
      <p:grpSp>
        <p:nvGrpSpPr>
          <p:cNvPr id="4" name="グループ化 3">
            <a:extLst>
              <a:ext uri="{FF2B5EF4-FFF2-40B4-BE49-F238E27FC236}">
                <a16:creationId xmlns:a16="http://schemas.microsoft.com/office/drawing/2014/main" id="{C3B9BC4F-AC7C-41D9-913E-06C624829DBE}"/>
              </a:ext>
            </a:extLst>
          </p:cNvPr>
          <p:cNvGrpSpPr/>
          <p:nvPr/>
        </p:nvGrpSpPr>
        <p:grpSpPr>
          <a:xfrm>
            <a:off x="390368" y="4311688"/>
            <a:ext cx="8593851" cy="1368847"/>
            <a:chOff x="388399" y="4265187"/>
            <a:chExt cx="8593851" cy="1368847"/>
          </a:xfrm>
        </p:grpSpPr>
        <p:grpSp>
          <p:nvGrpSpPr>
            <p:cNvPr id="16" name="グループ化 15">
              <a:extLst>
                <a:ext uri="{FF2B5EF4-FFF2-40B4-BE49-F238E27FC236}">
                  <a16:creationId xmlns:a16="http://schemas.microsoft.com/office/drawing/2014/main" id="{259F2B8C-1D16-4313-9010-A038DBB991F6}"/>
                </a:ext>
              </a:extLst>
            </p:cNvPr>
            <p:cNvGrpSpPr/>
            <p:nvPr/>
          </p:nvGrpSpPr>
          <p:grpSpPr>
            <a:xfrm>
              <a:off x="388399" y="4294684"/>
              <a:ext cx="8593851" cy="1339350"/>
              <a:chOff x="5833" y="67330"/>
              <a:chExt cx="6105787" cy="833163"/>
            </a:xfrm>
          </p:grpSpPr>
          <p:grpSp>
            <p:nvGrpSpPr>
              <p:cNvPr id="17" name="グループ化 16">
                <a:extLst>
                  <a:ext uri="{FF2B5EF4-FFF2-40B4-BE49-F238E27FC236}">
                    <a16:creationId xmlns:a16="http://schemas.microsoft.com/office/drawing/2014/main" id="{8D792B9C-AA17-498A-8570-00566B85D0CB}"/>
                  </a:ext>
                </a:extLst>
              </p:cNvPr>
              <p:cNvGrpSpPr/>
              <p:nvPr/>
            </p:nvGrpSpPr>
            <p:grpSpPr>
              <a:xfrm>
                <a:off x="5213664" y="368095"/>
                <a:ext cx="897956" cy="517835"/>
                <a:chOff x="122407" y="0"/>
                <a:chExt cx="1419363" cy="519697"/>
              </a:xfrm>
            </p:grpSpPr>
            <p:sp>
              <p:nvSpPr>
                <p:cNvPr id="43" name="矢印: 山形 42">
                  <a:extLst>
                    <a:ext uri="{FF2B5EF4-FFF2-40B4-BE49-F238E27FC236}">
                      <a16:creationId xmlns:a16="http://schemas.microsoft.com/office/drawing/2014/main" id="{54CB96BA-2D32-447B-8B33-43DFD35E2D9C}"/>
                    </a:ext>
                  </a:extLst>
                </p:cNvPr>
                <p:cNvSpPr/>
                <p:nvPr/>
              </p:nvSpPr>
              <p:spPr>
                <a:xfrm>
                  <a:off x="122407" y="0"/>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44" name="テキスト ボックス 2">
                  <a:extLst>
                    <a:ext uri="{FF2B5EF4-FFF2-40B4-BE49-F238E27FC236}">
                      <a16:creationId xmlns:a16="http://schemas.microsoft.com/office/drawing/2014/main" id="{F7B6E79A-B643-42C3-B471-EC12191EBE15}"/>
                    </a:ext>
                  </a:extLst>
                </p:cNvPr>
                <p:cNvSpPr txBox="1">
                  <a:spLocks noChangeArrowheads="1"/>
                </p:cNvSpPr>
                <p:nvPr/>
              </p:nvSpPr>
              <p:spPr bwMode="auto">
                <a:xfrm>
                  <a:off x="449910" y="39334"/>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B0604030504040204" pitchFamily="50" typeface="メイリオ"/>
                      <a:ea charset="-128" panose="020B0604030504040204" pitchFamily="50" typeface="メイリオ"/>
                    </a:rPr>
                    <a:t>出願</a:t>
                  </a:r>
                  <a:endParaRPr dirty="0" kern="100" lang="ja-JP" sz="2000">
                    <a:effectLst/>
                    <a:latin charset="-128" panose="020B0604030504040204" pitchFamily="50" typeface="メイリオ"/>
                    <a:ea charset="-128" panose="020B0604030504040204" pitchFamily="50" typeface="メイリオ"/>
                  </a:endParaRPr>
                </a:p>
                <a:p>
                  <a:pPr algn="just">
                    <a:spcAft>
                      <a:spcPts val="0"/>
                    </a:spcAft>
                  </a:pPr>
                  <a:r>
                    <a:rPr dirty="0" kern="100" lang="ja-JP" sz="2000">
                      <a:solidFill>
                        <a:srgbClr val="FFFFFF"/>
                      </a:solidFill>
                      <a:effectLst/>
                      <a:latin charset="-128" panose="020B0604030504040204" pitchFamily="50" typeface="メイリオ"/>
                      <a:ea charset="-128" panose="020B0604030504040204" pitchFamily="50" typeface="メイリオ"/>
                    </a:rPr>
                    <a:t>完了</a:t>
                  </a:r>
                  <a:endParaRPr dirty="0" kern="100" lang="ja-JP" sz="2000">
                    <a:effectLst/>
                    <a:latin charset="-128" panose="020B0604030504040204" pitchFamily="50" typeface="メイリオ"/>
                    <a:ea charset="-128" panose="020B0604030504040204" pitchFamily="50" typeface="メイリオ"/>
                  </a:endParaRPr>
                </a:p>
              </p:txBody>
            </p:sp>
          </p:grpSp>
          <p:grpSp>
            <p:nvGrpSpPr>
              <p:cNvPr id="19" name="グループ化 18">
                <a:extLst>
                  <a:ext uri="{FF2B5EF4-FFF2-40B4-BE49-F238E27FC236}">
                    <a16:creationId xmlns:a16="http://schemas.microsoft.com/office/drawing/2014/main" id="{E4C7452E-6A5A-4520-A4A0-BEF11F868D0B}"/>
                  </a:ext>
                </a:extLst>
              </p:cNvPr>
              <p:cNvGrpSpPr/>
              <p:nvPr/>
            </p:nvGrpSpPr>
            <p:grpSpPr>
              <a:xfrm>
                <a:off x="5833" y="67330"/>
                <a:ext cx="5397626" cy="833163"/>
                <a:chOff x="5833" y="67330"/>
                <a:chExt cx="5397626" cy="833163"/>
              </a:xfrm>
            </p:grpSpPr>
            <p:grpSp>
              <p:nvGrpSpPr>
                <p:cNvPr id="21" name="グループ化 20">
                  <a:extLst>
                    <a:ext uri="{FF2B5EF4-FFF2-40B4-BE49-F238E27FC236}">
                      <a16:creationId xmlns:a16="http://schemas.microsoft.com/office/drawing/2014/main" id="{3E7643A9-DFF6-42D3-BE35-E2FFEEBB1663}"/>
                    </a:ext>
                  </a:extLst>
                </p:cNvPr>
                <p:cNvGrpSpPr/>
                <p:nvPr/>
              </p:nvGrpSpPr>
              <p:grpSpPr>
                <a:xfrm>
                  <a:off x="5833" y="362197"/>
                  <a:ext cx="1051715" cy="474980"/>
                  <a:chOff x="23155" y="0"/>
                  <a:chExt cx="831660" cy="475013"/>
                </a:xfrm>
              </p:grpSpPr>
              <p:sp>
                <p:nvSpPr>
                  <p:cNvPr id="41" name="矢印: 五方向 40">
                    <a:extLst>
                      <a:ext uri="{FF2B5EF4-FFF2-40B4-BE49-F238E27FC236}">
                        <a16:creationId xmlns:a16="http://schemas.microsoft.com/office/drawing/2014/main" id="{208DA227-A3A7-4127-B490-3C666ADF2093}"/>
                      </a:ext>
                    </a:extLst>
                  </p:cNvPr>
                  <p:cNvSpPr/>
                  <p:nvPr/>
                </p:nvSpPr>
                <p:spPr>
                  <a:xfrm>
                    <a:off x="23155" y="0"/>
                    <a:ext cx="831660"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42" name="テキスト ボックス 2">
                    <a:extLst>
                      <a:ext uri="{FF2B5EF4-FFF2-40B4-BE49-F238E27FC236}">
                        <a16:creationId xmlns:a16="http://schemas.microsoft.com/office/drawing/2014/main" id="{B57CCE50-E0F5-4360-A4E0-9D828E79B95B}"/>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事前準備</a:t>
                    </a:r>
                    <a:endParaRPr dirty="0" kern="100" lang="ja-JP" sz="1800">
                      <a:effectLst/>
                      <a:latin charset="-128" panose="020B0604030504040204" pitchFamily="50" typeface="メイリオ"/>
                      <a:ea charset="-128" panose="020B0604030504040204" pitchFamily="50" typeface="メイリオ"/>
                    </a:endParaRPr>
                  </a:p>
                </p:txBody>
              </p:sp>
            </p:grpSp>
            <p:grpSp>
              <p:nvGrpSpPr>
                <p:cNvPr id="22" name="グループ化 21">
                  <a:extLst>
                    <a:ext uri="{FF2B5EF4-FFF2-40B4-BE49-F238E27FC236}">
                      <a16:creationId xmlns:a16="http://schemas.microsoft.com/office/drawing/2014/main" id="{08FBEDC9-090E-4CFB-9266-31F487BDFC90}"/>
                    </a:ext>
                  </a:extLst>
                </p:cNvPr>
                <p:cNvGrpSpPr/>
                <p:nvPr/>
              </p:nvGrpSpPr>
              <p:grpSpPr>
                <a:xfrm>
                  <a:off x="901336" y="368121"/>
                  <a:ext cx="1213526" cy="473777"/>
                  <a:chOff x="43713" y="0"/>
                  <a:chExt cx="1145387" cy="474345"/>
                </a:xfrm>
              </p:grpSpPr>
              <p:sp>
                <p:nvSpPr>
                  <p:cNvPr id="39" name="矢印: 山形 38">
                    <a:extLst>
                      <a:ext uri="{FF2B5EF4-FFF2-40B4-BE49-F238E27FC236}">
                        <a16:creationId xmlns:a16="http://schemas.microsoft.com/office/drawing/2014/main" id="{C0816D13-F885-4B52-8C15-B52816FF8466}"/>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40" name="テキスト ボックス 2">
                    <a:extLst>
                      <a:ext uri="{FF2B5EF4-FFF2-40B4-BE49-F238E27FC236}">
                        <a16:creationId xmlns:a16="http://schemas.microsoft.com/office/drawing/2014/main" id="{1F34AEE9-F4A9-4C05-888A-DB8889C8A7C4}"/>
                      </a:ext>
                    </a:extLst>
                  </p:cNvPr>
                  <p:cNvSpPr txBox="1">
                    <a:spLocks noChangeArrowheads="1"/>
                  </p:cNvSpPr>
                  <p:nvPr/>
                </p:nvSpPr>
                <p:spPr bwMode="auto">
                  <a:xfrm>
                    <a:off x="170352" y="43833"/>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a:t>
                    </a:r>
                    <a:r>
                      <a:rPr b="1" dirty="0" kern="100" lang="ja-JP" sz="1600">
                        <a:solidFill>
                          <a:srgbClr val="8064A2"/>
                        </a:solidFill>
                        <a:effectLst/>
                        <a:latin charset="-128" panose="020B0604030504040204" pitchFamily="50" typeface="メイリオ"/>
                        <a:ea charset="-128" panose="020B0604030504040204" pitchFamily="50" typeface="メイリオ"/>
                      </a:rPr>
                      <a:t>アクセス</a:t>
                    </a:r>
                    <a:endParaRPr dirty="0" kern="100" lang="ja-JP" sz="1600">
                      <a:effectLst/>
                      <a:latin charset="-128" panose="020B0604030504040204" pitchFamily="50" typeface="メイリオ"/>
                      <a:ea charset="-128" panose="020B0604030504040204" pitchFamily="50" typeface="メイリオ"/>
                    </a:endParaRPr>
                  </a:p>
                </p:txBody>
              </p:sp>
            </p:grpSp>
            <p:grpSp>
              <p:nvGrpSpPr>
                <p:cNvPr id="23" name="グループ化 22">
                  <a:extLst>
                    <a:ext uri="{FF2B5EF4-FFF2-40B4-BE49-F238E27FC236}">
                      <a16:creationId xmlns:a16="http://schemas.microsoft.com/office/drawing/2014/main" id="{370B5068-FD12-4863-BA4B-794931AF9F18}"/>
                    </a:ext>
                  </a:extLst>
                </p:cNvPr>
                <p:cNvGrpSpPr/>
                <p:nvPr/>
              </p:nvGrpSpPr>
              <p:grpSpPr>
                <a:xfrm>
                  <a:off x="1971304" y="365159"/>
                  <a:ext cx="1259840" cy="499323"/>
                  <a:chOff x="0" y="-2965"/>
                  <a:chExt cx="1280889" cy="500347"/>
                </a:xfrm>
              </p:grpSpPr>
              <p:sp>
                <p:nvSpPr>
                  <p:cNvPr id="37" name="矢印: 山形 36">
                    <a:extLst>
                      <a:ext uri="{FF2B5EF4-FFF2-40B4-BE49-F238E27FC236}">
                        <a16:creationId xmlns:a16="http://schemas.microsoft.com/office/drawing/2014/main" id="{61251049-129D-4CE4-90A6-025664D611F7}"/>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8" name="テキスト ボックス 2">
                    <a:extLst>
                      <a:ext uri="{FF2B5EF4-FFF2-40B4-BE49-F238E27FC236}">
                        <a16:creationId xmlns:a16="http://schemas.microsoft.com/office/drawing/2014/main" id="{AE491BC8-C835-4C60-9E26-F6C1DE5FA5E8}"/>
                      </a:ext>
                    </a:extLst>
                  </p:cNvPr>
                  <p:cNvSpPr txBox="1">
                    <a:spLocks noChangeArrowheads="1"/>
                  </p:cNvSpPr>
                  <p:nvPr/>
                </p:nvSpPr>
                <p:spPr bwMode="auto">
                  <a:xfrm>
                    <a:off x="184459" y="-2965"/>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マイページの作成</a:t>
                    </a:r>
                    <a:endParaRPr dirty="0" kern="100" lang="ja-JP" sz="1800">
                      <a:effectLst/>
                      <a:latin charset="-128" panose="020B0604030504040204" pitchFamily="50" typeface="メイリオ"/>
                      <a:ea charset="-128" panose="020B0604030504040204" pitchFamily="50" typeface="メイリオ"/>
                    </a:endParaRPr>
                  </a:p>
                </p:txBody>
              </p:sp>
            </p:grpSp>
            <p:grpSp>
              <p:nvGrpSpPr>
                <p:cNvPr id="24" name="グループ化 23">
                  <a:extLst>
                    <a:ext uri="{FF2B5EF4-FFF2-40B4-BE49-F238E27FC236}">
                      <a16:creationId xmlns:a16="http://schemas.microsoft.com/office/drawing/2014/main" id="{84F96D9F-7505-41B4-8C5F-8EFE50657318}"/>
                    </a:ext>
                  </a:extLst>
                </p:cNvPr>
                <p:cNvGrpSpPr/>
                <p:nvPr/>
              </p:nvGrpSpPr>
              <p:grpSpPr>
                <a:xfrm>
                  <a:off x="3081647" y="368119"/>
                  <a:ext cx="1259840" cy="532374"/>
                  <a:chOff x="2446" y="0"/>
                  <a:chExt cx="1080000" cy="533650"/>
                </a:xfrm>
              </p:grpSpPr>
              <p:sp>
                <p:nvSpPr>
                  <p:cNvPr id="35" name="矢印: 山形 34">
                    <a:extLst>
                      <a:ext uri="{FF2B5EF4-FFF2-40B4-BE49-F238E27FC236}">
                        <a16:creationId xmlns:a16="http://schemas.microsoft.com/office/drawing/2014/main" id="{59EE0B30-890F-402C-9A62-2D8C93A72C51}"/>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6" name="テキスト ボックス 2">
                    <a:extLst>
                      <a:ext uri="{FF2B5EF4-FFF2-40B4-BE49-F238E27FC236}">
                        <a16:creationId xmlns:a16="http://schemas.microsoft.com/office/drawing/2014/main" id="{D372CA28-91B2-4D53-A43E-FED767843688}"/>
                      </a:ext>
                    </a:extLst>
                  </p:cNvPr>
                  <p:cNvSpPr txBox="1">
                    <a:spLocks noChangeArrowheads="1"/>
                  </p:cNvSpPr>
                  <p:nvPr/>
                </p:nvSpPr>
                <p:spPr bwMode="auto">
                  <a:xfrm>
                    <a:off x="174983" y="3973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出願内容</a:t>
                    </a:r>
                    <a:endParaRPr altLang="ja-JP" b="1" dirty="0" kern="100" lang="en-US" sz="1800">
                      <a:solidFill>
                        <a:srgbClr val="8064A2"/>
                      </a:solidFill>
                      <a:effectLst/>
                      <a:latin charset="-128" panose="020B0604030504040204" pitchFamily="50" typeface="メイリオ"/>
                      <a:ea charset="-128" panose="020B0604030504040204" pitchFamily="50" typeface="メイリオ"/>
                    </a:endParaRPr>
                  </a:p>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の登録</a:t>
                    </a:r>
                    <a:endParaRPr dirty="0" kern="100" lang="ja-JP" sz="1800">
                      <a:effectLst/>
                      <a:latin charset="-128" panose="020B0604030504040204" pitchFamily="50" typeface="メイリオ"/>
                      <a:ea charset="-128" panose="020B0604030504040204" pitchFamily="50" typeface="メイリオ"/>
                    </a:endParaRPr>
                  </a:p>
                </p:txBody>
              </p:sp>
            </p:grpSp>
            <p:grpSp>
              <p:nvGrpSpPr>
                <p:cNvPr id="25" name="グループ化 24">
                  <a:extLst>
                    <a:ext uri="{FF2B5EF4-FFF2-40B4-BE49-F238E27FC236}">
                      <a16:creationId xmlns:a16="http://schemas.microsoft.com/office/drawing/2014/main" id="{4C76E7CB-53A6-414F-8BB1-BFEC8A5DF7B7}"/>
                    </a:ext>
                  </a:extLst>
                </p:cNvPr>
                <p:cNvGrpSpPr/>
                <p:nvPr/>
              </p:nvGrpSpPr>
              <p:grpSpPr>
                <a:xfrm>
                  <a:off x="4191989" y="368431"/>
                  <a:ext cx="1211470" cy="521297"/>
                  <a:chOff x="0" y="0"/>
                  <a:chExt cx="1038534" cy="523170"/>
                </a:xfrm>
              </p:grpSpPr>
              <p:sp>
                <p:nvSpPr>
                  <p:cNvPr id="33" name="矢印: 山形 32">
                    <a:extLst>
                      <a:ext uri="{FF2B5EF4-FFF2-40B4-BE49-F238E27FC236}">
                        <a16:creationId xmlns:a16="http://schemas.microsoft.com/office/drawing/2014/main" id="{093C3ADC-B9D2-42A4-98B1-EB1E98F563C6}"/>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4" name="テキスト ボックス 2">
                    <a:extLst>
                      <a:ext uri="{FF2B5EF4-FFF2-40B4-BE49-F238E27FC236}">
                        <a16:creationId xmlns:a16="http://schemas.microsoft.com/office/drawing/2014/main" id="{51D0AFEB-BF9E-4662-BD93-D3AF5E550F78}"/>
                      </a:ext>
                    </a:extLst>
                  </p:cNvPr>
                  <p:cNvSpPr txBox="1">
                    <a:spLocks noChangeArrowheads="1"/>
                  </p:cNvSpPr>
                  <p:nvPr/>
                </p:nvSpPr>
                <p:spPr bwMode="auto">
                  <a:xfrm>
                    <a:off x="153897" y="19466"/>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a:t>
                    </a:r>
                    <a:r>
                      <a:rPr b="1" dirty="0" kern="100" lang="ja-JP" sz="1800">
                        <a:solidFill>
                          <a:srgbClr val="8064A2"/>
                        </a:solidFill>
                        <a:effectLst/>
                        <a:latin charset="-128" panose="020B0604030504040204" pitchFamily="50" typeface="メイリオ"/>
                        <a:ea charset="-128" panose="020B0604030504040204" pitchFamily="50" typeface="メイリオ"/>
                      </a:rPr>
                      <a:t>支払い</a:t>
                    </a:r>
                    <a:endParaRPr dirty="0" kern="100" lang="ja-JP" sz="1800">
                      <a:effectLst/>
                      <a:latin charset="-128" panose="020B0604030504040204" pitchFamily="50" typeface="メイリオ"/>
                      <a:ea charset="-128" panose="020B0604030504040204" pitchFamily="50" typeface="メイリオ"/>
                    </a:endParaRPr>
                  </a:p>
                </p:txBody>
              </p:sp>
            </p:grpSp>
            <p:grpSp>
              <p:nvGrpSpPr>
                <p:cNvPr id="26" name="グループ化 25">
                  <a:extLst>
                    <a:ext uri="{FF2B5EF4-FFF2-40B4-BE49-F238E27FC236}">
                      <a16:creationId xmlns:a16="http://schemas.microsoft.com/office/drawing/2014/main" id="{C17E9096-B850-478F-A40A-2BAC8F99595F}"/>
                    </a:ext>
                  </a:extLst>
                </p:cNvPr>
                <p:cNvGrpSpPr/>
                <p:nvPr/>
              </p:nvGrpSpPr>
              <p:grpSpPr>
                <a:xfrm>
                  <a:off x="11877" y="67330"/>
                  <a:ext cx="5084619" cy="243327"/>
                  <a:chOff x="212108" y="73268"/>
                  <a:chExt cx="5084619" cy="243327"/>
                </a:xfrm>
              </p:grpSpPr>
              <p:sp>
                <p:nvSpPr>
                  <p:cNvPr id="27" name="平行四辺形 57">
                    <a:extLst>
                      <a:ext uri="{FF2B5EF4-FFF2-40B4-BE49-F238E27FC236}">
                        <a16:creationId xmlns:a16="http://schemas.microsoft.com/office/drawing/2014/main" id="{FECCF922-F246-459D-9D94-B42FBC422072}"/>
                      </a:ext>
                    </a:extLst>
                  </p:cNvPr>
                  <p:cNvSpPr/>
                  <p:nvPr/>
                </p:nvSpPr>
                <p:spPr>
                  <a:xfrm flipV="1">
                    <a:off x="212108" y="73268"/>
                    <a:ext cx="5084619" cy="243327"/>
                  </a:xfrm>
                  <a:custGeom>
                    <a:avLst/>
                    <a:gdLst>
                      <a:gd fmla="*/ 0 w 5937250" name="connsiteX0"/>
                      <a:gd fmla="*/ 237490 h 237490" name="connsiteY0"/>
                      <a:gd fmla="*/ 59373 w 5937250" name="connsiteX1"/>
                      <a:gd fmla="*/ 0 h 237490" name="connsiteY1"/>
                      <a:gd fmla="*/ 5937250 w 5937250" name="connsiteX2"/>
                      <a:gd fmla="*/ 0 h 237490" name="connsiteY2"/>
                      <a:gd fmla="*/ 5877878 w 5937250" name="connsiteX3"/>
                      <a:gd fmla="*/ 237490 h 237490" name="connsiteY3"/>
                      <a:gd fmla="*/ 0 w 5937250" name="connsiteX4"/>
                      <a:gd fmla="*/ 237490 h 237490" name="connsiteY4"/>
                      <a:gd fmla="*/ 0 w 5889748" name="connsiteX0"/>
                      <a:gd fmla="*/ 249365 h 249365" name="connsiteY0"/>
                      <a:gd fmla="*/ 11871 w 5889748" name="connsiteX1"/>
                      <a:gd fmla="*/ 0 h 249365" name="connsiteY1"/>
                      <a:gd fmla="*/ 5889748 w 5889748" name="connsiteX2"/>
                      <a:gd fmla="*/ 0 h 249365" name="connsiteY2"/>
                      <a:gd fmla="*/ 5830376 w 5889748" name="connsiteX3"/>
                      <a:gd fmla="*/ 237490 h 249365" name="connsiteY3"/>
                      <a:gd fmla="*/ 0 w 5889748" name="connsiteX4"/>
                      <a:gd fmla="*/ 249365 h 249365" name="connsiteY4"/>
                      <a:gd fmla="*/ 0 w 5889748" name="connsiteX0"/>
                      <a:gd fmla="*/ 249365 h 249365" name="connsiteY0"/>
                      <a:gd fmla="*/ 11871 w 5889748" name="connsiteX1"/>
                      <a:gd fmla="*/ 0 h 249365" name="connsiteY1"/>
                      <a:gd fmla="*/ 5889748 w 5889748" name="connsiteX2"/>
                      <a:gd fmla="*/ 0 h 249365" name="connsiteY2"/>
                      <a:gd fmla="*/ 5604740 w 5889748" name="connsiteX3"/>
                      <a:gd fmla="*/ 249365 h 249365" name="connsiteY3"/>
                      <a:gd fmla="*/ 0 w 5889748" name="connsiteX4"/>
                      <a:gd fmla="*/ 249365 h 249365" name="connsiteY4"/>
                      <a:gd fmla="*/ 165 w 5877877" name="connsiteX0"/>
                      <a:gd fmla="*/ 273157 h 273157" name="connsiteY0"/>
                      <a:gd fmla="*/ 0 w 5877877" name="connsiteX1"/>
                      <a:gd fmla="*/ 0 h 273157" name="connsiteY1"/>
                      <a:gd fmla="*/ 5877877 w 5877877" name="connsiteX2"/>
                      <a:gd fmla="*/ 0 h 273157" name="connsiteY2"/>
                      <a:gd fmla="*/ 5592869 w 5877877" name="connsiteX3"/>
                      <a:gd fmla="*/ 249365 h 273157" name="connsiteY3"/>
                      <a:gd fmla="*/ 165 w 5877877" name="connsiteX4"/>
                      <a:gd fmla="*/ 273157 h 273157" name="connsiteY4"/>
                      <a:gd fmla="*/ 165 w 5877877" name="connsiteX0"/>
                      <a:gd fmla="*/ 273157 h 273490" name="connsiteY0"/>
                      <a:gd fmla="*/ 0 w 5877877" name="connsiteX1"/>
                      <a:gd fmla="*/ 0 h 273490" name="connsiteY1"/>
                      <a:gd fmla="*/ 5877877 w 5877877" name="connsiteX2"/>
                      <a:gd fmla="*/ 0 h 273490" name="connsiteY2"/>
                      <a:gd fmla="*/ 5599955 w 5877877" name="connsiteX3"/>
                      <a:gd fmla="*/ 273490 h 273490" name="connsiteY3"/>
                      <a:gd fmla="*/ 165 w 5877877" name="connsiteX4"/>
                      <a:gd fmla="*/ 273157 h 273490"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273490" w="5877877">
                        <a:moveTo>
                          <a:pt x="165" y="273157"/>
                        </a:moveTo>
                        <a:lnTo>
                          <a:pt x="0" y="0"/>
                        </a:lnTo>
                        <a:lnTo>
                          <a:pt x="5877877" y="0"/>
                        </a:lnTo>
                        <a:lnTo>
                          <a:pt x="5599955" y="273490"/>
                        </a:lnTo>
                        <a:lnTo>
                          <a:pt x="165" y="273157"/>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28" name="テキスト ボックス 2">
                    <a:extLst>
                      <a:ext uri="{FF2B5EF4-FFF2-40B4-BE49-F238E27FC236}">
                        <a16:creationId xmlns:a16="http://schemas.microsoft.com/office/drawing/2014/main" id="{F7DB5ACD-10E2-4B8C-B236-BEE018A33132}"/>
                      </a:ext>
                    </a:extLst>
                  </p:cNvPr>
                  <p:cNvSpPr txBox="1">
                    <a:spLocks noChangeArrowheads="1"/>
                  </p:cNvSpPr>
                  <p:nvPr/>
                </p:nvSpPr>
                <p:spPr bwMode="auto">
                  <a:xfrm>
                    <a:off x="298714" y="148094"/>
                    <a:ext cx="4911407" cy="165107"/>
                  </a:xfrm>
                  <a:prstGeom prst="rect">
                    <a:avLst/>
                  </a:prstGeom>
                  <a:noFill/>
                  <a:ln w="9525">
                    <a:noFill/>
                    <a:miter lim="800000"/>
                    <a:headEnd/>
                    <a:tailEnd/>
                  </a:ln>
                </p:spPr>
                <p:txBody>
                  <a:bodyPr anchor="t" anchorCtr="0" bIns="45720" lIns="0" rIns="91440" rot="0" tIns="45720" vert="horz" wrap="square">
                    <a:noAutofit/>
                  </a:bodyPr>
                  <a:lstStyle/>
                  <a:p>
                    <a:pPr algn="just">
                      <a:lnSpc>
                        <a:spcPts val="1360"/>
                      </a:lnSpc>
                      <a:spcAft>
                        <a:spcPts val="0"/>
                      </a:spcAft>
                    </a:pPr>
                    <a:r>
                      <a:rPr b="1" dirty="0" kern="100" lang="en-US" sz="1800">
                        <a:solidFill>
                          <a:srgbClr val="FFFFFF"/>
                        </a:solidFill>
                        <a:effectLst/>
                        <a:latin charset="-128" panose="020B0604030504040204" pitchFamily="50" typeface="メイリオ"/>
                        <a:ea charset="-128" panose="020B0604030504040204" pitchFamily="50" typeface="メイリオ"/>
                      </a:rPr>
                      <a:t>STEP1</a:t>
                    </a:r>
                    <a:r>
                      <a:rPr altLang="en-US" b="1" dirty="0" kern="100" lang="ja-JP" sz="1800">
                        <a:solidFill>
                          <a:srgbClr val="FFFFFF"/>
                        </a:solidFill>
                        <a:effectLst/>
                        <a:latin charset="-128" panose="020B0604030504040204" pitchFamily="50" typeface="メイリオ"/>
                        <a:ea charset="-128" panose="020B0604030504040204" pitchFamily="50" typeface="メイリオ"/>
                      </a:rPr>
                      <a:t>　</a:t>
                    </a:r>
                    <a:r>
                      <a:rPr altLang="en-US" dirty="0" kern="100" lang="ja-JP" sz="1800">
                        <a:solidFill>
                          <a:srgbClr val="FFFFFF"/>
                        </a:solidFill>
                        <a:latin charset="-128" panose="020B0604030504040204" pitchFamily="50" typeface="メイリオ"/>
                        <a:ea charset="-128" panose="020B0604030504040204" pitchFamily="50" typeface="メイリオ"/>
                      </a:rPr>
                      <a:t>   </a:t>
                    </a:r>
                    <a:r>
                      <a:rPr b="1" dirty="0" kern="100" lang="en-US" sz="1800">
                        <a:solidFill>
                          <a:srgbClr val="FFFFFF"/>
                        </a:solidFill>
                        <a:effectLst/>
                        <a:latin charset="-128" panose="020B0604030504040204" pitchFamily="50" typeface="メイリオ"/>
                        <a:ea charset="-128" panose="020B0604030504040204" pitchFamily="50" typeface="メイリオ"/>
                      </a:rPr>
                      <a:t>STEP2</a:t>
                    </a:r>
                    <a:r>
                      <a:rPr b="1" dirty="0" kern="100" lang="ja-JP" sz="1800">
                        <a:solidFill>
                          <a:srgbClr val="FFFFFF"/>
                        </a:solidFill>
                        <a:effectLst/>
                        <a:latin charset="-128" panose="020B0604030504040204" pitchFamily="50" typeface="メイリオ"/>
                        <a:ea charset="-128" panose="020B0604030504040204" pitchFamily="50" typeface="メイリオ"/>
                      </a:rPr>
                      <a:t>　　</a:t>
                    </a:r>
                    <a:r>
                      <a:rPr altLang="en-US" dirty="0" kern="100" lang="ja-JP" sz="1800">
                        <a:solidFill>
                          <a:srgbClr val="FFFFFF"/>
                        </a:solidFill>
                        <a:latin charset="-128" panose="020B0604030504040204" pitchFamily="50" typeface="メイリオ"/>
                        <a:ea charset="-128" panose="020B0604030504040204" pitchFamily="50" typeface="メイリオ"/>
                      </a:rPr>
                      <a:t>   </a:t>
                    </a:r>
                    <a:r>
                      <a:rPr b="1" dirty="0" kern="100" lang="en-US" sz="1800">
                        <a:solidFill>
                          <a:srgbClr val="FFFFFF"/>
                        </a:solidFill>
                        <a:effectLst/>
                        <a:latin charset="-128" panose="020B0604030504040204" pitchFamily="50" typeface="メイリオ"/>
                        <a:ea charset="-128" panose="020B0604030504040204" pitchFamily="50" typeface="メイリオ"/>
                      </a:rPr>
                      <a:t>STEP3</a:t>
                    </a:r>
                    <a:r>
                      <a:rPr altLang="en-US" b="1" dirty="0" kern="100" lang="ja-JP" sz="1800">
                        <a:solidFill>
                          <a:srgbClr val="FFFFFF"/>
                        </a:solidFill>
                        <a:effectLst/>
                        <a:latin charset="-128" panose="020B0604030504040204" pitchFamily="50" typeface="メイリオ"/>
                        <a:ea charset="-128" panose="020B0604030504040204" pitchFamily="50" typeface="メイリオ"/>
                      </a:rPr>
                      <a:t>　　　</a:t>
                    </a:r>
                    <a:r>
                      <a:rPr b="1" dirty="0" kern="100" lang="en-US" sz="1800">
                        <a:solidFill>
                          <a:srgbClr val="FFFFFF"/>
                        </a:solidFill>
                        <a:effectLst/>
                        <a:latin charset="-128" panose="020B0604030504040204" pitchFamily="50" typeface="メイリオ"/>
                        <a:ea charset="-128" panose="020B0604030504040204" pitchFamily="50" typeface="メイリオ"/>
                      </a:rPr>
                      <a:t>STEP4</a:t>
                    </a:r>
                    <a:r>
                      <a:rPr b="1" dirty="0" kern="100" lang="ja-JP" sz="1800">
                        <a:solidFill>
                          <a:srgbClr val="FFFFFF"/>
                        </a:solidFill>
                        <a:effectLst/>
                        <a:latin charset="-128" panose="020B0604030504040204" pitchFamily="50" typeface="メイリオ"/>
                        <a:ea charset="-128" panose="020B0604030504040204" pitchFamily="50" typeface="メイリオ"/>
                      </a:rPr>
                      <a:t>　</a:t>
                    </a:r>
                    <a:r>
                      <a:rPr altLang="en-US" b="1" dirty="0" kern="100" lang="ja-JP" sz="1800">
                        <a:solidFill>
                          <a:srgbClr val="FFFFFF"/>
                        </a:solidFill>
                        <a:effectLst/>
                        <a:latin charset="-128" panose="020B0604030504040204" pitchFamily="50" typeface="メイリオ"/>
                        <a:ea charset="-128" panose="020B0604030504040204" pitchFamily="50" typeface="メイリオ"/>
                      </a:rPr>
                      <a:t>　   </a:t>
                    </a:r>
                    <a:r>
                      <a:rPr b="1" dirty="0" kern="100" lang="en-US" sz="1800">
                        <a:solidFill>
                          <a:srgbClr val="FFFFFF"/>
                        </a:solidFill>
                        <a:effectLst/>
                        <a:latin charset="-128" panose="020B0604030504040204" pitchFamily="50" typeface="メイリオ"/>
                        <a:ea charset="-128" panose="020B0604030504040204" pitchFamily="50" typeface="メイリオ"/>
                      </a:rPr>
                      <a:t>STEP5</a:t>
                    </a:r>
                    <a:r>
                      <a:rPr b="1" dirty="0" kern="100" lang="ja-JP" sz="1800">
                        <a:solidFill>
                          <a:srgbClr val="FFFFFF"/>
                        </a:solidFill>
                        <a:effectLst/>
                        <a:latin charset="-128" panose="020B0604030504040204" pitchFamily="50" typeface="メイリオ"/>
                        <a:ea charset="-128" panose="020B0604030504040204" pitchFamily="50" typeface="メイリオ"/>
                      </a:rPr>
                      <a:t>　　　　　　　　　　　　</a:t>
                    </a:r>
                    <a:endParaRPr dirty="0" kern="100" lang="ja-JP" sz="1800">
                      <a:effectLst/>
                      <a:latin charset="-128" panose="020B0604030504040204" pitchFamily="50" typeface="メイリオ"/>
                      <a:ea charset="-128" panose="020B0604030504040204" pitchFamily="50" typeface="メイリオ"/>
                    </a:endParaRPr>
                  </a:p>
                </p:txBody>
              </p:sp>
            </p:grpSp>
          </p:grpSp>
        </p:grpSp>
        <p:cxnSp>
          <p:nvCxnSpPr>
            <p:cNvPr id="53" name="直線コネクタ 52">
              <a:extLst>
                <a:ext uri="{FF2B5EF4-FFF2-40B4-BE49-F238E27FC236}">
                  <a16:creationId xmlns:a16="http://schemas.microsoft.com/office/drawing/2014/main" id="{5989D3AA-8EFA-41A2-958E-32E2EDAB19BA}"/>
                </a:ext>
              </a:extLst>
            </p:cNvPr>
            <p:cNvCxnSpPr>
              <a:cxnSpLocks/>
            </p:cNvCxnSpPr>
            <p:nvPr/>
          </p:nvCxnSpPr>
          <p:spPr>
            <a:xfrm>
              <a:off x="1227360" y="4279879"/>
              <a:ext cx="326213" cy="44059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006E3A54-095D-4243-9C29-7887C8D4FC6A}"/>
                </a:ext>
              </a:extLst>
            </p:cNvPr>
            <p:cNvCxnSpPr>
              <a:cxnSpLocks/>
            </p:cNvCxnSpPr>
            <p:nvPr/>
          </p:nvCxnSpPr>
          <p:spPr>
            <a:xfrm>
              <a:off x="2641761" y="4279879"/>
              <a:ext cx="399592" cy="4259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0458ED5D-55B4-44A9-904E-2EBE1EE15F17}"/>
                </a:ext>
              </a:extLst>
            </p:cNvPr>
            <p:cNvCxnSpPr>
              <a:cxnSpLocks/>
            </p:cNvCxnSpPr>
            <p:nvPr/>
          </p:nvCxnSpPr>
          <p:spPr>
            <a:xfrm>
              <a:off x="4167906" y="4265187"/>
              <a:ext cx="410003" cy="44561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5C5FD26-6928-462B-AE5C-85149FC20200}"/>
                </a:ext>
              </a:extLst>
            </p:cNvPr>
            <p:cNvCxnSpPr>
              <a:cxnSpLocks/>
            </p:cNvCxnSpPr>
            <p:nvPr/>
          </p:nvCxnSpPr>
          <p:spPr>
            <a:xfrm>
              <a:off x="5745104" y="4284106"/>
              <a:ext cx="437957" cy="48209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1568226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5</a:t>
            </a:fld>
            <a:endParaRPr altLang="en-US" dirty="0" lang="ja-JP">
              <a:solidFill>
                <a:prstClr val="black">
                  <a:tint val="75000"/>
                </a:prstClr>
              </a:solidFill>
            </a:endParaRPr>
          </a:p>
        </p:txBody>
      </p:sp>
      <p:sp>
        <p:nvSpPr>
          <p:cNvPr id="8" name="正方形/長方形 7">
            <a:extLst>
              <a:ext uri="{FF2B5EF4-FFF2-40B4-BE49-F238E27FC236}">
                <a16:creationId xmlns:a16="http://schemas.microsoft.com/office/drawing/2014/main" id="{6F011121-3EF3-4B9F-B520-F38F3F63A136}"/>
              </a:ext>
            </a:extLst>
          </p:cNvPr>
          <p:cNvSpPr/>
          <p:nvPr/>
        </p:nvSpPr>
        <p:spPr>
          <a:xfrm>
            <a:off x="359265" y="2887690"/>
            <a:ext cx="8828204" cy="2145954"/>
          </a:xfrm>
          <a:prstGeom prst="rect">
            <a:avLst/>
          </a:prstGeom>
          <a:ln w="19050">
            <a:noFill/>
          </a:ln>
        </p:spPr>
        <p:txBody>
          <a:bodyPr anchor="ctr" bIns="72000" lIns="72000" rIns="72000" tIns="72000" wrap="square">
            <a:spAutoFit/>
          </a:bodyPr>
          <a:lstStyle/>
          <a:p>
            <a:r>
              <a:rPr altLang="en-US" b="0" dirty="0" kumimoji="0" lang="ja-JP" sz="2000">
                <a:latin charset="-128" panose="020B0604030504040204" pitchFamily="50" typeface="メイリオ"/>
                <a:ea charset="-128" panose="020B0604030504040204" pitchFamily="50" typeface="メイリオ"/>
              </a:rPr>
              <a:t>○　出願に当たって準備が必要なもの</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　</a:t>
            </a:r>
            <a:r>
              <a:rPr altLang="en-US" b="0" dirty="0" kumimoji="0" lang="ja-JP" spc="-110" sz="2000">
                <a:latin charset="-128" panose="020B0604030504040204" pitchFamily="50" typeface="メイリオ"/>
                <a:ea charset="-128" panose="020B0604030504040204" pitchFamily="50" typeface="メイリオ"/>
              </a:rPr>
              <a:t>インターネットに接続されたパソコン、スマートフォン、</a:t>
            </a:r>
            <a:endParaRPr altLang="ja-JP" b="0" dirty="0" kumimoji="0" lang="en-US" spc="-110" sz="2000">
              <a:latin charset="-128" panose="020B0604030504040204" pitchFamily="50" typeface="メイリオ"/>
              <a:ea charset="-128" panose="020B0604030504040204" pitchFamily="50" typeface="メイリオ"/>
            </a:endParaRPr>
          </a:p>
          <a:p>
            <a:pPr>
              <a:spcBef>
                <a:spcPts val="0"/>
              </a:spcBef>
            </a:pPr>
            <a:r>
              <a:rPr altLang="en-US" b="0" dirty="0" kumimoji="0" lang="ja-JP" spc="-110" sz="2000">
                <a:latin charset="-128" panose="020B0604030504040204" pitchFamily="50" typeface="メイリオ"/>
                <a:ea charset="-128" panose="020B0604030504040204" pitchFamily="50" typeface="メイリオ"/>
              </a:rPr>
              <a:t>　　　　 タブレット等の端末</a:t>
            </a:r>
          </a:p>
          <a:p>
            <a:pPr>
              <a:spcBef>
                <a:spcPts val="1200"/>
              </a:spcBef>
            </a:pPr>
            <a:r>
              <a:rPr altLang="en-US" b="0" dirty="0" kumimoji="0" lang="ja-JP" sz="2000">
                <a:latin charset="-128" panose="020B0604030504040204" pitchFamily="50" typeface="メイリオ"/>
                <a:ea charset="-128" panose="020B0604030504040204" pitchFamily="50" typeface="メイリオ"/>
              </a:rPr>
              <a:t>　　・　メールアドレス</a:t>
            </a:r>
          </a:p>
          <a:p>
            <a:pPr>
              <a:spcBef>
                <a:spcPts val="1200"/>
              </a:spcBef>
            </a:pPr>
            <a:r>
              <a:rPr altLang="en-US" b="0" dirty="0" kumimoji="0" lang="ja-JP" sz="2000">
                <a:latin charset="-128" panose="020B0604030504040204" pitchFamily="50" typeface="メイリオ"/>
                <a:ea charset="-128" panose="020B0604030504040204" pitchFamily="50" typeface="メイリオ"/>
              </a:rPr>
              <a:t>　　・　顔写真データ（</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7</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a:t>
            </a:r>
            <a:r>
              <a:rPr altLang="en-US" dirty="0" kumimoji="0" lang="ja-JP" sz="2000" u="sng">
                <a:latin charset="-128" panose="020B0604030504040204" pitchFamily="50" typeface="メイリオ"/>
                <a:ea charset="-128" panose="020B0604030504040204" pitchFamily="50" typeface="メイリオ"/>
              </a:rPr>
              <a:t>日（水）</a:t>
            </a:r>
            <a:r>
              <a:rPr altLang="en-US" b="0" dirty="0" kumimoji="0" lang="ja-JP" sz="2000">
                <a:latin charset="-128" panose="020B0604030504040204" pitchFamily="50" typeface="メイリオ"/>
                <a:ea charset="-128" panose="020B0604030504040204" pitchFamily="50" typeface="メイリオ"/>
              </a:rPr>
              <a:t>以降に撮影したもの）</a:t>
            </a:r>
            <a:endParaRPr altLang="ja-JP" b="0" dirty="0" kumimoji="0" lang="en-US" sz="2000">
              <a:latin charset="-128" panose="020B0604030504040204" pitchFamily="50" typeface="メイリオ"/>
              <a:ea charset="-128" panose="020B0604030504040204" pitchFamily="50" typeface="メイリオ"/>
            </a:endParaRPr>
          </a:p>
        </p:txBody>
      </p:sp>
      <p:sp>
        <p:nvSpPr>
          <p:cNvPr id="6" name="正方形/長方形 5">
            <a:extLst>
              <a:ext uri="{FF2B5EF4-FFF2-40B4-BE49-F238E27FC236}">
                <a16:creationId xmlns:a16="http://schemas.microsoft.com/office/drawing/2014/main" id="{DBDF90A0-4C63-4B6D-94F9-6D4E35678656}"/>
              </a:ext>
            </a:extLst>
          </p:cNvPr>
          <p:cNvSpPr/>
          <p:nvPr/>
        </p:nvSpPr>
        <p:spPr>
          <a:xfrm>
            <a:off x="359265" y="1972842"/>
            <a:ext cx="8401326" cy="760959"/>
          </a:xfrm>
          <a:prstGeom prst="rect">
            <a:avLst/>
          </a:prstGeom>
          <a:ln w="19050">
            <a:noFill/>
          </a:ln>
        </p:spPr>
        <p:txBody>
          <a:bodyPr anchor="ctr" bIns="72000" lIns="72000" rIns="72000" tIns="72000" wrap="square">
            <a:spAutoFit/>
          </a:bodyPr>
          <a:lstStyle/>
          <a:p>
            <a:pPr>
              <a:spcAft>
                <a:spcPts val="0"/>
              </a:spcAft>
              <a:defRPr/>
            </a:pPr>
            <a:r>
              <a:rPr altLang="en-US" b="0" dirty="0" kumimoji="0" lang="ja-JP" sz="2000">
                <a:latin charset="-128" panose="020B0604030504040204" pitchFamily="50" typeface="メイリオ"/>
                <a:ea charset="-128" panose="020B0604030504040204" pitchFamily="50" typeface="メイリオ"/>
              </a:rPr>
              <a:t>○　</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受験案内</a:t>
            </a:r>
            <a:r>
              <a:rPr altLang="ja-JP" b="0" dirty="0" kumimoji="0" lang="en-US" sz="2000">
                <a:latin charset="-128" panose="020B0604030504040204" pitchFamily="50" typeface="メイリオ"/>
                <a:ea charset="-128" panose="020B0604030504040204" pitchFamily="50" typeface="メイリオ"/>
              </a:rPr>
              <a:t>』</a:t>
            </a:r>
            <a:r>
              <a:rPr altLang="en-US" b="0" dirty="0" kumimoji="0" lang="ja-JP" sz="2000">
                <a:latin charset="-128" panose="020B0604030504040204" pitchFamily="50" typeface="メイリオ"/>
                <a:ea charset="-128" panose="020B0604030504040204" pitchFamily="50" typeface="メイリオ"/>
              </a:rPr>
              <a:t>は、</a:t>
            </a:r>
            <a:r>
              <a:rPr altLang="en-US" b="0" dirty="0" kern="0" lang="ja-JP" sz="2000">
                <a:latin charset="-128" panose="020B0604030504040204" pitchFamily="50" typeface="メイリオ"/>
                <a:ea charset="-128" panose="020B0604030504040204" pitchFamily="50" typeface="メイリオ"/>
              </a:rPr>
              <a:t>大学入試センターのウェブサイトからダウンロー　</a:t>
            </a:r>
            <a:endParaRPr altLang="ja-JP" b="0" dirty="0" kern="0" lang="en-US" sz="2000">
              <a:latin charset="-128" panose="020B0604030504040204" pitchFamily="50" typeface="メイリオ"/>
              <a:ea charset="-128" panose="020B0604030504040204" pitchFamily="50" typeface="メイリオ"/>
            </a:endParaRPr>
          </a:p>
          <a:p>
            <a:pPr>
              <a:spcBef>
                <a:spcPts val="0"/>
              </a:spcBef>
              <a:spcAft>
                <a:spcPts val="0"/>
              </a:spcAft>
              <a:defRPr/>
            </a:pPr>
            <a:r>
              <a:rPr altLang="ja-JP" b="0" dirty="0" kern="0" lang="en-US" sz="2000">
                <a:latin charset="-128" panose="020B0604030504040204" pitchFamily="50" typeface="メイリオ"/>
                <a:ea charset="-128" panose="020B0604030504040204" pitchFamily="50" typeface="メイリオ"/>
              </a:rPr>
              <a:t>    </a:t>
            </a:r>
            <a:r>
              <a:rPr altLang="en-US" b="0" dirty="0" kern="0" lang="ja-JP" sz="2000">
                <a:latin charset="-128" panose="020B0604030504040204" pitchFamily="50" typeface="メイリオ"/>
                <a:ea charset="-128" panose="020B0604030504040204" pitchFamily="50" typeface="メイリオ"/>
              </a:rPr>
              <a:t>ドして入手する形式。（</a:t>
            </a:r>
            <a:r>
              <a:rPr altLang="ja-JP" b="0" dirty="0" kern="0" lang="en-US" sz="2000">
                <a:latin charset="-128" panose="020B0604030504040204" pitchFamily="50" typeface="メイリオ"/>
                <a:ea charset="-128" panose="020B0604030504040204" pitchFamily="50" typeface="メイリオ"/>
              </a:rPr>
              <a:t>6</a:t>
            </a:r>
            <a:r>
              <a:rPr altLang="en-US" b="0" dirty="0" kern="0" lang="ja-JP" sz="2000">
                <a:latin charset="-128" panose="020B0604030504040204" pitchFamily="50" typeface="メイリオ"/>
                <a:ea charset="-128" panose="020B0604030504040204" pitchFamily="50" typeface="メイリオ"/>
              </a:rPr>
              <a:t>月</a:t>
            </a:r>
            <a:r>
              <a:rPr altLang="ja-JP" b="0" dirty="0" kern="0" lang="en-US" sz="2000">
                <a:latin charset="-128" panose="020B0604030504040204" pitchFamily="50" typeface="メイリオ"/>
                <a:ea charset="-128" panose="020B0604030504040204" pitchFamily="50" typeface="メイリオ"/>
              </a:rPr>
              <a:t>19</a:t>
            </a:r>
            <a:r>
              <a:rPr altLang="en-US" b="0" dirty="0" kern="0" lang="ja-JP" sz="2000">
                <a:latin charset="-128" panose="020B0604030504040204" pitchFamily="50" typeface="メイリオ"/>
                <a:ea charset="-128" panose="020B0604030504040204" pitchFamily="50" typeface="メイリオ"/>
              </a:rPr>
              <a:t>日にウェブサイト掲載済み）</a:t>
            </a:r>
            <a:endParaRPr altLang="ja-JP" b="0" dirty="0" kern="0" lang="en-US" sz="2000">
              <a:latin charset="-128" panose="020B0604030504040204" pitchFamily="50" typeface="メイリオ"/>
              <a:ea charset="-128" panose="020B0604030504040204" pitchFamily="50" typeface="メイリオ"/>
            </a:endParaRPr>
          </a:p>
        </p:txBody>
      </p:sp>
      <p:sp>
        <p:nvSpPr>
          <p:cNvPr id="9" name="正方形/長方形 8">
            <a:extLst>
              <a:ext uri="{FF2B5EF4-FFF2-40B4-BE49-F238E27FC236}">
                <a16:creationId xmlns:a16="http://schemas.microsoft.com/office/drawing/2014/main" id="{1DFD35BC-D3C7-4E94-885F-42DF600CAFB7}"/>
              </a:ext>
            </a:extLst>
          </p:cNvPr>
          <p:cNvSpPr/>
          <p:nvPr/>
        </p:nvSpPr>
        <p:spPr>
          <a:xfrm>
            <a:off x="732487" y="5207827"/>
            <a:ext cx="7849461" cy="1344952"/>
          </a:xfrm>
          <a:prstGeom prst="rect">
            <a:avLst/>
          </a:prstGeom>
          <a:solidFill>
            <a:srgbClr val="FFE1FF"/>
          </a:solidFill>
          <a:ln w="19050">
            <a:noFill/>
          </a:ln>
        </p:spPr>
        <p:txBody>
          <a:bodyPr anchor="ctr" anchorCtr="0" wrap="square">
            <a:noAutofit/>
          </a:bodyPr>
          <a:lstStyle/>
          <a:p>
            <a:pPr>
              <a:spcBef>
                <a:spcPts val="1800"/>
              </a:spcBef>
            </a:pPr>
            <a:r>
              <a:rPr altLang="en-US" b="0" dirty="0" kumimoji="0" lang="ja-JP" sz="2000">
                <a:latin charset="-128" panose="020B0604030504040204" pitchFamily="50" typeface="メイリオ"/>
                <a:ea charset="-128" panose="020B0604030504040204" pitchFamily="50" typeface="メイリオ"/>
              </a:rPr>
              <a:t>　　出願には、大学入学共通テストの</a:t>
            </a:r>
            <a:r>
              <a:rPr altLang="en-US" dirty="0" kumimoji="0" lang="ja-JP" sz="2000" u="sng">
                <a:solidFill>
                  <a:srgbClr val="FF0000"/>
                </a:solidFill>
                <a:latin charset="-128" panose="020B0604030504040204" pitchFamily="50" typeface="メイリオ"/>
                <a:ea charset="-128" panose="020B0604030504040204" pitchFamily="50" typeface="メイリオ"/>
              </a:rPr>
              <a:t>出願資格を有していること </a:t>
            </a:r>
            <a:r>
              <a:rPr altLang="ja-JP" dirty="0" kumimoji="0" lang="en-US" sz="2000" u="sng">
                <a:solidFill>
                  <a:srgbClr val="FF0000"/>
                </a:solidFill>
                <a:latin charset="-128" panose="020B0604030504040204" pitchFamily="50" typeface="メイリオ"/>
                <a:ea charset="-128" panose="020B0604030504040204" pitchFamily="50" typeface="メイリオ"/>
              </a:rPr>
              <a:t> </a:t>
            </a:r>
          </a:p>
          <a:p>
            <a:pPr>
              <a:spcBef>
                <a:spcPts val="0"/>
              </a:spcBef>
            </a:pPr>
            <a:r>
              <a:rPr altLang="ja-JP" dirty="0" kumimoji="0" lang="en-US" sz="2000">
                <a:solidFill>
                  <a:srgbClr val="FF0000"/>
                </a:solidFill>
                <a:latin charset="-128" panose="020B0604030504040204" pitchFamily="50" typeface="メイリオ"/>
                <a:ea charset="-128" panose="020B0604030504040204" pitchFamily="50" typeface="メイリオ"/>
              </a:rPr>
              <a:t>   </a:t>
            </a:r>
            <a:r>
              <a:rPr altLang="en-US" dirty="0" kumimoji="0" lang="ja-JP" sz="2000" u="sng">
                <a:solidFill>
                  <a:srgbClr val="FF0000"/>
                </a:solidFill>
                <a:latin charset="-128" panose="020B0604030504040204" pitchFamily="50" typeface="メイリオ"/>
                <a:ea charset="-128" panose="020B0604030504040204" pitchFamily="50" typeface="メイリオ"/>
              </a:rPr>
              <a:t>が必要</a:t>
            </a:r>
            <a:r>
              <a:rPr altLang="en-US" b="0" dirty="0" kumimoji="0" lang="ja-JP" sz="2000">
                <a:latin charset="-128" panose="020B0604030504040204" pitchFamily="50" typeface="メイリオ"/>
                <a:ea charset="-128" panose="020B0604030504040204" pitchFamily="50" typeface="メイリオ"/>
              </a:rPr>
              <a:t>だが、卒業証明書等の</a:t>
            </a:r>
            <a:r>
              <a:rPr altLang="en-US" dirty="0" kumimoji="0" lang="ja-JP" sz="2000" u="sng">
                <a:solidFill>
                  <a:srgbClr val="FF0000"/>
                </a:solidFill>
                <a:latin charset="-128" panose="020B0604030504040204" pitchFamily="50" typeface="メイリオ"/>
                <a:ea charset="-128" panose="020B0604030504040204" pitchFamily="50" typeface="メイリオ"/>
              </a:rPr>
              <a:t>出願資格証明書類は提出不要</a:t>
            </a:r>
            <a:endParaRPr altLang="ja-JP" dirty="0" kumimoji="0" lang="en-US" sz="2000" u="sng">
              <a:solidFill>
                <a:srgbClr val="FF0000"/>
              </a:solidFill>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　</a:t>
            </a:r>
            <a:r>
              <a:rPr altLang="en-US" dirty="0" kumimoji="0" lang="ja-JP" sz="2000" u="sng">
                <a:solidFill>
                  <a:srgbClr val="FF0000"/>
                </a:solidFill>
                <a:latin charset="-128" panose="020B0604030504040204" pitchFamily="50" typeface="メイリオ"/>
                <a:ea charset="-128" panose="020B0604030504040204" pitchFamily="50" typeface="メイリオ"/>
              </a:rPr>
              <a:t>高等学校における卒業見込証明書の発行は不要</a:t>
            </a:r>
          </a:p>
        </p:txBody>
      </p:sp>
      <p:grpSp>
        <p:nvGrpSpPr>
          <p:cNvPr id="35" name="グループ化 34">
            <a:extLst>
              <a:ext uri="{FF2B5EF4-FFF2-40B4-BE49-F238E27FC236}">
                <a16:creationId xmlns:a16="http://schemas.microsoft.com/office/drawing/2014/main" id="{C27E154D-D62B-407B-9C18-20CDC09E18DD}"/>
              </a:ext>
            </a:extLst>
          </p:cNvPr>
          <p:cNvGrpSpPr/>
          <p:nvPr/>
        </p:nvGrpSpPr>
        <p:grpSpPr>
          <a:xfrm>
            <a:off x="245576" y="989638"/>
            <a:ext cx="8652847" cy="709790"/>
            <a:chOff x="5833" y="309665"/>
            <a:chExt cx="6147703" cy="536556"/>
          </a:xfrm>
        </p:grpSpPr>
        <p:grpSp>
          <p:nvGrpSpPr>
            <p:cNvPr id="40" name="グループ化 39">
              <a:extLst>
                <a:ext uri="{FF2B5EF4-FFF2-40B4-BE49-F238E27FC236}">
                  <a16:creationId xmlns:a16="http://schemas.microsoft.com/office/drawing/2014/main" id="{53EFD666-B40B-421C-AC23-0B0E032FBF73}"/>
                </a:ext>
              </a:extLst>
            </p:cNvPr>
            <p:cNvGrpSpPr/>
            <p:nvPr/>
          </p:nvGrpSpPr>
          <p:grpSpPr>
            <a:xfrm>
              <a:off x="5255580" y="309665"/>
              <a:ext cx="897956" cy="531098"/>
              <a:chOff x="188661" y="-58641"/>
              <a:chExt cx="1419363" cy="533009"/>
            </a:xfrm>
          </p:grpSpPr>
          <p:sp>
            <p:nvSpPr>
              <p:cNvPr id="62" name="矢印: 山形 61">
                <a:extLst>
                  <a:ext uri="{FF2B5EF4-FFF2-40B4-BE49-F238E27FC236}">
                    <a16:creationId xmlns:a16="http://schemas.microsoft.com/office/drawing/2014/main" id="{C0A61DEB-2F5A-44B8-BC8D-1BA90E2804E3}"/>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63" name="テキスト ボックス 2">
                <a:extLst>
                  <a:ext uri="{FF2B5EF4-FFF2-40B4-BE49-F238E27FC236}">
                    <a16:creationId xmlns:a16="http://schemas.microsoft.com/office/drawing/2014/main" id="{D0830D67-5A43-4BE6-8190-C9AE46C632CF}"/>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41" name="グループ化 40">
              <a:extLst>
                <a:ext uri="{FF2B5EF4-FFF2-40B4-BE49-F238E27FC236}">
                  <a16:creationId xmlns:a16="http://schemas.microsoft.com/office/drawing/2014/main" id="{BBD70C78-DBDE-407F-BCC8-A77B8AD43590}"/>
                </a:ext>
              </a:extLst>
            </p:cNvPr>
            <p:cNvGrpSpPr/>
            <p:nvPr/>
          </p:nvGrpSpPr>
          <p:grpSpPr>
            <a:xfrm>
              <a:off x="5833" y="330613"/>
              <a:ext cx="5397626" cy="515608"/>
              <a:chOff x="5833" y="330613"/>
              <a:chExt cx="5397626" cy="515608"/>
            </a:xfrm>
          </p:grpSpPr>
          <p:grpSp>
            <p:nvGrpSpPr>
              <p:cNvPr id="42" name="グループ化 41">
                <a:extLst>
                  <a:ext uri="{FF2B5EF4-FFF2-40B4-BE49-F238E27FC236}">
                    <a16:creationId xmlns:a16="http://schemas.microsoft.com/office/drawing/2014/main" id="{AA98A71D-5759-4CB9-8CBC-BC7190E29734}"/>
                  </a:ext>
                </a:extLst>
              </p:cNvPr>
              <p:cNvGrpSpPr/>
              <p:nvPr/>
            </p:nvGrpSpPr>
            <p:grpSpPr>
              <a:xfrm>
                <a:off x="5833" y="371241"/>
                <a:ext cx="1051379" cy="474980"/>
                <a:chOff x="23155" y="9045"/>
                <a:chExt cx="831394" cy="475013"/>
              </a:xfrm>
            </p:grpSpPr>
            <p:sp>
              <p:nvSpPr>
                <p:cNvPr id="58" name="矢印: 五方向 57">
                  <a:extLst>
                    <a:ext uri="{FF2B5EF4-FFF2-40B4-BE49-F238E27FC236}">
                      <a16:creationId xmlns:a16="http://schemas.microsoft.com/office/drawing/2014/main" id="{19A38A8A-538F-465B-9567-2C74CB0DC88C}"/>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61" name="テキスト ボックス 2">
                  <a:extLst>
                    <a:ext uri="{FF2B5EF4-FFF2-40B4-BE49-F238E27FC236}">
                      <a16:creationId xmlns:a16="http://schemas.microsoft.com/office/drawing/2014/main" id="{F68B6145-01E2-4E80-824C-E1EF6E4DE3B9}"/>
                    </a:ext>
                  </a:extLst>
                </p:cNvPr>
                <p:cNvSpPr txBox="1">
                  <a:spLocks noChangeArrowheads="1"/>
                </p:cNvSpPr>
                <p:nvPr/>
              </p:nvSpPr>
              <p:spPr bwMode="auto">
                <a:xfrm>
                  <a:off x="35439" y="98684"/>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事前準備</a:t>
                  </a:r>
                  <a:endParaRPr dirty="0" kern="100" lang="ja-JP" sz="1800">
                    <a:effectLst/>
                    <a:latin charset="-128" panose="020B0604030504040204" pitchFamily="50" typeface="メイリオ"/>
                    <a:ea charset="-128" panose="020B0604030504040204" pitchFamily="50" typeface="メイリオ"/>
                  </a:endParaRPr>
                </a:p>
              </p:txBody>
            </p:sp>
          </p:grpSp>
          <p:grpSp>
            <p:nvGrpSpPr>
              <p:cNvPr id="43" name="グループ化 42">
                <a:extLst>
                  <a:ext uri="{FF2B5EF4-FFF2-40B4-BE49-F238E27FC236}">
                    <a16:creationId xmlns:a16="http://schemas.microsoft.com/office/drawing/2014/main" id="{781ECF1D-148D-41DA-9986-3EE9933AE98F}"/>
                  </a:ext>
                </a:extLst>
              </p:cNvPr>
              <p:cNvGrpSpPr/>
              <p:nvPr/>
            </p:nvGrpSpPr>
            <p:grpSpPr>
              <a:xfrm>
                <a:off x="901336" y="353333"/>
                <a:ext cx="1213526" cy="488565"/>
                <a:chOff x="43713" y="-14806"/>
                <a:chExt cx="1145387" cy="489151"/>
              </a:xfrm>
            </p:grpSpPr>
            <p:sp>
              <p:nvSpPr>
                <p:cNvPr id="56" name="矢印: 山形 55">
                  <a:extLst>
                    <a:ext uri="{FF2B5EF4-FFF2-40B4-BE49-F238E27FC236}">
                      <a16:creationId xmlns:a16="http://schemas.microsoft.com/office/drawing/2014/main" id="{253EF124-AB27-4A98-A5F8-5DAACD1577B6}"/>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7" name="テキスト ボックス 2">
                  <a:extLst>
                    <a:ext uri="{FF2B5EF4-FFF2-40B4-BE49-F238E27FC236}">
                      <a16:creationId xmlns:a16="http://schemas.microsoft.com/office/drawing/2014/main" id="{32BE8A67-E815-4BE1-AA57-055CB35A6A9F}"/>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44" name="グループ化 43">
                <a:extLst>
                  <a:ext uri="{FF2B5EF4-FFF2-40B4-BE49-F238E27FC236}">
                    <a16:creationId xmlns:a16="http://schemas.microsoft.com/office/drawing/2014/main" id="{21DE56F5-9A87-4C6C-A973-EF73F82E0C1E}"/>
                  </a:ext>
                </a:extLst>
              </p:cNvPr>
              <p:cNvGrpSpPr/>
              <p:nvPr/>
            </p:nvGrpSpPr>
            <p:grpSpPr>
              <a:xfrm>
                <a:off x="1971304" y="342007"/>
                <a:ext cx="1259840" cy="499485"/>
                <a:chOff x="0" y="-26164"/>
                <a:chExt cx="1280889" cy="500509"/>
              </a:xfrm>
            </p:grpSpPr>
            <p:sp>
              <p:nvSpPr>
                <p:cNvPr id="54" name="矢印: 山形 53">
                  <a:extLst>
                    <a:ext uri="{FF2B5EF4-FFF2-40B4-BE49-F238E27FC236}">
                      <a16:creationId xmlns:a16="http://schemas.microsoft.com/office/drawing/2014/main" id="{6CEBEC86-BA49-446C-BC26-FC712A7CB92A}"/>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5" name="テキスト ボックス 2">
                  <a:extLst>
                    <a:ext uri="{FF2B5EF4-FFF2-40B4-BE49-F238E27FC236}">
                      <a16:creationId xmlns:a16="http://schemas.microsoft.com/office/drawing/2014/main" id="{E3FE3943-0788-41E6-A1E6-80C9F10924B0}"/>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5" name="グループ化 44">
                <a:extLst>
                  <a:ext uri="{FF2B5EF4-FFF2-40B4-BE49-F238E27FC236}">
                    <a16:creationId xmlns:a16="http://schemas.microsoft.com/office/drawing/2014/main" id="{F6D6D2B7-EFCB-4FB8-82F9-7FDB10CF4D25}"/>
                  </a:ext>
                </a:extLst>
              </p:cNvPr>
              <p:cNvGrpSpPr/>
              <p:nvPr/>
            </p:nvGrpSpPr>
            <p:grpSpPr>
              <a:xfrm>
                <a:off x="3081647" y="335199"/>
                <a:ext cx="1259840" cy="506131"/>
                <a:chOff x="2446" y="-32999"/>
                <a:chExt cx="1080000" cy="507344"/>
              </a:xfrm>
            </p:grpSpPr>
            <p:sp>
              <p:nvSpPr>
                <p:cNvPr id="52" name="矢印: 山形 51">
                  <a:extLst>
                    <a:ext uri="{FF2B5EF4-FFF2-40B4-BE49-F238E27FC236}">
                      <a16:creationId xmlns:a16="http://schemas.microsoft.com/office/drawing/2014/main" id="{B23CDF35-B6F8-4864-8727-13002D367328}"/>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3" name="テキスト ボックス 2">
                  <a:extLst>
                    <a:ext uri="{FF2B5EF4-FFF2-40B4-BE49-F238E27FC236}">
                      <a16:creationId xmlns:a16="http://schemas.microsoft.com/office/drawing/2014/main" id="{AE9D32CC-4117-4BD2-BC0F-7B3F45612EF3}"/>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6" name="グループ化 45">
                <a:extLst>
                  <a:ext uri="{FF2B5EF4-FFF2-40B4-BE49-F238E27FC236}">
                    <a16:creationId xmlns:a16="http://schemas.microsoft.com/office/drawing/2014/main" id="{0BC81603-FD17-4F6F-ACFC-B732C9CA27D8}"/>
                  </a:ext>
                </a:extLst>
              </p:cNvPr>
              <p:cNvGrpSpPr/>
              <p:nvPr/>
            </p:nvGrpSpPr>
            <p:grpSpPr>
              <a:xfrm>
                <a:off x="4191989" y="330613"/>
                <a:ext cx="1211470" cy="510463"/>
                <a:chOff x="0" y="-37953"/>
                <a:chExt cx="1038534" cy="512298"/>
              </a:xfrm>
            </p:grpSpPr>
            <p:sp>
              <p:nvSpPr>
                <p:cNvPr id="50" name="矢印: 山形 49">
                  <a:extLst>
                    <a:ext uri="{FF2B5EF4-FFF2-40B4-BE49-F238E27FC236}">
                      <a16:creationId xmlns:a16="http://schemas.microsoft.com/office/drawing/2014/main" id="{E8156B22-7D4C-4030-8781-AFF0DF883F40}"/>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1" name="テキスト ボックス 2">
                  <a:extLst>
                    <a:ext uri="{FF2B5EF4-FFF2-40B4-BE49-F238E27FC236}">
                      <a16:creationId xmlns:a16="http://schemas.microsoft.com/office/drawing/2014/main" id="{F334C16B-F354-459D-9442-C494A0C9D370}"/>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74" name="矢印: 山形 73">
            <a:extLst>
              <a:ext uri="{FF2B5EF4-FFF2-40B4-BE49-F238E27FC236}">
                <a16:creationId xmlns:a16="http://schemas.microsoft.com/office/drawing/2014/main" id="{947E65C9-4676-44FA-9CED-171FDE450DE3}"/>
              </a:ext>
            </a:extLst>
          </p:cNvPr>
          <p:cNvSpPr/>
          <p:nvPr/>
        </p:nvSpPr>
        <p:spPr>
          <a:xfrm>
            <a:off x="1475656" y="1054079"/>
            <a:ext cx="7488832"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solidFill>
                <a:schemeClr val="tx1"/>
              </a:solidFill>
              <a:latin charset="-128" panose="020B0604030504040204" pitchFamily="50" typeface="メイリオ"/>
              <a:ea charset="-128" panose="020B0604030504040204" pitchFamily="50" typeface="メイリオ"/>
            </a:endParaRPr>
          </a:p>
        </p:txBody>
      </p:sp>
      <p:grpSp>
        <p:nvGrpSpPr>
          <p:cNvPr id="88" name="グループ化 87">
            <a:extLst>
              <a:ext uri="{FF2B5EF4-FFF2-40B4-BE49-F238E27FC236}">
                <a16:creationId xmlns:a16="http://schemas.microsoft.com/office/drawing/2014/main" id="{001BF272-B855-4815-8EA4-4583D8F669DD}"/>
              </a:ext>
            </a:extLst>
          </p:cNvPr>
          <p:cNvGrpSpPr/>
          <p:nvPr/>
        </p:nvGrpSpPr>
        <p:grpSpPr>
          <a:xfrm>
            <a:off x="245576" y="771883"/>
            <a:ext cx="7311172" cy="252602"/>
            <a:chOff x="254637" y="779657"/>
            <a:chExt cx="7311172" cy="235971"/>
          </a:xfrm>
        </p:grpSpPr>
        <p:grpSp>
          <p:nvGrpSpPr>
            <p:cNvPr id="85" name="グループ化 84">
              <a:extLst>
                <a:ext uri="{FF2B5EF4-FFF2-40B4-BE49-F238E27FC236}">
                  <a16:creationId xmlns:a16="http://schemas.microsoft.com/office/drawing/2014/main" id="{7C85BDD3-E3F5-43EA-9198-6899AC50912D}"/>
                </a:ext>
              </a:extLst>
            </p:cNvPr>
            <p:cNvGrpSpPr/>
            <p:nvPr/>
          </p:nvGrpSpPr>
          <p:grpSpPr>
            <a:xfrm>
              <a:off x="1207961" y="779657"/>
              <a:ext cx="6357848" cy="235971"/>
              <a:chOff x="947910" y="374661"/>
              <a:chExt cx="6357848" cy="235971"/>
            </a:xfrm>
          </p:grpSpPr>
          <p:sp>
            <p:nvSpPr>
              <p:cNvPr id="81" name="平行四辺形 80">
                <a:extLst>
                  <a:ext uri="{FF2B5EF4-FFF2-40B4-BE49-F238E27FC236}">
                    <a16:creationId xmlns:a16="http://schemas.microsoft.com/office/drawing/2014/main" id="{DEEEB9C0-9C55-4E08-92D4-160A293A9E2C}"/>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82" name="平行四辺形 81">
                <a:extLst>
                  <a:ext uri="{FF2B5EF4-FFF2-40B4-BE49-F238E27FC236}">
                    <a16:creationId xmlns:a16="http://schemas.microsoft.com/office/drawing/2014/main" id="{E8A5A6F6-003E-4DB5-B0A2-FC167D94173B}"/>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83" name="平行四辺形 82">
                <a:extLst>
                  <a:ext uri="{FF2B5EF4-FFF2-40B4-BE49-F238E27FC236}">
                    <a16:creationId xmlns:a16="http://schemas.microsoft.com/office/drawing/2014/main" id="{B6B4C3ED-9DC1-4D0A-8E7E-DB51F6174E63}"/>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84" name="平行四辺形 83">
                <a:extLst>
                  <a:ext uri="{FF2B5EF4-FFF2-40B4-BE49-F238E27FC236}">
                    <a16:creationId xmlns:a16="http://schemas.microsoft.com/office/drawing/2014/main" id="{C9831AB6-17B0-4393-8AD4-E2FD6F06975B}"/>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86" name="平行四辺形 58">
              <a:extLst>
                <a:ext uri="{FF2B5EF4-FFF2-40B4-BE49-F238E27FC236}">
                  <a16:creationId xmlns:a16="http://schemas.microsoft.com/office/drawing/2014/main" id="{36D2747F-2399-4893-84F2-4E21DB836F3B}"/>
                </a:ext>
              </a:extLst>
            </p:cNvPr>
            <p:cNvSpPr/>
            <p:nvPr/>
          </p:nvSpPr>
          <p:spPr>
            <a:xfrm>
              <a:off x="254637" y="786322"/>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90" name="平行四辺形 89">
            <a:extLst>
              <a:ext uri="{FF2B5EF4-FFF2-40B4-BE49-F238E27FC236}">
                <a16:creationId xmlns:a16="http://schemas.microsoft.com/office/drawing/2014/main" id="{C4B55A29-A3BA-436E-A1D2-76B95EC0A43B}"/>
              </a:ext>
            </a:extLst>
          </p:cNvPr>
          <p:cNvSpPr/>
          <p:nvPr/>
        </p:nvSpPr>
        <p:spPr>
          <a:xfrm flipH="1">
            <a:off x="1183821" y="764704"/>
            <a:ext cx="6450734"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340496328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6</a:t>
            </a:fld>
            <a:endParaRPr altLang="en-US" dirty="0" lang="ja-JP">
              <a:solidFill>
                <a:prstClr val="black">
                  <a:tint val="75000"/>
                </a:prstClr>
              </a:solidFill>
            </a:endParaRPr>
          </a:p>
        </p:txBody>
      </p:sp>
      <p:sp>
        <p:nvSpPr>
          <p:cNvPr id="7" name="正方形/長方形 6">
            <a:extLst>
              <a:ext uri="{FF2B5EF4-FFF2-40B4-BE49-F238E27FC236}">
                <a16:creationId xmlns:a16="http://schemas.microsoft.com/office/drawing/2014/main" id="{BB16B472-0AC1-4ECA-87E1-36F77E29A265}"/>
              </a:ext>
            </a:extLst>
          </p:cNvPr>
          <p:cNvSpPr/>
          <p:nvPr/>
        </p:nvSpPr>
        <p:spPr>
          <a:xfrm>
            <a:off x="518953" y="4941168"/>
            <a:ext cx="8106094" cy="1286845"/>
          </a:xfrm>
          <a:prstGeom prst="rect">
            <a:avLst/>
          </a:prstGeom>
          <a:solidFill>
            <a:srgbClr val="FFE1FF"/>
          </a:solidFill>
          <a:ln w="19050">
            <a:noFill/>
          </a:ln>
        </p:spPr>
        <p:style>
          <a:lnRef idx="1">
            <a:schemeClr val="accent3"/>
          </a:lnRef>
          <a:fillRef idx="2">
            <a:schemeClr val="accent3"/>
          </a:fillRef>
          <a:effectRef idx="1">
            <a:schemeClr val="accent3"/>
          </a:effectRef>
          <a:fontRef idx="minor">
            <a:schemeClr val="dk1"/>
          </a:fontRef>
        </p:style>
        <p:txBody>
          <a:bodyPr bIns="180000" lIns="180000" rIns="180000" tIns="180000" wrap="square">
            <a:spAutoFit/>
          </a:bodyPr>
          <a:lstStyle/>
          <a:p>
            <a:pPr>
              <a:spcBef>
                <a:spcPts val="0"/>
              </a:spcBef>
            </a:pPr>
            <a:r>
              <a:rPr altLang="en-US" dirty="0" lang="ja-JP" sz="2000">
                <a:solidFill>
                  <a:schemeClr val="tx1"/>
                </a:solidFill>
              </a:rPr>
              <a:t>　</a:t>
            </a:r>
            <a:r>
              <a:rPr altLang="en-US" dirty="0" lang="ja-JP" sz="2000" u="sng">
                <a:solidFill>
                  <a:schemeClr val="tx1"/>
                </a:solidFill>
                <a:latin charset="-128" panose="020B0604030504040204" pitchFamily="50" typeface="メイリオ"/>
                <a:ea charset="-128" panose="020B0604030504040204" pitchFamily="50" typeface="メイリオ"/>
              </a:rPr>
              <a:t>各高等学校におかれては、インターネット環境がない生徒に対し、校内のパソコンやタブレット等を利用して出願ができるよう配慮をお願いします。</a:t>
            </a:r>
            <a:endParaRPr altLang="ja-JP" dirty="0" lang="ja-JP" sz="1200" u="sng">
              <a:solidFill>
                <a:schemeClr val="tx1"/>
              </a:solidFill>
              <a:latin charset="-128" panose="020B0604030504040204" pitchFamily="50" typeface="メイリオ"/>
              <a:ea charset="-128" panose="020B0604030504040204" pitchFamily="50" typeface="メイリオ"/>
            </a:endParaRPr>
          </a:p>
        </p:txBody>
      </p:sp>
      <p:sp>
        <p:nvSpPr>
          <p:cNvPr id="2" name="正方形/長方形 1">
            <a:extLst>
              <a:ext uri="{FF2B5EF4-FFF2-40B4-BE49-F238E27FC236}">
                <a16:creationId xmlns:a16="http://schemas.microsoft.com/office/drawing/2014/main" id="{F390CDA8-C426-44FC-B334-3A1E4C504BCE}"/>
              </a:ext>
            </a:extLst>
          </p:cNvPr>
          <p:cNvSpPr/>
          <p:nvPr/>
        </p:nvSpPr>
        <p:spPr>
          <a:xfrm>
            <a:off x="472108" y="1719543"/>
            <a:ext cx="8208912" cy="2739211"/>
          </a:xfrm>
          <a:prstGeom prst="rect">
            <a:avLst/>
          </a:prstGeom>
        </p:spPr>
        <p:txBody>
          <a:bodyPr wrap="square">
            <a:spAutoFit/>
          </a:bodyPr>
          <a:lstStyle/>
          <a:p>
            <a:r>
              <a:rPr altLang="en-US" b="0" dirty="0" kumimoji="0" lang="ja-JP" sz="2000">
                <a:latin charset="-128" panose="020B0604030504040204" pitchFamily="50" typeface="メイリオ"/>
                <a:ea charset="-128" panose="020B0604030504040204" pitchFamily="50" typeface="メイリオ"/>
              </a:rPr>
              <a:t>○　今年度から、インターネット環境を利用することができない志願</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者に対する</a:t>
            </a:r>
            <a:r>
              <a:rPr altLang="en-US" dirty="0" kumimoji="0" lang="ja-JP" sz="2000" u="sng">
                <a:latin charset="-128" panose="020B0604030504040204" pitchFamily="50" typeface="メイリオ"/>
                <a:ea charset="-128" panose="020B0604030504040204" pitchFamily="50" typeface="メイリオ"/>
              </a:rPr>
              <a:t>郵送による出願は行わない</a:t>
            </a:r>
            <a:r>
              <a:rPr altLang="en-US" b="0" dirty="0" kumimoji="0" lang="ja-JP" sz="2000">
                <a:latin charset="-128" panose="020B0604030504040204" pitchFamily="50" typeface="メイリオ"/>
                <a:ea charset="-128" panose="020B0604030504040204" pitchFamily="50" typeface="メイリオ"/>
              </a:rPr>
              <a:t>。</a:t>
            </a:r>
            <a:endParaRPr altLang="ja-JP" b="0" dirty="0" kumimoji="0" lang="en-US" sz="2000">
              <a:latin charset="-128" panose="020B0604030504040204" pitchFamily="50" typeface="メイリオ"/>
              <a:ea charset="-128" panose="020B0604030504040204" pitchFamily="50" typeface="メイリオ"/>
            </a:endParaRPr>
          </a:p>
          <a:p>
            <a:endParaRPr altLang="ja-JP" b="0" dirty="0" kumimoji="0" lang="en-US" sz="2000">
              <a:latin charset="-128" panose="020B0604030504040204" pitchFamily="50" typeface="メイリオ"/>
              <a:ea charset="-128" panose="020B0604030504040204" pitchFamily="50" typeface="メイリオ"/>
            </a:endParaRPr>
          </a:p>
          <a:p>
            <a:r>
              <a:rPr altLang="en-US" b="0" dirty="0" kumimoji="0" lang="ja-JP" sz="2000">
                <a:latin charset="-128" panose="020B0604030504040204" pitchFamily="50" typeface="メイリオ"/>
                <a:ea charset="-128" panose="020B0604030504040204" pitchFamily="50" typeface="メイリオ"/>
              </a:rPr>
              <a:t>○　なお、真にやむを得ない事由（注）により、</a:t>
            </a:r>
            <a:r>
              <a:rPr altLang="ja-JP" b="0" dirty="0" kumimoji="0" lang="en-US" sz="2000">
                <a:latin charset="-128" panose="020B0604030504040204" pitchFamily="50" typeface="メイリオ"/>
                <a:ea charset="-128" panose="020B0604030504040204" pitchFamily="50" typeface="メイリオ"/>
              </a:rPr>
              <a:t>Web</a:t>
            </a:r>
            <a:r>
              <a:rPr altLang="en-US" b="0" dirty="0" kumimoji="0" lang="ja-JP" sz="2000">
                <a:latin charset="-128" panose="020B0604030504040204" pitchFamily="50" typeface="メイリオ"/>
                <a:ea charset="-128" panose="020B0604030504040204" pitchFamily="50" typeface="メイリオ"/>
              </a:rPr>
              <a:t>出願ができない</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場合は、</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11</a:t>
            </a:r>
            <a:r>
              <a:rPr altLang="en-US" dirty="0" kumimoji="0" lang="ja-JP" sz="2000" u="sng">
                <a:latin charset="-128" panose="020B0604030504040204" pitchFamily="50" typeface="メイリオ"/>
                <a:ea charset="-128" panose="020B0604030504040204" pitchFamily="50" typeface="メイリオ"/>
              </a:rPr>
              <a:t>日（金）</a:t>
            </a:r>
            <a:r>
              <a:rPr altLang="en-US" b="0" dirty="0" kumimoji="0" lang="ja-JP" sz="2000">
                <a:latin charset="-128" panose="020B0604030504040204" pitchFamily="50" typeface="メイリオ"/>
                <a:ea charset="-128" panose="020B0604030504040204" pitchFamily="50" typeface="メイリオ"/>
              </a:rPr>
              <a:t>までに大学入試センター事業第１　</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課（</a:t>
            </a:r>
            <a:r>
              <a:rPr altLang="ja-JP" b="0" dirty="0" kumimoji="0" lang="en-US" sz="2000">
                <a:latin charset="-128" panose="020B0604030504040204" pitchFamily="50" typeface="メイリオ"/>
                <a:ea charset="-128" panose="020B0604030504040204" pitchFamily="50" typeface="メイリオ"/>
              </a:rPr>
              <a:t>03-3465-8600</a:t>
            </a:r>
            <a:r>
              <a:rPr altLang="en-US" b="0" dirty="0" kumimoji="0" lang="ja-JP" sz="2000">
                <a:latin charset="-128" panose="020B0604030504040204" pitchFamily="50" typeface="メイリオ"/>
                <a:ea charset="-128" panose="020B0604030504040204" pitchFamily="50" typeface="メイリオ"/>
              </a:rPr>
              <a:t>）に連絡。</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1800">
                <a:latin charset="-128" panose="020B0604030504040204" pitchFamily="50" typeface="メイリオ"/>
                <a:ea charset="-128" panose="020B0604030504040204" pitchFamily="50" typeface="メイリオ"/>
              </a:rPr>
              <a:t> </a:t>
            </a:r>
            <a:r>
              <a:rPr altLang="en-US" b="0" dirty="0" kumimoji="0" lang="ja-JP" sz="1600">
                <a:latin charset="-128" panose="020B0604030504040204" pitchFamily="50" typeface="メイリオ"/>
                <a:ea charset="-128" panose="020B0604030504040204" pitchFamily="50" typeface="メイリオ"/>
              </a:rPr>
              <a:t>（注）「パソコンやスマートフォンを持っていない」や「自宅にインターネット環境が</a:t>
            </a:r>
            <a:endParaRPr altLang="ja-JP" b="0" dirty="0" kumimoji="0" lang="en-US" sz="1600">
              <a:latin charset="-128" panose="020B0604030504040204" pitchFamily="50" typeface="メイリオ"/>
              <a:ea charset="-128" panose="020B0604030504040204" pitchFamily="50" typeface="メイリオ"/>
            </a:endParaRPr>
          </a:p>
          <a:p>
            <a:pPr>
              <a:spcBef>
                <a:spcPts val="0"/>
              </a:spcBef>
            </a:pPr>
            <a:r>
              <a:rPr altLang="ja-JP" b="0" dirty="0" kumimoji="0" lang="en-US" sz="1600">
                <a:latin charset="-128" panose="020B0604030504040204" pitchFamily="50" typeface="メイリオ"/>
                <a:ea charset="-128" panose="020B0604030504040204" pitchFamily="50" typeface="メイリオ"/>
              </a:rPr>
              <a:t>       </a:t>
            </a:r>
            <a:r>
              <a:rPr altLang="en-US" b="0" dirty="0" kumimoji="0" lang="ja-JP" sz="1600">
                <a:latin charset="-128" panose="020B0604030504040204" pitchFamily="50" typeface="メイリオ"/>
                <a:ea charset="-128" panose="020B0604030504040204" pitchFamily="50" typeface="メイリオ"/>
              </a:rPr>
              <a:t>ない」などの理由だけでは該当しない。</a:t>
            </a:r>
            <a:endParaRPr altLang="ja-JP" b="0" dirty="0" kumimoji="0" lang="en-US" sz="1600">
              <a:latin charset="-128" panose="020B0604030504040204" pitchFamily="50" typeface="メイリオ"/>
              <a:ea charset="-128" panose="020B0604030504040204" pitchFamily="50" typeface="メイリオ"/>
            </a:endParaRPr>
          </a:p>
        </p:txBody>
      </p:sp>
      <p:sp>
        <p:nvSpPr>
          <p:cNvPr id="8" name="テキスト ボックス 7">
            <a:extLst>
              <a:ext uri="{FF2B5EF4-FFF2-40B4-BE49-F238E27FC236}">
                <a16:creationId xmlns:a16="http://schemas.microsoft.com/office/drawing/2014/main" id="{51215F38-C33F-4B10-A12A-03832DFFD654}"/>
              </a:ext>
            </a:extLst>
          </p:cNvPr>
          <p:cNvSpPr txBox="1"/>
          <p:nvPr/>
        </p:nvSpPr>
        <p:spPr>
          <a:xfrm>
            <a:off x="323528" y="960131"/>
            <a:ext cx="1416000" cy="523220"/>
          </a:xfrm>
          <a:prstGeom prst="rect">
            <a:avLst/>
          </a:prstGeom>
          <a:noFill/>
          <a:ln>
            <a:solidFill>
              <a:srgbClr val="FF0000"/>
            </a:solidFill>
          </a:ln>
        </p:spPr>
        <p:txBody>
          <a:bodyPr rtlCol="0" wrap="square">
            <a:spAutoFit/>
          </a:bodyPr>
          <a:lstStyle/>
          <a:p>
            <a:pPr algn="ctr"/>
            <a:r>
              <a:rPr altLang="en-US" b="1" dirty="0" kumimoji="1" lang="ja-JP" u="sng">
                <a:solidFill>
                  <a:srgbClr val="FF0000"/>
                </a:solidFill>
              </a:rPr>
              <a:t>変更点</a:t>
            </a:r>
          </a:p>
        </p:txBody>
      </p:sp>
    </p:spTree>
    <p:extLst>
      <p:ext uri="{BB962C8B-B14F-4D97-AF65-F5344CB8AC3E}">
        <p14:creationId xmlns:p14="http://schemas.microsoft.com/office/powerpoint/2010/main" val="201311023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7</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0A74113C-667C-4242-8869-DC2276C43963}"/>
              </a:ext>
            </a:extLst>
          </p:cNvPr>
          <p:cNvSpPr/>
          <p:nvPr/>
        </p:nvSpPr>
        <p:spPr>
          <a:xfrm>
            <a:off x="461966" y="3092804"/>
            <a:ext cx="8436457" cy="3069284"/>
          </a:xfrm>
          <a:prstGeom prst="rect">
            <a:avLst/>
          </a:prstGeom>
          <a:ln w="19050">
            <a:noFill/>
          </a:ln>
        </p:spPr>
        <p:txBody>
          <a:bodyPr anchor="ctr" bIns="72000" lIns="72000" rIns="72000" tIns="72000" wrap="square">
            <a:spAutoFit/>
          </a:bodyPr>
          <a:lstStyle/>
          <a:p>
            <a:pPr>
              <a:spcBef>
                <a:spcPts val="1200"/>
              </a:spcBef>
            </a:pPr>
            <a:r>
              <a:rPr altLang="en-US" b="0" dirty="0" kumimoji="0" lang="ja-JP" sz="2000">
                <a:latin charset="-128" panose="020B0604030504040204" pitchFamily="50" typeface="メイリオ"/>
                <a:ea charset="-128" panose="020B0604030504040204" pitchFamily="50" typeface="メイリオ"/>
              </a:rPr>
              <a:t>○　大学入試センターのウェブサイト上から共通テスト出願サイトにア　</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クセスし、志願者自身がアカウントを登録のうえ、マイページを作成。</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大学入学共通テストの</a:t>
            </a:r>
            <a:r>
              <a:rPr altLang="en-US" dirty="0" kumimoji="0" lang="ja-JP" sz="2000" u="sng">
                <a:solidFill>
                  <a:srgbClr val="FF0000"/>
                </a:solidFill>
                <a:latin charset="-128" panose="020B0604030504040204" pitchFamily="50" typeface="メイリオ"/>
                <a:ea charset="-128" panose="020B0604030504040204" pitchFamily="50" typeface="メイリオ"/>
              </a:rPr>
              <a:t>出願等に係る全ての手続き</a:t>
            </a:r>
            <a:r>
              <a:rPr altLang="en-US" b="0" dirty="0" kumimoji="0" lang="ja-JP" sz="2000">
                <a:latin charset="-128" panose="020B0604030504040204" pitchFamily="50" typeface="メイリオ"/>
                <a:ea charset="-128" panose="020B0604030504040204" pitchFamily="50" typeface="メイリオ"/>
              </a:rPr>
              <a:t>（出願内容の登録</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や訂正、受験票の取得、成績の閲覧等）</a:t>
            </a:r>
            <a:r>
              <a:rPr altLang="en-US" dirty="0" kumimoji="0" lang="ja-JP" sz="2000" u="sng">
                <a:solidFill>
                  <a:srgbClr val="FF0000"/>
                </a:solidFill>
                <a:latin charset="-128" panose="020B0604030504040204" pitchFamily="50" typeface="メイリオ"/>
                <a:ea charset="-128" panose="020B0604030504040204" pitchFamily="50" typeface="メイリオ"/>
              </a:rPr>
              <a:t>は、志願者がマイページ上で</a:t>
            </a:r>
            <a:endParaRPr altLang="ja-JP" dirty="0" kumimoji="0" lang="en-US" sz="2000" u="sng">
              <a:solidFill>
                <a:srgbClr val="FF0000"/>
              </a:solidFill>
              <a:latin charset="-128" panose="020B0604030504040204" pitchFamily="50" typeface="メイリオ"/>
              <a:ea charset="-128" panose="020B0604030504040204" pitchFamily="50" typeface="メイリオ"/>
            </a:endParaRPr>
          </a:p>
          <a:p>
            <a:pPr>
              <a:spcBef>
                <a:spcPts val="0"/>
              </a:spcBef>
            </a:pPr>
            <a:r>
              <a:rPr altLang="en-US" dirty="0" kumimoji="0" lang="ja-JP" sz="2000">
                <a:solidFill>
                  <a:srgbClr val="FF0000"/>
                </a:solidFill>
                <a:latin charset="-128" panose="020B0604030504040204" pitchFamily="50" typeface="メイリオ"/>
                <a:ea charset="-128" panose="020B0604030504040204" pitchFamily="50" typeface="メイリオ"/>
              </a:rPr>
              <a:t>　</a:t>
            </a:r>
            <a:r>
              <a:rPr altLang="en-US" dirty="0" kumimoji="0" lang="ja-JP" sz="2000" u="sng">
                <a:solidFill>
                  <a:srgbClr val="FF0000"/>
                </a:solidFill>
                <a:latin charset="-128" panose="020B0604030504040204" pitchFamily="50" typeface="メイリオ"/>
                <a:ea charset="-128" panose="020B0604030504040204" pitchFamily="50" typeface="メイリオ"/>
              </a:rPr>
              <a:t>行う</a:t>
            </a:r>
            <a:r>
              <a:rPr altLang="en-US" b="0" dirty="0" kumimoji="0" lang="ja-JP" sz="2000">
                <a:latin charset="-128" panose="020B0604030504040204" pitchFamily="50" typeface="メイリオ"/>
                <a:ea charset="-128" panose="020B0604030504040204" pitchFamily="50" typeface="メイリオ"/>
              </a:rPr>
              <a:t>。</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大学入試センターからのお知らせが、マイページや登録したメール　 　</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en-US" b="0" dirty="0" kumimoji="0" lang="ja-JP" sz="2000">
                <a:latin charset="-128" panose="020B0604030504040204" pitchFamily="50" typeface="メイリオ"/>
                <a:ea charset="-128" panose="020B0604030504040204" pitchFamily="50" typeface="メイリオ"/>
              </a:rPr>
              <a:t>　アドレス宛に通知される。</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マイページの利用期間は</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4</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30</a:t>
            </a:r>
            <a:r>
              <a:rPr altLang="en-US" dirty="0" kumimoji="0" lang="ja-JP" sz="2000" u="sng">
                <a:latin charset="-128" panose="020B0604030504040204" pitchFamily="50" typeface="メイリオ"/>
                <a:ea charset="-128" panose="020B0604030504040204" pitchFamily="50" typeface="メイリオ"/>
              </a:rPr>
              <a:t>日（金）</a:t>
            </a:r>
            <a:r>
              <a:rPr altLang="ja-JP" dirty="0" kumimoji="0" lang="en-US" sz="2000" u="sng">
                <a:latin charset="-128" panose="020B0604030504040204" pitchFamily="50" typeface="メイリオ"/>
                <a:ea charset="-128" panose="020B0604030504040204" pitchFamily="50" typeface="メイリオ"/>
              </a:rPr>
              <a:t>17</a:t>
            </a:r>
            <a:r>
              <a:rPr altLang="en-US" dirty="0" kumimoji="0" lang="ja-JP" sz="2000" u="sng">
                <a:latin charset="-128" panose="020B0604030504040204" pitchFamily="50" typeface="メイリオ"/>
                <a:ea charset="-128" panose="020B0604030504040204" pitchFamily="50" typeface="メイリオ"/>
              </a:rPr>
              <a:t>：</a:t>
            </a:r>
            <a:r>
              <a:rPr altLang="ja-JP" dirty="0" kumimoji="0" lang="en-US" sz="2000" u="sng">
                <a:latin charset="-128" panose="020B0604030504040204" pitchFamily="50" typeface="メイリオ"/>
                <a:ea charset="-128" panose="020B0604030504040204" pitchFamily="50" typeface="メイリオ"/>
              </a:rPr>
              <a:t>00</a:t>
            </a:r>
            <a:r>
              <a:rPr altLang="en-US" b="0" dirty="0" kumimoji="0" lang="ja-JP" sz="2000">
                <a:latin charset="-128" panose="020B0604030504040204" pitchFamily="50" typeface="メイリオ"/>
                <a:ea charset="-128" panose="020B0604030504040204" pitchFamily="50" typeface="メイリオ"/>
              </a:rPr>
              <a:t>まで。</a:t>
            </a:r>
            <a:endParaRPr altLang="ja-JP" b="0" dirty="0" kumimoji="0" lang="en-US" sz="2000">
              <a:latin charset="-128" panose="020B0604030504040204" pitchFamily="50" typeface="メイリオ"/>
              <a:ea charset="-128" panose="020B0604030504040204" pitchFamily="50" typeface="メイリオ"/>
            </a:endParaRPr>
          </a:p>
        </p:txBody>
      </p:sp>
      <p:sp>
        <p:nvSpPr>
          <p:cNvPr id="15" name="正方形/長方形 14">
            <a:extLst>
              <a:ext uri="{FF2B5EF4-FFF2-40B4-BE49-F238E27FC236}">
                <a16:creationId xmlns:a16="http://schemas.microsoft.com/office/drawing/2014/main" id="{111CD35C-7506-4F77-BE50-70E48F11E861}"/>
              </a:ext>
            </a:extLst>
          </p:cNvPr>
          <p:cNvSpPr/>
          <p:nvPr/>
        </p:nvSpPr>
        <p:spPr>
          <a:xfrm>
            <a:off x="1218250" y="1940133"/>
            <a:ext cx="6912000" cy="910607"/>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charset="-128" panose="020B0604030504040204" pitchFamily="50" typeface="メイリオ"/>
                <a:ea charset="-128" panose="020B0604030504040204" pitchFamily="50" typeface="メイリオ"/>
              </a:rPr>
              <a:t>【</a:t>
            </a:r>
            <a:r>
              <a:rPr altLang="en-US" dirty="0" kumimoji="0" lang="ja-JP" sz="2000">
                <a:latin charset="-128" panose="020B0604030504040204" pitchFamily="50" typeface="メイリオ"/>
                <a:ea charset="-128" panose="020B0604030504040204" pitchFamily="50" typeface="メイリオ"/>
              </a:rPr>
              <a:t>マイページの作成期間</a:t>
            </a:r>
            <a:r>
              <a:rPr altLang="ja-JP" dirty="0" kumimoji="0" lang="en-US" sz="2000">
                <a:latin charset="-128" panose="020B0604030504040204" pitchFamily="50" typeface="メイリオ"/>
                <a:ea charset="-128" panose="020B0604030504040204" pitchFamily="50" typeface="メイリオ"/>
              </a:rPr>
              <a:t>】</a:t>
            </a:r>
          </a:p>
          <a:p>
            <a:pPr>
              <a:spcBef>
                <a:spcPts val="600"/>
              </a:spcBef>
            </a:pPr>
            <a:r>
              <a:rPr altLang="en-US" b="0"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7</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a:t>
            </a:r>
            <a:r>
              <a:rPr altLang="en-US" dirty="0" kumimoji="0" lang="ja-JP" sz="2000" u="sng">
                <a:latin charset="-128" panose="020B0604030504040204" pitchFamily="50" typeface="メイリオ"/>
                <a:ea charset="-128" panose="020B0604030504040204" pitchFamily="50" typeface="メイリオ"/>
              </a:rPr>
              <a:t>日（水）</a:t>
            </a:r>
            <a:r>
              <a:rPr altLang="ja-JP" dirty="0" kumimoji="0" lang="en-US" sz="2000" u="sng">
                <a:latin charset="-128" panose="020B0604030504040204" pitchFamily="50" typeface="メイリオ"/>
                <a:ea charset="-128" panose="020B0604030504040204" pitchFamily="50" typeface="メイリオ"/>
              </a:rPr>
              <a:t>10:00 </a:t>
            </a:r>
            <a:r>
              <a:rPr altLang="en-US" dirty="0" kumimoji="0" lang="ja-JP" sz="2000" u="sng">
                <a:latin charset="-128" panose="020B0604030504040204" pitchFamily="50" typeface="メイリオ"/>
                <a:ea charset="-128" panose="020B0604030504040204" pitchFamily="50" typeface="メイリオ"/>
              </a:rPr>
              <a:t>～ </a:t>
            </a:r>
            <a:r>
              <a:rPr altLang="ja-JP" dirty="0" kumimoji="0" lang="en-US" sz="2000" u="sng">
                <a:solidFill>
                  <a:srgbClr val="FF0000"/>
                </a:solidFill>
                <a:latin charset="-128" panose="020B0604030504040204" pitchFamily="50" typeface="メイリオ"/>
                <a:ea charset="-128" panose="020B0604030504040204" pitchFamily="50" typeface="メイリオ"/>
              </a:rPr>
              <a:t>10</a:t>
            </a:r>
            <a:r>
              <a:rPr altLang="en-US" dirty="0" kumimoji="0" lang="ja-JP" sz="2000" u="sng">
                <a:solidFill>
                  <a:srgbClr val="FF0000"/>
                </a:solidFill>
                <a:latin charset="-128" panose="020B0604030504040204" pitchFamily="50" typeface="メイリオ"/>
                <a:ea charset="-128" panose="020B0604030504040204" pitchFamily="50" typeface="メイリオ"/>
              </a:rPr>
              <a:t>月</a:t>
            </a:r>
            <a:r>
              <a:rPr altLang="ja-JP" dirty="0" kumimoji="0" lang="en-US" sz="2000" u="sng">
                <a:solidFill>
                  <a:srgbClr val="FF0000"/>
                </a:solidFill>
                <a:latin charset="-128" panose="020B0604030504040204" pitchFamily="50" typeface="メイリオ"/>
                <a:ea charset="-128" panose="020B0604030504040204" pitchFamily="50" typeface="メイリオ"/>
              </a:rPr>
              <a:t>2</a:t>
            </a:r>
            <a:r>
              <a:rPr altLang="en-US" dirty="0" kumimoji="0" lang="ja-JP" sz="2000" u="sng">
                <a:solidFill>
                  <a:srgbClr val="FF0000"/>
                </a:solidFill>
                <a:latin charset="-128" panose="020B0604030504040204" pitchFamily="50" typeface="メイリオ"/>
                <a:ea charset="-128" panose="020B0604030504040204" pitchFamily="50" typeface="メイリオ"/>
              </a:rPr>
              <a:t>日（金）</a:t>
            </a:r>
            <a:r>
              <a:rPr altLang="ja-JP" dirty="0" kumimoji="0" lang="en-US" sz="2000" u="sng">
                <a:solidFill>
                  <a:srgbClr val="FF0000"/>
                </a:solidFill>
                <a:latin charset="-128" panose="020B0604030504040204" pitchFamily="50" typeface="メイリオ"/>
                <a:ea charset="-128" panose="020B0604030504040204" pitchFamily="50" typeface="メイリオ"/>
              </a:rPr>
              <a:t>17:00</a:t>
            </a:r>
          </a:p>
        </p:txBody>
      </p:sp>
      <p:grpSp>
        <p:nvGrpSpPr>
          <p:cNvPr id="20" name="グループ化 19">
            <a:extLst>
              <a:ext uri="{FF2B5EF4-FFF2-40B4-BE49-F238E27FC236}">
                <a16:creationId xmlns:a16="http://schemas.microsoft.com/office/drawing/2014/main" id="{B8ECA0B9-BB1C-45CA-859D-0DB52B16D319}"/>
              </a:ext>
            </a:extLst>
          </p:cNvPr>
          <p:cNvGrpSpPr/>
          <p:nvPr/>
        </p:nvGrpSpPr>
        <p:grpSpPr>
          <a:xfrm>
            <a:off x="245576" y="993998"/>
            <a:ext cx="8652847" cy="709790"/>
            <a:chOff x="5833" y="309665"/>
            <a:chExt cx="6147703" cy="536556"/>
          </a:xfrm>
        </p:grpSpPr>
        <p:grpSp>
          <p:nvGrpSpPr>
            <p:cNvPr id="21" name="グループ化 20">
              <a:extLst>
                <a:ext uri="{FF2B5EF4-FFF2-40B4-BE49-F238E27FC236}">
                  <a16:creationId xmlns:a16="http://schemas.microsoft.com/office/drawing/2014/main" id="{307A5CE7-A156-4CD4-AEB1-33C13D43FFD5}"/>
                </a:ext>
              </a:extLst>
            </p:cNvPr>
            <p:cNvGrpSpPr/>
            <p:nvPr/>
          </p:nvGrpSpPr>
          <p:grpSpPr>
            <a:xfrm>
              <a:off x="5255580" y="309665"/>
              <a:ext cx="897956" cy="531098"/>
              <a:chOff x="188661" y="-58641"/>
              <a:chExt cx="1419363" cy="533009"/>
            </a:xfrm>
          </p:grpSpPr>
          <p:sp>
            <p:nvSpPr>
              <p:cNvPr id="38" name="矢印: 山形 37">
                <a:extLst>
                  <a:ext uri="{FF2B5EF4-FFF2-40B4-BE49-F238E27FC236}">
                    <a16:creationId xmlns:a16="http://schemas.microsoft.com/office/drawing/2014/main" id="{7C73A8BE-2B1E-4F2C-A542-4584091895F1}"/>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9" name="テキスト ボックス 2">
                <a:extLst>
                  <a:ext uri="{FF2B5EF4-FFF2-40B4-BE49-F238E27FC236}">
                    <a16:creationId xmlns:a16="http://schemas.microsoft.com/office/drawing/2014/main" id="{BD8A3AD1-AA4C-46AB-8C39-508C17BB52A7}"/>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22" name="グループ化 21">
              <a:extLst>
                <a:ext uri="{FF2B5EF4-FFF2-40B4-BE49-F238E27FC236}">
                  <a16:creationId xmlns:a16="http://schemas.microsoft.com/office/drawing/2014/main" id="{86AB05A1-0B50-47CC-B67E-324C136C14CE}"/>
                </a:ext>
              </a:extLst>
            </p:cNvPr>
            <p:cNvGrpSpPr/>
            <p:nvPr/>
          </p:nvGrpSpPr>
          <p:grpSpPr>
            <a:xfrm>
              <a:off x="5833" y="330613"/>
              <a:ext cx="5397626" cy="515608"/>
              <a:chOff x="5833" y="330613"/>
              <a:chExt cx="5397626" cy="515608"/>
            </a:xfrm>
          </p:grpSpPr>
          <p:grpSp>
            <p:nvGrpSpPr>
              <p:cNvPr id="23" name="グループ化 22">
                <a:extLst>
                  <a:ext uri="{FF2B5EF4-FFF2-40B4-BE49-F238E27FC236}">
                    <a16:creationId xmlns:a16="http://schemas.microsoft.com/office/drawing/2014/main" id="{062C0D05-F203-4EF6-8FFC-C2A9D59A3DF0}"/>
                  </a:ext>
                </a:extLst>
              </p:cNvPr>
              <p:cNvGrpSpPr/>
              <p:nvPr/>
            </p:nvGrpSpPr>
            <p:grpSpPr>
              <a:xfrm>
                <a:off x="5833" y="371241"/>
                <a:ext cx="1051379" cy="474980"/>
                <a:chOff x="23155" y="9045"/>
                <a:chExt cx="831394" cy="475013"/>
              </a:xfrm>
            </p:grpSpPr>
            <p:sp>
              <p:nvSpPr>
                <p:cNvPr id="36" name="矢印: 五方向 35">
                  <a:extLst>
                    <a:ext uri="{FF2B5EF4-FFF2-40B4-BE49-F238E27FC236}">
                      <a16:creationId xmlns:a16="http://schemas.microsoft.com/office/drawing/2014/main" id="{37C9E248-5FA7-4E2C-A1E5-538AC2A2787D}"/>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7" name="テキスト ボックス 2">
                  <a:extLst>
                    <a:ext uri="{FF2B5EF4-FFF2-40B4-BE49-F238E27FC236}">
                      <a16:creationId xmlns:a16="http://schemas.microsoft.com/office/drawing/2014/main" id="{612DAC05-FF02-4FC2-8215-CD6EB27A7A6E}"/>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4" name="グループ化 23">
                <a:extLst>
                  <a:ext uri="{FF2B5EF4-FFF2-40B4-BE49-F238E27FC236}">
                    <a16:creationId xmlns:a16="http://schemas.microsoft.com/office/drawing/2014/main" id="{C1AB5E49-B96D-4412-9615-EA24CF7D261A}"/>
                  </a:ext>
                </a:extLst>
              </p:cNvPr>
              <p:cNvGrpSpPr/>
              <p:nvPr/>
            </p:nvGrpSpPr>
            <p:grpSpPr>
              <a:xfrm>
                <a:off x="901336" y="353333"/>
                <a:ext cx="1213526" cy="488565"/>
                <a:chOff x="43713" y="-14806"/>
                <a:chExt cx="1145387" cy="489151"/>
              </a:xfrm>
            </p:grpSpPr>
            <p:sp>
              <p:nvSpPr>
                <p:cNvPr id="34" name="矢印: 山形 33">
                  <a:extLst>
                    <a:ext uri="{FF2B5EF4-FFF2-40B4-BE49-F238E27FC236}">
                      <a16:creationId xmlns:a16="http://schemas.microsoft.com/office/drawing/2014/main" id="{19517879-83C1-4268-8D46-E1E6A9C432C3}"/>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5" name="テキスト ボックス 2">
                  <a:extLst>
                    <a:ext uri="{FF2B5EF4-FFF2-40B4-BE49-F238E27FC236}">
                      <a16:creationId xmlns:a16="http://schemas.microsoft.com/office/drawing/2014/main" id="{E722E133-DDF0-445A-BCA0-7A36B9F1CA4D}"/>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B0604030504040204" pitchFamily="50" typeface="メイリオ"/>
                      <a:ea charset="-128" panose="020B0604030504040204" pitchFamily="50" typeface="メイリオ"/>
                    </a:rPr>
                    <a:t>出願サイト</a:t>
                  </a:r>
                  <a:endParaRPr altLang="ja-JP" b="1" dirty="0" kern="100" lang="en-US" sz="1600">
                    <a:solidFill>
                      <a:srgbClr val="8064A2"/>
                    </a:solidFill>
                    <a:effectLst/>
                    <a:latin charset="-128" panose="020B0604030504040204" pitchFamily="50" typeface="メイリオ"/>
                    <a:ea charset="-128" panose="020B0604030504040204" pitchFamily="50" typeface="メイリオ"/>
                  </a:endParaRPr>
                </a:p>
                <a:p>
                  <a:pPr algn="ctr">
                    <a:spcAft>
                      <a:spcPts val="0"/>
                    </a:spcAft>
                  </a:pPr>
                  <a:r>
                    <a:rPr b="1" dirty="0" kern="100" lang="ja-JP" sz="1600">
                      <a:solidFill>
                        <a:srgbClr val="8064A2"/>
                      </a:solidFill>
                      <a:effectLst/>
                      <a:latin charset="-128" panose="020B0604030504040204" pitchFamily="50" typeface="メイリオ"/>
                      <a:ea charset="-128" panose="020B0604030504040204" pitchFamily="50" typeface="メイリオ"/>
                    </a:rPr>
                    <a:t>にアクセス</a:t>
                  </a:r>
                  <a:endParaRPr dirty="0" kern="100" lang="ja-JP" sz="1600">
                    <a:effectLst/>
                    <a:latin charset="-128" panose="020B0604030504040204" pitchFamily="50" typeface="メイリオ"/>
                    <a:ea charset="-128" panose="020B0604030504040204" pitchFamily="50" typeface="メイリオ"/>
                  </a:endParaRPr>
                </a:p>
              </p:txBody>
            </p:sp>
          </p:grpSp>
          <p:grpSp>
            <p:nvGrpSpPr>
              <p:cNvPr id="25" name="グループ化 24">
                <a:extLst>
                  <a:ext uri="{FF2B5EF4-FFF2-40B4-BE49-F238E27FC236}">
                    <a16:creationId xmlns:a16="http://schemas.microsoft.com/office/drawing/2014/main" id="{72C35303-48A6-406E-B3BC-F2515CA5FC4A}"/>
                  </a:ext>
                </a:extLst>
              </p:cNvPr>
              <p:cNvGrpSpPr/>
              <p:nvPr/>
            </p:nvGrpSpPr>
            <p:grpSpPr>
              <a:xfrm>
                <a:off x="1971304" y="342007"/>
                <a:ext cx="1259840" cy="499485"/>
                <a:chOff x="0" y="-26164"/>
                <a:chExt cx="1280889" cy="500509"/>
              </a:xfrm>
            </p:grpSpPr>
            <p:sp>
              <p:nvSpPr>
                <p:cNvPr id="32" name="矢印: 山形 31">
                  <a:extLst>
                    <a:ext uri="{FF2B5EF4-FFF2-40B4-BE49-F238E27FC236}">
                      <a16:creationId xmlns:a16="http://schemas.microsoft.com/office/drawing/2014/main" id="{9841C15B-C579-4208-B2D8-9250927527DD}"/>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3" name="テキスト ボックス 2">
                  <a:extLst>
                    <a:ext uri="{FF2B5EF4-FFF2-40B4-BE49-F238E27FC236}">
                      <a16:creationId xmlns:a16="http://schemas.microsoft.com/office/drawing/2014/main" id="{702FD8DA-C0D2-408E-A1FC-8875D1A2D52E}"/>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マイページの作成</a:t>
                  </a:r>
                  <a:endParaRPr dirty="0" kern="100" lang="ja-JP" sz="1800">
                    <a:effectLst/>
                    <a:latin charset="-128" panose="020B0604030504040204" pitchFamily="50" typeface="メイリオ"/>
                    <a:ea charset="-128" panose="020B0604030504040204" pitchFamily="50" typeface="メイリオ"/>
                  </a:endParaRPr>
                </a:p>
              </p:txBody>
            </p:sp>
          </p:grpSp>
          <p:grpSp>
            <p:nvGrpSpPr>
              <p:cNvPr id="26" name="グループ化 25">
                <a:extLst>
                  <a:ext uri="{FF2B5EF4-FFF2-40B4-BE49-F238E27FC236}">
                    <a16:creationId xmlns:a16="http://schemas.microsoft.com/office/drawing/2014/main" id="{7F69114B-0982-420F-BB97-1FD70194B353}"/>
                  </a:ext>
                </a:extLst>
              </p:cNvPr>
              <p:cNvGrpSpPr/>
              <p:nvPr/>
            </p:nvGrpSpPr>
            <p:grpSpPr>
              <a:xfrm>
                <a:off x="3081647" y="335199"/>
                <a:ext cx="1259840" cy="506131"/>
                <a:chOff x="2446" y="-32999"/>
                <a:chExt cx="1080000" cy="507344"/>
              </a:xfrm>
            </p:grpSpPr>
            <p:sp>
              <p:nvSpPr>
                <p:cNvPr id="30" name="矢印: 山形 29">
                  <a:extLst>
                    <a:ext uri="{FF2B5EF4-FFF2-40B4-BE49-F238E27FC236}">
                      <a16:creationId xmlns:a16="http://schemas.microsoft.com/office/drawing/2014/main" id="{35EF0AEC-C635-496C-980A-5EB94BB41B96}"/>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1" name="テキスト ボックス 2">
                  <a:extLst>
                    <a:ext uri="{FF2B5EF4-FFF2-40B4-BE49-F238E27FC236}">
                      <a16:creationId xmlns:a16="http://schemas.microsoft.com/office/drawing/2014/main" id="{F251E59C-8882-4787-83D4-7D4AD6793E14}"/>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7" name="グループ化 26">
                <a:extLst>
                  <a:ext uri="{FF2B5EF4-FFF2-40B4-BE49-F238E27FC236}">
                    <a16:creationId xmlns:a16="http://schemas.microsoft.com/office/drawing/2014/main" id="{0FB25F7F-73B9-4176-B25C-953B9DDD8398}"/>
                  </a:ext>
                </a:extLst>
              </p:cNvPr>
              <p:cNvGrpSpPr/>
              <p:nvPr/>
            </p:nvGrpSpPr>
            <p:grpSpPr>
              <a:xfrm>
                <a:off x="4191989" y="330613"/>
                <a:ext cx="1211470" cy="510463"/>
                <a:chOff x="0" y="-37953"/>
                <a:chExt cx="1038534" cy="512298"/>
              </a:xfrm>
            </p:grpSpPr>
            <p:sp>
              <p:nvSpPr>
                <p:cNvPr id="28" name="矢印: 山形 27">
                  <a:extLst>
                    <a:ext uri="{FF2B5EF4-FFF2-40B4-BE49-F238E27FC236}">
                      <a16:creationId xmlns:a16="http://schemas.microsoft.com/office/drawing/2014/main" id="{14A9DC85-78A9-401E-8987-78C00871B552}"/>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9" name="テキスト ボックス 2">
                  <a:extLst>
                    <a:ext uri="{FF2B5EF4-FFF2-40B4-BE49-F238E27FC236}">
                      <a16:creationId xmlns:a16="http://schemas.microsoft.com/office/drawing/2014/main" id="{99DD4581-79C5-4245-BC35-6BFF544341FE}"/>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40" name="矢印: 山形 39">
            <a:extLst>
              <a:ext uri="{FF2B5EF4-FFF2-40B4-BE49-F238E27FC236}">
                <a16:creationId xmlns:a16="http://schemas.microsoft.com/office/drawing/2014/main" id="{569359B1-EEBA-49B2-88F3-9868044F30BC}"/>
              </a:ext>
            </a:extLst>
          </p:cNvPr>
          <p:cNvSpPr/>
          <p:nvPr/>
        </p:nvSpPr>
        <p:spPr>
          <a:xfrm>
            <a:off x="4553896" y="1058439"/>
            <a:ext cx="4410591"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41" name="グループ化 40">
            <a:extLst>
              <a:ext uri="{FF2B5EF4-FFF2-40B4-BE49-F238E27FC236}">
                <a16:creationId xmlns:a16="http://schemas.microsoft.com/office/drawing/2014/main" id="{3F3FD51D-9BBE-4D96-B053-3ECA46D7CA0A}"/>
              </a:ext>
            </a:extLst>
          </p:cNvPr>
          <p:cNvGrpSpPr/>
          <p:nvPr/>
        </p:nvGrpSpPr>
        <p:grpSpPr>
          <a:xfrm>
            <a:off x="245576" y="776243"/>
            <a:ext cx="7311172" cy="252602"/>
            <a:chOff x="254637" y="779657"/>
            <a:chExt cx="7311172" cy="235971"/>
          </a:xfrm>
        </p:grpSpPr>
        <p:grpSp>
          <p:nvGrpSpPr>
            <p:cNvPr id="42" name="グループ化 41">
              <a:extLst>
                <a:ext uri="{FF2B5EF4-FFF2-40B4-BE49-F238E27FC236}">
                  <a16:creationId xmlns:a16="http://schemas.microsoft.com/office/drawing/2014/main" id="{424B2587-0DA7-4AE3-A0ED-450515C143D2}"/>
                </a:ext>
              </a:extLst>
            </p:cNvPr>
            <p:cNvGrpSpPr/>
            <p:nvPr/>
          </p:nvGrpSpPr>
          <p:grpSpPr>
            <a:xfrm>
              <a:off x="1207961" y="779657"/>
              <a:ext cx="6357848" cy="235971"/>
              <a:chOff x="947910" y="374661"/>
              <a:chExt cx="6357848" cy="235971"/>
            </a:xfrm>
          </p:grpSpPr>
          <p:sp>
            <p:nvSpPr>
              <p:cNvPr id="44" name="平行四辺形 43">
                <a:extLst>
                  <a:ext uri="{FF2B5EF4-FFF2-40B4-BE49-F238E27FC236}">
                    <a16:creationId xmlns:a16="http://schemas.microsoft.com/office/drawing/2014/main" id="{910D2FF6-4EC3-48FA-A1BD-089051BD30C4}"/>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5" name="平行四辺形 44">
                <a:extLst>
                  <a:ext uri="{FF2B5EF4-FFF2-40B4-BE49-F238E27FC236}">
                    <a16:creationId xmlns:a16="http://schemas.microsoft.com/office/drawing/2014/main" id="{E7AAADE2-F64A-482E-B795-DA7539321E9A}"/>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46" name="平行四辺形 45">
                <a:extLst>
                  <a:ext uri="{FF2B5EF4-FFF2-40B4-BE49-F238E27FC236}">
                    <a16:creationId xmlns:a16="http://schemas.microsoft.com/office/drawing/2014/main" id="{BE94228C-A1B0-4908-9B79-A98BFB6AF326}"/>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7" name="平行四辺形 46">
                <a:extLst>
                  <a:ext uri="{FF2B5EF4-FFF2-40B4-BE49-F238E27FC236}">
                    <a16:creationId xmlns:a16="http://schemas.microsoft.com/office/drawing/2014/main" id="{6CC9CC65-E4C2-4B30-B5B0-D37A07C95B16}"/>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43" name="平行四辺形 58">
              <a:extLst>
                <a:ext uri="{FF2B5EF4-FFF2-40B4-BE49-F238E27FC236}">
                  <a16:creationId xmlns:a16="http://schemas.microsoft.com/office/drawing/2014/main" id="{45A551B8-C50E-4746-A497-113D3358732E}"/>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48" name="平行四辺形 47">
            <a:extLst>
              <a:ext uri="{FF2B5EF4-FFF2-40B4-BE49-F238E27FC236}">
                <a16:creationId xmlns:a16="http://schemas.microsoft.com/office/drawing/2014/main" id="{E91572F5-8029-4940-B8DF-17AF6CA72A86}"/>
              </a:ext>
            </a:extLst>
          </p:cNvPr>
          <p:cNvSpPr/>
          <p:nvPr/>
        </p:nvSpPr>
        <p:spPr>
          <a:xfrm flipH="1">
            <a:off x="4237169" y="769064"/>
            <a:ext cx="3397386"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grpSp>
        <p:nvGrpSpPr>
          <p:cNvPr id="16" name="グループ化 15">
            <a:extLst>
              <a:ext uri="{FF2B5EF4-FFF2-40B4-BE49-F238E27FC236}">
                <a16:creationId xmlns:a16="http://schemas.microsoft.com/office/drawing/2014/main" id="{FA01A124-84FC-41BE-B4EA-64385A7B505E}"/>
              </a:ext>
            </a:extLst>
          </p:cNvPr>
          <p:cNvGrpSpPr/>
          <p:nvPr/>
        </p:nvGrpSpPr>
        <p:grpSpPr>
          <a:xfrm>
            <a:off x="218160" y="764704"/>
            <a:ext cx="1520697" cy="953118"/>
            <a:chOff x="230378" y="727620"/>
            <a:chExt cx="1508480" cy="927427"/>
          </a:xfrm>
        </p:grpSpPr>
        <p:sp>
          <p:nvSpPr>
            <p:cNvPr id="17" name="平行四辺形 58">
              <a:extLst>
                <a:ext uri="{FF2B5EF4-FFF2-40B4-BE49-F238E27FC236}">
                  <a16:creationId xmlns:a16="http://schemas.microsoft.com/office/drawing/2014/main" id="{63FD9F1B-BCCF-4B9C-A1C8-4DF2906809BD}"/>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19" name="矢印: 五方向 18">
              <a:extLst>
                <a:ext uri="{FF2B5EF4-FFF2-40B4-BE49-F238E27FC236}">
                  <a16:creationId xmlns:a16="http://schemas.microsoft.com/office/drawing/2014/main" id="{C67C44DD-6745-4F32-9524-A9AEBDC2DE56}"/>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Tree>
    <p:extLst>
      <p:ext uri="{BB962C8B-B14F-4D97-AF65-F5344CB8AC3E}">
        <p14:creationId xmlns:p14="http://schemas.microsoft.com/office/powerpoint/2010/main" val="72527580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8</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3FFF621C-7779-4DAE-B7D2-BFF90CBBFA50}"/>
              </a:ext>
            </a:extLst>
          </p:cNvPr>
          <p:cNvSpPr/>
          <p:nvPr/>
        </p:nvSpPr>
        <p:spPr>
          <a:xfrm>
            <a:off x="492634" y="3305457"/>
            <a:ext cx="8585088" cy="1530401"/>
          </a:xfrm>
          <a:prstGeom prst="rect">
            <a:avLst/>
          </a:prstGeom>
          <a:ln w="19050">
            <a:noFill/>
          </a:ln>
        </p:spPr>
        <p:txBody>
          <a:bodyPr anchor="ctr" bIns="72000" lIns="72000" rIns="72000" tIns="72000" wrap="square">
            <a:spAutoFit/>
          </a:bodyPr>
          <a:lstStyle/>
          <a:p>
            <a:r>
              <a:rPr altLang="en-US" b="0" dirty="0" kumimoji="0" lang="ja-JP" sz="2000">
                <a:latin charset="-128" panose="020B0604030504040204" pitchFamily="50" typeface="メイリオ"/>
                <a:ea charset="-128" panose="020B0604030504040204" pitchFamily="50" typeface="メイリオ"/>
              </a:rPr>
              <a:t>○　出願内容の登録は、期間内にマイページ上で行う。</a:t>
            </a:r>
            <a:br>
              <a:rPr altLang="ja-JP" b="0" dirty="0" kumimoji="0" lang="en-US" sz="2000">
                <a:latin charset="-128" panose="020B0604030504040204" pitchFamily="50" typeface="メイリオ"/>
                <a:ea charset="-128" panose="020B0604030504040204" pitchFamily="50" typeface="メイリオ"/>
              </a:rPr>
            </a:br>
            <a:r>
              <a:rPr altLang="en-US" b="0" dirty="0" kumimoji="0" lang="ja-JP" sz="2000">
                <a:latin charset="-128" panose="020B0604030504040204" pitchFamily="50" typeface="メイリオ"/>
                <a:ea charset="-128" panose="020B0604030504040204" pitchFamily="50" typeface="メイリオ"/>
              </a:rPr>
              <a:t>　　 </a:t>
            </a:r>
            <a:r>
              <a:rPr altLang="en-US" b="0" dirty="0" kumimoji="0" lang="ja-JP" sz="1800">
                <a:latin charset="-128" panose="020B0604030504040204" pitchFamily="50" typeface="メイリオ"/>
                <a:ea charset="-128" panose="020B0604030504040204" pitchFamily="50" typeface="メイリオ"/>
              </a:rPr>
              <a:t>（期間内であれば</a:t>
            </a:r>
            <a:r>
              <a:rPr altLang="ja-JP" b="0" dirty="0" kumimoji="0" lang="en-US" sz="1800">
                <a:latin charset="-128" panose="020B0604030504040204" pitchFamily="50" typeface="メイリオ"/>
                <a:ea charset="-128" panose="020B0604030504040204" pitchFamily="50" typeface="メイリオ"/>
              </a:rPr>
              <a:t>24</a:t>
            </a:r>
            <a:r>
              <a:rPr altLang="en-US" b="0" dirty="0" kumimoji="0" lang="ja-JP" sz="1800">
                <a:latin charset="-128" panose="020B0604030504040204" pitchFamily="50" typeface="メイリオ"/>
                <a:ea charset="-128" panose="020B0604030504040204" pitchFamily="50" typeface="メイリオ"/>
              </a:rPr>
              <a:t>時間登録可能）</a:t>
            </a:r>
            <a:endParaRPr altLang="ja-JP" b="0" dirty="0" kumimoji="0" lang="en-US" sz="2000">
              <a:latin charset="-128" panose="020B0604030504040204" pitchFamily="50" typeface="メイリオ"/>
              <a:ea charset="-128" panose="020B0604030504040204" pitchFamily="50" typeface="メイリオ"/>
            </a:endParaRPr>
          </a:p>
          <a:p>
            <a:pPr>
              <a:spcBef>
                <a:spcPts val="1200"/>
              </a:spcBef>
            </a:pPr>
            <a:r>
              <a:rPr altLang="en-US" b="0" dirty="0" kumimoji="0" lang="ja-JP" sz="2000">
                <a:latin charset="-128" panose="020B0604030504040204" pitchFamily="50" typeface="メイリオ"/>
                <a:ea charset="-128" panose="020B0604030504040204" pitchFamily="50" typeface="メイリオ"/>
              </a:rPr>
              <a:t>○　主な登録内容は、志願者情報（氏名、現住所、連絡先電話番号、</a:t>
            </a:r>
            <a:endParaRPr altLang="ja-JP" b="0" dirty="0" kumimoji="0" lang="en-US" sz="2000">
              <a:latin charset="-128" panose="020B0604030504040204" pitchFamily="50" typeface="メイリオ"/>
              <a:ea charset="-128" panose="020B0604030504040204" pitchFamily="50" typeface="メイリオ"/>
            </a:endParaRPr>
          </a:p>
          <a:p>
            <a:pPr>
              <a:spcBef>
                <a:spcPts val="0"/>
              </a:spcBef>
            </a:pPr>
            <a:r>
              <a:rPr altLang="ja-JP" b="0" dirty="0" kumimoji="0" lang="en-US" sz="2000">
                <a:latin charset="-128" panose="020B0604030504040204" pitchFamily="50" typeface="メイリオ"/>
                <a:ea charset="-128" panose="020B0604030504040204" pitchFamily="50" typeface="メイリオ"/>
              </a:rPr>
              <a:t>   </a:t>
            </a:r>
            <a:r>
              <a:rPr altLang="en-US" b="0" dirty="0" kumimoji="0" lang="ja-JP" sz="2000">
                <a:latin charset="-128" panose="020B0604030504040204" pitchFamily="50" typeface="メイリオ"/>
                <a:ea charset="-128" panose="020B0604030504040204" pitchFamily="50" typeface="メイリオ"/>
              </a:rPr>
              <a:t>出願資格、顔写真等）、受験する教科、検定料等の支払方法等。</a:t>
            </a:r>
            <a:endParaRPr altLang="ja-JP" b="0" dirty="0" kumimoji="0" lang="en-US" sz="2000">
              <a:latin charset="-128" panose="020B0604030504040204" pitchFamily="50" typeface="メイリオ"/>
              <a:ea charset="-128" panose="020B0604030504040204" pitchFamily="50" typeface="メイリオ"/>
            </a:endParaRPr>
          </a:p>
        </p:txBody>
      </p:sp>
      <p:sp>
        <p:nvSpPr>
          <p:cNvPr id="16" name="正方形/長方形 15">
            <a:extLst>
              <a:ext uri="{FF2B5EF4-FFF2-40B4-BE49-F238E27FC236}">
                <a16:creationId xmlns:a16="http://schemas.microsoft.com/office/drawing/2014/main" id="{EE084D4C-F0EB-4E38-B497-AA83144DDCDB}"/>
              </a:ext>
            </a:extLst>
          </p:cNvPr>
          <p:cNvSpPr/>
          <p:nvPr/>
        </p:nvSpPr>
        <p:spPr>
          <a:xfrm>
            <a:off x="1116000" y="2029445"/>
            <a:ext cx="7200416" cy="987551"/>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charset="-128" panose="020B0604030504040204" pitchFamily="50" typeface="メイリオ"/>
                <a:ea charset="-128" panose="020B0604030504040204" pitchFamily="50" typeface="メイリオ"/>
              </a:rPr>
              <a:t>【</a:t>
            </a:r>
            <a:r>
              <a:rPr altLang="en-US" dirty="0" kumimoji="0" lang="ja-JP" sz="2000">
                <a:latin charset="-128" panose="020B0604030504040204" pitchFamily="50" typeface="メイリオ"/>
                <a:ea charset="-128" panose="020B0604030504040204" pitchFamily="50" typeface="メイリオ"/>
              </a:rPr>
              <a:t>出願内容の登録期間</a:t>
            </a:r>
            <a:r>
              <a:rPr altLang="ja-JP" dirty="0" kumimoji="0" lang="en-US" sz="2000">
                <a:latin charset="-128" panose="020B0604030504040204" pitchFamily="50" typeface="メイリオ"/>
                <a:ea charset="-128" panose="020B0604030504040204" pitchFamily="50" typeface="メイリオ"/>
              </a:rPr>
              <a:t>】</a:t>
            </a:r>
          </a:p>
          <a:p>
            <a:pPr indent="-457200" marL="180000">
              <a:spcBef>
                <a:spcPts val="1200"/>
              </a:spcBef>
              <a:spcAft>
                <a:spcPts val="0"/>
              </a:spcAft>
              <a:defRPr/>
            </a:pPr>
            <a:r>
              <a:rPr altLang="en-US"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15</a:t>
            </a:r>
            <a:r>
              <a:rPr altLang="en-US" dirty="0" kumimoji="0" lang="ja-JP" sz="2000" u="sng">
                <a:latin charset="-128" panose="020B0604030504040204" pitchFamily="50" typeface="メイリオ"/>
                <a:ea charset="-128" panose="020B0604030504040204" pitchFamily="50" typeface="メイリオ"/>
              </a:rPr>
              <a:t>日（火）</a:t>
            </a:r>
            <a:r>
              <a:rPr altLang="ja-JP" dirty="0" kumimoji="0" lang="en-US" sz="2000" u="sng">
                <a:latin charset="-128" panose="020B0604030504040204" pitchFamily="50" typeface="メイリオ"/>
                <a:ea charset="-128" panose="020B0604030504040204" pitchFamily="50" typeface="メイリオ"/>
              </a:rPr>
              <a:t>10:00 </a:t>
            </a:r>
            <a:r>
              <a:rPr altLang="en-US" dirty="0" kumimoji="0" lang="ja-JP" sz="2000" u="sng">
                <a:latin charset="-128" panose="020B0604030504040204" pitchFamily="50" typeface="メイリオ"/>
                <a:ea charset="-128" panose="020B0604030504040204" pitchFamily="50" typeface="メイリオ"/>
              </a:rPr>
              <a:t>～ </a:t>
            </a:r>
            <a:r>
              <a:rPr altLang="ja-JP" dirty="0" kumimoji="0" lang="en-US" sz="2000" u="sng">
                <a:solidFill>
                  <a:srgbClr val="FF0000"/>
                </a:solidFill>
                <a:latin charset="-128" panose="020B0604030504040204" pitchFamily="50" typeface="メイリオ"/>
                <a:ea charset="-128" panose="020B0604030504040204" pitchFamily="50" typeface="メイリオ"/>
              </a:rPr>
              <a:t>10</a:t>
            </a:r>
            <a:r>
              <a:rPr altLang="en-US" dirty="0" kumimoji="0" lang="ja-JP" sz="2000" u="sng">
                <a:solidFill>
                  <a:srgbClr val="FF0000"/>
                </a:solidFill>
                <a:latin charset="-128" panose="020B0604030504040204" pitchFamily="50" typeface="メイリオ"/>
                <a:ea charset="-128" panose="020B0604030504040204" pitchFamily="50" typeface="メイリオ"/>
              </a:rPr>
              <a:t>月</a:t>
            </a:r>
            <a:r>
              <a:rPr altLang="ja-JP" dirty="0" kumimoji="0" lang="en-US" sz="2000" u="sng">
                <a:solidFill>
                  <a:srgbClr val="FF0000"/>
                </a:solidFill>
                <a:latin charset="-128" panose="020B0604030504040204" pitchFamily="50" typeface="メイリオ"/>
                <a:ea charset="-128" panose="020B0604030504040204" pitchFamily="50" typeface="メイリオ"/>
              </a:rPr>
              <a:t>2</a:t>
            </a:r>
            <a:r>
              <a:rPr altLang="en-US" dirty="0" kumimoji="0" lang="ja-JP" sz="2000" u="sng">
                <a:solidFill>
                  <a:srgbClr val="FF0000"/>
                </a:solidFill>
                <a:latin charset="-128" panose="020B0604030504040204" pitchFamily="50" typeface="メイリオ"/>
                <a:ea charset="-128" panose="020B0604030504040204" pitchFamily="50" typeface="メイリオ"/>
              </a:rPr>
              <a:t>日（金）</a:t>
            </a:r>
            <a:r>
              <a:rPr altLang="ja-JP" dirty="0" kumimoji="0" lang="en-US" sz="2000" u="sng">
                <a:solidFill>
                  <a:srgbClr val="FF0000"/>
                </a:solidFill>
                <a:latin charset="-128" panose="020B0604030504040204" pitchFamily="50" typeface="メイリオ"/>
                <a:ea charset="-128" panose="020B0604030504040204" pitchFamily="50" typeface="メイリオ"/>
              </a:rPr>
              <a:t>17:00</a:t>
            </a:r>
          </a:p>
        </p:txBody>
      </p:sp>
      <p:sp>
        <p:nvSpPr>
          <p:cNvPr id="17" name="正方形/長方形 16">
            <a:extLst>
              <a:ext uri="{FF2B5EF4-FFF2-40B4-BE49-F238E27FC236}">
                <a16:creationId xmlns:a16="http://schemas.microsoft.com/office/drawing/2014/main" id="{F985A4F8-B786-471C-BB6F-303231CDA412}"/>
              </a:ext>
            </a:extLst>
          </p:cNvPr>
          <p:cNvSpPr/>
          <p:nvPr/>
        </p:nvSpPr>
        <p:spPr>
          <a:xfrm>
            <a:off x="1295636" y="5282340"/>
            <a:ext cx="6552728" cy="507948"/>
          </a:xfrm>
          <a:prstGeom prst="rect">
            <a:avLst/>
          </a:prstGeom>
          <a:solidFill>
            <a:srgbClr val="FFE1FF"/>
          </a:solidFill>
          <a:ln w="19050">
            <a:noFill/>
          </a:ln>
        </p:spPr>
        <p:txBody>
          <a:bodyPr anchor="ctr" anchorCtr="0" wrap="square">
            <a:noAutofit/>
          </a:bodyPr>
          <a:lstStyle/>
          <a:p>
            <a:r>
              <a:rPr altLang="en-US" b="0" dirty="0" lang="ja-JP" sz="2000">
                <a:latin charset="-128" panose="020B0604030504040204" pitchFamily="50" typeface="メイリオ"/>
                <a:ea charset="-128" panose="020B0604030504040204" pitchFamily="50" typeface="メイリオ"/>
              </a:rPr>
              <a:t>　出願内容の登録のみでは、出願は完了しない。</a:t>
            </a:r>
          </a:p>
        </p:txBody>
      </p:sp>
      <p:grpSp>
        <p:nvGrpSpPr>
          <p:cNvPr id="10" name="グループ化 9">
            <a:extLst>
              <a:ext uri="{FF2B5EF4-FFF2-40B4-BE49-F238E27FC236}">
                <a16:creationId xmlns:a16="http://schemas.microsoft.com/office/drawing/2014/main" id="{7DA3C24C-A37B-4E76-8B15-D096B766247F}"/>
              </a:ext>
            </a:extLst>
          </p:cNvPr>
          <p:cNvGrpSpPr/>
          <p:nvPr/>
        </p:nvGrpSpPr>
        <p:grpSpPr>
          <a:xfrm>
            <a:off x="245576" y="976984"/>
            <a:ext cx="8652847" cy="709790"/>
            <a:chOff x="5833" y="309665"/>
            <a:chExt cx="6147703" cy="536556"/>
          </a:xfrm>
        </p:grpSpPr>
        <p:grpSp>
          <p:nvGrpSpPr>
            <p:cNvPr id="11" name="グループ化 10">
              <a:extLst>
                <a:ext uri="{FF2B5EF4-FFF2-40B4-BE49-F238E27FC236}">
                  <a16:creationId xmlns:a16="http://schemas.microsoft.com/office/drawing/2014/main" id="{623AE14C-0EE5-4602-A830-2578B1DE6E00}"/>
                </a:ext>
              </a:extLst>
            </p:cNvPr>
            <p:cNvGrpSpPr/>
            <p:nvPr/>
          </p:nvGrpSpPr>
          <p:grpSpPr>
            <a:xfrm>
              <a:off x="5255580" y="309665"/>
              <a:ext cx="897956" cy="531098"/>
              <a:chOff x="188661" y="-58641"/>
              <a:chExt cx="1419363" cy="533009"/>
            </a:xfrm>
          </p:grpSpPr>
          <p:sp>
            <p:nvSpPr>
              <p:cNvPr id="30" name="矢印: 山形 29">
                <a:extLst>
                  <a:ext uri="{FF2B5EF4-FFF2-40B4-BE49-F238E27FC236}">
                    <a16:creationId xmlns:a16="http://schemas.microsoft.com/office/drawing/2014/main" id="{0E72BD2D-85E7-4A56-802E-78B3AAC91564}"/>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1" name="テキスト ボックス 2">
                <a:extLst>
                  <a:ext uri="{FF2B5EF4-FFF2-40B4-BE49-F238E27FC236}">
                    <a16:creationId xmlns:a16="http://schemas.microsoft.com/office/drawing/2014/main" id="{E77D4E47-BC86-4A93-B57D-9A0F5E3C9841}"/>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12" name="グループ化 11">
              <a:extLst>
                <a:ext uri="{FF2B5EF4-FFF2-40B4-BE49-F238E27FC236}">
                  <a16:creationId xmlns:a16="http://schemas.microsoft.com/office/drawing/2014/main" id="{829A8AAD-B1F2-43F4-AD74-C307E5B45B91}"/>
                </a:ext>
              </a:extLst>
            </p:cNvPr>
            <p:cNvGrpSpPr/>
            <p:nvPr/>
          </p:nvGrpSpPr>
          <p:grpSpPr>
            <a:xfrm>
              <a:off x="5833" y="330613"/>
              <a:ext cx="5397626" cy="515608"/>
              <a:chOff x="5833" y="330613"/>
              <a:chExt cx="5397626" cy="515608"/>
            </a:xfrm>
          </p:grpSpPr>
          <p:grpSp>
            <p:nvGrpSpPr>
              <p:cNvPr id="13" name="グループ化 12">
                <a:extLst>
                  <a:ext uri="{FF2B5EF4-FFF2-40B4-BE49-F238E27FC236}">
                    <a16:creationId xmlns:a16="http://schemas.microsoft.com/office/drawing/2014/main" id="{CFE6FE66-71AA-4C12-AAC7-554DFF1394EB}"/>
                  </a:ext>
                </a:extLst>
              </p:cNvPr>
              <p:cNvGrpSpPr/>
              <p:nvPr/>
            </p:nvGrpSpPr>
            <p:grpSpPr>
              <a:xfrm>
                <a:off x="5833" y="371241"/>
                <a:ext cx="1051379" cy="474980"/>
                <a:chOff x="23155" y="9045"/>
                <a:chExt cx="831394" cy="475013"/>
              </a:xfrm>
            </p:grpSpPr>
            <p:sp>
              <p:nvSpPr>
                <p:cNvPr id="28" name="矢印: 五方向 27">
                  <a:extLst>
                    <a:ext uri="{FF2B5EF4-FFF2-40B4-BE49-F238E27FC236}">
                      <a16:creationId xmlns:a16="http://schemas.microsoft.com/office/drawing/2014/main" id="{D4EB4B87-7787-4EEA-8C33-AE8A35A0D62A}"/>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9" name="テキスト ボックス 2">
                  <a:extLst>
                    <a:ext uri="{FF2B5EF4-FFF2-40B4-BE49-F238E27FC236}">
                      <a16:creationId xmlns:a16="http://schemas.microsoft.com/office/drawing/2014/main" id="{F365B635-79EF-48F6-BFC0-330FA183018B}"/>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4" name="グループ化 13">
                <a:extLst>
                  <a:ext uri="{FF2B5EF4-FFF2-40B4-BE49-F238E27FC236}">
                    <a16:creationId xmlns:a16="http://schemas.microsoft.com/office/drawing/2014/main" id="{E3A69A6B-5B98-4D95-9C13-8193DBFB835B}"/>
                  </a:ext>
                </a:extLst>
              </p:cNvPr>
              <p:cNvGrpSpPr/>
              <p:nvPr/>
            </p:nvGrpSpPr>
            <p:grpSpPr>
              <a:xfrm>
                <a:off x="901336" y="353333"/>
                <a:ext cx="1213526" cy="488565"/>
                <a:chOff x="43713" y="-14806"/>
                <a:chExt cx="1145387" cy="489151"/>
              </a:xfrm>
            </p:grpSpPr>
            <p:sp>
              <p:nvSpPr>
                <p:cNvPr id="26" name="矢印: 山形 25">
                  <a:extLst>
                    <a:ext uri="{FF2B5EF4-FFF2-40B4-BE49-F238E27FC236}">
                      <a16:creationId xmlns:a16="http://schemas.microsoft.com/office/drawing/2014/main" id="{E91BC8D7-1139-40AD-AB47-EE4A4894DA1A}"/>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7" name="テキスト ボックス 2">
                  <a:extLst>
                    <a:ext uri="{FF2B5EF4-FFF2-40B4-BE49-F238E27FC236}">
                      <a16:creationId xmlns:a16="http://schemas.microsoft.com/office/drawing/2014/main" id="{A308B507-4064-4DE9-A229-6DCB8BD17F17}"/>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15" name="グループ化 14">
                <a:extLst>
                  <a:ext uri="{FF2B5EF4-FFF2-40B4-BE49-F238E27FC236}">
                    <a16:creationId xmlns:a16="http://schemas.microsoft.com/office/drawing/2014/main" id="{CF7D238E-D0E6-4499-A162-955A3BD8E48D}"/>
                  </a:ext>
                </a:extLst>
              </p:cNvPr>
              <p:cNvGrpSpPr/>
              <p:nvPr/>
            </p:nvGrpSpPr>
            <p:grpSpPr>
              <a:xfrm>
                <a:off x="1971304" y="342007"/>
                <a:ext cx="1259840" cy="499485"/>
                <a:chOff x="0" y="-26164"/>
                <a:chExt cx="1280889" cy="500509"/>
              </a:xfrm>
            </p:grpSpPr>
            <p:sp>
              <p:nvSpPr>
                <p:cNvPr id="24" name="矢印: 山形 23">
                  <a:extLst>
                    <a:ext uri="{FF2B5EF4-FFF2-40B4-BE49-F238E27FC236}">
                      <a16:creationId xmlns:a16="http://schemas.microsoft.com/office/drawing/2014/main" id="{2A12ED3B-602B-4FCF-995A-5FFD5212FA24}"/>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5" name="テキスト ボックス 2">
                  <a:extLst>
                    <a:ext uri="{FF2B5EF4-FFF2-40B4-BE49-F238E27FC236}">
                      <a16:creationId xmlns:a16="http://schemas.microsoft.com/office/drawing/2014/main" id="{8031E860-EC6E-41E7-B9DD-4D8B424F4BE3}"/>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8" name="グループ化 17">
                <a:extLst>
                  <a:ext uri="{FF2B5EF4-FFF2-40B4-BE49-F238E27FC236}">
                    <a16:creationId xmlns:a16="http://schemas.microsoft.com/office/drawing/2014/main" id="{686480F9-CA55-4288-BBC2-10A0ADD1061A}"/>
                  </a:ext>
                </a:extLst>
              </p:cNvPr>
              <p:cNvGrpSpPr/>
              <p:nvPr/>
            </p:nvGrpSpPr>
            <p:grpSpPr>
              <a:xfrm>
                <a:off x="3081647" y="351762"/>
                <a:ext cx="1259840" cy="492730"/>
                <a:chOff x="2446" y="-16396"/>
                <a:chExt cx="1080000" cy="493911"/>
              </a:xfrm>
            </p:grpSpPr>
            <p:sp>
              <p:nvSpPr>
                <p:cNvPr id="22" name="矢印: 山形 21">
                  <a:extLst>
                    <a:ext uri="{FF2B5EF4-FFF2-40B4-BE49-F238E27FC236}">
                      <a16:creationId xmlns:a16="http://schemas.microsoft.com/office/drawing/2014/main" id="{3CA27170-994C-4F2D-AD9C-833A14835CFF}"/>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3" name="テキスト ボックス 2">
                  <a:extLst>
                    <a:ext uri="{FF2B5EF4-FFF2-40B4-BE49-F238E27FC236}">
                      <a16:creationId xmlns:a16="http://schemas.microsoft.com/office/drawing/2014/main" id="{65C240A4-74C2-4B11-8B8B-2B55411AB2C5}"/>
                    </a:ext>
                  </a:extLst>
                </p:cNvPr>
                <p:cNvSpPr txBox="1">
                  <a:spLocks noChangeArrowheads="1"/>
                </p:cNvSpPr>
                <p:nvPr/>
              </p:nvSpPr>
              <p:spPr bwMode="auto">
                <a:xfrm>
                  <a:off x="184632" y="-16396"/>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出願内容</a:t>
                  </a:r>
                  <a:endParaRPr altLang="ja-JP" b="1" dirty="0" kern="100" lang="en-US" sz="1800">
                    <a:solidFill>
                      <a:srgbClr val="8064A2"/>
                    </a:solidFill>
                    <a:effectLst/>
                    <a:latin charset="-128" panose="020B0604030504040204" pitchFamily="50" typeface="メイリオ"/>
                    <a:ea charset="-128" panose="020B0604030504040204" pitchFamily="50" typeface="メイリオ"/>
                  </a:endParaRPr>
                </a:p>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の</a:t>
                  </a:r>
                  <a:r>
                    <a:rPr altLang="en-US" b="1" dirty="0" kern="100" lang="ja-JP" sz="1800">
                      <a:solidFill>
                        <a:srgbClr val="8064A2"/>
                      </a:solidFill>
                      <a:effectLst/>
                      <a:latin charset="-128" panose="020B0604030504040204" pitchFamily="50" typeface="メイリオ"/>
                      <a:ea charset="-128" panose="020B0604030504040204" pitchFamily="50" typeface="メイリオ"/>
                    </a:rPr>
                    <a:t>登録</a:t>
                  </a:r>
                  <a:endParaRPr dirty="0" kern="100" lang="ja-JP" sz="1800">
                    <a:effectLst/>
                    <a:latin charset="-128" panose="020B0604030504040204" pitchFamily="50" typeface="メイリオ"/>
                    <a:ea charset="-128" panose="020B0604030504040204" pitchFamily="50" typeface="メイリオ"/>
                  </a:endParaRPr>
                </a:p>
              </p:txBody>
            </p:sp>
          </p:grpSp>
          <p:grpSp>
            <p:nvGrpSpPr>
              <p:cNvPr id="19" name="グループ化 18">
                <a:extLst>
                  <a:ext uri="{FF2B5EF4-FFF2-40B4-BE49-F238E27FC236}">
                    <a16:creationId xmlns:a16="http://schemas.microsoft.com/office/drawing/2014/main" id="{C853BC8A-BF46-4F60-94FF-319B7A6A5C87}"/>
                  </a:ext>
                </a:extLst>
              </p:cNvPr>
              <p:cNvGrpSpPr/>
              <p:nvPr/>
            </p:nvGrpSpPr>
            <p:grpSpPr>
              <a:xfrm>
                <a:off x="4191989" y="330613"/>
                <a:ext cx="1211470" cy="510463"/>
                <a:chOff x="0" y="-37953"/>
                <a:chExt cx="1038534" cy="512298"/>
              </a:xfrm>
            </p:grpSpPr>
            <p:sp>
              <p:nvSpPr>
                <p:cNvPr id="20" name="矢印: 山形 19">
                  <a:extLst>
                    <a:ext uri="{FF2B5EF4-FFF2-40B4-BE49-F238E27FC236}">
                      <a16:creationId xmlns:a16="http://schemas.microsoft.com/office/drawing/2014/main" id="{B74E012F-F433-4961-9EBB-A4CBC46DA80A}"/>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1" name="テキスト ボックス 2">
                  <a:extLst>
                    <a:ext uri="{FF2B5EF4-FFF2-40B4-BE49-F238E27FC236}">
                      <a16:creationId xmlns:a16="http://schemas.microsoft.com/office/drawing/2014/main" id="{FB27AF72-3D34-4EC2-99BD-2A0709BBC334}"/>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32" name="矢印: 山形 31">
            <a:extLst>
              <a:ext uri="{FF2B5EF4-FFF2-40B4-BE49-F238E27FC236}">
                <a16:creationId xmlns:a16="http://schemas.microsoft.com/office/drawing/2014/main" id="{CDF8C48E-AAF8-42CC-BF70-7F9B1CC8BF00}"/>
              </a:ext>
            </a:extLst>
          </p:cNvPr>
          <p:cNvSpPr/>
          <p:nvPr/>
        </p:nvSpPr>
        <p:spPr>
          <a:xfrm>
            <a:off x="6108692" y="1041425"/>
            <a:ext cx="2855795"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33" name="グループ化 32">
            <a:extLst>
              <a:ext uri="{FF2B5EF4-FFF2-40B4-BE49-F238E27FC236}">
                <a16:creationId xmlns:a16="http://schemas.microsoft.com/office/drawing/2014/main" id="{A089BDB1-E62B-4F28-97B3-1E49199E62D2}"/>
              </a:ext>
            </a:extLst>
          </p:cNvPr>
          <p:cNvGrpSpPr/>
          <p:nvPr/>
        </p:nvGrpSpPr>
        <p:grpSpPr>
          <a:xfrm>
            <a:off x="245576" y="759229"/>
            <a:ext cx="7311172" cy="252602"/>
            <a:chOff x="254637" y="779657"/>
            <a:chExt cx="7311172" cy="235971"/>
          </a:xfrm>
        </p:grpSpPr>
        <p:grpSp>
          <p:nvGrpSpPr>
            <p:cNvPr id="34" name="グループ化 33">
              <a:extLst>
                <a:ext uri="{FF2B5EF4-FFF2-40B4-BE49-F238E27FC236}">
                  <a16:creationId xmlns:a16="http://schemas.microsoft.com/office/drawing/2014/main" id="{E16ACFFB-C066-4ADD-B465-34C2757F0C32}"/>
                </a:ext>
              </a:extLst>
            </p:cNvPr>
            <p:cNvGrpSpPr/>
            <p:nvPr/>
          </p:nvGrpSpPr>
          <p:grpSpPr>
            <a:xfrm>
              <a:off x="1207961" y="779657"/>
              <a:ext cx="6357848" cy="235971"/>
              <a:chOff x="947910" y="374661"/>
              <a:chExt cx="6357848" cy="235971"/>
            </a:xfrm>
          </p:grpSpPr>
          <p:sp>
            <p:nvSpPr>
              <p:cNvPr id="36" name="平行四辺形 35">
                <a:extLst>
                  <a:ext uri="{FF2B5EF4-FFF2-40B4-BE49-F238E27FC236}">
                    <a16:creationId xmlns:a16="http://schemas.microsoft.com/office/drawing/2014/main" id="{F507119A-49E6-4ACF-A3F9-15DD2197C223}"/>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7" name="平行四辺形 36">
                <a:extLst>
                  <a:ext uri="{FF2B5EF4-FFF2-40B4-BE49-F238E27FC236}">
                    <a16:creationId xmlns:a16="http://schemas.microsoft.com/office/drawing/2014/main" id="{557338E0-A986-4003-85A3-5F26711299DC}"/>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38" name="平行四辺形 37">
                <a:extLst>
                  <a:ext uri="{FF2B5EF4-FFF2-40B4-BE49-F238E27FC236}">
                    <a16:creationId xmlns:a16="http://schemas.microsoft.com/office/drawing/2014/main" id="{FC4FDD58-3D19-479B-B13C-01F42961761C}"/>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9" name="平行四辺形 38">
                <a:extLst>
                  <a:ext uri="{FF2B5EF4-FFF2-40B4-BE49-F238E27FC236}">
                    <a16:creationId xmlns:a16="http://schemas.microsoft.com/office/drawing/2014/main" id="{4DF8E965-B92C-4074-819A-99976C184B0A}"/>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35" name="平行四辺形 58">
              <a:extLst>
                <a:ext uri="{FF2B5EF4-FFF2-40B4-BE49-F238E27FC236}">
                  <a16:creationId xmlns:a16="http://schemas.microsoft.com/office/drawing/2014/main" id="{4B80916C-9E32-48C2-B264-0AE935B83C88}"/>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40" name="平行四辺形 39">
            <a:extLst>
              <a:ext uri="{FF2B5EF4-FFF2-40B4-BE49-F238E27FC236}">
                <a16:creationId xmlns:a16="http://schemas.microsoft.com/office/drawing/2014/main" id="{739C7C25-3516-4032-A347-B631F379FF41}"/>
              </a:ext>
            </a:extLst>
          </p:cNvPr>
          <p:cNvSpPr/>
          <p:nvPr/>
        </p:nvSpPr>
        <p:spPr>
          <a:xfrm flipH="1">
            <a:off x="5836533" y="752050"/>
            <a:ext cx="1798020"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grpSp>
        <p:nvGrpSpPr>
          <p:cNvPr id="41" name="グループ化 40">
            <a:extLst>
              <a:ext uri="{FF2B5EF4-FFF2-40B4-BE49-F238E27FC236}">
                <a16:creationId xmlns:a16="http://schemas.microsoft.com/office/drawing/2014/main" id="{81D0DD66-9F6C-4BE6-A1A1-8325C0D7A8D5}"/>
              </a:ext>
            </a:extLst>
          </p:cNvPr>
          <p:cNvGrpSpPr/>
          <p:nvPr/>
        </p:nvGrpSpPr>
        <p:grpSpPr>
          <a:xfrm>
            <a:off x="218160" y="747690"/>
            <a:ext cx="1520697" cy="953118"/>
            <a:chOff x="230378" y="727620"/>
            <a:chExt cx="1508480" cy="927427"/>
          </a:xfrm>
        </p:grpSpPr>
        <p:sp>
          <p:nvSpPr>
            <p:cNvPr id="42" name="平行四辺形 58">
              <a:extLst>
                <a:ext uri="{FF2B5EF4-FFF2-40B4-BE49-F238E27FC236}">
                  <a16:creationId xmlns:a16="http://schemas.microsoft.com/office/drawing/2014/main" id="{D5BD530A-0FBF-49BB-9C1E-C76175D0E85B}"/>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3" name="矢印: 五方向 42">
              <a:extLst>
                <a:ext uri="{FF2B5EF4-FFF2-40B4-BE49-F238E27FC236}">
                  <a16:creationId xmlns:a16="http://schemas.microsoft.com/office/drawing/2014/main" id="{552BEBE3-1536-4B24-9C63-B7C69C3D8A4A}"/>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44" name="矢印: 山形 43">
            <a:extLst>
              <a:ext uri="{FF2B5EF4-FFF2-40B4-BE49-F238E27FC236}">
                <a16:creationId xmlns:a16="http://schemas.microsoft.com/office/drawing/2014/main" id="{D0BB1E4E-FD89-4526-8F2E-174439A5811D}"/>
              </a:ext>
            </a:extLst>
          </p:cNvPr>
          <p:cNvSpPr/>
          <p:nvPr/>
        </p:nvSpPr>
        <p:spPr>
          <a:xfrm>
            <a:off x="1361972" y="1038978"/>
            <a:ext cx="3458769"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45" name="平行四辺形 44">
            <a:extLst>
              <a:ext uri="{FF2B5EF4-FFF2-40B4-BE49-F238E27FC236}">
                <a16:creationId xmlns:a16="http://schemas.microsoft.com/office/drawing/2014/main" id="{1933DFCE-E374-4EA3-8646-994F9204F545}"/>
              </a:ext>
            </a:extLst>
          </p:cNvPr>
          <p:cNvSpPr/>
          <p:nvPr/>
        </p:nvSpPr>
        <p:spPr>
          <a:xfrm flipH="1">
            <a:off x="1104907" y="749603"/>
            <a:ext cx="3426600"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250960712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9</a:t>
            </a:fld>
            <a:endParaRPr altLang="en-US" dirty="0" lang="ja-JP">
              <a:solidFill>
                <a:prstClr val="black">
                  <a:tint val="75000"/>
                </a:prstClr>
              </a:solidFill>
            </a:endParaRPr>
          </a:p>
        </p:txBody>
      </p:sp>
      <p:sp>
        <p:nvSpPr>
          <p:cNvPr id="4" name="正方形/長方形 3">
            <a:extLst>
              <a:ext uri="{FF2B5EF4-FFF2-40B4-BE49-F238E27FC236}">
                <a16:creationId xmlns:a16="http://schemas.microsoft.com/office/drawing/2014/main" id="{E0530C0D-CE7A-492A-8CFB-781B3EDE91EA}"/>
              </a:ext>
            </a:extLst>
          </p:cNvPr>
          <p:cNvSpPr/>
          <p:nvPr/>
        </p:nvSpPr>
        <p:spPr>
          <a:xfrm>
            <a:off x="500363" y="3319671"/>
            <a:ext cx="8398060" cy="2823062"/>
          </a:xfrm>
          <a:prstGeom prst="rect">
            <a:avLst/>
          </a:prstGeom>
          <a:ln w="19050">
            <a:noFill/>
          </a:ln>
        </p:spPr>
        <p:txBody>
          <a:bodyPr anchor="ctr" bIns="72000" lIns="72000" rIns="0" tIns="72000" wrap="square">
            <a:spAutoFit/>
          </a:bodyPr>
          <a:lstStyle/>
          <a:p>
            <a:pPr>
              <a:spcBef>
                <a:spcPts val="0"/>
              </a:spcBef>
            </a:pPr>
            <a:r>
              <a:rPr altLang="en-US" b="0" dirty="0" kumimoji="0" lang="ja-JP" sz="1800">
                <a:latin charset="-128" panose="020B0604030504040204" pitchFamily="50" typeface="メイリオ"/>
                <a:ea charset="-128" panose="020B0604030504040204" pitchFamily="50" typeface="メイリオ"/>
              </a:rPr>
              <a:t>○　出願内容の登録後、</a:t>
            </a:r>
            <a:r>
              <a:rPr altLang="en-US" dirty="0" kumimoji="0" lang="ja-JP" sz="1800" u="sng">
                <a:solidFill>
                  <a:srgbClr val="FF0000"/>
                </a:solidFill>
                <a:latin charset="-128" panose="020B0604030504040204" pitchFamily="50" typeface="メイリオ"/>
                <a:ea charset="-128" panose="020B0604030504040204" pitchFamily="50" typeface="メイリオ"/>
              </a:rPr>
              <a:t>選択した支払方法（クレジットカード・</a:t>
            </a:r>
            <a:endParaRPr altLang="ja-JP" dirty="0" kumimoji="0" lang="en-US" sz="1800" u="sng">
              <a:solidFill>
                <a:srgbClr val="FF0000"/>
              </a:solidFill>
              <a:latin charset="-128" panose="020B0604030504040204" pitchFamily="50" typeface="メイリオ"/>
              <a:ea charset="-128" panose="020B0604030504040204" pitchFamily="50" typeface="メイリオ"/>
            </a:endParaRPr>
          </a:p>
          <a:p>
            <a:pPr>
              <a:spcBef>
                <a:spcPts val="0"/>
              </a:spcBef>
            </a:pPr>
            <a:r>
              <a:rPr altLang="ja-JP" dirty="0" kumimoji="0" lang="en-US" sz="1800">
                <a:solidFill>
                  <a:srgbClr val="FF0000"/>
                </a:solidFill>
                <a:latin charset="-128" panose="020B0604030504040204" pitchFamily="50" typeface="メイリオ"/>
                <a:ea charset="-128" panose="020B0604030504040204" pitchFamily="50" typeface="メイリオ"/>
              </a:rPr>
              <a:t>   </a:t>
            </a:r>
            <a:r>
              <a:rPr altLang="en-US" dirty="0" kumimoji="0" lang="ja-JP" sz="1800" u="sng">
                <a:solidFill>
                  <a:srgbClr val="FF0000"/>
                </a:solidFill>
                <a:latin charset="-128" panose="020B0604030504040204" pitchFamily="50" typeface="メイリオ"/>
                <a:ea charset="-128" panose="020B0604030504040204" pitchFamily="50" typeface="メイリオ"/>
              </a:rPr>
              <a:t>コンビニエンスストア・</a:t>
            </a:r>
            <a:r>
              <a:rPr altLang="ja-JP" dirty="0" kumimoji="0" lang="en-US" sz="1800" u="sng">
                <a:solidFill>
                  <a:srgbClr val="FF0000"/>
                </a:solidFill>
                <a:latin charset="-128" panose="020B0604030504040204" pitchFamily="50" typeface="メイリオ"/>
                <a:ea charset="-128" panose="020B0604030504040204" pitchFamily="50" typeface="メイリオ"/>
              </a:rPr>
              <a:t>Pay-easy</a:t>
            </a:r>
            <a:r>
              <a:rPr altLang="en-US" dirty="0" kumimoji="0" lang="ja-JP" sz="1800" u="sng">
                <a:solidFill>
                  <a:srgbClr val="FF0000"/>
                </a:solidFill>
                <a:latin charset="-128" panose="020B0604030504040204" pitchFamily="50" typeface="メイリオ"/>
                <a:ea charset="-128" panose="020B0604030504040204" pitchFamily="50" typeface="メイリオ"/>
              </a:rPr>
              <a:t>（ペイジー）のいずれか）</a:t>
            </a:r>
            <a:r>
              <a:rPr altLang="en-US" b="0" dirty="0" kumimoji="0" lang="ja-JP" sz="1800">
                <a:latin charset="-128" panose="020B0604030504040204" pitchFamily="50" typeface="メイリオ"/>
                <a:ea charset="-128" panose="020B0604030504040204" pitchFamily="50" typeface="メイリオ"/>
              </a:rPr>
              <a:t>により、</a:t>
            </a:r>
            <a:endParaRPr altLang="ja-JP" b="0" dirty="0" kumimoji="0" lang="en-US" sz="1800">
              <a:latin charset="-128" panose="020B0604030504040204" pitchFamily="50" typeface="メイリオ"/>
              <a:ea charset="-128" panose="020B0604030504040204" pitchFamily="50" typeface="メイリオ"/>
            </a:endParaRPr>
          </a:p>
          <a:p>
            <a:pPr>
              <a:spcBef>
                <a:spcPts val="0"/>
              </a:spcBef>
            </a:pPr>
            <a:r>
              <a:rPr altLang="ja-JP" b="0" dirty="0" kumimoji="0" lang="en-US" sz="1800">
                <a:latin charset="-128" panose="020B0604030504040204" pitchFamily="50" typeface="メイリオ"/>
                <a:ea charset="-128" panose="020B0604030504040204" pitchFamily="50" typeface="メイリオ"/>
              </a:rPr>
              <a:t>   </a:t>
            </a:r>
            <a:r>
              <a:rPr altLang="en-US" b="0" dirty="0" kumimoji="0" lang="ja-JP" sz="1800">
                <a:latin charset="-128" panose="020B0604030504040204" pitchFamily="50" typeface="メイリオ"/>
                <a:ea charset="-128" panose="020B0604030504040204" pitchFamily="50" typeface="メイリオ"/>
              </a:rPr>
              <a:t>検定料（及び成績閲覧手数料）を支払う。</a:t>
            </a:r>
            <a:endParaRPr altLang="ja-JP" b="0" dirty="0" kumimoji="0" lang="en-US" sz="1800">
              <a:latin charset="-128" panose="020B0604030504040204" pitchFamily="50" typeface="メイリオ"/>
              <a:ea charset="-128" panose="020B0604030504040204" pitchFamily="50" typeface="メイリオ"/>
            </a:endParaRPr>
          </a:p>
          <a:p>
            <a:pPr>
              <a:spcBef>
                <a:spcPts val="0"/>
              </a:spcBef>
            </a:pPr>
            <a:r>
              <a:rPr altLang="en-US" b="0" dirty="0" kumimoji="0" lang="ja-JP" sz="1800">
                <a:latin charset="-128" panose="020B0604030504040204" pitchFamily="50" typeface="メイリオ"/>
                <a:ea charset="-128" panose="020B0604030504040204" pitchFamily="50" typeface="メイリオ"/>
              </a:rPr>
              <a:t>　</a:t>
            </a:r>
            <a:r>
              <a:rPr altLang="ja-JP" b="0" dirty="0" kumimoji="0" lang="en-US" sz="1800">
                <a:latin charset="-128" panose="020B0604030504040204" pitchFamily="50" typeface="メイリオ"/>
                <a:ea charset="-128" panose="020B0604030504040204" pitchFamily="50" typeface="メイリオ"/>
              </a:rPr>
              <a:t>※</a:t>
            </a:r>
            <a:r>
              <a:rPr altLang="en-US" b="0" dirty="0" kumimoji="0" lang="ja-JP" sz="1800">
                <a:latin charset="-128" panose="020B0604030504040204" pitchFamily="50" typeface="メイリオ"/>
                <a:ea charset="-128" panose="020B0604030504040204" pitchFamily="50" typeface="メイリオ"/>
              </a:rPr>
              <a:t>　検定料等の支払いには、支払方法を問わず、手数料（</a:t>
            </a:r>
            <a:r>
              <a:rPr altLang="ja-JP" b="0" dirty="0" kumimoji="0" lang="en-US" sz="1800">
                <a:latin charset="-128" panose="020B0604030504040204" pitchFamily="50" typeface="メイリオ"/>
                <a:ea charset="-128" panose="020B0604030504040204" pitchFamily="50" typeface="メイリオ"/>
              </a:rPr>
              <a:t>188</a:t>
            </a:r>
            <a:r>
              <a:rPr altLang="en-US" b="0" dirty="0" kumimoji="0" lang="ja-JP" sz="1800">
                <a:latin charset="-128" panose="020B0604030504040204" pitchFamily="50" typeface="メイリオ"/>
                <a:ea charset="-128" panose="020B0604030504040204" pitchFamily="50" typeface="メイリオ"/>
              </a:rPr>
              <a:t>円）が発生</a:t>
            </a:r>
          </a:p>
          <a:p>
            <a:pPr>
              <a:spcBef>
                <a:spcPts val="1800"/>
              </a:spcBef>
            </a:pPr>
            <a:r>
              <a:rPr altLang="en-US" b="0" dirty="0" kumimoji="0" lang="ja-JP" sz="1800">
                <a:latin charset="-128" panose="020B0604030504040204" pitchFamily="50" typeface="メイリオ"/>
                <a:ea charset="-128" panose="020B0604030504040204" pitchFamily="50" typeface="メイリオ"/>
              </a:rPr>
              <a:t>○　検定料は従前から変更なし</a:t>
            </a:r>
            <a:endParaRPr altLang="ja-JP" b="0" dirty="0" kumimoji="0" lang="en-US" sz="1800">
              <a:latin charset="-128" panose="020B0604030504040204" pitchFamily="50" typeface="メイリオ"/>
              <a:ea charset="-128" panose="020B0604030504040204" pitchFamily="50" typeface="メイリオ"/>
            </a:endParaRPr>
          </a:p>
          <a:p>
            <a:pPr>
              <a:spcBef>
                <a:spcPts val="0"/>
              </a:spcBef>
            </a:pPr>
            <a:r>
              <a:rPr altLang="en-US" b="0" dirty="0" kumimoji="0" lang="ja-JP" sz="1800">
                <a:latin charset="-128" panose="020B0604030504040204" pitchFamily="50" typeface="メイリオ"/>
                <a:ea charset="-128" panose="020B0604030504040204" pitchFamily="50" typeface="メイリオ"/>
              </a:rPr>
              <a:t>   （</a:t>
            </a:r>
            <a:r>
              <a:rPr altLang="ja-JP" b="0" dirty="0" kumimoji="0" lang="en-US" sz="1800">
                <a:latin charset="-128" panose="020B0604030504040204" pitchFamily="50" typeface="メイリオ"/>
                <a:ea charset="-128" panose="020B0604030504040204" pitchFamily="50" typeface="メイリオ"/>
              </a:rPr>
              <a:t>3</a:t>
            </a:r>
            <a:r>
              <a:rPr altLang="en-US" b="0" dirty="0" kumimoji="0" lang="ja-JP" sz="1800">
                <a:latin charset="-128" panose="020B0604030504040204" pitchFamily="50" typeface="メイリオ"/>
                <a:ea charset="-128" panose="020B0604030504040204" pitchFamily="50" typeface="メイリオ"/>
              </a:rPr>
              <a:t>教科以上：</a:t>
            </a:r>
            <a:r>
              <a:rPr altLang="ja-JP" b="0" dirty="0" kumimoji="0" lang="en-US" sz="1800">
                <a:latin charset="-128" panose="020B0604030504040204" pitchFamily="50" typeface="メイリオ"/>
                <a:ea charset="-128" panose="020B0604030504040204" pitchFamily="50" typeface="メイリオ"/>
              </a:rPr>
              <a:t>18,000</a:t>
            </a:r>
            <a:r>
              <a:rPr altLang="en-US" b="0" dirty="0" kumimoji="0" lang="ja-JP" sz="1800">
                <a:latin charset="-128" panose="020B0604030504040204" pitchFamily="50" typeface="メイリオ"/>
                <a:ea charset="-128" panose="020B0604030504040204" pitchFamily="50" typeface="メイリオ"/>
              </a:rPr>
              <a:t>円、２教科以下：</a:t>
            </a:r>
            <a:r>
              <a:rPr altLang="ja-JP" b="0" dirty="0" kumimoji="0" lang="en-US" sz="1800">
                <a:latin charset="-128" panose="020B0604030504040204" pitchFamily="50" typeface="メイリオ"/>
                <a:ea charset="-128" panose="020B0604030504040204" pitchFamily="50" typeface="メイリオ"/>
              </a:rPr>
              <a:t>12,000</a:t>
            </a:r>
            <a:r>
              <a:rPr altLang="en-US" b="0" dirty="0" kumimoji="0" lang="ja-JP" sz="1800">
                <a:latin charset="-128" panose="020B0604030504040204" pitchFamily="50" typeface="メイリオ"/>
                <a:ea charset="-128" panose="020B0604030504040204" pitchFamily="50" typeface="メイリオ"/>
              </a:rPr>
              <a:t>円）</a:t>
            </a:r>
          </a:p>
          <a:p>
            <a:pPr>
              <a:spcBef>
                <a:spcPts val="1800"/>
              </a:spcBef>
            </a:pPr>
            <a:r>
              <a:rPr altLang="en-US" b="0" dirty="0" kumimoji="0" lang="ja-JP" sz="1800">
                <a:latin charset="-128" panose="020B0604030504040204" pitchFamily="50" typeface="メイリオ"/>
                <a:ea charset="-128" panose="020B0604030504040204" pitchFamily="50" typeface="メイリオ"/>
              </a:rPr>
              <a:t>○　成績の閲覧を希望する場合は、成績閲覧手数料（</a:t>
            </a:r>
            <a:r>
              <a:rPr altLang="ja-JP" b="0" dirty="0" kumimoji="0" lang="en-US" sz="1800">
                <a:latin charset="-128" panose="020B0604030504040204" pitchFamily="50" typeface="メイリオ"/>
                <a:ea charset="-128" panose="020B0604030504040204" pitchFamily="50" typeface="メイリオ"/>
              </a:rPr>
              <a:t>300</a:t>
            </a:r>
            <a:r>
              <a:rPr altLang="en-US" b="0" dirty="0" kumimoji="0" lang="ja-JP" sz="1800">
                <a:latin charset="-128" panose="020B0604030504040204" pitchFamily="50" typeface="メイリオ"/>
                <a:ea charset="-128" panose="020B0604030504040204" pitchFamily="50" typeface="メイリオ"/>
              </a:rPr>
              <a:t>円）を検定料と併せ</a:t>
            </a:r>
            <a:br>
              <a:rPr altLang="ja-JP" b="0" dirty="0" kumimoji="0" lang="en-US" sz="1800">
                <a:latin charset="-128" panose="020B0604030504040204" pitchFamily="50" typeface="メイリオ"/>
                <a:ea charset="-128" panose="020B0604030504040204" pitchFamily="50" typeface="メイリオ"/>
              </a:rPr>
            </a:br>
            <a:r>
              <a:rPr altLang="en-US" b="0" dirty="0" kumimoji="0" lang="ja-JP" sz="1800">
                <a:latin charset="-128" panose="020B0604030504040204" pitchFamily="50" typeface="メイリオ"/>
                <a:ea charset="-128" panose="020B0604030504040204" pitchFamily="50" typeface="メイリオ"/>
              </a:rPr>
              <a:t>　</a:t>
            </a:r>
            <a:r>
              <a:rPr altLang="en-US" b="0" dirty="0" err="1" kumimoji="0" lang="ja-JP" sz="1800">
                <a:latin charset="-128" panose="020B0604030504040204" pitchFamily="50" typeface="メイリオ"/>
                <a:ea charset="-128" panose="020B0604030504040204" pitchFamily="50" typeface="メイリオ"/>
              </a:rPr>
              <a:t>て</a:t>
            </a:r>
            <a:r>
              <a:rPr altLang="en-US" b="0" dirty="0" kumimoji="0" lang="ja-JP" sz="1800">
                <a:latin charset="-128" panose="020B0604030504040204" pitchFamily="50" typeface="メイリオ"/>
                <a:ea charset="-128" panose="020B0604030504040204" pitchFamily="50" typeface="メイリオ"/>
              </a:rPr>
              <a:t>支払う。</a:t>
            </a:r>
            <a:endParaRPr altLang="ja-JP" b="0" dirty="0" kumimoji="0" lang="en-US" sz="1800">
              <a:latin charset="-128" panose="020B0604030504040204" pitchFamily="50" typeface="メイリオ"/>
              <a:ea charset="-128" panose="020B0604030504040204" pitchFamily="50" typeface="メイリオ"/>
            </a:endParaRPr>
          </a:p>
        </p:txBody>
      </p:sp>
      <p:sp>
        <p:nvSpPr>
          <p:cNvPr id="12" name="正方形/長方形 11">
            <a:extLst>
              <a:ext uri="{FF2B5EF4-FFF2-40B4-BE49-F238E27FC236}">
                <a16:creationId xmlns:a16="http://schemas.microsoft.com/office/drawing/2014/main" id="{CCFB2CA0-E95F-4DA6-8F5C-F58E4EA4A2D8}"/>
              </a:ext>
            </a:extLst>
          </p:cNvPr>
          <p:cNvSpPr/>
          <p:nvPr/>
        </p:nvSpPr>
        <p:spPr>
          <a:xfrm>
            <a:off x="986950" y="2003643"/>
            <a:ext cx="7689505" cy="910607"/>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charset="-128" panose="020B0604030504040204" pitchFamily="50" typeface="メイリオ"/>
                <a:ea charset="-128" panose="020B0604030504040204" pitchFamily="50" typeface="メイリオ"/>
              </a:rPr>
              <a:t>【</a:t>
            </a:r>
            <a:r>
              <a:rPr altLang="en-US" dirty="0" kumimoji="0" lang="ja-JP" sz="2000">
                <a:latin charset="-128" panose="020B0604030504040204" pitchFamily="50" typeface="メイリオ"/>
                <a:ea charset="-128" panose="020B0604030504040204" pitchFamily="50" typeface="メイリオ"/>
              </a:rPr>
              <a:t>検定料等支払期間</a:t>
            </a:r>
            <a:r>
              <a:rPr altLang="ja-JP" dirty="0" kumimoji="0" lang="en-US" sz="2000">
                <a:latin charset="-128" panose="020B0604030504040204" pitchFamily="50" typeface="メイリオ"/>
                <a:ea charset="-128" panose="020B0604030504040204" pitchFamily="50" typeface="メイリオ"/>
              </a:rPr>
              <a:t>】</a:t>
            </a:r>
            <a:endParaRPr altLang="en-US" b="0" dirty="0" kumimoji="0" lang="ja-JP" sz="2000">
              <a:latin charset="-128" panose="020B0604030504040204" pitchFamily="50" typeface="メイリオ"/>
              <a:ea charset="-128" panose="020B0604030504040204" pitchFamily="50" typeface="メイリオ"/>
            </a:endParaRPr>
          </a:p>
          <a:p>
            <a:pPr indent="-457200" marL="180000">
              <a:spcBef>
                <a:spcPts val="600"/>
              </a:spcBef>
              <a:spcAft>
                <a:spcPts val="0"/>
              </a:spcAft>
              <a:defRPr/>
            </a:pPr>
            <a:r>
              <a:rPr altLang="en-US" dirty="0" kumimoji="0" lang="ja-JP" sz="2000">
                <a:latin charset="-128" panose="020B0604030504040204" pitchFamily="50" typeface="メイリオ"/>
                <a:ea charset="-128" panose="020B0604030504040204" pitchFamily="50" typeface="メイリオ"/>
              </a:rPr>
              <a:t>　</a:t>
            </a:r>
            <a:r>
              <a:rPr altLang="en-US" dirty="0" kumimoji="0" lang="ja-JP" sz="2000" u="sng">
                <a:latin charset="-128" panose="020B0604030504040204" pitchFamily="50" typeface="メイリオ"/>
                <a:ea charset="-128" panose="020B0604030504040204" pitchFamily="50" typeface="メイリオ"/>
              </a:rPr>
              <a:t>令和</a:t>
            </a:r>
            <a:r>
              <a:rPr altLang="ja-JP" dirty="0" kumimoji="0" lang="en-US" sz="2000" u="sng">
                <a:latin charset="-128" panose="020B0604030504040204" pitchFamily="50" typeface="メイリオ"/>
                <a:ea charset="-128" panose="020B0604030504040204" pitchFamily="50" typeface="メイリオ"/>
              </a:rPr>
              <a:t>8</a:t>
            </a:r>
            <a:r>
              <a:rPr altLang="en-US" dirty="0" kumimoji="0" lang="ja-JP" sz="2000" u="sng">
                <a:latin charset="-128" panose="020B0604030504040204" pitchFamily="50" typeface="メイリオ"/>
                <a:ea charset="-128" panose="020B0604030504040204" pitchFamily="50" typeface="メイリオ"/>
              </a:rPr>
              <a:t>年</a:t>
            </a:r>
            <a:r>
              <a:rPr altLang="ja-JP" dirty="0" kumimoji="0" lang="en-US" sz="2000" u="sng">
                <a:latin charset="-128" panose="020B0604030504040204" pitchFamily="50" typeface="メイリオ"/>
                <a:ea charset="-128" panose="020B0604030504040204" pitchFamily="50" typeface="メイリオ"/>
              </a:rPr>
              <a:t>9</a:t>
            </a:r>
            <a:r>
              <a:rPr altLang="en-US" dirty="0" kumimoji="0" lang="ja-JP" sz="2000" u="sng">
                <a:latin charset="-128" panose="020B0604030504040204" pitchFamily="50" typeface="メイリオ"/>
                <a:ea charset="-128" panose="020B0604030504040204" pitchFamily="50" typeface="メイリオ"/>
              </a:rPr>
              <a:t>月</a:t>
            </a:r>
            <a:r>
              <a:rPr altLang="ja-JP" dirty="0" kumimoji="0" lang="en-US" sz="2000" u="sng">
                <a:latin charset="-128" panose="020B0604030504040204" pitchFamily="50" typeface="メイリオ"/>
                <a:ea charset="-128" panose="020B0604030504040204" pitchFamily="50" typeface="メイリオ"/>
              </a:rPr>
              <a:t>15</a:t>
            </a:r>
            <a:r>
              <a:rPr altLang="en-US" dirty="0" kumimoji="0" lang="ja-JP" sz="2000" u="sng">
                <a:latin charset="-128" panose="020B0604030504040204" pitchFamily="50" typeface="メイリオ"/>
                <a:ea charset="-128" panose="020B0604030504040204" pitchFamily="50" typeface="メイリオ"/>
              </a:rPr>
              <a:t>日（火）</a:t>
            </a:r>
            <a:r>
              <a:rPr altLang="ja-JP" dirty="0" kumimoji="0" lang="en-US" sz="2000" u="sng">
                <a:latin charset="-128" panose="020B0604030504040204" pitchFamily="50" typeface="メイリオ"/>
                <a:ea charset="-128" panose="020B0604030504040204" pitchFamily="50" typeface="メイリオ"/>
              </a:rPr>
              <a:t>10:00 </a:t>
            </a:r>
            <a:r>
              <a:rPr altLang="en-US" dirty="0" kumimoji="0" lang="ja-JP" sz="2000" u="sng">
                <a:latin charset="-128" panose="020B0604030504040204" pitchFamily="50" typeface="メイリオ"/>
                <a:ea charset="-128" panose="020B0604030504040204" pitchFamily="50" typeface="メイリオ"/>
              </a:rPr>
              <a:t>～ </a:t>
            </a:r>
            <a:r>
              <a:rPr altLang="ja-JP" dirty="0" kumimoji="0" lang="en-US" sz="2000" u="sng">
                <a:solidFill>
                  <a:srgbClr val="FF0000"/>
                </a:solidFill>
                <a:latin charset="-128" panose="020B0604030504040204" pitchFamily="50" typeface="メイリオ"/>
                <a:ea charset="-128" panose="020B0604030504040204" pitchFamily="50" typeface="メイリオ"/>
              </a:rPr>
              <a:t>10</a:t>
            </a:r>
            <a:r>
              <a:rPr altLang="en-US" dirty="0" kumimoji="0" lang="ja-JP" sz="2000" u="sng">
                <a:solidFill>
                  <a:srgbClr val="FF0000"/>
                </a:solidFill>
                <a:latin charset="-128" panose="020B0604030504040204" pitchFamily="50" typeface="メイリオ"/>
                <a:ea charset="-128" panose="020B0604030504040204" pitchFamily="50" typeface="メイリオ"/>
              </a:rPr>
              <a:t>月</a:t>
            </a:r>
            <a:r>
              <a:rPr altLang="ja-JP" dirty="0" kumimoji="0" lang="en-US" sz="2000" u="sng">
                <a:solidFill>
                  <a:srgbClr val="FF0000"/>
                </a:solidFill>
                <a:latin charset="-128" panose="020B0604030504040204" pitchFamily="50" typeface="メイリオ"/>
                <a:ea charset="-128" panose="020B0604030504040204" pitchFamily="50" typeface="メイリオ"/>
              </a:rPr>
              <a:t>2</a:t>
            </a:r>
            <a:r>
              <a:rPr altLang="en-US" dirty="0" kumimoji="0" lang="ja-JP" sz="2000" u="sng">
                <a:solidFill>
                  <a:srgbClr val="FF0000"/>
                </a:solidFill>
                <a:latin charset="-128" panose="020B0604030504040204" pitchFamily="50" typeface="メイリオ"/>
                <a:ea charset="-128" panose="020B0604030504040204" pitchFamily="50" typeface="メイリオ"/>
              </a:rPr>
              <a:t>日（金）</a:t>
            </a:r>
            <a:r>
              <a:rPr altLang="ja-JP" dirty="0" kumimoji="0" lang="en-US" sz="2000" u="sng">
                <a:solidFill>
                  <a:srgbClr val="FF0000"/>
                </a:solidFill>
                <a:latin charset="-128" panose="020B0604030504040204" pitchFamily="50" typeface="メイリオ"/>
                <a:ea charset="-128" panose="020B0604030504040204" pitchFamily="50" typeface="メイリオ"/>
              </a:rPr>
              <a:t>23:59</a:t>
            </a:r>
          </a:p>
        </p:txBody>
      </p:sp>
      <p:grpSp>
        <p:nvGrpSpPr>
          <p:cNvPr id="10" name="グループ化 9">
            <a:extLst>
              <a:ext uri="{FF2B5EF4-FFF2-40B4-BE49-F238E27FC236}">
                <a16:creationId xmlns:a16="http://schemas.microsoft.com/office/drawing/2014/main" id="{F126F170-DE7D-42A8-920A-F856DAA46D15}"/>
              </a:ext>
            </a:extLst>
          </p:cNvPr>
          <p:cNvGrpSpPr/>
          <p:nvPr/>
        </p:nvGrpSpPr>
        <p:grpSpPr>
          <a:xfrm>
            <a:off x="245576" y="976984"/>
            <a:ext cx="8652847" cy="735066"/>
            <a:chOff x="5833" y="309665"/>
            <a:chExt cx="6147703" cy="555663"/>
          </a:xfrm>
        </p:grpSpPr>
        <p:grpSp>
          <p:nvGrpSpPr>
            <p:cNvPr id="11" name="グループ化 10">
              <a:extLst>
                <a:ext uri="{FF2B5EF4-FFF2-40B4-BE49-F238E27FC236}">
                  <a16:creationId xmlns:a16="http://schemas.microsoft.com/office/drawing/2014/main" id="{262E6856-5E9A-4B32-864B-5C9DA9A44103}"/>
                </a:ext>
              </a:extLst>
            </p:cNvPr>
            <p:cNvGrpSpPr/>
            <p:nvPr/>
          </p:nvGrpSpPr>
          <p:grpSpPr>
            <a:xfrm>
              <a:off x="5255580" y="309665"/>
              <a:ext cx="897956" cy="531098"/>
              <a:chOff x="188661" y="-58641"/>
              <a:chExt cx="1419363" cy="533009"/>
            </a:xfrm>
          </p:grpSpPr>
          <p:sp>
            <p:nvSpPr>
              <p:cNvPr id="29" name="矢印: 山形 28">
                <a:extLst>
                  <a:ext uri="{FF2B5EF4-FFF2-40B4-BE49-F238E27FC236}">
                    <a16:creationId xmlns:a16="http://schemas.microsoft.com/office/drawing/2014/main" id="{01123F53-15BC-4F76-98F4-35BE4B31D200}"/>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0" name="テキスト ボックス 2">
                <a:extLst>
                  <a:ext uri="{FF2B5EF4-FFF2-40B4-BE49-F238E27FC236}">
                    <a16:creationId xmlns:a16="http://schemas.microsoft.com/office/drawing/2014/main" id="{9C5AC1CD-49DB-445D-9B2C-BC007057F31C}"/>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13" name="グループ化 12">
              <a:extLst>
                <a:ext uri="{FF2B5EF4-FFF2-40B4-BE49-F238E27FC236}">
                  <a16:creationId xmlns:a16="http://schemas.microsoft.com/office/drawing/2014/main" id="{C9E39478-3069-429F-8E9A-963059174B00}"/>
                </a:ext>
              </a:extLst>
            </p:cNvPr>
            <p:cNvGrpSpPr/>
            <p:nvPr/>
          </p:nvGrpSpPr>
          <p:grpSpPr>
            <a:xfrm>
              <a:off x="5833" y="335199"/>
              <a:ext cx="5397626" cy="530129"/>
              <a:chOff x="5833" y="335199"/>
              <a:chExt cx="5397626" cy="530129"/>
            </a:xfrm>
          </p:grpSpPr>
          <p:grpSp>
            <p:nvGrpSpPr>
              <p:cNvPr id="14" name="グループ化 13">
                <a:extLst>
                  <a:ext uri="{FF2B5EF4-FFF2-40B4-BE49-F238E27FC236}">
                    <a16:creationId xmlns:a16="http://schemas.microsoft.com/office/drawing/2014/main" id="{D38B3802-5AB8-42F8-B357-051826BF6349}"/>
                  </a:ext>
                </a:extLst>
              </p:cNvPr>
              <p:cNvGrpSpPr/>
              <p:nvPr/>
            </p:nvGrpSpPr>
            <p:grpSpPr>
              <a:xfrm>
                <a:off x="5833" y="371241"/>
                <a:ext cx="1051379" cy="474980"/>
                <a:chOff x="23155" y="9045"/>
                <a:chExt cx="831394" cy="475013"/>
              </a:xfrm>
            </p:grpSpPr>
            <p:sp>
              <p:nvSpPr>
                <p:cNvPr id="27" name="矢印: 五方向 26">
                  <a:extLst>
                    <a:ext uri="{FF2B5EF4-FFF2-40B4-BE49-F238E27FC236}">
                      <a16:creationId xmlns:a16="http://schemas.microsoft.com/office/drawing/2014/main" id="{79550FDA-3435-45AB-A6D9-566CFF1D45CB}"/>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8" name="テキスト ボックス 2">
                  <a:extLst>
                    <a:ext uri="{FF2B5EF4-FFF2-40B4-BE49-F238E27FC236}">
                      <a16:creationId xmlns:a16="http://schemas.microsoft.com/office/drawing/2014/main" id="{21E17DC7-1C89-4D10-B7F5-390B6AB3CE25}"/>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5" name="グループ化 14">
                <a:extLst>
                  <a:ext uri="{FF2B5EF4-FFF2-40B4-BE49-F238E27FC236}">
                    <a16:creationId xmlns:a16="http://schemas.microsoft.com/office/drawing/2014/main" id="{52669FB1-0C82-493C-852A-6A9761552A9F}"/>
                  </a:ext>
                </a:extLst>
              </p:cNvPr>
              <p:cNvGrpSpPr/>
              <p:nvPr/>
            </p:nvGrpSpPr>
            <p:grpSpPr>
              <a:xfrm>
                <a:off x="901336" y="353333"/>
                <a:ext cx="1213526" cy="488565"/>
                <a:chOff x="43713" y="-14806"/>
                <a:chExt cx="1145387" cy="489151"/>
              </a:xfrm>
            </p:grpSpPr>
            <p:sp>
              <p:nvSpPr>
                <p:cNvPr id="25" name="矢印: 山形 24">
                  <a:extLst>
                    <a:ext uri="{FF2B5EF4-FFF2-40B4-BE49-F238E27FC236}">
                      <a16:creationId xmlns:a16="http://schemas.microsoft.com/office/drawing/2014/main" id="{8918FD71-5DB2-4AE7-AF6D-84D50A922655}"/>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6" name="テキスト ボックス 2">
                  <a:extLst>
                    <a:ext uri="{FF2B5EF4-FFF2-40B4-BE49-F238E27FC236}">
                      <a16:creationId xmlns:a16="http://schemas.microsoft.com/office/drawing/2014/main" id="{6F570FAE-E1EE-4F3D-863B-D2E84EBA46DD}"/>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16" name="グループ化 15">
                <a:extLst>
                  <a:ext uri="{FF2B5EF4-FFF2-40B4-BE49-F238E27FC236}">
                    <a16:creationId xmlns:a16="http://schemas.microsoft.com/office/drawing/2014/main" id="{91051039-94DE-4E95-BD29-95960DFA4D9C}"/>
                  </a:ext>
                </a:extLst>
              </p:cNvPr>
              <p:cNvGrpSpPr/>
              <p:nvPr/>
            </p:nvGrpSpPr>
            <p:grpSpPr>
              <a:xfrm>
                <a:off x="1971304" y="342007"/>
                <a:ext cx="1259840" cy="499485"/>
                <a:chOff x="0" y="-26164"/>
                <a:chExt cx="1280889" cy="500509"/>
              </a:xfrm>
            </p:grpSpPr>
            <p:sp>
              <p:nvSpPr>
                <p:cNvPr id="23" name="矢印: 山形 22">
                  <a:extLst>
                    <a:ext uri="{FF2B5EF4-FFF2-40B4-BE49-F238E27FC236}">
                      <a16:creationId xmlns:a16="http://schemas.microsoft.com/office/drawing/2014/main" id="{DBCB373F-84D8-4779-AF02-69369E685F82}"/>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4" name="テキスト ボックス 2">
                  <a:extLst>
                    <a:ext uri="{FF2B5EF4-FFF2-40B4-BE49-F238E27FC236}">
                      <a16:creationId xmlns:a16="http://schemas.microsoft.com/office/drawing/2014/main" id="{70AFE2A5-297B-458D-AB95-CB431678912D}"/>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7" name="グループ化 16">
                <a:extLst>
                  <a:ext uri="{FF2B5EF4-FFF2-40B4-BE49-F238E27FC236}">
                    <a16:creationId xmlns:a16="http://schemas.microsoft.com/office/drawing/2014/main" id="{8ACAD821-6EFB-46A4-B8E5-DA465BCE536C}"/>
                  </a:ext>
                </a:extLst>
              </p:cNvPr>
              <p:cNvGrpSpPr/>
              <p:nvPr/>
            </p:nvGrpSpPr>
            <p:grpSpPr>
              <a:xfrm>
                <a:off x="3081647" y="335199"/>
                <a:ext cx="1259840" cy="506131"/>
                <a:chOff x="2446" y="-32999"/>
                <a:chExt cx="1080000" cy="507344"/>
              </a:xfrm>
            </p:grpSpPr>
            <p:sp>
              <p:nvSpPr>
                <p:cNvPr id="21" name="矢印: 山形 20">
                  <a:extLst>
                    <a:ext uri="{FF2B5EF4-FFF2-40B4-BE49-F238E27FC236}">
                      <a16:creationId xmlns:a16="http://schemas.microsoft.com/office/drawing/2014/main" id="{53DC18AE-2F8D-4FE3-BCE3-6B95C132CF33}"/>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2" name="テキスト ボックス 2">
                  <a:extLst>
                    <a:ext uri="{FF2B5EF4-FFF2-40B4-BE49-F238E27FC236}">
                      <a16:creationId xmlns:a16="http://schemas.microsoft.com/office/drawing/2014/main" id="{754B7109-7001-49BF-A642-8B7F22A2FDFA}"/>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8" name="グループ化 17">
                <a:extLst>
                  <a:ext uri="{FF2B5EF4-FFF2-40B4-BE49-F238E27FC236}">
                    <a16:creationId xmlns:a16="http://schemas.microsoft.com/office/drawing/2014/main" id="{B3D3DC13-F108-45EB-AAD3-FD7FF8394F0D}"/>
                  </a:ext>
                </a:extLst>
              </p:cNvPr>
              <p:cNvGrpSpPr/>
              <p:nvPr/>
            </p:nvGrpSpPr>
            <p:grpSpPr>
              <a:xfrm>
                <a:off x="4191989" y="363428"/>
                <a:ext cx="1211470" cy="501900"/>
                <a:chOff x="0" y="-5020"/>
                <a:chExt cx="1038534" cy="503704"/>
              </a:xfrm>
            </p:grpSpPr>
            <p:sp>
              <p:nvSpPr>
                <p:cNvPr id="19" name="矢印: 山形 18">
                  <a:extLst>
                    <a:ext uri="{FF2B5EF4-FFF2-40B4-BE49-F238E27FC236}">
                      <a16:creationId xmlns:a16="http://schemas.microsoft.com/office/drawing/2014/main" id="{B6D612A9-A9D0-4F76-9EBE-7FE9A570248C}"/>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0" name="テキスト ボックス 2">
                  <a:extLst>
                    <a:ext uri="{FF2B5EF4-FFF2-40B4-BE49-F238E27FC236}">
                      <a16:creationId xmlns:a16="http://schemas.microsoft.com/office/drawing/2014/main" id="{C3E19871-A951-4045-8AC1-3E9C5DF67409}"/>
                    </a:ext>
                  </a:extLst>
                </p:cNvPr>
                <p:cNvSpPr txBox="1">
                  <a:spLocks noChangeArrowheads="1"/>
                </p:cNvSpPr>
                <p:nvPr/>
              </p:nvSpPr>
              <p:spPr bwMode="auto">
                <a:xfrm>
                  <a:off x="180843" y="-5020"/>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検定料等</a:t>
                  </a:r>
                  <a:endParaRPr altLang="ja-JP" b="1" dirty="0" kern="100" lang="en-US" sz="1800">
                    <a:solidFill>
                      <a:srgbClr val="8064A2"/>
                    </a:solidFill>
                    <a:effectLst/>
                    <a:latin charset="-128" panose="020B0604030504040204" pitchFamily="50" typeface="メイリオ"/>
                    <a:ea charset="-128" panose="020B0604030504040204" pitchFamily="50" typeface="メイリオ"/>
                  </a:endParaRPr>
                </a:p>
                <a:p>
                  <a:pPr algn="l">
                    <a:spcAft>
                      <a:spcPts val="0"/>
                    </a:spcAft>
                  </a:pPr>
                  <a:r>
                    <a:rPr b="1" dirty="0" kern="100" lang="ja-JP" sz="1800">
                      <a:solidFill>
                        <a:srgbClr val="8064A2"/>
                      </a:solidFill>
                      <a:effectLst/>
                      <a:latin charset="-128" panose="020B0604030504040204" pitchFamily="50" typeface="メイリオ"/>
                      <a:ea charset="-128" panose="020B0604030504040204" pitchFamily="50" typeface="メイリオ"/>
                    </a:rPr>
                    <a:t>の支払い</a:t>
                  </a:r>
                  <a:endParaRPr dirty="0" kern="100" lang="ja-JP" sz="1800">
                    <a:effectLst/>
                    <a:latin charset="-128" panose="020B0604030504040204" pitchFamily="50" typeface="メイリオ"/>
                    <a:ea charset="-128" panose="020B0604030504040204" pitchFamily="50" typeface="メイリオ"/>
                  </a:endParaRPr>
                </a:p>
              </p:txBody>
            </p:sp>
          </p:grpSp>
        </p:grpSp>
      </p:grpSp>
      <p:sp>
        <p:nvSpPr>
          <p:cNvPr id="31" name="矢印: 山形 30">
            <a:extLst>
              <a:ext uri="{FF2B5EF4-FFF2-40B4-BE49-F238E27FC236}">
                <a16:creationId xmlns:a16="http://schemas.microsoft.com/office/drawing/2014/main" id="{55F614A1-D7B3-4104-AD86-1383E6CA249B}"/>
              </a:ext>
            </a:extLst>
          </p:cNvPr>
          <p:cNvSpPr/>
          <p:nvPr/>
        </p:nvSpPr>
        <p:spPr>
          <a:xfrm>
            <a:off x="7589023" y="1041425"/>
            <a:ext cx="1375464"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32" name="グループ化 31">
            <a:extLst>
              <a:ext uri="{FF2B5EF4-FFF2-40B4-BE49-F238E27FC236}">
                <a16:creationId xmlns:a16="http://schemas.microsoft.com/office/drawing/2014/main" id="{EDBCB2FB-E888-4D17-A7F0-01CF4EB60FBE}"/>
              </a:ext>
            </a:extLst>
          </p:cNvPr>
          <p:cNvGrpSpPr/>
          <p:nvPr/>
        </p:nvGrpSpPr>
        <p:grpSpPr>
          <a:xfrm>
            <a:off x="245576" y="759229"/>
            <a:ext cx="7311172" cy="252602"/>
            <a:chOff x="254637" y="779657"/>
            <a:chExt cx="7311172" cy="235971"/>
          </a:xfrm>
        </p:grpSpPr>
        <p:grpSp>
          <p:nvGrpSpPr>
            <p:cNvPr id="33" name="グループ化 32">
              <a:extLst>
                <a:ext uri="{FF2B5EF4-FFF2-40B4-BE49-F238E27FC236}">
                  <a16:creationId xmlns:a16="http://schemas.microsoft.com/office/drawing/2014/main" id="{DA33B63B-9ED6-44E3-9E58-14BC71A79345}"/>
                </a:ext>
              </a:extLst>
            </p:cNvPr>
            <p:cNvGrpSpPr/>
            <p:nvPr/>
          </p:nvGrpSpPr>
          <p:grpSpPr>
            <a:xfrm>
              <a:off x="1207961" y="779657"/>
              <a:ext cx="6357848" cy="235971"/>
              <a:chOff x="947910" y="374661"/>
              <a:chExt cx="6357848" cy="235971"/>
            </a:xfrm>
          </p:grpSpPr>
          <p:sp>
            <p:nvSpPr>
              <p:cNvPr id="35" name="平行四辺形 34">
                <a:extLst>
                  <a:ext uri="{FF2B5EF4-FFF2-40B4-BE49-F238E27FC236}">
                    <a16:creationId xmlns:a16="http://schemas.microsoft.com/office/drawing/2014/main" id="{923D10B3-2AB5-47F6-A3C6-544D71897A11}"/>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6" name="平行四辺形 35">
                <a:extLst>
                  <a:ext uri="{FF2B5EF4-FFF2-40B4-BE49-F238E27FC236}">
                    <a16:creationId xmlns:a16="http://schemas.microsoft.com/office/drawing/2014/main" id="{09F8861C-D8EC-40AB-8FF3-695E215B60E8}"/>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37" name="平行四辺形 36">
                <a:extLst>
                  <a:ext uri="{FF2B5EF4-FFF2-40B4-BE49-F238E27FC236}">
                    <a16:creationId xmlns:a16="http://schemas.microsoft.com/office/drawing/2014/main" id="{6BC538E9-FB0B-4BF4-A3EF-B4C0A86DAC9C}"/>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8" name="平行四辺形 37">
                <a:extLst>
                  <a:ext uri="{FF2B5EF4-FFF2-40B4-BE49-F238E27FC236}">
                    <a16:creationId xmlns:a16="http://schemas.microsoft.com/office/drawing/2014/main" id="{CFB43371-4FCC-4712-8284-EE892DAEEDE8}"/>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34" name="平行四辺形 58">
              <a:extLst>
                <a:ext uri="{FF2B5EF4-FFF2-40B4-BE49-F238E27FC236}">
                  <a16:creationId xmlns:a16="http://schemas.microsoft.com/office/drawing/2014/main" id="{7DB12705-B6E4-48CC-B388-79C75A31B7B5}"/>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grpSp>
        <p:nvGrpSpPr>
          <p:cNvPr id="40" name="グループ化 39">
            <a:extLst>
              <a:ext uri="{FF2B5EF4-FFF2-40B4-BE49-F238E27FC236}">
                <a16:creationId xmlns:a16="http://schemas.microsoft.com/office/drawing/2014/main" id="{489FE865-D9DD-4578-8D76-5BA1047D73C8}"/>
              </a:ext>
            </a:extLst>
          </p:cNvPr>
          <p:cNvGrpSpPr/>
          <p:nvPr/>
        </p:nvGrpSpPr>
        <p:grpSpPr>
          <a:xfrm>
            <a:off x="218160" y="747690"/>
            <a:ext cx="1520697" cy="953118"/>
            <a:chOff x="230378" y="727620"/>
            <a:chExt cx="1508480" cy="927427"/>
          </a:xfrm>
        </p:grpSpPr>
        <p:sp>
          <p:nvSpPr>
            <p:cNvPr id="41" name="平行四辺形 58">
              <a:extLst>
                <a:ext uri="{FF2B5EF4-FFF2-40B4-BE49-F238E27FC236}">
                  <a16:creationId xmlns:a16="http://schemas.microsoft.com/office/drawing/2014/main" id="{A0A9A9D2-12F6-4138-9304-51DD5DEB904D}"/>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2" name="矢印: 五方向 41">
              <a:extLst>
                <a:ext uri="{FF2B5EF4-FFF2-40B4-BE49-F238E27FC236}">
                  <a16:creationId xmlns:a16="http://schemas.microsoft.com/office/drawing/2014/main" id="{2BD78328-5489-4C1B-B00A-38EA44AE90E8}"/>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43" name="矢印: 山形 42">
            <a:extLst>
              <a:ext uri="{FF2B5EF4-FFF2-40B4-BE49-F238E27FC236}">
                <a16:creationId xmlns:a16="http://schemas.microsoft.com/office/drawing/2014/main" id="{A229414A-500F-4E69-8485-5079C67A83F5}"/>
              </a:ext>
            </a:extLst>
          </p:cNvPr>
          <p:cNvSpPr/>
          <p:nvPr/>
        </p:nvSpPr>
        <p:spPr>
          <a:xfrm>
            <a:off x="1361972" y="1038978"/>
            <a:ext cx="5029260"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44" name="平行四辺形 43">
            <a:extLst>
              <a:ext uri="{FF2B5EF4-FFF2-40B4-BE49-F238E27FC236}">
                <a16:creationId xmlns:a16="http://schemas.microsoft.com/office/drawing/2014/main" id="{DAA815A8-87B9-4195-AA13-0E745737ECAC}"/>
              </a:ext>
            </a:extLst>
          </p:cNvPr>
          <p:cNvSpPr/>
          <p:nvPr/>
        </p:nvSpPr>
        <p:spPr>
          <a:xfrm flipH="1">
            <a:off x="1104907" y="749603"/>
            <a:ext cx="4989398"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329946935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3833</Words>
  <Application>Microsoft Office PowerPoint</Application>
  <PresentationFormat>画面に合わせる (4:3)</PresentationFormat>
  <Paragraphs>404</Paragraphs>
  <Slides>27</Slides>
  <Notes>27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27</vt:i4>
      </vt:variant>
    </vt:vector>
  </HeadingPairs>
  <TitlesOfParts>
    <vt:vector size="33" baseType="lpstr">
      <vt:lpstr>HG丸ｺﾞｼｯｸM-PRO</vt:lpstr>
      <vt:lpstr>ＭＳ Ｐゴシック</vt:lpstr>
      <vt:lpstr>メイリオ</vt:lpstr>
      <vt:lpstr>Arial</vt:lpstr>
      <vt:lpstr>Calibri</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2024-06-05T00:35:17Z</dcterms:created>
  <dcterms:modified xsi:type="dcterms:W3CDTF">2026-06-17T08:56:42Z</dcterms:modified>
  <cp:revision>1</cp:revision>
  <dc:title>02_（資料２）Web出願手続きについて【概要】.pptx</dc:title>
</cp:coreProperties>
</file>