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6">
  <p:sldMasterIdLst>
    <p:sldMasterId id="2147483722" r:id="rId1"/>
  </p:sldMasterIdLst>
  <p:notesMasterIdLst>
    <p:notesMasterId r:id="rId19"/>
  </p:notesMasterIdLst>
  <p:handoutMasterIdLst>
    <p:handoutMasterId r:id="rId20"/>
  </p:handoutMasterIdLst>
  <p:sldIdLst>
    <p:sldId id="402" r:id="rId2"/>
    <p:sldId id="430" r:id="rId3"/>
    <p:sldId id="414" r:id="rId4"/>
    <p:sldId id="441" r:id="rId5"/>
    <p:sldId id="436" r:id="rId6"/>
    <p:sldId id="416" r:id="rId7"/>
    <p:sldId id="417" r:id="rId8"/>
    <p:sldId id="418" r:id="rId9"/>
    <p:sldId id="419" r:id="rId10"/>
    <p:sldId id="420" r:id="rId11"/>
    <p:sldId id="421" r:id="rId12"/>
    <p:sldId id="426" r:id="rId13"/>
    <p:sldId id="437" r:id="rId14"/>
    <p:sldId id="440" r:id="rId15"/>
    <p:sldId id="423" r:id="rId16"/>
    <p:sldId id="424" r:id="rId17"/>
    <p:sldId id="438" r:id="rId18"/>
  </p:sldIdLst>
  <p:sldSz cx="12192000" cy="6858000"/>
  <p:notesSz cx="6807200" cy="9939338"/>
  <p:defaultTextStyle>
    <a:defPPr>
      <a:defRPr lang="ja-JP"/>
    </a:defPPr>
    <a:lvl1pPr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1pPr>
    <a:lvl2pPr marL="4556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2pPr>
    <a:lvl3pPr marL="9128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3pPr>
    <a:lvl4pPr marL="13700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4pPr>
    <a:lvl5pPr marL="18272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799" userDrawn="1">
          <p15:clr>
            <a:srgbClr val="A4A3A4"/>
          </p15:clr>
        </p15:guide>
        <p15:guide id="2" pos="91" userDrawn="1">
          <p15:clr>
            <a:srgbClr val="A4A3A4"/>
          </p15:clr>
        </p15:guide>
      </p15:sldGuideLst>
    </p:ext>
    <p:ext uri="{2D200454-40CA-4A62-9FC3-DE9A4176ACB9}">
      <p15:notesGuideLst xmlns:p15="http://schemas.microsoft.com/office/powerpoint/2012/main">
        <p15:guide id="1" orient="horz" pos="4448" userDrawn="1">
          <p15:clr>
            <a:srgbClr val="A4A3A4"/>
          </p15:clr>
        </p15:guide>
        <p15:guide id="2" pos="1413" userDrawn="1">
          <p15:clr>
            <a:srgbClr val="A4A3A4"/>
          </p15:clr>
        </p15:guide>
        <p15:guide id="3" orient="horz" pos="4480" userDrawn="1">
          <p15:clr>
            <a:srgbClr val="A4A3A4"/>
          </p15:clr>
        </p15:guide>
        <p15:guide id="4" pos="1426" userDrawn="1">
          <p15:clr>
            <a:srgbClr val="A4A3A4"/>
          </p15:clr>
        </p15:guide>
        <p15:guide id="5" orient="horz" pos="3068" userDrawn="1">
          <p15:clr>
            <a:srgbClr val="A4A3A4"/>
          </p15:clr>
        </p15:guide>
        <p15:guide id="6" orient="horz" pos="3090" userDrawn="1">
          <p15:clr>
            <a:srgbClr val="A4A3A4"/>
          </p15:clr>
        </p15:guide>
        <p15:guide id="7" pos="2083" userDrawn="1">
          <p15:clr>
            <a:srgbClr val="A4A3A4"/>
          </p15:clr>
        </p15:guide>
        <p15:guide id="8" pos="2102" userDrawn="1">
          <p15:clr>
            <a:srgbClr val="A4A3A4"/>
          </p15:clr>
        </p15:guide>
        <p15:guide id="9" orient="horz" pos="4478" userDrawn="1">
          <p15:clr>
            <a:srgbClr val="A4A3A4"/>
          </p15:clr>
        </p15:guide>
        <p15:guide id="10" orient="horz" pos="4509" userDrawn="1">
          <p15:clr>
            <a:srgbClr val="A4A3A4"/>
          </p15:clr>
        </p15:guide>
        <p15:guide id="11" orient="horz" pos="3088" userDrawn="1">
          <p15:clr>
            <a:srgbClr val="A4A3A4"/>
          </p15:clr>
        </p15:guide>
        <p15:guide id="12" orient="horz" pos="3110" userDrawn="1">
          <p15:clr>
            <a:srgbClr val="A4A3A4"/>
          </p15:clr>
        </p15:guide>
        <p15:guide id="13" pos="1427" userDrawn="1">
          <p15:clr>
            <a:srgbClr val="A4A3A4"/>
          </p15:clr>
        </p15:guide>
        <p15:guide id="14" pos="1440" userDrawn="1">
          <p15:clr>
            <a:srgbClr val="A4A3A4"/>
          </p15:clr>
        </p15:guide>
        <p15:guide id="15" pos="2103" userDrawn="1">
          <p15:clr>
            <a:srgbClr val="A4A3A4"/>
          </p15:clr>
        </p15:guide>
        <p15:guide id="16" pos="2122" userDrawn="1">
          <p15:clr>
            <a:srgbClr val="A4A3A4"/>
          </p15:clr>
        </p15:guide>
        <p15:guide id="17" orient="horz" pos="4507" userDrawn="1">
          <p15:clr>
            <a:srgbClr val="A4A3A4"/>
          </p15:clr>
        </p15:guide>
        <p15:guide id="18" orient="horz" pos="4540" userDrawn="1">
          <p15:clr>
            <a:srgbClr val="A4A3A4"/>
          </p15:clr>
        </p15:guide>
        <p15:guide id="19" orient="horz" pos="3109" userDrawn="1">
          <p15:clr>
            <a:srgbClr val="A4A3A4"/>
          </p15:clr>
        </p15:guide>
        <p15:guide id="20" orient="horz" pos="3131" userDrawn="1">
          <p15:clr>
            <a:srgbClr val="A4A3A4"/>
          </p15:clr>
        </p15:guide>
        <p15:guide id="21" pos="1441" userDrawn="1">
          <p15:clr>
            <a:srgbClr val="A4A3A4"/>
          </p15:clr>
        </p15:guide>
        <p15:guide id="22" pos="1454" userDrawn="1">
          <p15:clr>
            <a:srgbClr val="A4A3A4"/>
          </p15:clr>
        </p15:guide>
        <p15:guide id="23" pos="2123" userDrawn="1">
          <p15:clr>
            <a:srgbClr val="A4A3A4"/>
          </p15:clr>
        </p15:guide>
        <p15:guide id="24"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CC99"/>
    <a:srgbClr val="FFFF99"/>
    <a:srgbClr val="FAFDCD"/>
    <a:srgbClr val="333399"/>
    <a:srgbClr val="DAEDEF"/>
    <a:srgbClr val="E1F2F3"/>
    <a:srgbClr val="E32D50"/>
    <a:srgbClr val="FFCC00"/>
    <a:srgbClr val="ECCC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7" autoAdjust="0"/>
    <p:restoredTop sz="61124" autoAdjust="0"/>
  </p:normalViewPr>
  <p:slideViewPr>
    <p:cSldViewPr>
      <p:cViewPr varScale="1">
        <p:scale>
          <a:sx n="70" d="100"/>
          <a:sy n="70" d="100"/>
        </p:scale>
        <p:origin x="2316" y="60"/>
      </p:cViewPr>
      <p:guideLst>
        <p:guide orient="horz" pos="799"/>
        <p:guide pos="9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0" d="100"/>
          <a:sy n="80" d="100"/>
        </p:scale>
        <p:origin x="4014" y="102"/>
      </p:cViewPr>
      <p:guideLst>
        <p:guide orient="horz" pos="4448"/>
        <p:guide pos="1413"/>
        <p:guide orient="horz" pos="4480"/>
        <p:guide pos="1426"/>
        <p:guide orient="horz" pos="3068"/>
        <p:guide orient="horz" pos="3090"/>
        <p:guide pos="2083"/>
        <p:guide pos="2102"/>
        <p:guide orient="horz" pos="4478"/>
        <p:guide orient="horz" pos="4509"/>
        <p:guide orient="horz" pos="3088"/>
        <p:guide orient="horz" pos="3110"/>
        <p:guide pos="1427"/>
        <p:guide pos="1440"/>
        <p:guide pos="2103"/>
        <p:guide pos="2122"/>
        <p:guide orient="horz" pos="4507"/>
        <p:guide orient="horz" pos="4540"/>
        <p:guide orient="horz" pos="3109"/>
        <p:guide orient="horz" pos="3131"/>
        <p:guide pos="1441"/>
        <p:guide pos="1454"/>
        <p:guide pos="2123"/>
        <p:guide pos="2142"/>
      </p:guideLst>
    </p:cSldViewPr>
  </p:notesViewPr>
  <p:gridSpacing cx="72000" cy="720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notesMasters/notesMaster1.xml" Type="http://schemas.openxmlformats.org/officeDocument/2006/relationships/notesMaster"/><Relationship Id="rId2" Target="slides/slide1.xml" Type="http://schemas.openxmlformats.org/officeDocument/2006/relationships/slide"/><Relationship Id="rId20" Target="handoutMasters/handoutMaster1.xml" Type="http://schemas.openxmlformats.org/officeDocument/2006/relationships/handoutMaster"/><Relationship Id="rId21" Target="commentAuthors.xml" Type="http://schemas.openxmlformats.org/officeDocument/2006/relationships/commentAuthors"/><Relationship Id="rId22" Target="presProps.xml" Type="http://schemas.openxmlformats.org/officeDocument/2006/relationships/presProps"/><Relationship Id="rId23" Target="viewProps.xml" Type="http://schemas.openxmlformats.org/officeDocument/2006/relationships/viewProps"/><Relationship Id="rId24" Target="theme/theme1.xml" Type="http://schemas.openxmlformats.org/officeDocument/2006/relationships/theme"/><Relationship Id="rId25" Target="tableStyles.xml" Type="http://schemas.openxmlformats.org/officeDocument/2006/relationships/tableStyles"/><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handoutMasters/_rels/handoutMaster1.xml.rels><?xml version="1.0" encoding="UTF-8" standalone="no"?><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24" y="20"/>
            <a:ext cx="29559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2" rIns="91899" bIns="45952" numCol="1" anchor="t" anchorCtr="0" compatLnSpc="1">
            <a:prstTxWarp prst="textNoShape">
              <a:avLst/>
            </a:prstTxWarp>
          </a:bodyPr>
          <a:lstStyle>
            <a:lvl1pPr defTabSz="919304" eaLnBrk="1" hangingPunct="1">
              <a:spcBef>
                <a:spcPct val="0"/>
              </a:spcBef>
              <a:defRPr sz="1200">
                <a:latin typeface="Arial" charset="0"/>
                <a:ea typeface="ＭＳ Ｐゴシック" pitchFamily="50" charset="-128"/>
              </a:defRPr>
            </a:lvl1pPr>
          </a:lstStyle>
          <a:p>
            <a:pPr>
              <a:defRPr/>
            </a:pPr>
            <a:endParaRPr lang="en-US" altLang="ja-JP"/>
          </a:p>
        </p:txBody>
      </p:sp>
      <p:sp>
        <p:nvSpPr>
          <p:cNvPr id="102403" name="Rectangle 3"/>
          <p:cNvSpPr>
            <a:spLocks noGrp="1" noChangeArrowheads="1"/>
          </p:cNvSpPr>
          <p:nvPr>
            <p:ph type="dt" sz="quarter" idx="1"/>
          </p:nvPr>
        </p:nvSpPr>
        <p:spPr bwMode="auto">
          <a:xfrm>
            <a:off x="3851276" y="20"/>
            <a:ext cx="29543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2" rIns="91899" bIns="45952" numCol="1" anchor="t" anchorCtr="0" compatLnSpc="1">
            <a:prstTxWarp prst="textNoShape">
              <a:avLst/>
            </a:prstTxWarp>
          </a:bodyPr>
          <a:lstStyle>
            <a:lvl1pPr algn="r" defTabSz="919304" eaLnBrk="1" hangingPunct="1">
              <a:spcBef>
                <a:spcPct val="0"/>
              </a:spcBef>
              <a:defRPr sz="1200">
                <a:latin typeface="Arial" charset="0"/>
                <a:ea typeface="ＭＳ Ｐゴシック" pitchFamily="50" charset="-128"/>
              </a:defRPr>
            </a:lvl1pPr>
          </a:lstStyle>
          <a:p>
            <a:pPr>
              <a:defRPr/>
            </a:pPr>
            <a:endParaRPr lang="en-US" altLang="ja-JP"/>
          </a:p>
        </p:txBody>
      </p:sp>
      <p:sp>
        <p:nvSpPr>
          <p:cNvPr id="102404" name="Rectangle 4"/>
          <p:cNvSpPr>
            <a:spLocks noGrp="1" noChangeArrowheads="1"/>
          </p:cNvSpPr>
          <p:nvPr>
            <p:ph type="ftr" sz="quarter" idx="2"/>
          </p:nvPr>
        </p:nvSpPr>
        <p:spPr bwMode="auto">
          <a:xfrm>
            <a:off x="24" y="9440875"/>
            <a:ext cx="29559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2" rIns="91899" bIns="45952" numCol="1" anchor="b" anchorCtr="0" compatLnSpc="1">
            <a:prstTxWarp prst="textNoShape">
              <a:avLst/>
            </a:prstTxWarp>
          </a:bodyPr>
          <a:lstStyle>
            <a:lvl1pPr defTabSz="919304" eaLnBrk="1" hangingPunct="1">
              <a:spcBef>
                <a:spcPct val="0"/>
              </a:spcBef>
              <a:defRPr sz="1200">
                <a:latin typeface="Arial" charset="0"/>
                <a:ea typeface="ＭＳ Ｐゴシック" pitchFamily="50" charset="-128"/>
              </a:defRPr>
            </a:lvl1pPr>
          </a:lstStyle>
          <a:p>
            <a:pPr>
              <a:defRPr/>
            </a:pPr>
            <a:endParaRPr lang="en-US" altLang="ja-JP"/>
          </a:p>
        </p:txBody>
      </p:sp>
      <p:sp>
        <p:nvSpPr>
          <p:cNvPr id="102405" name="Rectangle 5"/>
          <p:cNvSpPr>
            <a:spLocks noGrp="1" noChangeArrowheads="1"/>
          </p:cNvSpPr>
          <p:nvPr>
            <p:ph type="sldNum" sz="quarter" idx="3"/>
          </p:nvPr>
        </p:nvSpPr>
        <p:spPr bwMode="auto">
          <a:xfrm>
            <a:off x="3851276" y="9440875"/>
            <a:ext cx="29543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2" rIns="91899" bIns="45952" numCol="1" anchor="b" anchorCtr="0" compatLnSpc="1">
            <a:prstTxWarp prst="textNoShape">
              <a:avLst/>
            </a:prstTxWarp>
          </a:bodyPr>
          <a:lstStyle>
            <a:lvl1pPr algn="r" defTabSz="914702" eaLnBrk="1" hangingPunct="1">
              <a:defRPr sz="1200"/>
            </a:lvl1pPr>
          </a:lstStyle>
          <a:p>
            <a:pPr>
              <a:defRPr/>
            </a:pPr>
            <a:fld id="{A64A0F74-042E-44CB-82D2-1BFD4459E990}" type="slidenum">
              <a:rPr lang="en-US" altLang="ja-JP"/>
              <a:pPr>
                <a:defRPr/>
              </a:pPr>
              <a:t>‹#›</a:t>
            </a:fld>
            <a:endParaRPr lang="en-US" altLang="ja-JP"/>
          </a:p>
        </p:txBody>
      </p:sp>
    </p:spTree>
    <p:extLst>
      <p:ext uri="{BB962C8B-B14F-4D97-AF65-F5344CB8AC3E}">
        <p14:creationId xmlns:p14="http://schemas.microsoft.com/office/powerpoint/2010/main" val="18129036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24" y="20"/>
            <a:ext cx="29559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2" rIns="91899" bIns="45952" numCol="1" anchor="t" anchorCtr="0" compatLnSpc="1">
            <a:prstTxWarp prst="textNoShape">
              <a:avLst/>
            </a:prstTxWarp>
          </a:bodyPr>
          <a:lstStyle>
            <a:lvl1pPr defTabSz="919304" eaLnBrk="1" hangingPunct="1">
              <a:spcBef>
                <a:spcPct val="0"/>
              </a:spcBef>
              <a:defRPr sz="1200">
                <a:latin typeface="Arial" charset="0"/>
                <a:ea typeface="ＭＳ Ｐゴシック" pitchFamily="50" charset="-128"/>
              </a:defRPr>
            </a:lvl1pPr>
          </a:lstStyle>
          <a:p>
            <a:pPr>
              <a:defRPr/>
            </a:pPr>
            <a:endParaRPr lang="en-US" altLang="ja-JP"/>
          </a:p>
        </p:txBody>
      </p:sp>
      <p:sp>
        <p:nvSpPr>
          <p:cNvPr id="118787" name="Rectangle 3"/>
          <p:cNvSpPr>
            <a:spLocks noGrp="1" noChangeArrowheads="1"/>
          </p:cNvSpPr>
          <p:nvPr>
            <p:ph type="dt" idx="1"/>
          </p:nvPr>
        </p:nvSpPr>
        <p:spPr bwMode="auto">
          <a:xfrm>
            <a:off x="3851276" y="20"/>
            <a:ext cx="29543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2" rIns="91899" bIns="45952" numCol="1" anchor="t" anchorCtr="0" compatLnSpc="1">
            <a:prstTxWarp prst="textNoShape">
              <a:avLst/>
            </a:prstTxWarp>
          </a:bodyPr>
          <a:lstStyle>
            <a:lvl1pPr algn="r" defTabSz="919304" eaLnBrk="1" hangingPunct="1">
              <a:spcBef>
                <a:spcPct val="0"/>
              </a:spcBef>
              <a:defRPr sz="1200">
                <a:latin typeface="Arial" charset="0"/>
                <a:ea typeface="ＭＳ Ｐゴシック" pitchFamily="50"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223838" y="403225"/>
            <a:ext cx="6443662" cy="36258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8789" name="Rectangle 5"/>
          <p:cNvSpPr>
            <a:spLocks noGrp="1" noChangeArrowheads="1"/>
          </p:cNvSpPr>
          <p:nvPr>
            <p:ph type="body" sz="quarter" idx="3"/>
          </p:nvPr>
        </p:nvSpPr>
        <p:spPr bwMode="auto">
          <a:xfrm>
            <a:off x="494119" y="4317237"/>
            <a:ext cx="6037205" cy="536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2" rIns="91899" bIns="45952"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118790" name="Rectangle 6"/>
          <p:cNvSpPr>
            <a:spLocks noGrp="1" noChangeArrowheads="1"/>
          </p:cNvSpPr>
          <p:nvPr>
            <p:ph type="ftr" sz="quarter" idx="4"/>
          </p:nvPr>
        </p:nvSpPr>
        <p:spPr bwMode="auto">
          <a:xfrm>
            <a:off x="24" y="9440875"/>
            <a:ext cx="29559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2" rIns="91899" bIns="45952" numCol="1" anchor="b" anchorCtr="0" compatLnSpc="1">
            <a:prstTxWarp prst="textNoShape">
              <a:avLst/>
            </a:prstTxWarp>
          </a:bodyPr>
          <a:lstStyle>
            <a:lvl1pPr defTabSz="919304" eaLnBrk="1" hangingPunct="1">
              <a:spcBef>
                <a:spcPct val="0"/>
              </a:spcBef>
              <a:defRPr sz="1200">
                <a:latin typeface="Arial" charset="0"/>
                <a:ea typeface="ＭＳ Ｐゴシック" pitchFamily="50" charset="-128"/>
              </a:defRPr>
            </a:lvl1pPr>
          </a:lstStyle>
          <a:p>
            <a:pPr>
              <a:defRPr/>
            </a:pPr>
            <a:endParaRPr lang="en-US" altLang="ja-JP"/>
          </a:p>
        </p:txBody>
      </p:sp>
      <p:sp>
        <p:nvSpPr>
          <p:cNvPr id="118791" name="Rectangle 7"/>
          <p:cNvSpPr>
            <a:spLocks noGrp="1" noChangeArrowheads="1"/>
          </p:cNvSpPr>
          <p:nvPr>
            <p:ph type="sldNum" sz="quarter" idx="5"/>
          </p:nvPr>
        </p:nvSpPr>
        <p:spPr bwMode="auto">
          <a:xfrm>
            <a:off x="3851276" y="9440875"/>
            <a:ext cx="29543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2" rIns="91899" bIns="45952" numCol="1" anchor="b" anchorCtr="0" compatLnSpc="1">
            <a:prstTxWarp prst="textNoShape">
              <a:avLst/>
            </a:prstTxWarp>
          </a:bodyPr>
          <a:lstStyle>
            <a:lvl1pPr algn="r" defTabSz="914702" eaLnBrk="1" hangingPunct="1">
              <a:defRPr sz="1200"/>
            </a:lvl1pPr>
          </a:lstStyle>
          <a:p>
            <a:pPr>
              <a:defRPr/>
            </a:pPr>
            <a:fld id="{521E26E5-D42B-4DBD-B420-1C49B08281E5}" type="slidenum">
              <a:rPr lang="en-US" altLang="ja-JP"/>
              <a:pPr>
                <a:defRPr/>
              </a:pPr>
              <a:t>‹#›</a:t>
            </a:fld>
            <a:endParaRPr lang="en-US" altLang="ja-JP"/>
          </a:p>
        </p:txBody>
      </p:sp>
    </p:spTree>
    <p:extLst>
      <p:ext uri="{BB962C8B-B14F-4D97-AF65-F5344CB8AC3E}">
        <p14:creationId xmlns:p14="http://schemas.microsoft.com/office/powerpoint/2010/main" val="195575796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00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72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543" algn="l" defTabSz="914217" rtl="0" eaLnBrk="1" latinLnBrk="0" hangingPunct="1">
      <a:defRPr kumimoji="1" sz="1200" kern="1200">
        <a:solidFill>
          <a:schemeClr val="tx1"/>
        </a:solidFill>
        <a:latin typeface="+mn-lt"/>
        <a:ea typeface="+mn-ea"/>
        <a:cs typeface="+mn-cs"/>
      </a:defRPr>
    </a:lvl6pPr>
    <a:lvl7pPr marL="2742651" algn="l" defTabSz="914217" rtl="0" eaLnBrk="1" latinLnBrk="0" hangingPunct="1">
      <a:defRPr kumimoji="1" sz="1200" kern="1200">
        <a:solidFill>
          <a:schemeClr val="tx1"/>
        </a:solidFill>
        <a:latin typeface="+mn-lt"/>
        <a:ea typeface="+mn-ea"/>
        <a:cs typeface="+mn-cs"/>
      </a:defRPr>
    </a:lvl7pPr>
    <a:lvl8pPr marL="3199760" algn="l" defTabSz="914217" rtl="0" eaLnBrk="1" latinLnBrk="0" hangingPunct="1">
      <a:defRPr kumimoji="1" sz="1200" kern="1200">
        <a:solidFill>
          <a:schemeClr val="tx1"/>
        </a:solidFill>
        <a:latin typeface="+mn-lt"/>
        <a:ea typeface="+mn-ea"/>
        <a:cs typeface="+mn-cs"/>
      </a:defRPr>
    </a:lvl8pPr>
    <a:lvl9pPr marL="3656868" algn="l" defTabSz="91421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u="none" dirty="0"/>
              <a:t>このスライドでは，令和</a:t>
            </a:r>
            <a:r>
              <a:rPr lang="ja-JP" altLang="en-US" u="none" dirty="0">
                <a:solidFill>
                  <a:schemeClr val="tx1"/>
                </a:solidFill>
              </a:rPr>
              <a:t>８</a:t>
            </a:r>
            <a:r>
              <a:rPr lang="ja-JP" altLang="en-US" u="none" dirty="0"/>
              <a:t>年度大学入学共通テストの「受験上の配慮案内」のうち，</a:t>
            </a:r>
            <a:endParaRPr lang="en-US" altLang="ja-JP" u="none" dirty="0"/>
          </a:p>
          <a:p>
            <a:r>
              <a:rPr kumimoji="1" lang="ja-JP" altLang="en-US" u="none" dirty="0"/>
              <a:t>「</a:t>
            </a:r>
            <a:r>
              <a:rPr kumimoji="1" lang="en-US" altLang="ja-JP" u="none" dirty="0"/>
              <a:t>Ⅲ </a:t>
            </a:r>
            <a:r>
              <a:rPr kumimoji="1" lang="ja-JP" altLang="en-US" u="none" dirty="0"/>
              <a:t>申請書類作成上の留意点」として，受験上の配慮の申請書類の記入に当たっての留意点等について説明します。
</a:t>
            </a:r>
            <a:r>
              <a:rPr lang="ja-JP" altLang="en-US" u="none" dirty="0"/>
              <a:t>なお，これ以降，「大学入学共通テスト」を「共通テスト」，「大学入学共通テスト受験案内」を「受験案内」，「受験上の配慮案内」を「配慮案内」，「大学入学共通テストの出願サイト」を「出願サイト」と呼ばせていただきます。</a:t>
            </a:r>
            <a:endParaRPr kumimoji="1" lang="en-US" altLang="ja-JP" u="none" dirty="0"/>
          </a:p>
        </p:txBody>
      </p:sp>
    </p:spTree>
    <p:extLst>
      <p:ext uri="{BB962C8B-B14F-4D97-AF65-F5344CB8AC3E}">
        <p14:creationId xmlns:p14="http://schemas.microsoft.com/office/powerpoint/2010/main" val="4191358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次に，第４面についてです。</a:t>
            </a:r>
            <a:endParaRPr kumimoji="1" lang="en-US" altLang="ja-JP" u="none" dirty="0"/>
          </a:p>
          <a:p>
            <a:r>
              <a:rPr kumimoji="1" lang="ja-JP" altLang="en-US" u="none" dirty="0"/>
              <a:t>配慮案内の４２ページをご覧ください。</a:t>
            </a:r>
            <a:endParaRPr kumimoji="1" lang="en-US" altLang="ja-JP" u="none" dirty="0"/>
          </a:p>
          <a:p>
            <a:r>
              <a:rPr kumimoji="1" lang="ja-JP" altLang="en-US" u="none" dirty="0"/>
              <a:t>希望する配慮事項について補足事項等がある場合は，この第４面</a:t>
            </a:r>
            <a:r>
              <a:rPr kumimoji="1" lang="zh-TW" altLang="en-US" u="none" dirty="0"/>
              <a:t>「４．補足事項等記入欄」</a:t>
            </a:r>
            <a:r>
              <a:rPr kumimoji="1" lang="ja-JP" altLang="en-US" u="none" dirty="0"/>
              <a:t>にその内容を記入してください。</a:t>
            </a:r>
            <a:endParaRPr kumimoji="1" lang="en-US" altLang="ja-JP" u="none" dirty="0"/>
          </a:p>
          <a:p>
            <a:endParaRPr kumimoji="1" lang="en-US" altLang="ja-JP" u="none" dirty="0"/>
          </a:p>
          <a:p>
            <a:r>
              <a:rPr kumimoji="1" lang="ja-JP" altLang="en-US" u="none" dirty="0"/>
              <a:t>ここからは，主な記入例を４つ紹介します。</a:t>
            </a:r>
            <a:endParaRPr kumimoji="1" lang="en-US" altLang="ja-JP" u="none" dirty="0"/>
          </a:p>
          <a:p>
            <a:endParaRPr kumimoji="1"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none" dirty="0"/>
              <a:t>まず，記入例１ですが，「車椅子の持参使用」「特製机の試験場側での準備」「介助者の配置」を希望する場合です。</a:t>
            </a:r>
            <a:endParaRPr kumimoji="1"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none" dirty="0"/>
              <a:t>「特製机・椅子」や「車椅子」等の規格について，</a:t>
            </a:r>
            <a:r>
              <a:rPr lang="ja-JP" altLang="en-US" u="none" dirty="0"/>
              <a:t>普段から使用しているものなどを参考にして記入してください。</a:t>
            </a:r>
            <a:endParaRPr lang="en-US" altLang="ja-JP" u="none" dirty="0"/>
          </a:p>
          <a:p>
            <a:pPr>
              <a:defRPr/>
            </a:pPr>
            <a:r>
              <a:rPr lang="ja-JP" altLang="en-US" u="none" dirty="0"/>
              <a:t>ただし，試験場側での準備を希望する場合，大きさの指定を細かくしすぎてしまうと，希望に合う規格のものを用意することが難しくなります。</a:t>
            </a:r>
            <a:endParaRPr lang="en-US" altLang="ja-JP" u="none" dirty="0"/>
          </a:p>
          <a:p>
            <a:pPr>
              <a:defRPr/>
            </a:pPr>
            <a:r>
              <a:rPr lang="ja-JP" altLang="en-US" u="none" dirty="0"/>
              <a:t>９０㎝より大きければよい，７０～８０㎝の間，のように使用可能な範囲に幅をもたせて記入してください。</a:t>
            </a:r>
            <a:endParaRPr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u="none" dirty="0"/>
              <a:t>「特製机・椅子」や「車椅子」以外にも，書見台や拡大鏡，照明器具等の持参使用を申請する場合には，この欄にその形状や規格などを記入してください。</a:t>
            </a:r>
            <a:endParaRPr lang="en-US" altLang="ja-JP" u="none" dirty="0"/>
          </a:p>
          <a:p>
            <a:pPr>
              <a:defRPr/>
            </a:pPr>
            <a:endParaRPr lang="en-US" altLang="ja-JP" u="none" dirty="0"/>
          </a:p>
          <a:p>
            <a:pPr>
              <a:defRPr/>
            </a:pPr>
            <a:r>
              <a:rPr lang="ja-JP" altLang="en-US" u="none" dirty="0"/>
              <a:t>また，「介助者の配置」を希望する場合，試験場に適切な介助者を配置するため，どこまでの介助が必要となるか，介助内容を具体的に記入してください。</a:t>
            </a:r>
            <a:endParaRPr lang="en-US" altLang="ja-JP" u="none" dirty="0"/>
          </a:p>
          <a:p>
            <a:pPr>
              <a:defRPr/>
            </a:pPr>
            <a:r>
              <a:rPr kumimoji="1" lang="ja-JP" altLang="en-US" u="none" strike="noStrike" dirty="0"/>
              <a:t>なお，介助者については，配慮案内の２０ページを参照してください。</a:t>
            </a:r>
          </a:p>
        </p:txBody>
      </p:sp>
    </p:spTree>
    <p:extLst>
      <p:ext uri="{BB962C8B-B14F-4D97-AF65-F5344CB8AC3E}">
        <p14:creationId xmlns:p14="http://schemas.microsoft.com/office/powerpoint/2010/main" val="1150046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次に，記入例２ですが，試験時間中の補食や薬の服用を希望する場合です。</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補食物や薬について，使用するタイミングや形状，摂取する方法などの詳細を記入してください。</a:t>
            </a:r>
            <a:endParaRPr lang="en-US" altLang="ja-JP" dirty="0"/>
          </a:p>
          <a:p>
            <a:pPr>
              <a:defRPr/>
            </a:pPr>
            <a:endParaRPr lang="en-US" altLang="ja-JP" dirty="0"/>
          </a:p>
          <a:p>
            <a:pPr>
              <a:defRPr/>
            </a:pPr>
            <a:r>
              <a:rPr lang="ja-JP" altLang="en-US" dirty="0"/>
              <a:t>記入例３は，音の鳴る機器の使用を希望する場合です。</a:t>
            </a:r>
            <a:endParaRPr lang="en-US" altLang="ja-JP" dirty="0"/>
          </a:p>
          <a:p>
            <a:pPr>
              <a:defRPr/>
            </a:pPr>
            <a:r>
              <a:rPr lang="ja-JP" altLang="en-US" dirty="0"/>
              <a:t>音の鳴る機器の持参使用を希望する場合は，周囲に与える影響の程度を把握するため，音の鳴る頻度や大きさの程度，音の止め方や必要となる処置等を記入してください。</a:t>
            </a:r>
            <a:endParaRPr kumimoji="1" lang="ja-JP" altLang="en-US" dirty="0"/>
          </a:p>
        </p:txBody>
      </p:sp>
    </p:spTree>
    <p:extLst>
      <p:ext uri="{BB962C8B-B14F-4D97-AF65-F5344CB8AC3E}">
        <p14:creationId xmlns:p14="http://schemas.microsoft.com/office/powerpoint/2010/main" val="1883816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記入例４は，第３面で座席の位置の指定を希望する場合の例です。</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「４．</a:t>
            </a:r>
            <a:r>
              <a:rPr kumimoji="1" lang="ja-JP" altLang="en-US" dirty="0"/>
              <a:t>補足事項等記入欄」下部にある座席記入欄に，具体的な座席の位置を記入の上，マルをつけるなどしてください。</a:t>
            </a:r>
            <a:endParaRPr kumimoji="1" lang="en-US" altLang="ja-JP" dirty="0"/>
          </a:p>
          <a:p>
            <a:r>
              <a:rPr kumimoji="1" lang="ja-JP" altLang="en-US" dirty="0"/>
              <a:t>「座席を試験室の出入り口から離れたところに指定」などを希望する場合は，試験室によって出入り口の位置が異なることから，図示する必要はありません。</a:t>
            </a:r>
            <a:endParaRPr kumimoji="1" lang="en-US" altLang="ja-JP" dirty="0"/>
          </a:p>
          <a:p>
            <a:endParaRPr kumimoji="1" lang="en-US" altLang="ja-JP" dirty="0"/>
          </a:p>
          <a:p>
            <a:r>
              <a:rPr kumimoji="1" lang="ja-JP" altLang="en-US" dirty="0"/>
              <a:t>なお，第４面</a:t>
            </a:r>
            <a:r>
              <a:rPr lang="zh-TW" altLang="en-US" dirty="0"/>
              <a:t>「４．補足事項等記入欄」</a:t>
            </a:r>
            <a:r>
              <a:rPr lang="ja-JP" altLang="en-US" dirty="0"/>
              <a:t>全体の注意事項ですが，この欄</a:t>
            </a:r>
            <a:r>
              <a:rPr kumimoji="1" lang="ja-JP" altLang="en-US" dirty="0"/>
              <a:t>に記入するだけでは，希望する配慮事項として審査の対象となりません。</a:t>
            </a:r>
          </a:p>
          <a:p>
            <a:r>
              <a:rPr kumimoji="1" lang="ja-JP" altLang="en-US" dirty="0"/>
              <a:t>希望する配慮事項については，第２面，第３面「㉗その他の希望配慮事項</a:t>
            </a:r>
            <a:r>
              <a:rPr lang="ja-JP" altLang="en-US" dirty="0"/>
              <a:t>等</a:t>
            </a:r>
            <a:r>
              <a:rPr kumimoji="1" lang="ja-JP" altLang="en-US" dirty="0"/>
              <a:t>」に必ず記入してください。</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また，</a:t>
            </a:r>
            <a:r>
              <a:rPr lang="ja-JP" altLang="en-US" sz="1200" dirty="0">
                <a:solidFill>
                  <a:schemeClr val="accent4"/>
                </a:solidFill>
              </a:rPr>
              <a:t>記入欄が不足する場合には，「別紙あり」と記入の上，別紙を作成してください。</a:t>
            </a:r>
            <a:endParaRPr kumimoji="1" lang="ja-JP" altLang="en-US" dirty="0"/>
          </a:p>
        </p:txBody>
      </p:sp>
    </p:spTree>
    <p:extLst>
      <p:ext uri="{BB962C8B-B14F-4D97-AF65-F5344CB8AC3E}">
        <p14:creationId xmlns:p14="http://schemas.microsoft.com/office/powerpoint/2010/main" val="3546261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次に，３</a:t>
            </a:r>
            <a:r>
              <a:rPr lang="ja-JP" altLang="en-US" u="none" dirty="0"/>
              <a:t>「</a:t>
            </a:r>
            <a:r>
              <a:rPr kumimoji="1" lang="en-US" altLang="ja-JP" u="none" dirty="0"/>
              <a:t>【B】</a:t>
            </a:r>
            <a:r>
              <a:rPr kumimoji="1" lang="ja-JP" altLang="en-US" u="none" dirty="0"/>
              <a:t>診断</a:t>
            </a:r>
            <a:r>
              <a:rPr lang="ja-JP" altLang="en-US" u="none" dirty="0"/>
              <a:t>書」についてです。</a:t>
            </a:r>
            <a:endParaRPr lang="en-US" altLang="ja-JP" u="none" dirty="0"/>
          </a:p>
          <a:p>
            <a:r>
              <a:rPr lang="ja-JP" altLang="en-US" u="none" dirty="0"/>
              <a:t>配慮案内の３６ページをご覧ください。</a:t>
            </a:r>
            <a:endParaRPr lang="en-US" altLang="ja-JP" u="none" dirty="0"/>
          </a:p>
          <a:p>
            <a:endParaRPr lang="en-US" altLang="ja-JP" u="none" dirty="0"/>
          </a:p>
          <a:p>
            <a:r>
              <a:rPr lang="ja-JP" altLang="en-US" u="none" dirty="0"/>
              <a:t>「</a:t>
            </a:r>
            <a:r>
              <a:rPr kumimoji="1" lang="en-US" altLang="ja-JP" u="none" dirty="0"/>
              <a:t>【B】</a:t>
            </a:r>
            <a:r>
              <a:rPr kumimoji="1" lang="ja-JP" altLang="en-US" u="none" dirty="0"/>
              <a:t>診断</a:t>
            </a:r>
            <a:r>
              <a:rPr lang="ja-JP" altLang="en-US" u="none" dirty="0"/>
              <a:t>書」は，区分に対応した様式を使用してください。</a:t>
            </a:r>
            <a:endParaRPr lang="en-US" altLang="ja-JP" u="none" dirty="0"/>
          </a:p>
          <a:p>
            <a:r>
              <a:rPr lang="ja-JP" altLang="en-US" u="none" dirty="0"/>
              <a:t>なお，必ず，大学入試センター所定の様式の診断書に記入してもらってください。</a:t>
            </a:r>
            <a:endParaRPr lang="en-US" altLang="ja-JP" u="none" dirty="0"/>
          </a:p>
          <a:p>
            <a:endParaRPr lang="en-US" altLang="ja-JP" u="none" dirty="0"/>
          </a:p>
          <a:p>
            <a:r>
              <a:rPr lang="ja-JP" altLang="en-US" u="none" dirty="0"/>
              <a:t>ただし，次のいずれかに該当する場合は，「</a:t>
            </a:r>
            <a:r>
              <a:rPr kumimoji="1" lang="en-US" altLang="ja-JP" u="none" dirty="0"/>
              <a:t>【B】</a:t>
            </a:r>
            <a:r>
              <a:rPr kumimoji="1" lang="ja-JP" altLang="en-US" u="none" dirty="0"/>
              <a:t>診断</a:t>
            </a:r>
            <a:r>
              <a:rPr lang="ja-JP" altLang="en-US" u="none" dirty="0"/>
              <a:t>書」の提出を省略することができます。</a:t>
            </a:r>
            <a:endParaRPr lang="en-US" altLang="ja-JP" u="none" dirty="0"/>
          </a:p>
          <a:p>
            <a:r>
              <a:rPr lang="ja-JP" altLang="en-US" u="none" dirty="0"/>
              <a:t>１つ目は，杖の持参使用のみを希望する者です。</a:t>
            </a:r>
            <a:endParaRPr lang="en-US" altLang="ja-JP" u="none" dirty="0"/>
          </a:p>
          <a:p>
            <a:r>
              <a:rPr lang="ja-JP" altLang="en-US" u="none" dirty="0"/>
              <a:t>申請書第３面に，杖の使用理由を記入してください。</a:t>
            </a:r>
            <a:endParaRPr lang="en-US" altLang="ja-JP" u="none" dirty="0"/>
          </a:p>
          <a:p>
            <a:endParaRPr lang="en-US" altLang="ja-JP" u="none" dirty="0"/>
          </a:p>
          <a:p>
            <a:r>
              <a:rPr lang="ja-JP" altLang="en-US" u="none" dirty="0"/>
              <a:t>２つ目は点字解答を希望する者です。</a:t>
            </a:r>
            <a:endParaRPr lang="en-US" altLang="ja-JP" u="none" dirty="0"/>
          </a:p>
          <a:p>
            <a:r>
              <a:rPr lang="ja-JP" altLang="en-US" u="none" dirty="0"/>
              <a:t>「</a:t>
            </a:r>
            <a:r>
              <a:rPr lang="en-US" altLang="ja-JP" u="none" dirty="0"/>
              <a:t>【B1】</a:t>
            </a:r>
            <a:r>
              <a:rPr lang="ja-JP" altLang="en-US" u="none" dirty="0"/>
              <a:t>診断書（視覚障害関係）」に代えて，「校長による点字学習の証明」（任意の様式）を提出することが可能です。</a:t>
            </a:r>
            <a:endParaRPr lang="en-US" altLang="ja-JP" u="none" dirty="0"/>
          </a:p>
          <a:p>
            <a:endParaRPr lang="en-US" altLang="ja-JP" u="none" dirty="0"/>
          </a:p>
          <a:p>
            <a:r>
              <a:rPr lang="ja-JP" altLang="en-US" u="none" dirty="0"/>
              <a:t>なお，複数の症状があって，複数の区分に該当する場合は，１種類の診断書にまとめて記入しても，複数の種類に分けて記入しても差し支えありません。</a:t>
            </a:r>
            <a:endParaRPr lang="en-US" altLang="ja-JP" u="none" dirty="0"/>
          </a:p>
          <a:p>
            <a:r>
              <a:rPr lang="ja-JP" altLang="en-US" u="none" dirty="0"/>
              <a:t>どの区分の診断書を使用するかは，記入する医師と相談してください。</a:t>
            </a:r>
            <a:endParaRPr lang="en-US" altLang="ja-JP" u="none" dirty="0"/>
          </a:p>
        </p:txBody>
      </p:sp>
    </p:spTree>
    <p:extLst>
      <p:ext uri="{BB962C8B-B14F-4D97-AF65-F5344CB8AC3E}">
        <p14:creationId xmlns:p14="http://schemas.microsoft.com/office/powerpoint/2010/main" val="2830618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次に，４</a:t>
            </a:r>
            <a:r>
              <a:rPr lang="ja-JP" altLang="en-US" u="none" dirty="0"/>
              <a:t>「</a:t>
            </a:r>
            <a:r>
              <a:rPr kumimoji="1" lang="en-US" altLang="ja-JP" u="none" dirty="0"/>
              <a:t>【C】</a:t>
            </a:r>
            <a:r>
              <a:rPr kumimoji="1" lang="ja-JP" altLang="en-US" u="none" dirty="0"/>
              <a:t>状況</a:t>
            </a:r>
            <a:r>
              <a:rPr lang="ja-JP" altLang="en-US" u="none" dirty="0"/>
              <a:t>報告書」についてです。</a:t>
            </a:r>
            <a:endParaRPr lang="en-US" altLang="ja-JP" u="none" dirty="0"/>
          </a:p>
          <a:p>
            <a:r>
              <a:rPr lang="ja-JP" altLang="en-US" u="none" dirty="0"/>
              <a:t>配慮案内の３７ページをご覧ください。</a:t>
            </a:r>
            <a:endParaRPr lang="en-US" altLang="ja-JP" u="none" dirty="0"/>
          </a:p>
          <a:p>
            <a:endParaRPr lang="en-US" altLang="ja-JP" u="none" dirty="0"/>
          </a:p>
          <a:p>
            <a:r>
              <a:rPr lang="ja-JP" altLang="en-US" u="none" dirty="0"/>
              <a:t>「</a:t>
            </a:r>
            <a:r>
              <a:rPr lang="en-US" altLang="ja-JP" u="none" dirty="0"/>
              <a:t>【C】</a:t>
            </a:r>
            <a:r>
              <a:rPr lang="ja-JP" altLang="en-US" u="none" dirty="0"/>
              <a:t>状況報告書」の種類について，「試験時間延長（</a:t>
            </a:r>
            <a:r>
              <a:rPr lang="en-US" altLang="ja-JP" u="none" dirty="0"/>
              <a:t>1.3</a:t>
            </a:r>
            <a:r>
              <a:rPr lang="ja-JP" altLang="en-US" u="none" dirty="0"/>
              <a:t>倍）」，「リスニングの免除」，「代筆解答」，「別室の設定」を希望する志願者，及び区分が「発達障害」の志願者は，希望する配慮事項や区分に対応した「</a:t>
            </a:r>
            <a:r>
              <a:rPr kumimoji="1" lang="en-US" altLang="ja-JP" u="none" dirty="0"/>
              <a:t>【C】</a:t>
            </a:r>
            <a:r>
              <a:rPr kumimoji="1" lang="ja-JP" altLang="en-US" u="none" dirty="0"/>
              <a:t>状況</a:t>
            </a:r>
            <a:r>
              <a:rPr lang="ja-JP" altLang="en-US" u="none" dirty="0"/>
              <a:t>報告書」の提出が必要です。</a:t>
            </a:r>
            <a:endParaRPr lang="en-US" altLang="ja-JP" u="none" dirty="0"/>
          </a:p>
          <a:p>
            <a:endParaRPr lang="en-US" altLang="ja-JP" u="none" dirty="0"/>
          </a:p>
          <a:p>
            <a:r>
              <a:rPr lang="ja-JP" altLang="en-US" u="none" dirty="0"/>
              <a:t>希望する配慮事項が複数該当する場合は，該当する「</a:t>
            </a:r>
            <a:r>
              <a:rPr lang="en-US" altLang="ja-JP" u="none" dirty="0"/>
              <a:t>【</a:t>
            </a:r>
            <a:r>
              <a:rPr kumimoji="1" lang="en-US" altLang="ja-JP" u="none" dirty="0"/>
              <a:t>C</a:t>
            </a:r>
            <a:r>
              <a:rPr lang="en-US" altLang="ja-JP" u="none" dirty="0"/>
              <a:t>】</a:t>
            </a:r>
            <a:r>
              <a:rPr lang="ja-JP" altLang="en-US" u="none" dirty="0"/>
              <a:t>状況報告書」をすべて提出してください。</a:t>
            </a:r>
            <a:endParaRPr lang="en-US" altLang="ja-JP" u="none" dirty="0"/>
          </a:p>
          <a:p>
            <a:r>
              <a:rPr lang="ja-JP" altLang="en-US" u="none" dirty="0"/>
              <a:t>例えば「試験時間延長（</a:t>
            </a:r>
            <a:r>
              <a:rPr lang="en-US" altLang="ja-JP" u="none" dirty="0"/>
              <a:t>1.3</a:t>
            </a:r>
            <a:r>
              <a:rPr lang="ja-JP" altLang="en-US" u="none" dirty="0"/>
              <a:t>倍）」と「リスニングの免除」を希望する場合は，</a:t>
            </a:r>
            <a:r>
              <a:rPr kumimoji="1" lang="ja-JP" altLang="en-US" u="none" dirty="0"/>
              <a:t>「</a:t>
            </a:r>
            <a:r>
              <a:rPr kumimoji="1" lang="en-US" altLang="ja-JP" u="none" dirty="0"/>
              <a:t>【C1】</a:t>
            </a:r>
            <a:r>
              <a:rPr kumimoji="1" lang="ja-JP" altLang="en-US" u="none" dirty="0"/>
              <a:t>状況報告書（試験時間延長（</a:t>
            </a:r>
            <a:r>
              <a:rPr kumimoji="1" lang="en-US" altLang="ja-JP" u="none" dirty="0"/>
              <a:t>1.3</a:t>
            </a:r>
            <a:r>
              <a:rPr kumimoji="1" lang="ja-JP" altLang="en-US" u="none" dirty="0"/>
              <a:t>倍））」と「</a:t>
            </a:r>
            <a:r>
              <a:rPr kumimoji="1" lang="en-US" altLang="ja-JP" u="none" dirty="0"/>
              <a:t>【C2】</a:t>
            </a:r>
            <a:r>
              <a:rPr kumimoji="1" lang="ja-JP" altLang="en-US" u="none" dirty="0"/>
              <a:t>状況報告書（リスニング免除）」の２枚を提出することになります。</a:t>
            </a:r>
            <a:endParaRPr kumimoji="1" lang="en-US" altLang="ja-JP" u="none" dirty="0"/>
          </a:p>
          <a:p>
            <a:endParaRPr kumimoji="1" lang="en-US" altLang="ja-JP" u="none" dirty="0"/>
          </a:p>
          <a:p>
            <a:r>
              <a:rPr lang="ja-JP" altLang="en-US" u="none" strike="noStrike" dirty="0"/>
              <a:t>ただし</a:t>
            </a:r>
            <a:r>
              <a:rPr lang="ja-JP" altLang="en-US" u="none" dirty="0"/>
              <a:t>，申請する区分が「発達障害」の場合は，希望する配慮事項にかかわらず</a:t>
            </a:r>
            <a:r>
              <a:rPr lang="zh-TW" altLang="en-US" u="none" dirty="0"/>
              <a:t>「</a:t>
            </a:r>
            <a:r>
              <a:rPr lang="en-US" altLang="zh-TW" u="none" dirty="0"/>
              <a:t>【C5】</a:t>
            </a:r>
            <a:r>
              <a:rPr lang="zh-TW" altLang="en-US" u="none" dirty="0"/>
              <a:t>状況報告書（発達障害関係）」</a:t>
            </a:r>
            <a:r>
              <a:rPr lang="ja-JP" altLang="en-US" u="none" dirty="0"/>
              <a:t>のみ提出してください。</a:t>
            </a:r>
            <a:endParaRPr lang="en-US" altLang="ja-JP" u="none" dirty="0"/>
          </a:p>
          <a:p>
            <a:r>
              <a:rPr lang="ja-JP" altLang="en-US" u="none" dirty="0"/>
              <a:t>希望する配慮事項の中に「試験時間延長」や「リスニングの免除」が含まれていても，</a:t>
            </a:r>
            <a:r>
              <a:rPr lang="en-US" altLang="ja-JP" u="none" dirty="0"/>
              <a:t>【</a:t>
            </a:r>
            <a:r>
              <a:rPr lang="en-US" altLang="zh-TW" u="none" dirty="0"/>
              <a:t>C1】</a:t>
            </a:r>
            <a:r>
              <a:rPr lang="en-US" altLang="ja-JP" u="none" dirty="0"/>
              <a:t>【C2】</a:t>
            </a:r>
            <a:r>
              <a:rPr lang="ja-JP" altLang="en-US" u="none" dirty="0" err="1"/>
              <a:t>の提</a:t>
            </a:r>
            <a:r>
              <a:rPr lang="ja-JP" altLang="en-US" u="none" dirty="0"/>
              <a:t>出は不要</a:t>
            </a:r>
            <a:r>
              <a:rPr lang="ja-JP" altLang="en-US" u="none" strike="noStrike" dirty="0"/>
              <a:t>です</a:t>
            </a:r>
            <a:r>
              <a:rPr lang="ja-JP" altLang="en-US" u="none" dirty="0"/>
              <a:t>。</a:t>
            </a:r>
            <a:endParaRPr lang="en-US" altLang="ja-JP" u="none" dirty="0"/>
          </a:p>
          <a:p>
            <a:endParaRPr lang="en-US" altLang="ja-JP" u="none" dirty="0"/>
          </a:p>
          <a:p>
            <a:r>
              <a:rPr lang="ja-JP" altLang="en-US" u="none" dirty="0"/>
              <a:t>続いて，</a:t>
            </a:r>
            <a:r>
              <a:rPr kumimoji="1" lang="ja-JP" altLang="en-US" u="none" dirty="0"/>
              <a:t>「</a:t>
            </a:r>
            <a:r>
              <a:rPr kumimoji="1" lang="en-US" altLang="ja-JP" u="none" dirty="0"/>
              <a:t>【C】</a:t>
            </a:r>
            <a:r>
              <a:rPr kumimoji="1" lang="ja-JP" altLang="en-US" u="none" dirty="0"/>
              <a:t>状況報告書」の</a:t>
            </a:r>
            <a:r>
              <a:rPr lang="ja-JP" altLang="en-US" u="none" dirty="0"/>
              <a:t>記入者についてです。</a:t>
            </a:r>
            <a:endParaRPr lang="en-US" altLang="ja-JP" u="none" dirty="0"/>
          </a:p>
          <a:p>
            <a:r>
              <a:rPr lang="ja-JP" altLang="en-US" u="none" dirty="0"/>
              <a:t>卒業見込者の</a:t>
            </a:r>
            <a:r>
              <a:rPr kumimoji="1" lang="ja-JP" altLang="en-US" u="none" strike="noStrike" dirty="0"/>
              <a:t>場合</a:t>
            </a:r>
            <a:r>
              <a:rPr lang="ja-JP" altLang="en-US" u="none" dirty="0"/>
              <a:t>は担当の教員</a:t>
            </a:r>
            <a:r>
              <a:rPr kumimoji="1" lang="ja-JP" altLang="en-US" sz="1200" b="0" u="none" dirty="0">
                <a:solidFill>
                  <a:schemeClr val="tx1"/>
                </a:solidFill>
              </a:rPr>
              <a:t>（学級担任等）</a:t>
            </a:r>
            <a:r>
              <a:rPr lang="ja-JP" altLang="en-US" u="none" dirty="0"/>
              <a:t>が記入してください。</a:t>
            </a:r>
            <a:endParaRPr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u="none" dirty="0"/>
              <a:t>卒業見込者以外の</a:t>
            </a:r>
            <a:r>
              <a:rPr kumimoji="1" lang="ja-JP" altLang="en-US" u="none" strike="noStrike" dirty="0"/>
              <a:t>場合</a:t>
            </a:r>
            <a:r>
              <a:rPr lang="ja-JP" altLang="en-US" u="none" dirty="0"/>
              <a:t>は，予備校の講師や職員など，学習の状況について具体的に記入できる方か，保護者等が高等学校等以外の教育機関等（予備校や塾など）における状況及び医師などの専門家の所見を記入してください。</a:t>
            </a:r>
            <a:endParaRPr kumimoji="1" lang="ja-JP" altLang="en-US" u="none" dirty="0"/>
          </a:p>
        </p:txBody>
      </p:sp>
    </p:spTree>
    <p:extLst>
      <p:ext uri="{BB962C8B-B14F-4D97-AF65-F5344CB8AC3E}">
        <p14:creationId xmlns:p14="http://schemas.microsoft.com/office/powerpoint/2010/main" val="1185051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u="none" dirty="0"/>
              <a:t>「</a:t>
            </a:r>
            <a:r>
              <a:rPr lang="en-US" altLang="ja-JP" u="none" dirty="0"/>
              <a:t>【C】</a:t>
            </a:r>
            <a:r>
              <a:rPr lang="ja-JP" altLang="en-US" u="none" dirty="0"/>
              <a:t>状況報告書」のうち，「別室の設定」と「発達障害関係」は特に注意が必要ですので，それぞれ説明します。</a:t>
            </a:r>
            <a:endParaRPr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u="none" dirty="0"/>
          </a:p>
          <a:p>
            <a:r>
              <a:rPr kumimoji="1" lang="ja-JP" altLang="en-US" u="none" dirty="0"/>
              <a:t>まず，</a:t>
            </a:r>
            <a:r>
              <a:rPr lang="ja-JP" altLang="en-US" u="none" dirty="0"/>
              <a:t>「</a:t>
            </a:r>
            <a:r>
              <a:rPr lang="en-US" altLang="ja-JP" u="none" dirty="0"/>
              <a:t>【C4】</a:t>
            </a:r>
            <a:r>
              <a:rPr lang="ja-JP" altLang="en-US" u="none" dirty="0"/>
              <a:t>状況報告書（別室の設定）」についてです。</a:t>
            </a:r>
            <a:endParaRPr lang="en-US" altLang="ja-JP" u="none" dirty="0"/>
          </a:p>
          <a:p>
            <a:r>
              <a:rPr lang="ja-JP" altLang="en-US" u="none" dirty="0"/>
              <a:t>配慮案内の</a:t>
            </a:r>
            <a:r>
              <a:rPr lang="ja-JP" altLang="en-US" u="none" strike="noStrike" dirty="0"/>
              <a:t>６７，６８</a:t>
            </a:r>
            <a:r>
              <a:rPr lang="ja-JP" altLang="en-US" u="none" dirty="0"/>
              <a:t>ページをご覧ください。</a:t>
            </a:r>
            <a:endParaRPr lang="en-US" altLang="ja-JP" u="none" dirty="0"/>
          </a:p>
          <a:p>
            <a:endParaRPr lang="en-US" altLang="ja-JP" u="none" dirty="0"/>
          </a:p>
          <a:p>
            <a:r>
              <a:rPr kumimoji="1" lang="ja-JP" altLang="en-US" u="none" dirty="0"/>
              <a:t>別室での受験を必要とする場合は，「</a:t>
            </a:r>
            <a:r>
              <a:rPr kumimoji="1" lang="en-US" altLang="ja-JP" u="none" dirty="0"/>
              <a:t>【C4】</a:t>
            </a:r>
            <a:r>
              <a:rPr kumimoji="1" lang="ja-JP" altLang="en-US" u="none" dirty="0"/>
              <a:t>状況報告書（別室の設定）」の提出が必要</a:t>
            </a:r>
            <a:r>
              <a:rPr lang="ja-JP" altLang="en-US" u="none" dirty="0"/>
              <a:t>で</a:t>
            </a:r>
            <a:r>
              <a:rPr kumimoji="1" lang="ja-JP" altLang="en-US" u="none" dirty="0"/>
              <a:t>すが，</a:t>
            </a:r>
            <a:endParaRPr kumimoji="1" lang="en-US" altLang="ja-JP" u="none" dirty="0"/>
          </a:p>
          <a:p>
            <a:r>
              <a:rPr kumimoji="1" lang="ja-JP" altLang="en-US" u="none" dirty="0"/>
              <a:t>特に受験者１名の個室を必要とする場合には，おもて面の「別室を必要とする理由」と併せて，必ず裏面の「個室を必要とする理由」を記入してください。</a:t>
            </a:r>
            <a:endParaRPr kumimoji="1" lang="en-US" altLang="ja-JP" u="none" dirty="0"/>
          </a:p>
          <a:p>
            <a:r>
              <a:rPr lang="ja-JP" altLang="en-US" u="none" dirty="0"/>
              <a:t>なお，個室の設定を申請する場合には，配慮案内の４４ページを確認の上記入してください。</a:t>
            </a:r>
            <a:endParaRPr lang="en-US" altLang="ja-JP" u="none" dirty="0"/>
          </a:p>
          <a:p>
            <a:r>
              <a:rPr kumimoji="1" lang="ja-JP" altLang="en-US" u="none" dirty="0"/>
              <a:t>
また，スライドの枠で囲んだ部分には，過去に個室が許可された主な例を示しています。
事例としては，病気等により免疫力が低下しウイルス感染等のリスクが高い，症状が他の受験者の解答に影響を与える，などがあります。</a:t>
            </a:r>
            <a:endParaRPr kumimoji="1" lang="en-US" altLang="ja-JP" u="none" dirty="0"/>
          </a:p>
          <a:p>
            <a:r>
              <a:rPr kumimoji="1" lang="ja-JP" altLang="en-US" u="none" strike="noStrike" dirty="0"/>
              <a:t>「頻回にトイレに行くため」</a:t>
            </a:r>
            <a:r>
              <a:rPr kumimoji="1" lang="ja-JP" altLang="en-US" u="none" dirty="0"/>
              <a:t>や「個室の方が集中できる」などの理由だけでは許可されませんのでご注意ください。</a:t>
            </a:r>
          </a:p>
        </p:txBody>
      </p:sp>
    </p:spTree>
    <p:extLst>
      <p:ext uri="{BB962C8B-B14F-4D97-AF65-F5344CB8AC3E}">
        <p14:creationId xmlns:p14="http://schemas.microsoft.com/office/powerpoint/2010/main" val="3961767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続いて，「</a:t>
            </a:r>
            <a:r>
              <a:rPr kumimoji="1" lang="en-US" altLang="zh-TW" u="none" dirty="0"/>
              <a:t>【C5】</a:t>
            </a:r>
            <a:r>
              <a:rPr kumimoji="1" lang="zh-TW" altLang="en-US" u="none" dirty="0"/>
              <a:t>状況報告書（発達障害関係）</a:t>
            </a:r>
            <a:r>
              <a:rPr kumimoji="1" lang="ja-JP" altLang="en-US" u="none" dirty="0"/>
              <a:t>」についてで</a:t>
            </a:r>
            <a:r>
              <a:rPr kumimoji="1" lang="ja-JP" altLang="en-US" u="none" strike="noStrike" dirty="0"/>
              <a:t>す</a:t>
            </a:r>
            <a:r>
              <a:rPr kumimoji="1" lang="ja-JP" altLang="en-US" u="none" dirty="0"/>
              <a:t>。
配慮案内の４５ページをご覧ください。</a:t>
            </a:r>
            <a:endParaRPr kumimoji="1" lang="en-US" altLang="ja-JP" u="none" dirty="0"/>
          </a:p>
          <a:p>
            <a:r>
              <a:rPr kumimoji="1" lang="ja-JP" altLang="en-US" u="none" dirty="0"/>
              <a:t>
区分が「発達障害」の場合は，「</a:t>
            </a:r>
            <a:r>
              <a:rPr kumimoji="1" lang="en-US" altLang="zh-TW" u="none" dirty="0"/>
              <a:t>【C5】</a:t>
            </a:r>
            <a:r>
              <a:rPr kumimoji="1" lang="zh-TW" altLang="en-US" u="none" dirty="0"/>
              <a:t>状況報告書（発達障害関係）</a:t>
            </a:r>
            <a:r>
              <a:rPr kumimoji="1" lang="ja-JP" altLang="en-US" u="none" dirty="0"/>
              <a:t>」の提出が必要</a:t>
            </a:r>
            <a:r>
              <a:rPr lang="ja-JP" altLang="en-US" u="none" dirty="0"/>
              <a:t>です</a:t>
            </a:r>
            <a:r>
              <a:rPr kumimoji="1" lang="ja-JP" altLang="en-US" u="none" dirty="0"/>
              <a:t>。</a:t>
            </a:r>
            <a:endParaRPr kumimoji="1" lang="en-US" altLang="ja-JP" u="none" dirty="0"/>
          </a:p>
          <a:p>
            <a:endParaRPr lang="en-US" altLang="ja-JP" u="none" dirty="0"/>
          </a:p>
          <a:p>
            <a:r>
              <a:rPr lang="ja-JP" altLang="en-US" u="none" dirty="0"/>
              <a:t>この「</a:t>
            </a:r>
            <a:r>
              <a:rPr lang="en-US" altLang="zh-TW" u="none" dirty="0"/>
              <a:t>【C5】</a:t>
            </a:r>
            <a:r>
              <a:rPr lang="zh-TW" altLang="en-US" u="none" dirty="0"/>
              <a:t>状況報告書（発達障害関係）</a:t>
            </a:r>
            <a:r>
              <a:rPr lang="ja-JP" altLang="en-US" u="none" dirty="0"/>
              <a:t>」に</a:t>
            </a:r>
            <a:r>
              <a:rPr kumimoji="1" lang="ja-JP" altLang="en-US" u="none" dirty="0"/>
              <a:t>は，必要とする配慮事項とその理由を記入する欄があります</a:t>
            </a:r>
            <a:r>
              <a:rPr lang="ja-JP" altLang="en-US" u="none" dirty="0">
                <a:latin typeface="ＭＳ Ｐ明朝" panose="02020600040205080304" pitchFamily="18" charset="-128"/>
              </a:rPr>
              <a:t>。</a:t>
            </a:r>
            <a:endParaRPr lang="en-US" altLang="ja-JP" u="none" dirty="0">
              <a:latin typeface="ＭＳ Ｐ明朝" panose="02020600040205080304" pitchFamily="18" charset="-128"/>
            </a:endParaRPr>
          </a:p>
          <a:p>
            <a:r>
              <a:rPr lang="ja-JP" altLang="en-US" u="none" dirty="0">
                <a:latin typeface="ＭＳ Ｐ明朝" panose="02020600040205080304" pitchFamily="18" charset="-128"/>
              </a:rPr>
              <a:t>申請書第２面の「２．受験に際して希望する配慮事項」㉖で塗りつぶした</a:t>
            </a:r>
            <a:r>
              <a:rPr kumimoji="1" lang="ja-JP" altLang="en-US" u="none" dirty="0">
                <a:latin typeface="ＭＳ Ｐ明朝" panose="02020600040205080304" pitchFamily="18" charset="-128"/>
              </a:rPr>
              <a:t>配慮事項について</a:t>
            </a:r>
            <a:r>
              <a:rPr lang="ja-JP" altLang="en-US" u="none" dirty="0">
                <a:latin typeface="ＭＳ Ｐ明朝" panose="02020600040205080304" pitchFamily="18" charset="-128"/>
              </a:rPr>
              <a:t>， 「</a:t>
            </a:r>
            <a:r>
              <a:rPr lang="en-US" altLang="zh-TW" u="none" dirty="0">
                <a:latin typeface="ＭＳ Ｐ明朝" panose="02020600040205080304" pitchFamily="18" charset="-128"/>
              </a:rPr>
              <a:t>【</a:t>
            </a:r>
            <a:r>
              <a:rPr kumimoji="1" lang="en-US" altLang="zh-TW" u="none" dirty="0"/>
              <a:t>C5</a:t>
            </a:r>
            <a:r>
              <a:rPr lang="en-US" altLang="zh-TW" u="none" dirty="0">
                <a:latin typeface="ＭＳ Ｐ明朝" panose="02020600040205080304" pitchFamily="18" charset="-128"/>
              </a:rPr>
              <a:t>】</a:t>
            </a:r>
            <a:r>
              <a:rPr lang="zh-TW" altLang="en-US" u="none" dirty="0">
                <a:latin typeface="ＭＳ Ｐ明朝" panose="02020600040205080304" pitchFamily="18" charset="-128"/>
              </a:rPr>
              <a:t>状況報告書（発達障害関係）</a:t>
            </a:r>
            <a:r>
              <a:rPr lang="ja-JP" altLang="en-US" u="none" dirty="0">
                <a:latin typeface="ＭＳ Ｐ明朝" panose="02020600040205080304" pitchFamily="18" charset="-128"/>
              </a:rPr>
              <a:t>」の該当する配慮事項を</a:t>
            </a:r>
            <a:r>
              <a:rPr kumimoji="1" lang="ja-JP" altLang="en-US" u="none" dirty="0">
                <a:latin typeface="ＭＳ Ｐ明朝" panose="02020600040205080304" pitchFamily="18" charset="-128"/>
              </a:rPr>
              <a:t>マルで囲み，右の欄に必要とする具体的な理由を記入してください。</a:t>
            </a:r>
            <a:endParaRPr kumimoji="1" lang="en-US" altLang="ja-JP" u="none" dirty="0">
              <a:latin typeface="ＭＳ Ｐ明朝" panose="02020600040205080304" pitchFamily="18" charset="-128"/>
            </a:endParaRPr>
          </a:p>
          <a:p>
            <a:r>
              <a:rPr kumimoji="1" lang="ja-JP" altLang="en-US" u="none" dirty="0"/>
              <a:t>スライドは，「拡大文字問題冊子の配付（２２ポイント）」を申請する場合の例です。</a:t>
            </a:r>
            <a:endParaRPr kumimoji="1" lang="en-US" altLang="ja-JP" u="none" dirty="0"/>
          </a:p>
          <a:p>
            <a:endParaRPr kumimoji="1" lang="en-US" altLang="ja-JP" u="none" dirty="0"/>
          </a:p>
          <a:p>
            <a:r>
              <a:rPr kumimoji="1" lang="ja-JP" altLang="en-US" u="none" dirty="0"/>
              <a:t>さらに，申請書第３面の「その他の希望配慮事項等」を記入した場合についても同様に，「その他」をマルで囲み，右の欄に必要とする具体的な理由を記入してください。</a:t>
            </a:r>
            <a:endParaRPr kumimoji="1" lang="en-US" altLang="ja-JP" u="none" dirty="0"/>
          </a:p>
          <a:p>
            <a:endParaRPr kumimoji="1"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none" dirty="0"/>
              <a:t>また，裏面は高等学校等における配慮の状況を記入する欄ですので，記入漏れのないようご留意ください。</a:t>
            </a:r>
          </a:p>
        </p:txBody>
      </p:sp>
    </p:spTree>
    <p:extLst>
      <p:ext uri="{BB962C8B-B14F-4D97-AF65-F5344CB8AC3E}">
        <p14:creationId xmlns:p14="http://schemas.microsoft.com/office/powerpoint/2010/main" val="3208780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u="none" dirty="0"/>
              <a:t>最後に，「受験上の配慮に関する事前相談」について，ご案内します。
大学入試センターでは，共通テストの受験上の配慮に関する事前相談を随時受け付けています。
また，よくある質問と回答については，配慮案内の２８ページと４６ページのほか，大学入試センターの</a:t>
            </a:r>
            <a:r>
              <a:rPr lang="ja-JP" altLang="en-US" u="none" strike="noStrike" dirty="0"/>
              <a:t>ウェブサイト</a:t>
            </a:r>
            <a:r>
              <a:rPr lang="ja-JP" altLang="en-US" u="none" dirty="0"/>
              <a:t>にも掲載していますので，ご参照ください。</a:t>
            </a:r>
          </a:p>
          <a:p>
            <a:endParaRPr lang="en-US" altLang="ja-JP" u="none" dirty="0"/>
          </a:p>
          <a:p>
            <a:r>
              <a:rPr kumimoji="1" lang="ja-JP" altLang="en-US" u="none" dirty="0"/>
              <a:t>以上で</a:t>
            </a:r>
            <a:r>
              <a:rPr lang="ja-JP" altLang="en-US" u="none" dirty="0"/>
              <a:t>「</a:t>
            </a:r>
            <a:r>
              <a:rPr lang="en-US" altLang="ja-JP" u="none" dirty="0"/>
              <a:t>Ⅲ</a:t>
            </a:r>
            <a:r>
              <a:rPr lang="ja-JP" altLang="en-US" u="none" dirty="0"/>
              <a:t>　申請書類作成上の留意点」についての</a:t>
            </a:r>
            <a:r>
              <a:rPr kumimoji="1" lang="ja-JP" altLang="en-US" u="none" dirty="0"/>
              <a:t>説明を終わります。</a:t>
            </a:r>
            <a:endParaRPr kumimoji="1" lang="en-US" altLang="ja-JP" u="none" dirty="0"/>
          </a:p>
          <a:p>
            <a:r>
              <a:rPr lang="ja-JP" altLang="en-US" u="none" dirty="0"/>
              <a:t>受験上の配慮に関する基本的な事項や受験上の配慮の内容については，「Ⅰ　概要」のスライドを，</a:t>
            </a:r>
            <a:endParaRPr lang="en-US" altLang="ja-JP" u="none" dirty="0"/>
          </a:p>
          <a:p>
            <a:r>
              <a:rPr lang="ja-JP" altLang="en-US" u="none" dirty="0"/>
              <a:t>受験上の配慮の申請方法や通知書については，「</a:t>
            </a:r>
            <a:r>
              <a:rPr lang="en-US" altLang="ja-JP" u="none" dirty="0"/>
              <a:t>Ⅱ</a:t>
            </a:r>
            <a:r>
              <a:rPr lang="ja-JP" altLang="en-US" u="none" dirty="0"/>
              <a:t>　申請方法及び通知書」のスライドをご覧ください。</a:t>
            </a:r>
            <a:endParaRPr lang="en-US" altLang="ja-JP" u="none" dirty="0"/>
          </a:p>
        </p:txBody>
      </p:sp>
    </p:spTree>
    <p:extLst>
      <p:ext uri="{BB962C8B-B14F-4D97-AF65-F5344CB8AC3E}">
        <p14:creationId xmlns:p14="http://schemas.microsoft.com/office/powerpoint/2010/main" val="69895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u="none" dirty="0"/>
              <a:t>「</a:t>
            </a:r>
            <a:r>
              <a:rPr lang="en-US" altLang="ja-JP" u="none" dirty="0"/>
              <a:t>Ⅲ</a:t>
            </a:r>
            <a:r>
              <a:rPr lang="ja-JP" altLang="en-US" u="none" dirty="0"/>
              <a:t>　申請書類作成上の留意点」では，スライドに示している</a:t>
            </a:r>
            <a:r>
              <a:rPr lang="ja-JP" altLang="en-US" u="none" strike="noStrike" dirty="0"/>
              <a:t>４</a:t>
            </a:r>
            <a:r>
              <a:rPr lang="ja-JP" altLang="en-US" u="none" dirty="0"/>
              <a:t>項目</a:t>
            </a:r>
            <a:r>
              <a:rPr lang="ja-JP" altLang="en-US" u="none" strike="noStrike" dirty="0"/>
              <a:t>４点</a:t>
            </a:r>
            <a:r>
              <a:rPr lang="ja-JP" altLang="en-US" u="none" dirty="0"/>
              <a:t>の内容について，説明します。</a:t>
            </a:r>
            <a:endParaRPr lang="en-US" altLang="ja-JP" u="none" dirty="0"/>
          </a:p>
          <a:p>
            <a:endParaRPr kumimoji="1" lang="ja-JP" altLang="en-US" u="none" dirty="0"/>
          </a:p>
        </p:txBody>
      </p:sp>
    </p:spTree>
    <p:extLst>
      <p:ext uri="{BB962C8B-B14F-4D97-AF65-F5344CB8AC3E}">
        <p14:creationId xmlns:p14="http://schemas.microsoft.com/office/powerpoint/2010/main" val="154078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u="none" dirty="0"/>
              <a:t>まず，申請書類の組合せについて説明します。</a:t>
            </a:r>
            <a:endParaRPr lang="en-US" altLang="ja-JP" u="none" dirty="0"/>
          </a:p>
          <a:p>
            <a:r>
              <a:rPr lang="ja-JP" altLang="en-US" u="none" dirty="0"/>
              <a:t>配慮案内の３６ページをご覧ください。</a:t>
            </a:r>
            <a:endParaRPr kumimoji="1" lang="en-US" altLang="ja-JP" u="none" dirty="0"/>
          </a:p>
          <a:p>
            <a:endParaRPr kumimoji="1" lang="en-US" altLang="ja-JP" u="none" dirty="0"/>
          </a:p>
          <a:p>
            <a:r>
              <a:rPr kumimoji="1" lang="ja-JP" altLang="en-US" u="none" dirty="0"/>
              <a:t>申請書類は</a:t>
            </a:r>
            <a:r>
              <a:rPr kumimoji="1" lang="en-US" altLang="ja-JP" u="none" dirty="0"/>
              <a:t>【A】</a:t>
            </a:r>
            <a:r>
              <a:rPr kumimoji="1" lang="ja-JP" altLang="en-US" u="none" dirty="0"/>
              <a:t>から</a:t>
            </a:r>
            <a:r>
              <a:rPr kumimoji="1" lang="en-US" altLang="ja-JP" u="none" dirty="0"/>
              <a:t>【C】</a:t>
            </a:r>
            <a:r>
              <a:rPr kumimoji="1" lang="ja-JP" altLang="en-US" u="none" dirty="0"/>
              <a:t>の３種類ありますが，</a:t>
            </a:r>
            <a:r>
              <a:rPr lang="ja-JP" altLang="en-US" u="none" dirty="0"/>
              <a:t>「</a:t>
            </a:r>
            <a:r>
              <a:rPr lang="en-US" altLang="ja-JP" sz="1200" u="none" kern="0" dirty="0"/>
              <a:t>【A】</a:t>
            </a:r>
            <a:r>
              <a:rPr lang="ja-JP" altLang="en-US" sz="1200" u="none" kern="0" dirty="0"/>
              <a:t>受験上の配慮</a:t>
            </a:r>
            <a:r>
              <a:rPr lang="ja-JP" altLang="en-US" u="none" dirty="0"/>
              <a:t>申請書」と</a:t>
            </a:r>
            <a:r>
              <a:rPr kumimoji="1" lang="ja-JP" altLang="en-US" u="none" dirty="0"/>
              <a:t>「</a:t>
            </a:r>
            <a:r>
              <a:rPr kumimoji="1" lang="en-US" altLang="ja-JP" u="none" dirty="0"/>
              <a:t>【B】</a:t>
            </a:r>
            <a:r>
              <a:rPr kumimoji="1" lang="ja-JP" altLang="en-US" u="none" dirty="0"/>
              <a:t>診断書」は，申請者全員が提出必須になります。</a:t>
            </a:r>
            <a:endParaRPr kumimoji="1" lang="en-US" altLang="ja-JP" u="none" dirty="0"/>
          </a:p>
          <a:p>
            <a:r>
              <a:rPr kumimoji="1" lang="ja-JP" altLang="en-US" u="none" dirty="0"/>
              <a:t>「</a:t>
            </a:r>
            <a:r>
              <a:rPr kumimoji="1" lang="en-US" altLang="ja-JP" u="none" dirty="0"/>
              <a:t>【C】</a:t>
            </a:r>
            <a:r>
              <a:rPr kumimoji="1" lang="ja-JP" altLang="en-US" u="none" dirty="0"/>
              <a:t>状況報告書」については，該当する場合にのみ提出が必要です。</a:t>
            </a:r>
            <a:endParaRPr kumimoji="1" lang="en-US" altLang="ja-JP" u="none" dirty="0"/>
          </a:p>
          <a:p>
            <a:endParaRPr kumimoji="1" lang="en-US" altLang="ja-JP" u="none" dirty="0"/>
          </a:p>
          <a:p>
            <a:r>
              <a:rPr kumimoji="1" lang="ja-JP" altLang="en-US" u="none" dirty="0"/>
              <a:t>該当する場合は後ほど説明するほか，詳細については，配慮案内３７ページ及び</a:t>
            </a:r>
            <a:r>
              <a:rPr lang="ja-JP" altLang="en-US" u="none" dirty="0"/>
              <a:t>「</a:t>
            </a:r>
            <a:r>
              <a:rPr lang="en-US" altLang="ja-JP" u="none" dirty="0"/>
              <a:t>Ⅱ</a:t>
            </a:r>
            <a:r>
              <a:rPr lang="ja-JP" altLang="en-US" u="none" dirty="0"/>
              <a:t>　申請方法及び通知書」のスライドで説明していますのでご覧ください。</a:t>
            </a:r>
            <a:endParaRPr kumimoji="1" lang="en-US" altLang="ja-JP" u="none" strike="sngStrike" dirty="0"/>
          </a:p>
          <a:p>
            <a:endParaRPr kumimoji="1" lang="en-US" altLang="ja-JP" u="none" strike="sngStrike" dirty="0"/>
          </a:p>
          <a:p>
            <a:r>
              <a:rPr kumimoji="1" lang="ja-JP" altLang="en-US" u="none" dirty="0"/>
              <a:t>なお，希望する配慮事項として審査の対象となるのは</a:t>
            </a:r>
            <a:r>
              <a:rPr lang="ja-JP" altLang="en-US" u="none" dirty="0"/>
              <a:t>，「 </a:t>
            </a:r>
            <a:r>
              <a:rPr lang="en-US" altLang="ja-JP" sz="1200" u="none" kern="0" dirty="0"/>
              <a:t>【A】</a:t>
            </a:r>
            <a:r>
              <a:rPr lang="ja-JP" altLang="en-US" sz="1200" u="none" kern="0" dirty="0"/>
              <a:t>受験上の配慮</a:t>
            </a:r>
            <a:r>
              <a:rPr lang="ja-JP" altLang="en-US" u="none" dirty="0"/>
              <a:t>申請書」に</a:t>
            </a:r>
            <a:r>
              <a:rPr kumimoji="1" lang="ja-JP" altLang="en-US" u="none" dirty="0"/>
              <a:t>記載のある事項のみになります。</a:t>
            </a:r>
            <a:endParaRPr kumimoji="1" lang="en-US" altLang="ja-JP" u="none" dirty="0"/>
          </a:p>
          <a:p>
            <a:r>
              <a:rPr kumimoji="1" lang="ja-JP" altLang="en-US" u="none" dirty="0"/>
              <a:t>このため，「</a:t>
            </a:r>
            <a:r>
              <a:rPr kumimoji="1" lang="en-US" altLang="ja-JP" u="none" dirty="0"/>
              <a:t>【B】</a:t>
            </a:r>
            <a:r>
              <a:rPr kumimoji="1" lang="ja-JP" altLang="en-US" u="none" dirty="0"/>
              <a:t>診断書」や「</a:t>
            </a:r>
            <a:r>
              <a:rPr kumimoji="1" lang="en-US" altLang="ja-JP" u="none" dirty="0"/>
              <a:t>【C】</a:t>
            </a:r>
            <a:r>
              <a:rPr kumimoji="1" lang="ja-JP" altLang="en-US" u="none" dirty="0"/>
              <a:t>状況報告書」に記載されていても，「</a:t>
            </a:r>
            <a:r>
              <a:rPr lang="en-US" altLang="ja-JP" sz="1200" u="none" kern="0" dirty="0"/>
              <a:t>【A】</a:t>
            </a:r>
            <a:r>
              <a:rPr lang="ja-JP" altLang="en-US" sz="1200" u="none" kern="0" dirty="0"/>
              <a:t>受験上の配慮</a:t>
            </a:r>
            <a:r>
              <a:rPr lang="ja-JP" altLang="en-US" u="none" dirty="0"/>
              <a:t>申請書」</a:t>
            </a:r>
            <a:r>
              <a:rPr kumimoji="1" lang="ja-JP" altLang="en-US" u="none" dirty="0"/>
              <a:t>に記載がない配慮事項は，審査の対象となりませんのでご留意ください。</a:t>
            </a:r>
            <a:endParaRPr kumimoji="1" lang="en-US" altLang="ja-JP" u="none" dirty="0"/>
          </a:p>
        </p:txBody>
      </p:sp>
    </p:spTree>
    <p:extLst>
      <p:ext uri="{BB962C8B-B14F-4D97-AF65-F5344CB8AC3E}">
        <p14:creationId xmlns:p14="http://schemas.microsoft.com/office/powerpoint/2010/main" val="2712637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u="none" dirty="0">
                <a:latin typeface="ＭＳ Ｐ明朝" panose="02020600040205080304" pitchFamily="18" charset="-128"/>
                <a:ea typeface="ＭＳ Ｐ明朝" panose="02020600040205080304" pitchFamily="18" charset="-128"/>
              </a:rPr>
              <a:t>ここからは，申請書類ごとに，留意点などを説明します。</a:t>
            </a:r>
            <a:endParaRPr lang="en-US" altLang="ja-JP" u="none" dirty="0">
              <a:latin typeface="ＭＳ Ｐ明朝" panose="02020600040205080304" pitchFamily="18" charset="-128"/>
              <a:ea typeface="ＭＳ Ｐ明朝" panose="02020600040205080304" pitchFamily="18" charset="-128"/>
            </a:endParaRPr>
          </a:p>
          <a:p>
            <a:r>
              <a:rPr lang="ja-JP" altLang="en-US" u="none" dirty="0">
                <a:latin typeface="ＭＳ Ｐ明朝" panose="02020600040205080304" pitchFamily="18" charset="-128"/>
                <a:ea typeface="ＭＳ Ｐ明朝" panose="02020600040205080304" pitchFamily="18" charset="-128"/>
              </a:rPr>
              <a:t>最初に，「</a:t>
            </a:r>
            <a:r>
              <a:rPr lang="en-US" altLang="ja-JP" u="none" dirty="0">
                <a:latin typeface="ＭＳ Ｐ明朝" panose="02020600040205080304" pitchFamily="18" charset="-128"/>
                <a:ea typeface="ＭＳ Ｐ明朝" panose="02020600040205080304" pitchFamily="18" charset="-128"/>
              </a:rPr>
              <a:t>【A】</a:t>
            </a:r>
            <a:r>
              <a:rPr lang="ja-JP" altLang="en-US" u="none" dirty="0">
                <a:latin typeface="ＭＳ Ｐ明朝" panose="02020600040205080304" pitchFamily="18" charset="-128"/>
                <a:ea typeface="ＭＳ Ｐ明朝" panose="02020600040205080304" pitchFamily="18" charset="-128"/>
              </a:rPr>
              <a:t>受験上の配慮申請書」</a:t>
            </a:r>
            <a:r>
              <a:rPr kumimoji="1" lang="ja-JP" altLang="en-US" u="none" dirty="0">
                <a:latin typeface="ＭＳ Ｐ明朝" panose="02020600040205080304" pitchFamily="18" charset="-128"/>
                <a:ea typeface="ＭＳ Ｐ明朝" panose="02020600040205080304" pitchFamily="18" charset="-128"/>
              </a:rPr>
              <a:t>です。</a:t>
            </a:r>
            <a:endParaRPr kumimoji="1" lang="en-US" altLang="ja-JP" u="none" dirty="0">
              <a:latin typeface="ＭＳ Ｐ明朝" panose="02020600040205080304" pitchFamily="18" charset="-128"/>
              <a:ea typeface="ＭＳ Ｐ明朝" panose="02020600040205080304" pitchFamily="18"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u="none" dirty="0">
                <a:latin typeface="ＭＳ Ｐ明朝" panose="02020600040205080304" pitchFamily="18" charset="-128"/>
                <a:ea typeface="ＭＳ Ｐ明朝" panose="02020600040205080304" pitchFamily="18" charset="-128"/>
              </a:rPr>
              <a:t>配慮案内の３８，３９ページをご覧ください。</a:t>
            </a:r>
            <a:endParaRPr lang="en-US" altLang="ja-JP" u="none" dirty="0">
              <a:latin typeface="ＭＳ Ｐ明朝" panose="02020600040205080304" pitchFamily="18" charset="-128"/>
              <a:ea typeface="ＭＳ Ｐ明朝" panose="02020600040205080304" pitchFamily="18"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u="none" dirty="0">
              <a:latin typeface="ＭＳ Ｐ明朝" panose="02020600040205080304" pitchFamily="18" charset="-128"/>
              <a:ea typeface="ＭＳ Ｐ明朝" panose="02020600040205080304" pitchFamily="18"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none" dirty="0">
                <a:latin typeface="ＭＳ Ｐ明朝" panose="02020600040205080304" pitchFamily="18" charset="-128"/>
                <a:ea typeface="ＭＳ Ｐ明朝" panose="02020600040205080304" pitchFamily="18" charset="-128"/>
              </a:rPr>
              <a:t>まずは，</a:t>
            </a:r>
            <a:r>
              <a:rPr kumimoji="1" lang="en-US" altLang="ja-JP" u="none" dirty="0">
                <a:latin typeface="ＭＳ Ｐ明朝" panose="02020600040205080304" pitchFamily="18" charset="-128"/>
                <a:ea typeface="ＭＳ Ｐ明朝" panose="02020600040205080304" pitchFamily="18" charset="-128"/>
              </a:rPr>
              <a:t>(1)</a:t>
            </a:r>
            <a:r>
              <a:rPr kumimoji="1" lang="ja-JP" altLang="en-US" u="none" dirty="0">
                <a:latin typeface="ＭＳ Ｐ明朝" panose="02020600040205080304" pitchFamily="18" charset="-128"/>
                <a:ea typeface="ＭＳ Ｐ明朝" panose="02020600040205080304" pitchFamily="18" charset="-128"/>
              </a:rPr>
              <a:t>第１面についてです。</a:t>
            </a:r>
            <a:endParaRPr kumimoji="1" lang="en-US" altLang="ja-JP" u="none" dirty="0">
              <a:latin typeface="ＭＳ Ｐ明朝" panose="02020600040205080304" pitchFamily="18" charset="-128"/>
              <a:ea typeface="ＭＳ Ｐ明朝" panose="02020600040205080304" pitchFamily="18"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u="none" dirty="0">
                <a:latin typeface="ＭＳ Ｐ明朝" panose="02020600040205080304" pitchFamily="18" charset="-128"/>
                <a:ea typeface="ＭＳ Ｐ明朝" panose="02020600040205080304" pitchFamily="18" charset="-128"/>
              </a:rPr>
              <a:t>申請書第１面の「</a:t>
            </a:r>
            <a:r>
              <a:rPr lang="ja-JP" altLang="en-US" sz="1200" u="none" kern="0" dirty="0">
                <a:solidFill>
                  <a:srgbClr val="000000"/>
                </a:solidFill>
                <a:latin typeface="ＭＳ Ｐ明朝" panose="02020600040205080304" pitchFamily="18" charset="-128"/>
                <a:ea typeface="ＭＳ Ｐ明朝" panose="02020600040205080304" pitchFamily="18" charset="-128"/>
              </a:rPr>
              <a:t>⑥氏名」欄のフリガナは出願サイトに登録された情報が表示されます。</a:t>
            </a:r>
            <a:endParaRPr lang="en-US" altLang="ja-JP" sz="1200" u="none" kern="0" dirty="0">
              <a:solidFill>
                <a:srgbClr val="000000"/>
              </a:solidFill>
              <a:latin typeface="ＭＳ Ｐ明朝" panose="02020600040205080304" pitchFamily="18" charset="-128"/>
              <a:ea typeface="ＭＳ Ｐ明朝" panose="02020600040205080304" pitchFamily="18"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u="none" kern="0" dirty="0">
                <a:solidFill>
                  <a:srgbClr val="000000"/>
                </a:solidFill>
                <a:latin typeface="ＭＳ Ｐ明朝" panose="02020600040205080304" pitchFamily="18" charset="-128"/>
                <a:ea typeface="ＭＳ Ｐ明朝" panose="02020600040205080304" pitchFamily="18" charset="-128"/>
              </a:rPr>
              <a:t>誤りがある場合には，出願サイトで登録情報を修正の上，再度ダウンロードしてください。</a:t>
            </a:r>
            <a:endParaRPr lang="en-US" altLang="ja-JP" sz="1200" u="none" kern="0" dirty="0">
              <a:solidFill>
                <a:srgbClr val="000000"/>
              </a:solidFill>
              <a:latin typeface="ＭＳ Ｐ明朝" panose="02020600040205080304" pitchFamily="18" charset="-128"/>
              <a:ea typeface="ＭＳ Ｐ明朝" panose="02020600040205080304" pitchFamily="18" charset="-128"/>
            </a:endParaRPr>
          </a:p>
          <a:p>
            <a:endParaRPr kumimoji="1" lang="en-US" altLang="ja-JP" sz="1200" b="0" u="none" dirty="0">
              <a:latin typeface="ＭＳ Ｐ明朝" panose="02020600040205080304" pitchFamily="18" charset="-128"/>
              <a:ea typeface="ＭＳ Ｐ明朝" panose="02020600040205080304" pitchFamily="18" charset="-128"/>
            </a:endParaRPr>
          </a:p>
          <a:p>
            <a:r>
              <a:rPr kumimoji="1" lang="ja-JP" altLang="en-US" sz="1200" b="0" u="none" dirty="0">
                <a:latin typeface="ＭＳ Ｐ明朝" panose="02020600040205080304" pitchFamily="18" charset="-128"/>
                <a:ea typeface="ＭＳ Ｐ明朝" panose="02020600040205080304" pitchFamily="18" charset="-128"/>
              </a:rPr>
              <a:t>次に，「⑩</a:t>
            </a:r>
            <a:r>
              <a:rPr kumimoji="1" lang="ja-JP" altLang="en-US" sz="1200" u="none" dirty="0">
                <a:latin typeface="ＭＳ Ｐ明朝" panose="02020600040205080304" pitchFamily="18" charset="-128"/>
                <a:ea typeface="ＭＳ Ｐ明朝" panose="02020600040205080304" pitchFamily="18" charset="-128"/>
              </a:rPr>
              <a:t>校長名・記載責任者名</a:t>
            </a:r>
            <a:r>
              <a:rPr kumimoji="1" lang="ja-JP" altLang="en-US" u="none" dirty="0">
                <a:latin typeface="ＭＳ Ｐ明朝" panose="02020600040205080304" pitchFamily="18" charset="-128"/>
                <a:ea typeface="ＭＳ Ｐ明朝" panose="02020600040205080304" pitchFamily="18" charset="-128"/>
              </a:rPr>
              <a:t>・記載責任者の連絡先</a:t>
            </a:r>
            <a:r>
              <a:rPr kumimoji="1" lang="ja-JP" altLang="en-US" sz="1200" u="none" dirty="0">
                <a:latin typeface="ＭＳ Ｐ明朝" panose="02020600040205080304" pitchFamily="18" charset="-128"/>
                <a:ea typeface="ＭＳ Ｐ明朝" panose="02020600040205080304" pitchFamily="18" charset="-128"/>
              </a:rPr>
              <a:t>」欄は，卒業見込み・卒業の別により記入内容が異なります。</a:t>
            </a:r>
            <a:endParaRPr kumimoji="1" lang="en-US" altLang="ja-JP" sz="1200" u="none" dirty="0">
              <a:latin typeface="ＭＳ Ｐ明朝" panose="02020600040205080304" pitchFamily="18" charset="-128"/>
              <a:ea typeface="ＭＳ Ｐ明朝" panose="02020600040205080304" pitchFamily="18" charset="-128"/>
            </a:endParaRPr>
          </a:p>
          <a:p>
            <a:r>
              <a:rPr kumimoji="1" lang="ja-JP" altLang="en-US" sz="1200" u="none" dirty="0">
                <a:latin typeface="ＭＳ Ｐ明朝" panose="02020600040205080304" pitchFamily="18" charset="-128"/>
                <a:ea typeface="ＭＳ Ｐ明朝" panose="02020600040205080304" pitchFamily="18" charset="-128"/>
              </a:rPr>
              <a:t>卒業見込者の場合は，校長の署名又は職印を押印し，記載責任者として担当の先生の氏名・</a:t>
            </a:r>
            <a:r>
              <a:rPr lang="ja-JP" altLang="en-US" u="none" dirty="0">
                <a:latin typeface="ＭＳ Ｐ明朝" panose="02020600040205080304" pitchFamily="18" charset="-128"/>
                <a:ea typeface="ＭＳ Ｐ明朝" panose="02020600040205080304" pitchFamily="18" charset="-128"/>
              </a:rPr>
              <a:t>連絡先等</a:t>
            </a:r>
            <a:r>
              <a:rPr kumimoji="1" lang="ja-JP" altLang="en-US" sz="1200" u="none" dirty="0">
                <a:latin typeface="ＭＳ Ｐ明朝" panose="02020600040205080304" pitchFamily="18" charset="-128"/>
                <a:ea typeface="ＭＳ Ｐ明朝" panose="02020600040205080304" pitchFamily="18" charset="-128"/>
              </a:rPr>
              <a:t>を学校において記入してください。</a:t>
            </a:r>
            <a:endParaRPr kumimoji="1" lang="en-US" altLang="ja-JP" sz="1200" b="0" u="none" dirty="0">
              <a:latin typeface="ＭＳ Ｐ明朝" panose="02020600040205080304" pitchFamily="18" charset="-128"/>
              <a:ea typeface="ＭＳ Ｐ明朝" panose="02020600040205080304"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latin typeface="ＭＳ Ｐ明朝" panose="02020600040205080304" pitchFamily="18" charset="-128"/>
                <a:ea typeface="ＭＳ Ｐ明朝" panose="02020600040205080304" pitchFamily="18" charset="-128"/>
              </a:rPr>
              <a:t>なお，申請書等の記入内容について不明な点がある場合は，大学入試センターから担当の先生に問い合わせさせていただきますので，担当の先生も申請書等のコピーを保管するようにお願いします。</a:t>
            </a:r>
            <a:endParaRPr kumimoji="1" lang="en-US" altLang="ja-JP" sz="1200" b="0" u="none" dirty="0">
              <a:latin typeface="ＭＳ Ｐ明朝" panose="02020600040205080304" pitchFamily="18" charset="-128"/>
              <a:ea typeface="ＭＳ Ｐ明朝" panose="02020600040205080304"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latin typeface="ＭＳ Ｐ明朝" panose="02020600040205080304" pitchFamily="18" charset="-128"/>
              <a:ea typeface="ＭＳ Ｐ明朝" panose="02020600040205080304"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u="none" strike="noStrike" dirty="0">
                <a:latin typeface="ＭＳ Ｐ明朝" panose="02020600040205080304" pitchFamily="18" charset="-128"/>
                <a:ea typeface="ＭＳ Ｐ明朝" panose="02020600040205080304" pitchFamily="18" charset="-128"/>
              </a:rPr>
              <a:t>一方</a:t>
            </a:r>
            <a:r>
              <a:rPr lang="ja-JP" altLang="en-US" u="none" dirty="0">
                <a:latin typeface="ＭＳ Ｐ明朝" panose="02020600040205080304" pitchFamily="18" charset="-128"/>
                <a:ea typeface="ＭＳ Ｐ明朝" panose="02020600040205080304" pitchFamily="18" charset="-128"/>
              </a:rPr>
              <a:t>，既卒者など，</a:t>
            </a:r>
            <a:r>
              <a:rPr kumimoji="1" lang="ja-JP" altLang="en-US" sz="1200" b="0" u="none" dirty="0">
                <a:latin typeface="ＭＳ Ｐ明朝" panose="02020600040205080304" pitchFamily="18" charset="-128"/>
                <a:ea typeface="ＭＳ Ｐ明朝" panose="02020600040205080304" pitchFamily="18" charset="-128"/>
              </a:rPr>
              <a:t>卒業見込者以外の場合</a:t>
            </a:r>
            <a:r>
              <a:rPr kumimoji="1" lang="ja-JP" altLang="en-US" sz="1200" u="none" dirty="0">
                <a:latin typeface="ＭＳ Ｐ明朝" panose="02020600040205080304" pitchFamily="18" charset="-128"/>
                <a:ea typeface="ＭＳ Ｐ明朝" panose="02020600040205080304" pitchFamily="18" charset="-128"/>
              </a:rPr>
              <a:t>は，申請書を記入した方が署名をしてください。</a:t>
            </a:r>
            <a:endParaRPr kumimoji="1" lang="en-US" altLang="ja-JP" sz="1200" u="none" dirty="0">
              <a:latin typeface="ＭＳ Ｐ明朝" panose="02020600040205080304" pitchFamily="18" charset="-128"/>
              <a:ea typeface="ＭＳ Ｐ明朝" panose="02020600040205080304"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u="none" dirty="0">
                <a:latin typeface="ＭＳ Ｐ明朝" panose="02020600040205080304" pitchFamily="18" charset="-128"/>
                <a:ea typeface="ＭＳ Ｐ明朝" panose="02020600040205080304" pitchFamily="18" charset="-128"/>
              </a:rPr>
              <a:t>校長名を記入</a:t>
            </a:r>
            <a:r>
              <a:rPr kumimoji="1" lang="ja-JP" altLang="en-US" u="none" strike="noStrike" dirty="0">
                <a:latin typeface="ＭＳ Ｐ明朝" panose="02020600040205080304" pitchFamily="18" charset="-128"/>
                <a:ea typeface="ＭＳ Ｐ明朝" panose="02020600040205080304" pitchFamily="18" charset="-128"/>
              </a:rPr>
              <a:t>する必要はありません</a:t>
            </a:r>
            <a:r>
              <a:rPr kumimoji="1" lang="ja-JP" altLang="en-US" u="none" dirty="0">
                <a:latin typeface="ＭＳ Ｐ明朝" panose="02020600040205080304" pitchFamily="18" charset="-128"/>
                <a:ea typeface="ＭＳ Ｐ明朝" panose="02020600040205080304" pitchFamily="18" charset="-128"/>
              </a:rPr>
              <a:t>。</a:t>
            </a:r>
            <a:endParaRPr kumimoji="1" lang="ja-JP" altLang="en-US" u="none" dirty="0"/>
          </a:p>
        </p:txBody>
      </p:sp>
    </p:spTree>
    <p:extLst>
      <p:ext uri="{BB962C8B-B14F-4D97-AF65-F5344CB8AC3E}">
        <p14:creationId xmlns:p14="http://schemas.microsoft.com/office/powerpoint/2010/main" val="9956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u="none" dirty="0"/>
              <a:t>続いて，</a:t>
            </a:r>
            <a:r>
              <a:rPr lang="en-US" altLang="ja-JP" u="none" dirty="0"/>
              <a:t>(2)</a:t>
            </a:r>
            <a:r>
              <a:rPr lang="ja-JP" altLang="en-US" u="none" dirty="0"/>
              <a:t>第２面，第３面についてです。</a:t>
            </a:r>
            <a:endParaRPr lang="en-US" altLang="ja-JP" u="none" dirty="0"/>
          </a:p>
          <a:p>
            <a:r>
              <a:rPr lang="ja-JP" altLang="en-US" u="none" dirty="0"/>
              <a:t>希望する配慮事項の記入箇所ですが，</a:t>
            </a:r>
            <a:r>
              <a:rPr kumimoji="1" lang="ja-JP" altLang="en-US" u="none" dirty="0"/>
              <a:t>「希望する配慮事項」によって，「</a:t>
            </a:r>
            <a:r>
              <a:rPr kumimoji="1" lang="en-US" altLang="ja-JP" u="none" dirty="0"/>
              <a:t>【A】</a:t>
            </a:r>
            <a:r>
              <a:rPr kumimoji="1" lang="ja-JP" altLang="en-US" u="none" dirty="0"/>
              <a:t>受験上の配慮申請書」での記入箇所が異なります。</a:t>
            </a:r>
            <a:endParaRPr kumimoji="1" lang="en-US" altLang="ja-JP" u="none" dirty="0"/>
          </a:p>
          <a:p>
            <a:endParaRPr kumimoji="1" lang="en-US" altLang="ja-JP" u="none" dirty="0"/>
          </a:p>
          <a:p>
            <a:pPr eaLnBrk="1" hangingPunct="1">
              <a:spcBef>
                <a:spcPts val="0"/>
              </a:spcBef>
            </a:pPr>
            <a:r>
              <a:rPr lang="ja-JP" altLang="en-US" sz="1200" u="none" dirty="0">
                <a:latin typeface="ＭＳ Ｐ明朝" panose="02020600040205080304" pitchFamily="18" charset="-128"/>
              </a:rPr>
              <a:t>希望する配慮事項が「</a:t>
            </a:r>
            <a:r>
              <a:rPr lang="en-US" altLang="ja-JP" sz="1200" u="none" dirty="0">
                <a:latin typeface="Arial" charset="0"/>
              </a:rPr>
              <a:t>3-1</a:t>
            </a:r>
            <a:r>
              <a:rPr lang="ja-JP" altLang="en-US" sz="1200" u="none" dirty="0">
                <a:latin typeface="ＭＳ Ｐ明朝" panose="02020600040205080304" pitchFamily="18" charset="-128"/>
              </a:rPr>
              <a:t>　主な配慮事項」に</a:t>
            </a:r>
            <a:r>
              <a:rPr kumimoji="1" lang="ja-JP" altLang="en-US" sz="1200" i="0" u="none" strike="noStrike" cap="none" normalizeH="0" baseline="0" dirty="0">
                <a:ln>
                  <a:noFill/>
                </a:ln>
                <a:effectLst/>
                <a:latin typeface="ＭＳ Ｐ明朝" panose="02020600040205080304" pitchFamily="18" charset="-128"/>
              </a:rPr>
              <a:t>記載されている場合は，記入箇所は</a:t>
            </a:r>
            <a:r>
              <a:rPr lang="ja-JP" altLang="en-US" u="none" dirty="0">
                <a:latin typeface="ＭＳ Ｐ明朝" panose="02020600040205080304" pitchFamily="18" charset="-128"/>
              </a:rPr>
              <a:t> 申請書</a:t>
            </a:r>
            <a:r>
              <a:rPr kumimoji="1" lang="ja-JP" altLang="en-US" sz="1200" b="0" i="0" u="none" strike="noStrike" cap="none" normalizeH="0" baseline="0" dirty="0">
                <a:ln>
                  <a:noFill/>
                </a:ln>
                <a:effectLst/>
                <a:latin typeface="ＭＳ Ｐ明朝" panose="02020600040205080304" pitchFamily="18" charset="-128"/>
              </a:rPr>
              <a:t>第２面の</a:t>
            </a:r>
            <a:r>
              <a:rPr lang="ja-JP" altLang="en-US" sz="1200" u="none" dirty="0">
                <a:latin typeface="ＭＳ Ｐ明朝" panose="02020600040205080304" pitchFamily="18" charset="-128"/>
              </a:rPr>
              <a:t>「２．受験に際して希望する配慮事項」</a:t>
            </a:r>
            <a:r>
              <a:rPr lang="ja-JP" altLang="en-US" sz="1200" u="none" strike="noStrike" dirty="0">
                <a:latin typeface="ＭＳ Ｐ明朝" panose="02020600040205080304" pitchFamily="18" charset="-128"/>
              </a:rPr>
              <a:t>となり</a:t>
            </a:r>
            <a:r>
              <a:rPr lang="ja-JP" altLang="en-US" sz="1200" u="none" dirty="0">
                <a:latin typeface="ＭＳ Ｐ明朝" panose="02020600040205080304" pitchFamily="18" charset="-128"/>
              </a:rPr>
              <a:t>，該当する項目の四角を</a:t>
            </a:r>
            <a:r>
              <a:rPr lang="ja-JP" altLang="en-US" sz="1200" u="none" dirty="0">
                <a:latin typeface="Arial" charset="0"/>
              </a:rPr>
              <a:t>塗りつぶします。</a:t>
            </a:r>
            <a:endParaRPr lang="en-US" altLang="ja-JP" sz="1200" u="none" dirty="0">
              <a:latin typeface="Arial" charset="0"/>
            </a:endParaRPr>
          </a:p>
          <a:p>
            <a:pPr eaLnBrk="1" hangingPunct="1">
              <a:spcBef>
                <a:spcPts val="0"/>
              </a:spcBef>
            </a:pPr>
            <a:r>
              <a:rPr lang="ja-JP" altLang="en-US" sz="1200" u="none" dirty="0">
                <a:latin typeface="Arial" charset="0"/>
              </a:rPr>
              <a:t>記入例は配慮案内の４０ページに</a:t>
            </a:r>
            <a:r>
              <a:rPr lang="ja-JP" altLang="en-US" sz="1200" u="none" strike="noStrike" dirty="0">
                <a:latin typeface="Arial" charset="0"/>
              </a:rPr>
              <a:t>掲載して</a:t>
            </a:r>
            <a:r>
              <a:rPr lang="ja-JP" altLang="en-US" sz="1200" u="none" dirty="0">
                <a:latin typeface="Arial" charset="0"/>
              </a:rPr>
              <a:t>います。</a:t>
            </a:r>
            <a:endParaRPr lang="en-US" altLang="ja-JP" sz="1200" u="none" dirty="0">
              <a:latin typeface="Arial" charset="0"/>
            </a:endParaRPr>
          </a:p>
          <a:p>
            <a:pPr eaLnBrk="1" hangingPunct="1">
              <a:spcBef>
                <a:spcPts val="0"/>
              </a:spcBef>
            </a:pPr>
            <a:endParaRPr lang="en-US" altLang="ja-JP" sz="1200" u="none" dirty="0">
              <a:latin typeface="Arial" charset="0"/>
            </a:endParaRPr>
          </a:p>
          <a:p>
            <a:pPr eaLnBrk="1" hangingPunct="1">
              <a:spcBef>
                <a:spcPts val="0"/>
              </a:spcBef>
              <a:defRPr/>
            </a:pPr>
            <a:r>
              <a:rPr lang="ja-JP" altLang="en-US" sz="1200" u="none" dirty="0">
                <a:latin typeface="ＭＳ Ｐ明朝" panose="02020600040205080304" pitchFamily="18" charset="-128"/>
              </a:rPr>
              <a:t>希望する配慮事項が</a:t>
            </a:r>
            <a:r>
              <a:rPr lang="ja-JP" altLang="en-US" sz="1200" u="none" dirty="0">
                <a:latin typeface="Arial" charset="0"/>
              </a:rPr>
              <a:t>「</a:t>
            </a:r>
            <a:r>
              <a:rPr lang="en-US" altLang="ja-JP" sz="1200" u="none" dirty="0">
                <a:latin typeface="Arial" charset="0"/>
              </a:rPr>
              <a:t>3-2</a:t>
            </a:r>
            <a:r>
              <a:rPr lang="ja-JP" altLang="en-US" sz="1200" u="none" dirty="0">
                <a:latin typeface="Arial" charset="0"/>
              </a:rPr>
              <a:t>　その他の配慮事項」に記載されている場合は</a:t>
            </a:r>
            <a:r>
              <a:rPr lang="ja-JP" altLang="en-US" u="none" dirty="0"/>
              <a:t>，記入箇所は第３面</a:t>
            </a:r>
            <a:r>
              <a:rPr lang="ja-JP" altLang="en-US" u="none" dirty="0">
                <a:solidFill>
                  <a:schemeClr val="accent4"/>
                </a:solidFill>
              </a:rPr>
              <a:t>「㉗その他の希望配慮事項等」</a:t>
            </a:r>
            <a:r>
              <a:rPr lang="en-US" altLang="ja-JP" u="none" dirty="0">
                <a:solidFill>
                  <a:schemeClr val="accent4"/>
                </a:solidFill>
              </a:rPr>
              <a:t>(1)</a:t>
            </a:r>
            <a:r>
              <a:rPr lang="ja-JP" altLang="en-US" u="none" dirty="0">
                <a:solidFill>
                  <a:schemeClr val="accent4"/>
                </a:solidFill>
              </a:rPr>
              <a:t>の欄</a:t>
            </a:r>
            <a:r>
              <a:rPr lang="ja-JP" altLang="en-US" sz="1200" u="none" strike="noStrike" dirty="0">
                <a:latin typeface="ＭＳ Ｐ明朝" panose="02020600040205080304" pitchFamily="18" charset="-128"/>
              </a:rPr>
              <a:t>と</a:t>
            </a:r>
            <a:r>
              <a:rPr lang="ja-JP" altLang="en-US" u="none" dirty="0">
                <a:solidFill>
                  <a:schemeClr val="accent4"/>
                </a:solidFill>
              </a:rPr>
              <a:t>なります。</a:t>
            </a:r>
            <a:endParaRPr lang="en-US" altLang="ja-JP" u="none" dirty="0">
              <a:solidFill>
                <a:schemeClr val="accent4"/>
              </a:solidFill>
            </a:endParaRPr>
          </a:p>
          <a:p>
            <a:pPr eaLnBrk="1" hangingPunct="1">
              <a:spcBef>
                <a:spcPts val="0"/>
              </a:spcBef>
              <a:defRPr/>
            </a:pPr>
            <a:endParaRPr lang="en-US" altLang="ja-JP" u="none" dirty="0">
              <a:solidFill>
                <a:schemeClr val="accent4"/>
              </a:solidFill>
            </a:endParaRPr>
          </a:p>
          <a:p>
            <a:pPr lvl="0" eaLnBrk="1" hangingPunct="1">
              <a:spcBef>
                <a:spcPts val="0"/>
              </a:spcBef>
              <a:defRPr/>
            </a:pPr>
            <a:r>
              <a:rPr lang="ja-JP" altLang="en-US" sz="1200" u="none" dirty="0">
                <a:latin typeface="ＭＳ Ｐ明朝" panose="02020600040205080304" pitchFamily="18" charset="-128"/>
              </a:rPr>
              <a:t>希望する配慮事項が</a:t>
            </a:r>
            <a:r>
              <a:rPr lang="ja-JP" altLang="en-US" u="none" dirty="0">
                <a:latin typeface="ＭＳ Ｐ明朝" panose="02020600040205080304" pitchFamily="18" charset="-128"/>
              </a:rPr>
              <a:t>「</a:t>
            </a:r>
            <a:r>
              <a:rPr lang="en-US" altLang="ja-JP" sz="1200" u="none" dirty="0">
                <a:latin typeface="Arial" charset="0"/>
              </a:rPr>
              <a:t>3-1</a:t>
            </a:r>
            <a:r>
              <a:rPr lang="ja-JP" altLang="en-US" u="none" dirty="0">
                <a:latin typeface="ＭＳ Ｐ明朝" panose="02020600040205080304" pitchFamily="18" charset="-128"/>
              </a:rPr>
              <a:t>　主な配慮事項」</a:t>
            </a:r>
            <a:r>
              <a:rPr lang="ja-JP" altLang="en-US" u="none" dirty="0"/>
              <a:t>と「</a:t>
            </a:r>
            <a:r>
              <a:rPr lang="en-US" altLang="ja-JP" u="none" dirty="0"/>
              <a:t>3-2</a:t>
            </a:r>
            <a:r>
              <a:rPr lang="ja-JP" altLang="en-US" u="none" dirty="0"/>
              <a:t>　その他の配慮事項」に</a:t>
            </a:r>
            <a:r>
              <a:rPr lang="ja-JP" altLang="en-US" sz="1200" u="none" dirty="0">
                <a:latin typeface="Arial" charset="0"/>
              </a:rPr>
              <a:t>記載のない場合は，</a:t>
            </a:r>
            <a:r>
              <a:rPr lang="ja-JP" altLang="en-US" u="none" dirty="0">
                <a:solidFill>
                  <a:schemeClr val="accent4"/>
                </a:solidFill>
              </a:rPr>
              <a:t>大学入試センターへ事前相談の上，記入してください。</a:t>
            </a:r>
            <a:endParaRPr lang="en-US" altLang="ja-JP" u="none" dirty="0">
              <a:solidFill>
                <a:schemeClr val="accent4"/>
              </a:solidFill>
            </a:endParaRPr>
          </a:p>
          <a:p>
            <a:pPr lvl="0" eaLnBrk="1" hangingPunct="1">
              <a:spcBef>
                <a:spcPts val="0"/>
              </a:spcBef>
              <a:defRPr/>
            </a:pPr>
            <a:r>
              <a:rPr lang="ja-JP" altLang="en-US" u="none" dirty="0"/>
              <a:t>記入箇所は 申請書第３面</a:t>
            </a:r>
            <a:r>
              <a:rPr lang="ja-JP" altLang="en-US" u="none" dirty="0">
                <a:solidFill>
                  <a:schemeClr val="accent4"/>
                </a:solidFill>
              </a:rPr>
              <a:t>「㉗その他の希望配慮事項等」</a:t>
            </a:r>
            <a:r>
              <a:rPr lang="en-US" altLang="ja-JP" u="none" dirty="0">
                <a:solidFill>
                  <a:schemeClr val="accent4"/>
                </a:solidFill>
              </a:rPr>
              <a:t>(2)</a:t>
            </a:r>
            <a:r>
              <a:rPr lang="ja-JP" altLang="en-US" u="none" dirty="0">
                <a:solidFill>
                  <a:schemeClr val="accent4"/>
                </a:solidFill>
              </a:rPr>
              <a:t>の欄</a:t>
            </a:r>
            <a:r>
              <a:rPr lang="ja-JP" altLang="en-US" sz="1200" u="none" strike="noStrike" dirty="0">
                <a:latin typeface="ＭＳ Ｐ明朝" panose="02020600040205080304" pitchFamily="18" charset="-128"/>
              </a:rPr>
              <a:t>と</a:t>
            </a:r>
            <a:r>
              <a:rPr lang="ja-JP" altLang="en-US" u="none" dirty="0">
                <a:solidFill>
                  <a:schemeClr val="accent4"/>
                </a:solidFill>
              </a:rPr>
              <a:t>なります。</a:t>
            </a:r>
            <a:endParaRPr lang="en-US" altLang="ja-JP" u="none" dirty="0">
              <a:solidFill>
                <a:schemeClr val="accent4"/>
              </a:solidFill>
            </a:endParaRPr>
          </a:p>
          <a:p>
            <a:pPr lvl="0" eaLnBrk="1" hangingPunct="1">
              <a:spcBef>
                <a:spcPts val="0"/>
              </a:spcBef>
              <a:defRPr/>
            </a:pPr>
            <a:endParaRPr lang="en-US" altLang="ja-JP" u="none" dirty="0">
              <a:solidFill>
                <a:schemeClr val="accent4"/>
              </a:solidFill>
            </a:endParaRPr>
          </a:p>
        </p:txBody>
      </p:sp>
    </p:spTree>
    <p:extLst>
      <p:ext uri="{BB962C8B-B14F-4D97-AF65-F5344CB8AC3E}">
        <p14:creationId xmlns:p14="http://schemas.microsoft.com/office/powerpoint/2010/main" val="213057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none" dirty="0"/>
              <a:t>次に，申請書第３面</a:t>
            </a:r>
            <a:r>
              <a:rPr lang="ja-JP" altLang="en-US" sz="1200" u="none" dirty="0">
                <a:solidFill>
                  <a:schemeClr val="accent4"/>
                </a:solidFill>
              </a:rPr>
              <a:t>「㉗その他の希望配慮事項等」</a:t>
            </a:r>
            <a:r>
              <a:rPr kumimoji="1" lang="ja-JP" altLang="en-US" u="none" dirty="0"/>
              <a:t>の欄についてです。</a:t>
            </a:r>
            <a:endParaRPr kumimoji="1"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none" dirty="0"/>
              <a:t>配慮案内の４１ページをご覧ください。</a:t>
            </a:r>
            <a:endParaRPr kumimoji="1" lang="en-US" altLang="ja-JP" u="none" dirty="0"/>
          </a:p>
          <a:p>
            <a:endParaRPr lang="en-US" altLang="ja-JP" sz="1200" u="none" dirty="0"/>
          </a:p>
          <a:p>
            <a:r>
              <a:rPr lang="ja-JP" altLang="en-US" sz="1200" u="none" dirty="0">
                <a:latin typeface="Arial" charset="0"/>
              </a:rPr>
              <a:t>希望する配慮事項が「</a:t>
            </a:r>
            <a:r>
              <a:rPr lang="en-US" altLang="ja-JP" sz="1200" u="none" dirty="0">
                <a:latin typeface="Arial" charset="0"/>
              </a:rPr>
              <a:t>3-2</a:t>
            </a:r>
            <a:r>
              <a:rPr lang="ja-JP" altLang="en-US" sz="1200" u="none" dirty="0">
                <a:latin typeface="Arial" charset="0"/>
              </a:rPr>
              <a:t>　その他の配慮事項」に記載されている場合は，</a:t>
            </a:r>
            <a:r>
              <a:rPr lang="ja-JP" altLang="en-US" sz="1200" u="none" dirty="0">
                <a:solidFill>
                  <a:schemeClr val="accent4"/>
                </a:solidFill>
              </a:rPr>
              <a:t>「㉗その他の希望配慮事項等」</a:t>
            </a:r>
            <a:r>
              <a:rPr lang="en-US" altLang="ja-JP" sz="1200" u="none" dirty="0">
                <a:solidFill>
                  <a:schemeClr val="accent4"/>
                </a:solidFill>
              </a:rPr>
              <a:t>(1)</a:t>
            </a:r>
            <a:r>
              <a:rPr lang="ja-JP" altLang="en-US" sz="1200" u="none" dirty="0">
                <a:solidFill>
                  <a:schemeClr val="accent4"/>
                </a:solidFill>
              </a:rPr>
              <a:t>の欄に</a:t>
            </a:r>
            <a:r>
              <a:rPr lang="ja-JP" altLang="en-US" sz="1200" u="none" dirty="0">
                <a:latin typeface="Arial" charset="0"/>
              </a:rPr>
              <a:t>該当する配慮事項と４桁のコードをそれぞれ記入してください。</a:t>
            </a:r>
            <a:endParaRPr lang="en-US" altLang="ja-JP" sz="1200" u="none" dirty="0">
              <a:latin typeface="Arial" charset="0"/>
            </a:endParaRPr>
          </a:p>
          <a:p>
            <a:r>
              <a:rPr lang="en-US" altLang="ja-JP" sz="1200" u="none" dirty="0"/>
              <a:t>(1)</a:t>
            </a:r>
            <a:r>
              <a:rPr lang="ja-JP" altLang="en-US" sz="1200" u="none" dirty="0"/>
              <a:t>の</a:t>
            </a:r>
            <a:r>
              <a:rPr lang="ja-JP" altLang="en-US" u="none" dirty="0"/>
              <a:t>欄が不足する場合は，下の</a:t>
            </a:r>
            <a:r>
              <a:rPr lang="en-US" altLang="ja-JP" u="none" dirty="0">
                <a:solidFill>
                  <a:schemeClr val="accent4"/>
                </a:solidFill>
              </a:rPr>
              <a:t>(2)</a:t>
            </a:r>
            <a:r>
              <a:rPr lang="ja-JP" altLang="en-US" u="none" dirty="0">
                <a:solidFill>
                  <a:schemeClr val="accent4"/>
                </a:solidFill>
              </a:rPr>
              <a:t>の</a:t>
            </a:r>
            <a:r>
              <a:rPr lang="ja-JP" altLang="en-US" u="none" dirty="0"/>
              <a:t>欄に記入してください。</a:t>
            </a:r>
            <a:endParaRPr lang="en-US" altLang="ja-JP" u="none" dirty="0"/>
          </a:p>
          <a:p>
            <a:endParaRPr lang="en-US" altLang="ja-JP" sz="1200" u="none" dirty="0">
              <a:latin typeface="Arial" charset="0"/>
            </a:endParaRPr>
          </a:p>
          <a:p>
            <a:r>
              <a:rPr lang="ja-JP" altLang="en-US" sz="1200" u="none" dirty="0">
                <a:latin typeface="Arial" charset="0"/>
              </a:rPr>
              <a:t>それでは，スライドの記入例</a:t>
            </a:r>
            <a:r>
              <a:rPr lang="ja-JP" altLang="en-US" u="none" dirty="0"/>
              <a:t>で説明します。</a:t>
            </a:r>
            <a:endParaRPr lang="en-US" altLang="ja-JP" sz="1200" u="none" dirty="0">
              <a:latin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u="none" dirty="0">
                <a:latin typeface="Arial" charset="0"/>
              </a:rPr>
              <a:t>例えば，「書字補助具の持参使用」を希望する場合，まず，配慮案内</a:t>
            </a:r>
            <a:r>
              <a:rPr lang="ja-JP" altLang="en-US" sz="1200" u="none" strike="noStrike" dirty="0">
                <a:latin typeface="Arial" charset="0"/>
              </a:rPr>
              <a:t>８ページから２０</a:t>
            </a:r>
            <a:r>
              <a:rPr lang="ja-JP" altLang="en-US" sz="1200" u="none" dirty="0">
                <a:latin typeface="Arial" charset="0"/>
              </a:rPr>
              <a:t>ページの「</a:t>
            </a:r>
            <a:r>
              <a:rPr lang="en-US" altLang="ja-JP" sz="1200" u="none" dirty="0">
                <a:latin typeface="Arial" charset="0"/>
              </a:rPr>
              <a:t>3-1</a:t>
            </a:r>
            <a:r>
              <a:rPr lang="ja-JP" altLang="en-US" sz="1200" u="none" dirty="0">
                <a:latin typeface="Arial" charset="0"/>
              </a:rPr>
              <a:t>　主な配慮事項」を確認します。</a:t>
            </a:r>
            <a:endParaRPr lang="en-US" altLang="ja-JP" sz="1200" u="none" dirty="0">
              <a:latin typeface="Arial" charset="0"/>
            </a:endParaRPr>
          </a:p>
          <a:p>
            <a:r>
              <a:rPr lang="ja-JP" altLang="en-US" sz="1200" u="none" dirty="0">
                <a:latin typeface="Arial" charset="0"/>
              </a:rPr>
              <a:t>ここには希望する配慮事項が載っていないので，続いて２１ページから</a:t>
            </a:r>
            <a:r>
              <a:rPr lang="ja-JP" altLang="en-US" sz="1200" u="none" strike="noStrike" dirty="0">
                <a:latin typeface="Arial" charset="0"/>
              </a:rPr>
              <a:t>２３</a:t>
            </a:r>
            <a:r>
              <a:rPr lang="ja-JP" altLang="en-US" sz="1200" u="none" dirty="0">
                <a:latin typeface="Arial" charset="0"/>
              </a:rPr>
              <a:t>ページの「</a:t>
            </a:r>
            <a:r>
              <a:rPr lang="en-US" altLang="ja-JP" sz="1200" u="none" dirty="0"/>
              <a:t>3-2</a:t>
            </a:r>
            <a:r>
              <a:rPr lang="ja-JP" altLang="en-US" sz="1200" u="none" dirty="0"/>
              <a:t>　その他の配慮事項</a:t>
            </a:r>
            <a:r>
              <a:rPr lang="ja-JP" altLang="en-US" sz="1200" u="none" dirty="0">
                <a:latin typeface="Arial" charset="0"/>
              </a:rPr>
              <a:t>」を確認します。</a:t>
            </a:r>
            <a:endParaRPr lang="en-US" altLang="ja-JP" sz="1200" u="none" dirty="0">
              <a:latin typeface="Arial" charset="0"/>
            </a:endParaRPr>
          </a:p>
          <a:p>
            <a:r>
              <a:rPr lang="ja-JP" altLang="en-US" sz="1200" u="none" dirty="0">
                <a:latin typeface="Arial" charset="0"/>
              </a:rPr>
              <a:t>２２ページに「書字補助具の持参使用」がありますので，</a:t>
            </a:r>
            <a:r>
              <a:rPr lang="ja-JP" altLang="en-US" sz="1200" u="none" dirty="0"/>
              <a:t>「㉗その他の希望配慮事項等」</a:t>
            </a:r>
            <a:r>
              <a:rPr lang="en-US" altLang="ja-JP" sz="1200" u="none" dirty="0"/>
              <a:t> (1)</a:t>
            </a:r>
            <a:r>
              <a:rPr lang="ja-JP" altLang="en-US" sz="1200" u="none" dirty="0"/>
              <a:t>の配慮</a:t>
            </a:r>
            <a:r>
              <a:rPr lang="ja-JP" altLang="en-US" sz="1200" u="none" dirty="0">
                <a:latin typeface="Arial" charset="0"/>
              </a:rPr>
              <a:t>事項欄に「書字補助具の持参使用」と記入し，対応する４桁のコードである「６０４８」をコード欄に記入します。</a:t>
            </a:r>
            <a:endParaRPr lang="en-US" altLang="ja-JP" sz="1200" u="none" dirty="0">
              <a:latin typeface="Arial" charset="0"/>
            </a:endParaRPr>
          </a:p>
          <a:p>
            <a:endParaRPr lang="en-US" altLang="ja-JP" sz="1200" u="none" dirty="0">
              <a:latin typeface="Arial" charset="0"/>
            </a:endParaRPr>
          </a:p>
          <a:p>
            <a:r>
              <a:rPr lang="ja-JP" altLang="en-US" sz="1200" u="none" dirty="0">
                <a:latin typeface="Arial" charset="0"/>
              </a:rPr>
              <a:t>なお，配慮事項によっては，</a:t>
            </a:r>
            <a:r>
              <a:rPr kumimoji="1" lang="ja-JP" altLang="en-US" u="none" dirty="0"/>
              <a:t>第４面「４．補足事項等記入欄」に補足事項等を記入する必要がありますので，記入漏れのないようにご留意ください。</a:t>
            </a:r>
            <a:endParaRPr kumimoji="1" lang="en-US" altLang="ja-JP" u="none" dirty="0"/>
          </a:p>
          <a:p>
            <a:r>
              <a:rPr kumimoji="1" lang="ja-JP" altLang="en-US" sz="1200" u="none" dirty="0">
                <a:latin typeface="Arial" charset="0"/>
              </a:rPr>
              <a:t>記入例の「書字補助具の持参使用」の場合では，どのような書字補助具を持参するかなどを記入することになります。</a:t>
            </a:r>
            <a:endParaRPr lang="en-US" altLang="ja-JP" sz="1200" u="none" dirty="0">
              <a:latin typeface="Arial" charset="0"/>
            </a:endParaRPr>
          </a:p>
          <a:p>
            <a:endParaRPr kumimoji="1" lang="ja-JP" altLang="en-US" u="none" dirty="0"/>
          </a:p>
        </p:txBody>
      </p:sp>
    </p:spTree>
    <p:extLst>
      <p:ext uri="{BB962C8B-B14F-4D97-AF65-F5344CB8AC3E}">
        <p14:creationId xmlns:p14="http://schemas.microsoft.com/office/powerpoint/2010/main" val="289893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defRPr/>
            </a:pPr>
            <a:r>
              <a:rPr lang="ja-JP" altLang="en-US" dirty="0">
                <a:solidFill>
                  <a:schemeClr val="accent4"/>
                </a:solidFill>
              </a:rPr>
              <a:t>続いて，</a:t>
            </a:r>
            <a:r>
              <a:rPr lang="ja-JP" altLang="en-US" dirty="0"/>
              <a:t> 申請書</a:t>
            </a:r>
            <a:r>
              <a:rPr lang="ja-JP" altLang="en-US" dirty="0">
                <a:solidFill>
                  <a:schemeClr val="accent4"/>
                </a:solidFill>
              </a:rPr>
              <a:t>第３面「㉗その他の希望配慮事項等」</a:t>
            </a:r>
            <a:r>
              <a:rPr lang="en-US" altLang="ja-JP" dirty="0">
                <a:solidFill>
                  <a:schemeClr val="accent4"/>
                </a:solidFill>
              </a:rPr>
              <a:t> (2)</a:t>
            </a:r>
            <a:r>
              <a:rPr lang="ja-JP" altLang="en-US" sz="1200" dirty="0">
                <a:solidFill>
                  <a:schemeClr val="accent4"/>
                </a:solidFill>
              </a:rPr>
              <a:t>の欄についてです。</a:t>
            </a:r>
            <a:endParaRPr lang="en-US" altLang="ja-JP" sz="1200" dirty="0">
              <a:solidFill>
                <a:schemeClr val="accent4"/>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dirty="0">
                <a:solidFill>
                  <a:schemeClr val="accent4"/>
                </a:solidFill>
              </a:rPr>
              <a:t>希望する配慮事項が「</a:t>
            </a:r>
            <a:r>
              <a:rPr lang="en-US" altLang="ja-JP" sz="1200" dirty="0">
                <a:solidFill>
                  <a:schemeClr val="accent4"/>
                </a:solidFill>
              </a:rPr>
              <a:t>3-1</a:t>
            </a:r>
            <a:r>
              <a:rPr lang="ja-JP" altLang="en-US" sz="1200" dirty="0">
                <a:solidFill>
                  <a:schemeClr val="accent4"/>
                </a:solidFill>
              </a:rPr>
              <a:t>　主な配慮事項」 と</a:t>
            </a:r>
            <a:r>
              <a:rPr lang="ja-JP" altLang="en-US" sz="1200" dirty="0">
                <a:latin typeface="Arial" charset="0"/>
              </a:rPr>
              <a:t>「</a:t>
            </a:r>
            <a:r>
              <a:rPr lang="en-US" altLang="ja-JP" sz="1200" dirty="0">
                <a:latin typeface="Arial" charset="0"/>
              </a:rPr>
              <a:t>3-2</a:t>
            </a:r>
            <a:r>
              <a:rPr lang="ja-JP" altLang="en-US" sz="1200" dirty="0">
                <a:latin typeface="Arial" charset="0"/>
              </a:rPr>
              <a:t>　その他の配慮事項</a:t>
            </a:r>
            <a:r>
              <a:rPr lang="ja-JP" altLang="en-US" sz="1200" dirty="0">
                <a:solidFill>
                  <a:schemeClr val="accent4"/>
                </a:solidFill>
              </a:rPr>
              <a:t>」に記載のない場合は，</a:t>
            </a:r>
            <a:r>
              <a:rPr lang="ja-JP" altLang="en-US" dirty="0"/>
              <a:t>「</a:t>
            </a:r>
            <a:r>
              <a:rPr lang="en-US" altLang="ja-JP" dirty="0"/>
              <a:t>3-3</a:t>
            </a:r>
            <a:r>
              <a:rPr lang="ja-JP" altLang="en-US" dirty="0"/>
              <a:t>　事前相談が必要な配慮事項」に該当します。</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solidFill>
                  <a:schemeClr val="accent4"/>
                </a:solidFill>
              </a:rPr>
              <a:t>大学入試センターへ事前相談の上，</a:t>
            </a:r>
            <a:r>
              <a:rPr lang="ja-JP" altLang="en-US" sz="1200" dirty="0">
                <a:solidFill>
                  <a:schemeClr val="accent4"/>
                </a:solidFill>
              </a:rPr>
              <a:t>希望する配慮事項を</a:t>
            </a:r>
            <a:r>
              <a:rPr lang="en-US" altLang="ja-JP" sz="1200" dirty="0">
                <a:solidFill>
                  <a:schemeClr val="accent4"/>
                </a:solidFill>
              </a:rPr>
              <a:t>(2)</a:t>
            </a:r>
            <a:r>
              <a:rPr lang="ja-JP" altLang="en-US" sz="1200" dirty="0">
                <a:solidFill>
                  <a:schemeClr val="accent4"/>
                </a:solidFill>
              </a:rPr>
              <a:t>の欄に簡潔に記入してください。</a:t>
            </a:r>
            <a:endParaRPr lang="en-US" altLang="ja-JP" sz="1200" dirty="0">
              <a:solidFill>
                <a:schemeClr val="accent4"/>
              </a:solidFill>
            </a:endParaRPr>
          </a:p>
          <a:p>
            <a:pPr lvl="0">
              <a:defRPr/>
            </a:pPr>
            <a:endParaRPr lang="en-US" altLang="ja-JP" sz="1200" dirty="0">
              <a:solidFill>
                <a:schemeClr val="accent4"/>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dirty="0">
                <a:solidFill>
                  <a:schemeClr val="accent4"/>
                </a:solidFill>
              </a:rPr>
              <a:t>なお，記入欄が不足する場合には，「別紙あり」と記入の上，別紙を作成してください。</a:t>
            </a:r>
            <a:endParaRPr kumimoji="1" lang="ja-JP" altLang="en-US" dirty="0"/>
          </a:p>
        </p:txBody>
      </p:sp>
    </p:spTree>
    <p:extLst>
      <p:ext uri="{BB962C8B-B14F-4D97-AF65-F5344CB8AC3E}">
        <p14:creationId xmlns:p14="http://schemas.microsoft.com/office/powerpoint/2010/main" val="2058735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none" dirty="0"/>
              <a:t>続いて，申請する配慮事項の第二希望についてです。</a:t>
            </a:r>
            <a:endParaRPr kumimoji="1"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none" dirty="0"/>
              <a:t>配慮案内の４３ページをご覧ください。</a:t>
            </a:r>
            <a:endParaRPr kumimoji="1"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none" dirty="0"/>
              <a:t>申請書類の提出は一度のみとなり，また大学入試センターで審査の上決定した配慮事項については再審査を行わないため，希望する配慮事項に第二希望がある場合は，</a:t>
            </a:r>
            <a:r>
              <a:rPr lang="ja-JP" altLang="en-US" sz="1200" u="none" dirty="0">
                <a:solidFill>
                  <a:schemeClr val="accent4"/>
                </a:solidFill>
              </a:rPr>
              <a:t>第３面「㉗その他の希望配慮事項等」</a:t>
            </a:r>
            <a:r>
              <a:rPr lang="en-US" altLang="ja-JP" sz="1200" u="none" dirty="0">
                <a:solidFill>
                  <a:schemeClr val="accent4"/>
                </a:solidFill>
              </a:rPr>
              <a:t> (2)</a:t>
            </a:r>
            <a:r>
              <a:rPr lang="ja-JP" altLang="en-US" sz="1200" u="none" dirty="0">
                <a:solidFill>
                  <a:schemeClr val="accent4"/>
                </a:solidFill>
              </a:rPr>
              <a:t>の欄に</a:t>
            </a:r>
            <a:r>
              <a:rPr kumimoji="1" lang="ja-JP" altLang="en-US" u="none" dirty="0"/>
              <a:t>記入してください。</a:t>
            </a:r>
            <a:endParaRPr kumimoji="1" lang="en-US" altLang="ja-JP" u="none" dirty="0"/>
          </a:p>
          <a:p>
            <a:endParaRPr kumimoji="1" lang="en-US" altLang="ja-JP" u="none" dirty="0"/>
          </a:p>
          <a:p>
            <a:r>
              <a:rPr kumimoji="1" lang="ja-JP" altLang="en-US" u="none" dirty="0"/>
              <a:t>特に，「個室の設定（試験室に受験者１名）」，「試験時間延長（マークシート解答）」</a:t>
            </a:r>
            <a:r>
              <a:rPr lang="ja-JP" altLang="en-US" u="none" dirty="0"/>
              <a:t>及び</a:t>
            </a:r>
            <a:r>
              <a:rPr kumimoji="1" lang="ja-JP" altLang="en-US" u="none" dirty="0"/>
              <a:t>「リスニングの免除」を申請する場合には，必ず第二希望を記入してください。</a:t>
            </a:r>
            <a:endParaRPr kumimoji="1" lang="en-US" altLang="ja-JP" u="none" dirty="0"/>
          </a:p>
          <a:p>
            <a:r>
              <a:rPr kumimoji="1" lang="ja-JP" altLang="en-US" u="none" dirty="0"/>
              <a:t>第二希望がない場合は，「第二希望なし」と記入してください。</a:t>
            </a:r>
            <a:endParaRPr kumimoji="1" lang="en-US" altLang="ja-JP" u="none" dirty="0"/>
          </a:p>
          <a:p>
            <a:r>
              <a:rPr kumimoji="1" lang="ja-JP" altLang="en-US" u="none" dirty="0"/>
              <a:t>なお，第三希望以降がある場合にも同様に申請可能です。</a:t>
            </a:r>
            <a:endParaRPr kumimoji="1" lang="en-US" altLang="ja-JP" u="none" dirty="0"/>
          </a:p>
          <a:p>
            <a:endParaRPr kumimoji="1" lang="en-US" altLang="ja-JP" u="none" dirty="0"/>
          </a:p>
          <a:p>
            <a:r>
              <a:rPr kumimoji="1" lang="ja-JP" altLang="en-US" u="none" dirty="0"/>
              <a:t>スライドの記入例では，「個室の設定（試験室に受験者１名）」の第二希望，第三希望を申請する場合を示しています。</a:t>
            </a:r>
            <a:endParaRPr kumimoji="1" lang="en-US" altLang="ja-JP" u="none" dirty="0"/>
          </a:p>
          <a:p>
            <a:r>
              <a:rPr kumimoji="1" lang="ja-JP" altLang="en-US" u="none" dirty="0"/>
              <a:t>「個室の設定（試験室に受験者１名）」が不許可となった場合に，少人数の別室での受験や，最後列の席など座席の指定を希望する場合には，例のように記入してください。</a:t>
            </a:r>
            <a:endParaRPr kumimoji="1" lang="en-US" altLang="ja-JP" u="none" dirty="0"/>
          </a:p>
          <a:p>
            <a:endParaRPr kumimoji="1" lang="en-US" altLang="ja-JP" u="none" dirty="0"/>
          </a:p>
          <a:p>
            <a:r>
              <a:rPr kumimoji="1" lang="ja-JP" altLang="en-US" u="none" dirty="0">
                <a:solidFill>
                  <a:schemeClr val="tx1"/>
                </a:solidFill>
              </a:rPr>
              <a:t>なお，第二希望以降の配慮事項については，第２面の四角の中を塗りつぶしたり，第３面「㉗その他の希望配慮事項等」</a:t>
            </a:r>
            <a:r>
              <a:rPr kumimoji="1" lang="en-US" altLang="ja-JP" u="none" dirty="0">
                <a:solidFill>
                  <a:schemeClr val="tx1"/>
                </a:solidFill>
              </a:rPr>
              <a:t>(1)</a:t>
            </a:r>
            <a:r>
              <a:rPr kumimoji="1" lang="ja-JP" altLang="en-US" u="none" dirty="0">
                <a:solidFill>
                  <a:schemeClr val="tx1"/>
                </a:solidFill>
              </a:rPr>
              <a:t>の欄に４桁のコード等を記入したりする必要はありません。</a:t>
            </a:r>
            <a:endParaRPr kumimoji="1" lang="en-US" altLang="ja-JP" u="none" dirty="0">
              <a:solidFill>
                <a:schemeClr val="tx1"/>
              </a:solidFill>
            </a:endParaRPr>
          </a:p>
        </p:txBody>
      </p:sp>
    </p:spTree>
    <p:extLst>
      <p:ext uri="{BB962C8B-B14F-4D97-AF65-F5344CB8AC3E}">
        <p14:creationId xmlns:p14="http://schemas.microsoft.com/office/powerpoint/2010/main" val="3576076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u="none" dirty="0">
                <a:solidFill>
                  <a:schemeClr val="accent4"/>
                </a:solidFill>
              </a:rPr>
              <a:t>次に，申請書第３面「３．受験に際して配慮を希望する理由」についてです。</a:t>
            </a:r>
            <a:endParaRPr lang="en-US" altLang="ja-JP" sz="1200" u="none" dirty="0">
              <a:solidFill>
                <a:schemeClr val="accent4"/>
              </a:solidFill>
            </a:endParaRPr>
          </a:p>
          <a:p>
            <a:r>
              <a:rPr lang="ja-JP" altLang="en-US" sz="1200" u="none" dirty="0">
                <a:solidFill>
                  <a:schemeClr val="accent4"/>
                </a:solidFill>
              </a:rPr>
              <a:t>この欄には，配慮を希望する理由，病気</a:t>
            </a:r>
            <a:r>
              <a:rPr lang="ja-JP" altLang="en-US" u="none" dirty="0">
                <a:solidFill>
                  <a:schemeClr val="accent4"/>
                </a:solidFill>
              </a:rPr>
              <a:t>・負傷や障害等の</a:t>
            </a:r>
            <a:r>
              <a:rPr lang="ja-JP" altLang="en-US" sz="1200" u="none" dirty="0">
                <a:solidFill>
                  <a:schemeClr val="accent4"/>
                </a:solidFill>
              </a:rPr>
              <a:t>症状や学校等で授業中に受けている配慮等を記入してください。</a:t>
            </a:r>
            <a:endParaRPr lang="en-US" altLang="ja-JP" sz="1200" u="none" dirty="0">
              <a:solidFill>
                <a:schemeClr val="accent4"/>
              </a:solidFill>
            </a:endParaRPr>
          </a:p>
          <a:p>
            <a:r>
              <a:rPr kumimoji="1" lang="ja-JP" altLang="en-US" sz="1200" u="none" dirty="0">
                <a:solidFill>
                  <a:schemeClr val="accent4"/>
                </a:solidFill>
              </a:rPr>
              <a:t>「</a:t>
            </a:r>
            <a:r>
              <a:rPr kumimoji="1" lang="en-US" altLang="ja-JP" sz="1200" u="none" dirty="0">
                <a:solidFill>
                  <a:schemeClr val="accent4"/>
                </a:solidFill>
              </a:rPr>
              <a:t>【</a:t>
            </a:r>
            <a:r>
              <a:rPr kumimoji="1" lang="ja-JP" altLang="en-US" sz="1200" u="none" dirty="0">
                <a:solidFill>
                  <a:schemeClr val="accent4"/>
                </a:solidFill>
              </a:rPr>
              <a:t>Ｂ</a:t>
            </a:r>
            <a:r>
              <a:rPr kumimoji="1" lang="en-US" altLang="ja-JP" sz="1200" u="none" dirty="0">
                <a:solidFill>
                  <a:schemeClr val="accent4"/>
                </a:solidFill>
              </a:rPr>
              <a:t>】</a:t>
            </a:r>
            <a:r>
              <a:rPr kumimoji="1" lang="ja-JP" altLang="en-US" sz="1200" u="none" dirty="0">
                <a:solidFill>
                  <a:schemeClr val="accent4"/>
                </a:solidFill>
              </a:rPr>
              <a:t>診断書」や「</a:t>
            </a:r>
            <a:r>
              <a:rPr kumimoji="1" lang="en-US" altLang="ja-JP" sz="1200" u="none" dirty="0">
                <a:solidFill>
                  <a:schemeClr val="accent4"/>
                </a:solidFill>
              </a:rPr>
              <a:t>【</a:t>
            </a:r>
            <a:r>
              <a:rPr kumimoji="1" lang="ja-JP" altLang="en-US" sz="1200" u="none" dirty="0">
                <a:solidFill>
                  <a:schemeClr val="accent4"/>
                </a:solidFill>
              </a:rPr>
              <a:t>Ｃ</a:t>
            </a:r>
            <a:r>
              <a:rPr kumimoji="1" lang="en-US" altLang="ja-JP" sz="1200" u="none" dirty="0">
                <a:solidFill>
                  <a:schemeClr val="accent4"/>
                </a:solidFill>
              </a:rPr>
              <a:t>】</a:t>
            </a:r>
            <a:r>
              <a:rPr kumimoji="1" lang="ja-JP" altLang="en-US" sz="1200" u="none" dirty="0">
                <a:solidFill>
                  <a:schemeClr val="accent4"/>
                </a:solidFill>
              </a:rPr>
              <a:t>状況報告書」に記載がある場合は，記入例に示しているように「診断書及び状況報告書に記載のとおりです。」などと記入してください。</a:t>
            </a:r>
            <a:endParaRPr kumimoji="1" lang="en-US" altLang="ja-JP" sz="1200" u="none" dirty="0">
              <a:solidFill>
                <a:schemeClr val="accent4"/>
              </a:solidFill>
            </a:endParaRPr>
          </a:p>
          <a:p>
            <a:endParaRPr kumimoji="1" lang="en-US" altLang="ja-JP" u="none" dirty="0"/>
          </a:p>
          <a:p>
            <a:r>
              <a:rPr kumimoji="1" lang="ja-JP" altLang="en-US" u="none" dirty="0"/>
              <a:t>なお，この</a:t>
            </a:r>
            <a:r>
              <a:rPr lang="ja-JP" altLang="en-US" sz="1200" u="none" dirty="0">
                <a:solidFill>
                  <a:schemeClr val="accent4"/>
                </a:solidFill>
              </a:rPr>
              <a:t>第３面「３．受験に際して配慮を希望する理由」</a:t>
            </a:r>
            <a:r>
              <a:rPr kumimoji="1" lang="ja-JP" altLang="en-US" u="none" dirty="0"/>
              <a:t>に記入するだけでは，希望する配慮事項として審査の対象となりません。</a:t>
            </a:r>
          </a:p>
          <a:p>
            <a:r>
              <a:rPr kumimoji="1" lang="ja-JP" altLang="en-US" u="none" dirty="0"/>
              <a:t>希望する配慮事項については，第２面又は第３面「㉗その他の希望配慮事項</a:t>
            </a:r>
            <a:r>
              <a:rPr lang="ja-JP" altLang="en-US" u="none" dirty="0"/>
              <a:t>等</a:t>
            </a:r>
            <a:r>
              <a:rPr kumimoji="1" lang="ja-JP" altLang="en-US" u="none" dirty="0"/>
              <a:t>」に必ず記入するようにしてください。</a:t>
            </a:r>
          </a:p>
        </p:txBody>
      </p:sp>
    </p:spTree>
    <p:extLst>
      <p:ext uri="{BB962C8B-B14F-4D97-AF65-F5344CB8AC3E}">
        <p14:creationId xmlns:p14="http://schemas.microsoft.com/office/powerpoint/2010/main" val="1073431622"/>
      </p:ext>
    </p:extLst>
  </p:cSld>
  <p:clrMapOvr>
    <a:masterClrMapping/>
  </p:clrMapOvr>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1" y="2130429"/>
            <a:ext cx="103632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6" name="Rectangle 12"/>
          <p:cNvSpPr>
            <a:spLocks noGrp="1" noChangeArrowheads="1"/>
          </p:cNvSpPr>
          <p:nvPr>
            <p:ph type="sldNum" sz="quarter" idx="12"/>
          </p:nvPr>
        </p:nvSpPr>
        <p:spPr>
          <a:ln/>
        </p:spPr>
        <p:txBody>
          <a:bodyPr/>
          <a:lstStyle>
            <a:lvl1pPr>
              <a:defRPr/>
            </a:lvl1pPr>
          </a:lstStyle>
          <a:p>
            <a:pPr>
              <a:defRPr/>
            </a:pPr>
            <a:fld id="{5369C74F-C5B7-49AE-8496-BCD8C32B5185}" type="slidenum">
              <a:rPr lang="en-US" altLang="ja-JP"/>
              <a:pPr>
                <a:defRPr/>
              </a:pPr>
              <a:t>‹#›</a:t>
            </a:fld>
            <a:endParaRPr lang="en-US" altLang="ja-JP"/>
          </a:p>
        </p:txBody>
      </p:sp>
    </p:spTree>
    <p:extLst>
      <p:ext uri="{BB962C8B-B14F-4D97-AF65-F5344CB8AC3E}">
        <p14:creationId xmlns:p14="http://schemas.microsoft.com/office/powerpoint/2010/main" val="405563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766233" y="115891"/>
            <a:ext cx="6409767" cy="504825"/>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755652" y="765178"/>
            <a:ext cx="10668001" cy="52546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6" name="Rectangle 12"/>
          <p:cNvSpPr>
            <a:spLocks noGrp="1" noChangeArrowheads="1"/>
          </p:cNvSpPr>
          <p:nvPr>
            <p:ph type="sldNum" sz="quarter" idx="12"/>
          </p:nvPr>
        </p:nvSpPr>
        <p:spPr>
          <a:ln/>
        </p:spPr>
        <p:txBody>
          <a:bodyPr/>
          <a:lstStyle>
            <a:lvl1pPr>
              <a:defRPr/>
            </a:lvl1pPr>
          </a:lstStyle>
          <a:p>
            <a:pPr>
              <a:defRPr/>
            </a:pPr>
            <a:fld id="{EC64B20F-986F-414A-B39C-76BDDD3F3333}" type="slidenum">
              <a:rPr lang="en-US" altLang="ja-JP"/>
              <a:pPr>
                <a:defRPr/>
              </a:pPr>
              <a:t>‹#›</a:t>
            </a:fld>
            <a:endParaRPr lang="en-US" altLang="ja-JP"/>
          </a:p>
        </p:txBody>
      </p:sp>
    </p:spTree>
    <p:extLst>
      <p:ext uri="{BB962C8B-B14F-4D97-AF65-F5344CB8AC3E}">
        <p14:creationId xmlns:p14="http://schemas.microsoft.com/office/powerpoint/2010/main" val="248277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65121" y="115889"/>
            <a:ext cx="2669116" cy="5903912"/>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755651" y="115889"/>
            <a:ext cx="7806267" cy="5903912"/>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6" name="Rectangle 12"/>
          <p:cNvSpPr>
            <a:spLocks noGrp="1" noChangeArrowheads="1"/>
          </p:cNvSpPr>
          <p:nvPr>
            <p:ph type="sldNum" sz="quarter" idx="12"/>
          </p:nvPr>
        </p:nvSpPr>
        <p:spPr>
          <a:ln/>
        </p:spPr>
        <p:txBody>
          <a:bodyPr/>
          <a:lstStyle>
            <a:lvl1pPr>
              <a:defRPr/>
            </a:lvl1pPr>
          </a:lstStyle>
          <a:p>
            <a:pPr>
              <a:defRPr/>
            </a:pPr>
            <a:fld id="{585124B1-4600-480F-8159-1496647F3076}" type="slidenum">
              <a:rPr lang="en-US" altLang="ja-JP"/>
              <a:pPr>
                <a:defRPr/>
              </a:pPr>
              <a:t>‹#›</a:t>
            </a:fld>
            <a:endParaRPr lang="en-US" altLang="ja-JP"/>
          </a:p>
        </p:txBody>
      </p:sp>
    </p:spTree>
    <p:extLst>
      <p:ext uri="{BB962C8B-B14F-4D97-AF65-F5344CB8AC3E}">
        <p14:creationId xmlns:p14="http://schemas.microsoft.com/office/powerpoint/2010/main" val="116332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766234" y="115889"/>
            <a:ext cx="10668001" cy="504824"/>
          </a:xfrm>
          <a:prstGeom prst="rect">
            <a:avLst/>
          </a:prstGeom>
        </p:spPr>
        <p:txBody>
          <a:bodyPr/>
          <a:lstStyle/>
          <a:p>
            <a:r>
              <a:rPr lang="ja-JP" altLang="en-US"/>
              <a:t>マスター タイトルの書式設定</a:t>
            </a:r>
          </a:p>
        </p:txBody>
      </p:sp>
      <p:sp>
        <p:nvSpPr>
          <p:cNvPr id="3" name="表プレースホルダー 2"/>
          <p:cNvSpPr>
            <a:spLocks noGrp="1"/>
          </p:cNvSpPr>
          <p:nvPr>
            <p:ph type="tbl" idx="1"/>
          </p:nvPr>
        </p:nvSpPr>
        <p:spPr>
          <a:xfrm>
            <a:off x="755652" y="765179"/>
            <a:ext cx="10668001" cy="5254625"/>
          </a:xfrm>
          <a:prstGeom prst="rect">
            <a:avLst/>
          </a:prstGeom>
        </p:spPr>
        <p:txBody>
          <a:bodyPr/>
          <a:lstStyle/>
          <a:p>
            <a:pPr lvl="0"/>
            <a:endParaRPr lang="ja-JP" altLang="en-US" noProof="0" dirty="0"/>
          </a:p>
        </p:txBody>
      </p:sp>
      <p:sp>
        <p:nvSpPr>
          <p:cNvPr id="4"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6" name="Rectangle 12"/>
          <p:cNvSpPr>
            <a:spLocks noGrp="1" noChangeArrowheads="1"/>
          </p:cNvSpPr>
          <p:nvPr>
            <p:ph type="sldNum" sz="quarter" idx="12"/>
          </p:nvPr>
        </p:nvSpPr>
        <p:spPr>
          <a:ln/>
        </p:spPr>
        <p:txBody>
          <a:bodyPr/>
          <a:lstStyle>
            <a:lvl1pPr>
              <a:defRPr/>
            </a:lvl1pPr>
          </a:lstStyle>
          <a:p>
            <a:pPr>
              <a:defRPr/>
            </a:pPr>
            <a:fld id="{9EB99C81-28D7-41D1-BE21-A12FAA09D35B}" type="slidenum">
              <a:rPr lang="en-US" altLang="ja-JP"/>
              <a:pPr>
                <a:defRPr/>
              </a:pPr>
              <a:t>‹#›</a:t>
            </a:fld>
            <a:endParaRPr lang="en-US" altLang="ja-JP"/>
          </a:p>
        </p:txBody>
      </p:sp>
    </p:spTree>
    <p:extLst>
      <p:ext uri="{BB962C8B-B14F-4D97-AF65-F5344CB8AC3E}">
        <p14:creationId xmlns:p14="http://schemas.microsoft.com/office/powerpoint/2010/main" val="370844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66233" y="115891"/>
            <a:ext cx="6409767" cy="5048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755652" y="765178"/>
            <a:ext cx="10668001" cy="525462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6" name="Rectangle 12"/>
          <p:cNvSpPr>
            <a:spLocks noGrp="1" noChangeArrowheads="1"/>
          </p:cNvSpPr>
          <p:nvPr>
            <p:ph type="sldNum" sz="quarter" idx="12"/>
          </p:nvPr>
        </p:nvSpPr>
        <p:spPr>
          <a:ln/>
        </p:spPr>
        <p:txBody>
          <a:bodyPr/>
          <a:lstStyle>
            <a:lvl1pPr>
              <a:defRPr/>
            </a:lvl1pPr>
          </a:lstStyle>
          <a:p>
            <a:pPr>
              <a:defRPr/>
            </a:pPr>
            <a:fld id="{198FBEA1-C32F-40FF-90BF-88E25CC95112}" type="slidenum">
              <a:rPr lang="en-US" altLang="ja-JP"/>
              <a:pPr>
                <a:defRPr/>
              </a:pPr>
              <a:t>‹#›</a:t>
            </a:fld>
            <a:endParaRPr lang="en-US" altLang="ja-JP"/>
          </a:p>
        </p:txBody>
      </p:sp>
    </p:spTree>
    <p:extLst>
      <p:ext uri="{BB962C8B-B14F-4D97-AF65-F5344CB8AC3E}">
        <p14:creationId xmlns:p14="http://schemas.microsoft.com/office/powerpoint/2010/main" val="157590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5" y="4406905"/>
            <a:ext cx="103632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5" y="2906718"/>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6" name="Rectangle 12"/>
          <p:cNvSpPr>
            <a:spLocks noGrp="1" noChangeArrowheads="1"/>
          </p:cNvSpPr>
          <p:nvPr>
            <p:ph type="sldNum" sz="quarter" idx="12"/>
          </p:nvPr>
        </p:nvSpPr>
        <p:spPr>
          <a:ln/>
        </p:spPr>
        <p:txBody>
          <a:bodyPr/>
          <a:lstStyle>
            <a:lvl1pPr>
              <a:defRPr/>
            </a:lvl1pPr>
          </a:lstStyle>
          <a:p>
            <a:pPr>
              <a:defRPr/>
            </a:pPr>
            <a:fld id="{FD5873E9-93A6-43EA-9836-C7FC97834160}" type="slidenum">
              <a:rPr lang="en-US" altLang="ja-JP"/>
              <a:pPr>
                <a:defRPr/>
              </a:pPr>
              <a:t>‹#›</a:t>
            </a:fld>
            <a:endParaRPr lang="en-US" altLang="ja-JP"/>
          </a:p>
        </p:txBody>
      </p:sp>
    </p:spTree>
    <p:extLst>
      <p:ext uri="{BB962C8B-B14F-4D97-AF65-F5344CB8AC3E}">
        <p14:creationId xmlns:p14="http://schemas.microsoft.com/office/powerpoint/2010/main" val="3852576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7" name="Rectangle 12"/>
          <p:cNvSpPr>
            <a:spLocks noGrp="1" noChangeArrowheads="1"/>
          </p:cNvSpPr>
          <p:nvPr>
            <p:ph type="sldNum" sz="quarter" idx="12"/>
          </p:nvPr>
        </p:nvSpPr>
        <p:spPr>
          <a:xfrm>
            <a:off x="9408000" y="5949000"/>
            <a:ext cx="2641600" cy="476250"/>
          </a:xfrm>
          <a:ln/>
        </p:spPr>
        <p:txBody>
          <a:bodyPr/>
          <a:lstStyle>
            <a:lvl1pPr>
              <a:defRPr/>
            </a:lvl1pPr>
          </a:lstStyle>
          <a:p>
            <a:pPr>
              <a:defRPr/>
            </a:pPr>
            <a:fld id="{5D0C3138-1DF5-4EE7-9BC8-8086AF259160}" type="slidenum">
              <a:rPr lang="en-US" altLang="ja-JP"/>
              <a:pPr>
                <a:defRPr/>
              </a:pPr>
              <a:t>‹#›</a:t>
            </a:fld>
            <a:endParaRPr lang="en-US" altLang="ja-JP"/>
          </a:p>
        </p:txBody>
      </p:sp>
    </p:spTree>
    <p:extLst>
      <p:ext uri="{BB962C8B-B14F-4D97-AF65-F5344CB8AC3E}">
        <p14:creationId xmlns:p14="http://schemas.microsoft.com/office/powerpoint/2010/main" val="164018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41"/>
            <a:ext cx="10972800" cy="1143001"/>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4"/>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6"/>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9" y="1535114"/>
            <a:ext cx="538903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9" y="2174876"/>
            <a:ext cx="538903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8"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9" name="Rectangle 12"/>
          <p:cNvSpPr>
            <a:spLocks noGrp="1" noChangeArrowheads="1"/>
          </p:cNvSpPr>
          <p:nvPr>
            <p:ph type="sldNum" sz="quarter" idx="12"/>
          </p:nvPr>
        </p:nvSpPr>
        <p:spPr>
          <a:ln/>
        </p:spPr>
        <p:txBody>
          <a:bodyPr/>
          <a:lstStyle>
            <a:lvl1pPr>
              <a:defRPr/>
            </a:lvl1pPr>
          </a:lstStyle>
          <a:p>
            <a:pPr>
              <a:defRPr/>
            </a:pPr>
            <a:fld id="{CC64E9C2-0BDA-4657-9E69-37B42CCDF5D4}" type="slidenum">
              <a:rPr lang="en-US" altLang="ja-JP"/>
              <a:pPr>
                <a:defRPr/>
              </a:pPr>
              <a:t>‹#›</a:t>
            </a:fld>
            <a:endParaRPr lang="en-US" altLang="ja-JP"/>
          </a:p>
        </p:txBody>
      </p:sp>
    </p:spTree>
    <p:extLst>
      <p:ext uri="{BB962C8B-B14F-4D97-AF65-F5344CB8AC3E}">
        <p14:creationId xmlns:p14="http://schemas.microsoft.com/office/powerpoint/2010/main" val="95870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766233" y="115891"/>
            <a:ext cx="6409767" cy="504825"/>
          </a:xfrm>
          <a:prstGeom prst="rect">
            <a:avLst/>
          </a:prstGeom>
        </p:spPr>
        <p:txBody>
          <a:bodyPr/>
          <a:lstStyle/>
          <a:p>
            <a:r>
              <a:rPr lang="ja-JP" altLang="en-US"/>
              <a:t>マスター タイトルの書式設定</a:t>
            </a:r>
          </a:p>
        </p:txBody>
      </p:sp>
      <p:sp>
        <p:nvSpPr>
          <p:cNvPr id="3"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4"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5" name="Rectangle 12"/>
          <p:cNvSpPr>
            <a:spLocks noGrp="1" noChangeArrowheads="1"/>
          </p:cNvSpPr>
          <p:nvPr>
            <p:ph type="sldNum" sz="quarter" idx="12"/>
          </p:nvPr>
        </p:nvSpPr>
        <p:spPr>
          <a:ln/>
        </p:spPr>
        <p:txBody>
          <a:bodyPr/>
          <a:lstStyle>
            <a:lvl1pPr>
              <a:defRPr/>
            </a:lvl1pPr>
          </a:lstStyle>
          <a:p>
            <a:pPr>
              <a:defRPr/>
            </a:pPr>
            <a:fld id="{52C593B7-9AB8-4606-9DB9-3538C20A544A}" type="slidenum">
              <a:rPr lang="en-US" altLang="ja-JP"/>
              <a:pPr>
                <a:defRPr/>
              </a:pPr>
              <a:t>‹#›</a:t>
            </a:fld>
            <a:endParaRPr lang="en-US" altLang="ja-JP"/>
          </a:p>
        </p:txBody>
      </p:sp>
    </p:spTree>
    <p:extLst>
      <p:ext uri="{BB962C8B-B14F-4D97-AF65-F5344CB8AC3E}">
        <p14:creationId xmlns:p14="http://schemas.microsoft.com/office/powerpoint/2010/main" val="134592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3"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4" name="Rectangle 12"/>
          <p:cNvSpPr>
            <a:spLocks noGrp="1" noChangeArrowheads="1"/>
          </p:cNvSpPr>
          <p:nvPr>
            <p:ph type="sldNum" sz="quarter" idx="12"/>
          </p:nvPr>
        </p:nvSpPr>
        <p:spPr>
          <a:ln/>
        </p:spPr>
        <p:txBody>
          <a:bodyPr/>
          <a:lstStyle>
            <a:lvl1pPr>
              <a:defRPr/>
            </a:lvl1pPr>
          </a:lstStyle>
          <a:p>
            <a:pPr>
              <a:defRPr/>
            </a:pPr>
            <a:fld id="{AD8E96D9-40D6-4827-A518-8DA33363B48C}" type="slidenum">
              <a:rPr lang="en-US" altLang="ja-JP"/>
              <a:pPr>
                <a:defRPr/>
              </a:pPr>
              <a:t>‹#›</a:t>
            </a:fld>
            <a:endParaRPr lang="en-US" altLang="ja-JP"/>
          </a:p>
        </p:txBody>
      </p:sp>
    </p:spTree>
    <p:extLst>
      <p:ext uri="{BB962C8B-B14F-4D97-AF65-F5344CB8AC3E}">
        <p14:creationId xmlns:p14="http://schemas.microsoft.com/office/powerpoint/2010/main" val="201104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49"/>
            <a:ext cx="4011085" cy="1162050"/>
          </a:xfrm>
          <a:prstGeom prst="rect">
            <a:avLst/>
          </a:prstGeo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6"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3" y="1435099"/>
            <a:ext cx="4011085" cy="469106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6"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7" name="Rectangle 12"/>
          <p:cNvSpPr>
            <a:spLocks noGrp="1" noChangeArrowheads="1"/>
          </p:cNvSpPr>
          <p:nvPr>
            <p:ph type="sldNum" sz="quarter" idx="12"/>
          </p:nvPr>
        </p:nvSpPr>
        <p:spPr>
          <a:ln/>
        </p:spPr>
        <p:txBody>
          <a:bodyPr/>
          <a:lstStyle>
            <a:lvl1pPr>
              <a:defRPr/>
            </a:lvl1pPr>
          </a:lstStyle>
          <a:p>
            <a:pPr>
              <a:defRPr/>
            </a:pPr>
            <a:fld id="{47031447-9C50-4816-A6B9-441BAA34AEA6}" type="slidenum">
              <a:rPr lang="en-US" altLang="ja-JP"/>
              <a:pPr>
                <a:defRPr/>
              </a:pPr>
              <a:t>‹#›</a:t>
            </a:fld>
            <a:endParaRPr lang="en-US" altLang="ja-JP"/>
          </a:p>
        </p:txBody>
      </p:sp>
    </p:spTree>
    <p:extLst>
      <p:ext uri="{BB962C8B-B14F-4D97-AF65-F5344CB8AC3E}">
        <p14:creationId xmlns:p14="http://schemas.microsoft.com/office/powerpoint/2010/main" val="177515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1"/>
            <a:ext cx="7315200" cy="566738"/>
          </a:xfrm>
          <a:prstGeom prst="rect">
            <a:avLst/>
          </a:prstGeo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2389717" y="5367342"/>
            <a:ext cx="7315200" cy="80486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6"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7" name="Rectangle 12"/>
          <p:cNvSpPr>
            <a:spLocks noGrp="1" noChangeArrowheads="1"/>
          </p:cNvSpPr>
          <p:nvPr>
            <p:ph type="sldNum" sz="quarter" idx="12"/>
          </p:nvPr>
        </p:nvSpPr>
        <p:spPr>
          <a:ln/>
        </p:spPr>
        <p:txBody>
          <a:bodyPr/>
          <a:lstStyle>
            <a:lvl1pPr>
              <a:defRPr/>
            </a:lvl1pPr>
          </a:lstStyle>
          <a:p>
            <a:pPr>
              <a:defRPr/>
            </a:pPr>
            <a:fld id="{AC603352-7563-49C7-BEB7-BF54B5D7407B}" type="slidenum">
              <a:rPr lang="en-US" altLang="ja-JP"/>
              <a:pPr>
                <a:defRPr/>
              </a:pPr>
              <a:t>‹#›</a:t>
            </a:fld>
            <a:endParaRPr lang="en-US" altLang="ja-JP"/>
          </a:p>
        </p:txBody>
      </p:sp>
    </p:spTree>
    <p:extLst>
      <p:ext uri="{BB962C8B-B14F-4D97-AF65-F5344CB8AC3E}">
        <p14:creationId xmlns:p14="http://schemas.microsoft.com/office/powerpoint/2010/main" val="2975301336"/>
      </p:ext>
    </p:extLst>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14" Target="../media/image1.jpe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1"/>
          </a:fgClr>
          <a:bgClr>
            <a:srgbClr val="EAEAEA"/>
          </a:bgClr>
        </a:pattFill>
        <a:effectLst/>
      </p:bgPr>
    </p:bg>
    <p:spTree>
      <p:nvGrpSpPr>
        <p:cNvPr id="1" name=""/>
        <p:cNvGrpSpPr/>
        <p:nvPr/>
      </p:nvGrpSpPr>
      <p:grpSpPr>
        <a:xfrm>
          <a:off x="0" y="0"/>
          <a:ext cx="0" cy="0"/>
          <a:chOff x="0" y="0"/>
          <a:chExt cx="0" cy="0"/>
        </a:xfrm>
      </p:grpSpPr>
      <p:sp>
        <p:nvSpPr>
          <p:cNvPr id="100364" name="Rectangle 12"/>
          <p:cNvSpPr>
            <a:spLocks noGrp="1" noChangeArrowheads="1"/>
          </p:cNvSpPr>
          <p:nvPr>
            <p:ph type="sldNum" sz="quarter" idx="4"/>
          </p:nvPr>
        </p:nvSpPr>
        <p:spPr bwMode="auto">
          <a:xfrm>
            <a:off x="9336000" y="5984274"/>
            <a:ext cx="2641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2400">
                <a:solidFill>
                  <a:schemeClr val="tx1"/>
                </a:solidFill>
                <a:latin typeface="Segoe UI" panose="020B0502040204020203" pitchFamily="34" charset="0"/>
                <a:cs typeface="Segoe UI" panose="020B0502040204020203" pitchFamily="34" charset="0"/>
              </a:defRPr>
            </a:lvl1pPr>
          </a:lstStyle>
          <a:p>
            <a:pPr>
              <a:defRPr/>
            </a:pPr>
            <a:fld id="{07C03BAB-CF08-4A55-A3E4-274031119120}" type="slidenum">
              <a:rPr lang="en-US" altLang="ja-JP" smtClean="0"/>
              <a:pPr>
                <a:defRPr/>
              </a:pPr>
              <a:t>‹#›</a:t>
            </a:fld>
            <a:endParaRPr lang="en-US" altLang="ja-JP" dirty="0"/>
          </a:p>
        </p:txBody>
      </p:sp>
      <p:grpSp>
        <p:nvGrpSpPr>
          <p:cNvPr id="11" name="グループ化 10">
            <a:extLst>
              <a:ext uri="{FF2B5EF4-FFF2-40B4-BE49-F238E27FC236}">
                <a16:creationId xmlns:a16="http://schemas.microsoft.com/office/drawing/2014/main" id="{A747DB4B-BF09-43D4-922E-AE29A87D4161}"/>
              </a:ext>
            </a:extLst>
          </p:cNvPr>
          <p:cNvGrpSpPr/>
          <p:nvPr userDrawn="1"/>
        </p:nvGrpSpPr>
        <p:grpSpPr>
          <a:xfrm>
            <a:off x="6240000" y="45000"/>
            <a:ext cx="5976000" cy="792000"/>
            <a:chOff x="6168000" y="261000"/>
            <a:chExt cx="5976000" cy="792000"/>
          </a:xfrm>
        </p:grpSpPr>
        <p:sp>
          <p:nvSpPr>
            <p:cNvPr id="12" name="正方形/長方形 11">
              <a:extLst>
                <a:ext uri="{FF2B5EF4-FFF2-40B4-BE49-F238E27FC236}">
                  <a16:creationId xmlns:a16="http://schemas.microsoft.com/office/drawing/2014/main" id="{42929FDD-614C-4DA3-A0F6-8A46F88DC55E}"/>
                </a:ext>
              </a:extLst>
            </p:cNvPr>
            <p:cNvSpPr/>
            <p:nvPr/>
          </p:nvSpPr>
          <p:spPr bwMode="auto">
            <a:xfrm>
              <a:off x="6168000" y="261000"/>
              <a:ext cx="5904000" cy="7200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pic>
          <p:nvPicPr>
            <p:cNvPr id="13" name="図 12">
              <a:extLst>
                <a:ext uri="{FF2B5EF4-FFF2-40B4-BE49-F238E27FC236}">
                  <a16:creationId xmlns:a16="http://schemas.microsoft.com/office/drawing/2014/main" id="{CD19C03E-A23F-4AC2-B4ED-A0C3B91BC22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68000" y="261000"/>
              <a:ext cx="710660" cy="710660"/>
            </a:xfrm>
            <a:prstGeom prst="rect">
              <a:avLst/>
            </a:prstGeom>
          </p:spPr>
        </p:pic>
        <p:sp>
          <p:nvSpPr>
            <p:cNvPr id="14" name="直角三角形 13">
              <a:extLst>
                <a:ext uri="{FF2B5EF4-FFF2-40B4-BE49-F238E27FC236}">
                  <a16:creationId xmlns:a16="http://schemas.microsoft.com/office/drawing/2014/main" id="{F86AF5AE-233D-479E-B7A5-DCF03D9B0392}"/>
                </a:ext>
              </a:extLst>
            </p:cNvPr>
            <p:cNvSpPr/>
            <p:nvPr/>
          </p:nvSpPr>
          <p:spPr bwMode="auto">
            <a:xfrm flipH="1">
              <a:off x="6528000" y="405000"/>
              <a:ext cx="5544000" cy="576000"/>
            </a:xfrm>
            <a:prstGeom prst="rtTriangle">
              <a:avLst/>
            </a:prstGeom>
            <a:solidFill>
              <a:srgbClr val="FFCC99">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sp>
          <p:nvSpPr>
            <p:cNvPr id="15" name="テキスト ボックス 14">
              <a:extLst>
                <a:ext uri="{FF2B5EF4-FFF2-40B4-BE49-F238E27FC236}">
                  <a16:creationId xmlns:a16="http://schemas.microsoft.com/office/drawing/2014/main" id="{8F1A5F47-6E90-4B48-B412-6F22C7898AC1}"/>
                </a:ext>
              </a:extLst>
            </p:cNvPr>
            <p:cNvSpPr txBox="1"/>
            <p:nvPr/>
          </p:nvSpPr>
          <p:spPr>
            <a:xfrm>
              <a:off x="6816000" y="314336"/>
              <a:ext cx="3168000" cy="738664"/>
            </a:xfrm>
            <a:prstGeom prst="rect">
              <a:avLst/>
            </a:prstGeom>
            <a:noFill/>
          </p:spPr>
          <p:txBody>
            <a:bodyPr wrap="square" rtlCol="0" anchor="ctr" anchorCtr="0">
              <a:spAutoFit/>
            </a:bodyPr>
            <a:lstStyle/>
            <a:p>
              <a:r>
                <a:rPr lang="ja-JP" altLang="en-US" sz="1400" dirty="0">
                  <a:solidFill>
                    <a:srgbClr val="7B4E45"/>
                  </a:solidFill>
                  <a:latin typeface="メイリオ" panose="020B0604030504040204" pitchFamily="50" charset="-128"/>
                  <a:ea typeface="メイリオ" panose="020B0604030504040204" pitchFamily="50" charset="-128"/>
                </a:rPr>
                <a:t>独立行政法人</a:t>
              </a:r>
              <a:endParaRPr lang="en-US" altLang="ja-JP" sz="1400" dirty="0">
                <a:solidFill>
                  <a:srgbClr val="7B4E45"/>
                </a:solidFill>
                <a:latin typeface="メイリオ" panose="020B0604030504040204" pitchFamily="50" charset="-128"/>
                <a:ea typeface="メイリオ" panose="020B0604030504040204" pitchFamily="50" charset="-128"/>
              </a:endParaRPr>
            </a:p>
            <a:p>
              <a:r>
                <a:rPr kumimoji="1" lang="ja-JP" altLang="en-US" sz="2800" dirty="0">
                  <a:solidFill>
                    <a:srgbClr val="7B4E45"/>
                  </a:solidFill>
                  <a:latin typeface="メイリオ" panose="020B0604030504040204" pitchFamily="50" charset="-128"/>
                  <a:ea typeface="メイリオ" panose="020B0604030504040204" pitchFamily="50" charset="-128"/>
                </a:rPr>
                <a:t>大学入試センター</a:t>
              </a:r>
              <a:endParaRPr kumimoji="1" lang="ja-JP" altLang="en-US" sz="1200" dirty="0">
                <a:solidFill>
                  <a:srgbClr val="7B4E45"/>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D3ACE0D6-857D-41D1-ADC8-7C66CB7D2E6E}"/>
                </a:ext>
              </a:extLst>
            </p:cNvPr>
            <p:cNvSpPr txBox="1"/>
            <p:nvPr/>
          </p:nvSpPr>
          <p:spPr>
            <a:xfrm>
              <a:off x="9720000" y="477000"/>
              <a:ext cx="2424000" cy="461665"/>
            </a:xfrm>
            <a:prstGeom prst="rect">
              <a:avLst/>
            </a:prstGeom>
            <a:noFill/>
          </p:spPr>
          <p:txBody>
            <a:bodyPr wrap="square" rtlCol="0" anchor="ctr" anchorCtr="0">
              <a:spAutoFit/>
            </a:bodyPr>
            <a:lstStyle/>
            <a:p>
              <a:r>
                <a:rPr lang="en-US" altLang="ja-JP" sz="1200" dirty="0">
                  <a:solidFill>
                    <a:srgbClr val="7B4E45"/>
                  </a:solidFill>
                  <a:latin typeface="Segoe UI" panose="020B0502040204020203" pitchFamily="34" charset="0"/>
                  <a:ea typeface="メイリオ" panose="020B0604030504040204" pitchFamily="50" charset="-128"/>
                  <a:cs typeface="Segoe UI" panose="020B0502040204020203" pitchFamily="34" charset="0"/>
                </a:rPr>
                <a:t>National Center For</a:t>
              </a:r>
            </a:p>
            <a:p>
              <a:r>
                <a:rPr kumimoji="1" lang="en-US" altLang="ja-JP" sz="1200" dirty="0">
                  <a:solidFill>
                    <a:srgbClr val="7B4E45"/>
                  </a:solidFill>
                  <a:latin typeface="Segoe UI" panose="020B0502040204020203" pitchFamily="34" charset="0"/>
                  <a:ea typeface="メイリオ" panose="020B0604030504040204" pitchFamily="50" charset="-128"/>
                  <a:cs typeface="Segoe UI" panose="020B0502040204020203" pitchFamily="34" charset="0"/>
                </a:rPr>
                <a:t>University Entrance Examinations</a:t>
              </a:r>
              <a:endParaRPr kumimoji="1" lang="ja-JP" altLang="en-US" sz="1200" dirty="0">
                <a:solidFill>
                  <a:srgbClr val="7B4E45"/>
                </a:solidFill>
                <a:latin typeface="Segoe UI" panose="020B0502040204020203" pitchFamily="34" charset="0"/>
                <a:ea typeface="メイリオ" panose="020B0604030504040204" pitchFamily="50" charset="-128"/>
                <a:cs typeface="Segoe UI" panose="020B0502040204020203" pitchFamily="34" charset="0"/>
              </a:endParaRPr>
            </a:p>
          </p:txBody>
        </p:sp>
      </p:grpSp>
      <p:sp>
        <p:nvSpPr>
          <p:cNvPr id="17" name="正方形/長方形 16">
            <a:extLst>
              <a:ext uri="{FF2B5EF4-FFF2-40B4-BE49-F238E27FC236}">
                <a16:creationId xmlns:a16="http://schemas.microsoft.com/office/drawing/2014/main" id="{889A98F5-262E-40D2-BC85-C631B8ADF0ED}"/>
              </a:ext>
            </a:extLst>
          </p:cNvPr>
          <p:cNvSpPr/>
          <p:nvPr userDrawn="1"/>
        </p:nvSpPr>
        <p:spPr bwMode="auto">
          <a:xfrm>
            <a:off x="0" y="800274"/>
            <a:ext cx="12192000" cy="55400"/>
          </a:xfrm>
          <a:prstGeom prst="rect">
            <a:avLst/>
          </a:prstGeom>
          <a:gradFill flip="none" rotWithShape="1">
            <a:gsLst>
              <a:gs pos="0">
                <a:srgbClr val="0000FF"/>
              </a:gs>
              <a:gs pos="50000">
                <a:srgbClr val="0066FF"/>
              </a:gs>
              <a:gs pos="100000">
                <a:srgbClr val="3399FF"/>
              </a:gs>
            </a:gsLst>
            <a:lin ang="0" scaled="1"/>
            <a:tileRect/>
          </a:gradFill>
          <a:ln>
            <a:noFill/>
          </a:ln>
          <a:effectLs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rgbClr val="333399"/>
              </a:solidFill>
              <a:effectLst/>
              <a:latin typeface="Arial" charset="0"/>
              <a:ea typeface="ＭＳ Ｐゴシック" pitchFamily="50" charset="-128"/>
            </a:endParaRPr>
          </a:p>
        </p:txBody>
      </p:sp>
    </p:spTree>
    <p:extLst>
      <p:ext uri="{BB962C8B-B14F-4D97-AF65-F5344CB8AC3E}">
        <p14:creationId xmlns:p14="http://schemas.microsoft.com/office/powerpoint/2010/main" val="378028998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4.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3.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4.png" Type="http://schemas.openxmlformats.org/officeDocument/2006/relationships/image"/><Relationship Id="rId4" Target="../media/image15.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6.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17.png" Type="http://schemas.openxmlformats.org/officeDocument/2006/relationships/image"/><Relationship Id="rId4" Target="../media/image18.jp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12.xml" Type="http://schemas.openxmlformats.org/officeDocument/2006/relationships/slideLayout"/><Relationship Id="rId2" Target="../notesSlides/notesSlide17.xml" Type="http://schemas.openxmlformats.org/officeDocument/2006/relationships/notesSlide"/><Relationship Id="rId3" Target="../media/image19.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4.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7.png" Type="http://schemas.openxmlformats.org/officeDocument/2006/relationships/image"/><Relationship Id="rId4" Target="../media/image8.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9.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2.png" Type="http://schemas.openxmlformats.org/officeDocument/2006/relationships/image"/></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6D279C2-F23A-4A2A-B075-B05CACE5EE8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5D0C3138-1DF5-4EE7-9BC8-8086AF259160}"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1</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3" name="Rectangle 2">
            <a:extLst>
              <a:ext uri="{FF2B5EF4-FFF2-40B4-BE49-F238E27FC236}">
                <a16:creationId xmlns:a16="http://schemas.microsoft.com/office/drawing/2014/main" id="{A800127B-AEE4-4631-9A57-0119A57F9345}"/>
              </a:ext>
            </a:extLst>
          </p:cNvPr>
          <p:cNvSpPr txBox="1">
            <a:spLocks noChangeArrowheads="1"/>
          </p:cNvSpPr>
          <p:nvPr/>
        </p:nvSpPr>
        <p:spPr>
          <a:xfrm>
            <a:off x="696000" y="1269000"/>
            <a:ext cx="5796099" cy="870402"/>
          </a:xfrm>
          <a:prstGeom prst="rect">
            <a:avLst/>
          </a:prstGeom>
        </p:spPr>
        <p:txBody>
          <a:bodyPr anchor="ctr" anchorCtr="0"/>
          <a:lstStyle>
            <a:lvl1pPr algn="ctr" eaLnBrk="0" fontAlgn="base" hangingPunct="0" rtl="0">
              <a:spcBef>
                <a:spcPct val="0"/>
              </a:spcBef>
              <a:spcAft>
                <a:spcPct val="0"/>
              </a:spcAft>
              <a:defRPr kumimoji="1" sz="4400">
                <a:solidFill>
                  <a:schemeClr val="tx2"/>
                </a:solidFill>
                <a:latin typeface="+mj-lt"/>
                <a:ea typeface="+mj-ea"/>
                <a:cs typeface="+mj-cs"/>
              </a:defRPr>
            </a:lvl1pPr>
            <a:lvl2pPr algn="ctr" eaLnBrk="0" fontAlgn="base" hangingPunct="0" rtl="0">
              <a:spcBef>
                <a:spcPct val="0"/>
              </a:spcBef>
              <a:spcAft>
                <a:spcPct val="0"/>
              </a:spcAft>
              <a:defRPr kumimoji="1" sz="4400">
                <a:solidFill>
                  <a:schemeClr val="tx2"/>
                </a:solidFill>
                <a:latin charset="0" typeface="Arial"/>
                <a:ea charset="-128" pitchFamily="50" typeface="ＭＳ Ｐゴシック"/>
              </a:defRPr>
            </a:lvl2pPr>
            <a:lvl3pPr algn="ctr" eaLnBrk="0" fontAlgn="base" hangingPunct="0" rtl="0">
              <a:spcBef>
                <a:spcPct val="0"/>
              </a:spcBef>
              <a:spcAft>
                <a:spcPct val="0"/>
              </a:spcAft>
              <a:defRPr kumimoji="1" sz="4400">
                <a:solidFill>
                  <a:schemeClr val="tx2"/>
                </a:solidFill>
                <a:latin charset="0" typeface="Arial"/>
                <a:ea charset="-128" pitchFamily="50" typeface="ＭＳ Ｐゴシック"/>
              </a:defRPr>
            </a:lvl3pPr>
            <a:lvl4pPr algn="ctr" eaLnBrk="0" fontAlgn="base" hangingPunct="0" rtl="0">
              <a:spcBef>
                <a:spcPct val="0"/>
              </a:spcBef>
              <a:spcAft>
                <a:spcPct val="0"/>
              </a:spcAft>
              <a:defRPr kumimoji="1" sz="4400">
                <a:solidFill>
                  <a:schemeClr val="tx2"/>
                </a:solidFill>
                <a:latin charset="0" typeface="Arial"/>
                <a:ea charset="-128" pitchFamily="50" typeface="ＭＳ Ｐゴシック"/>
              </a:defRPr>
            </a:lvl4pPr>
            <a:lvl5pPr algn="ctr" eaLnBrk="0" fontAlgn="base" hangingPunct="0" rtl="0">
              <a:spcBef>
                <a:spcPct val="0"/>
              </a:spcBef>
              <a:spcAft>
                <a:spcPct val="0"/>
              </a:spcAft>
              <a:defRPr kumimoji="1" sz="4400">
                <a:solidFill>
                  <a:schemeClr val="tx2"/>
                </a:solidFill>
                <a:latin charset="0" typeface="Arial"/>
                <a:ea charset="-128" pitchFamily="50" typeface="ＭＳ Ｐゴシック"/>
              </a:defRPr>
            </a:lvl5pPr>
            <a:lvl6pPr algn="ctr" fontAlgn="base" marL="457200" rtl="0">
              <a:spcBef>
                <a:spcPct val="0"/>
              </a:spcBef>
              <a:spcAft>
                <a:spcPct val="0"/>
              </a:spcAft>
              <a:defRPr kumimoji="1" sz="4400">
                <a:solidFill>
                  <a:schemeClr val="tx2"/>
                </a:solidFill>
                <a:latin charset="0" typeface="Arial"/>
                <a:ea charset="-128" pitchFamily="50" typeface="ＭＳ Ｐゴシック"/>
              </a:defRPr>
            </a:lvl6pPr>
            <a:lvl7pPr algn="ctr" fontAlgn="base" marL="914400" rtl="0">
              <a:spcBef>
                <a:spcPct val="0"/>
              </a:spcBef>
              <a:spcAft>
                <a:spcPct val="0"/>
              </a:spcAft>
              <a:defRPr kumimoji="1" sz="4400">
                <a:solidFill>
                  <a:schemeClr val="tx2"/>
                </a:solidFill>
                <a:latin charset="0" typeface="Arial"/>
                <a:ea charset="-128" pitchFamily="50" typeface="ＭＳ Ｐゴシック"/>
              </a:defRPr>
            </a:lvl7pPr>
            <a:lvl8pPr algn="ctr" fontAlgn="base" marL="1371600" rtl="0">
              <a:spcBef>
                <a:spcPct val="0"/>
              </a:spcBef>
              <a:spcAft>
                <a:spcPct val="0"/>
              </a:spcAft>
              <a:defRPr kumimoji="1" sz="4400">
                <a:solidFill>
                  <a:schemeClr val="tx2"/>
                </a:solidFill>
                <a:latin charset="0" typeface="Arial"/>
                <a:ea charset="-128" pitchFamily="50" typeface="ＭＳ Ｐゴシック"/>
              </a:defRPr>
            </a:lvl8pPr>
            <a:lvl9pPr algn="ctr" fontAlgn="base" marL="1828800" rtl="0">
              <a:spcBef>
                <a:spcPct val="0"/>
              </a:spcBef>
              <a:spcAft>
                <a:spcPct val="0"/>
              </a:spcAft>
              <a:defRPr kumimoji="1" sz="4400">
                <a:solidFill>
                  <a:schemeClr val="tx2"/>
                </a:solidFill>
                <a:latin charset="0" typeface="Arial"/>
                <a:ea charset="-128" pitchFamily="50" typeface="ＭＳ Ｐゴシック"/>
              </a:defRPr>
            </a:lvl9pPr>
          </a:lstStyle>
          <a:p>
            <a:pPr algn="ctr" defTabSz="914400" eaLnBrk="1" fontAlgn="base" hangingPunct="1" indent="0" latinLnBrk="0" lvl="0" marL="0" marR="0" rtl="0">
              <a:lnSpc>
                <a:spcPts val="4000"/>
              </a:lnSpc>
              <a:spcBef>
                <a:spcPct val="0"/>
              </a:spcBef>
              <a:spcAft>
                <a:spcPts val="0"/>
              </a:spcAft>
              <a:buClrTx/>
              <a:buSzTx/>
              <a:buFontTx/>
              <a:buNone/>
              <a:tabLst/>
              <a:defRPr/>
            </a:pPr>
            <a:r>
              <a:rPr altLang="en-US" b="0" baseline="0" cap="none" dirty="0" i="0" kern="0" kumimoji="1" lang="ja-JP" noProof="0" normalizeH="0" spc="400" strike="noStrike" sz="4800" u="none">
                <a:ln>
                  <a:noFill/>
                </a:ln>
                <a:solidFill>
                  <a:srgbClr val="000000"/>
                </a:solidFill>
                <a:effectLst/>
                <a:uLnTx/>
                <a:uFillTx/>
                <a:latin charset="-128" panose="020B0900000000000000" pitchFamily="50" typeface="HGSｺﾞｼｯｸE"/>
                <a:ea charset="-128" panose="020B0900000000000000" pitchFamily="50" typeface="HGSｺﾞｼｯｸE"/>
                <a:cs typeface="+mj-cs"/>
              </a:rPr>
              <a:t>受験上の配慮案内</a:t>
            </a:r>
            <a:endParaRPr altLang="ja-JP" b="0" baseline="0" cap="none" dirty="0" i="0" kern="0" kumimoji="1" lang="en-US" noProof="0" normalizeH="0" spc="0" strike="noStrike" sz="2400" u="none">
              <a:ln>
                <a:noFill/>
              </a:ln>
              <a:solidFill>
                <a:srgbClr val="000000"/>
              </a:solidFill>
              <a:effectLst/>
              <a:uLnTx/>
              <a:uFillTx/>
              <a:latin charset="-128" panose="020B0900000000000000" pitchFamily="50" typeface="HGSｺﾞｼｯｸE"/>
              <a:ea charset="-128" panose="020B0900000000000000" pitchFamily="50" typeface="HGSｺﾞｼｯｸE"/>
              <a:cs typeface="+mj-cs"/>
            </a:endParaRPr>
          </a:p>
        </p:txBody>
      </p:sp>
      <p:sp>
        <p:nvSpPr>
          <p:cNvPr id="5" name="角丸四角形 21">
            <a:extLst>
              <a:ext uri="{FF2B5EF4-FFF2-40B4-BE49-F238E27FC236}">
                <a16:creationId xmlns:a16="http://schemas.microsoft.com/office/drawing/2014/main" id="{7DEC1DA8-F838-4EBD-AE1E-9A7EE02B4FC3}"/>
              </a:ext>
            </a:extLst>
          </p:cNvPr>
          <p:cNvSpPr/>
          <p:nvPr/>
        </p:nvSpPr>
        <p:spPr bwMode="auto">
          <a:xfrm>
            <a:off x="912000" y="4869000"/>
            <a:ext cx="10296000" cy="1198558"/>
          </a:xfrm>
          <a:prstGeom prst="roundRect">
            <a:avLst>
              <a:gd fmla="val 10818" name="adj"/>
            </a:avLst>
          </a:prstGeom>
          <a:solidFill>
            <a:srgbClr val="DAEDEF"/>
          </a:solidFill>
          <a:ln algn="ctr" cap="flat" cmpd="sng" w="28575">
            <a:solidFill>
              <a:schemeClr val="accent6"/>
            </a:solidFill>
            <a:prstDash val="solid"/>
            <a:round/>
            <a:headEnd len="med" type="none" w="med"/>
            <a:tailEnd len="med" type="none" w="med"/>
          </a:ln>
        </p:spPr>
        <p:style>
          <a:lnRef idx="0">
            <a:scrgbClr b="0" g="0" r="0"/>
          </a:lnRef>
          <a:fillRef idx="0">
            <a:scrgbClr b="0" g="0" r="0"/>
          </a:fillRef>
          <a:effectRef idx="0">
            <a:scrgbClr b="0" g="0" r="0"/>
          </a:effectRef>
          <a:fontRef idx="minor">
            <a:schemeClr val="accent6"/>
          </a:fontRef>
        </p:style>
        <p:txBody>
          <a:bodyPr anchor="t" anchorCtr="0" bIns="36000" compatLnSpc="1" lIns="36000" numCol="1" rIns="36000" rtlCol="0" tIns="36000" vert="horz" wrap="square">
            <a:prstTxWarp prst="textNoShape">
              <a:avLst/>
            </a:prstTxWarp>
          </a:bodyPr>
          <a:lstStyle/>
          <a:p>
            <a:pPr eaLnBrk="1" hangingPunct="1" indent="-360000" marL="180000">
              <a:spcBef>
                <a:spcPct val="20000"/>
              </a:spcBef>
              <a:buFont charset="2" panose="05000000000000000000" pitchFamily="2" typeface="Wingdings"/>
              <a:buChar char="Ø"/>
              <a:defRPr/>
            </a:pPr>
            <a:r>
              <a:rPr altLang="en-US" dirty="0" lang="ja-JP" sz="1400">
                <a:solidFill>
                  <a:srgbClr val="000000"/>
                </a:solidFill>
                <a:latin typeface="ＭＳ Ｐゴシック"/>
              </a:rPr>
              <a:t>「受験上の配慮案内」をダウンロードし，併せてご覧ください。本資料に記載する参照ページは「受験上の配慮案内」のページです。</a:t>
            </a:r>
            <a:endParaRPr altLang="ja-JP" dirty="0" lang="en-US" sz="1400">
              <a:solidFill>
                <a:srgbClr val="000000"/>
              </a:solidFill>
              <a:latin typeface="ＭＳ Ｐゴシック"/>
            </a:endParaRPr>
          </a:p>
          <a:p>
            <a:pPr algn="l" defTabSz="914400" eaLnBrk="1" fontAlgn="base" hangingPunct="1" indent="-360000" latinLnBrk="0" lvl="0" marL="180000" marR="0" rtl="0">
              <a:lnSpc>
                <a:spcPct val="100000"/>
              </a:lnSpc>
              <a:spcBef>
                <a:spcPct val="20000"/>
              </a:spcBef>
              <a:spcAft>
                <a:spcPct val="0"/>
              </a:spcAft>
              <a:buClrTx/>
              <a:buSzTx/>
              <a:buFont charset="2" panose="05000000000000000000" pitchFamily="2" typeface="Wingdings"/>
              <a:buChar char="Ø"/>
              <a:tabLst/>
              <a:defRPr/>
            </a:pPr>
            <a:r>
              <a:rPr altLang="en-US" b="0" baseline="0" cap="none" dirty="0" i="0" kern="1200" kumimoji="1" lang="ja-JP" noProof="0" normalizeH="0" spc="0" strike="noStrike" sz="1400" u="none">
                <a:ln>
                  <a:noFill/>
                </a:ln>
                <a:solidFill>
                  <a:srgbClr val="000000"/>
                </a:solidFill>
                <a:effectLst/>
                <a:uLnTx/>
                <a:uFillTx/>
                <a:latin typeface="ＭＳ Ｐゴシック"/>
                <a:ea typeface="ＭＳ Ｐゴシック"/>
                <a:cs typeface="+mn-cs"/>
              </a:rPr>
              <a:t>スライドでは，以下の名称について，適宜，</a:t>
            </a:r>
            <a:r>
              <a:rPr altLang="ja-JP" b="0" baseline="0" cap="none" dirty="0" i="0" kern="1200" kumimoji="1" lang="en-US" noProof="0" normalizeH="0" spc="0" strike="noStrike" sz="1400" u="none">
                <a:ln>
                  <a:noFill/>
                </a:ln>
                <a:solidFill>
                  <a:srgbClr val="000000"/>
                </a:solidFill>
                <a:effectLst/>
                <a:uLnTx/>
                <a:uFillTx/>
                <a:latin typeface="ＭＳ Ｐゴシック"/>
                <a:ea typeface="ＭＳ Ｐゴシック"/>
                <a:cs typeface="+mn-cs"/>
              </a:rPr>
              <a:t> </a:t>
            </a:r>
            <a:r>
              <a:rPr altLang="en-US" b="0" baseline="0" cap="none" dirty="0" i="0" kern="1200" kumimoji="1" lang="ja-JP" noProof="0" normalizeH="0" spc="0" strike="noStrike" sz="1400" u="none">
                <a:ln>
                  <a:noFill/>
                </a:ln>
                <a:solidFill>
                  <a:srgbClr val="000000"/>
                </a:solidFill>
                <a:effectLst/>
                <a:uLnTx/>
                <a:uFillTx/>
                <a:latin typeface="ＭＳ Ｐゴシック"/>
                <a:ea typeface="ＭＳ Ｐゴシック"/>
                <a:cs typeface="+mn-cs"/>
              </a:rPr>
              <a:t>省略します。</a:t>
            </a:r>
            <a:endParaRPr altLang="ja-JP" b="0" baseline="0" cap="none" dirty="0" i="0" kern="1200" kumimoji="1" lang="en-US" noProof="0" normalizeH="0" spc="0" strike="noStrike" sz="1400" u="none">
              <a:ln>
                <a:noFill/>
              </a:ln>
              <a:solidFill>
                <a:srgbClr val="000000"/>
              </a:solidFill>
              <a:effectLst/>
              <a:uLnTx/>
              <a:uFillTx/>
              <a:latin typeface="ＭＳ Ｐゴシック"/>
              <a:ea typeface="ＭＳ Ｐゴシック"/>
              <a:cs typeface="+mn-cs"/>
            </a:endParaRPr>
          </a:p>
          <a:p>
            <a:pPr algn="l" defTabSz="914400" eaLnBrk="1" fontAlgn="base" hangingPunct="1" indent="0" latinLnBrk="0" lvl="1" marL="455613" marR="0" rtl="0">
              <a:lnSpc>
                <a:spcPct val="100000"/>
              </a:lnSpc>
              <a:spcBef>
                <a:spcPct val="20000"/>
              </a:spcBef>
              <a:spcAft>
                <a:spcPct val="0"/>
              </a:spcAft>
              <a:buClrTx/>
              <a:buSzTx/>
              <a:buFontTx/>
              <a:buNone/>
              <a:tabLst/>
              <a:defRPr/>
            </a:pPr>
            <a:r>
              <a:rPr altLang="en-US" b="0" baseline="0" cap="none" dirty="0" i="0" kern="1200" kumimoji="1" lang="ja-JP" noProof="0" normalizeH="0" spc="0" strike="noStrike" sz="1400" u="none">
                <a:ln>
                  <a:noFill/>
                </a:ln>
                <a:solidFill>
                  <a:srgbClr val="2D2D8A"/>
                </a:solidFill>
                <a:effectLst/>
                <a:uLnTx/>
                <a:uFillTx/>
                <a:latin typeface="ＭＳ Ｐゴシック"/>
                <a:ea typeface="ＭＳ Ｐゴシック"/>
                <a:cs typeface="+mn-cs"/>
              </a:rPr>
              <a:t>◆　　大学入学共通テスト　　⇒共通テスト     　　　　 ◆　　大学入学共通テスト受験案内　　　⇒受験案内</a:t>
            </a:r>
            <a:endParaRPr altLang="ja-JP" b="0" baseline="0" cap="none" dirty="0" i="0" kern="1200" kumimoji="1" lang="en-US" noProof="0" normalizeH="0" spc="0" strike="noStrike" sz="1400" u="none">
              <a:ln>
                <a:noFill/>
              </a:ln>
              <a:solidFill>
                <a:srgbClr val="2D2D8A"/>
              </a:solidFill>
              <a:effectLst/>
              <a:uLnTx/>
              <a:uFillTx/>
              <a:latin typeface="ＭＳ Ｐゴシック"/>
              <a:ea typeface="ＭＳ Ｐゴシック"/>
              <a:cs typeface="+mn-cs"/>
            </a:endParaRPr>
          </a:p>
          <a:p>
            <a:pPr eaLnBrk="1" hangingPunct="1" indent="0" lvl="1">
              <a:spcBef>
                <a:spcPct val="20000"/>
              </a:spcBef>
              <a:defRPr/>
            </a:pPr>
            <a:r>
              <a:rPr altLang="en-US" b="0" baseline="0" cap="none" dirty="0" i="0" kern="1200" kumimoji="1" lang="ja-JP" noProof="0" normalizeH="0" spc="0" strike="noStrike" sz="1400" u="none">
                <a:ln>
                  <a:noFill/>
                </a:ln>
                <a:solidFill>
                  <a:srgbClr val="2D2D8A"/>
                </a:solidFill>
                <a:effectLst/>
                <a:uLnTx/>
                <a:uFillTx/>
                <a:latin typeface="ＭＳ Ｐゴシック"/>
                <a:ea typeface="ＭＳ Ｐゴシック"/>
                <a:cs typeface="+mn-cs"/>
              </a:rPr>
              <a:t>◆　　受験上の配慮案内</a:t>
            </a:r>
            <a:r>
              <a:rPr altLang="en-US" b="0" baseline="0" cap="none" dirty="0" i="0" kern="1200" kumimoji="1" lang="ja-JP" noProof="0" normalizeH="0" spc="0" strike="noStrike" sz="1400" u="none">
                <a:ln>
                  <a:noFill/>
                </a:ln>
                <a:solidFill>
                  <a:srgbClr val="2D2D8A"/>
                </a:solidFill>
                <a:effectLst/>
                <a:uLnTx/>
                <a:uFillTx/>
                <a:latin charset="-128" panose="020B0600070205080204" pitchFamily="50" typeface="ＭＳ Ｐゴシック"/>
                <a:ea charset="-128" panose="020B0600070205080204" pitchFamily="50" typeface="ＭＳ Ｐゴシック"/>
              </a:rPr>
              <a:t>　　 ⇒配慮案内</a:t>
            </a:r>
            <a:r>
              <a:rPr altLang="en-US" b="0" baseline="0" cap="none" dirty="0" i="0" kern="1200" kumimoji="1" lang="ja-JP" noProof="0" normalizeH="0" spc="0" strike="noStrike" sz="1400" u="none">
                <a:ln>
                  <a:noFill/>
                </a:ln>
                <a:solidFill>
                  <a:srgbClr val="0066FF"/>
                </a:solidFill>
                <a:effectLst/>
                <a:uLnTx/>
                <a:uFillTx/>
                <a:latin charset="-128" panose="020B0600070205080204" pitchFamily="50" typeface="ＭＳ Ｐゴシック"/>
                <a:ea charset="-128" panose="020B0600070205080204" pitchFamily="50" typeface="ＭＳ Ｐゴシック"/>
              </a:rPr>
              <a:t>　</a:t>
            </a:r>
            <a:r>
              <a:rPr altLang="en-US" dirty="0" lang="ja-JP" sz="1400">
                <a:solidFill>
                  <a:srgbClr val="0066FF"/>
                </a:solidFill>
                <a:latin charset="-128" panose="020B0600070205080204" pitchFamily="50" typeface="ＭＳ Ｐゴシック"/>
                <a:ea charset="-128" panose="020B0600070205080204" pitchFamily="50" typeface="ＭＳ Ｐゴシック"/>
              </a:rPr>
              <a:t>　　　　　　 </a:t>
            </a:r>
            <a:r>
              <a:rPr altLang="en-US" dirty="0" lang="ja-JP" sz="1400">
                <a:solidFill>
                  <a:srgbClr val="2D2D8A"/>
                </a:solidFill>
                <a:latin charset="-128" panose="020B0600070205080204" pitchFamily="50" typeface="ＭＳ Ｐゴシック"/>
                <a:ea charset="-128" panose="020B0600070205080204" pitchFamily="50" typeface="ＭＳ Ｐゴシック"/>
              </a:rPr>
              <a:t>◆　　大学入学共通テストの出願サイト　⇒出願サイト</a:t>
            </a:r>
            <a:endParaRPr altLang="ja-JP" dirty="0" lang="en-US" sz="1400">
              <a:solidFill>
                <a:srgbClr val="2D2D8A"/>
              </a:solidFill>
              <a:latin charset="-128" panose="020B0600070205080204" pitchFamily="50" typeface="ＭＳ Ｐゴシック"/>
              <a:ea charset="-128" panose="020B0600070205080204" pitchFamily="50" typeface="ＭＳ Ｐゴシック"/>
            </a:endParaRPr>
          </a:p>
        </p:txBody>
      </p:sp>
      <p:sp>
        <p:nvSpPr>
          <p:cNvPr id="9" name="正方形/長方形 8">
            <a:extLst>
              <a:ext uri="{FF2B5EF4-FFF2-40B4-BE49-F238E27FC236}">
                <a16:creationId xmlns:a16="http://schemas.microsoft.com/office/drawing/2014/main" id="{418D4CCB-F770-48BA-9190-DFECEFC0A819}"/>
              </a:ext>
            </a:extLst>
          </p:cNvPr>
          <p:cNvSpPr/>
          <p:nvPr/>
        </p:nvSpPr>
        <p:spPr>
          <a:xfrm>
            <a:off x="1056000" y="2277000"/>
            <a:ext cx="5400000" cy="369332"/>
          </a:xfrm>
          <a:prstGeom prst="rect">
            <a:avLst/>
          </a:prstGeom>
          <a:noFill/>
        </p:spPr>
        <p:txBody>
          <a:bodyPr wrap="square">
            <a:spAutoFit/>
          </a:bodyPr>
          <a:lstStyle/>
          <a:p>
            <a:pPr algn="l" defTabSz="914400" eaLnBrk="0" fontAlgn="auto" hangingPunct="0" indent="0" latinLnBrk="0" lvl="0" marL="0" marR="0" rtl="0">
              <a:lnSpc>
                <a:spcPct val="100000"/>
              </a:lnSpc>
              <a:spcBef>
                <a:spcPct val="0"/>
              </a:spcBef>
              <a:spcAft>
                <a:spcPts val="0"/>
              </a:spcAft>
              <a:buClrTx/>
              <a:buSzTx/>
              <a:buFontTx/>
              <a:buNone/>
              <a:tabLst/>
              <a:defRPr/>
            </a:pPr>
            <a:r>
              <a:rPr altLang="ja-JP" b="0" baseline="0" cap="none" dirty="0" i="0" kern="1200" kumimoji="1" lang="en-US" noProof="0" normalizeH="0" spc="0" strike="noStrike" sz="1800" u="none">
                <a:ln>
                  <a:noFill/>
                </a:ln>
                <a:solidFill>
                  <a:srgbClr val="000000"/>
                </a:solidFill>
                <a:effectLst/>
                <a:uLnTx/>
                <a:uFillTx/>
                <a:latin charset="0" panose="020B0604020202020204" pitchFamily="34" typeface="Arial"/>
                <a:ea charset="-128" panose="020B0600070205080204" pitchFamily="50" typeface="ＭＳ Ｐゴシック"/>
                <a:cs typeface="+mn-cs"/>
              </a:rPr>
              <a:t>※</a:t>
            </a:r>
            <a:r>
              <a:rPr altLang="en-US" b="0" baseline="0" cap="none" dirty="0" i="0" kern="1200" kumimoji="1" lang="ja-JP" noProof="0" normalizeH="0" spc="0" strike="noStrike" sz="1800" u="none">
                <a:ln>
                  <a:noFill/>
                </a:ln>
                <a:solidFill>
                  <a:srgbClr val="000000"/>
                </a:solidFill>
                <a:effectLst/>
                <a:uLnTx/>
                <a:uFillTx/>
                <a:latin charset="0" panose="020B0604020202020204" pitchFamily="34" typeface="Arial"/>
                <a:ea charset="-128" panose="020B0600070205080204" pitchFamily="50" typeface="ＭＳ Ｐゴシック"/>
                <a:cs typeface="+mn-cs"/>
              </a:rPr>
              <a:t>　このスライドでは以下の内容について説明します</a:t>
            </a:r>
            <a:endParaRPr altLang="ja-JP" b="0" baseline="0" cap="none" dirty="0" i="0" kern="1200" kumimoji="1" lang="en-US" noProof="0" normalizeH="0" spc="0" strike="noStrike" sz="1800" u="none">
              <a:ln>
                <a:noFill/>
              </a:ln>
              <a:solidFill>
                <a:srgbClr val="000000"/>
              </a:solidFill>
              <a:effectLst/>
              <a:uLnTx/>
              <a:uFillTx/>
              <a:latin charset="0" panose="020B0604020202020204" pitchFamily="34" typeface="Arial"/>
              <a:ea charset="-128" panose="020B0600070205080204" pitchFamily="50" typeface="ＭＳ Ｐゴシック"/>
              <a:cs typeface="+mn-cs"/>
            </a:endParaRPr>
          </a:p>
        </p:txBody>
      </p:sp>
      <p:grpSp>
        <p:nvGrpSpPr>
          <p:cNvPr id="12" name="グループ化 11">
            <a:extLst>
              <a:ext uri="{FF2B5EF4-FFF2-40B4-BE49-F238E27FC236}">
                <a16:creationId xmlns:a16="http://schemas.microsoft.com/office/drawing/2014/main" id="{E0BE577F-F21A-4FCD-9811-534E98AC3D30}"/>
              </a:ext>
            </a:extLst>
          </p:cNvPr>
          <p:cNvGrpSpPr/>
          <p:nvPr/>
        </p:nvGrpSpPr>
        <p:grpSpPr>
          <a:xfrm>
            <a:off x="1056000" y="2781000"/>
            <a:ext cx="5040238" cy="1604824"/>
            <a:chOff x="5303912" y="2637000"/>
            <a:chExt cx="5040238" cy="1604824"/>
          </a:xfrm>
        </p:grpSpPr>
        <p:sp>
          <p:nvSpPr>
            <p:cNvPr id="10" name="角丸四角形 13">
              <a:extLst>
                <a:ext uri="{FF2B5EF4-FFF2-40B4-BE49-F238E27FC236}">
                  <a16:creationId xmlns:a16="http://schemas.microsoft.com/office/drawing/2014/main" id="{C48EB209-233A-4070-937D-75BFD57A7613}"/>
                </a:ext>
              </a:extLst>
            </p:cNvPr>
            <p:cNvSpPr/>
            <p:nvPr/>
          </p:nvSpPr>
          <p:spPr>
            <a:xfrm>
              <a:off x="5303912" y="2637001"/>
              <a:ext cx="5040238" cy="1604823"/>
            </a:xfrm>
            <a:prstGeom prst="roundRect">
              <a:avLst>
                <a:gd fmla="val 5382" name="adj"/>
              </a:avLst>
            </a:prstGeom>
            <a:solidFill>
              <a:srgbClr val="DAEDEF"/>
            </a:solidFill>
            <a:ln algn="ctr" cap="flat" cmpd="sng" w="28575">
              <a:solidFill>
                <a:schemeClr val="accent6"/>
              </a:solidFill>
              <a:prstDash val="solid"/>
              <a:round/>
              <a:headEnd len="med" type="none" w="med"/>
              <a:tailEnd len="med" type="none" w="med"/>
            </a:ln>
          </p:spPr>
          <p:style>
            <a:lnRef idx="0">
              <a:scrgbClr b="0" g="0" r="0"/>
            </a:lnRef>
            <a:fillRef idx="0">
              <a:scrgbClr b="0" g="0" r="0"/>
            </a:fillRef>
            <a:effectRef idx="0">
              <a:scrgbClr b="0" g="0" r="0"/>
            </a:effectRef>
            <a:fontRef idx="minor">
              <a:schemeClr val="accent6"/>
            </a:fontRef>
          </p:style>
          <p:txBody>
            <a:bodyPr anchor="t" anchorCtr="0" bIns="36000" compatLnSpc="1" lIns="36000" numCol="1" rIns="36000" rtlCol="0" tIns="36000" vert="horz" wrap="square">
              <a:prstTxWarp prst="textNoShape">
                <a:avLst/>
              </a:prstTxWarp>
            </a:bodyPr>
            <a:lstStyle/>
            <a:p>
              <a:pPr algn="l" defTabSz="914400" eaLnBrk="1" fontAlgn="base" hangingPunct="1" indent="360000" latinLnBrk="0" lvl="0" marL="0" marR="0" rtl="0">
                <a:lnSpc>
                  <a:spcPct val="100000"/>
                </a:lnSpc>
                <a:spcBef>
                  <a:spcPct val="20000"/>
                </a:spcBef>
                <a:spcAft>
                  <a:spcPct val="0"/>
                </a:spcAft>
                <a:buClrTx/>
                <a:buSzTx/>
                <a:buFont charset="2" panose="05000000000000000000" pitchFamily="2" typeface="Wingdings"/>
                <a:buChar char="Ø"/>
                <a:tabLst/>
                <a:defRPr/>
              </a:pPr>
              <a:endParaRPr altLang="en-US" b="0" baseline="0" cap="none" dirty="0" i="0" kern="1200" kumimoji="1" lang="ja-JP" noProof="0" normalizeH="0" spc="0" strike="noStrike" sz="1200" u="none">
                <a:ln>
                  <a:noFill/>
                </a:ln>
                <a:solidFill>
                  <a:srgbClr val="000000"/>
                </a:solidFill>
                <a:effectLst/>
                <a:uLnTx/>
                <a:uFillTx/>
                <a:latin typeface="ＭＳ Ｐゴシック"/>
                <a:ea typeface="ＭＳ Ｐゴシック"/>
                <a:cs typeface="+mn-cs"/>
              </a:endParaRPr>
            </a:p>
          </p:txBody>
        </p:sp>
        <p:sp>
          <p:nvSpPr>
            <p:cNvPr id="11" name="正方形/長方形 10">
              <a:extLst>
                <a:ext uri="{FF2B5EF4-FFF2-40B4-BE49-F238E27FC236}">
                  <a16:creationId xmlns:a16="http://schemas.microsoft.com/office/drawing/2014/main" id="{139386D5-3747-4727-833F-C5FA11254EE8}"/>
                </a:ext>
              </a:extLst>
            </p:cNvPr>
            <p:cNvSpPr/>
            <p:nvPr/>
          </p:nvSpPr>
          <p:spPr>
            <a:xfrm>
              <a:off x="5664001" y="2637000"/>
              <a:ext cx="4147289" cy="1554913"/>
            </a:xfrm>
            <a:prstGeom prst="rect">
              <a:avLst/>
            </a:prstGeom>
          </p:spPr>
          <p:txBody>
            <a:bodyPr wrap="none">
              <a:spAutoFit/>
            </a:bodyPr>
            <a:lstStyle/>
            <a:p>
              <a:pPr algn="l" defTabSz="914400" eaLnBrk="0" fontAlgn="auto" hangingPunct="0" indent="0" latinLnBrk="0" lvl="0" marL="0" marR="0" rtl="0">
                <a:lnSpc>
                  <a:spcPts val="4000"/>
                </a:lnSpc>
                <a:spcBef>
                  <a:spcPct val="0"/>
                </a:spcBef>
                <a:spcAft>
                  <a:spcPts val="0"/>
                </a:spcAft>
                <a:buClrTx/>
                <a:buSzTx/>
                <a:buFontTx/>
                <a:buNone/>
                <a:tabLst/>
                <a:defRPr/>
              </a:pPr>
              <a:r>
                <a:rPr altLang="ja-JP" b="1" baseline="0" cap="none" dirty="0" i="0" kern="0" kumimoji="1" lang="en-US" noProof="0" normalizeH="0" spc="0" strike="noStrike" sz="2400" u="none">
                  <a:ln>
                    <a:noFill/>
                  </a:ln>
                  <a:solidFill>
                    <a:srgbClr val="FFFFFF">
                      <a:lumMod val="75000"/>
                    </a:srgbClr>
                  </a:solidFill>
                  <a:effectLst/>
                  <a:uLnTx/>
                  <a:uFillTx/>
                  <a:latin typeface="ＭＳ Ｐゴシック"/>
                  <a:ea typeface="ＭＳ Ｐゴシック"/>
                  <a:cs typeface="+mn-cs"/>
                </a:rPr>
                <a:t>Ⅰ </a:t>
              </a:r>
              <a:r>
                <a:rPr altLang="en-US" b="1" baseline="0" cap="none" dirty="0" i="0" kern="0" kumimoji="1" lang="ja-JP" noProof="0" normalizeH="0" spc="0" strike="noStrike" sz="2400" u="none">
                  <a:ln>
                    <a:noFill/>
                  </a:ln>
                  <a:solidFill>
                    <a:srgbClr val="FFFFFF">
                      <a:lumMod val="75000"/>
                    </a:srgbClr>
                  </a:solidFill>
                  <a:effectLst/>
                  <a:uLnTx/>
                  <a:uFillTx/>
                  <a:latin typeface="ＭＳ Ｐゴシック"/>
                  <a:ea typeface="ＭＳ Ｐゴシック"/>
                  <a:cs typeface="+mn-cs"/>
                </a:rPr>
                <a:t>概要</a:t>
              </a:r>
              <a:endParaRPr altLang="ja-JP" b="1" baseline="0" cap="none" dirty="0" i="0" kern="0" kumimoji="1" lang="en-US" noProof="0" normalizeH="0" spc="0" strike="noStrike" sz="2400" u="none">
                <a:ln>
                  <a:noFill/>
                </a:ln>
                <a:solidFill>
                  <a:srgbClr val="FFFFFF">
                    <a:lumMod val="75000"/>
                  </a:srgbClr>
                </a:solidFill>
                <a:effectLst/>
                <a:uLnTx/>
                <a:uFillTx/>
                <a:latin typeface="ＭＳ Ｐゴシック"/>
                <a:ea typeface="ＭＳ Ｐゴシック"/>
                <a:cs typeface="+mn-cs"/>
              </a:endParaRPr>
            </a:p>
            <a:p>
              <a:pPr algn="l" defTabSz="914400" eaLnBrk="0" fontAlgn="auto" hangingPunct="0" indent="0" latinLnBrk="0" lvl="0" marL="0" marR="0" rtl="0">
                <a:lnSpc>
                  <a:spcPts val="4000"/>
                </a:lnSpc>
                <a:spcBef>
                  <a:spcPct val="0"/>
                </a:spcBef>
                <a:spcAft>
                  <a:spcPts val="0"/>
                </a:spcAft>
                <a:buClrTx/>
                <a:buSzTx/>
                <a:buFontTx/>
                <a:buNone/>
                <a:tabLst/>
                <a:defRPr/>
              </a:pPr>
              <a:r>
                <a:rPr altLang="ja-JP" b="1" baseline="0" cap="none" dirty="0" i="0" kern="0" kumimoji="1" lang="en-US" noProof="0" normalizeH="0" spc="0" strike="noStrike" sz="2400" u="none">
                  <a:ln>
                    <a:noFill/>
                  </a:ln>
                  <a:solidFill>
                    <a:schemeClr val="bg1">
                      <a:lumMod val="75000"/>
                    </a:schemeClr>
                  </a:solidFill>
                  <a:effectLst/>
                  <a:uLnTx/>
                  <a:uFillTx/>
                  <a:latin typeface="ＭＳ Ｐゴシック"/>
                  <a:ea typeface="ＭＳ Ｐゴシック"/>
                  <a:cs typeface="+mn-cs"/>
                </a:rPr>
                <a:t>Ⅱ</a:t>
              </a:r>
              <a:r>
                <a:rPr altLang="en-US" b="1" baseline="0" cap="none" dirty="0" i="0" kern="0" kumimoji="1" lang="ja-JP" noProof="0" normalizeH="0" spc="0" strike="noStrike" sz="2400" u="none">
                  <a:ln>
                    <a:noFill/>
                  </a:ln>
                  <a:solidFill>
                    <a:schemeClr val="bg1">
                      <a:lumMod val="75000"/>
                    </a:schemeClr>
                  </a:solidFill>
                  <a:effectLst/>
                  <a:uLnTx/>
                  <a:uFillTx/>
                  <a:latin typeface="ＭＳ Ｐゴシック"/>
                  <a:ea typeface="ＭＳ Ｐゴシック"/>
                  <a:cs typeface="+mn-cs"/>
                </a:rPr>
                <a:t> 申請方法</a:t>
              </a:r>
              <a:r>
                <a:rPr altLang="en-US" b="1" dirty="0" kern="0" lang="ja-JP" sz="2400">
                  <a:solidFill>
                    <a:schemeClr val="bg1">
                      <a:lumMod val="75000"/>
                    </a:schemeClr>
                  </a:solidFill>
                  <a:latin typeface="ＭＳ Ｐゴシック"/>
                  <a:ea typeface="ＭＳ Ｐゴシック"/>
                </a:rPr>
                <a:t>及び</a:t>
              </a:r>
              <a:r>
                <a:rPr altLang="en-US" b="1" baseline="0" cap="none" dirty="0" i="0" kern="0" kumimoji="1" lang="ja-JP" noProof="0" normalizeH="0" spc="0" strike="noStrike" sz="2400" u="none">
                  <a:ln>
                    <a:noFill/>
                  </a:ln>
                  <a:solidFill>
                    <a:schemeClr val="bg1">
                      <a:lumMod val="75000"/>
                    </a:schemeClr>
                  </a:solidFill>
                  <a:effectLst/>
                  <a:uLnTx/>
                  <a:uFillTx/>
                  <a:latin typeface="ＭＳ Ｐゴシック"/>
                  <a:ea typeface="ＭＳ Ｐゴシック"/>
                  <a:cs typeface="+mn-cs"/>
                </a:rPr>
                <a:t>通知書</a:t>
              </a:r>
              <a:endParaRPr altLang="ja-JP" b="1" baseline="0" cap="none" dirty="0" i="0" kern="0" kumimoji="1" lang="en-US" noProof="0" normalizeH="0" spc="0" strike="noStrike" sz="2400" u="none">
                <a:ln>
                  <a:noFill/>
                </a:ln>
                <a:solidFill>
                  <a:schemeClr val="bg1">
                    <a:lumMod val="75000"/>
                  </a:schemeClr>
                </a:solidFill>
                <a:effectLst/>
                <a:uLnTx/>
                <a:uFillTx/>
                <a:latin typeface="ＭＳ Ｐゴシック"/>
                <a:ea typeface="ＭＳ Ｐゴシック"/>
                <a:cs typeface="+mn-cs"/>
              </a:endParaRPr>
            </a:p>
            <a:p>
              <a:pPr algn="l" defTabSz="914400" eaLnBrk="0" fontAlgn="auto" hangingPunct="0" indent="0" latinLnBrk="0" lvl="0" marL="0" marR="0" rtl="0">
                <a:lnSpc>
                  <a:spcPts val="4000"/>
                </a:lnSpc>
                <a:spcBef>
                  <a:spcPct val="0"/>
                </a:spcBef>
                <a:spcAft>
                  <a:spcPts val="0"/>
                </a:spcAft>
                <a:buClrTx/>
                <a:buSzTx/>
                <a:buFontTx/>
                <a:buNone/>
                <a:tabLst/>
                <a:defRPr/>
              </a:pPr>
              <a:r>
                <a:rPr altLang="ja-JP" b="1" baseline="0" cap="none" dirty="0" i="0" kern="0" kumimoji="1" lang="en-US" noProof="0" normalizeH="0" spc="0" strike="noStrike" sz="2400" u="none">
                  <a:ln>
                    <a:noFill/>
                  </a:ln>
                  <a:effectLst/>
                  <a:uLnTx/>
                  <a:uFillTx/>
                  <a:latin typeface="ＭＳ Ｐゴシック"/>
                  <a:ea charset="-128" panose="020B0600070205080204" pitchFamily="50" typeface="ＭＳ Ｐゴシック"/>
                  <a:cs typeface="+mn-cs"/>
                </a:rPr>
                <a:t>Ⅲ</a:t>
              </a:r>
              <a:r>
                <a:rPr altLang="en-US" b="1" baseline="0" cap="none" dirty="0" i="0" kern="0" kumimoji="1" lang="ja-JP" noProof="0" normalizeH="0" spc="0" strike="noStrike" sz="2400" u="none">
                  <a:ln>
                    <a:noFill/>
                  </a:ln>
                  <a:effectLst/>
                  <a:uLnTx/>
                  <a:uFillTx/>
                  <a:latin typeface="ＭＳ Ｐゴシック"/>
                  <a:cs typeface="+mn-cs"/>
                </a:rPr>
                <a:t> 申請書類作成上の留意点</a:t>
              </a:r>
              <a:endParaRPr altLang="ja-JP" b="1" baseline="0" cap="none" dirty="0" i="0" kern="0" kumimoji="1" lang="en-US" noProof="0" normalizeH="0" spc="0" strike="noStrike" sz="2400" u="none">
                <a:ln>
                  <a:noFill/>
                </a:ln>
                <a:effectLst/>
                <a:uLnTx/>
                <a:uFillTx/>
                <a:latin typeface="ＭＳ Ｐゴシック"/>
                <a:ea typeface="ＭＳ Ｐゴシック"/>
                <a:cs typeface="+mn-cs"/>
              </a:endParaRPr>
            </a:p>
          </p:txBody>
        </p:sp>
      </p:grpSp>
      <p:pic>
        <p:nvPicPr>
          <p:cNvPr id="14" name="図 13">
            <a:extLst>
              <a:ext uri="{FF2B5EF4-FFF2-40B4-BE49-F238E27FC236}">
                <a16:creationId xmlns:a16="http://schemas.microsoft.com/office/drawing/2014/main" id="{2CA6EA8D-2C15-41D5-8B28-1797961FDF38}"/>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7896000" y="1125000"/>
            <a:ext cx="2467749" cy="3489761"/>
          </a:xfrm>
          <a:prstGeom prst="rect">
            <a:avLst/>
          </a:prstGeom>
        </p:spPr>
      </p:pic>
    </p:spTree>
    <p:extLst>
      <p:ext uri="{BB962C8B-B14F-4D97-AF65-F5344CB8AC3E}">
        <p14:creationId xmlns:p14="http://schemas.microsoft.com/office/powerpoint/2010/main" val="3195906353"/>
      </p:ext>
    </p:extLst>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10</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r>
              <a:rPr altLang="ja-JP" b="0" baseline="0" cap="none" dirty="0" i="0" kern="1200" kumimoji="1" lang="en-US" noProof="0" normalizeH="0" spc="0" strike="noStrike" sz="3200" u="none">
                <a:ln>
                  <a:noFill/>
                </a:ln>
                <a:solidFill>
                  <a:srgbClr val="000000"/>
                </a:solidFill>
                <a:effectLst/>
                <a:uLnTx/>
                <a:uFillTx/>
                <a:latin charset="0" panose="020B0604020202020204" pitchFamily="34" typeface="Arial"/>
                <a:ea charset="-128" panose="020B0600070205080204" pitchFamily="50" typeface="ＭＳ Ｐゴシック"/>
                <a:cs typeface="+mn-cs"/>
              </a:rPr>
              <a:t>P</a:t>
            </a:r>
            <a:r>
              <a:rPr altLang="ja-JP" dirty="0" kern="0" lang="en-US" sz="3200">
                <a:solidFill>
                  <a:srgbClr val="000000"/>
                </a:solidFill>
                <a:latin charset="0" typeface="Arial"/>
                <a:ea charset="-128" typeface="ＭＳ Ｐゴシック"/>
              </a:rPr>
              <a:t>42</a:t>
            </a: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p>
        </p:txBody>
      </p:sp>
      <p:sp>
        <p:nvSpPr>
          <p:cNvPr id="7" name="正方形/長方形 6">
            <a:extLst>
              <a:ext uri="{FF2B5EF4-FFF2-40B4-BE49-F238E27FC236}">
                <a16:creationId xmlns:a16="http://schemas.microsoft.com/office/drawing/2014/main" id="{A9A95501-7407-4CE1-ACDC-BE8F4E9EB68E}"/>
              </a:ext>
            </a:extLst>
          </p:cNvPr>
          <p:cNvSpPr/>
          <p:nvPr/>
        </p:nvSpPr>
        <p:spPr bwMode="auto">
          <a:xfrm>
            <a:off x="264000" y="1629000"/>
            <a:ext cx="8856369" cy="1008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algn="just" eaLnBrk="1" hangingPunct="1" indent="-342900" marL="342900">
              <a:spcBef>
                <a:spcPts val="0"/>
              </a:spcBef>
              <a:spcAft>
                <a:spcPts val="0"/>
              </a:spcAft>
              <a:buFont charset="2" panose="05000000000000000000" pitchFamily="2" typeface="Wingdings"/>
              <a:buChar char="l"/>
              <a:defRPr/>
            </a:pPr>
            <a:r>
              <a:rPr altLang="en-US" dirty="0" lang="ja-JP" spc="-150" sz="2200">
                <a:solidFill>
                  <a:srgbClr val="000000"/>
                </a:solidFill>
                <a:latin typeface="Arial"/>
                <a:ea typeface="ＭＳ Ｐゴシック"/>
              </a:rPr>
              <a:t>　希望する配慮事項について，補足事項等がある場合に記入。</a:t>
            </a:r>
            <a:r>
              <a:rPr altLang="en-US" dirty="0" lang="ja-JP" sz="2200">
                <a:solidFill>
                  <a:srgbClr val="000000"/>
                </a:solidFill>
                <a:latin typeface="Arial"/>
                <a:ea typeface="ＭＳ Ｐゴシック"/>
              </a:rPr>
              <a:t>　</a:t>
            </a:r>
            <a:endParaRPr altLang="ja-JP" dirty="0" lang="en-US" sz="2200">
              <a:solidFill>
                <a:srgbClr val="000000"/>
              </a:solidFill>
              <a:latin typeface="Arial"/>
              <a:ea typeface="ＭＳ Ｐゴシック"/>
            </a:endParaRPr>
          </a:p>
        </p:txBody>
      </p:sp>
      <p:sp>
        <p:nvSpPr>
          <p:cNvPr id="8" name="正方形/長方形 7">
            <a:extLst>
              <a:ext uri="{FF2B5EF4-FFF2-40B4-BE49-F238E27FC236}">
                <a16:creationId xmlns:a16="http://schemas.microsoft.com/office/drawing/2014/main" id="{19B22254-3EEB-4504-9FB9-D7CEEF68EF49}"/>
              </a:ext>
            </a:extLst>
          </p:cNvPr>
          <p:cNvSpPr/>
          <p:nvPr/>
        </p:nvSpPr>
        <p:spPr bwMode="auto">
          <a:xfrm>
            <a:off x="1704000" y="2349000"/>
            <a:ext cx="9864000" cy="360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algn="just" eaLnBrk="1" hangingPunct="1">
              <a:spcBef>
                <a:spcPts val="0"/>
              </a:spcBef>
              <a:spcAft>
                <a:spcPts val="0"/>
              </a:spcAft>
              <a:defRPr/>
            </a:pPr>
            <a:r>
              <a:rPr altLang="en-US" dirty="0" lang="ja-JP" sz="2200">
                <a:solidFill>
                  <a:srgbClr val="000000"/>
                </a:solidFill>
                <a:latin typeface="Arial"/>
                <a:ea typeface="ＭＳ Ｐゴシック"/>
              </a:rPr>
              <a:t>車椅子の持参使用・特製机の試験場側での準備・介助者の配置を希望する場合</a:t>
            </a:r>
            <a:endParaRPr altLang="ja-JP" dirty="0" lang="en-US" sz="2200">
              <a:solidFill>
                <a:srgbClr val="000000"/>
              </a:solidFill>
              <a:latin typeface="Arial"/>
              <a:ea typeface="ＭＳ Ｐゴシック"/>
            </a:endParaRPr>
          </a:p>
        </p:txBody>
      </p:sp>
      <p:sp>
        <p:nvSpPr>
          <p:cNvPr id="16" name="テキスト ボックス 15">
            <a:extLst>
              <a:ext uri="{FF2B5EF4-FFF2-40B4-BE49-F238E27FC236}">
                <a16:creationId xmlns:a16="http://schemas.microsoft.com/office/drawing/2014/main" id="{EE4357E6-18CB-441C-A00E-5DA44C231D8C}"/>
              </a:ext>
            </a:extLst>
          </p:cNvPr>
          <p:cNvSpPr txBox="1"/>
          <p:nvPr/>
        </p:nvSpPr>
        <p:spPr>
          <a:xfrm>
            <a:off x="7968000" y="3285000"/>
            <a:ext cx="3888000" cy="1512000"/>
          </a:xfrm>
          <a:prstGeom prst="rect">
            <a:avLst/>
          </a:prstGeom>
          <a:solidFill>
            <a:srgbClr val="DAEDE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0" wrap="square">
            <a:noAutofit/>
          </a:bodyPr>
          <a:lstStyle/>
          <a:p>
            <a:pPr eaLnBrk="1" hangingPunct="1">
              <a:lnSpc>
                <a:spcPts val="3300"/>
              </a:lnSpc>
              <a:spcBef>
                <a:spcPts val="0"/>
              </a:spcBef>
              <a:spcAft>
                <a:spcPts val="600"/>
              </a:spcAft>
              <a:buSzPct val="80000"/>
              <a:defRPr/>
            </a:pPr>
            <a:r>
              <a:rPr altLang="en-US" dirty="0" lang="ja-JP" sz="1800">
                <a:solidFill>
                  <a:srgbClr val="000000"/>
                </a:solidFill>
                <a:latin charset="-128" panose="020B0600070205080204" pitchFamily="50" typeface="ＭＳ Ｐゴシック"/>
                <a:ea charset="-128" panose="020B0600070205080204" pitchFamily="50" typeface="ＭＳ Ｐゴシック"/>
              </a:rPr>
              <a:t>机等の規格は，普段使用しているものなどを参考に，使用可能な範囲に幅を持たせて記入。</a:t>
            </a:r>
            <a:endParaRPr altLang="ja-JP" dirty="0" kern="0" lang="en-US" sz="2000">
              <a:solidFill>
                <a:srgbClr val="000000"/>
              </a:solidFill>
              <a:latin charset="-128" panose="020B0600070205080204" pitchFamily="50" typeface="ＭＳ Ｐゴシック"/>
              <a:ea charset="-128" panose="020B0600070205080204" pitchFamily="50" typeface="ＭＳ Ｐゴシック"/>
            </a:endParaRPr>
          </a:p>
        </p:txBody>
      </p:sp>
      <p:sp>
        <p:nvSpPr>
          <p:cNvPr id="17" name="テキスト ボックス 16">
            <a:extLst>
              <a:ext uri="{FF2B5EF4-FFF2-40B4-BE49-F238E27FC236}">
                <a16:creationId xmlns:a16="http://schemas.microsoft.com/office/drawing/2014/main" id="{F5A98921-35D0-4AD4-9AE1-35F0B05C8C7C}"/>
              </a:ext>
            </a:extLst>
          </p:cNvPr>
          <p:cNvSpPr txBox="1"/>
          <p:nvPr/>
        </p:nvSpPr>
        <p:spPr>
          <a:xfrm>
            <a:off x="7968000" y="5013000"/>
            <a:ext cx="3888000" cy="1008000"/>
          </a:xfrm>
          <a:prstGeom prst="rect">
            <a:avLst/>
          </a:prstGeom>
          <a:solidFill>
            <a:srgbClr val="DAEDE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0" wrap="square">
            <a:noAutofit/>
          </a:bodyPr>
          <a:lstStyle/>
          <a:p>
            <a:pPr eaLnBrk="1" hangingPunct="1">
              <a:lnSpc>
                <a:spcPts val="3300"/>
              </a:lnSpc>
              <a:spcBef>
                <a:spcPts val="0"/>
              </a:spcBef>
              <a:spcAft>
                <a:spcPts val="600"/>
              </a:spcAft>
              <a:buSzPct val="80000"/>
              <a:defRPr/>
            </a:pPr>
            <a:r>
              <a:rPr altLang="en-US" dirty="0" lang="ja-JP" sz="1800">
                <a:solidFill>
                  <a:srgbClr val="000000"/>
                </a:solidFill>
                <a:latin charset="-128" panose="020B0600070205080204" pitchFamily="50" typeface="ＭＳ Ｐゴシック"/>
                <a:ea charset="-128" panose="020B0600070205080204" pitchFamily="50" typeface="ＭＳ Ｐゴシック"/>
              </a:rPr>
              <a:t>介助内容については，どこまでの介助が必要になるか記入。</a:t>
            </a:r>
            <a:endParaRPr altLang="ja-JP" dirty="0" kern="0" lang="en-US" sz="2000">
              <a:solidFill>
                <a:srgbClr val="000000"/>
              </a:solidFill>
              <a:latin charset="-128" panose="020B0600070205080204" pitchFamily="50" typeface="ＭＳ Ｐゴシック"/>
              <a:ea charset="-128" panose="020B0600070205080204" pitchFamily="50" typeface="ＭＳ Ｐゴシック"/>
            </a:endParaRPr>
          </a:p>
        </p:txBody>
      </p:sp>
      <p:sp>
        <p:nvSpPr>
          <p:cNvPr id="18" name="Rectangle 5">
            <a:extLst>
              <a:ext uri="{FF2B5EF4-FFF2-40B4-BE49-F238E27FC236}">
                <a16:creationId xmlns:a16="http://schemas.microsoft.com/office/drawing/2014/main" id="{83B67991-80E3-4BAF-A59A-B368020CB1EC}"/>
              </a:ext>
            </a:extLst>
          </p:cNvPr>
          <p:cNvSpPr>
            <a:spLocks noChangeArrowheads="1"/>
          </p:cNvSpPr>
          <p:nvPr/>
        </p:nvSpPr>
        <p:spPr bwMode="auto">
          <a:xfrm>
            <a:off x="336000" y="2277000"/>
            <a:ext cx="1440000" cy="504000"/>
          </a:xfrm>
          <a:prstGeom prst="roundRect">
            <a:avLst>
              <a:gd fmla="val 24537" name="adj"/>
            </a:avLst>
          </a:prstGeom>
          <a:solidFill>
            <a:srgbClr val="E1F2F3"/>
          </a:solidFill>
          <a:ln w="28575">
            <a:solidFill>
              <a:schemeClr val="accent2"/>
            </a:solidFill>
          </a:ln>
        </p:spPr>
        <p:txBody>
          <a:bodyPr anchor="ctr" anchorCtr="0"/>
          <a:lstStyle/>
          <a:p>
            <a:pPr algn="ctr" eaLnBrk="1" hangingPunct="1" lvl="0">
              <a:defRPr/>
            </a:pPr>
            <a:r>
              <a:rPr altLang="en-US" b="1" dirty="0" lang="ja-JP" sz="2400">
                <a:solidFill>
                  <a:srgbClr val="000000"/>
                </a:solidFill>
                <a:latin typeface="ＭＳ Ｐゴシック"/>
                <a:ea typeface="ＭＳ Ｐゴシック"/>
              </a:rPr>
              <a:t>記入例１</a:t>
            </a:r>
          </a:p>
        </p:txBody>
      </p:sp>
      <p:pic>
        <p:nvPicPr>
          <p:cNvPr id="3" name="図 2">
            <a:extLst>
              <a:ext uri="{FF2B5EF4-FFF2-40B4-BE49-F238E27FC236}">
                <a16:creationId xmlns:a16="http://schemas.microsoft.com/office/drawing/2014/main" id="{95DC5298-9CBA-4DF0-B10B-D9B5EA72B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00" y="2925000"/>
            <a:ext cx="7182852" cy="3296110"/>
          </a:xfrm>
          <a:prstGeom prst="rect">
            <a:avLst/>
          </a:prstGeom>
          <a:ln w="12700">
            <a:solidFill>
              <a:schemeClr val="tx1"/>
            </a:solidFill>
          </a:ln>
        </p:spPr>
      </p:pic>
      <p:sp>
        <p:nvSpPr>
          <p:cNvPr id="11" name="テキスト ボックス 10">
            <a:extLst>
              <a:ext uri="{FF2B5EF4-FFF2-40B4-BE49-F238E27FC236}">
                <a16:creationId xmlns:a16="http://schemas.microsoft.com/office/drawing/2014/main" id="{781A7FD9-D919-41FB-B445-6CCDE218FC2C}"/>
              </a:ext>
            </a:extLst>
          </p:cNvPr>
          <p:cNvSpPr txBox="1"/>
          <p:nvPr/>
        </p:nvSpPr>
        <p:spPr>
          <a:xfrm>
            <a:off x="407999" y="981000"/>
            <a:ext cx="11211501" cy="51560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0" wrap="square">
            <a:noAutofit/>
          </a:bodyPr>
          <a:lstStyle/>
          <a:p>
            <a:pPr lvl="0"/>
            <a:r>
              <a:rPr altLang="en-US" b="1" dirty="0" lang="ja-JP" sz="2800">
                <a:solidFill>
                  <a:schemeClr val="tx1"/>
                </a:solidFill>
                <a:latin charset="-128" panose="020B0600070205080204" pitchFamily="50" typeface="ＭＳ Ｐゴシック"/>
                <a:ea charset="-128" panose="020B0600070205080204" pitchFamily="50" typeface="ＭＳ Ｐゴシック"/>
              </a:rPr>
              <a:t>　（</a:t>
            </a:r>
            <a:r>
              <a:rPr altLang="ja-JP" b="1" dirty="0" lang="en-US" sz="2800">
                <a:solidFill>
                  <a:schemeClr val="tx1"/>
                </a:solidFill>
                <a:latin charset="-128" panose="020B0600070205080204" pitchFamily="50" typeface="ＭＳ Ｐゴシック"/>
                <a:ea charset="-128" panose="020B0600070205080204" pitchFamily="50" typeface="ＭＳ Ｐゴシック"/>
              </a:rPr>
              <a:t>3</a:t>
            </a:r>
            <a:r>
              <a:rPr altLang="en-US" b="1" dirty="0" lang="ja-JP" sz="2800">
                <a:solidFill>
                  <a:schemeClr val="tx1"/>
                </a:solidFill>
                <a:latin charset="-128" panose="020B0600070205080204" pitchFamily="50" typeface="ＭＳ Ｐゴシック"/>
                <a:ea charset="-128" panose="020B0600070205080204" pitchFamily="50" typeface="ＭＳ Ｐゴシック"/>
              </a:rPr>
              <a:t>）　第４面について</a:t>
            </a:r>
          </a:p>
        </p:txBody>
      </p:sp>
    </p:spTree>
    <p:extLst>
      <p:ext uri="{BB962C8B-B14F-4D97-AF65-F5344CB8AC3E}">
        <p14:creationId xmlns:p14="http://schemas.microsoft.com/office/powerpoint/2010/main" val="3204927527"/>
      </p:ext>
    </p:extLst>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11</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r>
              <a:rPr altLang="ja-JP" b="0" baseline="0" cap="none" dirty="0" i="0" kern="1200" kumimoji="1" lang="en-US" noProof="0" normalizeH="0" spc="0" strike="noStrike" sz="3200" u="none">
                <a:ln>
                  <a:noFill/>
                </a:ln>
                <a:solidFill>
                  <a:srgbClr val="000000"/>
                </a:solidFill>
                <a:effectLst/>
                <a:uLnTx/>
                <a:uFillTx/>
                <a:latin charset="0" panose="020B0604020202020204" pitchFamily="34" typeface="Arial"/>
                <a:ea charset="-128" panose="020B0600070205080204" pitchFamily="50" typeface="ＭＳ Ｐゴシック"/>
                <a:cs typeface="+mn-cs"/>
              </a:rPr>
              <a:t>P</a:t>
            </a:r>
            <a:r>
              <a:rPr altLang="ja-JP" dirty="0" kern="0" lang="en-US" sz="3200">
                <a:solidFill>
                  <a:srgbClr val="000000"/>
                </a:solidFill>
                <a:latin charset="0" typeface="Arial"/>
                <a:ea charset="-128" typeface="ＭＳ Ｐゴシック"/>
              </a:rPr>
              <a:t>4</a:t>
            </a:r>
            <a:r>
              <a:rPr altLang="ja-JP" b="0"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2</a:t>
            </a: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p>
        </p:txBody>
      </p:sp>
      <p:pic>
        <p:nvPicPr>
          <p:cNvPr id="3" name="図 2">
            <a:extLst>
              <a:ext uri="{FF2B5EF4-FFF2-40B4-BE49-F238E27FC236}">
                <a16:creationId xmlns:a16="http://schemas.microsoft.com/office/drawing/2014/main" id="{23D7B6B0-FD8A-4D86-9E69-36CC7BA31E29}"/>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l="1" r="4464"/>
          <a:stretch/>
        </p:blipFill>
        <p:spPr>
          <a:xfrm>
            <a:off x="840000" y="1917000"/>
            <a:ext cx="5242173" cy="1676634"/>
          </a:xfrm>
          <a:prstGeom prst="rect">
            <a:avLst/>
          </a:prstGeom>
          <a:ln w="12700">
            <a:solidFill>
              <a:schemeClr val="tx1"/>
            </a:solidFill>
          </a:ln>
        </p:spPr>
      </p:pic>
      <p:pic>
        <p:nvPicPr>
          <p:cNvPr id="13" name="図 12">
            <a:extLst>
              <a:ext uri="{FF2B5EF4-FFF2-40B4-BE49-F238E27FC236}">
                <a16:creationId xmlns:a16="http://schemas.microsoft.com/office/drawing/2014/main" id="{6C4BB7B7-B9A6-4796-B15D-A6A51AE33E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000" y="4725000"/>
            <a:ext cx="5239481" cy="1324160"/>
          </a:xfrm>
          <a:prstGeom prst="rect">
            <a:avLst/>
          </a:prstGeom>
          <a:ln w="12700">
            <a:solidFill>
              <a:schemeClr val="tx1"/>
            </a:solidFill>
          </a:ln>
        </p:spPr>
      </p:pic>
      <p:sp>
        <p:nvSpPr>
          <p:cNvPr id="14" name="正方形/長方形 13">
            <a:extLst>
              <a:ext uri="{FF2B5EF4-FFF2-40B4-BE49-F238E27FC236}">
                <a16:creationId xmlns:a16="http://schemas.microsoft.com/office/drawing/2014/main" id="{A2C1099D-4D5C-4134-A40A-523E18905E32}"/>
              </a:ext>
            </a:extLst>
          </p:cNvPr>
          <p:cNvSpPr/>
          <p:nvPr/>
        </p:nvSpPr>
        <p:spPr bwMode="auto">
          <a:xfrm>
            <a:off x="1776000" y="1197000"/>
            <a:ext cx="6048000" cy="360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algn="just" eaLnBrk="1" hangingPunct="1">
              <a:spcBef>
                <a:spcPts val="0"/>
              </a:spcBef>
              <a:spcAft>
                <a:spcPts val="0"/>
              </a:spcAft>
              <a:defRPr/>
            </a:pPr>
            <a:r>
              <a:rPr altLang="en-US" dirty="0" lang="ja-JP" sz="2200">
                <a:solidFill>
                  <a:srgbClr val="000000"/>
                </a:solidFill>
                <a:latin typeface="Arial"/>
                <a:ea typeface="ＭＳ Ｐゴシック"/>
              </a:rPr>
              <a:t>試験時間中の補食や薬の服用を希望する場合</a:t>
            </a:r>
            <a:endParaRPr altLang="ja-JP" dirty="0" lang="en-US" sz="2200">
              <a:solidFill>
                <a:srgbClr val="000000"/>
              </a:solidFill>
              <a:latin typeface="Arial"/>
              <a:ea typeface="ＭＳ Ｐゴシック"/>
            </a:endParaRPr>
          </a:p>
        </p:txBody>
      </p:sp>
      <p:sp>
        <p:nvSpPr>
          <p:cNvPr id="16" name="正方形/長方形 15">
            <a:extLst>
              <a:ext uri="{FF2B5EF4-FFF2-40B4-BE49-F238E27FC236}">
                <a16:creationId xmlns:a16="http://schemas.microsoft.com/office/drawing/2014/main" id="{1D538B9B-2520-4B5C-990A-C45923AFB69F}"/>
              </a:ext>
            </a:extLst>
          </p:cNvPr>
          <p:cNvSpPr/>
          <p:nvPr/>
        </p:nvSpPr>
        <p:spPr bwMode="auto">
          <a:xfrm>
            <a:off x="1776000" y="4077000"/>
            <a:ext cx="4896000" cy="360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algn="just" eaLnBrk="1" hangingPunct="1">
              <a:spcBef>
                <a:spcPts val="0"/>
              </a:spcBef>
              <a:spcAft>
                <a:spcPts val="0"/>
              </a:spcAft>
              <a:defRPr/>
            </a:pPr>
            <a:r>
              <a:rPr altLang="en-US" dirty="0" lang="ja-JP" sz="2200">
                <a:solidFill>
                  <a:srgbClr val="000000"/>
                </a:solidFill>
                <a:latin typeface="Arial"/>
                <a:ea typeface="ＭＳ Ｐゴシック"/>
              </a:rPr>
              <a:t>音の鳴る機器の使用を希望する場合</a:t>
            </a:r>
            <a:endParaRPr altLang="ja-JP" dirty="0" lang="en-US" sz="2200">
              <a:solidFill>
                <a:srgbClr val="000000"/>
              </a:solidFill>
              <a:latin typeface="Arial"/>
              <a:ea typeface="ＭＳ Ｐゴシック"/>
            </a:endParaRPr>
          </a:p>
        </p:txBody>
      </p:sp>
      <p:sp>
        <p:nvSpPr>
          <p:cNvPr id="18" name="テキスト ボックス 17">
            <a:extLst>
              <a:ext uri="{FF2B5EF4-FFF2-40B4-BE49-F238E27FC236}">
                <a16:creationId xmlns:a16="http://schemas.microsoft.com/office/drawing/2014/main" id="{D3401871-918F-4242-93A1-7A75B9FF29DB}"/>
              </a:ext>
            </a:extLst>
          </p:cNvPr>
          <p:cNvSpPr txBox="1"/>
          <p:nvPr/>
        </p:nvSpPr>
        <p:spPr>
          <a:xfrm>
            <a:off x="6672000" y="2205000"/>
            <a:ext cx="3888000" cy="1080000"/>
          </a:xfrm>
          <a:prstGeom prst="rect">
            <a:avLst/>
          </a:prstGeom>
          <a:solidFill>
            <a:srgbClr val="DAEDE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0" wrap="square">
            <a:noAutofit/>
          </a:bodyPr>
          <a:lstStyle/>
          <a:p>
            <a:pPr eaLnBrk="1" hangingPunct="1">
              <a:lnSpc>
                <a:spcPts val="3300"/>
              </a:lnSpc>
              <a:spcBef>
                <a:spcPts val="0"/>
              </a:spcBef>
              <a:spcAft>
                <a:spcPts val="600"/>
              </a:spcAft>
              <a:buSzPct val="80000"/>
              <a:defRPr/>
            </a:pPr>
            <a:r>
              <a:rPr altLang="en-US" dirty="0" lang="ja-JP" sz="1800">
                <a:solidFill>
                  <a:srgbClr val="000000"/>
                </a:solidFill>
                <a:latin charset="-128" panose="020B0600070205080204" pitchFamily="50" typeface="ＭＳ Ｐゴシック"/>
                <a:ea charset="-128" panose="020B0600070205080204" pitchFamily="50" typeface="ＭＳ Ｐゴシック"/>
              </a:rPr>
              <a:t>使用するタイミングや形状，摂取する方法などの詳細を記入。</a:t>
            </a:r>
            <a:endParaRPr altLang="ja-JP" dirty="0" kern="0" lang="en-US" sz="2000">
              <a:solidFill>
                <a:srgbClr val="000000"/>
              </a:solidFill>
              <a:latin charset="-128" panose="020B0600070205080204" pitchFamily="50" typeface="ＭＳ Ｐゴシック"/>
              <a:ea charset="-128" panose="020B0600070205080204" pitchFamily="50" typeface="ＭＳ Ｐゴシック"/>
            </a:endParaRPr>
          </a:p>
        </p:txBody>
      </p:sp>
      <p:sp>
        <p:nvSpPr>
          <p:cNvPr id="19" name="テキスト ボックス 18">
            <a:extLst>
              <a:ext uri="{FF2B5EF4-FFF2-40B4-BE49-F238E27FC236}">
                <a16:creationId xmlns:a16="http://schemas.microsoft.com/office/drawing/2014/main" id="{C4E9D91B-26EF-43A0-9C31-A63CAA918573}"/>
              </a:ext>
            </a:extLst>
          </p:cNvPr>
          <p:cNvSpPr txBox="1"/>
          <p:nvPr/>
        </p:nvSpPr>
        <p:spPr>
          <a:xfrm>
            <a:off x="6672000" y="4797000"/>
            <a:ext cx="3888000" cy="1080000"/>
          </a:xfrm>
          <a:prstGeom prst="rect">
            <a:avLst/>
          </a:prstGeom>
          <a:solidFill>
            <a:srgbClr val="DAEDE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0" wrap="square">
            <a:noAutofit/>
          </a:bodyPr>
          <a:lstStyle/>
          <a:p>
            <a:pPr eaLnBrk="1" hangingPunct="1">
              <a:lnSpc>
                <a:spcPts val="3300"/>
              </a:lnSpc>
              <a:spcBef>
                <a:spcPts val="0"/>
              </a:spcBef>
              <a:spcAft>
                <a:spcPts val="600"/>
              </a:spcAft>
              <a:buSzPct val="80000"/>
              <a:defRPr/>
            </a:pPr>
            <a:r>
              <a:rPr altLang="en-US" dirty="0" lang="ja-JP" sz="1800">
                <a:solidFill>
                  <a:srgbClr val="000000"/>
                </a:solidFill>
                <a:latin charset="-128" panose="020B0600070205080204" pitchFamily="50" typeface="ＭＳ Ｐゴシック"/>
                <a:ea charset="-128" panose="020B0600070205080204" pitchFamily="50" typeface="ＭＳ Ｐゴシック"/>
              </a:rPr>
              <a:t>音量については試験当日の周囲への影響がわかるように記入。</a:t>
            </a:r>
            <a:endParaRPr altLang="ja-JP" dirty="0" kern="0" lang="en-US" sz="2000">
              <a:solidFill>
                <a:srgbClr val="000000"/>
              </a:solidFill>
              <a:latin charset="-128" panose="020B0600070205080204" pitchFamily="50" typeface="ＭＳ Ｐゴシック"/>
              <a:ea charset="-128" panose="020B0600070205080204" pitchFamily="50" typeface="ＭＳ Ｐゴシック"/>
            </a:endParaRPr>
          </a:p>
        </p:txBody>
      </p:sp>
      <p:sp>
        <p:nvSpPr>
          <p:cNvPr id="22" name="Rectangle 5">
            <a:extLst>
              <a:ext uri="{FF2B5EF4-FFF2-40B4-BE49-F238E27FC236}">
                <a16:creationId xmlns:a16="http://schemas.microsoft.com/office/drawing/2014/main" id="{8F53B565-D45D-46C2-9C9B-65A6C9E55A7D}"/>
              </a:ext>
            </a:extLst>
          </p:cNvPr>
          <p:cNvSpPr>
            <a:spLocks noChangeArrowheads="1"/>
          </p:cNvSpPr>
          <p:nvPr/>
        </p:nvSpPr>
        <p:spPr bwMode="auto">
          <a:xfrm>
            <a:off x="408000" y="1125000"/>
            <a:ext cx="1440000" cy="504000"/>
          </a:xfrm>
          <a:prstGeom prst="roundRect">
            <a:avLst>
              <a:gd fmla="val 24537" name="adj"/>
            </a:avLst>
          </a:prstGeom>
          <a:solidFill>
            <a:srgbClr val="E1F2F3"/>
          </a:solidFill>
          <a:ln w="28575">
            <a:solidFill>
              <a:srgbClr val="333399"/>
            </a:solidFill>
          </a:ln>
        </p:spPr>
        <p:txBody>
          <a:bodyPr anchor="ctr" anchorCtr="0"/>
          <a:lstStyle/>
          <a:p>
            <a:pPr algn="ctr" eaLnBrk="1" hangingPunct="1" lvl="0">
              <a:defRPr/>
            </a:pPr>
            <a:r>
              <a:rPr altLang="en-US" b="1" dirty="0" lang="ja-JP" sz="2400">
                <a:solidFill>
                  <a:srgbClr val="000000"/>
                </a:solidFill>
                <a:latin typeface="ＭＳ Ｐゴシック"/>
                <a:ea typeface="ＭＳ Ｐゴシック"/>
              </a:rPr>
              <a:t>記入例２</a:t>
            </a:r>
          </a:p>
        </p:txBody>
      </p:sp>
      <p:sp>
        <p:nvSpPr>
          <p:cNvPr id="23" name="Rectangle 5">
            <a:extLst>
              <a:ext uri="{FF2B5EF4-FFF2-40B4-BE49-F238E27FC236}">
                <a16:creationId xmlns:a16="http://schemas.microsoft.com/office/drawing/2014/main" id="{CF0ECACE-7610-43FC-95D1-0AA92F89F7F3}"/>
              </a:ext>
            </a:extLst>
          </p:cNvPr>
          <p:cNvSpPr>
            <a:spLocks noChangeArrowheads="1"/>
          </p:cNvSpPr>
          <p:nvPr/>
        </p:nvSpPr>
        <p:spPr bwMode="auto">
          <a:xfrm>
            <a:off x="408000" y="4005000"/>
            <a:ext cx="1440000" cy="504000"/>
          </a:xfrm>
          <a:prstGeom prst="roundRect">
            <a:avLst>
              <a:gd fmla="val 24537" name="adj"/>
            </a:avLst>
          </a:prstGeom>
          <a:solidFill>
            <a:srgbClr val="E1F2F3"/>
          </a:solidFill>
          <a:ln w="28575">
            <a:solidFill>
              <a:srgbClr val="333399"/>
            </a:solidFill>
          </a:ln>
        </p:spPr>
        <p:txBody>
          <a:bodyPr anchor="ctr" anchorCtr="0"/>
          <a:lstStyle/>
          <a:p>
            <a:pPr algn="ctr" eaLnBrk="1" hangingPunct="1" lvl="0">
              <a:defRPr/>
            </a:pPr>
            <a:r>
              <a:rPr altLang="en-US" b="1" dirty="0" lang="ja-JP" sz="2400">
                <a:solidFill>
                  <a:srgbClr val="000000"/>
                </a:solidFill>
                <a:latin typeface="ＭＳ Ｐゴシック"/>
                <a:ea typeface="ＭＳ Ｐゴシック"/>
              </a:rPr>
              <a:t>記入例３</a:t>
            </a:r>
          </a:p>
        </p:txBody>
      </p:sp>
    </p:spTree>
    <p:extLst>
      <p:ext uri="{BB962C8B-B14F-4D97-AF65-F5344CB8AC3E}">
        <p14:creationId xmlns:p14="http://schemas.microsoft.com/office/powerpoint/2010/main" val="1671581013"/>
      </p:ext>
    </p:extLst>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F6D8028-0268-4BC1-BEE7-869229A7C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000" y="1902573"/>
            <a:ext cx="8230749" cy="3144399"/>
          </a:xfrm>
          <a:prstGeom prst="rect">
            <a:avLst/>
          </a:prstGeom>
          <a:ln>
            <a:solidFill>
              <a:schemeClr val="tx1"/>
            </a:solidFill>
          </a:ln>
        </p:spPr>
      </p:pic>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12</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r>
              <a:rPr altLang="ja-JP" b="0" baseline="0" cap="none" dirty="0" i="0" kern="1200" kumimoji="1" lang="en-US" noProof="0" normalizeH="0" spc="0" strike="noStrike" sz="3200" u="none">
                <a:ln>
                  <a:noFill/>
                </a:ln>
                <a:solidFill>
                  <a:srgbClr val="000000"/>
                </a:solidFill>
                <a:effectLst/>
                <a:uLnTx/>
                <a:uFillTx/>
                <a:latin charset="0" panose="020B0604020202020204" pitchFamily="34" typeface="Arial"/>
                <a:ea charset="-128" panose="020B0600070205080204" pitchFamily="50" typeface="ＭＳ Ｐゴシック"/>
                <a:cs typeface="+mn-cs"/>
              </a:rPr>
              <a:t>P</a:t>
            </a:r>
            <a:r>
              <a:rPr altLang="ja-JP" dirty="0" kern="0" lang="en-US" sz="3200">
                <a:solidFill>
                  <a:srgbClr val="000000"/>
                </a:solidFill>
                <a:latin charset="0" typeface="Arial"/>
                <a:ea charset="-128" typeface="ＭＳ Ｐゴシック"/>
              </a:rPr>
              <a:t>4</a:t>
            </a:r>
            <a:r>
              <a:rPr altLang="ja-JP" b="0"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2</a:t>
            </a: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p>
        </p:txBody>
      </p:sp>
      <p:sp>
        <p:nvSpPr>
          <p:cNvPr id="6" name="正方形/長方形 5">
            <a:extLst>
              <a:ext uri="{FF2B5EF4-FFF2-40B4-BE49-F238E27FC236}">
                <a16:creationId xmlns:a16="http://schemas.microsoft.com/office/drawing/2014/main" id="{0317183D-384B-44D4-BEFD-0DD274295C33}"/>
              </a:ext>
            </a:extLst>
          </p:cNvPr>
          <p:cNvSpPr/>
          <p:nvPr/>
        </p:nvSpPr>
        <p:spPr bwMode="auto">
          <a:xfrm>
            <a:off x="336000" y="5301000"/>
            <a:ext cx="10728000" cy="86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algn="just" eaLnBrk="1" hangingPunct="1">
              <a:spcBef>
                <a:spcPts val="0"/>
              </a:spcBef>
              <a:spcAft>
                <a:spcPts val="0"/>
              </a:spcAft>
              <a:defRPr/>
            </a:pPr>
            <a:r>
              <a:rPr altLang="ja-JP" dirty="0" lang="en-US" sz="2000">
                <a:solidFill>
                  <a:srgbClr val="FF0000"/>
                </a:solidFill>
                <a:latin typeface="Arial"/>
                <a:ea typeface="ＭＳ Ｐゴシック"/>
              </a:rPr>
              <a:t>※</a:t>
            </a:r>
            <a:r>
              <a:rPr altLang="en-US" dirty="0" lang="ja-JP" sz="2000">
                <a:solidFill>
                  <a:srgbClr val="FF0000"/>
                </a:solidFill>
                <a:latin typeface="Arial"/>
                <a:ea typeface="ＭＳ Ｐゴシック"/>
              </a:rPr>
              <a:t>　</a:t>
            </a:r>
            <a:r>
              <a:rPr altLang="en-US" dirty="0" lang="ja-JP" sz="2000" u="sng">
                <a:solidFill>
                  <a:srgbClr val="FF0000"/>
                </a:solidFill>
                <a:latin typeface="Arial"/>
                <a:ea typeface="ＭＳ Ｐゴシック"/>
              </a:rPr>
              <a:t>第４面に記入するだけでは，希望する配慮事項として審査の対象とならない。</a:t>
            </a:r>
            <a:endParaRPr altLang="ja-JP" dirty="0" lang="en-US" sz="2000" u="sng">
              <a:solidFill>
                <a:srgbClr val="FF0000"/>
              </a:solidFill>
              <a:latin typeface="Arial"/>
              <a:ea typeface="ＭＳ Ｐゴシック"/>
            </a:endParaRPr>
          </a:p>
          <a:p>
            <a:pPr algn="just" eaLnBrk="1" hangingPunct="1">
              <a:spcBef>
                <a:spcPts val="0"/>
              </a:spcBef>
              <a:spcAft>
                <a:spcPts val="0"/>
              </a:spcAft>
              <a:defRPr/>
            </a:pPr>
            <a:r>
              <a:rPr altLang="en-US" dirty="0" lang="ja-JP" sz="2000">
                <a:solidFill>
                  <a:srgbClr val="FF0000"/>
                </a:solidFill>
                <a:latin typeface="Arial"/>
                <a:ea typeface="ＭＳ Ｐゴシック"/>
              </a:rPr>
              <a:t>　 　</a:t>
            </a:r>
            <a:r>
              <a:rPr altLang="en-US" dirty="0" lang="ja-JP" sz="2000" u="sng">
                <a:solidFill>
                  <a:srgbClr val="FF0000"/>
                </a:solidFill>
                <a:latin typeface="Arial"/>
                <a:ea typeface="ＭＳ Ｐゴシック"/>
              </a:rPr>
              <a:t>希望する配慮事項は，第２面，第３面「㉗その他の希望配慮事項等」に必ず記入。</a:t>
            </a:r>
            <a:endParaRPr altLang="ja-JP" dirty="0" lang="en-US" sz="1600">
              <a:solidFill>
                <a:srgbClr val="000000"/>
              </a:solidFill>
              <a:latin typeface="Arial"/>
              <a:ea typeface="ＭＳ Ｐゴシック"/>
            </a:endParaRPr>
          </a:p>
        </p:txBody>
      </p:sp>
      <p:sp>
        <p:nvSpPr>
          <p:cNvPr id="13" name="正方形/長方形 12">
            <a:extLst>
              <a:ext uri="{FF2B5EF4-FFF2-40B4-BE49-F238E27FC236}">
                <a16:creationId xmlns:a16="http://schemas.microsoft.com/office/drawing/2014/main" id="{B0E9096A-D8DF-41F9-9751-4672C99E9B39}"/>
              </a:ext>
            </a:extLst>
          </p:cNvPr>
          <p:cNvSpPr/>
          <p:nvPr/>
        </p:nvSpPr>
        <p:spPr bwMode="auto">
          <a:xfrm>
            <a:off x="1848000" y="1197000"/>
            <a:ext cx="4536000" cy="360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algn="just" eaLnBrk="1" hangingPunct="1">
              <a:spcBef>
                <a:spcPts val="0"/>
              </a:spcBef>
              <a:spcAft>
                <a:spcPts val="0"/>
              </a:spcAft>
              <a:defRPr/>
            </a:pPr>
            <a:r>
              <a:rPr altLang="en-US" dirty="0" lang="ja-JP" sz="2200">
                <a:solidFill>
                  <a:srgbClr val="000000"/>
                </a:solidFill>
                <a:latin typeface="Arial"/>
                <a:ea typeface="ＭＳ Ｐゴシック"/>
              </a:rPr>
              <a:t>座席の位置の指定を希望する場合</a:t>
            </a:r>
            <a:endParaRPr altLang="ja-JP" dirty="0" lang="en-US" sz="2200">
              <a:solidFill>
                <a:srgbClr val="000000"/>
              </a:solidFill>
              <a:latin typeface="Arial"/>
              <a:ea typeface="ＭＳ Ｐゴシック"/>
            </a:endParaRPr>
          </a:p>
        </p:txBody>
      </p:sp>
      <p:sp>
        <p:nvSpPr>
          <p:cNvPr id="16" name="Rectangle 5">
            <a:extLst>
              <a:ext uri="{FF2B5EF4-FFF2-40B4-BE49-F238E27FC236}">
                <a16:creationId xmlns:a16="http://schemas.microsoft.com/office/drawing/2014/main" id="{43797D83-A578-4C4C-A9C5-B35A83F0C28C}"/>
              </a:ext>
            </a:extLst>
          </p:cNvPr>
          <p:cNvSpPr>
            <a:spLocks noChangeArrowheads="1"/>
          </p:cNvSpPr>
          <p:nvPr/>
        </p:nvSpPr>
        <p:spPr bwMode="auto">
          <a:xfrm>
            <a:off x="408000" y="1125000"/>
            <a:ext cx="1440000" cy="504000"/>
          </a:xfrm>
          <a:prstGeom prst="roundRect">
            <a:avLst>
              <a:gd fmla="val 24537" name="adj"/>
            </a:avLst>
          </a:prstGeom>
          <a:solidFill>
            <a:srgbClr val="E1F2F3"/>
          </a:solidFill>
          <a:ln w="28575">
            <a:solidFill>
              <a:srgbClr val="333399"/>
            </a:solidFill>
          </a:ln>
        </p:spPr>
        <p:txBody>
          <a:bodyPr anchor="ctr" anchorCtr="0"/>
          <a:lstStyle/>
          <a:p>
            <a:pPr algn="ctr" eaLnBrk="1" hangingPunct="1" lvl="0">
              <a:defRPr/>
            </a:pPr>
            <a:r>
              <a:rPr altLang="en-US" b="1" dirty="0" lang="ja-JP" sz="2400">
                <a:solidFill>
                  <a:srgbClr val="000000"/>
                </a:solidFill>
                <a:latin typeface="ＭＳ Ｐゴシック"/>
                <a:ea typeface="ＭＳ Ｐゴシック"/>
              </a:rPr>
              <a:t>記入例４</a:t>
            </a:r>
          </a:p>
        </p:txBody>
      </p:sp>
    </p:spTree>
    <p:extLst>
      <p:ext uri="{BB962C8B-B14F-4D97-AF65-F5344CB8AC3E}">
        <p14:creationId xmlns:p14="http://schemas.microsoft.com/office/powerpoint/2010/main" val="2879608604"/>
      </p:ext>
    </p:extLst>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13</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a:noFill/>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r>
              <a:rPr altLang="ja-JP" b="0" baseline="0" cap="none" dirty="0" i="0" kern="1200" kumimoji="1" lang="en-US" noProof="0" normalizeH="0" spc="0" strike="noStrike" sz="3200" u="none">
                <a:ln>
                  <a:noFill/>
                </a:ln>
                <a:solidFill>
                  <a:srgbClr val="000000"/>
                </a:solidFill>
                <a:effectLst/>
                <a:uLnTx/>
                <a:uFillTx/>
                <a:latin charset="0" panose="020B0604020202020204" pitchFamily="34" typeface="Arial"/>
                <a:ea charset="-128" panose="020B0600070205080204" pitchFamily="50" typeface="ＭＳ Ｐゴシック"/>
                <a:cs typeface="+mn-cs"/>
              </a:rPr>
              <a:t>P</a:t>
            </a:r>
            <a:r>
              <a:rPr altLang="ja-JP" dirty="0" kern="0" lang="en-US" sz="3200">
                <a:solidFill>
                  <a:srgbClr val="000000"/>
                </a:solidFill>
                <a:latin charset="0" typeface="Arial"/>
                <a:ea charset="-128" typeface="ＭＳ Ｐゴシック"/>
              </a:rPr>
              <a:t>36</a:t>
            </a: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p>
        </p:txBody>
      </p:sp>
      <p:sp>
        <p:nvSpPr>
          <p:cNvPr id="7" name="正方形/長方形 6">
            <a:extLst>
              <a:ext uri="{FF2B5EF4-FFF2-40B4-BE49-F238E27FC236}">
                <a16:creationId xmlns:a16="http://schemas.microsoft.com/office/drawing/2014/main" id="{E6170A77-A777-49DE-BEDD-F1E3827C1727}"/>
              </a:ext>
            </a:extLst>
          </p:cNvPr>
          <p:cNvSpPr/>
          <p:nvPr/>
        </p:nvSpPr>
        <p:spPr bwMode="auto">
          <a:xfrm>
            <a:off x="552000" y="1629000"/>
            <a:ext cx="11016000" cy="6203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eaLnBrk="1" hangingPunct="1" indent="-342900" marL="342900">
              <a:spcBef>
                <a:spcPts val="0"/>
              </a:spcBef>
              <a:spcAft>
                <a:spcPts val="0"/>
              </a:spcAft>
              <a:buFont charset="2" panose="05000000000000000000" pitchFamily="2" typeface="Wingdings"/>
              <a:buChar char="l"/>
              <a:defRPr/>
            </a:pPr>
            <a:r>
              <a:rPr altLang="en-US" dirty="0" lang="ja-JP" sz="2200">
                <a:solidFill>
                  <a:srgbClr val="000000"/>
                </a:solidFill>
                <a:latin typeface="Arial"/>
                <a:ea typeface="ＭＳ Ｐゴシック"/>
              </a:rPr>
              <a:t>　受験上の配慮を希望する志願者は</a:t>
            </a:r>
            <a:r>
              <a:rPr altLang="en-US" b="1" dirty="0" lang="ja-JP" sz="2200">
                <a:solidFill>
                  <a:srgbClr val="000000"/>
                </a:solidFill>
                <a:latin typeface="Arial"/>
                <a:ea typeface="ＭＳ Ｐゴシック"/>
              </a:rPr>
              <a:t>全員</a:t>
            </a:r>
            <a:r>
              <a:rPr altLang="en-US" dirty="0" lang="ja-JP" sz="2200">
                <a:solidFill>
                  <a:srgbClr val="000000"/>
                </a:solidFill>
                <a:latin typeface="Arial"/>
                <a:ea typeface="ＭＳ Ｐゴシック"/>
              </a:rPr>
              <a:t>，区分に対応</a:t>
            </a:r>
            <a:r>
              <a:rPr altLang="en-US" dirty="0" lang="ja-JP" spc="-150" sz="2200">
                <a:solidFill>
                  <a:srgbClr val="000000"/>
                </a:solidFill>
                <a:latin typeface="Arial"/>
                <a:ea typeface="ＭＳ Ｐゴシック"/>
              </a:rPr>
              <a:t>した「</a:t>
            </a:r>
            <a:r>
              <a:rPr altLang="ja-JP" dirty="0" lang="en-US" spc="-150" sz="2200">
                <a:solidFill>
                  <a:srgbClr val="000000"/>
                </a:solidFill>
                <a:latin typeface="Arial"/>
                <a:ea typeface="ＭＳ Ｐゴシック"/>
              </a:rPr>
              <a:t>【B】</a:t>
            </a:r>
            <a:r>
              <a:rPr altLang="en-US" dirty="0" lang="ja-JP" spc="-150" sz="2200">
                <a:solidFill>
                  <a:srgbClr val="000000"/>
                </a:solidFill>
                <a:latin typeface="Arial"/>
                <a:ea typeface="ＭＳ Ｐゴシック"/>
              </a:rPr>
              <a:t>診断書」の提出が必要。</a:t>
            </a:r>
            <a:endParaRPr altLang="ja-JP" dirty="0" lang="en-US" spc="-150" sz="2200">
              <a:solidFill>
                <a:srgbClr val="000000"/>
              </a:solidFill>
              <a:latin typeface="Arial"/>
              <a:ea typeface="ＭＳ Ｐゴシック"/>
            </a:endParaRPr>
          </a:p>
          <a:p>
            <a:pPr eaLnBrk="1" hangingPunct="1">
              <a:spcBef>
                <a:spcPts val="0"/>
              </a:spcBef>
              <a:spcAft>
                <a:spcPts val="0"/>
              </a:spcAft>
              <a:defRPr/>
            </a:pPr>
            <a:endParaRPr altLang="ja-JP" dirty="0" lang="en-US" sz="2200">
              <a:solidFill>
                <a:srgbClr val="000000"/>
              </a:solidFill>
              <a:latin typeface="Arial"/>
              <a:ea typeface="ＭＳ Ｐゴシック"/>
            </a:endParaRPr>
          </a:p>
        </p:txBody>
      </p:sp>
      <p:graphicFrame>
        <p:nvGraphicFramePr>
          <p:cNvPr id="11" name="表 10">
            <a:extLst>
              <a:ext uri="{FF2B5EF4-FFF2-40B4-BE49-F238E27FC236}">
                <a16:creationId xmlns:a16="http://schemas.microsoft.com/office/drawing/2014/main" id="{374E7276-1AED-4AC9-B0EA-91FE66B0E55E}"/>
              </a:ext>
            </a:extLst>
          </p:cNvPr>
          <p:cNvGraphicFramePr>
            <a:graphicFrameLocks noGrp="1"/>
          </p:cNvGraphicFramePr>
          <p:nvPr>
            <p:extLst>
              <p:ext uri="{D42A27DB-BD31-4B8C-83A1-F6EECF244321}">
                <p14:modId xmlns:p14="http://schemas.microsoft.com/office/powerpoint/2010/main" val="3247712157"/>
              </p:ext>
            </p:extLst>
          </p:nvPr>
        </p:nvGraphicFramePr>
        <p:xfrm>
          <a:off x="2856000" y="2119424"/>
          <a:ext cx="6480000" cy="2377440"/>
        </p:xfrm>
        <a:graphic>
          <a:graphicData uri="http://schemas.openxmlformats.org/drawingml/2006/table">
            <a:tbl>
              <a:tblPr bandRow="1" firstRow="1">
                <a:tableStyleId>{5C22544A-7EE6-4342-B048-85BDC9FD1C3A}</a:tableStyleId>
              </a:tblPr>
              <a:tblGrid>
                <a:gridCol w="2088000">
                  <a:extLst>
                    <a:ext uri="{9D8B030D-6E8A-4147-A177-3AD203B41FA5}">
                      <a16:colId xmlns:a16="http://schemas.microsoft.com/office/drawing/2014/main" val="365708861"/>
                    </a:ext>
                  </a:extLst>
                </a:gridCol>
                <a:gridCol w="4392000">
                  <a:extLst>
                    <a:ext uri="{9D8B030D-6E8A-4147-A177-3AD203B41FA5}">
                      <a16:colId xmlns:a16="http://schemas.microsoft.com/office/drawing/2014/main" val="2270099265"/>
                    </a:ext>
                  </a:extLst>
                </a:gridCol>
              </a:tblGrid>
              <a:tr h="176049">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dirty="0" kumimoji="1" lang="ja-JP" sz="2000">
                          <a:solidFill>
                            <a:schemeClr val="bg1"/>
                          </a:solidFill>
                        </a:rPr>
                        <a:t>区　分</a:t>
                      </a:r>
                      <a:endParaRPr altLang="en-US" b="1" dirty="0" kumimoji="1" lang="ja-JP" spc="600" sz="2000"/>
                    </a:p>
                  </a:txBody>
                  <a:tcPr anchor="ctr">
                    <a:lnL algn="ctr" cap="flat" cmpd="sng" w="12700">
                      <a:solidFill>
                        <a:schemeClr val="tx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2"/>
                    </a:solidFill>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dirty="0" kumimoji="1" lang="ja-JP" sz="2000">
                          <a:solidFill>
                            <a:schemeClr val="bg1"/>
                          </a:solidFill>
                        </a:rPr>
                        <a:t>使用する様式</a:t>
                      </a:r>
                      <a:endParaRPr altLang="en-US" b="1" dirty="0" kumimoji="1" lang="ja-JP" spc="600" sz="2000"/>
                    </a:p>
                  </a:txBody>
                  <a:tcPr anchor="ctr">
                    <a:lnL algn="ctr" cap="flat" cmpd="sng" w="12700">
                      <a:solidFill>
                        <a:schemeClr val="bg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2"/>
                    </a:solidFill>
                  </a:tcPr>
                </a:tc>
                <a:extLst>
                  <a:ext uri="{0D108BD9-81ED-4DB2-BD59-A6C34878D82A}">
                    <a16:rowId xmlns:a16="http://schemas.microsoft.com/office/drawing/2014/main" val="3495791374"/>
                  </a:ext>
                </a:extLst>
              </a:tr>
              <a:tr h="270658">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2000">
                          <a:solidFill>
                            <a:schemeClr val="dk1"/>
                          </a:solidFill>
                          <a:effectLst/>
                          <a:latin typeface="+mn-ea"/>
                          <a:ea typeface="+mn-ea"/>
                          <a:cs typeface="Times New Roman"/>
                        </a:rPr>
                        <a:t>視覚障害</a:t>
                      </a:r>
                      <a:endParaRPr altLang="ja-JP" b="0" dirty="0" kern="100" kumimoji="1" lang="ja-JP" sz="2000">
                        <a:solidFill>
                          <a:schemeClr val="dk1"/>
                        </a:solidFill>
                        <a:effectLst/>
                        <a:latin typeface="+mn-ea"/>
                        <a:ea typeface="+mn-ea"/>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tc>
                  <a:txBody>
                    <a:bodyPr/>
                    <a:lstStyle/>
                    <a:p>
                      <a:pPr algn="l" defTabSz="914400" eaLnBrk="1" fontAlgn="auto" hangingPunct="1" indent="0" latinLnBrk="0" lvl="0" marL="0" marR="0" rtl="0">
                        <a:lnSpc>
                          <a:spcPct val="100000"/>
                        </a:lnSpc>
                        <a:spcBef>
                          <a:spcPts val="0"/>
                        </a:spcBef>
                        <a:spcAft>
                          <a:spcPts val="1200"/>
                        </a:spcAft>
                        <a:buClrTx/>
                        <a:buSzTx/>
                        <a:buFontTx/>
                        <a:buNone/>
                        <a:tabLst/>
                        <a:defRPr/>
                      </a:pPr>
                      <a:r>
                        <a:rPr altLang="ja-JP" b="0" dirty="0" kumimoji="1" lang="en-US" sz="2000">
                          <a:solidFill>
                            <a:schemeClr val="tx1"/>
                          </a:solidFill>
                        </a:rPr>
                        <a:t>【B1】</a:t>
                      </a:r>
                      <a:r>
                        <a:rPr altLang="en-US" b="0" dirty="0" kumimoji="1" lang="ja-JP" sz="2000">
                          <a:solidFill>
                            <a:schemeClr val="tx1"/>
                          </a:solidFill>
                        </a:rPr>
                        <a:t>診断書（視覚障害関係）</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2694209134"/>
                  </a:ext>
                </a:extLst>
              </a:tr>
              <a:tr h="270658">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2000">
                          <a:solidFill>
                            <a:schemeClr val="dk1"/>
                          </a:solidFill>
                          <a:effectLst/>
                          <a:latin typeface="+mn-ea"/>
                          <a:ea typeface="+mn-ea"/>
                          <a:cs typeface="Times New Roman"/>
                        </a:rPr>
                        <a:t>聴覚障害</a:t>
                      </a:r>
                      <a:endParaRPr altLang="ja-JP" b="0" dirty="0" kern="100" kumimoji="1" lang="ja-JP" sz="2000">
                        <a:solidFill>
                          <a:schemeClr val="dk1"/>
                        </a:solidFill>
                        <a:effectLst/>
                        <a:latin typeface="+mn-ea"/>
                        <a:ea typeface="+mn-ea"/>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tc>
                  <a:txBody>
                    <a:bodyPr/>
                    <a:lstStyle/>
                    <a:p>
                      <a:pPr algn="l" defTabSz="914400" eaLnBrk="1" fontAlgn="auto" hangingPunct="1" indent="0" latinLnBrk="0" lvl="0" marL="0" marR="0" rtl="0">
                        <a:lnSpc>
                          <a:spcPct val="100000"/>
                        </a:lnSpc>
                        <a:spcBef>
                          <a:spcPts val="0"/>
                        </a:spcBef>
                        <a:spcAft>
                          <a:spcPts val="1200"/>
                        </a:spcAft>
                        <a:buClrTx/>
                        <a:buSzTx/>
                        <a:buFontTx/>
                        <a:buNone/>
                        <a:tabLst/>
                        <a:defRPr/>
                      </a:pPr>
                      <a:r>
                        <a:rPr altLang="ja-JP" b="0" dirty="0" kumimoji="1" lang="en-US" sz="2000">
                          <a:solidFill>
                            <a:schemeClr val="tx1"/>
                          </a:solidFill>
                        </a:rPr>
                        <a:t>【B2】</a:t>
                      </a:r>
                      <a:r>
                        <a:rPr altLang="en-US" b="0" dirty="0" kumimoji="1" lang="ja-JP" sz="2000">
                          <a:solidFill>
                            <a:schemeClr val="tx1"/>
                          </a:solidFill>
                        </a:rPr>
                        <a:t>診断書（聴覚障害関係）</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948864133"/>
                  </a:ext>
                </a:extLst>
              </a:tr>
              <a:tr h="270658">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2000">
                          <a:solidFill>
                            <a:schemeClr val="dk1"/>
                          </a:solidFill>
                          <a:effectLst/>
                          <a:latin typeface="+mn-ea"/>
                          <a:ea typeface="+mn-ea"/>
                          <a:cs typeface="Times New Roman"/>
                        </a:rPr>
                        <a:t>肢体不自由</a:t>
                      </a:r>
                      <a:endParaRPr altLang="ja-JP" b="0" dirty="0" kern="100" kumimoji="1" lang="ja-JP" sz="2000">
                        <a:solidFill>
                          <a:schemeClr val="dk1"/>
                        </a:solidFill>
                        <a:effectLst/>
                        <a:latin typeface="+mn-ea"/>
                        <a:ea typeface="+mn-ea"/>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tc>
                  <a:txBody>
                    <a:bodyPr/>
                    <a:lstStyle/>
                    <a:p>
                      <a:pPr algn="l" defTabSz="914400" eaLnBrk="1" fontAlgn="auto" hangingPunct="1" indent="0" latinLnBrk="0" lvl="0" marL="0" marR="0" rtl="0">
                        <a:lnSpc>
                          <a:spcPct val="100000"/>
                        </a:lnSpc>
                        <a:spcBef>
                          <a:spcPts val="0"/>
                        </a:spcBef>
                        <a:spcAft>
                          <a:spcPts val="1200"/>
                        </a:spcAft>
                        <a:buClrTx/>
                        <a:buSzTx/>
                        <a:buFontTx/>
                        <a:buNone/>
                        <a:tabLst/>
                        <a:defRPr/>
                      </a:pPr>
                      <a:r>
                        <a:rPr altLang="ja-JP" b="0" dirty="0" kumimoji="1" lang="en-US" sz="2000">
                          <a:solidFill>
                            <a:schemeClr val="tx1"/>
                          </a:solidFill>
                        </a:rPr>
                        <a:t>【B3】</a:t>
                      </a:r>
                      <a:r>
                        <a:rPr altLang="en-US" b="0" dirty="0" kumimoji="1" lang="ja-JP" sz="2000">
                          <a:solidFill>
                            <a:schemeClr val="tx1"/>
                          </a:solidFill>
                        </a:rPr>
                        <a:t>診断書（肢体不自由関係）</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4258973375"/>
                  </a:ext>
                </a:extLst>
              </a:tr>
              <a:tr h="270658">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2000">
                          <a:solidFill>
                            <a:schemeClr val="dk1"/>
                          </a:solidFill>
                          <a:effectLst/>
                          <a:latin typeface="+mn-ea"/>
                          <a:ea typeface="+mn-ea"/>
                          <a:cs typeface="Times New Roman"/>
                        </a:rPr>
                        <a:t>病弱・その他</a:t>
                      </a:r>
                      <a:endParaRPr altLang="ja-JP" b="0" dirty="0" kern="100" kumimoji="1" lang="ja-JP" sz="2000">
                        <a:solidFill>
                          <a:schemeClr val="dk1"/>
                        </a:solidFill>
                        <a:effectLst/>
                        <a:latin typeface="+mn-ea"/>
                        <a:ea typeface="+mn-ea"/>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tc>
                  <a:txBody>
                    <a:bodyPr/>
                    <a:lstStyle/>
                    <a:p>
                      <a:pPr algn="l" defTabSz="914400" eaLnBrk="1" fontAlgn="auto" hangingPunct="1" indent="0" latinLnBrk="0" lvl="0" marL="0" marR="0" rtl="0">
                        <a:lnSpc>
                          <a:spcPct val="100000"/>
                        </a:lnSpc>
                        <a:spcBef>
                          <a:spcPts val="0"/>
                        </a:spcBef>
                        <a:spcAft>
                          <a:spcPts val="1200"/>
                        </a:spcAft>
                        <a:buClrTx/>
                        <a:buSzTx/>
                        <a:buFontTx/>
                        <a:buNone/>
                        <a:tabLst/>
                        <a:defRPr/>
                      </a:pPr>
                      <a:r>
                        <a:rPr altLang="ja-JP" b="0" dirty="0" kumimoji="1" lang="en-US" sz="2000">
                          <a:solidFill>
                            <a:schemeClr val="tx1"/>
                          </a:solidFill>
                        </a:rPr>
                        <a:t>【B4】</a:t>
                      </a:r>
                      <a:r>
                        <a:rPr altLang="en-US" b="0" dirty="0" kumimoji="1" lang="ja-JP" sz="2000">
                          <a:solidFill>
                            <a:schemeClr val="tx1"/>
                          </a:solidFill>
                        </a:rPr>
                        <a:t>診断書（病弱関係・その他）</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1337802497"/>
                  </a:ext>
                </a:extLst>
              </a:tr>
              <a:tr h="270658">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2000">
                          <a:solidFill>
                            <a:schemeClr val="dk1"/>
                          </a:solidFill>
                          <a:effectLst/>
                          <a:latin typeface="+mn-ea"/>
                          <a:ea typeface="+mn-ea"/>
                          <a:cs typeface="Times New Roman"/>
                        </a:rPr>
                        <a:t>発達障害</a:t>
                      </a:r>
                      <a:endParaRPr altLang="ja-JP" b="0" dirty="0" kern="100" kumimoji="1" lang="ja-JP" sz="2000">
                        <a:solidFill>
                          <a:schemeClr val="dk1"/>
                        </a:solidFill>
                        <a:effectLst/>
                        <a:latin typeface="+mn-ea"/>
                        <a:ea typeface="+mn-ea"/>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tc>
                  <a:txBody>
                    <a:bodyPr/>
                    <a:lstStyle/>
                    <a:p>
                      <a:pPr algn="l" defTabSz="914400" eaLnBrk="1" fontAlgn="auto" hangingPunct="1" indent="0" latinLnBrk="0" lvl="0" marL="0" marR="0" rtl="0">
                        <a:lnSpc>
                          <a:spcPct val="100000"/>
                        </a:lnSpc>
                        <a:spcBef>
                          <a:spcPts val="0"/>
                        </a:spcBef>
                        <a:spcAft>
                          <a:spcPts val="1200"/>
                        </a:spcAft>
                        <a:buClrTx/>
                        <a:buSzTx/>
                        <a:buFontTx/>
                        <a:buNone/>
                        <a:tabLst/>
                        <a:defRPr/>
                      </a:pPr>
                      <a:r>
                        <a:rPr altLang="ja-JP" b="0" dirty="0" kumimoji="1" lang="en-US" sz="2000">
                          <a:solidFill>
                            <a:schemeClr val="tx1"/>
                          </a:solidFill>
                        </a:rPr>
                        <a:t>【B5】</a:t>
                      </a:r>
                      <a:r>
                        <a:rPr altLang="en-US" b="0" dirty="0" kumimoji="1" lang="ja-JP" sz="2000">
                          <a:solidFill>
                            <a:schemeClr val="tx1"/>
                          </a:solidFill>
                        </a:rPr>
                        <a:t>診断書（発達障害関係）</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1099565419"/>
                  </a:ext>
                </a:extLst>
              </a:tr>
            </a:tbl>
          </a:graphicData>
        </a:graphic>
      </p:graphicFrame>
      <p:sp>
        <p:nvSpPr>
          <p:cNvPr id="8" name="Rectangle 5">
            <a:extLst>
              <a:ext uri="{FF2B5EF4-FFF2-40B4-BE49-F238E27FC236}">
                <a16:creationId xmlns:a16="http://schemas.microsoft.com/office/drawing/2014/main" id="{44099B0E-7B34-4BF1-8A9B-02A7AFA4772B}"/>
              </a:ext>
            </a:extLst>
          </p:cNvPr>
          <p:cNvSpPr>
            <a:spLocks noChangeArrowheads="1"/>
          </p:cNvSpPr>
          <p:nvPr/>
        </p:nvSpPr>
        <p:spPr bwMode="auto">
          <a:xfrm>
            <a:off x="264000" y="981000"/>
            <a:ext cx="11520000" cy="585062"/>
          </a:xfrm>
          <a:prstGeom prst="roundRect">
            <a:avLst>
              <a:gd fmla="val 24537" name="adj"/>
            </a:avLst>
          </a:prstGeom>
          <a:solidFill>
            <a:srgbClr val="FFC000"/>
          </a:solidFill>
          <a:ln w="28575">
            <a:solidFill>
              <a:srgbClr val="FF6600"/>
            </a:solidFill>
          </a:ln>
        </p:spPr>
        <p:txBody>
          <a:bodyPr anchor="b"/>
          <a:lstStyle/>
          <a:p>
            <a:pPr eaLnBrk="1" hangingPunct="1" lvl="0">
              <a:defRPr/>
            </a:pPr>
            <a:r>
              <a:rPr altLang="en-US" b="1" dirty="0" lang="ja-JP" sz="3200">
                <a:solidFill>
                  <a:srgbClr val="000000"/>
                </a:solidFill>
                <a:latin typeface="ＭＳ Ｐゴシック"/>
                <a:ea typeface="ＭＳ Ｐゴシック"/>
              </a:rPr>
              <a:t>　３　「</a:t>
            </a:r>
            <a:r>
              <a:rPr altLang="ja-JP" b="1" dirty="0" lang="en-US" sz="3200">
                <a:solidFill>
                  <a:srgbClr val="000000"/>
                </a:solidFill>
                <a:latin typeface="ＭＳ Ｐゴシック"/>
                <a:ea typeface="ＭＳ Ｐゴシック"/>
              </a:rPr>
              <a:t>【B】</a:t>
            </a:r>
            <a:r>
              <a:rPr altLang="en-US" b="1" dirty="0" lang="ja-JP" sz="3200">
                <a:solidFill>
                  <a:srgbClr val="000000"/>
                </a:solidFill>
                <a:latin typeface="ＭＳ Ｐゴシック"/>
                <a:ea typeface="ＭＳ Ｐゴシック"/>
              </a:rPr>
              <a:t>診断書」について</a:t>
            </a:r>
            <a:endParaRPr altLang="en-US" b="1" dirty="0" lang="ja-JP" sz="2800">
              <a:solidFill>
                <a:srgbClr val="000000"/>
              </a:solidFill>
              <a:latin typeface="ＭＳ Ｐゴシック"/>
              <a:ea typeface="ＭＳ Ｐゴシック"/>
            </a:endParaRPr>
          </a:p>
        </p:txBody>
      </p:sp>
      <p:sp>
        <p:nvSpPr>
          <p:cNvPr id="9" name="正方形/長方形 8">
            <a:extLst>
              <a:ext uri="{FF2B5EF4-FFF2-40B4-BE49-F238E27FC236}">
                <a16:creationId xmlns:a16="http://schemas.microsoft.com/office/drawing/2014/main" id="{503D0E55-4541-4621-A6EF-B13A02DC8A42}"/>
              </a:ext>
            </a:extLst>
          </p:cNvPr>
          <p:cNvSpPr/>
          <p:nvPr/>
        </p:nvSpPr>
        <p:spPr bwMode="auto">
          <a:xfrm>
            <a:off x="552000" y="4738576"/>
            <a:ext cx="11232000" cy="13775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eaLnBrk="1" hangingPunct="1" indent="-342900" marL="342900">
              <a:spcBef>
                <a:spcPts val="1200"/>
              </a:spcBef>
              <a:spcAft>
                <a:spcPts val="0"/>
              </a:spcAft>
              <a:buFont charset="2" panose="05000000000000000000" pitchFamily="2" typeface="Wingdings"/>
              <a:buChar char="l"/>
              <a:defRPr/>
            </a:pPr>
            <a:r>
              <a:rPr altLang="en-US" dirty="0" lang="ja-JP" sz="2200">
                <a:solidFill>
                  <a:srgbClr val="000000"/>
                </a:solidFill>
                <a:latin typeface="Arial"/>
                <a:ea typeface="ＭＳ Ｐゴシック"/>
              </a:rPr>
              <a:t>　ただし，下記①・②</a:t>
            </a:r>
            <a:r>
              <a:rPr altLang="en-US" dirty="0" lang="ja-JP" sz="2200">
                <a:solidFill>
                  <a:srgbClr val="000000"/>
                </a:solidFill>
              </a:rPr>
              <a:t>は「</a:t>
            </a:r>
            <a:r>
              <a:rPr altLang="ja-JP" dirty="0" lang="en-US" spc="-150" sz="2200">
                <a:solidFill>
                  <a:srgbClr val="000000"/>
                </a:solidFill>
              </a:rPr>
              <a:t> 【B】</a:t>
            </a:r>
            <a:r>
              <a:rPr altLang="en-US" dirty="0" lang="ja-JP" spc="-150" sz="2200">
                <a:solidFill>
                  <a:srgbClr val="000000"/>
                </a:solidFill>
              </a:rPr>
              <a:t>診断書」の提出を省略可。</a:t>
            </a:r>
            <a:endParaRPr altLang="ja-JP" dirty="0" lang="en-US" spc="-150" sz="2200">
              <a:solidFill>
                <a:srgbClr val="000000"/>
              </a:solidFill>
            </a:endParaRPr>
          </a:p>
          <a:p>
            <a:pPr eaLnBrk="1" hangingPunct="1">
              <a:spcBef>
                <a:spcPts val="1200"/>
              </a:spcBef>
              <a:spcAft>
                <a:spcPts val="0"/>
              </a:spcAft>
              <a:defRPr/>
            </a:pPr>
            <a:r>
              <a:rPr altLang="en-US" dirty="0" lang="ja-JP" spc="-150" sz="2000">
                <a:solidFill>
                  <a:srgbClr val="000000"/>
                </a:solidFill>
                <a:latin typeface="Arial"/>
                <a:ea typeface="ＭＳ Ｐゴシック"/>
              </a:rPr>
              <a:t>　　①　杖の持参使用</a:t>
            </a:r>
            <a:r>
              <a:rPr altLang="en-US" dirty="0" lang="ja-JP" spc="-150" sz="2000" u="sng">
                <a:solidFill>
                  <a:srgbClr val="FF0000"/>
                </a:solidFill>
                <a:latin typeface="Arial"/>
                <a:ea typeface="ＭＳ Ｐゴシック"/>
              </a:rPr>
              <a:t>のみ</a:t>
            </a:r>
            <a:r>
              <a:rPr altLang="en-US" dirty="0" lang="ja-JP" spc="-150" sz="2000">
                <a:solidFill>
                  <a:srgbClr val="000000"/>
                </a:solidFill>
                <a:latin typeface="Arial"/>
                <a:ea typeface="ＭＳ Ｐゴシック"/>
              </a:rPr>
              <a:t>希望者・・・「</a:t>
            </a:r>
            <a:r>
              <a:rPr altLang="ja-JP" dirty="0" lang="en-US" spc="-150" sz="2000">
                <a:solidFill>
                  <a:srgbClr val="000000"/>
                </a:solidFill>
                <a:latin typeface="Arial"/>
                <a:ea typeface="ＭＳ Ｐゴシック"/>
              </a:rPr>
              <a:t>【A】</a:t>
            </a:r>
            <a:r>
              <a:rPr altLang="en-US" dirty="0" lang="ja-JP" spc="-150" sz="2000">
                <a:solidFill>
                  <a:srgbClr val="000000"/>
                </a:solidFill>
                <a:latin typeface="Arial"/>
                <a:ea typeface="ＭＳ Ｐゴシック"/>
              </a:rPr>
              <a:t>受験上の配慮申請書（第３面）」に杖の使用理由を記入。</a:t>
            </a:r>
            <a:endParaRPr altLang="ja-JP" dirty="0" lang="en-US" spc="-150" sz="2000">
              <a:solidFill>
                <a:srgbClr val="000000"/>
              </a:solidFill>
              <a:latin typeface="Arial"/>
              <a:ea typeface="ＭＳ Ｐゴシック"/>
            </a:endParaRPr>
          </a:p>
          <a:p>
            <a:pPr eaLnBrk="1" hangingPunct="1">
              <a:spcBef>
                <a:spcPts val="1200"/>
              </a:spcBef>
              <a:spcAft>
                <a:spcPts val="0"/>
              </a:spcAft>
              <a:defRPr/>
            </a:pPr>
            <a:r>
              <a:rPr altLang="en-US" dirty="0" lang="ja-JP" spc="-150" sz="2000">
                <a:solidFill>
                  <a:srgbClr val="000000"/>
                </a:solidFill>
                <a:latin typeface="Arial"/>
                <a:ea typeface="ＭＳ Ｐゴシック"/>
              </a:rPr>
              <a:t>　　②　点字解答希望</a:t>
            </a:r>
            <a:r>
              <a:rPr altLang="en-US" dirty="0" lang="ja-JP" spc="-150" sz="2000">
                <a:solidFill>
                  <a:srgbClr val="000000"/>
                </a:solidFill>
              </a:rPr>
              <a:t>者・・・ ・・・ ・・・ ・</a:t>
            </a:r>
            <a:r>
              <a:rPr altLang="en-US" dirty="0" lang="ja-JP" spc="-150" sz="2000" u="sng">
                <a:solidFill>
                  <a:srgbClr val="FF0000"/>
                </a:solidFill>
              </a:rPr>
              <a:t>「校長による点字学習の証明」（任意の様式）</a:t>
            </a:r>
            <a:r>
              <a:rPr altLang="en-US" dirty="0" lang="ja-JP" spc="-150" sz="2000">
                <a:solidFill>
                  <a:srgbClr val="000000"/>
                </a:solidFill>
              </a:rPr>
              <a:t>を提出。</a:t>
            </a:r>
            <a:endParaRPr altLang="ja-JP" dirty="0" lang="en-US" sz="2000">
              <a:solidFill>
                <a:srgbClr val="000000"/>
              </a:solidFill>
              <a:latin typeface="Arial"/>
              <a:ea typeface="ＭＳ Ｐゴシック"/>
            </a:endParaRPr>
          </a:p>
        </p:txBody>
      </p:sp>
    </p:spTree>
    <p:extLst>
      <p:ext uri="{BB962C8B-B14F-4D97-AF65-F5344CB8AC3E}">
        <p14:creationId xmlns:p14="http://schemas.microsoft.com/office/powerpoint/2010/main" val="4004584445"/>
      </p:ext>
    </p:extLst>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14</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r>
              <a:rPr altLang="ja-JP" b="0" baseline="0" cap="none" dirty="0" i="0" kern="1200" kumimoji="1" lang="en-US" noProof="0" normalizeH="0" spc="0" strike="noStrike" sz="3200" u="none">
                <a:ln>
                  <a:noFill/>
                </a:ln>
                <a:solidFill>
                  <a:srgbClr val="000000"/>
                </a:solidFill>
                <a:effectLst/>
                <a:uLnTx/>
                <a:uFillTx/>
                <a:latin charset="0" panose="020B0604020202020204" pitchFamily="34" typeface="Arial"/>
                <a:ea charset="-128" panose="020B0600070205080204" pitchFamily="50" typeface="ＭＳ Ｐゴシック"/>
                <a:cs typeface="+mn-cs"/>
              </a:rPr>
              <a:t>P</a:t>
            </a:r>
            <a:r>
              <a:rPr altLang="ja-JP" dirty="0" kern="0" lang="en-US" sz="3200">
                <a:solidFill>
                  <a:srgbClr val="000000"/>
                </a:solidFill>
                <a:latin charset="0" typeface="Arial"/>
                <a:ea charset="-128" typeface="ＭＳ Ｐゴシック"/>
              </a:rPr>
              <a:t>37</a:t>
            </a: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p>
        </p:txBody>
      </p:sp>
      <p:sp>
        <p:nvSpPr>
          <p:cNvPr id="7" name="正方形/長方形 6">
            <a:extLst>
              <a:ext uri="{FF2B5EF4-FFF2-40B4-BE49-F238E27FC236}">
                <a16:creationId xmlns:a16="http://schemas.microsoft.com/office/drawing/2014/main" id="{E6170A77-A777-49DE-BEDD-F1E3827C1727}"/>
              </a:ext>
            </a:extLst>
          </p:cNvPr>
          <p:cNvSpPr/>
          <p:nvPr/>
        </p:nvSpPr>
        <p:spPr bwMode="auto">
          <a:xfrm>
            <a:off x="552000" y="1629000"/>
            <a:ext cx="11016000" cy="936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eaLnBrk="1" hangingPunct="1" indent="-342900" marL="342900">
              <a:spcBef>
                <a:spcPts val="0"/>
              </a:spcBef>
              <a:spcAft>
                <a:spcPts val="0"/>
              </a:spcAft>
              <a:buFont charset="2" panose="05000000000000000000" pitchFamily="2" typeface="Wingdings"/>
              <a:buChar char="l"/>
              <a:defRPr/>
            </a:pPr>
            <a:r>
              <a:rPr altLang="en-US" dirty="0" lang="ja-JP" sz="2200">
                <a:solidFill>
                  <a:srgbClr val="000000"/>
                </a:solidFill>
              </a:rPr>
              <a:t>　「</a:t>
            </a:r>
            <a:r>
              <a:rPr altLang="ja-JP" dirty="0" lang="en-US" sz="2200">
                <a:solidFill>
                  <a:srgbClr val="000000"/>
                </a:solidFill>
              </a:rPr>
              <a:t>【C】</a:t>
            </a:r>
            <a:r>
              <a:rPr altLang="en-US" dirty="0" lang="ja-JP" sz="2200">
                <a:solidFill>
                  <a:srgbClr val="000000"/>
                </a:solidFill>
              </a:rPr>
              <a:t>状況報告書」の種類</a:t>
            </a:r>
            <a:br>
              <a:rPr altLang="ja-JP" dirty="0" lang="en-US" sz="2200">
                <a:solidFill>
                  <a:srgbClr val="000000"/>
                </a:solidFill>
                <a:latin typeface="Arial"/>
                <a:ea typeface="ＭＳ Ｐゴシック"/>
              </a:rPr>
            </a:br>
            <a:r>
              <a:rPr altLang="en-US" dirty="0" lang="ja-JP" sz="2200">
                <a:solidFill>
                  <a:srgbClr val="000000"/>
                </a:solidFill>
                <a:latin typeface="Arial"/>
                <a:ea typeface="ＭＳ Ｐゴシック"/>
              </a:rPr>
              <a:t>　希望する配慮事項や区分</a:t>
            </a:r>
            <a:r>
              <a:rPr altLang="en-US" dirty="0" lang="ja-JP" spc="-150" sz="2200">
                <a:solidFill>
                  <a:srgbClr val="000000"/>
                </a:solidFill>
                <a:latin typeface="Arial"/>
                <a:ea typeface="ＭＳ Ｐゴシック"/>
              </a:rPr>
              <a:t>に対応した「</a:t>
            </a:r>
            <a:r>
              <a:rPr altLang="ja-JP" dirty="0" lang="en-US" spc="-150" sz="2200">
                <a:solidFill>
                  <a:srgbClr val="000000"/>
                </a:solidFill>
                <a:latin typeface="Arial"/>
                <a:ea typeface="ＭＳ Ｐゴシック"/>
              </a:rPr>
              <a:t>【C】</a:t>
            </a:r>
            <a:r>
              <a:rPr altLang="en-US" dirty="0" lang="ja-JP" spc="-150" sz="2200">
                <a:solidFill>
                  <a:srgbClr val="000000"/>
                </a:solidFill>
                <a:latin typeface="Arial"/>
                <a:ea typeface="ＭＳ Ｐゴシック"/>
              </a:rPr>
              <a:t>状況報告書」の提出が必要。</a:t>
            </a:r>
            <a:endParaRPr altLang="ja-JP" dirty="0" lang="en-US" spc="-150" sz="2200">
              <a:solidFill>
                <a:srgbClr val="000000"/>
              </a:solidFill>
              <a:latin typeface="Arial"/>
              <a:ea typeface="ＭＳ Ｐゴシック"/>
            </a:endParaRPr>
          </a:p>
          <a:p>
            <a:pPr eaLnBrk="1" hangingPunct="1">
              <a:spcBef>
                <a:spcPts val="0"/>
              </a:spcBef>
              <a:spcAft>
                <a:spcPts val="0"/>
              </a:spcAft>
              <a:defRPr/>
            </a:pPr>
            <a:endParaRPr altLang="ja-JP" dirty="0" lang="en-US" sz="2200">
              <a:solidFill>
                <a:srgbClr val="000000"/>
              </a:solidFill>
              <a:latin typeface="Arial"/>
              <a:ea typeface="ＭＳ Ｐゴシック"/>
            </a:endParaRPr>
          </a:p>
        </p:txBody>
      </p:sp>
      <p:graphicFrame>
        <p:nvGraphicFramePr>
          <p:cNvPr id="11" name="表 10">
            <a:extLst>
              <a:ext uri="{FF2B5EF4-FFF2-40B4-BE49-F238E27FC236}">
                <a16:creationId xmlns:a16="http://schemas.microsoft.com/office/drawing/2014/main" id="{374E7276-1AED-4AC9-B0EA-91FE66B0E55E}"/>
              </a:ext>
            </a:extLst>
          </p:cNvPr>
          <p:cNvGraphicFramePr>
            <a:graphicFrameLocks noGrp="1"/>
          </p:cNvGraphicFramePr>
          <p:nvPr>
            <p:extLst>
              <p:ext uri="{D42A27DB-BD31-4B8C-83A1-F6EECF244321}">
                <p14:modId xmlns:p14="http://schemas.microsoft.com/office/powerpoint/2010/main" val="1935102433"/>
              </p:ext>
            </p:extLst>
          </p:nvPr>
        </p:nvGraphicFramePr>
        <p:xfrm>
          <a:off x="1560000" y="2421000"/>
          <a:ext cx="9000000" cy="2377440"/>
        </p:xfrm>
        <a:graphic>
          <a:graphicData uri="http://schemas.openxmlformats.org/drawingml/2006/table">
            <a:tbl>
              <a:tblPr bandRow="1" firstRow="1">
                <a:tableStyleId>{5C22544A-7EE6-4342-B048-85BDC9FD1C3A}</a:tableStyleId>
              </a:tblPr>
              <a:tblGrid>
                <a:gridCol w="3816000">
                  <a:extLst>
                    <a:ext uri="{9D8B030D-6E8A-4147-A177-3AD203B41FA5}">
                      <a16:colId xmlns:a16="http://schemas.microsoft.com/office/drawing/2014/main" val="365708861"/>
                    </a:ext>
                  </a:extLst>
                </a:gridCol>
                <a:gridCol w="5184000">
                  <a:extLst>
                    <a:ext uri="{9D8B030D-6E8A-4147-A177-3AD203B41FA5}">
                      <a16:colId xmlns:a16="http://schemas.microsoft.com/office/drawing/2014/main" val="2270099265"/>
                    </a:ext>
                  </a:extLst>
                </a:gridCol>
              </a:tblGrid>
              <a:tr h="176049">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dirty="0" kumimoji="1" lang="ja-JP" sz="2000">
                          <a:solidFill>
                            <a:schemeClr val="bg1"/>
                          </a:solidFill>
                        </a:rPr>
                        <a:t>希望する配慮事項や区分</a:t>
                      </a:r>
                      <a:endParaRPr altLang="en-US" b="1" dirty="0" kumimoji="1" lang="ja-JP" spc="600" sz="2000"/>
                    </a:p>
                  </a:txBody>
                  <a:tcPr anchor="ctr">
                    <a:lnL algn="ctr" cap="flat" cmpd="sng" w="12700">
                      <a:solidFill>
                        <a:schemeClr val="tx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2"/>
                    </a:solidFill>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dirty="0" kumimoji="1" lang="ja-JP" sz="2000">
                          <a:solidFill>
                            <a:schemeClr val="bg1"/>
                          </a:solidFill>
                        </a:rPr>
                        <a:t>使用する様式</a:t>
                      </a:r>
                      <a:endParaRPr altLang="en-US" b="1" dirty="0" kumimoji="1" lang="ja-JP" spc="600" sz="2000"/>
                    </a:p>
                  </a:txBody>
                  <a:tcPr anchor="ctr">
                    <a:lnL algn="ctr" cap="flat" cmpd="sng" w="12700">
                      <a:solidFill>
                        <a:schemeClr val="bg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2"/>
                    </a:solidFill>
                  </a:tcPr>
                </a:tc>
                <a:extLst>
                  <a:ext uri="{0D108BD9-81ED-4DB2-BD59-A6C34878D82A}">
                    <a16:rowId xmlns:a16="http://schemas.microsoft.com/office/drawing/2014/main" val="3495791374"/>
                  </a:ext>
                </a:extLst>
              </a:tr>
              <a:tr h="270658">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2000">
                          <a:solidFill>
                            <a:schemeClr val="dk1"/>
                          </a:solidFill>
                          <a:effectLst/>
                          <a:latin typeface="+mn-ea"/>
                          <a:ea typeface="+mn-ea"/>
                          <a:cs typeface="Times New Roman"/>
                        </a:rPr>
                        <a:t>試験時間延長（</a:t>
                      </a:r>
                      <a:r>
                        <a:rPr altLang="ja-JP" b="0" dirty="0" kern="100" kumimoji="1" lang="en-US" sz="2000">
                          <a:solidFill>
                            <a:schemeClr val="dk1"/>
                          </a:solidFill>
                          <a:effectLst/>
                          <a:latin typeface="+mn-lt"/>
                          <a:ea charset="-128" panose="020B0609070205080204" pitchFamily="49" typeface="ＭＳ ゴシック"/>
                          <a:cs typeface="Times New Roman"/>
                        </a:rPr>
                        <a:t>1.3</a:t>
                      </a:r>
                      <a:r>
                        <a:rPr altLang="en-US" b="0" dirty="0" kern="100" kumimoji="1" lang="ja-JP" sz="2000">
                          <a:solidFill>
                            <a:schemeClr val="dk1"/>
                          </a:solidFill>
                          <a:effectLst/>
                          <a:latin typeface="+mn-ea"/>
                          <a:ea typeface="+mn-ea"/>
                          <a:cs typeface="Times New Roman"/>
                        </a:rPr>
                        <a:t>倍）</a:t>
                      </a:r>
                      <a:endParaRPr altLang="ja-JP" b="0" dirty="0" kern="100" kumimoji="1" lang="ja-JP" sz="2000">
                        <a:solidFill>
                          <a:schemeClr val="dk1"/>
                        </a:solidFill>
                        <a:effectLst/>
                        <a:latin typeface="+mn-ea"/>
                        <a:ea typeface="+mn-ea"/>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tc>
                  <a:txBody>
                    <a:bodyPr/>
                    <a:lstStyle/>
                    <a:p>
                      <a:pPr algn="l" defTabSz="914400" eaLnBrk="1" fontAlgn="auto" hangingPunct="1" indent="0" latinLnBrk="0" lvl="0" marL="0" marR="0" rtl="0">
                        <a:lnSpc>
                          <a:spcPct val="100000"/>
                        </a:lnSpc>
                        <a:spcBef>
                          <a:spcPts val="0"/>
                        </a:spcBef>
                        <a:spcAft>
                          <a:spcPts val="1200"/>
                        </a:spcAft>
                        <a:buClrTx/>
                        <a:buSzTx/>
                        <a:buFontTx/>
                        <a:buNone/>
                        <a:tabLst/>
                        <a:defRPr/>
                      </a:pPr>
                      <a:r>
                        <a:rPr altLang="ja-JP" b="0" dirty="0" kumimoji="1" lang="en-US" sz="2000">
                          <a:solidFill>
                            <a:schemeClr val="tx1"/>
                          </a:solidFill>
                        </a:rPr>
                        <a:t>【C1】</a:t>
                      </a:r>
                      <a:r>
                        <a:rPr altLang="en-US" b="0" dirty="0" kumimoji="1" lang="ja-JP" sz="2000">
                          <a:solidFill>
                            <a:schemeClr val="tx1"/>
                          </a:solidFill>
                        </a:rPr>
                        <a:t>状況報告書（試験時間延長（</a:t>
                      </a:r>
                      <a:r>
                        <a:rPr altLang="ja-JP" b="0" dirty="0" kumimoji="1" lang="en-US" sz="2000">
                          <a:solidFill>
                            <a:schemeClr val="tx1"/>
                          </a:solidFill>
                        </a:rPr>
                        <a:t>1.3</a:t>
                      </a:r>
                      <a:r>
                        <a:rPr altLang="en-US" b="0" dirty="0" kumimoji="1" lang="ja-JP" sz="2000">
                          <a:solidFill>
                            <a:schemeClr val="tx1"/>
                          </a:solidFill>
                        </a:rPr>
                        <a:t>倍））</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2694209134"/>
                  </a:ext>
                </a:extLst>
              </a:tr>
              <a:tr h="270658">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2000">
                          <a:solidFill>
                            <a:schemeClr val="dk1"/>
                          </a:solidFill>
                          <a:effectLst/>
                          <a:latin typeface="+mn-ea"/>
                          <a:ea typeface="+mn-ea"/>
                          <a:cs typeface="Times New Roman"/>
                        </a:rPr>
                        <a:t>リスニングの免除</a:t>
                      </a:r>
                      <a:endParaRPr altLang="ja-JP" b="0" dirty="0" kern="100" kumimoji="1" lang="ja-JP" sz="2000">
                        <a:solidFill>
                          <a:schemeClr val="dk1"/>
                        </a:solidFill>
                        <a:effectLst/>
                        <a:latin typeface="+mn-ea"/>
                        <a:ea typeface="+mn-ea"/>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tc>
                  <a:txBody>
                    <a:bodyPr/>
                    <a:lstStyle/>
                    <a:p>
                      <a:pPr algn="l" defTabSz="914400" eaLnBrk="1" fontAlgn="auto" hangingPunct="1" indent="0" latinLnBrk="0" lvl="0" marL="0" marR="0" rtl="0">
                        <a:lnSpc>
                          <a:spcPct val="100000"/>
                        </a:lnSpc>
                        <a:spcBef>
                          <a:spcPts val="0"/>
                        </a:spcBef>
                        <a:spcAft>
                          <a:spcPts val="1200"/>
                        </a:spcAft>
                        <a:buClrTx/>
                        <a:buSzTx/>
                        <a:buFontTx/>
                        <a:buNone/>
                        <a:tabLst/>
                        <a:defRPr/>
                      </a:pPr>
                      <a:r>
                        <a:rPr altLang="ja-JP" b="0" dirty="0" kumimoji="1" lang="en-US" sz="2000">
                          <a:solidFill>
                            <a:schemeClr val="tx1"/>
                          </a:solidFill>
                        </a:rPr>
                        <a:t>【C2】</a:t>
                      </a:r>
                      <a:r>
                        <a:rPr altLang="en-US" b="0" dirty="0" kumimoji="1" lang="ja-JP" sz="2000">
                          <a:solidFill>
                            <a:schemeClr val="tx1"/>
                          </a:solidFill>
                        </a:rPr>
                        <a:t>状況報告書（リスニング免除）</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948864133"/>
                  </a:ext>
                </a:extLst>
              </a:tr>
              <a:tr h="270658">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2000">
                          <a:solidFill>
                            <a:schemeClr val="dk1"/>
                          </a:solidFill>
                          <a:effectLst/>
                          <a:latin typeface="+mn-ea"/>
                          <a:ea typeface="+mn-ea"/>
                          <a:cs typeface="Times New Roman"/>
                        </a:rPr>
                        <a:t>代筆解答</a:t>
                      </a:r>
                      <a:endParaRPr altLang="ja-JP" b="0" dirty="0" kern="100" kumimoji="1" lang="ja-JP" sz="2000">
                        <a:solidFill>
                          <a:schemeClr val="dk1"/>
                        </a:solidFill>
                        <a:effectLst/>
                        <a:latin typeface="+mn-ea"/>
                        <a:ea typeface="+mn-ea"/>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tc>
                  <a:txBody>
                    <a:bodyPr/>
                    <a:lstStyle/>
                    <a:p>
                      <a:pPr algn="l" defTabSz="914400" eaLnBrk="1" fontAlgn="auto" hangingPunct="1" indent="0" latinLnBrk="0" lvl="0" marL="0" marR="0" rtl="0">
                        <a:lnSpc>
                          <a:spcPct val="100000"/>
                        </a:lnSpc>
                        <a:spcBef>
                          <a:spcPts val="0"/>
                        </a:spcBef>
                        <a:spcAft>
                          <a:spcPts val="1200"/>
                        </a:spcAft>
                        <a:buClrTx/>
                        <a:buSzTx/>
                        <a:buFontTx/>
                        <a:buNone/>
                        <a:tabLst/>
                        <a:defRPr/>
                      </a:pPr>
                      <a:r>
                        <a:rPr altLang="ja-JP" b="0" dirty="0" kumimoji="1" lang="en-US" sz="2000">
                          <a:solidFill>
                            <a:schemeClr val="tx1"/>
                          </a:solidFill>
                        </a:rPr>
                        <a:t>【C3】</a:t>
                      </a:r>
                      <a:r>
                        <a:rPr altLang="en-US" b="0" dirty="0" kumimoji="1" lang="ja-JP" sz="2000">
                          <a:solidFill>
                            <a:schemeClr val="tx1"/>
                          </a:solidFill>
                        </a:rPr>
                        <a:t>状況報告書（代筆解答）</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4258973375"/>
                  </a:ext>
                </a:extLst>
              </a:tr>
              <a:tr h="270658">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2000">
                          <a:solidFill>
                            <a:schemeClr val="dk1"/>
                          </a:solidFill>
                          <a:effectLst/>
                          <a:latin typeface="+mn-ea"/>
                          <a:ea typeface="+mn-ea"/>
                          <a:cs typeface="Times New Roman"/>
                        </a:rPr>
                        <a:t>別室の設定</a:t>
                      </a:r>
                      <a:endParaRPr altLang="ja-JP" b="0" dirty="0" kern="100" kumimoji="1" lang="ja-JP" sz="2000">
                        <a:solidFill>
                          <a:schemeClr val="dk1"/>
                        </a:solidFill>
                        <a:effectLst/>
                        <a:latin typeface="+mn-ea"/>
                        <a:ea typeface="+mn-ea"/>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tc>
                  <a:txBody>
                    <a:bodyPr/>
                    <a:lstStyle/>
                    <a:p>
                      <a:pPr algn="l" defTabSz="914400" eaLnBrk="1" fontAlgn="auto" hangingPunct="1" indent="0" latinLnBrk="0" lvl="0" marL="0" marR="0" rtl="0">
                        <a:lnSpc>
                          <a:spcPct val="100000"/>
                        </a:lnSpc>
                        <a:spcBef>
                          <a:spcPts val="0"/>
                        </a:spcBef>
                        <a:spcAft>
                          <a:spcPts val="1200"/>
                        </a:spcAft>
                        <a:buClrTx/>
                        <a:buSzTx/>
                        <a:buFontTx/>
                        <a:buNone/>
                        <a:tabLst/>
                        <a:defRPr/>
                      </a:pPr>
                      <a:r>
                        <a:rPr altLang="ja-JP" b="0" dirty="0" kumimoji="1" lang="en-US" sz="2000">
                          <a:solidFill>
                            <a:schemeClr val="tx1"/>
                          </a:solidFill>
                        </a:rPr>
                        <a:t>【C4】</a:t>
                      </a:r>
                      <a:r>
                        <a:rPr altLang="en-US" b="0" dirty="0" kumimoji="1" lang="ja-JP" sz="2000">
                          <a:solidFill>
                            <a:schemeClr val="tx1"/>
                          </a:solidFill>
                        </a:rPr>
                        <a:t>状況報告書（別室の設定）</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1337802497"/>
                  </a:ext>
                </a:extLst>
              </a:tr>
              <a:tr h="270658">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2000">
                          <a:solidFill>
                            <a:schemeClr val="dk1"/>
                          </a:solidFill>
                          <a:effectLst/>
                          <a:latin typeface="+mn-ea"/>
                          <a:ea typeface="+mn-ea"/>
                          <a:cs typeface="Times New Roman"/>
                        </a:rPr>
                        <a:t>区分が「発達障害」の場合</a:t>
                      </a:r>
                      <a:endParaRPr altLang="ja-JP" b="0" dirty="0" kern="100" kumimoji="1" lang="ja-JP" sz="2000">
                        <a:solidFill>
                          <a:schemeClr val="dk1"/>
                        </a:solidFill>
                        <a:effectLst/>
                        <a:latin typeface="+mn-ea"/>
                        <a:ea typeface="+mn-ea"/>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tc>
                  <a:txBody>
                    <a:bodyPr/>
                    <a:lstStyle/>
                    <a:p>
                      <a:pPr algn="l" defTabSz="914400" eaLnBrk="1" fontAlgn="auto" hangingPunct="1" indent="0" latinLnBrk="0" lvl="0" marL="0" marR="0" rtl="0">
                        <a:lnSpc>
                          <a:spcPct val="100000"/>
                        </a:lnSpc>
                        <a:spcBef>
                          <a:spcPts val="0"/>
                        </a:spcBef>
                        <a:spcAft>
                          <a:spcPts val="1200"/>
                        </a:spcAft>
                        <a:buClrTx/>
                        <a:buSzTx/>
                        <a:buFontTx/>
                        <a:buNone/>
                        <a:tabLst/>
                        <a:defRPr/>
                      </a:pPr>
                      <a:r>
                        <a:rPr altLang="ja-JP" b="0" dirty="0" kumimoji="1" lang="en-US" sz="2000">
                          <a:solidFill>
                            <a:schemeClr val="tx1"/>
                          </a:solidFill>
                        </a:rPr>
                        <a:t>【C5】</a:t>
                      </a:r>
                      <a:r>
                        <a:rPr altLang="en-US" b="0" dirty="0" kumimoji="1" lang="ja-JP" sz="2000">
                          <a:solidFill>
                            <a:schemeClr val="tx1"/>
                          </a:solidFill>
                        </a:rPr>
                        <a:t>状況報告書（発達障害）</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1099565419"/>
                  </a:ext>
                </a:extLst>
              </a:tr>
            </a:tbl>
          </a:graphicData>
        </a:graphic>
      </p:graphicFrame>
      <p:graphicFrame>
        <p:nvGraphicFramePr>
          <p:cNvPr id="12" name="表 11">
            <a:extLst>
              <a:ext uri="{FF2B5EF4-FFF2-40B4-BE49-F238E27FC236}">
                <a16:creationId xmlns:a16="http://schemas.microsoft.com/office/drawing/2014/main" id="{DB14AAB9-5801-42E5-801B-FD97A6E8DB32}"/>
              </a:ext>
            </a:extLst>
          </p:cNvPr>
          <p:cNvGraphicFramePr>
            <a:graphicFrameLocks noGrp="1"/>
          </p:cNvGraphicFramePr>
          <p:nvPr>
            <p:extLst>
              <p:ext uri="{D42A27DB-BD31-4B8C-83A1-F6EECF244321}">
                <p14:modId xmlns:p14="http://schemas.microsoft.com/office/powerpoint/2010/main" val="3945176328"/>
              </p:ext>
            </p:extLst>
          </p:nvPr>
        </p:nvGraphicFramePr>
        <p:xfrm>
          <a:off x="1560000" y="5301000"/>
          <a:ext cx="9000000" cy="792480"/>
        </p:xfrm>
        <a:graphic>
          <a:graphicData uri="http://schemas.openxmlformats.org/drawingml/2006/table">
            <a:tbl>
              <a:tblPr bandRow="1" firstRow="1">
                <a:tableStyleId>{5C22544A-7EE6-4342-B048-85BDC9FD1C3A}</a:tableStyleId>
              </a:tblPr>
              <a:tblGrid>
                <a:gridCol w="2727272">
                  <a:extLst>
                    <a:ext uri="{9D8B030D-6E8A-4147-A177-3AD203B41FA5}">
                      <a16:colId xmlns:a16="http://schemas.microsoft.com/office/drawing/2014/main" val="365708861"/>
                    </a:ext>
                  </a:extLst>
                </a:gridCol>
                <a:gridCol w="6272728">
                  <a:extLst>
                    <a:ext uri="{9D8B030D-6E8A-4147-A177-3AD203B41FA5}">
                      <a16:colId xmlns:a16="http://schemas.microsoft.com/office/drawing/2014/main" val="2270099265"/>
                    </a:ext>
                  </a:extLst>
                </a:gridCol>
              </a:tblGrid>
              <a:tr h="176049">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dirty="0" kumimoji="1" lang="ja-JP" sz="2000">
                          <a:solidFill>
                            <a:schemeClr val="bg1"/>
                          </a:solidFill>
                        </a:rPr>
                        <a:t>卒業見込者</a:t>
                      </a:r>
                      <a:endParaRPr altLang="en-US" b="1" dirty="0" kumimoji="1" lang="ja-JP" spc="600" sz="200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accent2"/>
                    </a:solidFill>
                  </a:tcPr>
                </a:tc>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umimoji="1" lang="ja-JP" sz="2000">
                          <a:solidFill>
                            <a:schemeClr val="tx1"/>
                          </a:solidFill>
                        </a:rPr>
                        <a:t>担当の教員（学級担任等）が記入。</a:t>
                      </a:r>
                      <a:endParaRPr altLang="en-US" b="0" dirty="0" kumimoji="1" lang="ja-JP" spc="600" sz="20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E1F2F3"/>
                    </a:solidFill>
                  </a:tcPr>
                </a:tc>
                <a:extLst>
                  <a:ext uri="{0D108BD9-81ED-4DB2-BD59-A6C34878D82A}">
                    <a16:rowId xmlns:a16="http://schemas.microsoft.com/office/drawing/2014/main" val="3495791374"/>
                  </a:ext>
                </a:extLst>
              </a:tr>
              <a:tr h="270658">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b="1" dirty="0" kumimoji="1" lang="ja-JP" sz="2000">
                          <a:solidFill>
                            <a:schemeClr val="bg1"/>
                          </a:solidFill>
                        </a:rPr>
                        <a:t>卒業見込者以外の者</a:t>
                      </a:r>
                      <a:endParaRPr altLang="en-US" b="1" dirty="0" kumimoji="1" lang="ja-JP" spc="600" sz="2000"/>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333399"/>
                    </a:solidFill>
                  </a:tcPr>
                </a:tc>
                <a:tc>
                  <a:txBody>
                    <a:bodyPr/>
                    <a:lstStyle/>
                    <a:p>
                      <a:pPr algn="l" defTabSz="914400" eaLnBrk="1" fontAlgn="auto" hangingPunct="1" indent="0" latinLnBrk="0" lvl="0" marL="0" marR="0" rtl="0">
                        <a:lnSpc>
                          <a:spcPct val="100000"/>
                        </a:lnSpc>
                        <a:spcBef>
                          <a:spcPts val="0"/>
                        </a:spcBef>
                        <a:spcAft>
                          <a:spcPts val="1200"/>
                        </a:spcAft>
                        <a:buClrTx/>
                        <a:buSzTx/>
                        <a:buFontTx/>
                        <a:buNone/>
                        <a:tabLst/>
                        <a:defRPr/>
                      </a:pPr>
                      <a:r>
                        <a:rPr altLang="en-US" b="0" dirty="0" kumimoji="1" lang="ja-JP" sz="2000">
                          <a:solidFill>
                            <a:schemeClr val="tx1"/>
                          </a:solidFill>
                        </a:rPr>
                        <a:t>保護者等や，予備校の講師・職員等が記入。</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2694209134"/>
                  </a:ext>
                </a:extLst>
              </a:tr>
            </a:tbl>
          </a:graphicData>
        </a:graphic>
      </p:graphicFrame>
      <p:sp>
        <p:nvSpPr>
          <p:cNvPr id="8" name="Rectangle 5">
            <a:extLst>
              <a:ext uri="{FF2B5EF4-FFF2-40B4-BE49-F238E27FC236}">
                <a16:creationId xmlns:a16="http://schemas.microsoft.com/office/drawing/2014/main" id="{44099B0E-7B34-4BF1-8A9B-02A7AFA4772B}"/>
              </a:ext>
            </a:extLst>
          </p:cNvPr>
          <p:cNvSpPr>
            <a:spLocks noChangeArrowheads="1"/>
          </p:cNvSpPr>
          <p:nvPr/>
        </p:nvSpPr>
        <p:spPr bwMode="auto">
          <a:xfrm>
            <a:off x="264000" y="981000"/>
            <a:ext cx="11520000" cy="585062"/>
          </a:xfrm>
          <a:prstGeom prst="roundRect">
            <a:avLst>
              <a:gd fmla="val 24537" name="adj"/>
            </a:avLst>
          </a:prstGeom>
          <a:solidFill>
            <a:srgbClr val="FFC000"/>
          </a:solidFill>
          <a:ln w="28575">
            <a:solidFill>
              <a:srgbClr val="FF6600"/>
            </a:solidFill>
          </a:ln>
        </p:spPr>
        <p:txBody>
          <a:bodyPr anchor="b"/>
          <a:lstStyle/>
          <a:p>
            <a:pPr eaLnBrk="1" hangingPunct="1" lvl="0">
              <a:defRPr/>
            </a:pPr>
            <a:r>
              <a:rPr altLang="en-US" b="1" dirty="0" lang="ja-JP" sz="3200">
                <a:solidFill>
                  <a:srgbClr val="000000"/>
                </a:solidFill>
                <a:latin typeface="ＭＳ Ｐゴシック"/>
                <a:ea typeface="ＭＳ Ｐゴシック"/>
              </a:rPr>
              <a:t>　４　「</a:t>
            </a:r>
            <a:r>
              <a:rPr altLang="ja-JP" b="1" dirty="0" lang="en-US" sz="3200">
                <a:solidFill>
                  <a:srgbClr val="000000"/>
                </a:solidFill>
                <a:latin typeface="ＭＳ Ｐゴシック"/>
                <a:ea typeface="ＭＳ Ｐゴシック"/>
              </a:rPr>
              <a:t>【C】</a:t>
            </a:r>
            <a:r>
              <a:rPr altLang="en-US" b="1" dirty="0" lang="ja-JP" sz="3200">
                <a:solidFill>
                  <a:srgbClr val="000000"/>
                </a:solidFill>
                <a:latin typeface="ＭＳ Ｐゴシック"/>
                <a:ea typeface="ＭＳ Ｐゴシック"/>
              </a:rPr>
              <a:t>状況報告書」について</a:t>
            </a:r>
            <a:endParaRPr altLang="en-US" b="1" dirty="0" lang="ja-JP" sz="2800">
              <a:solidFill>
                <a:srgbClr val="000000"/>
              </a:solidFill>
              <a:latin typeface="ＭＳ Ｐゴシック"/>
              <a:ea typeface="ＭＳ Ｐゴシック"/>
            </a:endParaRPr>
          </a:p>
        </p:txBody>
      </p:sp>
      <p:sp>
        <p:nvSpPr>
          <p:cNvPr id="9" name="正方形/長方形 8">
            <a:extLst>
              <a:ext uri="{FF2B5EF4-FFF2-40B4-BE49-F238E27FC236}">
                <a16:creationId xmlns:a16="http://schemas.microsoft.com/office/drawing/2014/main" id="{503D0E55-4541-4621-A6EF-B13A02DC8A42}"/>
              </a:ext>
            </a:extLst>
          </p:cNvPr>
          <p:cNvSpPr/>
          <p:nvPr/>
        </p:nvSpPr>
        <p:spPr bwMode="auto">
          <a:xfrm>
            <a:off x="552000" y="4871386"/>
            <a:ext cx="3528000" cy="512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eaLnBrk="1" hangingPunct="1" indent="-342900" marL="342900">
              <a:spcBef>
                <a:spcPts val="1200"/>
              </a:spcBef>
              <a:spcAft>
                <a:spcPts val="0"/>
              </a:spcAft>
              <a:buFont charset="2" panose="05000000000000000000" pitchFamily="2" typeface="Wingdings"/>
              <a:buChar char="l"/>
              <a:defRPr/>
            </a:pPr>
            <a:r>
              <a:rPr altLang="en-US" dirty="0" lang="ja-JP" sz="2200">
                <a:solidFill>
                  <a:srgbClr val="000000"/>
                </a:solidFill>
                <a:latin typeface="Arial"/>
                <a:ea typeface="ＭＳ Ｐゴシック"/>
              </a:rPr>
              <a:t>　記入者</a:t>
            </a:r>
            <a:endParaRPr altLang="ja-JP" dirty="0" lang="en-US" sz="2200">
              <a:solidFill>
                <a:srgbClr val="000000"/>
              </a:solidFill>
              <a:latin typeface="Arial"/>
              <a:ea typeface="ＭＳ Ｐゴシック"/>
            </a:endParaRPr>
          </a:p>
        </p:txBody>
      </p:sp>
    </p:spTree>
    <p:extLst>
      <p:ext uri="{BB962C8B-B14F-4D97-AF65-F5344CB8AC3E}">
        <p14:creationId xmlns:p14="http://schemas.microsoft.com/office/powerpoint/2010/main" val="2110488033"/>
      </p:ext>
    </p:extLst>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15</a:t>
            </a:fld>
            <a:endParaRPr altLang="ja-JP" b="0" baseline="0" cap="none"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43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r>
              <a:rPr altLang="ja-JP" b="0" baseline="0" cap="none" dirty="0" i="0" kern="1200" kumimoji="1" lang="en-US" noProof="0" normalizeH="0" spc="0" strike="noStrike" sz="3200" u="none">
                <a:ln>
                  <a:noFill/>
                </a:ln>
                <a:solidFill>
                  <a:srgbClr val="000000"/>
                </a:solidFill>
                <a:effectLst/>
                <a:uLnTx/>
                <a:uFillTx/>
                <a:latin charset="0" panose="020B0604020202020204" pitchFamily="34" typeface="Arial"/>
                <a:ea charset="-128" panose="020B0600070205080204" pitchFamily="50" typeface="ＭＳ Ｐゴシック"/>
                <a:cs typeface="+mn-cs"/>
              </a:rPr>
              <a:t>P37</a:t>
            </a:r>
            <a:r>
              <a:rPr altLang="en-US" b="0" baseline="0" cap="none" dirty="0" err="1" i="0" kern="1200" kumimoji="1" lang="ja-JP" noProof="0" normalizeH="0" spc="0" strike="noStrike" sz="3200" u="none">
                <a:ln>
                  <a:noFill/>
                </a:ln>
                <a:solidFill>
                  <a:srgbClr val="000000"/>
                </a:solidFill>
                <a:effectLst/>
                <a:uLnTx/>
                <a:uFillTx/>
                <a:latin charset="0" panose="020B0604020202020204" pitchFamily="34" typeface="Arial"/>
                <a:ea charset="-128" panose="020B0600070205080204" pitchFamily="50" typeface="ＭＳ Ｐゴシック"/>
                <a:cs typeface="+mn-cs"/>
              </a:rPr>
              <a:t>，</a:t>
            </a:r>
            <a:r>
              <a:rPr altLang="ja-JP" b="0" baseline="0" cap="none" dirty="0" i="0" kern="1200" kumimoji="1" lang="en-US" noProof="0" normalizeH="0" spc="0" strike="noStrike" sz="3200" u="none">
                <a:ln>
                  <a:noFill/>
                </a:ln>
                <a:solidFill>
                  <a:srgbClr val="000000"/>
                </a:solidFill>
                <a:effectLst/>
                <a:uLnTx/>
                <a:uFillTx/>
                <a:latin charset="0" panose="020B0604020202020204" pitchFamily="34" typeface="Arial"/>
                <a:ea charset="-128" panose="020B0600070205080204" pitchFamily="50" typeface="ＭＳ Ｐゴシック"/>
                <a:cs typeface="+mn-cs"/>
              </a:rPr>
              <a:t>44</a:t>
            </a:r>
            <a:r>
              <a:rPr altLang="en-US" b="0" baseline="0" cap="none" dirty="0" err="1" i="0" kern="1200" kumimoji="1" lang="ja-JP" noProof="0" normalizeH="0" spc="0" strike="noStrike" sz="3200" u="none">
                <a:ln>
                  <a:noFill/>
                </a:ln>
                <a:solidFill>
                  <a:srgbClr val="000000"/>
                </a:solidFill>
                <a:effectLst/>
                <a:uLnTx/>
                <a:uFillTx/>
                <a:latin charset="0" panose="020B0604020202020204" pitchFamily="34" typeface="Arial"/>
                <a:ea charset="-128" panose="020B0600070205080204" pitchFamily="50" typeface="ＭＳ Ｐゴシック"/>
                <a:cs typeface="+mn-cs"/>
              </a:rPr>
              <a:t>，</a:t>
            </a:r>
            <a:r>
              <a:rPr altLang="ja-JP" dirty="0" kern="0" lang="en-US" sz="3200">
                <a:solidFill>
                  <a:srgbClr val="000000"/>
                </a:solidFill>
                <a:latin charset="0" typeface="Arial"/>
                <a:ea charset="-128" typeface="ＭＳ Ｐゴシック"/>
              </a:rPr>
              <a:t>67</a:t>
            </a:r>
            <a:r>
              <a:rPr altLang="en-US" dirty="0" kern="0" lang="ja-JP" sz="3200">
                <a:solidFill>
                  <a:srgbClr val="000000"/>
                </a:solidFill>
                <a:latin charset="0" typeface="Arial"/>
                <a:ea charset="-128" typeface="ＭＳ Ｐゴシック"/>
              </a:rPr>
              <a:t>～</a:t>
            </a:r>
            <a:r>
              <a:rPr altLang="ja-JP" dirty="0" kern="0" lang="en-US" sz="3200">
                <a:solidFill>
                  <a:srgbClr val="000000"/>
                </a:solidFill>
                <a:latin charset="0" typeface="Arial"/>
                <a:ea charset="-128" typeface="ＭＳ Ｐゴシック"/>
              </a:rPr>
              <a:t>68</a:t>
            </a: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p>
        </p:txBody>
      </p:sp>
      <p:sp>
        <p:nvSpPr>
          <p:cNvPr id="7" name="Rectangle 8">
            <a:extLst>
              <a:ext uri="{FF2B5EF4-FFF2-40B4-BE49-F238E27FC236}">
                <a16:creationId xmlns:a16="http://schemas.microsoft.com/office/drawing/2014/main" id="{ED479CE6-ACAA-4E6F-BE85-12B6E7F29473}"/>
              </a:ext>
            </a:extLst>
          </p:cNvPr>
          <p:cNvSpPr txBox="1">
            <a:spLocks noChangeArrowheads="1"/>
          </p:cNvSpPr>
          <p:nvPr/>
        </p:nvSpPr>
        <p:spPr bwMode="auto">
          <a:xfrm>
            <a:off x="984000" y="1629000"/>
            <a:ext cx="10152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lstStyle>
            <a:lvl1pPr algn="l" eaLnBrk="0" fontAlgn="base" hangingPunct="0" indent="-342900" marL="342900" rtl="0">
              <a:spcBef>
                <a:spcPct val="20000"/>
              </a:spcBef>
              <a:spcAft>
                <a:spcPct val="0"/>
              </a:spcAft>
              <a:buChar char="•"/>
              <a:defRPr kumimoji="1"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kumimoji="1" sz="2800">
                <a:solidFill>
                  <a:schemeClr val="tx1"/>
                </a:solidFill>
                <a:latin typeface="+mn-lt"/>
                <a:ea typeface="+mn-ea"/>
              </a:defRPr>
            </a:lvl2pPr>
            <a:lvl3pPr algn="l" eaLnBrk="0" fontAlgn="base" hangingPunct="0" indent="-228600" marL="1143000" rtl="0">
              <a:spcBef>
                <a:spcPct val="20000"/>
              </a:spcBef>
              <a:spcAft>
                <a:spcPct val="0"/>
              </a:spcAft>
              <a:buChar char="•"/>
              <a:defRPr kumimoji="1" sz="2400">
                <a:solidFill>
                  <a:schemeClr val="tx1"/>
                </a:solidFill>
                <a:latin typeface="+mn-lt"/>
                <a:ea typeface="+mn-ea"/>
              </a:defRPr>
            </a:lvl3pPr>
            <a:lvl4pPr algn="l" eaLnBrk="0" fontAlgn="base" hangingPunct="0" indent="-228600" marL="1600200" rtl="0">
              <a:spcBef>
                <a:spcPct val="20000"/>
              </a:spcBef>
              <a:spcAft>
                <a:spcPct val="0"/>
              </a:spcAft>
              <a:buChar char="–"/>
              <a:defRPr kumimoji="1" sz="2000">
                <a:solidFill>
                  <a:schemeClr val="tx1"/>
                </a:solidFill>
                <a:latin typeface="+mn-lt"/>
                <a:ea typeface="+mn-ea"/>
              </a:defRPr>
            </a:lvl4pPr>
            <a:lvl5pPr algn="l" eaLnBrk="0" fontAlgn="base" hangingPunct="0" indent="-228600" marL="2057400" rtl="0">
              <a:spcBef>
                <a:spcPct val="20000"/>
              </a:spcBef>
              <a:spcAft>
                <a:spcPct val="0"/>
              </a:spcAft>
              <a:buChar char="»"/>
              <a:defRPr kumimoji="1" sz="2000">
                <a:solidFill>
                  <a:schemeClr val="tx1"/>
                </a:solidFill>
                <a:latin typeface="+mn-lt"/>
                <a:ea typeface="+mn-ea"/>
              </a:defRPr>
            </a:lvl5pPr>
            <a:lvl6pPr algn="l" fontAlgn="base" indent="-228600" marL="2514600" rtl="0">
              <a:spcBef>
                <a:spcPct val="20000"/>
              </a:spcBef>
              <a:spcAft>
                <a:spcPct val="0"/>
              </a:spcAft>
              <a:buChar char="»"/>
              <a:defRPr kumimoji="1" sz="2000">
                <a:solidFill>
                  <a:schemeClr val="tx1"/>
                </a:solidFill>
                <a:latin typeface="+mn-lt"/>
                <a:ea typeface="+mn-ea"/>
              </a:defRPr>
            </a:lvl6pPr>
            <a:lvl7pPr algn="l" fontAlgn="base" indent="-228600" marL="2971800" rtl="0">
              <a:spcBef>
                <a:spcPct val="20000"/>
              </a:spcBef>
              <a:spcAft>
                <a:spcPct val="0"/>
              </a:spcAft>
              <a:buChar char="»"/>
              <a:defRPr kumimoji="1" sz="2000">
                <a:solidFill>
                  <a:schemeClr val="tx1"/>
                </a:solidFill>
                <a:latin typeface="+mn-lt"/>
                <a:ea typeface="+mn-ea"/>
              </a:defRPr>
            </a:lvl7pPr>
            <a:lvl8pPr algn="l" fontAlgn="base" indent="-228600" marL="3429000" rtl="0">
              <a:spcBef>
                <a:spcPct val="20000"/>
              </a:spcBef>
              <a:spcAft>
                <a:spcPct val="0"/>
              </a:spcAft>
              <a:buChar char="»"/>
              <a:defRPr kumimoji="1" sz="2000">
                <a:solidFill>
                  <a:schemeClr val="tx1"/>
                </a:solidFill>
                <a:latin typeface="+mn-lt"/>
                <a:ea typeface="+mn-ea"/>
              </a:defRPr>
            </a:lvl8pPr>
            <a:lvl9pPr algn="l" fontAlgn="base" indent="-228600" marL="3886200" rtl="0">
              <a:spcBef>
                <a:spcPct val="20000"/>
              </a:spcBef>
              <a:spcAft>
                <a:spcPct val="0"/>
              </a:spcAft>
              <a:buChar char="»"/>
              <a:defRPr kumimoji="1" sz="2000">
                <a:solidFill>
                  <a:schemeClr val="tx1"/>
                </a:solidFill>
                <a:latin typeface="+mn-lt"/>
                <a:ea typeface="+mn-ea"/>
              </a:defRPr>
            </a:lvl9pPr>
          </a:lstStyle>
          <a:p>
            <a:pPr algn="just" eaLnBrk="1" hangingPunct="1">
              <a:spcBef>
                <a:spcPts val="600"/>
              </a:spcBef>
              <a:spcAft>
                <a:spcPts val="600"/>
              </a:spcAft>
              <a:buFont charset="2" panose="05000000000000000000" pitchFamily="2" typeface="Wingdings"/>
              <a:buChar char="l"/>
              <a:defRPr/>
            </a:pPr>
            <a:r>
              <a:rPr altLang="en-US" dirty="0" lang="ja-JP" sz="2200">
                <a:solidFill>
                  <a:srgbClr val="000000"/>
                </a:solidFill>
                <a:latin typeface="Arial"/>
                <a:ea typeface="ＭＳ Ｐゴシック"/>
              </a:rPr>
              <a:t>　おもて面の「</a:t>
            </a:r>
            <a:r>
              <a:rPr altLang="ja-JP" dirty="0" lang="en-US" sz="2200">
                <a:solidFill>
                  <a:srgbClr val="000000"/>
                </a:solidFill>
                <a:latin typeface="Arial"/>
                <a:ea typeface="ＭＳ Ｐゴシック"/>
              </a:rPr>
              <a:t>1</a:t>
            </a:r>
            <a:r>
              <a:rPr altLang="en-US" dirty="0" lang="ja-JP" sz="2200">
                <a:solidFill>
                  <a:srgbClr val="000000"/>
                </a:solidFill>
                <a:latin typeface="Arial"/>
                <a:ea typeface="ＭＳ Ｐゴシック"/>
              </a:rPr>
              <a:t> 別室の設定を必要とする理由」を必ず記入。</a:t>
            </a:r>
            <a:endParaRPr altLang="ja-JP" dirty="0" lang="en-US" sz="2200">
              <a:solidFill>
                <a:srgbClr val="000000"/>
              </a:solidFill>
              <a:latin typeface="Arial"/>
              <a:ea typeface="ＭＳ Ｐゴシック"/>
            </a:endParaRPr>
          </a:p>
          <a:p>
            <a:pPr algn="just" eaLnBrk="1" hangingPunct="1">
              <a:spcBef>
                <a:spcPts val="300"/>
              </a:spcBef>
              <a:spcAft>
                <a:spcPts val="600"/>
              </a:spcAft>
              <a:buFont charset="2" panose="05000000000000000000" pitchFamily="2" typeface="Wingdings"/>
              <a:buChar char="l"/>
              <a:defRPr/>
            </a:pPr>
            <a:r>
              <a:rPr altLang="en-US" dirty="0" lang="ja-JP" sz="2200">
                <a:solidFill>
                  <a:srgbClr val="000000"/>
                </a:solidFill>
                <a:latin typeface="Arial"/>
                <a:ea typeface="ＭＳ Ｐゴシック"/>
              </a:rPr>
              <a:t>　個室（試験室に受験者</a:t>
            </a:r>
            <a:r>
              <a:rPr altLang="ja-JP" dirty="0" lang="en-US" sz="2200">
                <a:solidFill>
                  <a:srgbClr val="000000"/>
                </a:solidFill>
                <a:latin typeface="Arial"/>
                <a:ea typeface="ＭＳ Ｐゴシック"/>
              </a:rPr>
              <a:t>1</a:t>
            </a:r>
            <a:r>
              <a:rPr altLang="en-US" dirty="0" lang="ja-JP" sz="2200">
                <a:solidFill>
                  <a:srgbClr val="000000"/>
                </a:solidFill>
                <a:latin typeface="Arial"/>
                <a:ea typeface="ＭＳ Ｐゴシック"/>
              </a:rPr>
              <a:t>名）を必要とする場合は，必ず，裏面の「個室を必要とする明確な理由」を詳しく記入。</a:t>
            </a:r>
            <a:endParaRPr altLang="ja-JP" dirty="0" lang="en-US" sz="2200">
              <a:solidFill>
                <a:srgbClr val="000000"/>
              </a:solidFill>
              <a:latin typeface="Arial"/>
              <a:ea typeface="ＭＳ Ｐゴシック"/>
            </a:endParaRPr>
          </a:p>
        </p:txBody>
      </p:sp>
      <p:sp>
        <p:nvSpPr>
          <p:cNvPr id="8" name="正方形/長方形 7">
            <a:extLst>
              <a:ext uri="{FF2B5EF4-FFF2-40B4-BE49-F238E27FC236}">
                <a16:creationId xmlns:a16="http://schemas.microsoft.com/office/drawing/2014/main" id="{D00A0454-2CA5-4CD4-9E26-9BF94E45313E}"/>
              </a:ext>
            </a:extLst>
          </p:cNvPr>
          <p:cNvSpPr/>
          <p:nvPr/>
        </p:nvSpPr>
        <p:spPr bwMode="auto">
          <a:xfrm>
            <a:off x="840000" y="2930307"/>
            <a:ext cx="10584000" cy="2955755"/>
          </a:xfrm>
          <a:prstGeom prst="rect">
            <a:avLst/>
          </a:prstGeom>
          <a:solidFill>
            <a:srgbClr val="DAEDEF"/>
          </a:solidFill>
          <a:ln/>
        </p:spPr>
        <p:style>
          <a:lnRef idx="2">
            <a:schemeClr val="accent2"/>
          </a:lnRef>
          <a:fillRef idx="1">
            <a:schemeClr val="lt1"/>
          </a:fillRef>
          <a:effectRef idx="0">
            <a:schemeClr val="accent2"/>
          </a:effectRef>
          <a:fontRef idx="minor">
            <a:schemeClr val="dk1"/>
          </a:fontRef>
        </p:style>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lang="ja-JP">
              <a:solidFill>
                <a:srgbClr val="000000"/>
              </a:solidFill>
              <a:latin charset="0" typeface="Arial"/>
              <a:ea charset="-128" pitchFamily="50" typeface="ＭＳ Ｐゴシック"/>
            </a:endParaRPr>
          </a:p>
        </p:txBody>
      </p:sp>
      <p:sp>
        <p:nvSpPr>
          <p:cNvPr id="9" name="テキスト ボックス 8">
            <a:extLst>
              <a:ext uri="{FF2B5EF4-FFF2-40B4-BE49-F238E27FC236}">
                <a16:creationId xmlns:a16="http://schemas.microsoft.com/office/drawing/2014/main" id="{0DF0C812-E019-4754-8AFB-00D177064821}"/>
              </a:ext>
            </a:extLst>
          </p:cNvPr>
          <p:cNvSpPr txBox="1"/>
          <p:nvPr/>
        </p:nvSpPr>
        <p:spPr>
          <a:xfrm>
            <a:off x="2032881" y="3000535"/>
            <a:ext cx="8064896" cy="430887"/>
          </a:xfrm>
          <a:prstGeom prst="rect">
            <a:avLst/>
          </a:prstGeom>
          <a:noFill/>
        </p:spPr>
        <p:txBody>
          <a:bodyPr rtlCol="0" wrap="square">
            <a:spAutoFit/>
          </a:bodyPr>
          <a:lstStyle/>
          <a:p>
            <a:pPr algn="ctr">
              <a:defRPr/>
            </a:pPr>
            <a:r>
              <a:rPr altLang="en-US" dirty="0" lang="ja-JP" sz="2200" u="sng">
                <a:latin charset="-128" panose="020B0600070205080204" pitchFamily="50" typeface="ＭＳ Ｐゴシック"/>
              </a:rPr>
              <a:t>過去に個室が許可された主な例</a:t>
            </a:r>
          </a:p>
        </p:txBody>
      </p:sp>
      <p:sp>
        <p:nvSpPr>
          <p:cNvPr id="10" name="Rectangle 8">
            <a:extLst>
              <a:ext uri="{FF2B5EF4-FFF2-40B4-BE49-F238E27FC236}">
                <a16:creationId xmlns:a16="http://schemas.microsoft.com/office/drawing/2014/main" id="{7BB599AE-B46E-419C-88CB-C4F48BA7048D}"/>
              </a:ext>
            </a:extLst>
          </p:cNvPr>
          <p:cNvSpPr txBox="1">
            <a:spLocks noChangeArrowheads="1"/>
          </p:cNvSpPr>
          <p:nvPr/>
        </p:nvSpPr>
        <p:spPr bwMode="auto">
          <a:xfrm>
            <a:off x="920024" y="3542059"/>
            <a:ext cx="10440000" cy="25544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lstStyle>
            <a:lvl1pPr algn="l" eaLnBrk="0" fontAlgn="base" hangingPunct="0" indent="-342900" marL="342900" rtl="0">
              <a:spcBef>
                <a:spcPct val="20000"/>
              </a:spcBef>
              <a:spcAft>
                <a:spcPct val="0"/>
              </a:spcAft>
              <a:buChar char="•"/>
              <a:defRPr kumimoji="1"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kumimoji="1" sz="2800">
                <a:solidFill>
                  <a:schemeClr val="tx1"/>
                </a:solidFill>
                <a:latin typeface="+mn-lt"/>
                <a:ea typeface="+mn-ea"/>
              </a:defRPr>
            </a:lvl2pPr>
            <a:lvl3pPr algn="l" eaLnBrk="0" fontAlgn="base" hangingPunct="0" indent="-228600" marL="1143000" rtl="0">
              <a:spcBef>
                <a:spcPct val="20000"/>
              </a:spcBef>
              <a:spcAft>
                <a:spcPct val="0"/>
              </a:spcAft>
              <a:buChar char="•"/>
              <a:defRPr kumimoji="1" sz="2400">
                <a:solidFill>
                  <a:schemeClr val="tx1"/>
                </a:solidFill>
                <a:latin typeface="+mn-lt"/>
                <a:ea typeface="+mn-ea"/>
              </a:defRPr>
            </a:lvl3pPr>
            <a:lvl4pPr algn="l" eaLnBrk="0" fontAlgn="base" hangingPunct="0" indent="-228600" marL="1600200" rtl="0">
              <a:spcBef>
                <a:spcPct val="20000"/>
              </a:spcBef>
              <a:spcAft>
                <a:spcPct val="0"/>
              </a:spcAft>
              <a:buChar char="–"/>
              <a:defRPr kumimoji="1" sz="2000">
                <a:solidFill>
                  <a:schemeClr val="tx1"/>
                </a:solidFill>
                <a:latin typeface="+mn-lt"/>
                <a:ea typeface="+mn-ea"/>
              </a:defRPr>
            </a:lvl4pPr>
            <a:lvl5pPr algn="l" eaLnBrk="0" fontAlgn="base" hangingPunct="0" indent="-228600" marL="2057400" rtl="0">
              <a:spcBef>
                <a:spcPct val="20000"/>
              </a:spcBef>
              <a:spcAft>
                <a:spcPct val="0"/>
              </a:spcAft>
              <a:buChar char="»"/>
              <a:defRPr kumimoji="1" sz="2000">
                <a:solidFill>
                  <a:schemeClr val="tx1"/>
                </a:solidFill>
                <a:latin typeface="+mn-lt"/>
                <a:ea typeface="+mn-ea"/>
              </a:defRPr>
            </a:lvl5pPr>
            <a:lvl6pPr algn="l" fontAlgn="base" indent="-228600" marL="2514600" rtl="0">
              <a:spcBef>
                <a:spcPct val="20000"/>
              </a:spcBef>
              <a:spcAft>
                <a:spcPct val="0"/>
              </a:spcAft>
              <a:buChar char="»"/>
              <a:defRPr kumimoji="1" sz="2000">
                <a:solidFill>
                  <a:schemeClr val="tx1"/>
                </a:solidFill>
                <a:latin typeface="+mn-lt"/>
                <a:ea typeface="+mn-ea"/>
              </a:defRPr>
            </a:lvl6pPr>
            <a:lvl7pPr algn="l" fontAlgn="base" indent="-228600" marL="2971800" rtl="0">
              <a:spcBef>
                <a:spcPct val="20000"/>
              </a:spcBef>
              <a:spcAft>
                <a:spcPct val="0"/>
              </a:spcAft>
              <a:buChar char="»"/>
              <a:defRPr kumimoji="1" sz="2000">
                <a:solidFill>
                  <a:schemeClr val="tx1"/>
                </a:solidFill>
                <a:latin typeface="+mn-lt"/>
                <a:ea typeface="+mn-ea"/>
              </a:defRPr>
            </a:lvl7pPr>
            <a:lvl8pPr algn="l" fontAlgn="base" indent="-228600" marL="3429000" rtl="0">
              <a:spcBef>
                <a:spcPct val="20000"/>
              </a:spcBef>
              <a:spcAft>
                <a:spcPct val="0"/>
              </a:spcAft>
              <a:buChar char="»"/>
              <a:defRPr kumimoji="1" sz="2000">
                <a:solidFill>
                  <a:schemeClr val="tx1"/>
                </a:solidFill>
                <a:latin typeface="+mn-lt"/>
                <a:ea typeface="+mn-ea"/>
              </a:defRPr>
            </a:lvl8pPr>
            <a:lvl9pPr algn="l" fontAlgn="base" indent="-228600" marL="3886200" rtl="0">
              <a:spcBef>
                <a:spcPct val="20000"/>
              </a:spcBef>
              <a:spcAft>
                <a:spcPct val="0"/>
              </a:spcAft>
              <a:buChar char="»"/>
              <a:defRPr kumimoji="1" sz="2000">
                <a:solidFill>
                  <a:schemeClr val="tx1"/>
                </a:solidFill>
                <a:latin typeface="+mn-lt"/>
                <a:ea typeface="+mn-ea"/>
              </a:defRPr>
            </a:lvl9pPr>
          </a:lstStyle>
          <a:p>
            <a:pPr eaLnBrk="1" hangingPunct="1">
              <a:spcBef>
                <a:spcPts val="0"/>
              </a:spcBef>
              <a:spcAft>
                <a:spcPts val="0"/>
              </a:spcAft>
              <a:defRPr/>
            </a:pPr>
            <a:r>
              <a:rPr altLang="en-US" dirty="0" lang="ja-JP" sz="2000">
                <a:solidFill>
                  <a:srgbClr val="000000"/>
                </a:solidFill>
                <a:latin typeface="Arial"/>
                <a:ea typeface="ＭＳ Ｐゴシック"/>
              </a:rPr>
              <a:t>易感染状態であり，他者との接触によるウイルス感染等のリスクが高く，感染すると</a:t>
            </a:r>
            <a:endParaRPr altLang="ja-JP" dirty="0" lang="en-US" sz="2000">
              <a:solidFill>
                <a:srgbClr val="000000"/>
              </a:solidFill>
              <a:latin typeface="Arial"/>
              <a:ea typeface="ＭＳ Ｐゴシック"/>
            </a:endParaRPr>
          </a:p>
          <a:p>
            <a:pPr eaLnBrk="1" hangingPunct="1" indent="0" marL="0">
              <a:spcBef>
                <a:spcPts val="0"/>
              </a:spcBef>
              <a:spcAft>
                <a:spcPts val="0"/>
              </a:spcAft>
              <a:buNone/>
              <a:defRPr/>
            </a:pPr>
            <a:r>
              <a:rPr altLang="en-US" dirty="0" lang="ja-JP" sz="2000">
                <a:solidFill>
                  <a:srgbClr val="000000"/>
                </a:solidFill>
                <a:latin typeface="Arial"/>
                <a:ea typeface="ＭＳ Ｐゴシック"/>
              </a:rPr>
              <a:t>　重症化するおそれがあるため</a:t>
            </a:r>
            <a:endParaRPr altLang="ja-JP" dirty="0" lang="en-US" sz="2000">
              <a:solidFill>
                <a:srgbClr val="000000"/>
              </a:solidFill>
              <a:latin typeface="Arial"/>
              <a:ea typeface="ＭＳ Ｐゴシック"/>
            </a:endParaRPr>
          </a:p>
          <a:p>
            <a:pPr eaLnBrk="1" hangingPunct="1" indent="0" marL="0">
              <a:spcBef>
                <a:spcPts val="0"/>
              </a:spcBef>
              <a:spcAft>
                <a:spcPts val="0"/>
              </a:spcAft>
              <a:buNone/>
              <a:defRPr/>
            </a:pPr>
            <a:r>
              <a:rPr altLang="en-US" dirty="0" lang="ja-JP" sz="2000">
                <a:solidFill>
                  <a:srgbClr val="000000"/>
                </a:solidFill>
                <a:latin typeface="Arial"/>
                <a:ea typeface="ＭＳ Ｐゴシック"/>
              </a:rPr>
              <a:t>　</a:t>
            </a:r>
            <a:r>
              <a:rPr altLang="ja-JP" dirty="0" lang="en-US" sz="2000">
                <a:solidFill>
                  <a:srgbClr val="000000"/>
                </a:solidFill>
                <a:latin typeface="Arial"/>
                <a:ea typeface="ＭＳ Ｐゴシック"/>
              </a:rPr>
              <a:t>※  </a:t>
            </a:r>
            <a:r>
              <a:rPr altLang="en-US" dirty="0" lang="ja-JP" sz="2000">
                <a:solidFill>
                  <a:srgbClr val="000000"/>
                </a:solidFill>
                <a:latin typeface="Arial"/>
                <a:ea typeface="ＭＳ Ｐゴシック"/>
              </a:rPr>
              <a:t>「</a:t>
            </a:r>
            <a:r>
              <a:rPr altLang="ja-JP" dirty="0" lang="en-US" sz="2000">
                <a:solidFill>
                  <a:srgbClr val="000000"/>
                </a:solidFill>
                <a:latin typeface="Arial"/>
                <a:ea typeface="ＭＳ Ｐゴシック"/>
              </a:rPr>
              <a:t>3-5 </a:t>
            </a:r>
            <a:r>
              <a:rPr altLang="en-US" dirty="0" lang="ja-JP" sz="2000">
                <a:solidFill>
                  <a:srgbClr val="000000"/>
                </a:solidFill>
                <a:latin typeface="Arial"/>
                <a:ea typeface="ＭＳ Ｐゴシック"/>
              </a:rPr>
              <a:t>重症化リスクの高い基礎疾患等を有する場合」（</a:t>
            </a:r>
            <a:r>
              <a:rPr altLang="ja-JP" dirty="0" lang="en-US" sz="2000">
                <a:solidFill>
                  <a:srgbClr val="000000"/>
                </a:solidFill>
                <a:latin typeface="Arial"/>
                <a:ea typeface="ＭＳ Ｐゴシック"/>
              </a:rPr>
              <a:t>24</a:t>
            </a:r>
            <a:r>
              <a:rPr altLang="en-US" dirty="0" lang="ja-JP" sz="2000">
                <a:solidFill>
                  <a:srgbClr val="000000"/>
                </a:solidFill>
                <a:latin typeface="Arial"/>
                <a:ea typeface="ＭＳ Ｐゴシック"/>
              </a:rPr>
              <a:t>ページ）も併せて確認。</a:t>
            </a:r>
            <a:endParaRPr altLang="ja-JP" dirty="0" lang="en-US" sz="2000">
              <a:solidFill>
                <a:srgbClr val="000000"/>
              </a:solidFill>
              <a:latin typeface="Arial"/>
              <a:ea typeface="ＭＳ Ｐゴシック"/>
            </a:endParaRPr>
          </a:p>
          <a:p>
            <a:pPr eaLnBrk="1" hangingPunct="1">
              <a:spcBef>
                <a:spcPts val="600"/>
              </a:spcBef>
              <a:spcAft>
                <a:spcPts val="0"/>
              </a:spcAft>
              <a:defRPr/>
            </a:pPr>
            <a:r>
              <a:rPr altLang="en-US" dirty="0" lang="ja-JP" sz="2000">
                <a:solidFill>
                  <a:srgbClr val="000000"/>
                </a:solidFill>
                <a:latin typeface="Arial"/>
                <a:ea typeface="ＭＳ Ｐゴシック"/>
              </a:rPr>
              <a:t>症状が，他の受験者の解答に影響を与えるため　  など</a:t>
            </a:r>
            <a:endParaRPr altLang="ja-JP" dirty="0" lang="en-US" sz="2000">
              <a:solidFill>
                <a:srgbClr val="000000"/>
              </a:solidFill>
              <a:latin typeface="Arial"/>
              <a:ea typeface="ＭＳ Ｐゴシック"/>
            </a:endParaRPr>
          </a:p>
          <a:p>
            <a:pPr eaLnBrk="1" hangingPunct="1" indent="0" marL="0">
              <a:spcBef>
                <a:spcPts val="1600"/>
              </a:spcBef>
              <a:spcAft>
                <a:spcPts val="0"/>
              </a:spcAft>
              <a:buNone/>
              <a:defRPr/>
            </a:pPr>
            <a:r>
              <a:rPr altLang="ja-JP" dirty="0" lang="en-US" sz="2000">
                <a:solidFill>
                  <a:srgbClr val="FF0000"/>
                </a:solidFill>
                <a:latin typeface="Arial"/>
                <a:ea typeface="ＭＳ Ｐゴシック"/>
              </a:rPr>
              <a:t>   </a:t>
            </a:r>
            <a:r>
              <a:rPr altLang="ja-JP" dirty="0" lang="en-US" sz="2000" u="sng">
                <a:solidFill>
                  <a:srgbClr val="FF0000"/>
                </a:solidFill>
                <a:latin typeface="Arial"/>
                <a:ea typeface="ＭＳ Ｐゴシック"/>
              </a:rPr>
              <a:t>※</a:t>
            </a:r>
            <a:r>
              <a:rPr altLang="en-US" dirty="0" lang="ja-JP" sz="2000" u="sng">
                <a:solidFill>
                  <a:srgbClr val="FF0000"/>
                </a:solidFill>
                <a:latin typeface="Arial"/>
                <a:ea typeface="ＭＳ Ｐゴシック"/>
              </a:rPr>
              <a:t>　「頻回にトイレに行くため」や「個室の方が集中できる」などの理由では許可されない。</a:t>
            </a:r>
            <a:endParaRPr altLang="ja-JP" dirty="0" lang="en-US" sz="2000" u="sng">
              <a:solidFill>
                <a:srgbClr val="FF0000"/>
              </a:solidFill>
              <a:latin typeface="Arial"/>
              <a:ea typeface="ＭＳ Ｐゴシック"/>
            </a:endParaRPr>
          </a:p>
        </p:txBody>
      </p:sp>
      <p:sp>
        <p:nvSpPr>
          <p:cNvPr id="12" name="テキスト ボックス 11">
            <a:extLst>
              <a:ext uri="{FF2B5EF4-FFF2-40B4-BE49-F238E27FC236}">
                <a16:creationId xmlns:a16="http://schemas.microsoft.com/office/drawing/2014/main" id="{165A31B3-D65B-4939-AFFC-B9E8758A8F61}"/>
              </a:ext>
            </a:extLst>
          </p:cNvPr>
          <p:cNvSpPr txBox="1"/>
          <p:nvPr/>
        </p:nvSpPr>
        <p:spPr>
          <a:xfrm>
            <a:off x="408000" y="1019696"/>
            <a:ext cx="11211501" cy="515603"/>
          </a:xfrm>
          <a:prstGeom prst="rect">
            <a:avLst/>
          </a:prstGeom>
          <a:solidFill>
            <a:srgbClr val="FFCC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0" wrap="square">
            <a:noAutofit/>
          </a:bodyPr>
          <a:lstStyle/>
          <a:p>
            <a:pPr lvl="0"/>
            <a:r>
              <a:rPr altLang="en-US" b="1" dirty="0" lang="zh-TW" sz="2800">
                <a:solidFill>
                  <a:schemeClr val="tx1"/>
                </a:solidFill>
                <a:latin charset="-128" panose="020B0600070205080204" pitchFamily="50" typeface="ＭＳ Ｐゴシック"/>
                <a:ea charset="-128" panose="020B0600070205080204" pitchFamily="50" typeface="ＭＳ Ｐゴシック"/>
              </a:rPr>
              <a:t>　</a:t>
            </a:r>
            <a:r>
              <a:rPr altLang="en-US" b="1" dirty="0" lang="ja-JP" sz="2800">
                <a:solidFill>
                  <a:schemeClr val="tx1"/>
                </a:solidFill>
                <a:latin charset="-128" panose="020B0600070205080204" pitchFamily="50" typeface="ＭＳ Ｐゴシック"/>
                <a:ea charset="-128" panose="020B0600070205080204" pitchFamily="50" typeface="ＭＳ Ｐゴシック"/>
              </a:rPr>
              <a:t>　</a:t>
            </a:r>
            <a:r>
              <a:rPr altLang="ja-JP" b="1" dirty="0" lang="en-US" sz="2800">
                <a:solidFill>
                  <a:schemeClr val="tx1"/>
                </a:solidFill>
                <a:latin charset="-128" panose="020B0600070205080204" pitchFamily="50" typeface="ＭＳ Ｐゴシック"/>
                <a:ea charset="-128" panose="020B0600070205080204" pitchFamily="50" typeface="ＭＳ Ｐゴシック"/>
              </a:rPr>
              <a:t>【C</a:t>
            </a:r>
            <a:r>
              <a:rPr altLang="en-US" b="1" dirty="0" lang="ja-JP" sz="2800">
                <a:solidFill>
                  <a:schemeClr val="tx1"/>
                </a:solidFill>
                <a:latin charset="-128" panose="020B0600070205080204" pitchFamily="50" typeface="ＭＳ Ｐゴシック"/>
                <a:ea charset="-128" panose="020B0600070205080204" pitchFamily="50" typeface="ＭＳ Ｐゴシック"/>
              </a:rPr>
              <a:t>４</a:t>
            </a:r>
            <a:r>
              <a:rPr altLang="ja-JP" b="1" dirty="0" lang="en-US" sz="2800">
                <a:solidFill>
                  <a:schemeClr val="tx1"/>
                </a:solidFill>
                <a:latin charset="-128" panose="020B0600070205080204" pitchFamily="50" typeface="ＭＳ Ｐゴシック"/>
                <a:ea charset="-128" panose="020B0600070205080204" pitchFamily="50" typeface="ＭＳ Ｐゴシック"/>
              </a:rPr>
              <a:t>】</a:t>
            </a:r>
            <a:r>
              <a:rPr altLang="en-US" b="1" dirty="0" lang="ja-JP" sz="2800">
                <a:solidFill>
                  <a:schemeClr val="tx1"/>
                </a:solidFill>
                <a:latin charset="-128" panose="020B0600070205080204" pitchFamily="50" typeface="ＭＳ Ｐゴシック"/>
                <a:ea charset="-128" panose="020B0600070205080204" pitchFamily="50" typeface="ＭＳ Ｐゴシック"/>
              </a:rPr>
              <a:t>状況報告書（別室の設定）</a:t>
            </a:r>
          </a:p>
        </p:txBody>
      </p:sp>
    </p:spTree>
    <p:extLst>
      <p:ext uri="{BB962C8B-B14F-4D97-AF65-F5344CB8AC3E}">
        <p14:creationId xmlns:p14="http://schemas.microsoft.com/office/powerpoint/2010/main" val="3473267631"/>
      </p:ext>
    </p:extLst>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16</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3312000" cy="584775"/>
          </a:xfrm>
          <a:prstGeom prst="rect">
            <a:avLst/>
          </a:prstGeom>
        </p:spPr>
        <p:txBody>
          <a:bodyPr wrap="square">
            <a:spAutoFit/>
          </a:bodyPr>
          <a:lstStyle/>
          <a:p>
            <a:pPr eaLnBrk="1" hangingPunct="1" lvl="0">
              <a:spcBef>
                <a:spcPts val="2400"/>
              </a:spcBef>
              <a:defRPr/>
            </a:pP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r>
              <a:rPr altLang="ja-JP"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P</a:t>
            </a:r>
            <a:r>
              <a:rPr altLang="ja-JP" dirty="0" lang="en-US" sz="3200">
                <a:solidFill>
                  <a:srgbClr val="000000"/>
                </a:solidFill>
              </a:rPr>
              <a:t>45</a:t>
            </a:r>
            <a:r>
              <a:rPr altLang="en-US" dirty="0" err="1" lang="ja-JP" sz="3200">
                <a:solidFill>
                  <a:srgbClr val="000000"/>
                </a:solidFill>
              </a:rPr>
              <a:t>，</a:t>
            </a:r>
            <a:r>
              <a:rPr altLang="ja-JP" dirty="0" lang="en-US" sz="3200">
                <a:solidFill>
                  <a:srgbClr val="000000"/>
                </a:solidFill>
              </a:rPr>
              <a:t>69</a:t>
            </a:r>
            <a:r>
              <a:rPr altLang="en-US" dirty="0" lang="ja-JP" sz="3200">
                <a:solidFill>
                  <a:srgbClr val="000000"/>
                </a:solidFill>
              </a:rPr>
              <a:t>～</a:t>
            </a:r>
            <a:r>
              <a:rPr altLang="ja-JP" dirty="0" lang="en-US" sz="3200">
                <a:solidFill>
                  <a:srgbClr val="000000"/>
                </a:solidFill>
              </a:rPr>
              <a:t>70</a:t>
            </a: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p>
        </p:txBody>
      </p:sp>
      <p:pic>
        <p:nvPicPr>
          <p:cNvPr id="7" name="図 6">
            <a:extLst>
              <a:ext uri="{FF2B5EF4-FFF2-40B4-BE49-F238E27FC236}">
                <a16:creationId xmlns:a16="http://schemas.microsoft.com/office/drawing/2014/main" id="{25BBE525-5E80-4DFA-8E38-D6A403FC9AE8}"/>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a:stretch/>
        </p:blipFill>
        <p:spPr>
          <a:xfrm>
            <a:off x="6649567" y="2113411"/>
            <a:ext cx="4646269" cy="4215178"/>
          </a:xfrm>
          <a:prstGeom prst="rect">
            <a:avLst/>
          </a:prstGeom>
        </p:spPr>
      </p:pic>
      <p:sp>
        <p:nvSpPr>
          <p:cNvPr id="9" name="正方形/長方形 8">
            <a:extLst>
              <a:ext uri="{FF2B5EF4-FFF2-40B4-BE49-F238E27FC236}">
                <a16:creationId xmlns:a16="http://schemas.microsoft.com/office/drawing/2014/main" id="{67F032BC-15E5-4832-8039-13B25FF97EB8}"/>
              </a:ext>
            </a:extLst>
          </p:cNvPr>
          <p:cNvSpPr/>
          <p:nvPr/>
        </p:nvSpPr>
        <p:spPr>
          <a:xfrm>
            <a:off x="1672628" y="5366292"/>
            <a:ext cx="3421164" cy="461665"/>
          </a:xfrm>
          <a:prstGeom prst="rect">
            <a:avLst/>
          </a:prstGeom>
          <a:ln>
            <a:noFill/>
          </a:ln>
        </p:spPr>
        <p:txBody>
          <a:bodyPr wrap="square">
            <a:spAutoFit/>
          </a:bodyPr>
          <a:lstStyle/>
          <a:p>
            <a:pPr>
              <a:defRPr/>
            </a:pPr>
            <a:endParaRPr altLang="en-US" dirty="0" lang="ja-JP" sz="2400">
              <a:solidFill>
                <a:srgbClr val="000000"/>
              </a:solidFill>
            </a:endParaRPr>
          </a:p>
        </p:txBody>
      </p:sp>
      <p:sp>
        <p:nvSpPr>
          <p:cNvPr id="10" name="正方形/長方形 9">
            <a:extLst>
              <a:ext uri="{FF2B5EF4-FFF2-40B4-BE49-F238E27FC236}">
                <a16:creationId xmlns:a16="http://schemas.microsoft.com/office/drawing/2014/main" id="{70B5F261-2CF2-4901-BD1D-BEC71B4209F3}"/>
              </a:ext>
            </a:extLst>
          </p:cNvPr>
          <p:cNvSpPr/>
          <p:nvPr/>
        </p:nvSpPr>
        <p:spPr>
          <a:xfrm>
            <a:off x="480000" y="1629000"/>
            <a:ext cx="5790859" cy="1785104"/>
          </a:xfrm>
          <a:prstGeom prst="rect">
            <a:avLst/>
          </a:prstGeom>
        </p:spPr>
        <p:txBody>
          <a:bodyPr wrap="square">
            <a:spAutoFit/>
          </a:bodyPr>
          <a:lstStyle/>
          <a:p>
            <a:pPr indent="-342900" marL="342900">
              <a:buFont charset="2" panose="05000000000000000000" pitchFamily="2" typeface="Wingdings"/>
              <a:buChar char="l"/>
              <a:defRPr/>
            </a:pPr>
            <a:r>
              <a:rPr altLang="en-US" dirty="0" lang="ja-JP" spc="-150" sz="2200">
                <a:solidFill>
                  <a:srgbClr val="000000"/>
                </a:solidFill>
                <a:latin charset="0" typeface="Arial"/>
              </a:rPr>
              <a:t>　</a:t>
            </a:r>
            <a:r>
              <a:rPr altLang="en-US" dirty="0" lang="ja-JP" sz="2200">
                <a:solidFill>
                  <a:srgbClr val="000000"/>
                </a:solidFill>
                <a:latin charset="0" typeface="Arial"/>
              </a:rPr>
              <a:t>「</a:t>
            </a:r>
            <a:r>
              <a:rPr altLang="ja-JP" dirty="0" lang="en-US" sz="2200">
                <a:solidFill>
                  <a:srgbClr val="000000"/>
                </a:solidFill>
                <a:latin charset="0" typeface="Arial"/>
              </a:rPr>
              <a:t>【A】</a:t>
            </a:r>
            <a:r>
              <a:rPr altLang="en-US" dirty="0" lang="ja-JP" sz="2200">
                <a:solidFill>
                  <a:srgbClr val="000000"/>
                </a:solidFill>
                <a:latin charset="0" typeface="Arial"/>
              </a:rPr>
              <a:t>受験上の配慮申請書（第２面）」で塗りつぶした配慮事項について，「</a:t>
            </a:r>
            <a:r>
              <a:rPr altLang="ja-JP" dirty="0" lang="en-US" sz="2200">
                <a:solidFill>
                  <a:srgbClr val="000000"/>
                </a:solidFill>
                <a:latin charset="0" typeface="Arial"/>
              </a:rPr>
              <a:t>【C5】</a:t>
            </a:r>
            <a:r>
              <a:rPr altLang="en-US" dirty="0" lang="ja-JP" sz="2200">
                <a:solidFill>
                  <a:srgbClr val="000000"/>
                </a:solidFill>
                <a:latin charset="0" typeface="Arial"/>
              </a:rPr>
              <a:t>状況報告書（発達障害関係）」の該当する配慮事項を○で囲み，その配慮事項を必要とする具体的な理由を記入。</a:t>
            </a:r>
            <a:endParaRPr altLang="en-US" dirty="0" lang="ja-JP" sz="2200">
              <a:solidFill>
                <a:srgbClr val="000000"/>
              </a:solidFill>
            </a:endParaRPr>
          </a:p>
        </p:txBody>
      </p:sp>
      <p:sp>
        <p:nvSpPr>
          <p:cNvPr id="11" name="テキスト ボックス 10">
            <a:extLst>
              <a:ext uri="{FF2B5EF4-FFF2-40B4-BE49-F238E27FC236}">
                <a16:creationId xmlns:a16="http://schemas.microsoft.com/office/drawing/2014/main" id="{0F750422-2A62-4DFC-9E84-7DCFFA8D5F36}"/>
              </a:ext>
            </a:extLst>
          </p:cNvPr>
          <p:cNvSpPr txBox="1"/>
          <p:nvPr/>
        </p:nvSpPr>
        <p:spPr>
          <a:xfrm>
            <a:off x="7489447" y="3860266"/>
            <a:ext cx="3744000" cy="405000"/>
          </a:xfrm>
          <a:prstGeom prst="rect">
            <a:avLst/>
          </a:prstGeom>
          <a:noFill/>
          <a:ln w="28575">
            <a:noFill/>
          </a:ln>
        </p:spPr>
        <p:txBody>
          <a:bodyPr bIns="0" lIns="0" rIns="0" rtlCol="0" tIns="0" wrap="square">
            <a:normAutofit fontScale="92500"/>
          </a:bodyPr>
          <a:lstStyle/>
          <a:p>
            <a:pPr>
              <a:lnSpc>
                <a:spcPts val="900"/>
              </a:lnSpc>
              <a:defRPr/>
            </a:pPr>
            <a:r>
              <a:rPr altLang="en-US" dirty="0" lang="ja-JP" sz="900">
                <a:solidFill>
                  <a:srgbClr val="FF0000"/>
                </a:solidFill>
              </a:rPr>
              <a:t>　通常の大きさの文字を認識することが困難であり，文章を読む際に行を読み飛ばしてしまうことが多く，大きな文字のほうが認識しやすい。そのため，普段の授業では，拡大教科書（</a:t>
            </a:r>
            <a:r>
              <a:rPr altLang="ja-JP" dirty="0" lang="en-US" sz="900">
                <a:solidFill>
                  <a:srgbClr val="FF0000"/>
                </a:solidFill>
              </a:rPr>
              <a:t>22</a:t>
            </a:r>
            <a:r>
              <a:rPr altLang="en-US" dirty="0" lang="ja-JP" sz="900">
                <a:solidFill>
                  <a:srgbClr val="FF0000"/>
                </a:solidFill>
              </a:rPr>
              <a:t>ポイント）を使用し，定期考査では，</a:t>
            </a:r>
            <a:r>
              <a:rPr altLang="ja-JP" dirty="0" lang="en-US" sz="900">
                <a:solidFill>
                  <a:srgbClr val="FF0000"/>
                </a:solidFill>
              </a:rPr>
              <a:t>B4</a:t>
            </a:r>
            <a:r>
              <a:rPr altLang="en-US" dirty="0" lang="ja-JP" sz="900">
                <a:solidFill>
                  <a:srgbClr val="FF0000"/>
                </a:solidFill>
              </a:rPr>
              <a:t>サイズを</a:t>
            </a:r>
            <a:r>
              <a:rPr altLang="ja-JP" dirty="0" lang="en-US" sz="900">
                <a:solidFill>
                  <a:srgbClr val="FF0000"/>
                </a:solidFill>
              </a:rPr>
              <a:t>A3</a:t>
            </a:r>
            <a:r>
              <a:rPr altLang="en-US" dirty="0" lang="ja-JP" sz="900">
                <a:solidFill>
                  <a:srgbClr val="FF0000"/>
                </a:solidFill>
              </a:rPr>
              <a:t>サイズに拡大している。</a:t>
            </a:r>
            <a:endParaRPr altLang="ja-JP" dirty="0" lang="en-US" sz="900">
              <a:solidFill>
                <a:srgbClr val="FF0000"/>
              </a:solidFill>
            </a:endParaRPr>
          </a:p>
        </p:txBody>
      </p:sp>
      <p:sp>
        <p:nvSpPr>
          <p:cNvPr id="13" name="円/楕円 2">
            <a:extLst>
              <a:ext uri="{FF2B5EF4-FFF2-40B4-BE49-F238E27FC236}">
                <a16:creationId xmlns:a16="http://schemas.microsoft.com/office/drawing/2014/main" id="{43C6CB50-151D-49DC-867E-81226E5B0775}"/>
              </a:ext>
            </a:extLst>
          </p:cNvPr>
          <p:cNvSpPr/>
          <p:nvPr/>
        </p:nvSpPr>
        <p:spPr bwMode="auto">
          <a:xfrm>
            <a:off x="6949567" y="3758111"/>
            <a:ext cx="428521" cy="397753"/>
          </a:xfrm>
          <a:prstGeom prst="ellipse">
            <a:avLst/>
          </a:prstGeom>
          <a:noFill/>
          <a:ln algn="ctr" cap="flat" cmpd="sng" w="28575">
            <a:solidFill>
              <a:srgbClr val="FF0000"/>
            </a:solidFill>
            <a:prstDash val="solid"/>
            <a:round/>
            <a:headEnd len="med" type="non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lang="ja-JP">
              <a:solidFill>
                <a:srgbClr val="000000"/>
              </a:solidFill>
              <a:latin charset="0" typeface="Arial"/>
            </a:endParaRPr>
          </a:p>
        </p:txBody>
      </p:sp>
      <p:sp>
        <p:nvSpPr>
          <p:cNvPr id="14" name="正方形/長方形 13">
            <a:extLst>
              <a:ext uri="{FF2B5EF4-FFF2-40B4-BE49-F238E27FC236}">
                <a16:creationId xmlns:a16="http://schemas.microsoft.com/office/drawing/2014/main" id="{0F3E6C98-C191-4AEC-A0AD-A27C4C9B6CF7}"/>
              </a:ext>
            </a:extLst>
          </p:cNvPr>
          <p:cNvSpPr/>
          <p:nvPr/>
        </p:nvSpPr>
        <p:spPr bwMode="auto">
          <a:xfrm>
            <a:off x="4659060" y="5563203"/>
            <a:ext cx="154854" cy="17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algn="ctr" cap="flat" cmpd="sng" w="9525">
                <a:solidFill>
                  <a:schemeClr val="tx1"/>
                </a:solidFill>
                <a:prstDash val="solid"/>
                <a:round/>
                <a:headEnd len="med" type="none" w="med"/>
                <a:tailEnd len="med" type="none" w="me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lang="ja-JP">
              <a:solidFill>
                <a:srgbClr val="000000"/>
              </a:solidFill>
              <a:latin charset="0" typeface="Arial"/>
            </a:endParaRPr>
          </a:p>
        </p:txBody>
      </p:sp>
      <p:sp>
        <p:nvSpPr>
          <p:cNvPr id="18" name="テキスト ボックス 17">
            <a:extLst>
              <a:ext uri="{FF2B5EF4-FFF2-40B4-BE49-F238E27FC236}">
                <a16:creationId xmlns:a16="http://schemas.microsoft.com/office/drawing/2014/main" id="{8B7577AC-2F28-4BBE-A1B1-814EA5765CC5}"/>
              </a:ext>
            </a:extLst>
          </p:cNvPr>
          <p:cNvSpPr txBox="1"/>
          <p:nvPr/>
        </p:nvSpPr>
        <p:spPr>
          <a:xfrm>
            <a:off x="908614" y="3464246"/>
            <a:ext cx="3727302" cy="369332"/>
          </a:xfrm>
          <a:prstGeom prst="rect">
            <a:avLst/>
          </a:prstGeom>
          <a:solidFill>
            <a:srgbClr val="FAFDCD"/>
          </a:solidFill>
        </p:spPr>
        <p:txBody>
          <a:bodyPr rtlCol="0" wrap="none">
            <a:spAutoFit/>
          </a:bodyPr>
          <a:lstStyle/>
          <a:p>
            <a:pPr>
              <a:defRPr/>
            </a:pPr>
            <a:r>
              <a:rPr altLang="ja-JP" dirty="0" lang="en-US" sz="1800">
                <a:solidFill>
                  <a:srgbClr val="000000"/>
                </a:solidFill>
              </a:rPr>
              <a:t>【A】</a:t>
            </a:r>
            <a:r>
              <a:rPr altLang="en-US" dirty="0" lang="ja-JP" sz="1800">
                <a:solidFill>
                  <a:srgbClr val="000000"/>
                </a:solidFill>
                <a:latin charset="0" typeface="Arial"/>
              </a:rPr>
              <a:t>受験上の配慮申請書（第２面）㉖</a:t>
            </a:r>
            <a:endParaRPr altLang="en-US" dirty="0" lang="ja-JP" sz="1800">
              <a:solidFill>
                <a:srgbClr val="000000"/>
              </a:solidFill>
            </a:endParaRPr>
          </a:p>
        </p:txBody>
      </p:sp>
      <p:sp>
        <p:nvSpPr>
          <p:cNvPr id="19" name="テキスト ボックス 18">
            <a:extLst>
              <a:ext uri="{FF2B5EF4-FFF2-40B4-BE49-F238E27FC236}">
                <a16:creationId xmlns:a16="http://schemas.microsoft.com/office/drawing/2014/main" id="{8746773F-3C33-4FBD-A2EA-460BBF45F5FA}"/>
              </a:ext>
            </a:extLst>
          </p:cNvPr>
          <p:cNvSpPr txBox="1"/>
          <p:nvPr/>
        </p:nvSpPr>
        <p:spPr>
          <a:xfrm>
            <a:off x="6649567" y="1695346"/>
            <a:ext cx="3480440" cy="369332"/>
          </a:xfrm>
          <a:prstGeom prst="rect">
            <a:avLst/>
          </a:prstGeom>
          <a:solidFill>
            <a:srgbClr val="FAFDCD"/>
          </a:solidFill>
        </p:spPr>
        <p:txBody>
          <a:bodyPr rtlCol="0" wrap="none">
            <a:spAutoFit/>
          </a:bodyPr>
          <a:lstStyle/>
          <a:p>
            <a:pPr>
              <a:defRPr/>
            </a:pPr>
            <a:r>
              <a:rPr altLang="ja-JP" dirty="0" lang="en-US" sz="1800">
                <a:solidFill>
                  <a:srgbClr val="000000"/>
                </a:solidFill>
                <a:latin charset="0" typeface="Arial"/>
              </a:rPr>
              <a:t>【C5】</a:t>
            </a:r>
            <a:r>
              <a:rPr altLang="en-US" dirty="0" lang="ja-JP" sz="1800">
                <a:solidFill>
                  <a:srgbClr val="000000"/>
                </a:solidFill>
                <a:latin charset="0" typeface="Arial"/>
              </a:rPr>
              <a:t>状況報告書（発達障害関係）</a:t>
            </a:r>
            <a:endParaRPr altLang="en-US" dirty="0" lang="ja-JP" sz="1800">
              <a:solidFill>
                <a:srgbClr val="000000"/>
              </a:solidFill>
            </a:endParaRPr>
          </a:p>
        </p:txBody>
      </p:sp>
      <p:grpSp>
        <p:nvGrpSpPr>
          <p:cNvPr id="2" name="グループ化 1">
            <a:extLst>
              <a:ext uri="{FF2B5EF4-FFF2-40B4-BE49-F238E27FC236}">
                <a16:creationId xmlns:a16="http://schemas.microsoft.com/office/drawing/2014/main" id="{3FD0CADC-B6BF-4DEE-B6C6-0EECE7E63007}"/>
              </a:ext>
            </a:extLst>
          </p:cNvPr>
          <p:cNvGrpSpPr>
            <a:grpSpLocks noChangeAspect="1"/>
          </p:cNvGrpSpPr>
          <p:nvPr/>
        </p:nvGrpSpPr>
        <p:grpSpPr>
          <a:xfrm>
            <a:off x="908614" y="3860266"/>
            <a:ext cx="4701792" cy="995374"/>
            <a:chOff x="336000" y="4653000"/>
            <a:chExt cx="6067800" cy="1296000"/>
          </a:xfrm>
        </p:grpSpPr>
        <p:pic>
          <p:nvPicPr>
            <p:cNvPr id="3" name="図 2">
              <a:extLst>
                <a:ext uri="{FF2B5EF4-FFF2-40B4-BE49-F238E27FC236}">
                  <a16:creationId xmlns:a16="http://schemas.microsoft.com/office/drawing/2014/main" id="{599B5234-A6FE-404F-805C-E173C1AD048A}"/>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336000" y="4653000"/>
              <a:ext cx="6067800" cy="1287976"/>
            </a:xfrm>
            <a:prstGeom prst="rect">
              <a:avLst/>
            </a:prstGeom>
          </p:spPr>
        </p:pic>
        <p:sp>
          <p:nvSpPr>
            <p:cNvPr id="22" name="正方形/長方形 21">
              <a:extLst>
                <a:ext uri="{FF2B5EF4-FFF2-40B4-BE49-F238E27FC236}">
                  <a16:creationId xmlns:a16="http://schemas.microsoft.com/office/drawing/2014/main" id="{78A6C00B-EE1C-45F8-AADC-D8F162E914B4}"/>
                </a:ext>
              </a:extLst>
            </p:cNvPr>
            <p:cNvSpPr/>
            <p:nvPr/>
          </p:nvSpPr>
          <p:spPr bwMode="auto">
            <a:xfrm>
              <a:off x="4356000" y="4653000"/>
              <a:ext cx="1116000" cy="1296000"/>
            </a:xfrm>
            <a:prstGeom prst="rect">
              <a:avLst/>
            </a:prstGeom>
            <a:noFill/>
            <a:ln algn="ctr" cap="flat" cmpd="sng" w="38100">
              <a:solidFill>
                <a:srgbClr val="FF0000"/>
              </a:solidFill>
              <a:prstDash val="solid"/>
              <a:round/>
              <a:headEnd len="med" type="non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lang="ja-JP">
                <a:solidFill>
                  <a:srgbClr val="000000"/>
                </a:solidFill>
                <a:latin charset="0" typeface="Arial"/>
              </a:endParaRPr>
            </a:p>
          </p:txBody>
        </p:sp>
        <p:sp>
          <p:nvSpPr>
            <p:cNvPr id="25" name="正方形/長方形 24">
              <a:extLst>
                <a:ext uri="{FF2B5EF4-FFF2-40B4-BE49-F238E27FC236}">
                  <a16:creationId xmlns:a16="http://schemas.microsoft.com/office/drawing/2014/main" id="{4F9CD514-F8D4-40FB-B01E-75ACE62D2DDB}"/>
                </a:ext>
              </a:extLst>
            </p:cNvPr>
            <p:cNvSpPr/>
            <p:nvPr/>
          </p:nvSpPr>
          <p:spPr bwMode="auto">
            <a:xfrm>
              <a:off x="5108400" y="5576400"/>
              <a:ext cx="111600" cy="111600"/>
            </a:xfrm>
            <a:prstGeom prst="rect">
              <a:avLst/>
            </a:prstGeom>
            <a:solidFill>
              <a:srgbClr val="FF0000"/>
            </a:solidFill>
            <a:ln>
              <a:noFill/>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268288" latinLnBrk="0" marL="268288" marR="0" rtl="0">
                <a:lnSpc>
                  <a:spcPct val="100000"/>
                </a:lnSpc>
                <a:spcBef>
                  <a:spcPct val="20000"/>
                </a:spcBef>
                <a:spcAft>
                  <a:spcPct val="0"/>
                </a:spcAft>
                <a:buClrTx/>
                <a:buSzTx/>
                <a:buFontTx/>
                <a:buNone/>
                <a:tabLst/>
              </a:pPr>
              <a:endParaRPr altLang="en-US" b="0" baseline="0" cap="none" i="0" kumimoji="1" lang="ja-JP" normalizeH="0" strike="noStrike" sz="400" u="none">
                <a:ln>
                  <a:noFill/>
                </a:ln>
                <a:solidFill>
                  <a:schemeClr val="tx1"/>
                </a:solidFill>
                <a:effectLst/>
                <a:latin charset="0" typeface="Arial"/>
                <a:ea charset="-128" pitchFamily="50" typeface="ＭＳ Ｐゴシック"/>
              </a:endParaRPr>
            </a:p>
          </p:txBody>
        </p:sp>
      </p:grpSp>
      <p:cxnSp>
        <p:nvCxnSpPr>
          <p:cNvPr id="23" name="直線矢印コネクタ 22">
            <a:extLst>
              <a:ext uri="{FF2B5EF4-FFF2-40B4-BE49-F238E27FC236}">
                <a16:creationId xmlns:a16="http://schemas.microsoft.com/office/drawing/2014/main" id="{D2EC1016-BEDA-4228-89EB-3D08AD6A02CB}"/>
              </a:ext>
            </a:extLst>
          </p:cNvPr>
          <p:cNvCxnSpPr>
            <a:cxnSpLocks/>
            <a:endCxn id="13" idx="3"/>
          </p:cNvCxnSpPr>
          <p:nvPr/>
        </p:nvCxnSpPr>
        <p:spPr bwMode="auto">
          <a:xfrm flipV="1">
            <a:off x="4888377" y="4097614"/>
            <a:ext cx="2123945" cy="471856"/>
          </a:xfrm>
          <a:prstGeom prst="straightConnector1">
            <a:avLst/>
          </a:prstGeom>
          <a:noFill/>
          <a:ln algn="ctr" cap="flat" cmpd="sng" w="41275">
            <a:solidFill>
              <a:srgbClr val="FF0000"/>
            </a:solidFill>
            <a:prstDash val="solid"/>
            <a:round/>
            <a:headEnd len="med" type="none" w="med"/>
            <a:tailEnd len="med" type="stealth"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cxnSp>
      <p:sp>
        <p:nvSpPr>
          <p:cNvPr id="24" name="正方形/長方形 23">
            <a:extLst>
              <a:ext uri="{FF2B5EF4-FFF2-40B4-BE49-F238E27FC236}">
                <a16:creationId xmlns:a16="http://schemas.microsoft.com/office/drawing/2014/main" id="{6C6A1BE4-D155-44CB-A09C-443E39944242}"/>
              </a:ext>
            </a:extLst>
          </p:cNvPr>
          <p:cNvSpPr/>
          <p:nvPr/>
        </p:nvSpPr>
        <p:spPr>
          <a:xfrm>
            <a:off x="497835" y="4955411"/>
            <a:ext cx="5773024" cy="1446550"/>
          </a:xfrm>
          <a:prstGeom prst="rect">
            <a:avLst/>
          </a:prstGeom>
        </p:spPr>
        <p:txBody>
          <a:bodyPr wrap="square">
            <a:spAutoFit/>
          </a:bodyPr>
          <a:lstStyle/>
          <a:p>
            <a:pPr indent="-342900" marL="342900">
              <a:buFont charset="2" panose="05000000000000000000" pitchFamily="2" typeface="Wingdings"/>
              <a:buChar char="l"/>
              <a:defRPr/>
            </a:pPr>
            <a:r>
              <a:rPr altLang="en-US" dirty="0" lang="ja-JP" spc="-150" sz="2200">
                <a:solidFill>
                  <a:srgbClr val="000000"/>
                </a:solidFill>
                <a:latin charset="0" typeface="Arial"/>
              </a:rPr>
              <a:t>　</a:t>
            </a:r>
            <a:r>
              <a:rPr altLang="en-US" dirty="0" lang="ja-JP" sz="2200">
                <a:solidFill>
                  <a:srgbClr val="000000"/>
                </a:solidFill>
                <a:latin charset="0" typeface="Arial"/>
              </a:rPr>
              <a:t>「</a:t>
            </a:r>
            <a:r>
              <a:rPr altLang="ja-JP" dirty="0" lang="en-US" sz="2200">
                <a:solidFill>
                  <a:srgbClr val="000000"/>
                </a:solidFill>
                <a:latin charset="0" typeface="Arial"/>
              </a:rPr>
              <a:t>【A】</a:t>
            </a:r>
            <a:r>
              <a:rPr altLang="en-US" dirty="0" lang="ja-JP" sz="2200">
                <a:solidFill>
                  <a:srgbClr val="000000"/>
                </a:solidFill>
                <a:latin charset="0" typeface="Arial"/>
              </a:rPr>
              <a:t>受験上の配慮申請書（第３面）」に「その他の希望配慮事項等」を記入した場合は，「</a:t>
            </a:r>
            <a:r>
              <a:rPr altLang="en-US" dirty="0" lang="ja-JP" sz="2200" u="sng">
                <a:solidFill>
                  <a:srgbClr val="FF0000"/>
                </a:solidFill>
                <a:latin charset="0" typeface="Arial"/>
              </a:rPr>
              <a:t>その他</a:t>
            </a:r>
            <a:r>
              <a:rPr altLang="en-US" dirty="0" lang="ja-JP" sz="2200">
                <a:solidFill>
                  <a:srgbClr val="000000"/>
                </a:solidFill>
                <a:latin charset="0" typeface="Arial"/>
              </a:rPr>
              <a:t>」を○で囲み，その配慮事項を必要とする具体的な理由を記入。</a:t>
            </a:r>
            <a:endParaRPr altLang="en-US" dirty="0" lang="ja-JP" sz="2200">
              <a:solidFill>
                <a:srgbClr val="000000"/>
              </a:solidFill>
            </a:endParaRPr>
          </a:p>
        </p:txBody>
      </p:sp>
      <p:sp>
        <p:nvSpPr>
          <p:cNvPr id="29" name="円/楕円 2">
            <a:extLst>
              <a:ext uri="{FF2B5EF4-FFF2-40B4-BE49-F238E27FC236}">
                <a16:creationId xmlns:a16="http://schemas.microsoft.com/office/drawing/2014/main" id="{B28473B5-C144-4F37-8171-B984A112583D}"/>
              </a:ext>
            </a:extLst>
          </p:cNvPr>
          <p:cNvSpPr/>
          <p:nvPr/>
        </p:nvSpPr>
        <p:spPr bwMode="auto">
          <a:xfrm>
            <a:off x="6952623" y="5816865"/>
            <a:ext cx="428521" cy="397753"/>
          </a:xfrm>
          <a:prstGeom prst="ellipse">
            <a:avLst/>
          </a:prstGeom>
          <a:noFill/>
          <a:ln algn="ctr" cap="flat" cmpd="sng" w="28575">
            <a:solidFill>
              <a:srgbClr val="FF0000"/>
            </a:solidFill>
            <a:prstDash val="dash"/>
            <a:round/>
            <a:headEnd len="med" type="non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lang="ja-JP">
              <a:solidFill>
                <a:srgbClr val="000000"/>
              </a:solidFill>
              <a:latin charset="0" typeface="Arial"/>
            </a:endParaRPr>
          </a:p>
        </p:txBody>
      </p:sp>
      <p:cxnSp>
        <p:nvCxnSpPr>
          <p:cNvPr id="33" name="直線矢印コネクタ 32">
            <a:extLst>
              <a:ext uri="{FF2B5EF4-FFF2-40B4-BE49-F238E27FC236}">
                <a16:creationId xmlns:a16="http://schemas.microsoft.com/office/drawing/2014/main" id="{8516375C-D822-4DA4-B959-59CEB9D614FC}"/>
              </a:ext>
            </a:extLst>
          </p:cNvPr>
          <p:cNvCxnSpPr>
            <a:cxnSpLocks/>
          </p:cNvCxnSpPr>
          <p:nvPr/>
        </p:nvCxnSpPr>
        <p:spPr bwMode="auto">
          <a:xfrm>
            <a:off x="5967803" y="5996829"/>
            <a:ext cx="963008" cy="0"/>
          </a:xfrm>
          <a:prstGeom prst="straightConnector1">
            <a:avLst/>
          </a:prstGeom>
          <a:noFill/>
          <a:ln algn="ctr" cap="flat" cmpd="sng" w="41275">
            <a:solidFill>
              <a:srgbClr val="FF0000"/>
            </a:solidFill>
            <a:prstDash val="solid"/>
            <a:round/>
            <a:headEnd len="med" type="none" w="med"/>
            <a:tailEnd len="med" type="stealth"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cxnSp>
      <p:sp>
        <p:nvSpPr>
          <p:cNvPr id="26" name="テキスト ボックス 25">
            <a:extLst>
              <a:ext uri="{FF2B5EF4-FFF2-40B4-BE49-F238E27FC236}">
                <a16:creationId xmlns:a16="http://schemas.microsoft.com/office/drawing/2014/main" id="{E387E094-AF1D-419A-8232-95A1F1083D28}"/>
              </a:ext>
            </a:extLst>
          </p:cNvPr>
          <p:cNvSpPr txBox="1"/>
          <p:nvPr/>
        </p:nvSpPr>
        <p:spPr>
          <a:xfrm>
            <a:off x="408000" y="1019696"/>
            <a:ext cx="11211501" cy="515603"/>
          </a:xfrm>
          <a:prstGeom prst="rect">
            <a:avLst/>
          </a:prstGeom>
          <a:solidFill>
            <a:srgbClr val="FFCC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0" wrap="square">
            <a:noAutofit/>
          </a:bodyPr>
          <a:lstStyle/>
          <a:p>
            <a:pPr lvl="0"/>
            <a:r>
              <a:rPr altLang="en-US" b="1" dirty="0" lang="zh-TW" sz="2800">
                <a:solidFill>
                  <a:schemeClr val="tx1"/>
                </a:solidFill>
                <a:latin charset="-128" panose="020B0600070205080204" pitchFamily="50" typeface="ＭＳ Ｐゴシック"/>
                <a:ea charset="-128" panose="020B0600070205080204" pitchFamily="50" typeface="ＭＳ Ｐゴシック"/>
              </a:rPr>
              <a:t>　</a:t>
            </a:r>
            <a:r>
              <a:rPr altLang="en-US" b="1" dirty="0" lang="ja-JP" sz="2800">
                <a:solidFill>
                  <a:schemeClr val="tx1"/>
                </a:solidFill>
                <a:latin charset="-128" panose="020B0600070205080204" pitchFamily="50" typeface="ＭＳ Ｐゴシック"/>
                <a:ea charset="-128" panose="020B0600070205080204" pitchFamily="50" typeface="ＭＳ Ｐゴシック"/>
              </a:rPr>
              <a:t>　</a:t>
            </a:r>
            <a:r>
              <a:rPr altLang="zh-TW" b="1" dirty="0" lang="en-US" sz="2800">
                <a:solidFill>
                  <a:schemeClr val="tx1"/>
                </a:solidFill>
                <a:latin charset="-128" panose="020B0600070205080204" pitchFamily="50" typeface="ＭＳ Ｐゴシック"/>
                <a:ea charset="-128" panose="020B0600070205080204" pitchFamily="50" typeface="ＭＳ Ｐゴシック"/>
              </a:rPr>
              <a:t>【C</a:t>
            </a:r>
            <a:r>
              <a:rPr altLang="en-US" b="1" dirty="0" lang="zh-TW" sz="2800">
                <a:solidFill>
                  <a:schemeClr val="tx1"/>
                </a:solidFill>
                <a:latin charset="-128" panose="020B0600070205080204" pitchFamily="50" typeface="ＭＳ Ｐゴシック"/>
                <a:ea charset="-128" panose="020B0600070205080204" pitchFamily="50" typeface="ＭＳ Ｐゴシック"/>
              </a:rPr>
              <a:t>５</a:t>
            </a:r>
            <a:r>
              <a:rPr altLang="zh-TW" b="1" dirty="0" lang="en-US" sz="2800">
                <a:solidFill>
                  <a:schemeClr val="tx1"/>
                </a:solidFill>
                <a:latin charset="-128" panose="020B0600070205080204" pitchFamily="50" typeface="ＭＳ Ｐゴシック"/>
                <a:ea charset="-128" panose="020B0600070205080204" pitchFamily="50" typeface="ＭＳ Ｐゴシック"/>
              </a:rPr>
              <a:t>】</a:t>
            </a:r>
            <a:r>
              <a:rPr altLang="en-US" b="1" dirty="0" lang="zh-TW" sz="2800">
                <a:solidFill>
                  <a:schemeClr val="tx1"/>
                </a:solidFill>
                <a:latin charset="-128" panose="020B0600070205080204" pitchFamily="50" typeface="ＭＳ Ｐゴシック"/>
                <a:ea charset="-128" panose="020B0600070205080204" pitchFamily="50" typeface="ＭＳ Ｐゴシック"/>
              </a:rPr>
              <a:t>状況報告書（発達障害関係）</a:t>
            </a:r>
            <a:endParaRPr altLang="en-US" b="1" dirty="0" lang="ja-JP" sz="2800">
              <a:solidFill>
                <a:schemeClr val="tx1"/>
              </a:solidFill>
              <a:latin charset="-128" panose="020B0600070205080204" pitchFamily="50" typeface="ＭＳ Ｐゴシック"/>
              <a:ea charset="-128" panose="020B0600070205080204" pitchFamily="50" typeface="ＭＳ Ｐゴシック"/>
            </a:endParaRPr>
          </a:p>
        </p:txBody>
      </p:sp>
    </p:spTree>
    <p:extLst>
      <p:ext uri="{BB962C8B-B14F-4D97-AF65-F5344CB8AC3E}">
        <p14:creationId xmlns:p14="http://schemas.microsoft.com/office/powerpoint/2010/main" val="1802723974"/>
      </p:ext>
    </p:extLst>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C40ADF6E-606D-4BFF-8CEE-22B3D73010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570" y="4431920"/>
            <a:ext cx="1371429" cy="1371429"/>
          </a:xfrm>
          <a:prstGeom prst="rect">
            <a:avLst/>
          </a:prstGeom>
        </p:spPr>
      </p:pic>
      <p:sp>
        <p:nvSpPr>
          <p:cNvPr id="4" name="スライド番号プレースホルダー 3">
            <a:extLst>
              <a:ext uri="{FF2B5EF4-FFF2-40B4-BE49-F238E27FC236}">
                <a16:creationId xmlns:a16="http://schemas.microsoft.com/office/drawing/2014/main" id="{87103853-090B-4293-85A0-D8F0201635A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9EB99C81-28D7-41D1-BE21-A12FAA09D35B}"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17</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8" name="正方形/長方形 7">
            <a:extLst>
              <a:ext uri="{FF2B5EF4-FFF2-40B4-BE49-F238E27FC236}">
                <a16:creationId xmlns:a16="http://schemas.microsoft.com/office/drawing/2014/main" id="{553A735F-2515-4794-9A41-98913CC3AB7E}"/>
              </a:ext>
            </a:extLst>
          </p:cNvPr>
          <p:cNvSpPr/>
          <p:nvPr/>
        </p:nvSpPr>
        <p:spPr bwMode="auto">
          <a:xfrm>
            <a:off x="1200000" y="1844999"/>
            <a:ext cx="9792000" cy="2416155"/>
          </a:xfrm>
          <a:prstGeom prst="rect">
            <a:avLst/>
          </a:prstGeom>
          <a:solidFill>
            <a:srgbClr val="DAEDEF"/>
          </a:solidFill>
          <a:ln/>
        </p:spPr>
        <p:style>
          <a:lnRef idx="2">
            <a:schemeClr val="accent2">
              <a:shade val="50000"/>
            </a:schemeClr>
          </a:lnRef>
          <a:fillRef idx="1">
            <a:schemeClr val="accent2"/>
          </a:fillRef>
          <a:effectRef idx="0">
            <a:schemeClr val="accent2"/>
          </a:effectRef>
          <a:fontRef idx="minor">
            <a:schemeClr val="lt1"/>
          </a:fontRef>
        </p:style>
        <p:txBody>
          <a:bodyPr anchor="ctr" anchorCtr="0" bIns="45720" compatLnSpc="1" lIns="216000" numCol="1" rIns="91440" rtlCol="0" tIns="45720" vert="horz" wrap="square">
            <a:prstTxWarp prst="textNoShape">
              <a:avLst/>
            </a:prstTxWarp>
          </a:bodyPr>
          <a:lstStyle/>
          <a:p>
            <a:pPr algn="l" defTabSz="914400" eaLnBrk="0" fontAlgn="base" hangingPunct="0" indent="0" latinLnBrk="0" lvl="0" marL="0" marR="0" rtl="0">
              <a:lnSpc>
                <a:spcPct val="100000"/>
              </a:lnSpc>
              <a:spcBef>
                <a:spcPts val="600"/>
              </a:spcBef>
              <a:spcAft>
                <a:spcPct val="0"/>
              </a:spcAft>
              <a:buClrTx/>
              <a:buSzTx/>
              <a:buFontTx/>
              <a:buNone/>
              <a:tabLst/>
              <a:defRPr/>
            </a:pPr>
            <a:r>
              <a:rPr altLang="ja-JP" b="0" baseline="0" cap="none" dirty="0" i="0" kern="0" kumimoji="1" lang="en-US" noProof="0" normalizeH="0" spc="0" strike="noStrike" sz="2400" u="none">
                <a:ln>
                  <a:noFill/>
                </a:ln>
                <a:solidFill>
                  <a:srgbClr val="000000"/>
                </a:solidFill>
                <a:effectLst/>
                <a:uLnTx/>
                <a:uFillTx/>
                <a:latin typeface="Arial"/>
                <a:ea typeface="ＭＳ Ｐゴシック"/>
                <a:cs typeface="+mn-cs"/>
              </a:rPr>
              <a:t>【</a:t>
            </a:r>
            <a:r>
              <a:rPr altLang="en-US" b="0" baseline="0" cap="none" dirty="0" i="0" kern="0" kumimoji="1" lang="ja-JP" noProof="0" normalizeH="0" spc="0" strike="noStrike" sz="2400" u="none">
                <a:ln>
                  <a:noFill/>
                </a:ln>
                <a:solidFill>
                  <a:srgbClr val="000000"/>
                </a:solidFill>
                <a:effectLst/>
                <a:uLnTx/>
                <a:uFillTx/>
                <a:latin typeface="Arial"/>
                <a:ea typeface="ＭＳ Ｐゴシック"/>
                <a:cs typeface="+mn-cs"/>
              </a:rPr>
              <a:t>志願者問合せ専用電話</a:t>
            </a:r>
            <a:r>
              <a:rPr altLang="ja-JP" b="0" baseline="0" cap="none" dirty="0" i="0" kern="0" kumimoji="1" lang="en-US" noProof="0" normalizeH="0" spc="0" strike="noStrike" sz="2400" u="none">
                <a:ln>
                  <a:noFill/>
                </a:ln>
                <a:solidFill>
                  <a:srgbClr val="000000"/>
                </a:solidFill>
                <a:effectLst/>
                <a:uLnTx/>
                <a:uFillTx/>
                <a:latin typeface="Arial"/>
                <a:ea typeface="ＭＳ Ｐゴシック"/>
                <a:cs typeface="+mn-cs"/>
              </a:rPr>
              <a:t>】</a:t>
            </a:r>
            <a:r>
              <a:rPr altLang="en-US" b="0" baseline="0" cap="none" dirty="0" i="0" kern="0" kumimoji="1" lang="ja-JP" noProof="0" normalizeH="0" spc="0" strike="noStrike" sz="2400" u="none">
                <a:ln>
                  <a:noFill/>
                </a:ln>
                <a:solidFill>
                  <a:srgbClr val="000000"/>
                </a:solidFill>
                <a:effectLst/>
                <a:uLnTx/>
                <a:uFillTx/>
                <a:latin typeface="Arial"/>
                <a:ea typeface="ＭＳ Ｐゴシック"/>
                <a:cs typeface="+mn-cs"/>
              </a:rPr>
              <a:t>（大学入試センター事業第</a:t>
            </a:r>
            <a:r>
              <a:rPr altLang="ja-JP" b="0" baseline="0" cap="none" dirty="0" i="0" kern="0" kumimoji="1" lang="en-US" noProof="0" normalizeH="0" spc="0" strike="noStrike" sz="2400" u="none">
                <a:ln>
                  <a:noFill/>
                </a:ln>
                <a:solidFill>
                  <a:srgbClr val="000000"/>
                </a:solidFill>
                <a:effectLst/>
                <a:uLnTx/>
                <a:uFillTx/>
                <a:latin typeface="Arial"/>
                <a:ea typeface="ＭＳ Ｐゴシック"/>
                <a:cs typeface="+mn-cs"/>
              </a:rPr>
              <a:t>1</a:t>
            </a:r>
            <a:r>
              <a:rPr altLang="en-US" b="0" baseline="0" cap="none" dirty="0" i="0" kern="0" kumimoji="1" lang="ja-JP" noProof="0" normalizeH="0" spc="0" strike="noStrike" sz="2400" u="none">
                <a:ln>
                  <a:noFill/>
                </a:ln>
                <a:solidFill>
                  <a:srgbClr val="000000"/>
                </a:solidFill>
                <a:effectLst/>
                <a:uLnTx/>
                <a:uFillTx/>
                <a:latin typeface="Arial"/>
                <a:ea typeface="ＭＳ Ｐゴシック"/>
                <a:cs typeface="+mn-cs"/>
              </a:rPr>
              <a:t>課）</a:t>
            </a:r>
            <a:endParaRPr altLang="ja-JP" b="0" baseline="0" cap="none" dirty="0" i="0" kern="0" kumimoji="1" lang="en-US" noProof="0" normalizeH="0" spc="0" strike="noStrike" sz="2400" u="none">
              <a:ln>
                <a:noFill/>
              </a:ln>
              <a:solidFill>
                <a:srgbClr val="000000"/>
              </a:solidFill>
              <a:effectLst/>
              <a:uLnTx/>
              <a:uFillTx/>
              <a:latin typeface="Arial"/>
              <a:ea typeface="ＭＳ Ｐゴシック"/>
              <a:cs typeface="+mn-cs"/>
            </a:endParaRPr>
          </a:p>
          <a:p>
            <a:pPr defTabSz="914400" eaLnBrk="0" fontAlgn="base" hangingPunct="0" indent="0" latinLnBrk="0" lvl="0" marL="360000" marR="0" rtl="0">
              <a:lnSpc>
                <a:spcPct val="100000"/>
              </a:lnSpc>
              <a:spcBef>
                <a:spcPts val="600"/>
              </a:spcBef>
              <a:spcAft>
                <a:spcPct val="0"/>
              </a:spcAft>
              <a:buClrTx/>
              <a:buSzTx/>
              <a:buFontTx/>
              <a:buNone/>
              <a:tabLst/>
              <a:defRPr/>
            </a:pPr>
            <a:r>
              <a:rPr altLang="ja-JP" b="0" baseline="0" cap="none" dirty="0" i="0" kern="0" kumimoji="1" lang="en-US" noProof="0" normalizeH="0" spc="0" strike="noStrike" sz="2400" u="none">
                <a:ln>
                  <a:noFill/>
                </a:ln>
                <a:solidFill>
                  <a:srgbClr val="000000"/>
                </a:solidFill>
                <a:effectLst/>
                <a:uLnTx/>
                <a:uFillTx/>
                <a:latin typeface="Arial"/>
                <a:ea typeface="ＭＳ Ｐゴシック"/>
                <a:cs typeface="+mn-cs"/>
              </a:rPr>
              <a:t>TEL</a:t>
            </a:r>
            <a:r>
              <a:rPr altLang="en-US" b="0" baseline="0" cap="none" dirty="0" i="0" kern="0" kumimoji="1" lang="ja-JP" noProof="0" normalizeH="0" spc="0" strike="noStrike" sz="2400" u="none">
                <a:ln>
                  <a:noFill/>
                </a:ln>
                <a:solidFill>
                  <a:srgbClr val="000000"/>
                </a:solidFill>
                <a:effectLst/>
                <a:uLnTx/>
                <a:uFillTx/>
                <a:latin typeface="Arial"/>
                <a:ea typeface="ＭＳ Ｐゴシック"/>
                <a:cs typeface="+mn-cs"/>
              </a:rPr>
              <a:t>　</a:t>
            </a:r>
            <a:r>
              <a:rPr altLang="ja-JP" b="0" baseline="0" cap="none" dirty="0" i="0" kern="0" kumimoji="1" lang="en-US" noProof="0" normalizeH="0" spc="0" strike="noStrike" sz="2400" u="none">
                <a:ln>
                  <a:noFill/>
                </a:ln>
                <a:solidFill>
                  <a:srgbClr val="000000"/>
                </a:solidFill>
                <a:effectLst/>
                <a:uLnTx/>
                <a:uFillTx/>
                <a:latin typeface="Arial"/>
                <a:ea typeface="ＭＳ Ｐゴシック"/>
                <a:cs typeface="+mn-cs"/>
              </a:rPr>
              <a:t>03</a:t>
            </a:r>
            <a:r>
              <a:rPr altLang="en-US" b="0" baseline="0" cap="none" dirty="0" i="0" kern="0" kumimoji="1" lang="ja-JP" noProof="0" normalizeH="0" spc="0" strike="noStrike" sz="2400" u="none">
                <a:ln>
                  <a:noFill/>
                </a:ln>
                <a:solidFill>
                  <a:srgbClr val="000000"/>
                </a:solidFill>
                <a:effectLst/>
                <a:uLnTx/>
                <a:uFillTx/>
                <a:latin typeface="Arial"/>
                <a:ea typeface="ＭＳ Ｐゴシック"/>
                <a:cs typeface="+mn-cs"/>
              </a:rPr>
              <a:t>－</a:t>
            </a:r>
            <a:r>
              <a:rPr altLang="ja-JP" b="0" baseline="0" cap="none" dirty="0" i="0" kern="0" kumimoji="1" lang="en-US" noProof="0" normalizeH="0" spc="0" strike="noStrike" sz="2400" u="none">
                <a:ln>
                  <a:noFill/>
                </a:ln>
                <a:solidFill>
                  <a:srgbClr val="000000"/>
                </a:solidFill>
                <a:effectLst/>
                <a:uLnTx/>
                <a:uFillTx/>
                <a:latin typeface="Arial"/>
                <a:ea typeface="ＭＳ Ｐゴシック"/>
                <a:cs typeface="+mn-cs"/>
              </a:rPr>
              <a:t>3465</a:t>
            </a:r>
            <a:r>
              <a:rPr altLang="en-US" b="0" baseline="0" cap="none" dirty="0" i="0" kern="0" kumimoji="1" lang="ja-JP" noProof="0" normalizeH="0" spc="0" strike="noStrike" sz="2400" u="none">
                <a:ln>
                  <a:noFill/>
                </a:ln>
                <a:solidFill>
                  <a:srgbClr val="000000"/>
                </a:solidFill>
                <a:effectLst/>
                <a:uLnTx/>
                <a:uFillTx/>
                <a:latin typeface="Arial"/>
                <a:ea typeface="ＭＳ Ｐゴシック"/>
                <a:cs typeface="+mn-cs"/>
              </a:rPr>
              <a:t>－</a:t>
            </a:r>
            <a:r>
              <a:rPr altLang="ja-JP" b="0" baseline="0" cap="none" dirty="0" i="0" kern="0" kumimoji="1" lang="en-US" noProof="0" normalizeH="0" spc="0" strike="noStrike" sz="2400" u="none">
                <a:ln>
                  <a:noFill/>
                </a:ln>
                <a:solidFill>
                  <a:srgbClr val="000000"/>
                </a:solidFill>
                <a:effectLst/>
                <a:uLnTx/>
                <a:uFillTx/>
                <a:latin typeface="Arial"/>
                <a:ea typeface="ＭＳ Ｐゴシック"/>
                <a:cs typeface="+mn-cs"/>
              </a:rPr>
              <a:t>8600</a:t>
            </a:r>
            <a:r>
              <a:rPr altLang="en-US" b="0" baseline="0" cap="none" dirty="0" i="0" kern="0" kumimoji="1" lang="ja-JP" noProof="0" normalizeH="0" spc="0" strike="noStrike" sz="2400" u="none">
                <a:ln>
                  <a:noFill/>
                </a:ln>
                <a:solidFill>
                  <a:srgbClr val="000000"/>
                </a:solidFill>
                <a:effectLst/>
                <a:uLnTx/>
                <a:uFillTx/>
                <a:latin typeface="Arial"/>
                <a:ea typeface="ＭＳ Ｐゴシック"/>
                <a:cs typeface="+mn-cs"/>
              </a:rPr>
              <a:t>　</a:t>
            </a:r>
            <a:r>
              <a:rPr altLang="ja-JP" b="0" baseline="0" cap="none" dirty="0" i="0" kern="0" kumimoji="1" lang="en-US" noProof="0" normalizeH="0" spc="0" strike="noStrike" sz="1800" u="none">
                <a:ln>
                  <a:noFill/>
                </a:ln>
                <a:solidFill>
                  <a:srgbClr val="000000"/>
                </a:solidFill>
                <a:effectLst/>
                <a:uLnTx/>
                <a:uFillTx/>
                <a:latin typeface="ＭＳ Ｐゴシック"/>
                <a:ea typeface="ＭＳ Ｐゴシック"/>
                <a:cs typeface="+mn-cs"/>
              </a:rPr>
              <a:t>9:30</a:t>
            </a:r>
            <a:r>
              <a:rPr altLang="en-US" b="0" baseline="0" cap="none" dirty="0" i="0" kern="0" kumimoji="1" lang="ja-JP" noProof="0" normalizeH="0" spc="0" strike="noStrike" sz="1800" u="none">
                <a:ln>
                  <a:noFill/>
                </a:ln>
                <a:solidFill>
                  <a:srgbClr val="000000"/>
                </a:solidFill>
                <a:effectLst/>
                <a:uLnTx/>
                <a:uFillTx/>
                <a:latin typeface="ＭＳ Ｐゴシック"/>
                <a:ea typeface="ＭＳ Ｐゴシック"/>
                <a:cs typeface="+mn-cs"/>
              </a:rPr>
              <a:t>～</a:t>
            </a:r>
            <a:r>
              <a:rPr altLang="ja-JP" b="0" baseline="0" cap="none" dirty="0" i="0" kern="0" kumimoji="1" lang="en-US" noProof="0" normalizeH="0" spc="0" strike="noStrike" sz="1800" u="none">
                <a:ln>
                  <a:noFill/>
                </a:ln>
                <a:solidFill>
                  <a:srgbClr val="000000"/>
                </a:solidFill>
                <a:effectLst/>
                <a:uLnTx/>
                <a:uFillTx/>
                <a:latin typeface="ＭＳ Ｐゴシック"/>
                <a:ea typeface="ＭＳ Ｐゴシック"/>
                <a:cs typeface="+mn-cs"/>
              </a:rPr>
              <a:t>17:00 </a:t>
            </a:r>
            <a:r>
              <a:rPr altLang="en-US" b="0" baseline="0" cap="none" dirty="0" i="0" kern="0" kumimoji="1" lang="ja-JP" noProof="0" normalizeH="0" spc="0" strike="noStrike" sz="1800" u="none">
                <a:ln>
                  <a:noFill/>
                </a:ln>
                <a:solidFill>
                  <a:srgbClr val="000000"/>
                </a:solidFill>
                <a:effectLst/>
                <a:uLnTx/>
                <a:uFillTx/>
                <a:latin typeface="ＭＳ Ｐゴシック"/>
                <a:ea typeface="ＭＳ Ｐゴシック"/>
                <a:cs typeface="+mn-cs"/>
              </a:rPr>
              <a:t>（土・日曜，祝日，</a:t>
            </a:r>
            <a:r>
              <a:rPr altLang="ja-JP" b="0" baseline="0" cap="none" dirty="0" i="0" kern="0" kumimoji="1" lang="en-US" noProof="0" normalizeH="0" spc="0" strike="noStrike" sz="1800" u="none">
                <a:ln>
                  <a:noFill/>
                </a:ln>
                <a:solidFill>
                  <a:srgbClr val="000000"/>
                </a:solidFill>
                <a:effectLst/>
                <a:uLnTx/>
                <a:uFillTx/>
                <a:latin typeface="ＭＳ Ｐゴシック"/>
                <a:ea typeface="ＭＳ Ｐゴシック"/>
                <a:cs typeface="+mn-cs"/>
              </a:rPr>
              <a:t>12</a:t>
            </a:r>
            <a:r>
              <a:rPr altLang="en-US" b="0" baseline="0" cap="none" dirty="0" i="0" kern="0" kumimoji="1" lang="ja-JP" noProof="0" normalizeH="0" spc="0" strike="noStrike" sz="1800" u="none">
                <a:ln>
                  <a:noFill/>
                </a:ln>
                <a:solidFill>
                  <a:srgbClr val="000000"/>
                </a:solidFill>
                <a:effectLst/>
                <a:uLnTx/>
                <a:uFillTx/>
                <a:latin typeface="ＭＳ Ｐゴシック"/>
                <a:ea typeface="ＭＳ Ｐゴシック"/>
                <a:cs typeface="+mn-cs"/>
              </a:rPr>
              <a:t>月</a:t>
            </a:r>
            <a:r>
              <a:rPr altLang="ja-JP" b="0" baseline="0" cap="none" dirty="0" i="0" kern="0" kumimoji="1" lang="en-US" noProof="0" normalizeH="0" spc="0" strike="noStrike" sz="1800" u="none">
                <a:ln>
                  <a:noFill/>
                </a:ln>
                <a:solidFill>
                  <a:srgbClr val="000000"/>
                </a:solidFill>
                <a:effectLst/>
                <a:uLnTx/>
                <a:uFillTx/>
                <a:latin typeface="ＭＳ Ｐゴシック"/>
                <a:ea typeface="ＭＳ Ｐゴシック"/>
                <a:cs typeface="+mn-cs"/>
              </a:rPr>
              <a:t>29</a:t>
            </a:r>
            <a:r>
              <a:rPr altLang="en-US" b="0" baseline="0" cap="none" dirty="0" i="0" kern="0" kumimoji="1" lang="ja-JP" noProof="0" normalizeH="0" spc="0" strike="noStrike" sz="1800" u="none">
                <a:ln>
                  <a:noFill/>
                </a:ln>
                <a:solidFill>
                  <a:srgbClr val="000000"/>
                </a:solidFill>
                <a:effectLst/>
                <a:uLnTx/>
                <a:uFillTx/>
                <a:latin typeface="ＭＳ Ｐゴシック"/>
                <a:ea typeface="ＭＳ Ｐゴシック"/>
                <a:cs typeface="+mn-cs"/>
              </a:rPr>
              <a:t>日～</a:t>
            </a:r>
            <a:r>
              <a:rPr altLang="ja-JP" b="0" baseline="0" cap="none" dirty="0" i="0" kern="0" kumimoji="1" lang="en-US" noProof="0" normalizeH="0" spc="0" strike="noStrike" sz="1800" u="none">
                <a:ln>
                  <a:noFill/>
                </a:ln>
                <a:solidFill>
                  <a:srgbClr val="000000"/>
                </a:solidFill>
                <a:effectLst/>
                <a:uLnTx/>
                <a:uFillTx/>
                <a:latin typeface="ＭＳ Ｐゴシック"/>
                <a:ea typeface="ＭＳ Ｐゴシック"/>
                <a:cs typeface="+mn-cs"/>
              </a:rPr>
              <a:t>1</a:t>
            </a:r>
            <a:r>
              <a:rPr altLang="en-US" b="0" baseline="0" cap="none" dirty="0" i="0" kern="0" kumimoji="1" lang="ja-JP" noProof="0" normalizeH="0" spc="0" strike="noStrike" sz="1800" u="none">
                <a:ln>
                  <a:noFill/>
                </a:ln>
                <a:solidFill>
                  <a:srgbClr val="000000"/>
                </a:solidFill>
                <a:effectLst/>
                <a:uLnTx/>
                <a:uFillTx/>
                <a:latin typeface="ＭＳ Ｐゴシック"/>
                <a:ea typeface="ＭＳ Ｐゴシック"/>
                <a:cs typeface="+mn-cs"/>
              </a:rPr>
              <a:t>月</a:t>
            </a:r>
            <a:r>
              <a:rPr altLang="ja-JP" b="0" baseline="0" cap="none" dirty="0" i="0" kern="0" kumimoji="1" lang="en-US" noProof="0" normalizeH="0" spc="0" strike="noStrike" sz="1800" u="none">
                <a:ln>
                  <a:noFill/>
                </a:ln>
                <a:solidFill>
                  <a:srgbClr val="000000"/>
                </a:solidFill>
                <a:effectLst/>
                <a:uLnTx/>
                <a:uFillTx/>
                <a:latin typeface="ＭＳ Ｐゴシック"/>
                <a:ea typeface="ＭＳ Ｐゴシック"/>
                <a:cs typeface="+mn-cs"/>
              </a:rPr>
              <a:t>3</a:t>
            </a:r>
            <a:r>
              <a:rPr altLang="en-US" b="0" baseline="0" cap="none" dirty="0" i="0" kern="0" kumimoji="1" lang="ja-JP" noProof="0" normalizeH="0" spc="0" strike="noStrike" sz="1800" u="none">
                <a:ln>
                  <a:noFill/>
                </a:ln>
                <a:solidFill>
                  <a:srgbClr val="000000"/>
                </a:solidFill>
                <a:effectLst/>
                <a:uLnTx/>
                <a:uFillTx/>
                <a:latin typeface="ＭＳ Ｐゴシック"/>
                <a:ea typeface="ＭＳ Ｐゴシック"/>
                <a:cs typeface="+mn-cs"/>
              </a:rPr>
              <a:t>日を除く）</a:t>
            </a:r>
          </a:p>
          <a:p>
            <a:pPr algn="l" defTabSz="914400" eaLnBrk="0" fontAlgn="base" hangingPunct="0" indent="0" latinLnBrk="0" lvl="0" marL="0" marR="0" rtl="0">
              <a:lnSpc>
                <a:spcPct val="100000"/>
              </a:lnSpc>
              <a:spcBef>
                <a:spcPts val="600"/>
              </a:spcBef>
              <a:spcAft>
                <a:spcPct val="0"/>
              </a:spcAft>
              <a:buClrTx/>
              <a:buSzTx/>
              <a:buFontTx/>
              <a:buNone/>
              <a:tabLst/>
              <a:defRPr/>
            </a:pPr>
            <a:r>
              <a:rPr altLang="ja-JP" b="0" baseline="0" cap="none" dirty="0" i="0" kern="0" kumimoji="1" lang="en-US" noProof="0" normalizeH="0" spc="0" strike="noStrike" sz="2400" u="none">
                <a:ln>
                  <a:noFill/>
                </a:ln>
                <a:solidFill>
                  <a:srgbClr val="000000"/>
                </a:solidFill>
                <a:effectLst/>
                <a:uLnTx/>
                <a:uFillTx/>
                <a:latin typeface="Arial"/>
                <a:ea typeface="ＭＳ Ｐゴシック"/>
                <a:cs typeface="+mn-cs"/>
              </a:rPr>
              <a:t>【</a:t>
            </a:r>
            <a:r>
              <a:rPr altLang="en-US" b="0" baseline="0" cap="none" dirty="0" i="0" kern="0" kumimoji="1" lang="ja-JP" noProof="0" normalizeH="0" spc="0" strike="noStrike" sz="2400" u="none">
                <a:ln>
                  <a:noFill/>
                </a:ln>
                <a:solidFill>
                  <a:srgbClr val="000000"/>
                </a:solidFill>
                <a:effectLst/>
                <a:uLnTx/>
                <a:uFillTx/>
                <a:latin typeface="Arial"/>
                <a:ea typeface="ＭＳ Ｐゴシック"/>
                <a:cs typeface="+mn-cs"/>
              </a:rPr>
              <a:t>電話での問合せが難しい障害等のある方専用</a:t>
            </a:r>
            <a:r>
              <a:rPr altLang="ja-JP" b="0" baseline="0" cap="none" dirty="0" i="0" kern="0" kumimoji="1" lang="en-US" noProof="0" normalizeH="0" spc="0" strike="noStrike" sz="2400" u="none">
                <a:ln>
                  <a:noFill/>
                </a:ln>
                <a:solidFill>
                  <a:srgbClr val="000000"/>
                </a:solidFill>
                <a:effectLst/>
                <a:uLnTx/>
                <a:uFillTx/>
                <a:latin typeface="Arial"/>
                <a:ea typeface="ＭＳ Ｐゴシック"/>
                <a:cs typeface="+mn-cs"/>
              </a:rPr>
              <a:t>FAX】</a:t>
            </a:r>
          </a:p>
          <a:p>
            <a:pPr algn="l" defTabSz="914400" eaLnBrk="0" fontAlgn="base" hangingPunct="0" indent="0" latinLnBrk="0" lvl="0" marL="360000" marR="0" rtl="0">
              <a:lnSpc>
                <a:spcPct val="100000"/>
              </a:lnSpc>
              <a:spcBef>
                <a:spcPts val="600"/>
              </a:spcBef>
              <a:spcAft>
                <a:spcPct val="0"/>
              </a:spcAft>
              <a:buClrTx/>
              <a:buSzTx/>
              <a:buFontTx/>
              <a:buNone/>
              <a:tabLst/>
              <a:defRPr/>
            </a:pPr>
            <a:r>
              <a:rPr altLang="ja-JP" b="0" baseline="0" cap="none" dirty="0" i="0" kern="0" kumimoji="1" lang="en-US" noProof="0" normalizeH="0" spc="0" strike="noStrike" sz="2400" u="none">
                <a:ln>
                  <a:noFill/>
                </a:ln>
                <a:solidFill>
                  <a:srgbClr val="000000"/>
                </a:solidFill>
                <a:effectLst/>
                <a:uLnTx/>
                <a:uFillTx/>
                <a:latin typeface="Arial"/>
                <a:ea typeface="ＭＳ Ｐゴシック"/>
                <a:cs typeface="+mn-cs"/>
              </a:rPr>
              <a:t>FAX</a:t>
            </a:r>
            <a:r>
              <a:rPr altLang="en-US" b="0" baseline="0" cap="none" dirty="0" i="0" kern="0" kumimoji="1" lang="ja-JP" noProof="0" normalizeH="0" spc="0" strike="noStrike" sz="2400" u="none">
                <a:ln>
                  <a:noFill/>
                </a:ln>
                <a:solidFill>
                  <a:srgbClr val="000000"/>
                </a:solidFill>
                <a:effectLst/>
                <a:uLnTx/>
                <a:uFillTx/>
                <a:latin typeface="Arial"/>
                <a:ea typeface="ＭＳ Ｐゴシック"/>
                <a:cs typeface="+mn-cs"/>
              </a:rPr>
              <a:t>　</a:t>
            </a:r>
            <a:r>
              <a:rPr altLang="ja-JP" b="0" baseline="0" cap="none" dirty="0" i="0" kern="0" kumimoji="1" lang="en-US" noProof="0" normalizeH="0" spc="0" strike="noStrike" sz="2400" u="none">
                <a:ln>
                  <a:noFill/>
                </a:ln>
                <a:solidFill>
                  <a:srgbClr val="000000"/>
                </a:solidFill>
                <a:effectLst/>
                <a:uLnTx/>
                <a:uFillTx/>
                <a:latin typeface="Arial"/>
                <a:ea typeface="ＭＳ Ｐゴシック"/>
                <a:cs typeface="+mn-cs"/>
              </a:rPr>
              <a:t>03</a:t>
            </a:r>
            <a:r>
              <a:rPr altLang="en-US" b="0" baseline="0" cap="none" dirty="0" i="0" kern="0" kumimoji="1" lang="ja-JP" noProof="0" normalizeH="0" spc="0" strike="noStrike" sz="2400" u="none">
                <a:ln>
                  <a:noFill/>
                </a:ln>
                <a:solidFill>
                  <a:srgbClr val="000000"/>
                </a:solidFill>
                <a:effectLst/>
                <a:uLnTx/>
                <a:uFillTx/>
                <a:latin typeface="Arial"/>
                <a:ea typeface="ＭＳ Ｐゴシック"/>
                <a:cs typeface="+mn-cs"/>
              </a:rPr>
              <a:t>－</a:t>
            </a:r>
            <a:r>
              <a:rPr altLang="ja-JP" b="0" baseline="0" cap="none" dirty="0" i="0" kern="0" kumimoji="1" lang="en-US" noProof="0" normalizeH="0" spc="0" strike="noStrike" sz="2400" u="none">
                <a:ln>
                  <a:noFill/>
                </a:ln>
                <a:solidFill>
                  <a:srgbClr val="000000"/>
                </a:solidFill>
                <a:effectLst/>
                <a:uLnTx/>
                <a:uFillTx/>
                <a:latin typeface="Arial"/>
                <a:ea typeface="ＭＳ Ｐゴシック"/>
                <a:cs typeface="+mn-cs"/>
              </a:rPr>
              <a:t>3485</a:t>
            </a:r>
            <a:r>
              <a:rPr altLang="en-US" b="0" baseline="0" cap="none" dirty="0" i="0" kern="0" kumimoji="1" lang="ja-JP" noProof="0" normalizeH="0" spc="0" strike="noStrike" sz="2400" u="none">
                <a:ln>
                  <a:noFill/>
                </a:ln>
                <a:solidFill>
                  <a:srgbClr val="000000"/>
                </a:solidFill>
                <a:effectLst/>
                <a:uLnTx/>
                <a:uFillTx/>
                <a:latin typeface="Arial"/>
                <a:ea typeface="ＭＳ Ｐゴシック"/>
                <a:cs typeface="+mn-cs"/>
              </a:rPr>
              <a:t>－</a:t>
            </a:r>
            <a:r>
              <a:rPr altLang="ja-JP" b="0" baseline="0" cap="none" dirty="0" i="0" kern="0" kumimoji="1" lang="en-US" noProof="0" normalizeH="0" spc="0" strike="noStrike" sz="2400" u="none">
                <a:ln>
                  <a:noFill/>
                </a:ln>
                <a:solidFill>
                  <a:srgbClr val="000000"/>
                </a:solidFill>
                <a:effectLst/>
                <a:uLnTx/>
                <a:uFillTx/>
                <a:latin typeface="Arial"/>
                <a:ea typeface="ＭＳ Ｐゴシック"/>
                <a:cs typeface="+mn-cs"/>
              </a:rPr>
              <a:t>1771</a:t>
            </a:r>
            <a:endParaRPr altLang="ja-JP" b="0" baseline="0" cap="none" dirty="0" i="0" kern="0" kumimoji="1" lang="en-US" noProof="0" normalizeH="0" spc="0" strike="noStrike" sz="2000" u="none">
              <a:ln>
                <a:noFill/>
              </a:ln>
              <a:solidFill>
                <a:srgbClr val="000000"/>
              </a:solidFill>
              <a:effectLst/>
              <a:uLnTx/>
              <a:uFillTx/>
              <a:latin typeface="Arial"/>
              <a:ea typeface="ＭＳ Ｐゴシック"/>
              <a:cs typeface="+mn-cs"/>
            </a:endParaRPr>
          </a:p>
        </p:txBody>
      </p:sp>
      <p:sp>
        <p:nvSpPr>
          <p:cNvPr id="12" name="テキスト ボックス 11">
            <a:extLst>
              <a:ext uri="{FF2B5EF4-FFF2-40B4-BE49-F238E27FC236}">
                <a16:creationId xmlns:a16="http://schemas.microsoft.com/office/drawing/2014/main" id="{79BC90F7-DD81-42DD-8389-4475F0094DEA}"/>
              </a:ext>
            </a:extLst>
          </p:cNvPr>
          <p:cNvSpPr txBox="1"/>
          <p:nvPr/>
        </p:nvSpPr>
        <p:spPr>
          <a:xfrm>
            <a:off x="1200000" y="4437000"/>
            <a:ext cx="8352440" cy="1415772"/>
          </a:xfrm>
          <a:prstGeom prst="rect">
            <a:avLst/>
          </a:prstGeom>
          <a:noFill/>
        </p:spPr>
        <p:txBody>
          <a:bodyPr rtlCol="0" wrap="square">
            <a:spAutoFit/>
          </a:bodyPr>
          <a:lstStyle/>
          <a:p>
            <a:pPr algn="l" defTabSz="914400" eaLnBrk="0" fontAlgn="base" hangingPunct="0" indent="0" latinLnBrk="0" lvl="0" marL="0" marR="0" rtl="0">
              <a:lnSpc>
                <a:spcPct val="100000"/>
              </a:lnSpc>
              <a:spcBef>
                <a:spcPct val="0"/>
              </a:spcBef>
              <a:spcAft>
                <a:spcPct val="0"/>
              </a:spcAft>
              <a:buClrTx/>
              <a:buSzTx/>
              <a:buFontTx/>
              <a:buNone/>
              <a:tabLst/>
              <a:defRPr/>
            </a:pPr>
            <a:r>
              <a:rPr altLang="ja-JP" b="0" baseline="0" cap="none" dirty="0" i="0" kern="0" kumimoji="1" lang="en-US" noProof="0" normalizeH="0" spc="0" strike="noStrike" sz="2400" u="none">
                <a:ln>
                  <a:noFill/>
                </a:ln>
                <a:solidFill>
                  <a:srgbClr val="000000"/>
                </a:solidFill>
                <a:effectLst/>
                <a:uLnTx/>
                <a:uFillTx/>
                <a:latin charset="0" panose="020B0604020202020204" pitchFamily="34" typeface="Arial"/>
                <a:ea charset="-128" panose="020B0600070205080204" pitchFamily="50" typeface="ＭＳ Ｐゴシック"/>
                <a:cs typeface="+mn-cs"/>
              </a:rPr>
              <a:t>※</a:t>
            </a:r>
            <a:r>
              <a:rPr altLang="en-US" b="0" baseline="0" cap="none" dirty="0" i="0" kern="0" kumimoji="1" lang="ja-JP" noProof="0" normalizeH="0" spc="0" strike="noStrike" sz="2400" u="none">
                <a:ln>
                  <a:noFill/>
                </a:ln>
                <a:solidFill>
                  <a:srgbClr val="000000"/>
                </a:solidFill>
                <a:effectLst/>
                <a:uLnTx/>
                <a:uFillTx/>
                <a:latin charset="0" panose="020B0604020202020204" pitchFamily="34" typeface="Arial"/>
                <a:ea charset="-128" panose="020B0600070205080204" pitchFamily="50" typeface="ＭＳ Ｐゴシック"/>
                <a:cs typeface="+mn-cs"/>
              </a:rPr>
              <a:t>　受験上の配慮に関する</a:t>
            </a:r>
            <a:r>
              <a:rPr altLang="ja-JP" b="0" baseline="0" cap="none" dirty="0" i="0" kern="0" kumimoji="1" lang="en-US" noProof="0" normalizeH="0" spc="0" strike="noStrike" sz="2400" u="none">
                <a:ln>
                  <a:noFill/>
                </a:ln>
                <a:solidFill>
                  <a:srgbClr val="000000"/>
                </a:solidFill>
                <a:effectLst/>
                <a:uLnTx/>
                <a:uFillTx/>
                <a:latin charset="0" panose="020B0604020202020204" pitchFamily="34" typeface="Arial"/>
                <a:ea charset="-128" panose="020B0600070205080204" pitchFamily="50" typeface="ＭＳ Ｐゴシック"/>
                <a:cs typeface="+mn-cs"/>
              </a:rPr>
              <a:t>Q</a:t>
            </a:r>
            <a:r>
              <a:rPr altLang="en-US" b="0" baseline="0" cap="none" dirty="0" i="0" kern="0" kumimoji="1" lang="ja-JP" noProof="0" normalizeH="0" spc="0" strike="noStrike" sz="2400" u="none">
                <a:ln>
                  <a:noFill/>
                </a:ln>
                <a:solidFill>
                  <a:srgbClr val="000000"/>
                </a:solidFill>
                <a:effectLst/>
                <a:uLnTx/>
                <a:uFillTx/>
                <a:latin charset="0" panose="020B0604020202020204" pitchFamily="34" typeface="Arial"/>
                <a:ea charset="-128" panose="020B0600070205080204" pitchFamily="50" typeface="ＭＳ Ｐゴシック"/>
                <a:cs typeface="+mn-cs"/>
              </a:rPr>
              <a:t>＆</a:t>
            </a:r>
            <a:r>
              <a:rPr altLang="ja-JP" b="0" baseline="0" cap="none" dirty="0" i="0" kern="0" kumimoji="1" lang="en-US" noProof="0" normalizeH="0" spc="0" strike="noStrike" sz="2400" u="none">
                <a:ln>
                  <a:noFill/>
                </a:ln>
                <a:solidFill>
                  <a:srgbClr val="000000"/>
                </a:solidFill>
                <a:effectLst/>
                <a:uLnTx/>
                <a:uFillTx/>
                <a:latin charset="0" panose="020B0604020202020204" pitchFamily="34" typeface="Arial"/>
                <a:ea charset="-128" panose="020B0600070205080204" pitchFamily="50" typeface="ＭＳ Ｐゴシック"/>
                <a:cs typeface="+mn-cs"/>
              </a:rPr>
              <a:t>A</a:t>
            </a:r>
            <a:r>
              <a:rPr altLang="en-US" b="0" baseline="0" cap="none" dirty="0" i="0" kern="0" kumimoji="1" lang="ja-JP" noProof="0" normalizeH="0" spc="0" strike="noStrike" sz="2400" u="none">
                <a:ln>
                  <a:noFill/>
                </a:ln>
                <a:solidFill>
                  <a:srgbClr val="000000"/>
                </a:solidFill>
                <a:effectLst/>
                <a:uLnTx/>
                <a:uFillTx/>
                <a:latin charset="0" panose="020B0604020202020204" pitchFamily="34" typeface="Arial"/>
                <a:ea charset="-128" panose="020B0600070205080204" pitchFamily="50" typeface="ＭＳ Ｐゴシック"/>
                <a:cs typeface="+mn-cs"/>
              </a:rPr>
              <a:t>については，大学入試センター</a:t>
            </a:r>
            <a:endParaRPr altLang="ja-JP" b="0" baseline="0" cap="none" dirty="0" i="0" kern="0" kumimoji="1" lang="en-US" noProof="0" normalizeH="0" spc="0" strike="noStrike" sz="2400" u="none">
              <a:ln>
                <a:noFill/>
              </a:ln>
              <a:solidFill>
                <a:srgbClr val="000000"/>
              </a:solidFill>
              <a:effectLst/>
              <a:uLnTx/>
              <a:uFillTx/>
              <a:latin charset="0" panose="020B0604020202020204" pitchFamily="34" typeface="Arial"/>
              <a:ea charset="-128" panose="020B0600070205080204" pitchFamily="50" typeface="ＭＳ Ｐゴシック"/>
              <a:cs typeface="+mn-cs"/>
            </a:endParaRPr>
          </a:p>
          <a:p>
            <a:pPr algn="l" defTabSz="914400"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0" kumimoji="1" lang="ja-JP" noProof="0" normalizeH="0" spc="0" strike="noStrike" sz="2400" u="none">
                <a:ln>
                  <a:noFill/>
                </a:ln>
                <a:solidFill>
                  <a:srgbClr val="000000"/>
                </a:solidFill>
                <a:effectLst/>
                <a:uLnTx/>
                <a:uFillTx/>
                <a:latin charset="0" panose="020B0604020202020204" pitchFamily="34" typeface="Arial"/>
                <a:ea charset="-128" panose="020B0600070205080204" pitchFamily="50" typeface="ＭＳ Ｐゴシック"/>
                <a:cs typeface="+mn-cs"/>
              </a:rPr>
              <a:t>　 のウェブサイトにも掲載しています。</a:t>
            </a:r>
            <a:endParaRPr altLang="ja-JP" b="0" baseline="0" cap="none" dirty="0" i="0" kern="0" kumimoji="1" lang="en-US" noProof="0" normalizeH="0" spc="0" strike="noStrike" sz="2400" u="none">
              <a:ln>
                <a:noFill/>
              </a:ln>
              <a:solidFill>
                <a:srgbClr val="000000"/>
              </a:solidFill>
              <a:effectLst/>
              <a:uLnTx/>
              <a:uFillTx/>
              <a:latin charset="0" panose="020B0604020202020204" pitchFamily="34" typeface="Arial"/>
              <a:ea charset="-128" panose="020B0600070205080204" pitchFamily="50" typeface="ＭＳ Ｐゴシック"/>
              <a:cs typeface="+mn-cs"/>
            </a:endParaRPr>
          </a:p>
          <a:p>
            <a:pPr algn="l" defTabSz="914400" eaLnBrk="0" fontAlgn="base" hangingPunct="0" indent="0" latinLnBrk="0" lvl="0" marL="0" marR="0" rtl="0">
              <a:lnSpc>
                <a:spcPct val="100000"/>
              </a:lnSpc>
              <a:spcBef>
                <a:spcPct val="0"/>
              </a:spcBef>
              <a:spcAft>
                <a:spcPct val="0"/>
              </a:spcAft>
              <a:buClrTx/>
              <a:buSzTx/>
              <a:buFontTx/>
              <a:buNone/>
              <a:tabLst/>
              <a:defRPr/>
            </a:pPr>
            <a:endParaRPr altLang="ja-JP" b="0" baseline="0" cap="none" dirty="0" i="0" kern="0" kumimoji="1" lang="en-US" noProof="0" normalizeH="0" spc="0" strike="noStrike" sz="1200" u="none">
              <a:ln>
                <a:noFill/>
              </a:ln>
              <a:solidFill>
                <a:srgbClr val="000000"/>
              </a:solidFill>
              <a:effectLst/>
              <a:uLnTx/>
              <a:uFillTx/>
              <a:latin charset="0" panose="020B0604020202020204" pitchFamily="34" typeface="Arial"/>
              <a:ea charset="-128" panose="020B0600070205080204" pitchFamily="50" typeface="ＭＳ Ｐゴシック"/>
              <a:cs typeface="+mn-cs"/>
            </a:endParaRPr>
          </a:p>
          <a:p>
            <a:pPr lvl="0">
              <a:defRPr/>
            </a:pPr>
            <a:r>
              <a:rPr altLang="ja-JP" dirty="0" kern="0" lang="en-US" sz="2200">
                <a:solidFill>
                  <a:srgbClr val="000000"/>
                </a:solidFill>
              </a:rPr>
              <a:t>https://www.dnc.ac.jp/kyotsu/shiken_jouhou/r8/r8_hairyo_qa.html</a:t>
            </a:r>
          </a:p>
          <a:p>
            <a:pPr algn="l" defTabSz="914400" eaLnBrk="0" fontAlgn="base" hangingPunct="0" indent="0" latinLnBrk="0" lvl="0" marL="0" marR="0" rtl="0">
              <a:lnSpc>
                <a:spcPct val="100000"/>
              </a:lnSpc>
              <a:spcBef>
                <a:spcPct val="0"/>
              </a:spcBef>
              <a:spcAft>
                <a:spcPct val="0"/>
              </a:spcAft>
              <a:buClrTx/>
              <a:buSzTx/>
              <a:buFontTx/>
              <a:buNone/>
              <a:tabLst/>
              <a:defRPr/>
            </a:pPr>
            <a:endParaRPr altLang="en-US" b="0" baseline="0" cap="none" dirty="0" i="0" kern="1200" kumimoji="1" lang="ja-JP" noProof="0" normalizeH="0" spc="0" strike="noStrike" sz="400" u="none">
              <a:ln>
                <a:noFill/>
              </a:ln>
              <a:solidFill>
                <a:srgbClr val="000000"/>
              </a:solidFill>
              <a:effectLst/>
              <a:uLnTx/>
              <a:uFillTx/>
              <a:latin charset="0" panose="020B0604020202020204" pitchFamily="34" typeface="Arial"/>
              <a:ea charset="-128" panose="020B0600070205080204" pitchFamily="50" typeface="ＭＳ Ｐゴシック"/>
              <a:cs typeface="+mn-cs"/>
            </a:endParaRPr>
          </a:p>
        </p:txBody>
      </p:sp>
      <p:sp>
        <p:nvSpPr>
          <p:cNvPr id="9" name="正方形/長方形 8">
            <a:extLst>
              <a:ext uri="{FF2B5EF4-FFF2-40B4-BE49-F238E27FC236}">
                <a16:creationId xmlns:a16="http://schemas.microsoft.com/office/drawing/2014/main" id="{AD83B56D-8F9C-408B-94A4-264CBF5AB96E}"/>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r>
              <a:rPr altLang="en-US" dirty="0" lang="ja-JP" sz="3200">
                <a:solidFill>
                  <a:srgbClr val="000000"/>
                </a:solidFill>
              </a:rPr>
              <a:t>裏表紙</a:t>
            </a: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p>
        </p:txBody>
      </p:sp>
      <p:sp>
        <p:nvSpPr>
          <p:cNvPr id="10" name="Rectangle 5">
            <a:extLst>
              <a:ext uri="{FF2B5EF4-FFF2-40B4-BE49-F238E27FC236}">
                <a16:creationId xmlns:a16="http://schemas.microsoft.com/office/drawing/2014/main" id="{66223BE5-2DC2-48BB-ADA4-3A10648DD6B7}"/>
              </a:ext>
            </a:extLst>
          </p:cNvPr>
          <p:cNvSpPr>
            <a:spLocks noChangeArrowheads="1"/>
          </p:cNvSpPr>
          <p:nvPr/>
        </p:nvSpPr>
        <p:spPr bwMode="auto">
          <a:xfrm>
            <a:off x="336000" y="981000"/>
            <a:ext cx="11520000" cy="585062"/>
          </a:xfrm>
          <a:prstGeom prst="roundRect">
            <a:avLst>
              <a:gd fmla="val 24537" name="adj"/>
            </a:avLst>
          </a:prstGeom>
          <a:solidFill>
            <a:srgbClr val="FFC000"/>
          </a:solidFill>
          <a:ln w="28575">
            <a:solidFill>
              <a:srgbClr val="FF6600"/>
            </a:solidFill>
          </a:ln>
        </p:spPr>
        <p:txBody>
          <a:bodyPr anchor="b"/>
          <a:lstStyle/>
          <a:p>
            <a:pPr eaLnBrk="1" hangingPunct="1" lvl="0">
              <a:defRPr/>
            </a:pPr>
            <a:r>
              <a:rPr altLang="en-US" b="1" dirty="0" lang="ja-JP" sz="3200">
                <a:solidFill>
                  <a:srgbClr val="000000"/>
                </a:solidFill>
                <a:latin typeface="ＭＳ Ｐゴシック"/>
                <a:ea typeface="ＭＳ Ｐゴシック"/>
              </a:rPr>
              <a:t>　</a:t>
            </a:r>
            <a:r>
              <a:rPr altLang="en-US" b="1" dirty="0" lang="ja-JP" sz="3200">
                <a:latin charset="-128" panose="020B0600070205080204" pitchFamily="50" typeface="ＭＳ Ｐゴシック"/>
              </a:rPr>
              <a:t>受験上の配慮に関する事前相談</a:t>
            </a:r>
            <a:endParaRPr altLang="en-US" b="1" dirty="0" lang="ja-JP" sz="2800">
              <a:latin typeface="ＭＳ Ｐゴシック"/>
              <a:ea typeface="ＭＳ Ｐゴシック"/>
            </a:endParaRPr>
          </a:p>
        </p:txBody>
      </p:sp>
    </p:spTree>
    <p:extLst>
      <p:ext uri="{BB962C8B-B14F-4D97-AF65-F5344CB8AC3E}">
        <p14:creationId xmlns:p14="http://schemas.microsoft.com/office/powerpoint/2010/main" val="3988244799"/>
      </p:ext>
    </p:extLst>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24B3F8-2279-49C1-B0AD-9C7DB1560350}"/>
              </a:ext>
            </a:extLst>
          </p:cNvPr>
          <p:cNvSpPr>
            <a:spLocks noGrp="1"/>
          </p:cNvSpPr>
          <p:nvPr>
            <p:ph idx="12" sz="quarter" type="sldNum"/>
          </p:nvPr>
        </p:nvSpPr>
        <p:spPr>
          <a:xfrm>
            <a:off x="9408000" y="5949000"/>
            <a:ext cx="2641600" cy="476250"/>
          </a:xfrm>
        </p:spPr>
        <p:txBody>
          <a:bodyPr/>
          <a:lstStyle/>
          <a:p>
            <a:pPr>
              <a:defRPr/>
            </a:pPr>
            <a:fld id="{5D0C3138-1DF5-4EE7-9BC8-8086AF259160}" type="slidenum">
              <a:rPr altLang="ja-JP" lang="en-US" smtClean="0"/>
              <a:pPr>
                <a:defRPr/>
              </a:pPr>
              <a:t>2</a:t>
            </a:fld>
            <a:endParaRPr altLang="ja-JP" dirty="0" lang="en-US"/>
          </a:p>
        </p:txBody>
      </p:sp>
      <p:sp>
        <p:nvSpPr>
          <p:cNvPr id="4" name="Rectangle 13">
            <a:extLst>
              <a:ext uri="{FF2B5EF4-FFF2-40B4-BE49-F238E27FC236}">
                <a16:creationId xmlns:a16="http://schemas.microsoft.com/office/drawing/2014/main" id="{E8AE1C37-D138-4044-860D-6F906CDA5243}"/>
              </a:ext>
            </a:extLst>
          </p:cNvPr>
          <p:cNvSpPr txBox="1">
            <a:spLocks noChangeArrowheads="1"/>
          </p:cNvSpPr>
          <p:nvPr/>
        </p:nvSpPr>
        <p:spPr>
          <a:xfrm>
            <a:off x="0" y="962445"/>
            <a:ext cx="12192000" cy="666555"/>
          </a:xfrm>
          <a:prstGeom prst="rect">
            <a:avLst/>
          </a:prstGeom>
        </p:spPr>
        <p:txBody>
          <a:bodyPr/>
          <a:lstStyle>
            <a:lvl1pPr algn="ctr" defTabSz="945124" eaLnBrk="1" hangingPunct="1" latinLnBrk="0" rtl="0">
              <a:spcBef>
                <a:spcPct val="0"/>
              </a:spcBef>
              <a:buNone/>
              <a:defRPr kern="1200" kumimoji="1" sz="4500">
                <a:solidFill>
                  <a:schemeClr val="tx1"/>
                </a:solidFill>
                <a:latin typeface="+mj-lt"/>
                <a:ea typeface="+mj-ea"/>
                <a:cs typeface="+mj-cs"/>
              </a:defRPr>
            </a:lvl1pPr>
          </a:lstStyle>
          <a:p>
            <a:pPr fontAlgn="auto">
              <a:spcAft>
                <a:spcPts val="0"/>
              </a:spcAft>
              <a:defRPr/>
            </a:pPr>
            <a:r>
              <a:rPr altLang="ja-JP" b="1" dirty="0" lang="en-US" sz="4000">
                <a:solidFill>
                  <a:srgbClr val="000000"/>
                </a:solidFill>
                <a:latin typeface="ＭＳ Ｐゴシック"/>
                <a:ea typeface="ＭＳ Ｐゴシック"/>
              </a:rPr>
              <a:t>Ⅲ</a:t>
            </a:r>
            <a:r>
              <a:rPr altLang="en-US" b="1" dirty="0" lang="ja-JP" sz="4000">
                <a:solidFill>
                  <a:srgbClr val="000000"/>
                </a:solidFill>
                <a:latin typeface="ＭＳ Ｐゴシック"/>
                <a:ea typeface="ＭＳ Ｐゴシック"/>
              </a:rPr>
              <a:t>　申請書類作成上の留意点</a:t>
            </a:r>
          </a:p>
        </p:txBody>
      </p:sp>
      <p:graphicFrame>
        <p:nvGraphicFramePr>
          <p:cNvPr id="15" name="表 14">
            <a:extLst>
              <a:ext uri="{FF2B5EF4-FFF2-40B4-BE49-F238E27FC236}">
                <a16:creationId xmlns:a16="http://schemas.microsoft.com/office/drawing/2014/main" id="{66E863EE-F8FF-448B-9437-51B2ABC93A8A}"/>
              </a:ext>
            </a:extLst>
          </p:cNvPr>
          <p:cNvGraphicFramePr>
            <a:graphicFrameLocks noGrp="1"/>
          </p:cNvGraphicFramePr>
          <p:nvPr>
            <p:extLst>
              <p:ext uri="{D42A27DB-BD31-4B8C-83A1-F6EECF244321}">
                <p14:modId xmlns:p14="http://schemas.microsoft.com/office/powerpoint/2010/main" val="3306593856"/>
              </p:ext>
            </p:extLst>
          </p:nvPr>
        </p:nvGraphicFramePr>
        <p:xfrm>
          <a:off x="1507415" y="2712771"/>
          <a:ext cx="9504000" cy="1787736"/>
        </p:xfrm>
        <a:graphic>
          <a:graphicData uri="http://schemas.openxmlformats.org/drawingml/2006/table">
            <a:tbl>
              <a:tblPr bandRow="1" firstRow="1">
                <a:tableStyleId>{5C22544A-7EE6-4342-B048-85BDC9FD1C3A}</a:tableStyleId>
              </a:tblPr>
              <a:tblGrid>
                <a:gridCol w="1800000">
                  <a:extLst>
                    <a:ext uri="{9D8B030D-6E8A-4147-A177-3AD203B41FA5}">
                      <a16:colId xmlns:a16="http://schemas.microsoft.com/office/drawing/2014/main" val="3344565777"/>
                    </a:ext>
                  </a:extLst>
                </a:gridCol>
                <a:gridCol w="7704000">
                  <a:extLst>
                    <a:ext uri="{9D8B030D-6E8A-4147-A177-3AD203B41FA5}">
                      <a16:colId xmlns:a16="http://schemas.microsoft.com/office/drawing/2014/main" val="664765011"/>
                    </a:ext>
                  </a:extLst>
                </a:gridCol>
              </a:tblGrid>
              <a:tr h="1787736">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ja-JP" dirty="0" kern="100" lang="en-US" sz="2000">
                          <a:effectLst/>
                        </a:rPr>
                        <a:t>【</a:t>
                      </a:r>
                      <a:r>
                        <a:rPr altLang="en-US" dirty="0" kern="100" lang="ja-JP" sz="2000">
                          <a:effectLst/>
                        </a:rPr>
                        <a:t>Ａ</a:t>
                      </a:r>
                      <a:r>
                        <a:rPr altLang="ja-JP" dirty="0" kern="100" lang="en-US" sz="2000">
                          <a:effectLst/>
                        </a:rPr>
                        <a:t>】</a:t>
                      </a:r>
                    </a:p>
                    <a:p>
                      <a:pPr algn="l" defTabSz="914400" eaLnBrk="1" fontAlgn="auto" hangingPunct="1" indent="0" latinLnBrk="0" lvl="0" marL="0" marR="0" rtl="0">
                        <a:lnSpc>
                          <a:spcPct val="100000"/>
                        </a:lnSpc>
                        <a:spcBef>
                          <a:spcPts val="0"/>
                        </a:spcBef>
                        <a:spcAft>
                          <a:spcPts val="0"/>
                        </a:spcAft>
                        <a:buClrTx/>
                        <a:buSzTx/>
                        <a:buFontTx/>
                        <a:buNone/>
                        <a:tabLst/>
                        <a:defRPr/>
                      </a:pPr>
                      <a:r>
                        <a:rPr altLang="en-US" dirty="0" kern="100" lang="ja-JP" sz="2000">
                          <a:effectLst/>
                        </a:rPr>
                        <a:t>受験上の</a:t>
                      </a:r>
                      <a:endParaRPr altLang="ja-JP" dirty="0" kern="100" lang="en-US" sz="2000">
                        <a:effectLst/>
                      </a:endParaRPr>
                    </a:p>
                    <a:p>
                      <a:pPr algn="l" defTabSz="914400" eaLnBrk="1" fontAlgn="auto" hangingPunct="1" indent="0" latinLnBrk="0" lvl="0" marL="0" marR="0" rtl="0">
                        <a:lnSpc>
                          <a:spcPct val="100000"/>
                        </a:lnSpc>
                        <a:spcBef>
                          <a:spcPts val="0"/>
                        </a:spcBef>
                        <a:spcAft>
                          <a:spcPts val="0"/>
                        </a:spcAft>
                        <a:buClrTx/>
                        <a:buSzTx/>
                        <a:buFontTx/>
                        <a:buNone/>
                        <a:tabLst/>
                        <a:defRPr/>
                      </a:pPr>
                      <a:r>
                        <a:rPr altLang="en-US" dirty="0" kern="100" lang="ja-JP" sz="2000">
                          <a:effectLst/>
                        </a:rPr>
                        <a:t>配慮申請書</a:t>
                      </a:r>
                      <a:endParaRPr altLang="ja-JP" b="0" dirty="0" kern="100" lang="en-US" sz="2000">
                        <a:solidFill>
                          <a:schemeClr val="accent3"/>
                        </a:solidFill>
                        <a:effectLst/>
                        <a:latin typeface="Century"/>
                        <a:ea typeface="ＭＳ 明朝"/>
                        <a:cs typeface="Times New Roman"/>
                      </a:endParaRPr>
                    </a:p>
                  </a:txBody>
                  <a:tcPr anchor="ctr">
                    <a:lnL algn="ctr" cap="flat" cmpd="sng" w="12700">
                      <a:solidFill>
                        <a:srgbClr val="333399"/>
                      </a:solidFill>
                      <a:prstDash val="solid"/>
                      <a:round/>
                      <a:headEnd len="med" type="none" w="med"/>
                      <a:tailEnd len="med" type="none" w="med"/>
                    </a:lnL>
                    <a:lnR algn="ctr" cap="flat" cmpd="sng" w="12700">
                      <a:solidFill>
                        <a:srgbClr val="333399"/>
                      </a:solidFill>
                      <a:prstDash val="solid"/>
                      <a:round/>
                      <a:headEnd len="med" type="none" w="med"/>
                      <a:tailEnd len="med" type="none" w="med"/>
                    </a:lnR>
                    <a:lnT algn="ctr" cap="flat" cmpd="sng" w="12700">
                      <a:solidFill>
                        <a:srgbClr val="333399"/>
                      </a:solidFill>
                      <a:prstDash val="solid"/>
                      <a:round/>
                      <a:headEnd len="med" type="none" w="med"/>
                      <a:tailEnd len="med" type="none" w="med"/>
                    </a:lnT>
                    <a:lnB algn="ctr" cap="flat" cmpd="sng" w="12700">
                      <a:solidFill>
                        <a:srgbClr val="333399"/>
                      </a:solidFill>
                      <a:prstDash val="solid"/>
                      <a:round/>
                      <a:headEnd len="med" type="none" w="med"/>
                      <a:tailEnd len="med" type="none" w="med"/>
                    </a:lnB>
                    <a:solidFill>
                      <a:schemeClr val="accent2"/>
                    </a:solidFill>
                  </a:tcPr>
                </a:tc>
                <a:tc>
                  <a:txBody>
                    <a:bodyPr/>
                    <a:lstStyle/>
                    <a:p>
                      <a:pPr algn="l" defTabSz="914400" eaLnBrk="1" fontAlgn="auto" hangingPunct="1" indent="0" latinLnBrk="0" lvl="0" marL="0" marR="0" rtl="0">
                        <a:lnSpc>
                          <a:spcPct val="120000"/>
                        </a:lnSpc>
                        <a:spcBef>
                          <a:spcPts val="0"/>
                        </a:spcBef>
                        <a:spcAft>
                          <a:spcPts val="0"/>
                        </a:spcAft>
                        <a:buClrTx/>
                        <a:buSzTx/>
                        <a:buFontTx/>
                        <a:buNone/>
                        <a:tabLst/>
                        <a:defRPr/>
                      </a:pPr>
                      <a:r>
                        <a:rPr altLang="en-US" b="1" dirty="0" kern="0" lang="ja-JP" sz="2000">
                          <a:solidFill>
                            <a:srgbClr val="000000"/>
                          </a:solidFill>
                          <a:latin charset="-128" panose="020B0600070205080204" pitchFamily="50" typeface="ＭＳ Ｐゴシック"/>
                          <a:ea charset="-128" panose="020B0600070205080204" pitchFamily="50" typeface="ＭＳ Ｐゴシック"/>
                        </a:rPr>
                        <a:t>　２　「</a:t>
                      </a:r>
                      <a:r>
                        <a:rPr altLang="ja-JP" b="1" dirty="0" kern="0" lang="en-US" sz="2000">
                          <a:solidFill>
                            <a:srgbClr val="000000"/>
                          </a:solidFill>
                          <a:latin charset="-128" panose="020B0600070205080204" pitchFamily="50" typeface="ＭＳ Ｐゴシック"/>
                          <a:ea charset="-128" panose="020B0600070205080204" pitchFamily="50" typeface="ＭＳ Ｐゴシック"/>
                        </a:rPr>
                        <a:t>【</a:t>
                      </a:r>
                      <a:r>
                        <a:rPr altLang="en-US" b="1" dirty="0" kern="0" lang="ja-JP" sz="2000">
                          <a:solidFill>
                            <a:srgbClr val="000000"/>
                          </a:solidFill>
                          <a:latin charset="-128" panose="020B0600070205080204" pitchFamily="50" typeface="ＭＳ Ｐゴシック"/>
                          <a:ea charset="-128" panose="020B0600070205080204" pitchFamily="50" typeface="ＭＳ Ｐゴシック"/>
                        </a:rPr>
                        <a:t>Ａ</a:t>
                      </a:r>
                      <a:r>
                        <a:rPr altLang="ja-JP" b="1" dirty="0" kern="0" lang="en-US" sz="2000">
                          <a:solidFill>
                            <a:srgbClr val="000000"/>
                          </a:solidFill>
                          <a:latin charset="-128" panose="020B0600070205080204" pitchFamily="50" typeface="ＭＳ Ｐゴシック"/>
                          <a:ea charset="-128" panose="020B0600070205080204" pitchFamily="50" typeface="ＭＳ Ｐゴシック"/>
                        </a:rPr>
                        <a:t>】</a:t>
                      </a:r>
                      <a:r>
                        <a:rPr altLang="en-US" b="1" dirty="0" kern="0" lang="ja-JP" sz="2000">
                          <a:solidFill>
                            <a:srgbClr val="000000"/>
                          </a:solidFill>
                          <a:latin charset="-128" panose="020B0600070205080204" pitchFamily="50" typeface="ＭＳ Ｐゴシック"/>
                          <a:ea charset="-128" panose="020B0600070205080204" pitchFamily="50" typeface="ＭＳ Ｐゴシック"/>
                        </a:rPr>
                        <a:t>受験上の配慮申請書」</a:t>
                      </a:r>
                      <a:endParaRPr altLang="ja-JP" b="1" dirty="0" kern="0" lang="en-US" sz="2000">
                        <a:solidFill>
                          <a:srgbClr val="000000"/>
                        </a:solidFill>
                        <a:latin charset="-128" panose="020B0600070205080204" pitchFamily="50" typeface="ＭＳ Ｐゴシック"/>
                        <a:ea charset="-128" panose="020B0600070205080204" pitchFamily="50" typeface="ＭＳ Ｐゴシック"/>
                      </a:endParaRPr>
                    </a:p>
                    <a:p>
                      <a:pPr algn="l" defTabSz="914400" eaLnBrk="1" fontAlgn="auto" hangingPunct="1" indent="0" latinLnBrk="0" lvl="0" marL="0" marR="0" rtl="0">
                        <a:lnSpc>
                          <a:spcPct val="120000"/>
                        </a:lnSpc>
                        <a:spcBef>
                          <a:spcPts val="0"/>
                        </a:spcBef>
                        <a:spcAft>
                          <a:spcPts val="0"/>
                        </a:spcAft>
                        <a:buClrTx/>
                        <a:buSzTx/>
                        <a:buFontTx/>
                        <a:buNone/>
                        <a:tabLst/>
                        <a:defRPr/>
                      </a:pPr>
                      <a:r>
                        <a:rPr altLang="en-US" b="1" dirty="0" kern="0" lang="ja-JP" sz="2000">
                          <a:solidFill>
                            <a:srgbClr val="000000"/>
                          </a:solidFill>
                          <a:latin charset="-128" panose="020B0600070205080204" pitchFamily="50" typeface="ＭＳ Ｐゴシック"/>
                          <a:ea charset="-128" panose="020B0600070205080204" pitchFamily="50" typeface="ＭＳ Ｐゴシック"/>
                        </a:rPr>
                        <a:t>　　</a:t>
                      </a:r>
                      <a:r>
                        <a:rPr altLang="ja-JP" b="1" dirty="0" kern="0" lang="en-US" sz="2000">
                          <a:solidFill>
                            <a:srgbClr val="000000"/>
                          </a:solidFill>
                          <a:latin charset="-128" panose="020B0600070205080204" pitchFamily="50" typeface="ＭＳ Ｐゴシック"/>
                          <a:ea charset="-128" panose="020B0600070205080204" pitchFamily="50" typeface="ＭＳ Ｐゴシック"/>
                        </a:rPr>
                        <a:t>(1)</a:t>
                      </a:r>
                      <a:r>
                        <a:rPr altLang="en-US" b="1" dirty="0" kern="0" lang="ja-JP" sz="2000">
                          <a:solidFill>
                            <a:srgbClr val="000000"/>
                          </a:solidFill>
                          <a:latin charset="-128" panose="020B0600070205080204" pitchFamily="50" typeface="ＭＳ Ｐゴシック"/>
                          <a:ea charset="-128" panose="020B0600070205080204" pitchFamily="50" typeface="ＭＳ Ｐゴシック"/>
                        </a:rPr>
                        <a:t>第１面について</a:t>
                      </a:r>
                      <a:endParaRPr altLang="ja-JP" b="1" dirty="0" kern="0" lang="en-US" sz="2000">
                        <a:solidFill>
                          <a:srgbClr val="000000"/>
                        </a:solidFill>
                        <a:latin charset="-128" panose="020B0600070205080204" pitchFamily="50" typeface="ＭＳ Ｐゴシック"/>
                        <a:ea charset="-128" panose="020B0600070205080204" pitchFamily="50" typeface="ＭＳ Ｐゴシック"/>
                      </a:endParaRPr>
                    </a:p>
                    <a:p>
                      <a:pPr algn="l" defTabSz="914400" eaLnBrk="1" fontAlgn="auto" hangingPunct="1" indent="0" latinLnBrk="0" lvl="0" marL="0" marR="0" rtl="0">
                        <a:lnSpc>
                          <a:spcPct val="120000"/>
                        </a:lnSpc>
                        <a:spcBef>
                          <a:spcPts val="0"/>
                        </a:spcBef>
                        <a:spcAft>
                          <a:spcPts val="0"/>
                        </a:spcAft>
                        <a:buClrTx/>
                        <a:buSzTx/>
                        <a:buFontTx/>
                        <a:buNone/>
                        <a:tabLst/>
                        <a:defRPr/>
                      </a:pPr>
                      <a:r>
                        <a:rPr altLang="en-US" b="1" dirty="0" kern="0" lang="ja-JP" sz="2000">
                          <a:solidFill>
                            <a:srgbClr val="000000"/>
                          </a:solidFill>
                          <a:latin charset="-128" panose="020B0600070205080204" pitchFamily="50" typeface="ＭＳ Ｐゴシック"/>
                          <a:ea charset="-128" panose="020B0600070205080204" pitchFamily="50" typeface="ＭＳ Ｐゴシック"/>
                        </a:rPr>
                        <a:t>　　</a:t>
                      </a:r>
                      <a:r>
                        <a:rPr altLang="ja-JP" b="1" dirty="0" kern="0" lang="en-US" sz="2000">
                          <a:solidFill>
                            <a:srgbClr val="000000"/>
                          </a:solidFill>
                          <a:latin charset="-128" panose="020B0600070205080204" pitchFamily="50" typeface="ＭＳ Ｐゴシック"/>
                          <a:ea charset="-128" panose="020B0600070205080204" pitchFamily="50" typeface="ＭＳ Ｐゴシック"/>
                        </a:rPr>
                        <a:t>(2)</a:t>
                      </a:r>
                      <a:r>
                        <a:rPr altLang="en-US" b="1" dirty="0" kern="0" lang="ja-JP" sz="2000">
                          <a:solidFill>
                            <a:srgbClr val="000000"/>
                          </a:solidFill>
                          <a:latin charset="-128" panose="020B0600070205080204" pitchFamily="50" typeface="ＭＳ Ｐゴシック"/>
                          <a:ea charset="-128" panose="020B0600070205080204" pitchFamily="50" typeface="ＭＳ Ｐゴシック"/>
                        </a:rPr>
                        <a:t>第２面，第３面について</a:t>
                      </a:r>
                    </a:p>
                    <a:p>
                      <a:pPr algn="l" defTabSz="914400" eaLnBrk="1" fontAlgn="auto" hangingPunct="1" indent="0" latinLnBrk="0" lvl="0" marL="0" marR="0" rtl="0">
                        <a:lnSpc>
                          <a:spcPct val="120000"/>
                        </a:lnSpc>
                        <a:spcBef>
                          <a:spcPts val="0"/>
                        </a:spcBef>
                        <a:spcAft>
                          <a:spcPts val="0"/>
                        </a:spcAft>
                        <a:buClrTx/>
                        <a:buSzTx/>
                        <a:buFontTx/>
                        <a:buNone/>
                        <a:tabLst/>
                        <a:defRPr/>
                      </a:pPr>
                      <a:r>
                        <a:rPr altLang="en-US" b="1" dirty="0" kern="0" lang="ja-JP" sz="2000">
                          <a:solidFill>
                            <a:srgbClr val="000000"/>
                          </a:solidFill>
                          <a:latin charset="-128" panose="020B0600070205080204" pitchFamily="50" typeface="ＭＳ Ｐゴシック"/>
                          <a:ea charset="-128" panose="020B0600070205080204" pitchFamily="50" typeface="ＭＳ Ｐゴシック"/>
                        </a:rPr>
                        <a:t>　　</a:t>
                      </a:r>
                      <a:r>
                        <a:rPr altLang="ja-JP" b="1" dirty="0" kern="0" lang="en-US" sz="2000">
                          <a:solidFill>
                            <a:srgbClr val="000000"/>
                          </a:solidFill>
                          <a:latin charset="-128" panose="020B0600070205080204" pitchFamily="50" typeface="ＭＳ Ｐゴシック"/>
                          <a:ea charset="-128" panose="020B0600070205080204" pitchFamily="50" typeface="ＭＳ Ｐゴシック"/>
                        </a:rPr>
                        <a:t>(3)</a:t>
                      </a:r>
                      <a:r>
                        <a:rPr altLang="en-US" b="1" dirty="0" kern="0" lang="ja-JP" sz="2000">
                          <a:solidFill>
                            <a:srgbClr val="000000"/>
                          </a:solidFill>
                          <a:latin charset="-128" panose="020B0600070205080204" pitchFamily="50" typeface="ＭＳ Ｐゴシック"/>
                          <a:ea charset="-128" panose="020B0600070205080204" pitchFamily="50" typeface="ＭＳ Ｐゴシック"/>
                        </a:rPr>
                        <a:t>第４面について</a:t>
                      </a:r>
                    </a:p>
                  </a:txBody>
                  <a:tcPr anchor="ctr">
                    <a:lnL algn="ctr" cap="flat" cmpd="sng" w="12700">
                      <a:solidFill>
                        <a:srgbClr val="333399"/>
                      </a:solidFill>
                      <a:prstDash val="solid"/>
                      <a:round/>
                      <a:headEnd len="med" type="none" w="med"/>
                      <a:tailEnd len="med" type="none" w="med"/>
                    </a:lnL>
                    <a:lnR algn="ctr" cap="flat" cmpd="sng" w="12700">
                      <a:solidFill>
                        <a:srgbClr val="333399"/>
                      </a:solidFill>
                      <a:prstDash val="solid"/>
                      <a:round/>
                      <a:headEnd len="med" type="none" w="med"/>
                      <a:tailEnd len="med" type="none" w="med"/>
                    </a:lnR>
                    <a:lnT algn="ctr" cap="flat" cmpd="sng" w="12700">
                      <a:solidFill>
                        <a:srgbClr val="333399"/>
                      </a:solidFill>
                      <a:prstDash val="solid"/>
                      <a:round/>
                      <a:headEnd len="med" type="none" w="med"/>
                      <a:tailEnd len="med" type="none" w="med"/>
                    </a:lnT>
                    <a:lnB algn="ctr" cap="flat" cmpd="sng" w="12700">
                      <a:solidFill>
                        <a:srgbClr val="333399"/>
                      </a:solidFill>
                      <a:prstDash val="solid"/>
                      <a:round/>
                      <a:headEnd len="med" type="none" w="med"/>
                      <a:tailEnd len="med" type="none" w="med"/>
                    </a:lnB>
                    <a:solidFill>
                      <a:schemeClr val="accent5"/>
                    </a:solidFill>
                  </a:tcPr>
                </a:tc>
                <a:extLst>
                  <a:ext uri="{0D108BD9-81ED-4DB2-BD59-A6C34878D82A}">
                    <a16:rowId xmlns:a16="http://schemas.microsoft.com/office/drawing/2014/main" val="2830166423"/>
                  </a:ext>
                </a:extLst>
              </a:tr>
            </a:tbl>
          </a:graphicData>
        </a:graphic>
      </p:graphicFrame>
      <p:graphicFrame>
        <p:nvGraphicFramePr>
          <p:cNvPr id="16" name="表 15">
            <a:extLst>
              <a:ext uri="{FF2B5EF4-FFF2-40B4-BE49-F238E27FC236}">
                <a16:creationId xmlns:a16="http://schemas.microsoft.com/office/drawing/2014/main" id="{B09729F5-EA69-47E4-B52D-F323EDEE2725}"/>
              </a:ext>
            </a:extLst>
          </p:cNvPr>
          <p:cNvGraphicFramePr>
            <a:graphicFrameLocks noGrp="1"/>
          </p:cNvGraphicFramePr>
          <p:nvPr>
            <p:extLst>
              <p:ext uri="{D42A27DB-BD31-4B8C-83A1-F6EECF244321}">
                <p14:modId xmlns:p14="http://schemas.microsoft.com/office/powerpoint/2010/main" val="1249333359"/>
              </p:ext>
            </p:extLst>
          </p:nvPr>
        </p:nvGraphicFramePr>
        <p:xfrm>
          <a:off x="1488000" y="5467125"/>
          <a:ext cx="9504000" cy="720000"/>
        </p:xfrm>
        <a:graphic>
          <a:graphicData uri="http://schemas.openxmlformats.org/drawingml/2006/table">
            <a:tbl>
              <a:tblPr bandRow="1" firstRow="1">
                <a:tableStyleId>{5C22544A-7EE6-4342-B048-85BDC9FD1C3A}</a:tableStyleId>
              </a:tblPr>
              <a:tblGrid>
                <a:gridCol w="1800000">
                  <a:extLst>
                    <a:ext uri="{9D8B030D-6E8A-4147-A177-3AD203B41FA5}">
                      <a16:colId xmlns:a16="http://schemas.microsoft.com/office/drawing/2014/main" val="3344565777"/>
                    </a:ext>
                  </a:extLst>
                </a:gridCol>
                <a:gridCol w="7704000">
                  <a:extLst>
                    <a:ext uri="{9D8B030D-6E8A-4147-A177-3AD203B41FA5}">
                      <a16:colId xmlns:a16="http://schemas.microsoft.com/office/drawing/2014/main" val="664765011"/>
                    </a:ext>
                  </a:extLst>
                </a:gridCol>
              </a:tblGrid>
              <a:tr h="720000">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ja-JP" dirty="0" kern="100" lang="en-US" sz="2000">
                          <a:effectLst/>
                        </a:rPr>
                        <a:t>【</a:t>
                      </a:r>
                      <a:r>
                        <a:rPr altLang="en-US" dirty="0" kern="100" lang="ja-JP" sz="2000">
                          <a:effectLst/>
                        </a:rPr>
                        <a:t>Ｃ</a:t>
                      </a:r>
                      <a:r>
                        <a:rPr altLang="ja-JP" dirty="0" kern="100" lang="en-US" sz="2000">
                          <a:effectLst/>
                        </a:rPr>
                        <a:t>】</a:t>
                      </a:r>
                    </a:p>
                    <a:p>
                      <a:pPr algn="l" defTabSz="914400" eaLnBrk="1" fontAlgn="auto" hangingPunct="1" indent="0" latinLnBrk="0" lvl="0" marL="0" marR="0" rtl="0">
                        <a:lnSpc>
                          <a:spcPct val="100000"/>
                        </a:lnSpc>
                        <a:spcBef>
                          <a:spcPts val="0"/>
                        </a:spcBef>
                        <a:spcAft>
                          <a:spcPts val="0"/>
                        </a:spcAft>
                        <a:buClrTx/>
                        <a:buSzTx/>
                        <a:buFontTx/>
                        <a:buNone/>
                        <a:tabLst/>
                        <a:defRPr/>
                      </a:pPr>
                      <a:r>
                        <a:rPr altLang="en-US" dirty="0" kern="100" lang="ja-JP" sz="2000">
                          <a:effectLst/>
                        </a:rPr>
                        <a:t>状況報告書</a:t>
                      </a:r>
                      <a:endParaRPr altLang="ja-JP" b="0" dirty="0" kern="100" lang="en-US" sz="2000">
                        <a:solidFill>
                          <a:schemeClr val="accent3"/>
                        </a:solidFill>
                        <a:effectLst/>
                        <a:latin typeface="Century"/>
                        <a:ea typeface="ＭＳ 明朝"/>
                        <a:cs typeface="Times New Roman"/>
                      </a:endParaRPr>
                    </a:p>
                  </a:txBody>
                  <a:tcPr anchor="ctr">
                    <a:lnL algn="ctr" cap="flat" cmpd="sng" w="12700">
                      <a:solidFill>
                        <a:srgbClr val="333399"/>
                      </a:solidFill>
                      <a:prstDash val="solid"/>
                      <a:round/>
                      <a:headEnd len="med" type="none" w="med"/>
                      <a:tailEnd len="med" type="none" w="med"/>
                    </a:lnL>
                    <a:lnR algn="ctr" cap="flat" cmpd="sng" w="12700">
                      <a:solidFill>
                        <a:srgbClr val="333399"/>
                      </a:solidFill>
                      <a:prstDash val="solid"/>
                      <a:round/>
                      <a:headEnd len="med" type="none" w="med"/>
                      <a:tailEnd len="med" type="none" w="med"/>
                    </a:lnR>
                    <a:lnT algn="ctr" cap="flat" cmpd="sng" w="12700">
                      <a:solidFill>
                        <a:srgbClr val="333399"/>
                      </a:solidFill>
                      <a:prstDash val="solid"/>
                      <a:round/>
                      <a:headEnd len="med" type="none" w="med"/>
                      <a:tailEnd len="med" type="none" w="med"/>
                    </a:lnT>
                    <a:lnB algn="ctr" cap="flat" cmpd="sng" w="12700">
                      <a:solidFill>
                        <a:srgbClr val="333399"/>
                      </a:solidFill>
                      <a:prstDash val="solid"/>
                      <a:round/>
                      <a:headEnd len="med" type="none" w="med"/>
                      <a:tailEnd len="med" type="none" w="med"/>
                    </a:lnB>
                    <a:solidFill>
                      <a:schemeClr val="accent2"/>
                    </a:solidFill>
                  </a:tcPr>
                </a:tc>
                <a:tc>
                  <a:txBody>
                    <a:bodyPr/>
                    <a:lstStyle/>
                    <a:p>
                      <a:pPr algn="l" defTabSz="914400" eaLnBrk="1" fontAlgn="auto" hangingPunct="1" indent="0" latinLnBrk="0" lvl="0" marL="0" marR="0" rtl="0">
                        <a:lnSpc>
                          <a:spcPct val="120000"/>
                        </a:lnSpc>
                        <a:spcBef>
                          <a:spcPts val="0"/>
                        </a:spcBef>
                        <a:spcAft>
                          <a:spcPts val="0"/>
                        </a:spcAft>
                        <a:buClrTx/>
                        <a:buSzTx/>
                        <a:buFontTx/>
                        <a:buNone/>
                        <a:tabLst/>
                        <a:defRPr/>
                      </a:pPr>
                      <a:r>
                        <a:rPr altLang="en-US" b="1" dirty="0" kern="0" lang="ja-JP" sz="2000">
                          <a:solidFill>
                            <a:srgbClr val="000000"/>
                          </a:solidFill>
                          <a:latin charset="-128" panose="020B0600070205080204" pitchFamily="50" typeface="ＭＳ Ｐゴシック"/>
                          <a:ea charset="-128" panose="020B0600070205080204" pitchFamily="50" typeface="ＭＳ Ｐゴシック"/>
                        </a:rPr>
                        <a:t>　４　「</a:t>
                      </a:r>
                      <a:r>
                        <a:rPr altLang="ja-JP" b="1" dirty="0" kern="0" lang="en-US" sz="2000">
                          <a:solidFill>
                            <a:srgbClr val="000000"/>
                          </a:solidFill>
                          <a:latin charset="-128" panose="020B0600070205080204" pitchFamily="50" typeface="ＭＳ Ｐゴシック"/>
                          <a:ea charset="-128" panose="020B0600070205080204" pitchFamily="50" typeface="ＭＳ Ｐゴシック"/>
                        </a:rPr>
                        <a:t>【</a:t>
                      </a:r>
                      <a:r>
                        <a:rPr altLang="en-US" b="1" dirty="0" kern="0" lang="ja-JP" sz="2000">
                          <a:solidFill>
                            <a:srgbClr val="000000"/>
                          </a:solidFill>
                          <a:latin charset="-128" panose="020B0600070205080204" pitchFamily="50" typeface="ＭＳ Ｐゴシック"/>
                          <a:ea charset="-128" panose="020B0600070205080204" pitchFamily="50" typeface="ＭＳ Ｐゴシック"/>
                        </a:rPr>
                        <a:t>Ｃ</a:t>
                      </a:r>
                      <a:r>
                        <a:rPr altLang="ja-JP" b="1" dirty="0" kern="0" lang="en-US" sz="2000">
                          <a:solidFill>
                            <a:srgbClr val="000000"/>
                          </a:solidFill>
                          <a:latin charset="-128" panose="020B0600070205080204" pitchFamily="50" typeface="ＭＳ Ｐゴシック"/>
                          <a:ea charset="-128" panose="020B0600070205080204" pitchFamily="50" typeface="ＭＳ Ｐゴシック"/>
                        </a:rPr>
                        <a:t>】</a:t>
                      </a:r>
                      <a:r>
                        <a:rPr altLang="en-US" b="1" dirty="0" kern="0" lang="ja-JP" sz="2000">
                          <a:solidFill>
                            <a:srgbClr val="000000"/>
                          </a:solidFill>
                          <a:latin charset="-128" panose="020B0600070205080204" pitchFamily="50" typeface="ＭＳ Ｐゴシック"/>
                          <a:ea charset="-128" panose="020B0600070205080204" pitchFamily="50" typeface="ＭＳ Ｐゴシック"/>
                        </a:rPr>
                        <a:t>状況報告書」について</a:t>
                      </a:r>
                    </a:p>
                  </a:txBody>
                  <a:tcPr anchor="ctr">
                    <a:lnL algn="ctr" cap="flat" cmpd="sng" w="12700">
                      <a:solidFill>
                        <a:srgbClr val="333399"/>
                      </a:solidFill>
                      <a:prstDash val="solid"/>
                      <a:round/>
                      <a:headEnd len="med" type="none" w="med"/>
                      <a:tailEnd len="med" type="none" w="med"/>
                    </a:lnL>
                    <a:lnR algn="ctr" cap="flat" cmpd="sng" w="12700">
                      <a:solidFill>
                        <a:srgbClr val="333399"/>
                      </a:solidFill>
                      <a:prstDash val="solid"/>
                      <a:round/>
                      <a:headEnd len="med" type="none" w="med"/>
                      <a:tailEnd len="med" type="none" w="med"/>
                    </a:lnR>
                    <a:lnT algn="ctr" cap="flat" cmpd="sng" w="12700">
                      <a:solidFill>
                        <a:srgbClr val="333399"/>
                      </a:solidFill>
                      <a:prstDash val="solid"/>
                      <a:round/>
                      <a:headEnd len="med" type="none" w="med"/>
                      <a:tailEnd len="med" type="none" w="med"/>
                    </a:lnT>
                    <a:lnB algn="ctr" cap="flat" cmpd="sng" w="12700">
                      <a:solidFill>
                        <a:srgbClr val="333399"/>
                      </a:solidFill>
                      <a:prstDash val="solid"/>
                      <a:round/>
                      <a:headEnd len="med" type="none" w="med"/>
                      <a:tailEnd len="med" type="none" w="med"/>
                    </a:lnB>
                    <a:solidFill>
                      <a:schemeClr val="accent5"/>
                    </a:solidFill>
                  </a:tcPr>
                </a:tc>
                <a:extLst>
                  <a:ext uri="{0D108BD9-81ED-4DB2-BD59-A6C34878D82A}">
                    <a16:rowId xmlns:a16="http://schemas.microsoft.com/office/drawing/2014/main" val="2830166423"/>
                  </a:ext>
                </a:extLst>
              </a:tr>
            </a:tbl>
          </a:graphicData>
        </a:graphic>
      </p:graphicFrame>
      <p:graphicFrame>
        <p:nvGraphicFramePr>
          <p:cNvPr id="6" name="表 5">
            <a:extLst>
              <a:ext uri="{FF2B5EF4-FFF2-40B4-BE49-F238E27FC236}">
                <a16:creationId xmlns:a16="http://schemas.microsoft.com/office/drawing/2014/main" id="{2C2F10FD-4893-4B43-BAC4-A32A7154674A}"/>
              </a:ext>
            </a:extLst>
          </p:cNvPr>
          <p:cNvGraphicFramePr>
            <a:graphicFrameLocks noGrp="1"/>
          </p:cNvGraphicFramePr>
          <p:nvPr>
            <p:extLst>
              <p:ext uri="{D42A27DB-BD31-4B8C-83A1-F6EECF244321}">
                <p14:modId xmlns:p14="http://schemas.microsoft.com/office/powerpoint/2010/main" val="4158463177"/>
              </p:ext>
            </p:extLst>
          </p:nvPr>
        </p:nvGraphicFramePr>
        <p:xfrm>
          <a:off x="1488000" y="4647942"/>
          <a:ext cx="9504000" cy="720000"/>
        </p:xfrm>
        <a:graphic>
          <a:graphicData uri="http://schemas.openxmlformats.org/drawingml/2006/table">
            <a:tbl>
              <a:tblPr bandRow="1" firstRow="1">
                <a:tableStyleId>{5C22544A-7EE6-4342-B048-85BDC9FD1C3A}</a:tableStyleId>
              </a:tblPr>
              <a:tblGrid>
                <a:gridCol w="1800000">
                  <a:extLst>
                    <a:ext uri="{9D8B030D-6E8A-4147-A177-3AD203B41FA5}">
                      <a16:colId xmlns:a16="http://schemas.microsoft.com/office/drawing/2014/main" val="3344565777"/>
                    </a:ext>
                  </a:extLst>
                </a:gridCol>
                <a:gridCol w="7704000">
                  <a:extLst>
                    <a:ext uri="{9D8B030D-6E8A-4147-A177-3AD203B41FA5}">
                      <a16:colId xmlns:a16="http://schemas.microsoft.com/office/drawing/2014/main" val="664765011"/>
                    </a:ext>
                  </a:extLst>
                </a:gridCol>
              </a:tblGrid>
              <a:tr h="720000">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ja-JP" b="1" dirty="0" kern="100" lang="en-US" sz="2000">
                          <a:effectLst/>
                          <a:latin typeface="+mn-ea"/>
                          <a:ea typeface="+mn-ea"/>
                        </a:rPr>
                        <a:t>【B】</a:t>
                      </a:r>
                    </a:p>
                    <a:p>
                      <a:pPr algn="l" defTabSz="914400" eaLnBrk="1" fontAlgn="auto" hangingPunct="1" indent="0" latinLnBrk="0" lvl="0" marL="0" marR="0" rtl="0">
                        <a:lnSpc>
                          <a:spcPct val="100000"/>
                        </a:lnSpc>
                        <a:spcBef>
                          <a:spcPts val="0"/>
                        </a:spcBef>
                        <a:spcAft>
                          <a:spcPts val="0"/>
                        </a:spcAft>
                        <a:buClrTx/>
                        <a:buSzTx/>
                        <a:buFontTx/>
                        <a:buNone/>
                        <a:tabLst/>
                        <a:defRPr/>
                      </a:pPr>
                      <a:r>
                        <a:rPr altLang="en-US" dirty="0" kern="100" lang="ja-JP" sz="2000">
                          <a:effectLst/>
                        </a:rPr>
                        <a:t>診断書</a:t>
                      </a:r>
                      <a:endParaRPr altLang="ja-JP" b="0" dirty="0" kern="100" lang="en-US" sz="2000">
                        <a:solidFill>
                          <a:schemeClr val="accent3"/>
                        </a:solidFill>
                        <a:effectLst/>
                        <a:latin typeface="Century"/>
                        <a:ea typeface="ＭＳ 明朝"/>
                        <a:cs typeface="Times New Roman"/>
                      </a:endParaRPr>
                    </a:p>
                  </a:txBody>
                  <a:tcPr anchor="ctr">
                    <a:lnL algn="ctr" cap="flat" cmpd="sng" w="12700">
                      <a:solidFill>
                        <a:srgbClr val="333399"/>
                      </a:solidFill>
                      <a:prstDash val="solid"/>
                      <a:round/>
                      <a:headEnd len="med" type="none" w="med"/>
                      <a:tailEnd len="med" type="none" w="med"/>
                    </a:lnL>
                    <a:lnR algn="ctr" cap="flat" cmpd="sng" w="12700">
                      <a:solidFill>
                        <a:srgbClr val="333399"/>
                      </a:solidFill>
                      <a:prstDash val="solid"/>
                      <a:round/>
                      <a:headEnd len="med" type="none" w="med"/>
                      <a:tailEnd len="med" type="none" w="med"/>
                    </a:lnR>
                    <a:lnT algn="ctr" cap="flat" cmpd="sng" w="12700">
                      <a:solidFill>
                        <a:srgbClr val="333399"/>
                      </a:solidFill>
                      <a:prstDash val="solid"/>
                      <a:round/>
                      <a:headEnd len="med" type="none" w="med"/>
                      <a:tailEnd len="med" type="none" w="med"/>
                    </a:lnT>
                    <a:lnB algn="ctr" cap="flat" cmpd="sng" w="12700">
                      <a:solidFill>
                        <a:srgbClr val="333399"/>
                      </a:solidFill>
                      <a:prstDash val="solid"/>
                      <a:round/>
                      <a:headEnd len="med" type="none" w="med"/>
                      <a:tailEnd len="med" type="none" w="med"/>
                    </a:lnB>
                    <a:solidFill>
                      <a:schemeClr val="accent2"/>
                    </a:solidFill>
                  </a:tcPr>
                </a:tc>
                <a:tc>
                  <a:txBody>
                    <a:bodyPr/>
                    <a:lstStyle/>
                    <a:p>
                      <a:pPr algn="l" defTabSz="914400" eaLnBrk="1" fontAlgn="auto" hangingPunct="1" indent="0" latinLnBrk="0" lvl="0" marL="0" marR="0" rtl="0">
                        <a:lnSpc>
                          <a:spcPct val="120000"/>
                        </a:lnSpc>
                        <a:spcBef>
                          <a:spcPts val="0"/>
                        </a:spcBef>
                        <a:spcAft>
                          <a:spcPts val="0"/>
                        </a:spcAft>
                        <a:buClrTx/>
                        <a:buSzTx/>
                        <a:buFontTx/>
                        <a:buNone/>
                        <a:tabLst/>
                        <a:defRPr/>
                      </a:pPr>
                      <a:r>
                        <a:rPr altLang="en-US" b="1" dirty="0" kern="0" lang="ja-JP" sz="2000">
                          <a:solidFill>
                            <a:srgbClr val="000000"/>
                          </a:solidFill>
                          <a:latin charset="-128" panose="020B0600070205080204" pitchFamily="50" typeface="ＭＳ Ｐゴシック"/>
                          <a:ea charset="-128" panose="020B0600070205080204" pitchFamily="50" typeface="ＭＳ Ｐゴシック"/>
                        </a:rPr>
                        <a:t>　３　「</a:t>
                      </a:r>
                      <a:r>
                        <a:rPr altLang="ja-JP" b="1" dirty="0" kern="0" lang="en-US" sz="2000">
                          <a:solidFill>
                            <a:srgbClr val="000000"/>
                          </a:solidFill>
                          <a:latin charset="-128" panose="020B0600070205080204" pitchFamily="50" typeface="ＭＳ Ｐゴシック"/>
                          <a:ea charset="-128" panose="020B0600070205080204" pitchFamily="50" typeface="ＭＳ Ｐゴシック"/>
                        </a:rPr>
                        <a:t>【B】</a:t>
                      </a:r>
                      <a:r>
                        <a:rPr altLang="en-US" b="1" dirty="0" kern="0" lang="ja-JP" sz="2000">
                          <a:solidFill>
                            <a:srgbClr val="000000"/>
                          </a:solidFill>
                          <a:latin charset="-128" panose="020B0600070205080204" pitchFamily="50" typeface="ＭＳ Ｐゴシック"/>
                          <a:ea charset="-128" panose="020B0600070205080204" pitchFamily="50" typeface="ＭＳ Ｐゴシック"/>
                        </a:rPr>
                        <a:t>診断書」について　</a:t>
                      </a:r>
                    </a:p>
                  </a:txBody>
                  <a:tcPr anchor="ctr">
                    <a:lnL algn="ctr" cap="flat" cmpd="sng" w="12700">
                      <a:solidFill>
                        <a:srgbClr val="333399"/>
                      </a:solidFill>
                      <a:prstDash val="solid"/>
                      <a:round/>
                      <a:headEnd len="med" type="none" w="med"/>
                      <a:tailEnd len="med" type="none" w="med"/>
                    </a:lnL>
                    <a:lnR algn="ctr" cap="flat" cmpd="sng" w="12700">
                      <a:solidFill>
                        <a:srgbClr val="333399"/>
                      </a:solidFill>
                      <a:prstDash val="solid"/>
                      <a:round/>
                      <a:headEnd len="med" type="none" w="med"/>
                      <a:tailEnd len="med" type="none" w="med"/>
                    </a:lnR>
                    <a:lnT algn="ctr" cap="flat" cmpd="sng" w="12700">
                      <a:solidFill>
                        <a:srgbClr val="333399"/>
                      </a:solidFill>
                      <a:prstDash val="solid"/>
                      <a:round/>
                      <a:headEnd len="med" type="none" w="med"/>
                      <a:tailEnd len="med" type="none" w="med"/>
                    </a:lnT>
                    <a:lnB algn="ctr" cap="flat" cmpd="sng" w="12700">
                      <a:solidFill>
                        <a:srgbClr val="333399"/>
                      </a:solidFill>
                      <a:prstDash val="solid"/>
                      <a:round/>
                      <a:headEnd len="med" type="none" w="med"/>
                      <a:tailEnd len="med" type="none" w="med"/>
                    </a:lnB>
                    <a:solidFill>
                      <a:schemeClr val="accent5"/>
                    </a:solidFill>
                  </a:tcPr>
                </a:tc>
                <a:extLst>
                  <a:ext uri="{0D108BD9-81ED-4DB2-BD59-A6C34878D82A}">
                    <a16:rowId xmlns:a16="http://schemas.microsoft.com/office/drawing/2014/main" val="2830166423"/>
                  </a:ext>
                </a:extLst>
              </a:tr>
            </a:tbl>
          </a:graphicData>
        </a:graphic>
      </p:graphicFrame>
      <p:graphicFrame>
        <p:nvGraphicFramePr>
          <p:cNvPr id="7" name="表 6">
            <a:extLst>
              <a:ext uri="{FF2B5EF4-FFF2-40B4-BE49-F238E27FC236}">
                <a16:creationId xmlns:a16="http://schemas.microsoft.com/office/drawing/2014/main" id="{8C981577-7240-4E5F-87E8-D59FF10B4B06}"/>
              </a:ext>
            </a:extLst>
          </p:cNvPr>
          <p:cNvGraphicFramePr>
            <a:graphicFrameLocks noGrp="1"/>
          </p:cNvGraphicFramePr>
          <p:nvPr>
            <p:extLst>
              <p:ext uri="{D42A27DB-BD31-4B8C-83A1-F6EECF244321}">
                <p14:modId xmlns:p14="http://schemas.microsoft.com/office/powerpoint/2010/main" val="1249670223"/>
              </p:ext>
            </p:extLst>
          </p:nvPr>
        </p:nvGraphicFramePr>
        <p:xfrm>
          <a:off x="1488000" y="1929264"/>
          <a:ext cx="9504000" cy="720000"/>
        </p:xfrm>
        <a:graphic>
          <a:graphicData uri="http://schemas.openxmlformats.org/drawingml/2006/table">
            <a:tbl>
              <a:tblPr bandRow="1" firstRow="1">
                <a:tableStyleId>{5C22544A-7EE6-4342-B048-85BDC9FD1C3A}</a:tableStyleId>
              </a:tblPr>
              <a:tblGrid>
                <a:gridCol w="1800000">
                  <a:extLst>
                    <a:ext uri="{9D8B030D-6E8A-4147-A177-3AD203B41FA5}">
                      <a16:colId xmlns:a16="http://schemas.microsoft.com/office/drawing/2014/main" val="3344565777"/>
                    </a:ext>
                  </a:extLst>
                </a:gridCol>
                <a:gridCol w="7704000">
                  <a:extLst>
                    <a:ext uri="{9D8B030D-6E8A-4147-A177-3AD203B41FA5}">
                      <a16:colId xmlns:a16="http://schemas.microsoft.com/office/drawing/2014/main" val="664765011"/>
                    </a:ext>
                  </a:extLst>
                </a:gridCol>
              </a:tblGrid>
              <a:tr h="720000">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dirty="0" kern="100" lang="ja-JP" sz="2000">
                          <a:effectLst/>
                        </a:rPr>
                        <a:t>申請書類</a:t>
                      </a:r>
                      <a:endParaRPr altLang="ja-JP" b="0" dirty="0" kern="100" lang="en-US" sz="2000">
                        <a:solidFill>
                          <a:schemeClr val="accent3"/>
                        </a:solidFill>
                        <a:effectLst/>
                        <a:latin typeface="Century"/>
                        <a:ea typeface="ＭＳ 明朝"/>
                        <a:cs typeface="Times New Roman"/>
                      </a:endParaRPr>
                    </a:p>
                  </a:txBody>
                  <a:tcPr anchor="ctr">
                    <a:lnL algn="ctr" cap="flat" cmpd="sng" w="12700">
                      <a:solidFill>
                        <a:srgbClr val="333399"/>
                      </a:solidFill>
                      <a:prstDash val="solid"/>
                      <a:round/>
                      <a:headEnd len="med" type="none" w="med"/>
                      <a:tailEnd len="med" type="none" w="med"/>
                    </a:lnL>
                    <a:lnR algn="ctr" cap="flat" cmpd="sng" w="12700">
                      <a:solidFill>
                        <a:srgbClr val="333399"/>
                      </a:solidFill>
                      <a:prstDash val="solid"/>
                      <a:round/>
                      <a:headEnd len="med" type="none" w="med"/>
                      <a:tailEnd len="med" type="none" w="med"/>
                    </a:lnR>
                    <a:lnT algn="ctr" cap="flat" cmpd="sng" w="12700">
                      <a:solidFill>
                        <a:srgbClr val="333399"/>
                      </a:solidFill>
                      <a:prstDash val="solid"/>
                      <a:round/>
                      <a:headEnd len="med" type="none" w="med"/>
                      <a:tailEnd len="med" type="none" w="med"/>
                    </a:lnT>
                    <a:lnB algn="ctr" cap="flat" cmpd="sng" w="12700">
                      <a:solidFill>
                        <a:srgbClr val="333399"/>
                      </a:solidFill>
                      <a:prstDash val="solid"/>
                      <a:round/>
                      <a:headEnd len="med" type="none" w="med"/>
                      <a:tailEnd len="med" type="none" w="med"/>
                    </a:lnB>
                    <a:solidFill>
                      <a:schemeClr val="accent2"/>
                    </a:solidFill>
                  </a:tcPr>
                </a:tc>
                <a:tc>
                  <a:txBody>
                    <a:bodyPr/>
                    <a:lstStyle/>
                    <a:p>
                      <a:pPr algn="l" defTabSz="914400" eaLnBrk="1" fontAlgn="auto" hangingPunct="1" indent="0" latinLnBrk="0" lvl="0" marL="0" marR="0" rtl="0">
                        <a:lnSpc>
                          <a:spcPct val="120000"/>
                        </a:lnSpc>
                        <a:spcBef>
                          <a:spcPts val="0"/>
                        </a:spcBef>
                        <a:spcAft>
                          <a:spcPts val="0"/>
                        </a:spcAft>
                        <a:buClrTx/>
                        <a:buSzTx/>
                        <a:buFontTx/>
                        <a:buNone/>
                        <a:tabLst/>
                        <a:defRPr/>
                      </a:pPr>
                      <a:r>
                        <a:rPr altLang="en-US" b="1" dirty="0" kern="0" lang="ja-JP" sz="2000">
                          <a:solidFill>
                            <a:srgbClr val="000000"/>
                          </a:solidFill>
                          <a:latin charset="-128" panose="020B0600070205080204" pitchFamily="50" typeface="ＭＳ Ｐゴシック"/>
                          <a:ea charset="-128" panose="020B0600070205080204" pitchFamily="50" typeface="ＭＳ Ｐゴシック"/>
                        </a:rPr>
                        <a:t>　１　申請書類の組合せ</a:t>
                      </a:r>
                    </a:p>
                  </a:txBody>
                  <a:tcPr anchor="ctr">
                    <a:lnL algn="ctr" cap="flat" cmpd="sng" w="12700">
                      <a:solidFill>
                        <a:srgbClr val="333399"/>
                      </a:solidFill>
                      <a:prstDash val="solid"/>
                      <a:round/>
                      <a:headEnd len="med" type="none" w="med"/>
                      <a:tailEnd len="med" type="none" w="med"/>
                    </a:lnL>
                    <a:lnR algn="ctr" cap="flat" cmpd="sng" w="12700">
                      <a:solidFill>
                        <a:srgbClr val="333399"/>
                      </a:solidFill>
                      <a:prstDash val="solid"/>
                      <a:round/>
                      <a:headEnd len="med" type="none" w="med"/>
                      <a:tailEnd len="med" type="none" w="med"/>
                    </a:lnR>
                    <a:lnT algn="ctr" cap="flat" cmpd="sng" w="12700">
                      <a:solidFill>
                        <a:srgbClr val="333399"/>
                      </a:solidFill>
                      <a:prstDash val="solid"/>
                      <a:round/>
                      <a:headEnd len="med" type="none" w="med"/>
                      <a:tailEnd len="med" type="none" w="med"/>
                    </a:lnT>
                    <a:lnB algn="ctr" cap="flat" cmpd="sng" w="12700">
                      <a:solidFill>
                        <a:srgbClr val="333399"/>
                      </a:solidFill>
                      <a:prstDash val="solid"/>
                      <a:round/>
                      <a:headEnd len="med" type="none" w="med"/>
                      <a:tailEnd len="med" type="none" w="med"/>
                    </a:lnB>
                    <a:solidFill>
                      <a:schemeClr val="accent5"/>
                    </a:solidFill>
                  </a:tcPr>
                </a:tc>
                <a:extLst>
                  <a:ext uri="{0D108BD9-81ED-4DB2-BD59-A6C34878D82A}">
                    <a16:rowId xmlns:a16="http://schemas.microsoft.com/office/drawing/2014/main" val="2830166423"/>
                  </a:ext>
                </a:extLst>
              </a:tr>
            </a:tbl>
          </a:graphicData>
        </a:graphic>
      </p:graphicFrame>
    </p:spTree>
    <p:extLst>
      <p:ext uri="{BB962C8B-B14F-4D97-AF65-F5344CB8AC3E}">
        <p14:creationId xmlns:p14="http://schemas.microsoft.com/office/powerpoint/2010/main" val="27281358"/>
      </p:ext>
    </p:extLst>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3</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r>
              <a:rPr altLang="ja-JP" b="0" baseline="0" cap="none" dirty="0" i="0" kern="1200" kumimoji="1" lang="en-US" noProof="0" normalizeH="0" spc="0" strike="noStrike" sz="3200" u="none">
                <a:ln>
                  <a:noFill/>
                </a:ln>
                <a:solidFill>
                  <a:srgbClr val="000000"/>
                </a:solidFill>
                <a:effectLst/>
                <a:uLnTx/>
                <a:uFillTx/>
                <a:latin charset="0" panose="020B0604020202020204" pitchFamily="34" typeface="Arial"/>
                <a:ea charset="-128" panose="020B0600070205080204" pitchFamily="50" typeface="ＭＳ Ｐゴシック"/>
                <a:cs typeface="+mn-cs"/>
              </a:rPr>
              <a:t>P</a:t>
            </a:r>
            <a:r>
              <a:rPr altLang="ja-JP" dirty="0" kern="0" lang="en-US" sz="3200">
                <a:solidFill>
                  <a:srgbClr val="000000"/>
                </a:solidFill>
                <a:latin charset="0" typeface="Arial"/>
                <a:ea charset="-128" typeface="ＭＳ Ｐゴシック"/>
              </a:rPr>
              <a:t>36</a:t>
            </a:r>
            <a:r>
              <a:rPr altLang="en-US" dirty="0" kern="0" lang="ja-JP" sz="3200">
                <a:solidFill>
                  <a:srgbClr val="000000"/>
                </a:solidFill>
                <a:latin charset="0" typeface="Arial"/>
                <a:ea charset="-128" typeface="ＭＳ Ｐゴシック"/>
              </a:rPr>
              <a:t>～</a:t>
            </a:r>
            <a:r>
              <a:rPr altLang="ja-JP" dirty="0" kern="0" lang="en-US" sz="3200">
                <a:solidFill>
                  <a:srgbClr val="000000"/>
                </a:solidFill>
                <a:latin charset="0" typeface="Arial"/>
                <a:ea charset="-128" typeface="ＭＳ Ｐゴシック"/>
              </a:rPr>
              <a:t>37</a:t>
            </a: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p>
        </p:txBody>
      </p:sp>
      <p:sp>
        <p:nvSpPr>
          <p:cNvPr id="6" name="Rectangle 8">
            <a:extLst>
              <a:ext uri="{FF2B5EF4-FFF2-40B4-BE49-F238E27FC236}">
                <a16:creationId xmlns:a16="http://schemas.microsoft.com/office/drawing/2014/main" id="{47E3803E-AC5C-4A1D-9F0E-CA25A33F11CC}"/>
              </a:ext>
            </a:extLst>
          </p:cNvPr>
          <p:cNvSpPr txBox="1">
            <a:spLocks noChangeArrowheads="1"/>
          </p:cNvSpPr>
          <p:nvPr/>
        </p:nvSpPr>
        <p:spPr bwMode="auto">
          <a:xfrm>
            <a:off x="336000" y="1773000"/>
            <a:ext cx="11160000" cy="442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lstStyle>
            <a:lvl1pPr algn="l" eaLnBrk="0" fontAlgn="base" hangingPunct="0" indent="-342900" marL="342900" rtl="0">
              <a:spcBef>
                <a:spcPct val="20000"/>
              </a:spcBef>
              <a:spcAft>
                <a:spcPct val="0"/>
              </a:spcAft>
              <a:buChar char="•"/>
              <a:defRPr kumimoji="1"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kumimoji="1" sz="2800">
                <a:solidFill>
                  <a:schemeClr val="tx1"/>
                </a:solidFill>
                <a:latin typeface="+mn-lt"/>
                <a:ea typeface="+mn-ea"/>
              </a:defRPr>
            </a:lvl2pPr>
            <a:lvl3pPr algn="l" eaLnBrk="0" fontAlgn="base" hangingPunct="0" indent="-228600" marL="1143000" rtl="0">
              <a:spcBef>
                <a:spcPct val="20000"/>
              </a:spcBef>
              <a:spcAft>
                <a:spcPct val="0"/>
              </a:spcAft>
              <a:buChar char="•"/>
              <a:defRPr kumimoji="1" sz="2400">
                <a:solidFill>
                  <a:schemeClr val="tx1"/>
                </a:solidFill>
                <a:latin typeface="+mn-lt"/>
                <a:ea typeface="+mn-ea"/>
              </a:defRPr>
            </a:lvl3pPr>
            <a:lvl4pPr algn="l" eaLnBrk="0" fontAlgn="base" hangingPunct="0" indent="-228600" marL="1600200" rtl="0">
              <a:spcBef>
                <a:spcPct val="20000"/>
              </a:spcBef>
              <a:spcAft>
                <a:spcPct val="0"/>
              </a:spcAft>
              <a:buChar char="–"/>
              <a:defRPr kumimoji="1" sz="2000">
                <a:solidFill>
                  <a:schemeClr val="tx1"/>
                </a:solidFill>
                <a:latin typeface="+mn-lt"/>
                <a:ea typeface="+mn-ea"/>
              </a:defRPr>
            </a:lvl4pPr>
            <a:lvl5pPr algn="l" eaLnBrk="0" fontAlgn="base" hangingPunct="0" indent="-228600" marL="2057400" rtl="0">
              <a:spcBef>
                <a:spcPct val="20000"/>
              </a:spcBef>
              <a:spcAft>
                <a:spcPct val="0"/>
              </a:spcAft>
              <a:buChar char="»"/>
              <a:defRPr kumimoji="1" sz="2000">
                <a:solidFill>
                  <a:schemeClr val="tx1"/>
                </a:solidFill>
                <a:latin typeface="+mn-lt"/>
                <a:ea typeface="+mn-ea"/>
              </a:defRPr>
            </a:lvl5pPr>
            <a:lvl6pPr algn="l" fontAlgn="base" indent="-228600" marL="2514600" rtl="0">
              <a:spcBef>
                <a:spcPct val="20000"/>
              </a:spcBef>
              <a:spcAft>
                <a:spcPct val="0"/>
              </a:spcAft>
              <a:buChar char="»"/>
              <a:defRPr kumimoji="1" sz="2000">
                <a:solidFill>
                  <a:schemeClr val="tx1"/>
                </a:solidFill>
                <a:latin typeface="+mn-lt"/>
                <a:ea typeface="+mn-ea"/>
              </a:defRPr>
            </a:lvl6pPr>
            <a:lvl7pPr algn="l" fontAlgn="base" indent="-228600" marL="2971800" rtl="0">
              <a:spcBef>
                <a:spcPct val="20000"/>
              </a:spcBef>
              <a:spcAft>
                <a:spcPct val="0"/>
              </a:spcAft>
              <a:buChar char="»"/>
              <a:defRPr kumimoji="1" sz="2000">
                <a:solidFill>
                  <a:schemeClr val="tx1"/>
                </a:solidFill>
                <a:latin typeface="+mn-lt"/>
                <a:ea typeface="+mn-ea"/>
              </a:defRPr>
            </a:lvl7pPr>
            <a:lvl8pPr algn="l" fontAlgn="base" indent="-228600" marL="3429000" rtl="0">
              <a:spcBef>
                <a:spcPct val="20000"/>
              </a:spcBef>
              <a:spcAft>
                <a:spcPct val="0"/>
              </a:spcAft>
              <a:buChar char="»"/>
              <a:defRPr kumimoji="1" sz="2000">
                <a:solidFill>
                  <a:schemeClr val="tx1"/>
                </a:solidFill>
                <a:latin typeface="+mn-lt"/>
                <a:ea typeface="+mn-ea"/>
              </a:defRPr>
            </a:lvl8pPr>
            <a:lvl9pPr algn="l" fontAlgn="base" indent="-228600" marL="3886200" rtl="0">
              <a:spcBef>
                <a:spcPct val="20000"/>
              </a:spcBef>
              <a:spcAft>
                <a:spcPct val="0"/>
              </a:spcAft>
              <a:buChar char="»"/>
              <a:defRPr kumimoji="1" sz="2000">
                <a:solidFill>
                  <a:schemeClr val="tx1"/>
                </a:solidFill>
                <a:latin typeface="+mn-lt"/>
                <a:ea typeface="+mn-ea"/>
              </a:defRPr>
            </a:lvl9pPr>
          </a:lstStyle>
          <a:p>
            <a:pPr eaLnBrk="1" fontAlgn="auto" hangingPunct="1" indent="-342900" lvl="1">
              <a:spcBef>
                <a:spcPts val="0"/>
              </a:spcBef>
              <a:spcAft>
                <a:spcPts val="0"/>
              </a:spcAft>
              <a:buFont charset="2" panose="05000000000000000000" pitchFamily="2" typeface="Wingdings"/>
              <a:buChar char="l"/>
              <a:defRPr/>
            </a:pPr>
            <a:r>
              <a:rPr altLang="en-US" dirty="0" kern="0" lang="ja-JP" sz="2400">
                <a:solidFill>
                  <a:srgbClr val="000000"/>
                </a:solidFill>
                <a:latin typeface="Arial"/>
                <a:ea typeface="ＭＳ Ｐゴシック"/>
              </a:rPr>
              <a:t>　申請書類の組合せ。</a:t>
            </a:r>
            <a:endParaRPr altLang="ja-JP" dirty="0" kern="0" lang="en-US" sz="2400">
              <a:solidFill>
                <a:srgbClr val="000000"/>
              </a:solidFill>
              <a:latin typeface="Arial"/>
              <a:ea typeface="ＭＳ Ｐゴシック"/>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2400">
              <a:solidFill>
                <a:srgbClr val="000000"/>
              </a:solidFill>
              <a:latin typeface="Arial"/>
              <a:ea typeface="ＭＳ Ｐゴシック"/>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2400">
              <a:solidFill>
                <a:srgbClr val="000000"/>
              </a:solidFill>
              <a:latin typeface="Arial"/>
              <a:ea typeface="ＭＳ Ｐゴシック"/>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2400">
              <a:solidFill>
                <a:srgbClr val="000000"/>
              </a:solidFill>
              <a:latin typeface="Arial"/>
              <a:ea typeface="ＭＳ Ｐゴシック"/>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2400">
              <a:solidFill>
                <a:srgbClr val="000000"/>
              </a:solidFill>
              <a:latin typeface="Arial"/>
              <a:ea typeface="ＭＳ Ｐゴシック"/>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2400">
              <a:solidFill>
                <a:srgbClr val="000000"/>
              </a:solidFill>
              <a:latin typeface="Arial"/>
              <a:ea typeface="ＭＳ Ｐゴシック"/>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2400">
              <a:solidFill>
                <a:srgbClr val="000000"/>
              </a:solidFill>
              <a:latin typeface="Arial"/>
              <a:ea typeface="ＭＳ Ｐゴシック"/>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2400">
              <a:solidFill>
                <a:srgbClr val="000000"/>
              </a:solidFill>
              <a:latin typeface="Arial"/>
              <a:ea typeface="ＭＳ Ｐゴシック"/>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800">
              <a:solidFill>
                <a:srgbClr val="000000"/>
              </a:solidFill>
              <a:latin typeface="Arial"/>
              <a:ea typeface="ＭＳ Ｐゴシック"/>
            </a:endParaRPr>
          </a:p>
          <a:p>
            <a:pPr eaLnBrk="1" fontAlgn="auto" hangingPunct="1" indent="-342900" lvl="1">
              <a:spcBef>
                <a:spcPts val="0"/>
              </a:spcBef>
              <a:spcAft>
                <a:spcPts val="0"/>
              </a:spcAft>
              <a:buFont charset="2" panose="05000000000000000000" pitchFamily="2" typeface="Wingdings"/>
              <a:buChar char="l"/>
              <a:defRPr/>
            </a:pPr>
            <a:r>
              <a:rPr altLang="en-US" dirty="0" kern="0" lang="ja-JP" sz="2400">
                <a:solidFill>
                  <a:srgbClr val="000000"/>
                </a:solidFill>
              </a:rPr>
              <a:t>　希望する配慮事項として審査の対象となるのは，「</a:t>
            </a:r>
            <a:r>
              <a:rPr altLang="ja-JP" dirty="0" kern="0" lang="en-US" sz="2400">
                <a:solidFill>
                  <a:srgbClr val="000000"/>
                </a:solidFill>
              </a:rPr>
              <a:t>【A】</a:t>
            </a:r>
            <a:r>
              <a:rPr altLang="en-US" dirty="0" kern="0" lang="ja-JP" sz="2400">
                <a:solidFill>
                  <a:srgbClr val="000000"/>
                </a:solidFill>
              </a:rPr>
              <a:t>受験上の配慮申請書」に記載のある事項のみ。</a:t>
            </a:r>
            <a:r>
              <a:rPr altLang="en-US" dirty="0" kern="0" lang="ja-JP" sz="2400" u="sng">
                <a:solidFill>
                  <a:srgbClr val="FF0000"/>
                </a:solidFill>
              </a:rPr>
              <a:t>「</a:t>
            </a:r>
            <a:r>
              <a:rPr altLang="ja-JP" dirty="0" kern="0" lang="en-US" sz="2400" u="sng">
                <a:solidFill>
                  <a:srgbClr val="FF0000"/>
                </a:solidFill>
              </a:rPr>
              <a:t>【B】</a:t>
            </a:r>
            <a:r>
              <a:rPr altLang="en-US" dirty="0" kern="0" lang="ja-JP" sz="2400" u="sng">
                <a:solidFill>
                  <a:srgbClr val="FF0000"/>
                </a:solidFill>
              </a:rPr>
              <a:t>診断書」「</a:t>
            </a:r>
            <a:r>
              <a:rPr altLang="ja-JP" dirty="0" kern="0" lang="en-US" sz="2400" u="sng">
                <a:solidFill>
                  <a:srgbClr val="FF0000"/>
                </a:solidFill>
              </a:rPr>
              <a:t>【C】</a:t>
            </a:r>
            <a:r>
              <a:rPr altLang="en-US" dirty="0" kern="0" lang="ja-JP" sz="2400" u="sng">
                <a:solidFill>
                  <a:srgbClr val="FF0000"/>
                </a:solidFill>
              </a:rPr>
              <a:t>状況報告書」等のみに記載の事項は，希望する配慮事項として扱わず審査の対象とならない</a:t>
            </a:r>
            <a:r>
              <a:rPr altLang="en-US" dirty="0" kern="0" lang="ja-JP" sz="2400">
                <a:solidFill>
                  <a:srgbClr val="000000"/>
                </a:solidFill>
              </a:rPr>
              <a:t>。</a:t>
            </a:r>
            <a:endParaRPr altLang="ja-JP" dirty="0" kern="0" lang="en-US" sz="2400">
              <a:solidFill>
                <a:srgbClr val="000000"/>
              </a:solidFill>
              <a:latin typeface="Arial"/>
              <a:ea typeface="ＭＳ Ｐゴシック"/>
            </a:endParaRPr>
          </a:p>
        </p:txBody>
      </p:sp>
      <p:sp>
        <p:nvSpPr>
          <p:cNvPr id="10" name="Rectangle 5">
            <a:extLst>
              <a:ext uri="{FF2B5EF4-FFF2-40B4-BE49-F238E27FC236}">
                <a16:creationId xmlns:a16="http://schemas.microsoft.com/office/drawing/2014/main" id="{6C43A46A-8C0B-460A-BAD8-AC051692D0A3}"/>
              </a:ext>
            </a:extLst>
          </p:cNvPr>
          <p:cNvSpPr>
            <a:spLocks noChangeArrowheads="1"/>
          </p:cNvSpPr>
          <p:nvPr/>
        </p:nvSpPr>
        <p:spPr bwMode="auto">
          <a:xfrm>
            <a:off x="264000" y="981000"/>
            <a:ext cx="11520000" cy="585062"/>
          </a:xfrm>
          <a:prstGeom prst="roundRect">
            <a:avLst>
              <a:gd fmla="val 24537" name="adj"/>
            </a:avLst>
          </a:prstGeom>
          <a:solidFill>
            <a:srgbClr val="FFC000"/>
          </a:solidFill>
          <a:ln w="28575">
            <a:solidFill>
              <a:srgbClr val="FF6600"/>
            </a:solidFill>
          </a:ln>
        </p:spPr>
        <p:txBody>
          <a:bodyPr anchor="b"/>
          <a:lstStyle/>
          <a:p>
            <a:pPr eaLnBrk="1" hangingPunct="1" lvl="0">
              <a:defRPr/>
            </a:pPr>
            <a:r>
              <a:rPr altLang="en-US" b="1" dirty="0" lang="ja-JP" sz="3200">
                <a:solidFill>
                  <a:srgbClr val="000000"/>
                </a:solidFill>
                <a:latin typeface="ＭＳ Ｐゴシック"/>
                <a:ea typeface="ＭＳ Ｐゴシック"/>
              </a:rPr>
              <a:t>　１　 申請書類の組合せ</a:t>
            </a:r>
            <a:endParaRPr altLang="en-US" b="1" dirty="0" lang="ja-JP" sz="2800">
              <a:solidFill>
                <a:srgbClr val="000000"/>
              </a:solidFill>
              <a:highlight>
                <a:srgbClr val="FFFF00"/>
              </a:highlight>
              <a:latin typeface="ＭＳ Ｐゴシック"/>
              <a:ea typeface="ＭＳ Ｐゴシック"/>
            </a:endParaRPr>
          </a:p>
        </p:txBody>
      </p:sp>
      <p:pic>
        <p:nvPicPr>
          <p:cNvPr id="2" name="図 1">
            <a:extLst>
              <a:ext uri="{FF2B5EF4-FFF2-40B4-BE49-F238E27FC236}">
                <a16:creationId xmlns:a16="http://schemas.microsoft.com/office/drawing/2014/main" id="{5F83996B-CC1A-4650-8500-E6AEA62B0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00" y="2288521"/>
            <a:ext cx="9027245" cy="2280958"/>
          </a:xfrm>
          <a:prstGeom prst="rect">
            <a:avLst/>
          </a:prstGeom>
          <a:ln>
            <a:solidFill>
              <a:schemeClr val="tx1"/>
            </a:solidFill>
          </a:ln>
        </p:spPr>
      </p:pic>
    </p:spTree>
    <p:extLst>
      <p:ext uri="{BB962C8B-B14F-4D97-AF65-F5344CB8AC3E}">
        <p14:creationId xmlns:p14="http://schemas.microsoft.com/office/powerpoint/2010/main" val="73848659"/>
      </p:ext>
    </p:extLst>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534A6ED-817F-4EA1-A1FE-CE687C7825DD}"/>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8636460" y="2256065"/>
            <a:ext cx="2859539" cy="4044734"/>
          </a:xfrm>
          <a:prstGeom prst="rect">
            <a:avLst/>
          </a:prstGeom>
          <a:ln>
            <a:solidFill>
              <a:schemeClr val="tx1"/>
            </a:solidFill>
          </a:ln>
        </p:spPr>
      </p:pic>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4</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r>
              <a:rPr altLang="ja-JP" b="0" baseline="0" cap="none" dirty="0" i="0" kern="1200" kumimoji="1" lang="en-US" noProof="0" normalizeH="0" spc="0" strike="noStrike" sz="3200" u="none">
                <a:ln>
                  <a:noFill/>
                </a:ln>
                <a:solidFill>
                  <a:srgbClr val="000000"/>
                </a:solidFill>
                <a:effectLst/>
                <a:uLnTx/>
                <a:uFillTx/>
                <a:latin charset="0" panose="020B0604020202020204" pitchFamily="34" typeface="Arial"/>
                <a:ea charset="-128" panose="020B0600070205080204" pitchFamily="50" typeface="ＭＳ Ｐゴシック"/>
                <a:cs typeface="+mn-cs"/>
              </a:rPr>
              <a:t>P</a:t>
            </a:r>
            <a:r>
              <a:rPr altLang="ja-JP" dirty="0" kern="0" lang="en-US" sz="3200">
                <a:solidFill>
                  <a:srgbClr val="000000"/>
                </a:solidFill>
                <a:latin charset="0" typeface="Arial"/>
                <a:ea charset="-128" typeface="ＭＳ Ｐゴシック"/>
              </a:rPr>
              <a:t>38</a:t>
            </a:r>
            <a:r>
              <a:rPr altLang="en-US" dirty="0" kern="0" lang="ja-JP" sz="3200">
                <a:solidFill>
                  <a:srgbClr val="000000"/>
                </a:solidFill>
                <a:latin charset="0" typeface="Arial"/>
                <a:ea charset="-128" typeface="ＭＳ Ｐゴシック"/>
              </a:rPr>
              <a:t>～</a:t>
            </a:r>
            <a:r>
              <a:rPr altLang="ja-JP" dirty="0" kern="0" lang="en-US" sz="3200">
                <a:solidFill>
                  <a:srgbClr val="000000"/>
                </a:solidFill>
                <a:latin charset="0" typeface="Arial"/>
                <a:ea charset="-128" typeface="ＭＳ Ｐゴシック"/>
              </a:rPr>
              <a:t>39</a:t>
            </a: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p>
        </p:txBody>
      </p:sp>
      <p:sp>
        <p:nvSpPr>
          <p:cNvPr id="6" name="Rectangle 8">
            <a:extLst>
              <a:ext uri="{FF2B5EF4-FFF2-40B4-BE49-F238E27FC236}">
                <a16:creationId xmlns:a16="http://schemas.microsoft.com/office/drawing/2014/main" id="{47E3803E-AC5C-4A1D-9F0E-CA25A33F11CC}"/>
              </a:ext>
            </a:extLst>
          </p:cNvPr>
          <p:cNvSpPr txBox="1">
            <a:spLocks noChangeArrowheads="1"/>
          </p:cNvSpPr>
          <p:nvPr/>
        </p:nvSpPr>
        <p:spPr bwMode="auto">
          <a:xfrm>
            <a:off x="300000" y="2282204"/>
            <a:ext cx="7848000" cy="431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lstStyle>
            <a:lvl1pPr algn="l" eaLnBrk="0" fontAlgn="base" hangingPunct="0" indent="-342900" marL="342900" rtl="0">
              <a:spcBef>
                <a:spcPct val="20000"/>
              </a:spcBef>
              <a:spcAft>
                <a:spcPct val="0"/>
              </a:spcAft>
              <a:buChar char="•"/>
              <a:defRPr kumimoji="1"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kumimoji="1" sz="2800">
                <a:solidFill>
                  <a:schemeClr val="tx1"/>
                </a:solidFill>
                <a:latin typeface="+mn-lt"/>
                <a:ea typeface="+mn-ea"/>
              </a:defRPr>
            </a:lvl2pPr>
            <a:lvl3pPr algn="l" eaLnBrk="0" fontAlgn="base" hangingPunct="0" indent="-228600" marL="1143000" rtl="0">
              <a:spcBef>
                <a:spcPct val="20000"/>
              </a:spcBef>
              <a:spcAft>
                <a:spcPct val="0"/>
              </a:spcAft>
              <a:buChar char="•"/>
              <a:defRPr kumimoji="1" sz="2400">
                <a:solidFill>
                  <a:schemeClr val="tx1"/>
                </a:solidFill>
                <a:latin typeface="+mn-lt"/>
                <a:ea typeface="+mn-ea"/>
              </a:defRPr>
            </a:lvl3pPr>
            <a:lvl4pPr algn="l" eaLnBrk="0" fontAlgn="base" hangingPunct="0" indent="-228600" marL="1600200" rtl="0">
              <a:spcBef>
                <a:spcPct val="20000"/>
              </a:spcBef>
              <a:spcAft>
                <a:spcPct val="0"/>
              </a:spcAft>
              <a:buChar char="–"/>
              <a:defRPr kumimoji="1" sz="2000">
                <a:solidFill>
                  <a:schemeClr val="tx1"/>
                </a:solidFill>
                <a:latin typeface="+mn-lt"/>
                <a:ea typeface="+mn-ea"/>
              </a:defRPr>
            </a:lvl4pPr>
            <a:lvl5pPr algn="l" eaLnBrk="0" fontAlgn="base" hangingPunct="0" indent="-228600" marL="2057400" rtl="0">
              <a:spcBef>
                <a:spcPct val="20000"/>
              </a:spcBef>
              <a:spcAft>
                <a:spcPct val="0"/>
              </a:spcAft>
              <a:buChar char="»"/>
              <a:defRPr kumimoji="1" sz="2000">
                <a:solidFill>
                  <a:schemeClr val="tx1"/>
                </a:solidFill>
                <a:latin typeface="+mn-lt"/>
                <a:ea typeface="+mn-ea"/>
              </a:defRPr>
            </a:lvl5pPr>
            <a:lvl6pPr algn="l" fontAlgn="base" indent="-228600" marL="2514600" rtl="0">
              <a:spcBef>
                <a:spcPct val="20000"/>
              </a:spcBef>
              <a:spcAft>
                <a:spcPct val="0"/>
              </a:spcAft>
              <a:buChar char="»"/>
              <a:defRPr kumimoji="1" sz="2000">
                <a:solidFill>
                  <a:schemeClr val="tx1"/>
                </a:solidFill>
                <a:latin typeface="+mn-lt"/>
                <a:ea typeface="+mn-ea"/>
              </a:defRPr>
            </a:lvl6pPr>
            <a:lvl7pPr algn="l" fontAlgn="base" indent="-228600" marL="2971800" rtl="0">
              <a:spcBef>
                <a:spcPct val="20000"/>
              </a:spcBef>
              <a:spcAft>
                <a:spcPct val="0"/>
              </a:spcAft>
              <a:buChar char="»"/>
              <a:defRPr kumimoji="1" sz="2000">
                <a:solidFill>
                  <a:schemeClr val="tx1"/>
                </a:solidFill>
                <a:latin typeface="+mn-lt"/>
                <a:ea typeface="+mn-ea"/>
              </a:defRPr>
            </a:lvl7pPr>
            <a:lvl8pPr algn="l" fontAlgn="base" indent="-228600" marL="3429000" rtl="0">
              <a:spcBef>
                <a:spcPct val="20000"/>
              </a:spcBef>
              <a:spcAft>
                <a:spcPct val="0"/>
              </a:spcAft>
              <a:buChar char="»"/>
              <a:defRPr kumimoji="1" sz="2000">
                <a:solidFill>
                  <a:schemeClr val="tx1"/>
                </a:solidFill>
                <a:latin typeface="+mn-lt"/>
                <a:ea typeface="+mn-ea"/>
              </a:defRPr>
            </a:lvl8pPr>
            <a:lvl9pPr algn="l" fontAlgn="base" indent="-228600" marL="3886200" rtl="0">
              <a:spcBef>
                <a:spcPct val="20000"/>
              </a:spcBef>
              <a:spcAft>
                <a:spcPct val="0"/>
              </a:spcAft>
              <a:buChar char="»"/>
              <a:defRPr kumimoji="1" sz="2000">
                <a:solidFill>
                  <a:schemeClr val="tx1"/>
                </a:solidFill>
                <a:latin typeface="+mn-lt"/>
                <a:ea typeface="+mn-ea"/>
              </a:defRPr>
            </a:lvl9pPr>
          </a:lstStyle>
          <a:p>
            <a:pPr eaLnBrk="1" fontAlgn="auto" hangingPunct="1" indent="0" lvl="1" marL="400050">
              <a:spcBef>
                <a:spcPts val="0"/>
              </a:spcBef>
              <a:spcAft>
                <a:spcPts val="0"/>
              </a:spcAft>
              <a:buNone/>
              <a:defRPr/>
            </a:pPr>
            <a:r>
              <a:rPr altLang="en-US" dirty="0" kern="0" lang="ja-JP" sz="2400">
                <a:solidFill>
                  <a:srgbClr val="000000"/>
                </a:solidFill>
                <a:latin typeface="Arial"/>
                <a:ea typeface="ＭＳ Ｐゴシック"/>
              </a:rPr>
              <a:t>「⑥氏名」欄のフリガナ</a:t>
            </a:r>
            <a:endParaRPr altLang="ja-JP" dirty="0" kern="0" lang="en-US" sz="2400">
              <a:solidFill>
                <a:srgbClr val="000000"/>
              </a:solidFill>
              <a:latin typeface="Arial"/>
              <a:ea typeface="ＭＳ Ｐゴシック"/>
            </a:endParaRPr>
          </a:p>
          <a:p>
            <a:pPr eaLnBrk="1" fontAlgn="auto" hangingPunct="1" indent="0" lvl="1" marL="400050">
              <a:spcBef>
                <a:spcPts val="0"/>
              </a:spcBef>
              <a:spcAft>
                <a:spcPts val="0"/>
              </a:spcAft>
              <a:buNone/>
              <a:defRPr/>
            </a:pPr>
            <a:r>
              <a:rPr altLang="en-US" dirty="0" kern="0" lang="ja-JP" sz="2400">
                <a:solidFill>
                  <a:srgbClr val="000000"/>
                </a:solidFill>
                <a:latin typeface="Arial"/>
                <a:ea typeface="ＭＳ Ｐゴシック"/>
              </a:rPr>
              <a:t>　→出願サイトに登録された情報を表示。誤りがある場</a:t>
            </a:r>
            <a:endParaRPr altLang="ja-JP" dirty="0" kern="0" lang="en-US" sz="2400">
              <a:solidFill>
                <a:srgbClr val="000000"/>
              </a:solidFill>
              <a:latin typeface="Arial"/>
              <a:ea typeface="ＭＳ Ｐゴシック"/>
            </a:endParaRPr>
          </a:p>
          <a:p>
            <a:pPr eaLnBrk="1" fontAlgn="auto" hangingPunct="1" indent="0" lvl="1" marL="400050">
              <a:spcBef>
                <a:spcPts val="0"/>
              </a:spcBef>
              <a:spcAft>
                <a:spcPts val="0"/>
              </a:spcAft>
              <a:buNone/>
              <a:defRPr/>
            </a:pPr>
            <a:r>
              <a:rPr altLang="en-US" dirty="0" kern="0" lang="ja-JP" sz="2400">
                <a:solidFill>
                  <a:srgbClr val="000000"/>
                </a:solidFill>
                <a:latin typeface="Arial"/>
                <a:ea typeface="ＭＳ Ｐゴシック"/>
              </a:rPr>
              <a:t>　　 合には，出願サイトで登録情報を修正の上，再度ダ</a:t>
            </a:r>
            <a:endParaRPr altLang="ja-JP" dirty="0" kern="0" lang="en-US" sz="2400">
              <a:solidFill>
                <a:srgbClr val="000000"/>
              </a:solidFill>
              <a:latin typeface="Arial"/>
              <a:ea typeface="ＭＳ Ｐゴシック"/>
            </a:endParaRPr>
          </a:p>
          <a:p>
            <a:pPr eaLnBrk="1" fontAlgn="auto" hangingPunct="1" indent="0" lvl="1" marL="400050">
              <a:spcBef>
                <a:spcPts val="0"/>
              </a:spcBef>
              <a:spcAft>
                <a:spcPts val="0"/>
              </a:spcAft>
              <a:buNone/>
              <a:defRPr/>
            </a:pPr>
            <a:r>
              <a:rPr altLang="ja-JP" dirty="0" kern="0" lang="en-US" sz="2400">
                <a:solidFill>
                  <a:srgbClr val="000000"/>
                </a:solidFill>
                <a:latin typeface="Arial"/>
                <a:ea typeface="ＭＳ Ｐゴシック"/>
              </a:rPr>
              <a:t>     </a:t>
            </a:r>
            <a:r>
              <a:rPr altLang="en-US" dirty="0" kern="0" lang="ja-JP" sz="2400">
                <a:solidFill>
                  <a:srgbClr val="000000"/>
                </a:solidFill>
                <a:latin typeface="Arial"/>
                <a:ea typeface="ＭＳ Ｐゴシック"/>
              </a:rPr>
              <a:t> ウンロードが必要。</a:t>
            </a:r>
            <a:endParaRPr altLang="ja-JP" dirty="0" kern="0" lang="en-US" sz="2400">
              <a:solidFill>
                <a:srgbClr val="000000"/>
              </a:solidFill>
              <a:latin typeface="Arial"/>
              <a:ea typeface="ＭＳ Ｐゴシック"/>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1050">
              <a:solidFill>
                <a:srgbClr val="000000"/>
              </a:solidFill>
              <a:latin typeface="Arial"/>
              <a:ea typeface="ＭＳ Ｐゴシック"/>
            </a:endParaRPr>
          </a:p>
          <a:p>
            <a:pPr eaLnBrk="1" fontAlgn="auto" hangingPunct="1" indent="0" lvl="1" marL="400050">
              <a:spcBef>
                <a:spcPts val="0"/>
              </a:spcBef>
              <a:spcAft>
                <a:spcPts val="0"/>
              </a:spcAft>
              <a:buNone/>
              <a:defRPr/>
            </a:pPr>
            <a:r>
              <a:rPr altLang="en-US" dirty="0" kern="0" lang="ja-JP" sz="2400">
                <a:solidFill>
                  <a:srgbClr val="000000"/>
                </a:solidFill>
              </a:rPr>
              <a:t>「⑩校長名・記載責任者名・記載責任者の連絡先」欄</a:t>
            </a:r>
            <a:endParaRPr altLang="ja-JP" dirty="0" kern="0" lang="en-US" sz="2400">
              <a:solidFill>
                <a:srgbClr val="000000"/>
              </a:solidFill>
            </a:endParaRPr>
          </a:p>
          <a:p>
            <a:pPr eaLnBrk="1" fontAlgn="auto" hangingPunct="1" indent="0" lvl="1" marL="400050">
              <a:spcBef>
                <a:spcPts val="600"/>
              </a:spcBef>
              <a:spcAft>
                <a:spcPts val="0"/>
              </a:spcAft>
              <a:buNone/>
              <a:defRPr/>
            </a:pPr>
            <a:r>
              <a:rPr altLang="en-US" dirty="0" kern="0" lang="ja-JP" sz="2400">
                <a:solidFill>
                  <a:srgbClr val="000000"/>
                </a:solidFill>
              </a:rPr>
              <a:t>　→以下のとおり記入。</a:t>
            </a:r>
            <a:endParaRPr altLang="ja-JP" dirty="0" kern="0" lang="en-US" sz="2400">
              <a:solidFill>
                <a:srgbClr val="000000"/>
              </a:solidFill>
              <a:latin typeface="Arial"/>
              <a:ea typeface="ＭＳ Ｐゴシック"/>
            </a:endParaRPr>
          </a:p>
          <a:p>
            <a:pPr eaLnBrk="1" fontAlgn="auto" hangingPunct="1" lvl="1" marL="685800">
              <a:spcBef>
                <a:spcPts val="0"/>
              </a:spcBef>
              <a:spcAft>
                <a:spcPts val="0"/>
              </a:spcAft>
              <a:buFont charset="0" panose="020B0604020202020204" pitchFamily="34" typeface="Arial"/>
              <a:buChar char="•"/>
              <a:defRPr/>
            </a:pPr>
            <a:endParaRPr altLang="ja-JP" dirty="0" kern="0" lang="en-US" sz="2400">
              <a:solidFill>
                <a:srgbClr val="000000"/>
              </a:solidFill>
              <a:latin typeface="Arial"/>
              <a:ea typeface="ＭＳ Ｐゴシック"/>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2400">
              <a:solidFill>
                <a:srgbClr val="000000"/>
              </a:solidFill>
              <a:latin typeface="Arial"/>
              <a:ea typeface="ＭＳ Ｐゴシック"/>
            </a:endParaRPr>
          </a:p>
        </p:txBody>
      </p:sp>
      <p:sp>
        <p:nvSpPr>
          <p:cNvPr id="10" name="Rectangle 5">
            <a:extLst>
              <a:ext uri="{FF2B5EF4-FFF2-40B4-BE49-F238E27FC236}">
                <a16:creationId xmlns:a16="http://schemas.microsoft.com/office/drawing/2014/main" id="{6C43A46A-8C0B-460A-BAD8-AC051692D0A3}"/>
              </a:ext>
            </a:extLst>
          </p:cNvPr>
          <p:cNvSpPr>
            <a:spLocks noChangeArrowheads="1"/>
          </p:cNvSpPr>
          <p:nvPr/>
        </p:nvSpPr>
        <p:spPr bwMode="auto">
          <a:xfrm>
            <a:off x="264000" y="981000"/>
            <a:ext cx="11520000" cy="585062"/>
          </a:xfrm>
          <a:prstGeom prst="roundRect">
            <a:avLst>
              <a:gd fmla="val 24537" name="adj"/>
            </a:avLst>
          </a:prstGeom>
          <a:solidFill>
            <a:srgbClr val="FFC000"/>
          </a:solidFill>
          <a:ln w="28575">
            <a:solidFill>
              <a:srgbClr val="FF6600"/>
            </a:solidFill>
          </a:ln>
        </p:spPr>
        <p:txBody>
          <a:bodyPr anchor="b"/>
          <a:lstStyle/>
          <a:p>
            <a:pPr eaLnBrk="1" hangingPunct="1" lvl="0">
              <a:defRPr/>
            </a:pPr>
            <a:r>
              <a:rPr altLang="en-US" b="1" dirty="0" lang="ja-JP" sz="3200">
                <a:solidFill>
                  <a:srgbClr val="000000"/>
                </a:solidFill>
                <a:latin typeface="ＭＳ Ｐゴシック"/>
                <a:ea typeface="ＭＳ Ｐゴシック"/>
              </a:rPr>
              <a:t>　２　 「</a:t>
            </a:r>
            <a:r>
              <a:rPr altLang="ja-JP" b="1" dirty="0" lang="en-US" sz="3200">
                <a:solidFill>
                  <a:srgbClr val="000000"/>
                </a:solidFill>
                <a:latin typeface="ＭＳ Ｐゴシック"/>
                <a:ea typeface="ＭＳ Ｐゴシック"/>
              </a:rPr>
              <a:t>【A】</a:t>
            </a:r>
            <a:r>
              <a:rPr altLang="en-US" b="1" dirty="0" lang="ja-JP" sz="3200">
                <a:solidFill>
                  <a:srgbClr val="000000"/>
                </a:solidFill>
                <a:latin typeface="ＭＳ Ｐゴシック"/>
                <a:ea typeface="ＭＳ Ｐゴシック"/>
              </a:rPr>
              <a:t>受験上の配慮申請書」</a:t>
            </a:r>
            <a:endParaRPr altLang="en-US" b="1" dirty="0" lang="ja-JP" sz="2800">
              <a:solidFill>
                <a:srgbClr val="000000"/>
              </a:solidFill>
              <a:highlight>
                <a:srgbClr val="FFFF00"/>
              </a:highlight>
              <a:latin typeface="ＭＳ Ｐゴシック"/>
              <a:ea typeface="ＭＳ Ｐゴシック"/>
            </a:endParaRPr>
          </a:p>
        </p:txBody>
      </p:sp>
      <p:graphicFrame>
        <p:nvGraphicFramePr>
          <p:cNvPr id="9" name="表 8">
            <a:extLst>
              <a:ext uri="{FF2B5EF4-FFF2-40B4-BE49-F238E27FC236}">
                <a16:creationId xmlns:a16="http://schemas.microsoft.com/office/drawing/2014/main" id="{7E811CD4-7170-4EF8-B116-AAD939301017}"/>
              </a:ext>
            </a:extLst>
          </p:cNvPr>
          <p:cNvGraphicFramePr>
            <a:graphicFrameLocks noGrp="1"/>
          </p:cNvGraphicFramePr>
          <p:nvPr>
            <p:extLst>
              <p:ext uri="{D42A27DB-BD31-4B8C-83A1-F6EECF244321}">
                <p14:modId xmlns:p14="http://schemas.microsoft.com/office/powerpoint/2010/main" val="3299287889"/>
              </p:ext>
            </p:extLst>
          </p:nvPr>
        </p:nvGraphicFramePr>
        <p:xfrm>
          <a:off x="984000" y="4869000"/>
          <a:ext cx="6984000" cy="1440000"/>
        </p:xfrm>
        <a:graphic>
          <a:graphicData uri="http://schemas.openxmlformats.org/drawingml/2006/table">
            <a:tbl>
              <a:tblPr bandRow="1" firstRow="1">
                <a:tableStyleId>{5C22544A-7EE6-4342-B048-85BDC9FD1C3A}</a:tableStyleId>
              </a:tblPr>
              <a:tblGrid>
                <a:gridCol w="1584000">
                  <a:extLst>
                    <a:ext uri="{9D8B030D-6E8A-4147-A177-3AD203B41FA5}">
                      <a16:colId xmlns:a16="http://schemas.microsoft.com/office/drawing/2014/main" val="4197018795"/>
                    </a:ext>
                  </a:extLst>
                </a:gridCol>
                <a:gridCol w="5400000">
                  <a:extLst>
                    <a:ext uri="{9D8B030D-6E8A-4147-A177-3AD203B41FA5}">
                      <a16:colId xmlns:a16="http://schemas.microsoft.com/office/drawing/2014/main" val="2263249408"/>
                    </a:ext>
                  </a:extLst>
                </a:gridCol>
              </a:tblGrid>
              <a:tr h="720000">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1800">
                          <a:solidFill>
                            <a:schemeClr val="bg1"/>
                          </a:solidFill>
                          <a:effectLst/>
                          <a:latin typeface="+mn-ea"/>
                          <a:ea typeface="+mn-ea"/>
                          <a:cs typeface="Times New Roman"/>
                        </a:rPr>
                        <a:t>卒業見込者</a:t>
                      </a:r>
                      <a:endParaRPr altLang="ja-JP" b="0" dirty="0" kern="100" kumimoji="1" lang="ja-JP" sz="1800">
                        <a:solidFill>
                          <a:schemeClr val="bg1"/>
                        </a:solidFill>
                        <a:effectLst/>
                        <a:latin typeface="+mn-ea"/>
                        <a:ea typeface="+mn-ea"/>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accent2"/>
                    </a:solidFill>
                  </a:tcPr>
                </a:tc>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umimoji="1" lang="ja-JP" sz="1800">
                          <a:solidFill>
                            <a:schemeClr val="tx1"/>
                          </a:solidFill>
                        </a:rPr>
                        <a:t>校長の署名又は職印を押印し，担当の教員（学級担任等）の氏名・連絡先等を</a:t>
                      </a:r>
                      <a:r>
                        <a:rPr altLang="en-US" b="1" dirty="0" kumimoji="1" lang="ja-JP" sz="1800" u="sng">
                          <a:solidFill>
                            <a:schemeClr val="tx1"/>
                          </a:solidFill>
                        </a:rPr>
                        <a:t>学校において記入</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3446438326"/>
                  </a:ext>
                </a:extLst>
              </a:tr>
              <a:tr h="720000">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1800">
                          <a:solidFill>
                            <a:schemeClr val="bg1"/>
                          </a:solidFill>
                          <a:effectLst/>
                          <a:latin typeface="+mn-ea"/>
                          <a:ea typeface="+mn-ea"/>
                          <a:cs typeface="Times New Roman"/>
                        </a:rPr>
                        <a:t>卒業見込者</a:t>
                      </a:r>
                      <a:endParaRPr altLang="ja-JP" b="0" dirty="0" kern="100" kumimoji="1" lang="en-US" sz="1800">
                        <a:solidFill>
                          <a:schemeClr val="bg1"/>
                        </a:solidFill>
                        <a:effectLst/>
                        <a:latin typeface="+mn-ea"/>
                        <a:ea typeface="+mn-ea"/>
                        <a:cs typeface="Times New Roman"/>
                      </a:endParaRPr>
                    </a:p>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1800">
                          <a:solidFill>
                            <a:schemeClr val="bg1"/>
                          </a:solidFill>
                          <a:effectLst/>
                          <a:latin typeface="+mn-ea"/>
                          <a:ea typeface="+mn-ea"/>
                          <a:cs typeface="Times New Roman"/>
                        </a:rPr>
                        <a:t>以外の者</a:t>
                      </a:r>
                      <a:endParaRPr altLang="ja-JP" b="0" dirty="0" kern="100" kumimoji="1" lang="ja-JP" sz="1800">
                        <a:solidFill>
                          <a:schemeClr val="bg1"/>
                        </a:solidFill>
                        <a:effectLst/>
                        <a:latin typeface="+mn-ea"/>
                        <a:ea typeface="+mn-ea"/>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2"/>
                    </a:solidFill>
                  </a:tcPr>
                </a:tc>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umimoji="1" lang="ja-JP" sz="1800">
                          <a:solidFill>
                            <a:schemeClr val="tx1"/>
                          </a:solidFill>
                        </a:rPr>
                        <a:t>申請書を記入した者の氏名・連絡先等を記入（校長名は記入不要）</a:t>
                      </a:r>
                      <a:endParaRPr altLang="ja-JP" b="0" dirty="0" kumimoji="1" lang="en-US" sz="1800">
                        <a:solidFill>
                          <a:schemeClr val="tx1"/>
                        </a:solidFill>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2624067672"/>
                  </a:ext>
                </a:extLst>
              </a:tr>
            </a:tbl>
          </a:graphicData>
        </a:graphic>
      </p:graphicFrame>
      <p:sp>
        <p:nvSpPr>
          <p:cNvPr id="8" name="テキスト ボックス 7">
            <a:extLst>
              <a:ext uri="{FF2B5EF4-FFF2-40B4-BE49-F238E27FC236}">
                <a16:creationId xmlns:a16="http://schemas.microsoft.com/office/drawing/2014/main" id="{E0F027CD-A263-4754-A068-F154F52BE882}"/>
              </a:ext>
            </a:extLst>
          </p:cNvPr>
          <p:cNvSpPr txBox="1"/>
          <p:nvPr/>
        </p:nvSpPr>
        <p:spPr>
          <a:xfrm>
            <a:off x="418249" y="1653262"/>
            <a:ext cx="11211501" cy="51560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0" wrap="square">
            <a:noAutofit/>
          </a:bodyPr>
          <a:lstStyle/>
          <a:p>
            <a:pPr lvl="0"/>
            <a:r>
              <a:rPr altLang="en-US" b="1" dirty="0" lang="ja-JP" sz="2800">
                <a:solidFill>
                  <a:schemeClr val="tx1"/>
                </a:solidFill>
                <a:latin charset="-128" panose="020B0600070205080204" pitchFamily="50" typeface="ＭＳ Ｐゴシック"/>
                <a:ea charset="-128" panose="020B0600070205080204" pitchFamily="50" typeface="ＭＳ Ｐゴシック"/>
              </a:rPr>
              <a:t>　（</a:t>
            </a:r>
            <a:r>
              <a:rPr altLang="ja-JP" b="1" dirty="0" lang="en-US" sz="2800">
                <a:solidFill>
                  <a:schemeClr val="tx1"/>
                </a:solidFill>
                <a:latin charset="-128" panose="020B0600070205080204" pitchFamily="50" typeface="ＭＳ Ｐゴシック"/>
                <a:ea charset="-128" panose="020B0600070205080204" pitchFamily="50" typeface="ＭＳ Ｐゴシック"/>
              </a:rPr>
              <a:t>1</a:t>
            </a:r>
            <a:r>
              <a:rPr altLang="en-US" b="1" dirty="0" lang="ja-JP" sz="2800">
                <a:solidFill>
                  <a:schemeClr val="tx1"/>
                </a:solidFill>
                <a:latin charset="-128" panose="020B0600070205080204" pitchFamily="50" typeface="ＭＳ Ｐゴシック"/>
                <a:ea charset="-128" panose="020B0600070205080204" pitchFamily="50" typeface="ＭＳ Ｐゴシック"/>
              </a:rPr>
              <a:t>）　第１面について</a:t>
            </a:r>
          </a:p>
        </p:txBody>
      </p:sp>
      <p:sp>
        <p:nvSpPr>
          <p:cNvPr id="2" name="正方形/長方形 1">
            <a:extLst>
              <a:ext uri="{FF2B5EF4-FFF2-40B4-BE49-F238E27FC236}">
                <a16:creationId xmlns:a16="http://schemas.microsoft.com/office/drawing/2014/main" id="{FC6ED762-BF36-4B78-95A1-E820AFE9D49C}"/>
              </a:ext>
            </a:extLst>
          </p:cNvPr>
          <p:cNvSpPr/>
          <p:nvPr/>
        </p:nvSpPr>
        <p:spPr bwMode="auto">
          <a:xfrm>
            <a:off x="768000" y="2277000"/>
            <a:ext cx="2880000" cy="432000"/>
          </a:xfrm>
          <a:prstGeom prst="rect">
            <a:avLst/>
          </a:prstGeom>
          <a:noFill/>
          <a:ln algn="ctr" cap="flat" cmpd="sng" w="9525">
            <a:solidFill>
              <a:schemeClr val="tx1"/>
            </a:solidFill>
            <a:prstDash val="solid"/>
            <a:round/>
            <a:headEnd len="med" type="non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algn="l" defTabSz="914400" eaLnBrk="1" fontAlgn="base" hangingPunct="1" indent="-268288" latinLnBrk="0" marL="268288" marR="0" rtl="0">
              <a:lnSpc>
                <a:spcPct val="100000"/>
              </a:lnSpc>
              <a:spcBef>
                <a:spcPct val="20000"/>
              </a:spcBef>
              <a:spcAft>
                <a:spcPct val="0"/>
              </a:spcAft>
              <a:buClrTx/>
              <a:buSzTx/>
              <a:buFontTx/>
              <a:buNone/>
              <a:tabLst/>
            </a:pPr>
            <a:endParaRPr altLang="en-US" b="0" baseline="0" cap="none" dirty="0" i="0" kumimoji="1" lang="ja-JP" normalizeH="0" strike="noStrike" sz="400" u="none">
              <a:ln>
                <a:noFill/>
              </a:ln>
              <a:solidFill>
                <a:schemeClr val="tx1"/>
              </a:solidFill>
              <a:effectLst/>
              <a:latin charset="0" typeface="Arial"/>
              <a:ea charset="-128" pitchFamily="50" typeface="ＭＳ Ｐゴシック"/>
            </a:endParaRPr>
          </a:p>
        </p:txBody>
      </p:sp>
      <p:sp>
        <p:nvSpPr>
          <p:cNvPr id="7" name="正方形/長方形 6">
            <a:extLst>
              <a:ext uri="{FF2B5EF4-FFF2-40B4-BE49-F238E27FC236}">
                <a16:creationId xmlns:a16="http://schemas.microsoft.com/office/drawing/2014/main" id="{86AEA1D8-DBF1-4EEC-849E-AF634FDA7848}"/>
              </a:ext>
            </a:extLst>
          </p:cNvPr>
          <p:cNvSpPr/>
          <p:nvPr/>
        </p:nvSpPr>
        <p:spPr bwMode="auto">
          <a:xfrm>
            <a:off x="768000" y="3933000"/>
            <a:ext cx="6768000" cy="432000"/>
          </a:xfrm>
          <a:prstGeom prst="rect">
            <a:avLst/>
          </a:prstGeom>
          <a:noFill/>
          <a:ln algn="ctr" cap="flat" cmpd="sng" w="9525">
            <a:solidFill>
              <a:schemeClr val="tx1"/>
            </a:solidFill>
            <a:prstDash val="solid"/>
            <a:round/>
            <a:headEnd len="med" type="non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algn="l" defTabSz="914400" eaLnBrk="1" fontAlgn="base" hangingPunct="1" indent="-268288" latinLnBrk="0" marL="268288" marR="0" rtl="0">
              <a:lnSpc>
                <a:spcPct val="100000"/>
              </a:lnSpc>
              <a:spcBef>
                <a:spcPct val="20000"/>
              </a:spcBef>
              <a:spcAft>
                <a:spcPct val="0"/>
              </a:spcAft>
              <a:buClrTx/>
              <a:buSzTx/>
              <a:buFontTx/>
              <a:buNone/>
              <a:tabLst/>
            </a:pPr>
            <a:endParaRPr altLang="en-US" b="0" baseline="0" cap="none" i="0" kumimoji="1" lang="ja-JP" normalizeH="0" strike="noStrike" sz="400" u="none">
              <a:ln>
                <a:noFill/>
              </a:ln>
              <a:solidFill>
                <a:schemeClr val="tx1"/>
              </a:solidFill>
              <a:effectLst/>
              <a:latin charset="0" typeface="Arial"/>
              <a:ea charset="-128" pitchFamily="50" typeface="ＭＳ Ｐゴシック"/>
            </a:endParaRPr>
          </a:p>
        </p:txBody>
      </p:sp>
    </p:spTree>
    <p:extLst>
      <p:ext uri="{BB962C8B-B14F-4D97-AF65-F5344CB8AC3E}">
        <p14:creationId xmlns:p14="http://schemas.microsoft.com/office/powerpoint/2010/main" val="504948630"/>
      </p:ext>
    </p:extLst>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69490E1E-7294-4166-84CE-A4C7D35CBAFB}"/>
              </a:ext>
            </a:extLst>
          </p:cNvPr>
          <p:cNvSpPr txBox="1">
            <a:spLocks noChangeArrowheads="1"/>
          </p:cNvSpPr>
          <p:nvPr/>
        </p:nvSpPr>
        <p:spPr bwMode="auto">
          <a:xfrm>
            <a:off x="-15370" y="1617300"/>
            <a:ext cx="12216645"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lstStyle>
            <a:lvl1pPr algn="l" eaLnBrk="0" fontAlgn="base" hangingPunct="0" indent="-342900" marL="342900" rtl="0">
              <a:spcBef>
                <a:spcPct val="20000"/>
              </a:spcBef>
              <a:spcAft>
                <a:spcPct val="0"/>
              </a:spcAft>
              <a:buChar char="•"/>
              <a:defRPr kumimoji="1"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kumimoji="1" sz="2800">
                <a:solidFill>
                  <a:schemeClr val="tx1"/>
                </a:solidFill>
                <a:latin typeface="+mn-lt"/>
                <a:ea typeface="+mn-ea"/>
              </a:defRPr>
            </a:lvl2pPr>
            <a:lvl3pPr algn="l" eaLnBrk="0" fontAlgn="base" hangingPunct="0" indent="-228600" marL="1143000" rtl="0">
              <a:spcBef>
                <a:spcPct val="20000"/>
              </a:spcBef>
              <a:spcAft>
                <a:spcPct val="0"/>
              </a:spcAft>
              <a:buChar char="•"/>
              <a:defRPr kumimoji="1" sz="2400">
                <a:solidFill>
                  <a:schemeClr val="tx1"/>
                </a:solidFill>
                <a:latin typeface="+mn-lt"/>
                <a:ea typeface="+mn-ea"/>
              </a:defRPr>
            </a:lvl3pPr>
            <a:lvl4pPr algn="l" eaLnBrk="0" fontAlgn="base" hangingPunct="0" indent="-228600" marL="1600200" rtl="0">
              <a:spcBef>
                <a:spcPct val="20000"/>
              </a:spcBef>
              <a:spcAft>
                <a:spcPct val="0"/>
              </a:spcAft>
              <a:buChar char="–"/>
              <a:defRPr kumimoji="1" sz="2000">
                <a:solidFill>
                  <a:schemeClr val="tx1"/>
                </a:solidFill>
                <a:latin typeface="+mn-lt"/>
                <a:ea typeface="+mn-ea"/>
              </a:defRPr>
            </a:lvl4pPr>
            <a:lvl5pPr algn="l" eaLnBrk="0" fontAlgn="base" hangingPunct="0" indent="-228600" marL="2057400" rtl="0">
              <a:spcBef>
                <a:spcPct val="20000"/>
              </a:spcBef>
              <a:spcAft>
                <a:spcPct val="0"/>
              </a:spcAft>
              <a:buChar char="»"/>
              <a:defRPr kumimoji="1" sz="2000">
                <a:solidFill>
                  <a:schemeClr val="tx1"/>
                </a:solidFill>
                <a:latin typeface="+mn-lt"/>
                <a:ea typeface="+mn-ea"/>
              </a:defRPr>
            </a:lvl5pPr>
            <a:lvl6pPr algn="l" fontAlgn="base" indent="-228600" marL="2514600" rtl="0">
              <a:spcBef>
                <a:spcPct val="20000"/>
              </a:spcBef>
              <a:spcAft>
                <a:spcPct val="0"/>
              </a:spcAft>
              <a:buChar char="»"/>
              <a:defRPr kumimoji="1" sz="2000">
                <a:solidFill>
                  <a:schemeClr val="tx1"/>
                </a:solidFill>
                <a:latin typeface="+mn-lt"/>
                <a:ea typeface="+mn-ea"/>
              </a:defRPr>
            </a:lvl6pPr>
            <a:lvl7pPr algn="l" fontAlgn="base" indent="-228600" marL="2971800" rtl="0">
              <a:spcBef>
                <a:spcPct val="20000"/>
              </a:spcBef>
              <a:spcAft>
                <a:spcPct val="0"/>
              </a:spcAft>
              <a:buChar char="»"/>
              <a:defRPr kumimoji="1" sz="2000">
                <a:solidFill>
                  <a:schemeClr val="tx1"/>
                </a:solidFill>
                <a:latin typeface="+mn-lt"/>
                <a:ea typeface="+mn-ea"/>
              </a:defRPr>
            </a:lvl7pPr>
            <a:lvl8pPr algn="l" fontAlgn="base" indent="-228600" marL="3429000" rtl="0">
              <a:spcBef>
                <a:spcPct val="20000"/>
              </a:spcBef>
              <a:spcAft>
                <a:spcPct val="0"/>
              </a:spcAft>
              <a:buChar char="»"/>
              <a:defRPr kumimoji="1" sz="2000">
                <a:solidFill>
                  <a:schemeClr val="tx1"/>
                </a:solidFill>
                <a:latin typeface="+mn-lt"/>
                <a:ea typeface="+mn-ea"/>
              </a:defRPr>
            </a:lvl8pPr>
            <a:lvl9pPr algn="l" fontAlgn="base" indent="-228600" marL="3886200" rtl="0">
              <a:spcBef>
                <a:spcPct val="20000"/>
              </a:spcBef>
              <a:spcAft>
                <a:spcPct val="0"/>
              </a:spcAft>
              <a:buChar char="»"/>
              <a:defRPr kumimoji="1" sz="2000">
                <a:solidFill>
                  <a:schemeClr val="tx1"/>
                </a:solidFill>
                <a:latin typeface="+mn-lt"/>
                <a:ea typeface="+mn-ea"/>
              </a:defRPr>
            </a:lvl9pPr>
          </a:lstStyle>
          <a:p>
            <a:pPr eaLnBrk="1" fontAlgn="auto" hangingPunct="1" indent="-457200" lvl="1" marL="857250">
              <a:spcBef>
                <a:spcPts val="0"/>
              </a:spcBef>
              <a:spcAft>
                <a:spcPts val="0"/>
              </a:spcAft>
              <a:buFont charset="2" panose="05000000000000000000" pitchFamily="2" typeface="Wingdings"/>
              <a:buChar char="l"/>
              <a:defRPr/>
            </a:pPr>
            <a:r>
              <a:rPr altLang="en-US" dirty="0" kern="0" lang="ja-JP" sz="2400">
                <a:solidFill>
                  <a:srgbClr val="000000"/>
                </a:solidFill>
                <a:latin typeface="Arial"/>
                <a:ea typeface="ＭＳ Ｐゴシック"/>
              </a:rPr>
              <a:t>希望する配慮事項</a:t>
            </a:r>
            <a:r>
              <a:rPr altLang="en-US" dirty="0" lang="ja-JP" sz="2400">
                <a:solidFill>
                  <a:srgbClr val="000000"/>
                </a:solidFill>
              </a:rPr>
              <a:t>の記入箇所</a:t>
            </a:r>
            <a:endParaRPr altLang="ja-JP" dirty="0" lang="en-US" sz="2400">
              <a:solidFill>
                <a:srgbClr val="000000"/>
              </a:solidFill>
            </a:endParaRPr>
          </a:p>
        </p:txBody>
      </p:sp>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a:xfrm>
            <a:off x="9336000" y="5984274"/>
            <a:ext cx="2641600" cy="476250"/>
          </a:xfrm>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5</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r>
              <a:rPr altLang="ja-JP" b="0" baseline="0" cap="none" dirty="0" i="0" kern="1200" kumimoji="1" lang="en-US" noProof="0" normalizeH="0" spc="0" strike="noStrike" sz="3200" u="none">
                <a:ln>
                  <a:noFill/>
                </a:ln>
                <a:solidFill>
                  <a:srgbClr val="000000"/>
                </a:solidFill>
                <a:effectLst/>
                <a:uLnTx/>
                <a:uFillTx/>
                <a:latin charset="0" panose="020B0604020202020204" pitchFamily="34" typeface="Arial"/>
                <a:ea charset="-128" panose="020B0600070205080204" pitchFamily="50" typeface="ＭＳ Ｐゴシック"/>
                <a:cs typeface="+mn-cs"/>
              </a:rPr>
              <a:t>P</a:t>
            </a:r>
            <a:r>
              <a:rPr altLang="ja-JP" dirty="0" kern="0" lang="en-US" sz="3200">
                <a:solidFill>
                  <a:srgbClr val="000000"/>
                </a:solidFill>
                <a:latin charset="0" typeface="Arial"/>
                <a:ea charset="-128" typeface="ＭＳ Ｐゴシック"/>
              </a:rPr>
              <a:t>38</a:t>
            </a:r>
            <a:r>
              <a:rPr altLang="en-US" dirty="0" err="1" kern="0" lang="ja-JP" sz="3200">
                <a:solidFill>
                  <a:srgbClr val="000000"/>
                </a:solidFill>
                <a:latin charset="0" typeface="Arial"/>
                <a:ea charset="-128" typeface="ＭＳ Ｐゴシック"/>
              </a:rPr>
              <a:t>，</a:t>
            </a:r>
            <a:r>
              <a:rPr altLang="ja-JP" dirty="0" kern="0" lang="en-US" sz="3200">
                <a:solidFill>
                  <a:srgbClr val="000000"/>
                </a:solidFill>
                <a:latin charset="0" typeface="Arial"/>
                <a:ea charset="-128" typeface="ＭＳ Ｐゴシック"/>
              </a:rPr>
              <a:t>40</a:t>
            </a: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p>
        </p:txBody>
      </p:sp>
      <p:cxnSp>
        <p:nvCxnSpPr>
          <p:cNvPr id="18" name="直線矢印コネクタ 17">
            <a:extLst>
              <a:ext uri="{FF2B5EF4-FFF2-40B4-BE49-F238E27FC236}">
                <a16:creationId xmlns:a16="http://schemas.microsoft.com/office/drawing/2014/main" id="{A0CE274B-0A0D-4C70-BDBE-1C762F12CD4D}"/>
              </a:ext>
            </a:extLst>
          </p:cNvPr>
          <p:cNvCxnSpPr>
            <a:cxnSpLocks/>
          </p:cNvCxnSpPr>
          <p:nvPr/>
        </p:nvCxnSpPr>
        <p:spPr bwMode="auto">
          <a:xfrm>
            <a:off x="6960000" y="2735296"/>
            <a:ext cx="0" cy="1241635"/>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algn="ctr" cap="flat" cmpd="sng" w="9525">
                <a:solidFill>
                  <a:schemeClr val="tx1"/>
                </a:solidFill>
                <a:prstDash val="solid"/>
                <a:round/>
                <a:headEnd len="med" type="none" w="med"/>
                <a:tailEnd len="med" type="none" w="med"/>
              </a14:hiddenLine>
            </a:ext>
            <a:ext uri="{AF507438-7753-43E0-B8FC-AC1667EBCBE1}">
              <a14:hiddenEffects xmlns:a14="http://schemas.microsoft.com/office/drawing/2010/main">
                <a:effectLst>
                  <a:outerShdw algn="ctr" dir="2700000" dist="35921" rotWithShape="0">
                    <a:schemeClr val="bg2"/>
                  </a:outerShdw>
                </a:effectLst>
              </a14:hiddenEffects>
            </a:ext>
          </a:extLst>
        </p:spPr>
      </p:cxnSp>
      <p:sp>
        <p:nvSpPr>
          <p:cNvPr id="40" name="正方形/長方形 39">
            <a:extLst>
              <a:ext uri="{FF2B5EF4-FFF2-40B4-BE49-F238E27FC236}">
                <a16:creationId xmlns:a16="http://schemas.microsoft.com/office/drawing/2014/main" id="{5263561B-5F57-4BAB-829F-354E80A15813}"/>
              </a:ext>
            </a:extLst>
          </p:cNvPr>
          <p:cNvSpPr/>
          <p:nvPr/>
        </p:nvSpPr>
        <p:spPr bwMode="auto">
          <a:xfrm>
            <a:off x="4523324" y="4736701"/>
            <a:ext cx="3132000" cy="1174522"/>
          </a:xfrm>
          <a:prstGeom prst="rect">
            <a:avLst/>
          </a:prstGeom>
          <a:solidFill>
            <a:srgbClr val="DAEDEF"/>
          </a:solid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eaLnBrk="1" hangingPunct="1" indent="-268288" marL="268288">
              <a:spcBef>
                <a:spcPct val="20000"/>
              </a:spcBef>
              <a:defRPr/>
            </a:pPr>
            <a:r>
              <a:rPr altLang="en-US" dirty="0" lang="ja-JP" sz="2000">
                <a:solidFill>
                  <a:srgbClr val="000000"/>
                </a:solidFill>
                <a:latin charset="-128" panose="020B0600070205080204" pitchFamily="50" typeface="ＭＳ Ｐゴシック"/>
                <a:ea charset="-128" panose="020B0600070205080204" pitchFamily="50" typeface="ＭＳ Ｐゴシック"/>
              </a:rPr>
              <a:t>「</a:t>
            </a:r>
            <a:r>
              <a:rPr altLang="ja-JP" dirty="0" lang="en-US" sz="2000">
                <a:solidFill>
                  <a:srgbClr val="000000"/>
                </a:solidFill>
                <a:latin charset="0" typeface="Arial"/>
              </a:rPr>
              <a:t>3-1</a:t>
            </a:r>
            <a:r>
              <a:rPr altLang="en-US" dirty="0" lang="ja-JP" sz="2000">
                <a:solidFill>
                  <a:srgbClr val="000000"/>
                </a:solidFill>
                <a:latin charset="0" typeface="Arial"/>
              </a:rPr>
              <a:t>」</a:t>
            </a:r>
            <a:r>
              <a:rPr altLang="en-US" dirty="0" lang="ja-JP" sz="2000">
                <a:solidFill>
                  <a:srgbClr val="000000"/>
                </a:solidFill>
                <a:latin charset="-128" panose="020B0600070205080204" pitchFamily="50" typeface="ＭＳ Ｐゴシック"/>
                <a:ea charset="-128" panose="020B0600070205080204" pitchFamily="50" typeface="ＭＳ Ｐゴシック"/>
              </a:rPr>
              <a:t>「</a:t>
            </a:r>
            <a:r>
              <a:rPr altLang="ja-JP" dirty="0" lang="en-US" sz="2000">
                <a:solidFill>
                  <a:srgbClr val="000000"/>
                </a:solidFill>
                <a:latin charset="0" typeface="Arial"/>
              </a:rPr>
              <a:t>3-2</a:t>
            </a:r>
            <a:r>
              <a:rPr altLang="en-US" dirty="0" lang="ja-JP" sz="2000">
                <a:solidFill>
                  <a:srgbClr val="000000"/>
                </a:solidFill>
                <a:latin charset="0" typeface="Arial"/>
              </a:rPr>
              <a:t>」</a:t>
            </a:r>
            <a:r>
              <a:rPr altLang="en-US" dirty="0" lang="ja-JP" sz="2000">
                <a:solidFill>
                  <a:srgbClr val="000000"/>
                </a:solidFill>
                <a:latin charset="-128" panose="020B0600070205080204" pitchFamily="50" typeface="ＭＳ Ｐゴシック"/>
                <a:ea charset="-128" panose="020B0600070205080204" pitchFamily="50" typeface="ＭＳ Ｐゴシック"/>
              </a:rPr>
              <a:t>に</a:t>
            </a:r>
            <a:r>
              <a:rPr altLang="en-US" dirty="0" lang="ja-JP" sz="2000" u="sng">
                <a:solidFill>
                  <a:srgbClr val="000000"/>
                </a:solidFill>
                <a:latin charset="-128" panose="020B0600070205080204" pitchFamily="50" typeface="ＭＳ Ｐゴシック"/>
                <a:ea charset="-128" panose="020B0600070205080204" pitchFamily="50" typeface="ＭＳ Ｐゴシック"/>
              </a:rPr>
              <a:t>記載のない</a:t>
            </a:r>
            <a:endParaRPr altLang="ja-JP" dirty="0" lang="en-US" sz="2000" u="sng">
              <a:solidFill>
                <a:srgbClr val="000000"/>
              </a:solidFill>
              <a:latin charset="-128" panose="020B0600070205080204" pitchFamily="50" typeface="ＭＳ Ｐゴシック"/>
              <a:ea charset="-128" panose="020B0600070205080204" pitchFamily="50" typeface="ＭＳ Ｐゴシック"/>
            </a:endParaRPr>
          </a:p>
          <a:p>
            <a:pPr eaLnBrk="1" hangingPunct="1" indent="-268288" marL="268288">
              <a:spcBef>
                <a:spcPct val="20000"/>
              </a:spcBef>
              <a:defRPr/>
            </a:pPr>
            <a:r>
              <a:rPr altLang="en-US" dirty="0" lang="ja-JP" sz="2000">
                <a:solidFill>
                  <a:srgbClr val="000000"/>
                </a:solidFill>
                <a:latin charset="-128" panose="020B0600070205080204" pitchFamily="50" typeface="ＭＳ Ｐゴシック"/>
                <a:ea charset="-128" panose="020B0600070205080204" pitchFamily="50" typeface="ＭＳ Ｐゴシック"/>
              </a:rPr>
              <a:t>配慮事項（</a:t>
            </a:r>
            <a:r>
              <a:rPr altLang="ja-JP" dirty="0" lang="en-US" sz="2000">
                <a:solidFill>
                  <a:srgbClr val="000000"/>
                </a:solidFill>
                <a:latin charset="-128" panose="020B0600070205080204" pitchFamily="50" typeface="ＭＳ Ｐゴシック"/>
                <a:ea charset="-128" panose="020B0600070205080204" pitchFamily="50" typeface="ＭＳ Ｐゴシック"/>
              </a:rPr>
              <a:t>24</a:t>
            </a:r>
            <a:r>
              <a:rPr altLang="en-US" dirty="0" lang="ja-JP" sz="2000">
                <a:solidFill>
                  <a:srgbClr val="000000"/>
                </a:solidFill>
                <a:latin charset="-128" panose="020B0600070205080204" pitchFamily="50" typeface="ＭＳ Ｐゴシック"/>
                <a:ea charset="-128" panose="020B0600070205080204" pitchFamily="50" typeface="ＭＳ Ｐゴシック"/>
              </a:rPr>
              <a:t>ページ）</a:t>
            </a:r>
            <a:endParaRPr altLang="ja-JP" dirty="0" lang="en-US" sz="2000">
              <a:solidFill>
                <a:srgbClr val="000000"/>
              </a:solidFill>
              <a:latin charset="-128" panose="020B0600070205080204" pitchFamily="50" typeface="ＭＳ Ｐゴシック"/>
              <a:ea charset="-128" panose="020B0600070205080204" pitchFamily="50" typeface="ＭＳ Ｐゴシック"/>
            </a:endParaRPr>
          </a:p>
          <a:p>
            <a:pPr eaLnBrk="1" hangingPunct="1" indent="-268288" marL="268288">
              <a:spcBef>
                <a:spcPct val="20000"/>
              </a:spcBef>
              <a:defRPr/>
            </a:pPr>
            <a:r>
              <a:rPr altLang="ja-JP" dirty="0" lang="en-US" sz="2000" u="sng">
                <a:solidFill>
                  <a:srgbClr val="FF0000"/>
                </a:solidFill>
                <a:latin charset="-128" panose="020B0600070205080204" pitchFamily="50" typeface="ＭＳ Ｐゴシック"/>
                <a:ea charset="-128" panose="020B0600070205080204" pitchFamily="50" typeface="ＭＳ Ｐゴシック"/>
              </a:rPr>
              <a:t>※</a:t>
            </a:r>
            <a:r>
              <a:rPr altLang="en-US" dirty="0" lang="ja-JP" sz="2000" u="sng">
                <a:solidFill>
                  <a:srgbClr val="FF0000"/>
                </a:solidFill>
                <a:latin charset="-128" panose="020B0600070205080204" pitchFamily="50" typeface="ＭＳ Ｐゴシック"/>
                <a:ea charset="-128" panose="020B0600070205080204" pitchFamily="50" typeface="ＭＳ Ｐゴシック"/>
              </a:rPr>
              <a:t>要事前相談</a:t>
            </a:r>
          </a:p>
        </p:txBody>
      </p:sp>
      <p:grpSp>
        <p:nvGrpSpPr>
          <p:cNvPr id="2" name="グループ化 1">
            <a:extLst>
              <a:ext uri="{FF2B5EF4-FFF2-40B4-BE49-F238E27FC236}">
                <a16:creationId xmlns:a16="http://schemas.microsoft.com/office/drawing/2014/main" id="{A8E77CDA-E5DA-4604-B803-AE0792F82FD7}"/>
              </a:ext>
            </a:extLst>
          </p:cNvPr>
          <p:cNvGrpSpPr/>
          <p:nvPr/>
        </p:nvGrpSpPr>
        <p:grpSpPr>
          <a:xfrm>
            <a:off x="1278443" y="2205000"/>
            <a:ext cx="2867114" cy="4054522"/>
            <a:chOff x="792755" y="2406835"/>
            <a:chExt cx="2867114" cy="4054522"/>
          </a:xfrm>
        </p:grpSpPr>
        <p:pic>
          <p:nvPicPr>
            <p:cNvPr id="9" name="図 8">
              <a:extLst>
                <a:ext uri="{FF2B5EF4-FFF2-40B4-BE49-F238E27FC236}">
                  <a16:creationId xmlns:a16="http://schemas.microsoft.com/office/drawing/2014/main" id="{0AC86D0E-7032-46B4-BAD2-535AB2C642DD}"/>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792755" y="2406835"/>
              <a:ext cx="2867114" cy="4054522"/>
            </a:xfrm>
            <a:prstGeom prst="rect">
              <a:avLst/>
            </a:prstGeom>
            <a:ln w="28575">
              <a:solidFill>
                <a:srgbClr val="333399"/>
              </a:solidFill>
            </a:ln>
          </p:spPr>
        </p:pic>
        <p:sp>
          <p:nvSpPr>
            <p:cNvPr id="23" name="正方形/長方形 22">
              <a:extLst>
                <a:ext uri="{FF2B5EF4-FFF2-40B4-BE49-F238E27FC236}">
                  <a16:creationId xmlns:a16="http://schemas.microsoft.com/office/drawing/2014/main" id="{5A2FD869-C8AD-4D13-9A5E-B68088AAFC97}"/>
                </a:ext>
              </a:extLst>
            </p:cNvPr>
            <p:cNvSpPr/>
            <p:nvPr/>
          </p:nvSpPr>
          <p:spPr bwMode="auto">
            <a:xfrm>
              <a:off x="858311" y="3854040"/>
              <a:ext cx="2627282" cy="2230548"/>
            </a:xfrm>
            <a:prstGeom prst="rect">
              <a:avLst/>
            </a:prstGeom>
            <a:noFill/>
            <a:ln algn="ctr" cap="flat" cmpd="sng" w="38100">
              <a:solidFill>
                <a:srgbClr val="FF0000"/>
              </a:solidFill>
              <a:prstDash val="solid"/>
              <a:round/>
              <a:headEnd len="med" type="non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rgbClr val="000000"/>
                </a:solidFill>
                <a:latin charset="0" typeface="Arial"/>
              </a:endParaRPr>
            </a:p>
          </p:txBody>
        </p:sp>
        <p:sp>
          <p:nvSpPr>
            <p:cNvPr id="41" name="正方形/長方形 40">
              <a:extLst>
                <a:ext uri="{FF2B5EF4-FFF2-40B4-BE49-F238E27FC236}">
                  <a16:creationId xmlns:a16="http://schemas.microsoft.com/office/drawing/2014/main" id="{8BF3AC6F-B2A0-4667-B34F-BFE200B7E3E9}"/>
                </a:ext>
              </a:extLst>
            </p:cNvPr>
            <p:cNvSpPr/>
            <p:nvPr/>
          </p:nvSpPr>
          <p:spPr bwMode="auto">
            <a:xfrm>
              <a:off x="1013757" y="4240071"/>
              <a:ext cx="2316389" cy="596944"/>
            </a:xfrm>
            <a:prstGeom prst="rect">
              <a:avLst/>
            </a:prstGeom>
            <a:solidFill>
              <a:srgbClr val="DAEDEF"/>
            </a:solid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Autofit/>
            </a:bodyPr>
            <a:lstStyle/>
            <a:p>
              <a:pPr eaLnBrk="1" hangingPunct="1" indent="-268288" marL="268288">
                <a:spcBef>
                  <a:spcPct val="20000"/>
                </a:spcBef>
                <a:defRPr/>
              </a:pPr>
              <a:r>
                <a:rPr altLang="en-US" dirty="0" lang="ja-JP" sz="1400">
                  <a:solidFill>
                    <a:srgbClr val="000000"/>
                  </a:solidFill>
                  <a:latin charset="-128" panose="020B0600070205080204" pitchFamily="50" typeface="ＭＳ Ｐゴシック"/>
                  <a:ea charset="-128" panose="020B0600070205080204" pitchFamily="50" typeface="ＭＳ Ｐゴシック"/>
                </a:rPr>
                <a:t>「２．受験に際して希望する配慮事項」</a:t>
              </a:r>
              <a:endParaRPr altLang="ja-JP" dirty="0" lang="en-US" sz="1400">
                <a:solidFill>
                  <a:srgbClr val="000000"/>
                </a:solidFill>
                <a:latin charset="-128" panose="020B0600070205080204" pitchFamily="50" typeface="ＭＳ Ｐゴシック"/>
                <a:ea charset="-128" panose="020B0600070205080204" pitchFamily="50" typeface="ＭＳ Ｐゴシック"/>
              </a:endParaRPr>
            </a:p>
          </p:txBody>
        </p:sp>
      </p:grpSp>
      <p:grpSp>
        <p:nvGrpSpPr>
          <p:cNvPr id="3" name="グループ化 2">
            <a:extLst>
              <a:ext uri="{FF2B5EF4-FFF2-40B4-BE49-F238E27FC236}">
                <a16:creationId xmlns:a16="http://schemas.microsoft.com/office/drawing/2014/main" id="{FE54D6E4-FC9D-45E1-9BE3-98DCC7B07CD4}"/>
              </a:ext>
            </a:extLst>
          </p:cNvPr>
          <p:cNvGrpSpPr/>
          <p:nvPr/>
        </p:nvGrpSpPr>
        <p:grpSpPr>
          <a:xfrm>
            <a:off x="8150127" y="2205000"/>
            <a:ext cx="2867115" cy="4054522"/>
            <a:chOff x="8383793" y="2406835"/>
            <a:chExt cx="2867115" cy="4054522"/>
          </a:xfrm>
        </p:grpSpPr>
        <p:pic>
          <p:nvPicPr>
            <p:cNvPr id="7" name="図 6">
              <a:extLst>
                <a:ext uri="{FF2B5EF4-FFF2-40B4-BE49-F238E27FC236}">
                  <a16:creationId xmlns:a16="http://schemas.microsoft.com/office/drawing/2014/main" id="{C64DBA92-C982-4311-9A98-90EA5E7B5CDB}"/>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8383793" y="2406835"/>
              <a:ext cx="2867115" cy="4054522"/>
            </a:xfrm>
            <a:prstGeom prst="rect">
              <a:avLst/>
            </a:prstGeom>
            <a:ln w="28575">
              <a:solidFill>
                <a:srgbClr val="333399"/>
              </a:solidFill>
            </a:ln>
          </p:spPr>
        </p:pic>
        <p:sp>
          <p:nvSpPr>
            <p:cNvPr id="24" name="正方形/長方形 23">
              <a:extLst>
                <a:ext uri="{FF2B5EF4-FFF2-40B4-BE49-F238E27FC236}">
                  <a16:creationId xmlns:a16="http://schemas.microsoft.com/office/drawing/2014/main" id="{414D6960-ED57-40C2-A44D-E55FC5DAFD25}"/>
                </a:ext>
              </a:extLst>
            </p:cNvPr>
            <p:cNvSpPr/>
            <p:nvPr/>
          </p:nvSpPr>
          <p:spPr bwMode="auto">
            <a:xfrm>
              <a:off x="8586909" y="2838835"/>
              <a:ext cx="2448000" cy="1542512"/>
            </a:xfrm>
            <a:prstGeom prst="rect">
              <a:avLst/>
            </a:prstGeom>
            <a:noFill/>
            <a:ln algn="ctr" cap="flat" cmpd="sng" w="38100">
              <a:solidFill>
                <a:srgbClr val="FF0000"/>
              </a:solidFill>
              <a:prstDash val="solid"/>
              <a:round/>
              <a:headEnd len="med" type="non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rgbClr val="000000"/>
                </a:solidFill>
                <a:latin charset="0" typeface="Arial"/>
              </a:endParaRPr>
            </a:p>
          </p:txBody>
        </p:sp>
        <p:sp>
          <p:nvSpPr>
            <p:cNvPr id="25" name="正方形/長方形 24">
              <a:extLst>
                <a:ext uri="{FF2B5EF4-FFF2-40B4-BE49-F238E27FC236}">
                  <a16:creationId xmlns:a16="http://schemas.microsoft.com/office/drawing/2014/main" id="{AB5B8947-AEC6-4F55-80E4-E04C1F549236}"/>
                </a:ext>
              </a:extLst>
            </p:cNvPr>
            <p:cNvSpPr/>
            <p:nvPr/>
          </p:nvSpPr>
          <p:spPr bwMode="auto">
            <a:xfrm>
              <a:off x="8585247" y="4422835"/>
              <a:ext cx="2448000" cy="864000"/>
            </a:xfrm>
            <a:prstGeom prst="rect">
              <a:avLst/>
            </a:prstGeom>
            <a:noFill/>
            <a:ln algn="ctr" cap="flat" cmpd="sng" w="38100">
              <a:solidFill>
                <a:srgbClr val="FF0000"/>
              </a:solidFill>
              <a:prstDash val="solid"/>
              <a:round/>
              <a:headEnd len="med" type="non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rgbClr val="000000"/>
                </a:solidFill>
                <a:latin charset="0" typeface="Arial"/>
              </a:endParaRPr>
            </a:p>
          </p:txBody>
        </p:sp>
        <p:sp>
          <p:nvSpPr>
            <p:cNvPr id="42" name="正方形/長方形 41">
              <a:extLst>
                <a:ext uri="{FF2B5EF4-FFF2-40B4-BE49-F238E27FC236}">
                  <a16:creationId xmlns:a16="http://schemas.microsoft.com/office/drawing/2014/main" id="{85804518-326E-4D21-8E8F-C120F375D223}"/>
                </a:ext>
              </a:extLst>
            </p:cNvPr>
            <p:cNvSpPr/>
            <p:nvPr/>
          </p:nvSpPr>
          <p:spPr bwMode="auto">
            <a:xfrm>
              <a:off x="8650803" y="3198835"/>
              <a:ext cx="2314800" cy="805929"/>
            </a:xfrm>
            <a:prstGeom prst="rect">
              <a:avLst/>
            </a:prstGeom>
            <a:solidFill>
              <a:srgbClr val="DAEDEF"/>
            </a:solid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eaLnBrk="1" hangingPunct="1" indent="-268288" marL="268288">
                <a:spcBef>
                  <a:spcPct val="20000"/>
                </a:spcBef>
                <a:defRPr/>
              </a:pPr>
              <a:r>
                <a:rPr altLang="en-US" dirty="0" lang="ja-JP" sz="1400">
                  <a:solidFill>
                    <a:srgbClr val="000000"/>
                  </a:solidFill>
                  <a:latin charset="-128" panose="020B0600070205080204" pitchFamily="50" typeface="ＭＳ Ｐゴシック"/>
                  <a:ea charset="-128" panose="020B0600070205080204" pitchFamily="50" typeface="ＭＳ Ｐゴシック"/>
                </a:rPr>
                <a:t>「㉗その他の希望配慮事項等」</a:t>
              </a:r>
              <a:r>
                <a:rPr altLang="ja-JP" dirty="0" lang="en-US" sz="1400">
                  <a:solidFill>
                    <a:srgbClr val="000000"/>
                  </a:solidFill>
                  <a:latin charset="0" typeface="Arial"/>
                </a:rPr>
                <a:t>(1)</a:t>
              </a:r>
            </a:p>
            <a:p>
              <a:pPr algn="r" eaLnBrk="1" hangingPunct="1" indent="-268288" marL="268288">
                <a:spcBef>
                  <a:spcPct val="20000"/>
                </a:spcBef>
                <a:defRPr/>
              </a:pPr>
              <a:r>
                <a:rPr altLang="en-US" b="1" dirty="0" lang="ja-JP" sz="1400">
                  <a:solidFill>
                    <a:srgbClr val="000000"/>
                  </a:solidFill>
                  <a:latin charset="0" typeface="Arial"/>
                </a:rPr>
                <a:t>➔スライド</a:t>
              </a:r>
              <a:r>
                <a:rPr altLang="ja-JP" b="1" dirty="0" lang="en-US" sz="1400">
                  <a:solidFill>
                    <a:srgbClr val="000000"/>
                  </a:solidFill>
                  <a:latin charset="0" typeface="Arial"/>
                </a:rPr>
                <a:t>5</a:t>
              </a:r>
            </a:p>
          </p:txBody>
        </p:sp>
        <p:sp>
          <p:nvSpPr>
            <p:cNvPr id="43" name="正方形/長方形 42">
              <a:extLst>
                <a:ext uri="{FF2B5EF4-FFF2-40B4-BE49-F238E27FC236}">
                  <a16:creationId xmlns:a16="http://schemas.microsoft.com/office/drawing/2014/main" id="{68C74B69-0914-478A-A3CC-0ACFB0E40F6B}"/>
                </a:ext>
              </a:extLst>
            </p:cNvPr>
            <p:cNvSpPr/>
            <p:nvPr/>
          </p:nvSpPr>
          <p:spPr bwMode="auto">
            <a:xfrm>
              <a:off x="8658908" y="4494835"/>
              <a:ext cx="2314800" cy="713535"/>
            </a:xfrm>
            <a:prstGeom prst="rect">
              <a:avLst/>
            </a:prstGeom>
            <a:solidFill>
              <a:srgbClr val="DAEDEF"/>
            </a:solid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lnSpcReduction="10000"/>
            </a:bodyPr>
            <a:lstStyle/>
            <a:p>
              <a:pPr eaLnBrk="1" hangingPunct="1" indent="-268288" marL="268288">
                <a:spcBef>
                  <a:spcPct val="20000"/>
                </a:spcBef>
                <a:defRPr/>
              </a:pPr>
              <a:r>
                <a:rPr altLang="en-US" dirty="0" lang="ja-JP" sz="1400">
                  <a:solidFill>
                    <a:srgbClr val="000000"/>
                  </a:solidFill>
                  <a:latin charset="-128" panose="020B0600070205080204" pitchFamily="50" typeface="ＭＳ Ｐゴシック"/>
                  <a:ea charset="-128" panose="020B0600070205080204" pitchFamily="50" typeface="ＭＳ Ｐゴシック"/>
                </a:rPr>
                <a:t>「㉗その他の希望配慮事項等」</a:t>
              </a:r>
              <a:r>
                <a:rPr altLang="ja-JP" dirty="0" lang="en-US" sz="1400">
                  <a:solidFill>
                    <a:srgbClr val="000000"/>
                  </a:solidFill>
                  <a:latin charset="0" typeface="Arial"/>
                </a:rPr>
                <a:t>(2)</a:t>
              </a:r>
            </a:p>
            <a:p>
              <a:pPr algn="r" eaLnBrk="1" hangingPunct="1" indent="-268288" marL="268288">
                <a:spcBef>
                  <a:spcPct val="20000"/>
                </a:spcBef>
                <a:defRPr/>
              </a:pPr>
              <a:r>
                <a:rPr altLang="en-US" b="1" dirty="0" lang="ja-JP" sz="1400">
                  <a:solidFill>
                    <a:srgbClr val="000000"/>
                  </a:solidFill>
                  <a:latin charset="0" typeface="Arial"/>
                </a:rPr>
                <a:t>➔スライド</a:t>
              </a:r>
              <a:r>
                <a:rPr altLang="ja-JP" b="1" dirty="0" lang="en-US" sz="1400">
                  <a:solidFill>
                    <a:srgbClr val="000000"/>
                  </a:solidFill>
                  <a:latin charset="0" typeface="Arial"/>
                </a:rPr>
                <a:t>6</a:t>
              </a:r>
              <a:r>
                <a:rPr altLang="en-US" b="1" dirty="0" lang="ja-JP" sz="1400">
                  <a:solidFill>
                    <a:srgbClr val="000000"/>
                  </a:solidFill>
                  <a:latin charset="0" typeface="Arial"/>
                </a:rPr>
                <a:t>～</a:t>
              </a:r>
              <a:r>
                <a:rPr altLang="ja-JP" b="1" dirty="0" lang="en-US" sz="1400">
                  <a:solidFill>
                    <a:srgbClr val="000000"/>
                  </a:solidFill>
                  <a:latin charset="0" typeface="Arial"/>
                </a:rPr>
                <a:t>7</a:t>
              </a:r>
            </a:p>
          </p:txBody>
        </p:sp>
      </p:grpSp>
      <p:sp>
        <p:nvSpPr>
          <p:cNvPr id="45" name="矢印: 下 44">
            <a:extLst>
              <a:ext uri="{FF2B5EF4-FFF2-40B4-BE49-F238E27FC236}">
                <a16:creationId xmlns:a16="http://schemas.microsoft.com/office/drawing/2014/main" id="{3105A29E-A819-4DA1-B7AD-6882E6D329E0}"/>
              </a:ext>
            </a:extLst>
          </p:cNvPr>
          <p:cNvSpPr/>
          <p:nvPr/>
        </p:nvSpPr>
        <p:spPr bwMode="auto">
          <a:xfrm rot="16200000">
            <a:off x="7823671" y="3686174"/>
            <a:ext cx="360001" cy="696691"/>
          </a:xfrm>
          <a:prstGeom prst="downArrow">
            <a:avLst>
              <a:gd fmla="val 50000" name="adj1"/>
              <a:gd fmla="val 50000" name="adj2"/>
            </a:avLst>
          </a:prstGeom>
          <a:solidFill>
            <a:schemeClr val="tx1"/>
          </a:solidFill>
          <a:ln>
            <a:noFill/>
          </a:ln>
          <a:effectLs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chemeClr val="tx1">
                  <a:lumMod val="95000"/>
                  <a:lumOff val="5000"/>
                </a:schemeClr>
              </a:solidFill>
              <a:latin charset="0" typeface="Arial"/>
            </a:endParaRPr>
          </a:p>
        </p:txBody>
      </p:sp>
      <p:sp>
        <p:nvSpPr>
          <p:cNvPr id="46" name="矢印: 下 45">
            <a:extLst>
              <a:ext uri="{FF2B5EF4-FFF2-40B4-BE49-F238E27FC236}">
                <a16:creationId xmlns:a16="http://schemas.microsoft.com/office/drawing/2014/main" id="{C3B3F4FF-12A8-4C68-9C2D-8AD51DBF3F09}"/>
              </a:ext>
            </a:extLst>
          </p:cNvPr>
          <p:cNvSpPr/>
          <p:nvPr/>
        </p:nvSpPr>
        <p:spPr bwMode="auto">
          <a:xfrm rot="2995271">
            <a:off x="3895148" y="2554398"/>
            <a:ext cx="360001" cy="1474029"/>
          </a:xfrm>
          <a:prstGeom prst="downArrow">
            <a:avLst>
              <a:gd fmla="val 50000" name="adj1"/>
              <a:gd fmla="val 50000" name="adj2"/>
            </a:avLst>
          </a:prstGeom>
          <a:solidFill>
            <a:schemeClr val="tx1"/>
          </a:solidFill>
          <a:ln>
            <a:noFill/>
          </a:ln>
          <a:effectLs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chemeClr val="tx1">
                  <a:lumMod val="95000"/>
                  <a:lumOff val="5000"/>
                </a:schemeClr>
              </a:solidFill>
              <a:latin charset="0" typeface="Arial"/>
            </a:endParaRPr>
          </a:p>
        </p:txBody>
      </p:sp>
      <p:sp>
        <p:nvSpPr>
          <p:cNvPr id="39" name="正方形/長方形 38">
            <a:extLst>
              <a:ext uri="{FF2B5EF4-FFF2-40B4-BE49-F238E27FC236}">
                <a16:creationId xmlns:a16="http://schemas.microsoft.com/office/drawing/2014/main" id="{803F8CFE-6EFB-4CC2-B606-47834B0F87E7}"/>
              </a:ext>
            </a:extLst>
          </p:cNvPr>
          <p:cNvSpPr/>
          <p:nvPr/>
        </p:nvSpPr>
        <p:spPr bwMode="auto">
          <a:xfrm>
            <a:off x="4526952" y="3644946"/>
            <a:ext cx="3132000" cy="792000"/>
          </a:xfrm>
          <a:prstGeom prst="rect">
            <a:avLst/>
          </a:prstGeom>
          <a:solidFill>
            <a:srgbClr val="DAEDEF"/>
          </a:solid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eaLnBrk="1" hangingPunct="1" indent="-268288" marL="268288">
              <a:spcBef>
                <a:spcPct val="20000"/>
              </a:spcBef>
              <a:defRPr/>
            </a:pPr>
            <a:r>
              <a:rPr altLang="en-US" dirty="0" lang="ja-JP" sz="2000">
                <a:solidFill>
                  <a:srgbClr val="000000"/>
                </a:solidFill>
                <a:latin charset="-128" panose="020B0600070205080204" pitchFamily="50" typeface="ＭＳ Ｐゴシック"/>
                <a:ea charset="-128" panose="020B0600070205080204" pitchFamily="50" typeface="ＭＳ Ｐゴシック"/>
              </a:rPr>
              <a:t>「</a:t>
            </a:r>
            <a:r>
              <a:rPr altLang="ja-JP" dirty="0" lang="en-US" sz="2000">
                <a:solidFill>
                  <a:srgbClr val="000000"/>
                </a:solidFill>
                <a:latin charset="0" typeface="Arial"/>
              </a:rPr>
              <a:t>3-2</a:t>
            </a:r>
            <a:r>
              <a:rPr altLang="en-US" dirty="0" lang="ja-JP" sz="2000">
                <a:solidFill>
                  <a:srgbClr val="000000"/>
                </a:solidFill>
                <a:latin charset="-128" panose="020B0600070205080204" pitchFamily="50" typeface="ＭＳ Ｐゴシック"/>
                <a:ea charset="-128" panose="020B0600070205080204" pitchFamily="50" typeface="ＭＳ Ｐゴシック"/>
              </a:rPr>
              <a:t>　その他の配慮事項」</a:t>
            </a:r>
            <a:endParaRPr altLang="ja-JP" dirty="0" lang="en-US" sz="2000">
              <a:solidFill>
                <a:srgbClr val="000000"/>
              </a:solidFill>
              <a:latin charset="-128" panose="020B0600070205080204" pitchFamily="50" typeface="ＭＳ Ｐゴシック"/>
              <a:ea charset="-128" panose="020B0600070205080204" pitchFamily="50" typeface="ＭＳ Ｐゴシック"/>
            </a:endParaRPr>
          </a:p>
          <a:p>
            <a:pPr eaLnBrk="1" hangingPunct="1" indent="-268288" marL="268288">
              <a:spcBef>
                <a:spcPct val="20000"/>
              </a:spcBef>
              <a:defRPr/>
            </a:pPr>
            <a:r>
              <a:rPr altLang="en-US" dirty="0" lang="ja-JP" sz="2000">
                <a:solidFill>
                  <a:srgbClr val="000000"/>
                </a:solidFill>
                <a:latin charset="-128" panose="020B0600070205080204" pitchFamily="50" typeface="ＭＳ Ｐゴシック"/>
                <a:ea charset="-128" panose="020B0600070205080204" pitchFamily="50" typeface="ＭＳ Ｐゴシック"/>
              </a:rPr>
              <a:t>（</a:t>
            </a:r>
            <a:r>
              <a:rPr altLang="ja-JP" dirty="0" lang="en-US" sz="2000">
                <a:solidFill>
                  <a:srgbClr val="000000"/>
                </a:solidFill>
                <a:latin charset="-128" panose="020B0600070205080204" pitchFamily="50" typeface="ＭＳ Ｐゴシック"/>
                <a:ea charset="-128" panose="020B0600070205080204" pitchFamily="50" typeface="ＭＳ Ｐゴシック"/>
              </a:rPr>
              <a:t>21</a:t>
            </a:r>
            <a:r>
              <a:rPr altLang="en-US" dirty="0" lang="ja-JP" sz="2000">
                <a:solidFill>
                  <a:srgbClr val="000000"/>
                </a:solidFill>
                <a:latin charset="-128" panose="020B0600070205080204" pitchFamily="50" typeface="ＭＳ Ｐゴシック"/>
                <a:ea charset="-128" panose="020B0600070205080204" pitchFamily="50" typeface="ＭＳ Ｐゴシック"/>
              </a:rPr>
              <a:t>～</a:t>
            </a:r>
            <a:r>
              <a:rPr altLang="ja-JP" dirty="0" lang="en-US" sz="2000">
                <a:solidFill>
                  <a:srgbClr val="000000"/>
                </a:solidFill>
                <a:latin charset="-128" panose="020B0600070205080204" pitchFamily="50" typeface="ＭＳ Ｐゴシック"/>
                <a:ea charset="-128" panose="020B0600070205080204" pitchFamily="50" typeface="ＭＳ Ｐゴシック"/>
              </a:rPr>
              <a:t>23</a:t>
            </a:r>
            <a:r>
              <a:rPr altLang="en-US" dirty="0" lang="ja-JP" sz="2000">
                <a:solidFill>
                  <a:srgbClr val="000000"/>
                </a:solidFill>
                <a:latin charset="-128" panose="020B0600070205080204" pitchFamily="50" typeface="ＭＳ Ｐゴシック"/>
                <a:ea charset="-128" panose="020B0600070205080204" pitchFamily="50" typeface="ＭＳ Ｐゴシック"/>
              </a:rPr>
              <a:t>ページ）</a:t>
            </a:r>
          </a:p>
        </p:txBody>
      </p:sp>
      <p:sp>
        <p:nvSpPr>
          <p:cNvPr id="27" name="矢印: 下 26">
            <a:extLst>
              <a:ext uri="{FF2B5EF4-FFF2-40B4-BE49-F238E27FC236}">
                <a16:creationId xmlns:a16="http://schemas.microsoft.com/office/drawing/2014/main" id="{62E05A9D-F433-4728-BD9E-07971F98E9C3}"/>
              </a:ext>
            </a:extLst>
          </p:cNvPr>
          <p:cNvSpPr/>
          <p:nvPr/>
        </p:nvSpPr>
        <p:spPr bwMode="auto">
          <a:xfrm rot="16200000">
            <a:off x="7823671" y="4656223"/>
            <a:ext cx="360001" cy="696691"/>
          </a:xfrm>
          <a:prstGeom prst="downArrow">
            <a:avLst>
              <a:gd fmla="val 50000" name="adj1"/>
              <a:gd fmla="val 50000" name="adj2"/>
            </a:avLst>
          </a:prstGeom>
          <a:solidFill>
            <a:schemeClr val="tx1"/>
          </a:solidFill>
          <a:ln>
            <a:noFill/>
          </a:ln>
          <a:effectLs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chemeClr val="tx1">
                  <a:lumMod val="95000"/>
                  <a:lumOff val="5000"/>
                </a:schemeClr>
              </a:solidFill>
              <a:latin charset="0" typeface="Arial"/>
            </a:endParaRPr>
          </a:p>
        </p:txBody>
      </p:sp>
      <p:sp>
        <p:nvSpPr>
          <p:cNvPr id="29" name="テキスト ボックス 28">
            <a:extLst>
              <a:ext uri="{FF2B5EF4-FFF2-40B4-BE49-F238E27FC236}">
                <a16:creationId xmlns:a16="http://schemas.microsoft.com/office/drawing/2014/main" id="{01A352F5-66DB-4618-ACFB-C5640E79F335}"/>
              </a:ext>
            </a:extLst>
          </p:cNvPr>
          <p:cNvSpPr txBox="1"/>
          <p:nvPr/>
        </p:nvSpPr>
        <p:spPr>
          <a:xfrm>
            <a:off x="413702" y="998377"/>
            <a:ext cx="11211501" cy="515603"/>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0" wrap="square">
            <a:noAutofit/>
          </a:bodyPr>
          <a:lstStyle/>
          <a:p>
            <a:pPr lvl="0"/>
            <a:r>
              <a:rPr altLang="en-US" b="1" dirty="0" lang="ja-JP" sz="2800">
                <a:solidFill>
                  <a:schemeClr val="tx1"/>
                </a:solidFill>
                <a:latin charset="-128" panose="020B0600070205080204" pitchFamily="50" typeface="ＭＳ Ｐゴシック"/>
                <a:ea charset="-128" panose="020B0600070205080204" pitchFamily="50" typeface="ＭＳ Ｐゴシック"/>
              </a:rPr>
              <a:t>　（</a:t>
            </a:r>
            <a:r>
              <a:rPr altLang="ja-JP" b="1" dirty="0" lang="en-US" sz="2800">
                <a:solidFill>
                  <a:schemeClr val="tx1"/>
                </a:solidFill>
                <a:latin charset="-128" panose="020B0600070205080204" pitchFamily="50" typeface="ＭＳ Ｐゴシック"/>
                <a:ea charset="-128" panose="020B0600070205080204" pitchFamily="50" typeface="ＭＳ Ｐゴシック"/>
              </a:rPr>
              <a:t>2</a:t>
            </a:r>
            <a:r>
              <a:rPr altLang="en-US" b="1" dirty="0" lang="ja-JP" sz="2800">
                <a:solidFill>
                  <a:schemeClr val="tx1"/>
                </a:solidFill>
                <a:latin charset="-128" panose="020B0600070205080204" pitchFamily="50" typeface="ＭＳ Ｐゴシック"/>
                <a:ea charset="-128" panose="020B0600070205080204" pitchFamily="50" typeface="ＭＳ Ｐゴシック"/>
              </a:rPr>
              <a:t>）　第２面，第３面について</a:t>
            </a:r>
          </a:p>
        </p:txBody>
      </p:sp>
      <p:sp>
        <p:nvSpPr>
          <p:cNvPr id="50" name="正方形/長方形 49">
            <a:extLst>
              <a:ext uri="{FF2B5EF4-FFF2-40B4-BE49-F238E27FC236}">
                <a16:creationId xmlns:a16="http://schemas.microsoft.com/office/drawing/2014/main" id="{11C4B364-3A6D-4B7C-B6EA-7D8796E142DC}"/>
              </a:ext>
            </a:extLst>
          </p:cNvPr>
          <p:cNvSpPr/>
          <p:nvPr/>
        </p:nvSpPr>
        <p:spPr bwMode="auto">
          <a:xfrm>
            <a:off x="948000" y="2061000"/>
            <a:ext cx="1260000" cy="432000"/>
          </a:xfrm>
          <a:prstGeom prst="rect">
            <a:avLst/>
          </a:prstGeom>
          <a:solidFill>
            <a:srgbClr val="FAFDCD"/>
          </a:solidFill>
          <a:ln>
            <a:solidFill>
              <a:srgbClr val="333399"/>
            </a:solid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algn="ctr" eaLnBrk="1" hangingPunct="1" indent="-268288" marL="268288">
              <a:spcBef>
                <a:spcPct val="20000"/>
              </a:spcBef>
              <a:defRPr/>
            </a:pPr>
            <a:r>
              <a:rPr altLang="en-US" dirty="0" lang="ja-JP" sz="2000">
                <a:solidFill>
                  <a:srgbClr val="000000"/>
                </a:solidFill>
                <a:latin charset="0" typeface="Arial"/>
              </a:rPr>
              <a:t>第２面</a:t>
            </a:r>
          </a:p>
        </p:txBody>
      </p:sp>
      <p:sp>
        <p:nvSpPr>
          <p:cNvPr id="26" name="正方形/長方形 25">
            <a:extLst>
              <a:ext uri="{FF2B5EF4-FFF2-40B4-BE49-F238E27FC236}">
                <a16:creationId xmlns:a16="http://schemas.microsoft.com/office/drawing/2014/main" id="{9927CEBC-887B-483A-9E75-B4E2C94C34CF}"/>
              </a:ext>
            </a:extLst>
          </p:cNvPr>
          <p:cNvSpPr/>
          <p:nvPr/>
        </p:nvSpPr>
        <p:spPr bwMode="auto">
          <a:xfrm>
            <a:off x="7860000" y="2063458"/>
            <a:ext cx="1260000" cy="432000"/>
          </a:xfrm>
          <a:prstGeom prst="rect">
            <a:avLst/>
          </a:prstGeom>
          <a:solidFill>
            <a:srgbClr val="FAFDCD"/>
          </a:solidFill>
          <a:ln>
            <a:solidFill>
              <a:srgbClr val="333399"/>
            </a:solid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algn="ctr" eaLnBrk="1" hangingPunct="1" indent="-268288" marL="268288">
              <a:spcBef>
                <a:spcPct val="20000"/>
              </a:spcBef>
              <a:defRPr/>
            </a:pPr>
            <a:r>
              <a:rPr altLang="en-US" dirty="0" lang="ja-JP" sz="2000">
                <a:solidFill>
                  <a:srgbClr val="000000"/>
                </a:solidFill>
                <a:latin charset="0" typeface="Arial"/>
              </a:rPr>
              <a:t>第３面</a:t>
            </a:r>
          </a:p>
        </p:txBody>
      </p:sp>
      <p:sp>
        <p:nvSpPr>
          <p:cNvPr id="38" name="正方形/長方形 37">
            <a:extLst>
              <a:ext uri="{FF2B5EF4-FFF2-40B4-BE49-F238E27FC236}">
                <a16:creationId xmlns:a16="http://schemas.microsoft.com/office/drawing/2014/main" id="{7E7D903E-7144-4874-9E98-2384D6CE7C64}"/>
              </a:ext>
            </a:extLst>
          </p:cNvPr>
          <p:cNvSpPr/>
          <p:nvPr/>
        </p:nvSpPr>
        <p:spPr bwMode="auto">
          <a:xfrm>
            <a:off x="4526952" y="2487123"/>
            <a:ext cx="3132000" cy="792000"/>
          </a:xfrm>
          <a:prstGeom prst="rect">
            <a:avLst/>
          </a:prstGeom>
          <a:solidFill>
            <a:srgbClr val="DAEDEF"/>
          </a:solid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eaLnBrk="1" hangingPunct="1" indent="-268288" marL="268288">
              <a:spcBef>
                <a:spcPct val="20000"/>
              </a:spcBef>
              <a:defRPr/>
            </a:pPr>
            <a:r>
              <a:rPr altLang="en-US" dirty="0" lang="ja-JP" sz="2000">
                <a:solidFill>
                  <a:srgbClr val="000000"/>
                </a:solidFill>
                <a:latin charset="-128" panose="020B0600070205080204" pitchFamily="50" typeface="ＭＳ Ｐゴシック"/>
                <a:ea charset="-128" panose="020B0600070205080204" pitchFamily="50" typeface="ＭＳ Ｐゴシック"/>
              </a:rPr>
              <a:t>「</a:t>
            </a:r>
            <a:r>
              <a:rPr altLang="ja-JP" dirty="0" lang="en-US" sz="2000">
                <a:solidFill>
                  <a:srgbClr val="000000"/>
                </a:solidFill>
                <a:latin charset="0" typeface="Arial"/>
              </a:rPr>
              <a:t>3-1</a:t>
            </a:r>
            <a:r>
              <a:rPr altLang="en-US" dirty="0" lang="ja-JP" sz="2000">
                <a:solidFill>
                  <a:srgbClr val="000000"/>
                </a:solidFill>
                <a:latin charset="-128" panose="020B0600070205080204" pitchFamily="50" typeface="ＭＳ Ｐゴシック"/>
                <a:ea charset="-128" panose="020B0600070205080204" pitchFamily="50" typeface="ＭＳ Ｐゴシック"/>
              </a:rPr>
              <a:t>　主な配慮事項」</a:t>
            </a:r>
            <a:endParaRPr altLang="ja-JP" dirty="0" lang="en-US" sz="2000">
              <a:solidFill>
                <a:srgbClr val="000000"/>
              </a:solidFill>
              <a:latin charset="-128" panose="020B0600070205080204" pitchFamily="50" typeface="ＭＳ Ｐゴシック"/>
              <a:ea charset="-128" panose="020B0600070205080204" pitchFamily="50" typeface="ＭＳ Ｐゴシック"/>
            </a:endParaRPr>
          </a:p>
          <a:p>
            <a:pPr eaLnBrk="1" hangingPunct="1" indent="-268288" marL="268288">
              <a:spcBef>
                <a:spcPct val="20000"/>
              </a:spcBef>
              <a:defRPr/>
            </a:pPr>
            <a:r>
              <a:rPr altLang="en-US" dirty="0" lang="ja-JP" sz="2000">
                <a:solidFill>
                  <a:srgbClr val="000000"/>
                </a:solidFill>
                <a:latin charset="-128" panose="020B0600070205080204" pitchFamily="50" typeface="ＭＳ Ｐゴシック"/>
                <a:ea charset="-128" panose="020B0600070205080204" pitchFamily="50" typeface="ＭＳ Ｐゴシック"/>
              </a:rPr>
              <a:t>（８～２０ページ）</a:t>
            </a:r>
          </a:p>
        </p:txBody>
      </p:sp>
    </p:spTree>
    <p:extLst>
      <p:ext uri="{BB962C8B-B14F-4D97-AF65-F5344CB8AC3E}">
        <p14:creationId xmlns:p14="http://schemas.microsoft.com/office/powerpoint/2010/main" val="1493968589"/>
      </p:ext>
    </p:extLst>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D5D2031-C564-4D15-A4DD-F5B34EB5D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621" y="4009630"/>
            <a:ext cx="7103379" cy="2104705"/>
          </a:xfrm>
          <a:prstGeom prst="rect">
            <a:avLst/>
          </a:prstGeom>
        </p:spPr>
      </p:pic>
      <p:pic>
        <p:nvPicPr>
          <p:cNvPr id="7" name="図 6">
            <a:extLst>
              <a:ext uri="{FF2B5EF4-FFF2-40B4-BE49-F238E27FC236}">
                <a16:creationId xmlns:a16="http://schemas.microsoft.com/office/drawing/2014/main" id="{5B693027-3B5F-4C42-9A00-2B5651D86233}"/>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a:stretch/>
        </p:blipFill>
        <p:spPr>
          <a:xfrm>
            <a:off x="4800000" y="2853000"/>
            <a:ext cx="7233355" cy="939165"/>
          </a:xfrm>
          <a:prstGeom prst="rect">
            <a:avLst/>
          </a:prstGeom>
        </p:spPr>
      </p:pic>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6</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r>
              <a:rPr altLang="ja-JP" b="0" baseline="0" cap="none" dirty="0" i="0" kern="1200" kumimoji="1" lang="en-US" noProof="0" normalizeH="0" spc="0" strike="noStrike" sz="3200" u="none">
                <a:ln>
                  <a:noFill/>
                </a:ln>
                <a:solidFill>
                  <a:srgbClr val="000000"/>
                </a:solidFill>
                <a:effectLst/>
                <a:uLnTx/>
                <a:uFillTx/>
                <a:latin charset="0" panose="020B0604020202020204" pitchFamily="34" typeface="Arial"/>
                <a:ea charset="-128" panose="020B0600070205080204" pitchFamily="50" typeface="ＭＳ Ｐゴシック"/>
                <a:cs typeface="+mn-cs"/>
              </a:rPr>
              <a:t>P</a:t>
            </a:r>
            <a:r>
              <a:rPr altLang="ja-JP" dirty="0" kern="0" lang="en-US" sz="3200">
                <a:solidFill>
                  <a:srgbClr val="000000"/>
                </a:solidFill>
                <a:latin charset="0" typeface="Arial"/>
                <a:ea charset="-128" typeface="ＭＳ Ｐゴシック"/>
              </a:rPr>
              <a:t>41</a:t>
            </a: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p>
        </p:txBody>
      </p:sp>
      <p:sp>
        <p:nvSpPr>
          <p:cNvPr id="9" name="テキスト ボックス 8">
            <a:extLst>
              <a:ext uri="{FF2B5EF4-FFF2-40B4-BE49-F238E27FC236}">
                <a16:creationId xmlns:a16="http://schemas.microsoft.com/office/drawing/2014/main" id="{31893D62-141C-42D9-AFFF-DC33CD637DFE}"/>
              </a:ext>
            </a:extLst>
          </p:cNvPr>
          <p:cNvSpPr txBox="1"/>
          <p:nvPr/>
        </p:nvSpPr>
        <p:spPr>
          <a:xfrm>
            <a:off x="336000" y="3141000"/>
            <a:ext cx="4275529" cy="400110"/>
          </a:xfrm>
          <a:prstGeom prst="rect">
            <a:avLst/>
          </a:prstGeom>
          <a:solidFill>
            <a:srgbClr val="FAFDCD"/>
          </a:solidFill>
        </p:spPr>
        <p:txBody>
          <a:bodyPr rtlCol="0" wrap="none">
            <a:spAutoFit/>
          </a:bodyPr>
          <a:lstStyle/>
          <a:p>
            <a:pPr>
              <a:defRPr/>
            </a:pPr>
            <a:r>
              <a:rPr altLang="en-US" dirty="0" lang="ja-JP" sz="2000">
                <a:solidFill>
                  <a:srgbClr val="000000"/>
                </a:solidFill>
              </a:rPr>
              <a:t>「</a:t>
            </a:r>
            <a:r>
              <a:rPr altLang="ja-JP" dirty="0" lang="en-US" sz="2000">
                <a:solidFill>
                  <a:srgbClr val="000000"/>
                </a:solidFill>
              </a:rPr>
              <a:t>3-2</a:t>
            </a:r>
            <a:r>
              <a:rPr altLang="en-US" dirty="0" lang="ja-JP" sz="2000">
                <a:solidFill>
                  <a:srgbClr val="000000"/>
                </a:solidFill>
              </a:rPr>
              <a:t>　その他の配慮事項」（</a:t>
            </a:r>
            <a:r>
              <a:rPr altLang="ja-JP" dirty="0" lang="en-US" sz="2000">
                <a:solidFill>
                  <a:srgbClr val="000000"/>
                </a:solidFill>
              </a:rPr>
              <a:t>22</a:t>
            </a:r>
            <a:r>
              <a:rPr altLang="en-US" dirty="0" lang="ja-JP" sz="2000">
                <a:solidFill>
                  <a:srgbClr val="000000"/>
                </a:solidFill>
              </a:rPr>
              <a:t>ページ</a:t>
            </a:r>
            <a:r>
              <a:rPr altLang="en-US" dirty="0" lang="ja-JP" sz="2000">
                <a:solidFill>
                  <a:srgbClr val="000000"/>
                </a:solidFill>
                <a:latin charset="0" typeface="Arial"/>
              </a:rPr>
              <a:t>）</a:t>
            </a:r>
            <a:endParaRPr altLang="en-US" dirty="0" lang="ja-JP" sz="2000">
              <a:solidFill>
                <a:srgbClr val="000000"/>
              </a:solidFill>
            </a:endParaRPr>
          </a:p>
        </p:txBody>
      </p:sp>
      <p:sp>
        <p:nvSpPr>
          <p:cNvPr id="13" name="正方形/長方形 12">
            <a:extLst>
              <a:ext uri="{FF2B5EF4-FFF2-40B4-BE49-F238E27FC236}">
                <a16:creationId xmlns:a16="http://schemas.microsoft.com/office/drawing/2014/main" id="{3C2350E1-5EA8-4738-A415-5C83222FB7BA}"/>
              </a:ext>
            </a:extLst>
          </p:cNvPr>
          <p:cNvSpPr/>
          <p:nvPr/>
        </p:nvSpPr>
        <p:spPr bwMode="auto">
          <a:xfrm>
            <a:off x="4800000" y="3141000"/>
            <a:ext cx="7200000" cy="360000"/>
          </a:xfrm>
          <a:prstGeom prst="rect">
            <a:avLst/>
          </a:prstGeom>
          <a:noFill/>
          <a:ln algn="ctr" cap="flat" cmpd="sng" w="38100">
            <a:solidFill>
              <a:srgbClr val="FF0000"/>
            </a:solidFill>
            <a:prstDash val="solid"/>
            <a:round/>
            <a:headEnd len="med" type="non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rgbClr val="000000"/>
              </a:solidFill>
              <a:latin charset="0" typeface="Arial"/>
            </a:endParaRPr>
          </a:p>
        </p:txBody>
      </p:sp>
      <p:cxnSp>
        <p:nvCxnSpPr>
          <p:cNvPr id="15" name="直線矢印コネクタ 14">
            <a:extLst>
              <a:ext uri="{FF2B5EF4-FFF2-40B4-BE49-F238E27FC236}">
                <a16:creationId xmlns:a16="http://schemas.microsoft.com/office/drawing/2014/main" id="{C5F1C5BE-7DE1-4BC6-A800-8071FFCB5C0A}"/>
              </a:ext>
            </a:extLst>
          </p:cNvPr>
          <p:cNvCxnSpPr>
            <a:cxnSpLocks/>
            <a:stCxn id="13" idx="2"/>
          </p:cNvCxnSpPr>
          <p:nvPr/>
        </p:nvCxnSpPr>
        <p:spPr bwMode="auto">
          <a:xfrm>
            <a:off x="8400000" y="3501000"/>
            <a:ext cx="0" cy="1368000"/>
          </a:xfrm>
          <a:prstGeom prst="straightConnector1">
            <a:avLst/>
          </a:prstGeom>
          <a:noFill/>
          <a:ln algn="ctr" cap="flat" cmpd="sng" w="41275">
            <a:solidFill>
              <a:srgbClr val="FF0000"/>
            </a:solidFill>
            <a:prstDash val="solid"/>
            <a:round/>
            <a:headEnd len="med" type="none" w="med"/>
            <a:tailEnd len="med" type="stealth"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cxnSp>
      <p:sp>
        <p:nvSpPr>
          <p:cNvPr id="17" name="正方形/長方形 16">
            <a:extLst>
              <a:ext uri="{FF2B5EF4-FFF2-40B4-BE49-F238E27FC236}">
                <a16:creationId xmlns:a16="http://schemas.microsoft.com/office/drawing/2014/main" id="{1739B927-8A70-4756-A21D-E3D0357E78B0}"/>
              </a:ext>
            </a:extLst>
          </p:cNvPr>
          <p:cNvSpPr/>
          <p:nvPr/>
        </p:nvSpPr>
        <p:spPr bwMode="auto">
          <a:xfrm>
            <a:off x="5097488" y="5012905"/>
            <a:ext cx="6855600" cy="360000"/>
          </a:xfrm>
          <a:prstGeom prst="rect">
            <a:avLst/>
          </a:prstGeom>
          <a:noFill/>
          <a:ln algn="ctr" cap="flat" cmpd="sng" w="38100">
            <a:solidFill>
              <a:srgbClr val="FF0000"/>
            </a:solidFill>
            <a:prstDash val="solid"/>
            <a:round/>
            <a:headEnd len="med" type="non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rgbClr val="000000"/>
              </a:solidFill>
              <a:latin charset="0" typeface="Arial"/>
            </a:endParaRPr>
          </a:p>
        </p:txBody>
      </p:sp>
      <p:sp>
        <p:nvSpPr>
          <p:cNvPr id="18" name="テキスト ボックス 17">
            <a:extLst>
              <a:ext uri="{FF2B5EF4-FFF2-40B4-BE49-F238E27FC236}">
                <a16:creationId xmlns:a16="http://schemas.microsoft.com/office/drawing/2014/main" id="{61C4A8DD-6946-4C94-B8FF-FBB8AA26C5B0}"/>
              </a:ext>
            </a:extLst>
          </p:cNvPr>
          <p:cNvSpPr txBox="1"/>
          <p:nvPr/>
        </p:nvSpPr>
        <p:spPr>
          <a:xfrm>
            <a:off x="264000" y="4509000"/>
            <a:ext cx="4499950" cy="400110"/>
          </a:xfrm>
          <a:prstGeom prst="rect">
            <a:avLst/>
          </a:prstGeom>
          <a:solidFill>
            <a:srgbClr val="FAFDCD"/>
          </a:solidFill>
        </p:spPr>
        <p:txBody>
          <a:bodyPr rtlCol="0" wrap="none">
            <a:spAutoFit/>
          </a:bodyPr>
          <a:lstStyle/>
          <a:p>
            <a:pPr>
              <a:defRPr/>
            </a:pPr>
            <a:r>
              <a:rPr altLang="en-US" dirty="0" lang="ja-JP" sz="2000">
                <a:solidFill>
                  <a:srgbClr val="000000"/>
                </a:solidFill>
              </a:rPr>
              <a:t>第３面「㉗その他の希望配慮事項等」</a:t>
            </a:r>
            <a:r>
              <a:rPr altLang="ja-JP" dirty="0" lang="en-US" sz="2000">
                <a:solidFill>
                  <a:srgbClr val="000000"/>
                </a:solidFill>
              </a:rPr>
              <a:t>(1)</a:t>
            </a:r>
            <a:endParaRPr altLang="en-US" dirty="0" lang="ja-JP" sz="2000">
              <a:solidFill>
                <a:srgbClr val="000000"/>
              </a:solidFill>
            </a:endParaRPr>
          </a:p>
        </p:txBody>
      </p:sp>
      <p:sp>
        <p:nvSpPr>
          <p:cNvPr id="19" name="テキスト ボックス 18">
            <a:extLst>
              <a:ext uri="{FF2B5EF4-FFF2-40B4-BE49-F238E27FC236}">
                <a16:creationId xmlns:a16="http://schemas.microsoft.com/office/drawing/2014/main" id="{F041508D-AE07-40EB-8C2A-48A0AE02768E}"/>
              </a:ext>
            </a:extLst>
          </p:cNvPr>
          <p:cNvSpPr txBox="1"/>
          <p:nvPr/>
        </p:nvSpPr>
        <p:spPr>
          <a:xfrm>
            <a:off x="5194198" y="5061982"/>
            <a:ext cx="2230098" cy="338554"/>
          </a:xfrm>
          <a:prstGeom prst="rect">
            <a:avLst/>
          </a:prstGeom>
          <a:noFill/>
        </p:spPr>
        <p:txBody>
          <a:bodyPr rtlCol="0" wrap="none">
            <a:spAutoFit/>
          </a:bodyPr>
          <a:lstStyle/>
          <a:p>
            <a:pPr>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書字補助具の持参使用</a:t>
            </a:r>
          </a:p>
        </p:txBody>
      </p:sp>
      <p:sp>
        <p:nvSpPr>
          <p:cNvPr id="20" name="テキスト ボックス 19">
            <a:extLst>
              <a:ext uri="{FF2B5EF4-FFF2-40B4-BE49-F238E27FC236}">
                <a16:creationId xmlns:a16="http://schemas.microsoft.com/office/drawing/2014/main" id="{E57FC5BC-B5D3-4508-8DA8-40673ABFE4D6}"/>
              </a:ext>
            </a:extLst>
          </p:cNvPr>
          <p:cNvSpPr txBox="1"/>
          <p:nvPr/>
        </p:nvSpPr>
        <p:spPr>
          <a:xfrm>
            <a:off x="10466257" y="5034351"/>
            <a:ext cx="1512000" cy="338554"/>
          </a:xfrm>
          <a:prstGeom prst="rect">
            <a:avLst/>
          </a:prstGeom>
          <a:noFill/>
        </p:spPr>
        <p:txBody>
          <a:bodyPr rtlCol="0" wrap="square">
            <a:spAutoFit/>
          </a:bodyPr>
          <a:lstStyle/>
          <a:p>
            <a:pPr>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６　　０　　４　　８</a:t>
            </a:r>
          </a:p>
        </p:txBody>
      </p:sp>
      <p:sp>
        <p:nvSpPr>
          <p:cNvPr id="21" name="矢印: 下 20">
            <a:extLst>
              <a:ext uri="{FF2B5EF4-FFF2-40B4-BE49-F238E27FC236}">
                <a16:creationId xmlns:a16="http://schemas.microsoft.com/office/drawing/2014/main" id="{06F66FEB-9C29-4C4C-BA56-E3D551920504}"/>
              </a:ext>
            </a:extLst>
          </p:cNvPr>
          <p:cNvSpPr/>
          <p:nvPr/>
        </p:nvSpPr>
        <p:spPr bwMode="auto">
          <a:xfrm rot="16200000">
            <a:off x="5842619" y="1891906"/>
            <a:ext cx="360001" cy="573255"/>
          </a:xfrm>
          <a:prstGeom prst="downArrow">
            <a:avLst>
              <a:gd fmla="val 50000" name="adj1"/>
              <a:gd fmla="val 50000" name="adj2"/>
            </a:avLst>
          </a:prstGeom>
          <a:solidFill>
            <a:schemeClr val="tx1"/>
          </a:solidFill>
          <a:ln>
            <a:noFill/>
          </a:ln>
          <a:effectLs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chemeClr val="tx1">
                  <a:lumMod val="95000"/>
                  <a:lumOff val="5000"/>
                </a:schemeClr>
              </a:solidFill>
              <a:latin charset="0" typeface="Arial"/>
            </a:endParaRPr>
          </a:p>
        </p:txBody>
      </p:sp>
      <p:sp>
        <p:nvSpPr>
          <p:cNvPr id="22" name="正方形/長方形 21">
            <a:extLst>
              <a:ext uri="{FF2B5EF4-FFF2-40B4-BE49-F238E27FC236}">
                <a16:creationId xmlns:a16="http://schemas.microsoft.com/office/drawing/2014/main" id="{340ED343-6D50-46CB-B787-FB55266CEC5C}"/>
              </a:ext>
            </a:extLst>
          </p:cNvPr>
          <p:cNvSpPr/>
          <p:nvPr/>
        </p:nvSpPr>
        <p:spPr bwMode="auto">
          <a:xfrm>
            <a:off x="479992" y="1782532"/>
            <a:ext cx="5256000" cy="786866"/>
          </a:xfrm>
          <a:prstGeom prst="rect">
            <a:avLst/>
          </a:prstGeom>
          <a:solidFill>
            <a:srgbClr val="DAEDEF"/>
          </a:solid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eaLnBrk="1" hangingPunct="1" indent="-268288" marL="268288">
              <a:spcBef>
                <a:spcPct val="20000"/>
              </a:spcBef>
              <a:defRPr/>
            </a:pPr>
            <a:r>
              <a:rPr altLang="en-US" dirty="0" lang="ja-JP" sz="2000">
                <a:solidFill>
                  <a:srgbClr val="000000"/>
                </a:solidFill>
                <a:latin charset="-128" panose="020B0600070205080204" pitchFamily="50" typeface="ＭＳ Ｐゴシック"/>
                <a:ea charset="-128" panose="020B0600070205080204" pitchFamily="50" typeface="ＭＳ Ｐゴシック"/>
              </a:rPr>
              <a:t>「</a:t>
            </a:r>
            <a:r>
              <a:rPr altLang="ja-JP" dirty="0" lang="en-US" sz="2000">
                <a:solidFill>
                  <a:srgbClr val="000000"/>
                </a:solidFill>
                <a:latin charset="0" typeface="Arial"/>
              </a:rPr>
              <a:t>3-2</a:t>
            </a:r>
            <a:r>
              <a:rPr altLang="en-US" dirty="0" lang="ja-JP" sz="2000">
                <a:solidFill>
                  <a:srgbClr val="000000"/>
                </a:solidFill>
                <a:latin charset="-128" panose="020B0600070205080204" pitchFamily="50" typeface="ＭＳ Ｐゴシック"/>
                <a:ea charset="-128" panose="020B0600070205080204" pitchFamily="50" typeface="ＭＳ Ｐゴシック"/>
              </a:rPr>
              <a:t>　その他の配慮事項」に</a:t>
            </a:r>
            <a:endParaRPr altLang="ja-JP" dirty="0" lang="en-US" sz="2000">
              <a:solidFill>
                <a:srgbClr val="000000"/>
              </a:solidFill>
              <a:latin charset="-128" panose="020B0600070205080204" pitchFamily="50" typeface="ＭＳ Ｐゴシック"/>
              <a:ea charset="-128" panose="020B0600070205080204" pitchFamily="50" typeface="ＭＳ Ｐゴシック"/>
            </a:endParaRPr>
          </a:p>
          <a:p>
            <a:pPr eaLnBrk="1" hangingPunct="1" indent="-268288" marL="268288">
              <a:spcBef>
                <a:spcPct val="20000"/>
              </a:spcBef>
              <a:defRPr/>
            </a:pPr>
            <a:r>
              <a:rPr altLang="en-US" dirty="0" lang="ja-JP" sz="2000">
                <a:solidFill>
                  <a:srgbClr val="000000"/>
                </a:solidFill>
                <a:latin charset="-128" panose="020B0600070205080204" pitchFamily="50" typeface="ＭＳ Ｐゴシック"/>
                <a:ea charset="-128" panose="020B0600070205080204" pitchFamily="50" typeface="ＭＳ Ｐゴシック"/>
              </a:rPr>
              <a:t>記載されている配慮事項（</a:t>
            </a:r>
            <a:r>
              <a:rPr altLang="ja-JP" dirty="0" lang="en-US" sz="2000">
                <a:solidFill>
                  <a:srgbClr val="000000"/>
                </a:solidFill>
                <a:latin typeface="+mj-lt"/>
                <a:ea charset="-128" panose="020B0600070205080204" pitchFamily="50" typeface="ＭＳ Ｐゴシック"/>
              </a:rPr>
              <a:t>21</a:t>
            </a:r>
            <a:r>
              <a:rPr altLang="en-US" dirty="0" lang="ja-JP" sz="2000">
                <a:solidFill>
                  <a:srgbClr val="000000"/>
                </a:solidFill>
                <a:latin charset="-128" panose="020B0600070205080204" pitchFamily="50" typeface="ＭＳ Ｐゴシック"/>
                <a:ea charset="-128" panose="020B0600070205080204" pitchFamily="50" typeface="ＭＳ Ｐゴシック"/>
              </a:rPr>
              <a:t>～</a:t>
            </a:r>
            <a:r>
              <a:rPr altLang="ja-JP" dirty="0" lang="en-US" sz="2000">
                <a:solidFill>
                  <a:srgbClr val="000000"/>
                </a:solidFill>
                <a:ea charset="-128" panose="020B0600070205080204" pitchFamily="50" typeface="ＭＳ Ｐゴシック"/>
              </a:rPr>
              <a:t>23</a:t>
            </a:r>
            <a:r>
              <a:rPr altLang="en-US" dirty="0" lang="ja-JP" sz="2000">
                <a:solidFill>
                  <a:srgbClr val="000000"/>
                </a:solidFill>
                <a:latin charset="-128" panose="020B0600070205080204" pitchFamily="50" typeface="ＭＳ Ｐゴシック"/>
                <a:ea charset="-128" panose="020B0600070205080204" pitchFamily="50" typeface="ＭＳ Ｐゴシック"/>
              </a:rPr>
              <a:t>ページ）</a:t>
            </a:r>
          </a:p>
        </p:txBody>
      </p:sp>
      <p:sp>
        <p:nvSpPr>
          <p:cNvPr id="23" name="正方形/長方形 22">
            <a:extLst>
              <a:ext uri="{FF2B5EF4-FFF2-40B4-BE49-F238E27FC236}">
                <a16:creationId xmlns:a16="http://schemas.microsoft.com/office/drawing/2014/main" id="{E5E10679-EF53-4E8D-A06F-69228168FC17}"/>
              </a:ext>
            </a:extLst>
          </p:cNvPr>
          <p:cNvSpPr/>
          <p:nvPr/>
        </p:nvSpPr>
        <p:spPr bwMode="auto">
          <a:xfrm>
            <a:off x="6312000" y="1773000"/>
            <a:ext cx="5255992" cy="805929"/>
          </a:xfrm>
          <a:prstGeom prst="rect">
            <a:avLst/>
          </a:prstGeom>
          <a:solidFill>
            <a:srgbClr val="DAEDEF"/>
          </a:solid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eaLnBrk="1" hangingPunct="1" indent="-268288" marL="268288">
              <a:spcBef>
                <a:spcPct val="20000"/>
              </a:spcBef>
              <a:defRPr/>
            </a:pPr>
            <a:r>
              <a:rPr altLang="en-US" dirty="0" lang="ja-JP" sz="2000">
                <a:solidFill>
                  <a:srgbClr val="000000"/>
                </a:solidFill>
                <a:latin charset="-128" panose="020B0600070205080204" pitchFamily="50" typeface="ＭＳ Ｐゴシック"/>
                <a:ea charset="-128" panose="020B0600070205080204" pitchFamily="50" typeface="ＭＳ Ｐゴシック"/>
              </a:rPr>
              <a:t>第３面「㉗その他の希望配慮事項等」</a:t>
            </a:r>
            <a:r>
              <a:rPr altLang="ja-JP" dirty="0" lang="en-US" sz="2000">
                <a:solidFill>
                  <a:srgbClr val="000000"/>
                </a:solidFill>
                <a:latin charset="0" typeface="Arial"/>
              </a:rPr>
              <a:t>(1)</a:t>
            </a:r>
          </a:p>
        </p:txBody>
      </p:sp>
      <p:sp>
        <p:nvSpPr>
          <p:cNvPr id="24" name="テキスト ボックス 23">
            <a:extLst>
              <a:ext uri="{FF2B5EF4-FFF2-40B4-BE49-F238E27FC236}">
                <a16:creationId xmlns:a16="http://schemas.microsoft.com/office/drawing/2014/main" id="{18C8B733-A2BF-4606-99DC-C1CD3CC80430}"/>
              </a:ext>
            </a:extLst>
          </p:cNvPr>
          <p:cNvSpPr txBox="1"/>
          <p:nvPr/>
        </p:nvSpPr>
        <p:spPr>
          <a:xfrm>
            <a:off x="408000" y="1019696"/>
            <a:ext cx="11211501" cy="515603"/>
          </a:xfrm>
          <a:prstGeom prst="rect">
            <a:avLst/>
          </a:prstGeom>
          <a:solidFill>
            <a:srgbClr val="FFCC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0" wrap="square">
            <a:noAutofit/>
          </a:bodyPr>
          <a:lstStyle/>
          <a:p>
            <a:pPr lvl="0"/>
            <a:r>
              <a:rPr altLang="en-US" b="1" dirty="0" lang="ja-JP" sz="2400">
                <a:solidFill>
                  <a:schemeClr val="tx1"/>
                </a:solidFill>
                <a:latin charset="-128" panose="020B0600070205080204" pitchFamily="50" typeface="ＭＳ Ｐゴシック"/>
                <a:ea charset="-128" panose="020B0600070205080204" pitchFamily="50" typeface="ＭＳ Ｐゴシック"/>
              </a:rPr>
              <a:t>　　第３面「㉗その他の配慮事項等」</a:t>
            </a:r>
          </a:p>
        </p:txBody>
      </p:sp>
      <p:sp>
        <p:nvSpPr>
          <p:cNvPr id="2" name="テキスト ボックス 1">
            <a:extLst>
              <a:ext uri="{FF2B5EF4-FFF2-40B4-BE49-F238E27FC236}">
                <a16:creationId xmlns:a16="http://schemas.microsoft.com/office/drawing/2014/main" id="{EFABC411-BD7B-46E9-905D-67572A41875D}"/>
              </a:ext>
            </a:extLst>
          </p:cNvPr>
          <p:cNvSpPr txBox="1"/>
          <p:nvPr/>
        </p:nvSpPr>
        <p:spPr>
          <a:xfrm>
            <a:off x="48000" y="2668890"/>
            <a:ext cx="2304000" cy="400110"/>
          </a:xfrm>
          <a:prstGeom prst="rect">
            <a:avLst/>
          </a:prstGeom>
          <a:noFill/>
        </p:spPr>
        <p:txBody>
          <a:bodyPr rtlCol="0" wrap="square">
            <a:spAutoFit/>
          </a:bodyPr>
          <a:lstStyle/>
          <a:p>
            <a:r>
              <a:rPr altLang="ja-JP" dirty="0" kumimoji="1" lang="en-US" sz="2000"/>
              <a:t>【</a:t>
            </a:r>
            <a:r>
              <a:rPr altLang="en-US" dirty="0" kumimoji="1" lang="ja-JP" sz="2000"/>
              <a:t>記入例</a:t>
            </a:r>
            <a:r>
              <a:rPr altLang="ja-JP" dirty="0" kumimoji="1" lang="en-US" sz="2000"/>
              <a:t>】</a:t>
            </a:r>
            <a:endParaRPr altLang="en-US" dirty="0" kumimoji="1" lang="ja-JP" sz="2000"/>
          </a:p>
        </p:txBody>
      </p:sp>
    </p:spTree>
    <p:extLst>
      <p:ext uri="{BB962C8B-B14F-4D97-AF65-F5344CB8AC3E}">
        <p14:creationId xmlns:p14="http://schemas.microsoft.com/office/powerpoint/2010/main" val="1345652517"/>
      </p:ext>
    </p:extLst>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F9D8D03-249B-4BB3-955D-4BB216B03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000" y="3501000"/>
            <a:ext cx="6973273" cy="2591419"/>
          </a:xfrm>
          <a:prstGeom prst="rect">
            <a:avLst/>
          </a:prstGeom>
        </p:spPr>
      </p:pic>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7</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r>
              <a:rPr altLang="ja-JP" b="0" baseline="0" cap="none" dirty="0" i="0" kern="1200" kumimoji="1" lang="en-US" noProof="0" normalizeH="0" spc="0" strike="noStrike" sz="3200" u="none">
                <a:ln>
                  <a:noFill/>
                </a:ln>
                <a:solidFill>
                  <a:srgbClr val="000000"/>
                </a:solidFill>
                <a:effectLst/>
                <a:uLnTx/>
                <a:uFillTx/>
                <a:latin charset="0" panose="020B0604020202020204" pitchFamily="34" typeface="Arial"/>
                <a:ea charset="-128" panose="020B0600070205080204" pitchFamily="50" typeface="ＭＳ Ｐゴシック"/>
                <a:cs typeface="+mn-cs"/>
              </a:rPr>
              <a:t>P4</a:t>
            </a:r>
            <a:r>
              <a:rPr altLang="ja-JP" b="0"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1</a:t>
            </a: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p>
        </p:txBody>
      </p:sp>
      <p:sp>
        <p:nvSpPr>
          <p:cNvPr id="12" name="テキスト ボックス 11">
            <a:extLst>
              <a:ext uri="{FF2B5EF4-FFF2-40B4-BE49-F238E27FC236}">
                <a16:creationId xmlns:a16="http://schemas.microsoft.com/office/drawing/2014/main" id="{3E11A94B-A449-4BF1-B379-4214E6FF8612}"/>
              </a:ext>
            </a:extLst>
          </p:cNvPr>
          <p:cNvSpPr txBox="1"/>
          <p:nvPr/>
        </p:nvSpPr>
        <p:spPr>
          <a:xfrm>
            <a:off x="2797047" y="3933000"/>
            <a:ext cx="3993401" cy="338554"/>
          </a:xfrm>
          <a:prstGeom prst="rect">
            <a:avLst/>
          </a:prstGeom>
          <a:noFill/>
        </p:spPr>
        <p:txBody>
          <a:bodyPr rtlCol="0" wrap="none">
            <a:spAutoFit/>
          </a:bodyPr>
          <a:lstStyle/>
          <a:p>
            <a:pPr>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・ボールペンでのチェック解答を希望します。</a:t>
            </a:r>
          </a:p>
        </p:txBody>
      </p:sp>
      <p:sp>
        <p:nvSpPr>
          <p:cNvPr id="15" name="テキスト ボックス 14">
            <a:extLst>
              <a:ext uri="{FF2B5EF4-FFF2-40B4-BE49-F238E27FC236}">
                <a16:creationId xmlns:a16="http://schemas.microsoft.com/office/drawing/2014/main" id="{70094347-E2EB-4377-8EDD-8C211EE6A562}"/>
              </a:ext>
            </a:extLst>
          </p:cNvPr>
          <p:cNvSpPr txBox="1"/>
          <p:nvPr/>
        </p:nvSpPr>
        <p:spPr>
          <a:xfrm>
            <a:off x="1056000" y="2997000"/>
            <a:ext cx="4499950" cy="400110"/>
          </a:xfrm>
          <a:prstGeom prst="rect">
            <a:avLst/>
          </a:prstGeom>
          <a:solidFill>
            <a:srgbClr val="FAFDCD"/>
          </a:solidFill>
        </p:spPr>
        <p:txBody>
          <a:bodyPr rtlCol="0" wrap="none">
            <a:spAutoFit/>
          </a:bodyPr>
          <a:lstStyle/>
          <a:p>
            <a:pPr>
              <a:defRPr/>
            </a:pPr>
            <a:r>
              <a:rPr altLang="en-US" dirty="0" lang="ja-JP" sz="2000">
                <a:solidFill>
                  <a:srgbClr val="000000"/>
                </a:solidFill>
              </a:rPr>
              <a:t>第３面「㉗その他の希望配慮事項等」</a:t>
            </a:r>
            <a:r>
              <a:rPr altLang="ja-JP" dirty="0" lang="en-US" sz="2000">
                <a:solidFill>
                  <a:srgbClr val="000000"/>
                </a:solidFill>
              </a:rPr>
              <a:t>(2)</a:t>
            </a:r>
            <a:endParaRPr altLang="en-US" dirty="0" lang="ja-JP" sz="2000">
              <a:solidFill>
                <a:srgbClr val="000000"/>
              </a:solidFill>
            </a:endParaRPr>
          </a:p>
        </p:txBody>
      </p:sp>
      <p:sp>
        <p:nvSpPr>
          <p:cNvPr id="11" name="矢印: 下 10">
            <a:extLst>
              <a:ext uri="{FF2B5EF4-FFF2-40B4-BE49-F238E27FC236}">
                <a16:creationId xmlns:a16="http://schemas.microsoft.com/office/drawing/2014/main" id="{E0C54000-018D-4CD4-A355-29E17F78F1F1}"/>
              </a:ext>
            </a:extLst>
          </p:cNvPr>
          <p:cNvSpPr/>
          <p:nvPr/>
        </p:nvSpPr>
        <p:spPr bwMode="auto">
          <a:xfrm rot="16200000">
            <a:off x="5840954" y="1522372"/>
            <a:ext cx="360001" cy="573255"/>
          </a:xfrm>
          <a:prstGeom prst="downArrow">
            <a:avLst>
              <a:gd fmla="val 50000" name="adj1"/>
              <a:gd fmla="val 50000" name="adj2"/>
            </a:avLst>
          </a:prstGeom>
          <a:solidFill>
            <a:schemeClr val="tx1"/>
          </a:solidFill>
          <a:ln>
            <a:noFill/>
          </a:ln>
          <a:effectLs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chemeClr val="tx1">
                  <a:lumMod val="95000"/>
                  <a:lumOff val="5000"/>
                </a:schemeClr>
              </a:solidFill>
              <a:latin charset="0" typeface="Arial"/>
            </a:endParaRPr>
          </a:p>
        </p:txBody>
      </p:sp>
      <p:sp>
        <p:nvSpPr>
          <p:cNvPr id="16" name="正方形/長方形 15">
            <a:extLst>
              <a:ext uri="{FF2B5EF4-FFF2-40B4-BE49-F238E27FC236}">
                <a16:creationId xmlns:a16="http://schemas.microsoft.com/office/drawing/2014/main" id="{910AD8D1-BB0B-4BFF-920B-92DB018860C5}"/>
              </a:ext>
            </a:extLst>
          </p:cNvPr>
          <p:cNvSpPr/>
          <p:nvPr/>
        </p:nvSpPr>
        <p:spPr bwMode="auto">
          <a:xfrm>
            <a:off x="475582" y="1197000"/>
            <a:ext cx="5256000" cy="1231524"/>
          </a:xfrm>
          <a:prstGeom prst="rect">
            <a:avLst/>
          </a:prstGeom>
          <a:solidFill>
            <a:srgbClr val="DAEDEF"/>
          </a:solid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eaLnBrk="1" hangingPunct="1" indent="-268288" marL="268288">
              <a:spcBef>
                <a:spcPct val="20000"/>
              </a:spcBef>
              <a:defRPr/>
            </a:pPr>
            <a:r>
              <a:rPr altLang="en-US" dirty="0" lang="ja-JP" sz="2000">
                <a:solidFill>
                  <a:srgbClr val="000000"/>
                </a:solidFill>
                <a:latin charset="-128" panose="020B0600070205080204" pitchFamily="50" typeface="ＭＳ Ｐゴシック"/>
                <a:ea charset="-128" panose="020B0600070205080204" pitchFamily="50" typeface="ＭＳ Ｐゴシック"/>
              </a:rPr>
              <a:t>「</a:t>
            </a:r>
            <a:r>
              <a:rPr altLang="ja-JP" dirty="0" lang="en-US" sz="2000">
                <a:solidFill>
                  <a:srgbClr val="000000"/>
                </a:solidFill>
                <a:latin charset="0" typeface="Arial"/>
              </a:rPr>
              <a:t>3-1</a:t>
            </a:r>
            <a:r>
              <a:rPr altLang="en-US" dirty="0" lang="ja-JP" sz="2000">
                <a:solidFill>
                  <a:srgbClr val="000000"/>
                </a:solidFill>
                <a:latin charset="0" typeface="Arial"/>
              </a:rPr>
              <a:t>」</a:t>
            </a:r>
            <a:r>
              <a:rPr altLang="en-US" dirty="0" lang="ja-JP" sz="2000">
                <a:solidFill>
                  <a:srgbClr val="000000"/>
                </a:solidFill>
                <a:latin charset="-128" panose="020B0600070205080204" pitchFamily="50" typeface="ＭＳ Ｐゴシック"/>
                <a:ea charset="-128" panose="020B0600070205080204" pitchFamily="50" typeface="ＭＳ Ｐゴシック"/>
              </a:rPr>
              <a:t>「</a:t>
            </a:r>
            <a:r>
              <a:rPr altLang="ja-JP" dirty="0" lang="en-US" sz="2000">
                <a:solidFill>
                  <a:srgbClr val="000000"/>
                </a:solidFill>
                <a:latin charset="0" typeface="Arial"/>
              </a:rPr>
              <a:t>3-2</a:t>
            </a:r>
            <a:r>
              <a:rPr altLang="en-US" dirty="0" lang="ja-JP" sz="2000">
                <a:solidFill>
                  <a:srgbClr val="000000"/>
                </a:solidFill>
                <a:latin charset="0" typeface="Arial"/>
              </a:rPr>
              <a:t>」</a:t>
            </a:r>
            <a:r>
              <a:rPr altLang="en-US" dirty="0" lang="ja-JP" sz="2000">
                <a:solidFill>
                  <a:srgbClr val="000000"/>
                </a:solidFill>
                <a:latin charset="-128" panose="020B0600070205080204" pitchFamily="50" typeface="ＭＳ Ｐゴシック"/>
                <a:ea charset="-128" panose="020B0600070205080204" pitchFamily="50" typeface="ＭＳ Ｐゴシック"/>
              </a:rPr>
              <a:t>に</a:t>
            </a:r>
            <a:r>
              <a:rPr altLang="en-US" dirty="0" lang="ja-JP" sz="2000" u="sng">
                <a:solidFill>
                  <a:srgbClr val="000000"/>
                </a:solidFill>
                <a:latin charset="-128" panose="020B0600070205080204" pitchFamily="50" typeface="ＭＳ Ｐゴシック"/>
                <a:ea charset="-128" panose="020B0600070205080204" pitchFamily="50" typeface="ＭＳ Ｐゴシック"/>
              </a:rPr>
              <a:t>記載のない</a:t>
            </a:r>
            <a:r>
              <a:rPr altLang="en-US" dirty="0" lang="ja-JP" sz="2000">
                <a:solidFill>
                  <a:srgbClr val="000000"/>
                </a:solidFill>
                <a:latin charset="-128" panose="020B0600070205080204" pitchFamily="50" typeface="ＭＳ Ｐゴシック"/>
                <a:ea charset="-128" panose="020B0600070205080204" pitchFamily="50" typeface="ＭＳ Ｐゴシック"/>
              </a:rPr>
              <a:t>配慮事項（</a:t>
            </a:r>
            <a:r>
              <a:rPr altLang="ja-JP" dirty="0" lang="en-US" sz="2000">
                <a:solidFill>
                  <a:srgbClr val="000000"/>
                </a:solidFill>
                <a:latin charset="-128" panose="020B0600070205080204" pitchFamily="50" typeface="ＭＳ Ｐゴシック"/>
                <a:ea charset="-128" panose="020B0600070205080204" pitchFamily="50" typeface="ＭＳ Ｐゴシック"/>
              </a:rPr>
              <a:t>24</a:t>
            </a:r>
            <a:r>
              <a:rPr altLang="en-US" dirty="0" lang="ja-JP" sz="2000">
                <a:solidFill>
                  <a:srgbClr val="000000"/>
                </a:solidFill>
                <a:latin charset="-128" panose="020B0600070205080204" pitchFamily="50" typeface="ＭＳ Ｐゴシック"/>
                <a:ea charset="-128" panose="020B0600070205080204" pitchFamily="50" typeface="ＭＳ Ｐゴシック"/>
              </a:rPr>
              <a:t>ページ）</a:t>
            </a:r>
            <a:endParaRPr altLang="ja-JP" dirty="0" lang="en-US" sz="2000">
              <a:solidFill>
                <a:srgbClr val="000000"/>
              </a:solidFill>
              <a:latin charset="-128" panose="020B0600070205080204" pitchFamily="50" typeface="ＭＳ Ｐゴシック"/>
              <a:ea charset="-128" panose="020B0600070205080204" pitchFamily="50" typeface="ＭＳ Ｐゴシック"/>
            </a:endParaRPr>
          </a:p>
          <a:p>
            <a:pPr eaLnBrk="1" hangingPunct="1" indent="-268288" marL="268288">
              <a:spcBef>
                <a:spcPct val="20000"/>
              </a:spcBef>
              <a:defRPr/>
            </a:pPr>
            <a:r>
              <a:rPr altLang="ja-JP" dirty="0" lang="en-US" sz="2000" u="sng">
                <a:solidFill>
                  <a:srgbClr val="FF0000"/>
                </a:solidFill>
                <a:latin charset="-128" panose="020B0600070205080204" pitchFamily="50" typeface="ＭＳ Ｐゴシック"/>
                <a:ea charset="-128" panose="020B0600070205080204" pitchFamily="50" typeface="ＭＳ Ｐゴシック"/>
              </a:rPr>
              <a:t>※</a:t>
            </a:r>
            <a:r>
              <a:rPr altLang="en-US" dirty="0" lang="ja-JP" sz="2000" u="sng">
                <a:solidFill>
                  <a:srgbClr val="FF0000"/>
                </a:solidFill>
                <a:latin charset="-128" panose="020B0600070205080204" pitchFamily="50" typeface="ＭＳ Ｐゴシック"/>
                <a:ea charset="-128" panose="020B0600070205080204" pitchFamily="50" typeface="ＭＳ Ｐゴシック"/>
              </a:rPr>
              <a:t>要事前相談</a:t>
            </a:r>
          </a:p>
        </p:txBody>
      </p:sp>
      <p:sp>
        <p:nvSpPr>
          <p:cNvPr id="17" name="正方形/長方形 16">
            <a:extLst>
              <a:ext uri="{FF2B5EF4-FFF2-40B4-BE49-F238E27FC236}">
                <a16:creationId xmlns:a16="http://schemas.microsoft.com/office/drawing/2014/main" id="{D91B328B-57AF-46A6-8AE7-36859242A683}"/>
              </a:ext>
            </a:extLst>
          </p:cNvPr>
          <p:cNvSpPr/>
          <p:nvPr/>
        </p:nvSpPr>
        <p:spPr bwMode="auto">
          <a:xfrm>
            <a:off x="6312000" y="1197000"/>
            <a:ext cx="5251581" cy="1224000"/>
          </a:xfrm>
          <a:prstGeom prst="rect">
            <a:avLst/>
          </a:prstGeom>
          <a:solidFill>
            <a:srgbClr val="DAEDEF"/>
          </a:solid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eaLnBrk="1" hangingPunct="1" indent="-268288" marL="268288">
              <a:spcBef>
                <a:spcPct val="20000"/>
              </a:spcBef>
              <a:defRPr/>
            </a:pPr>
            <a:r>
              <a:rPr altLang="en-US" dirty="0" lang="ja-JP" sz="2000">
                <a:solidFill>
                  <a:srgbClr val="000000"/>
                </a:solidFill>
                <a:latin charset="-128" panose="020B0600070205080204" pitchFamily="50" typeface="ＭＳ Ｐゴシック"/>
                <a:ea charset="-128" panose="020B0600070205080204" pitchFamily="50" typeface="ＭＳ Ｐゴシック"/>
              </a:rPr>
              <a:t>大学入試センターへ事前相談後，</a:t>
            </a:r>
            <a:endParaRPr altLang="ja-JP" dirty="0" lang="en-US" sz="2000">
              <a:solidFill>
                <a:srgbClr val="000000"/>
              </a:solidFill>
              <a:latin charset="-128" panose="020B0600070205080204" pitchFamily="50" typeface="ＭＳ Ｐゴシック"/>
              <a:ea charset="-128" panose="020B0600070205080204" pitchFamily="50" typeface="ＭＳ Ｐゴシック"/>
            </a:endParaRPr>
          </a:p>
          <a:p>
            <a:pPr eaLnBrk="1" hangingPunct="1" indent="-268288" marL="268288">
              <a:spcBef>
                <a:spcPct val="20000"/>
              </a:spcBef>
              <a:defRPr/>
            </a:pPr>
            <a:r>
              <a:rPr altLang="en-US" dirty="0" lang="ja-JP" sz="2000">
                <a:solidFill>
                  <a:srgbClr val="000000"/>
                </a:solidFill>
                <a:latin charset="-128" panose="020B0600070205080204" pitchFamily="50" typeface="ＭＳ Ｐゴシック"/>
                <a:ea charset="-128" panose="020B0600070205080204" pitchFamily="50" typeface="ＭＳ Ｐゴシック"/>
              </a:rPr>
              <a:t>第３面「㉗その他の希望配慮事項等」</a:t>
            </a:r>
            <a:r>
              <a:rPr altLang="ja-JP" dirty="0" lang="en-US" sz="2000">
                <a:solidFill>
                  <a:srgbClr val="000000"/>
                </a:solidFill>
                <a:latin charset="0" typeface="Arial"/>
              </a:rPr>
              <a:t>(2)</a:t>
            </a:r>
            <a:endParaRPr altLang="ja-JP" b="1" dirty="0" lang="en-US" sz="2000">
              <a:solidFill>
                <a:srgbClr val="000000"/>
              </a:solidFill>
              <a:latin charset="0" typeface="Arial"/>
            </a:endParaRPr>
          </a:p>
        </p:txBody>
      </p:sp>
      <p:sp>
        <p:nvSpPr>
          <p:cNvPr id="10" name="テキスト ボックス 9">
            <a:extLst>
              <a:ext uri="{FF2B5EF4-FFF2-40B4-BE49-F238E27FC236}">
                <a16:creationId xmlns:a16="http://schemas.microsoft.com/office/drawing/2014/main" id="{C3AB7FFC-50F7-4CEC-8DDD-A00CF3E0B646}"/>
              </a:ext>
            </a:extLst>
          </p:cNvPr>
          <p:cNvSpPr txBox="1"/>
          <p:nvPr/>
        </p:nvSpPr>
        <p:spPr>
          <a:xfrm>
            <a:off x="336000" y="2565000"/>
            <a:ext cx="2304000" cy="400110"/>
          </a:xfrm>
          <a:prstGeom prst="rect">
            <a:avLst/>
          </a:prstGeom>
          <a:noFill/>
        </p:spPr>
        <p:txBody>
          <a:bodyPr rtlCol="0" wrap="square">
            <a:spAutoFit/>
          </a:bodyPr>
          <a:lstStyle/>
          <a:p>
            <a:r>
              <a:rPr altLang="ja-JP" dirty="0" kumimoji="1" lang="en-US" sz="2000"/>
              <a:t>【</a:t>
            </a:r>
            <a:r>
              <a:rPr altLang="en-US" dirty="0" kumimoji="1" lang="ja-JP" sz="2000"/>
              <a:t>記入例</a:t>
            </a:r>
            <a:r>
              <a:rPr altLang="ja-JP" dirty="0" kumimoji="1" lang="en-US" sz="2000"/>
              <a:t>】</a:t>
            </a:r>
            <a:endParaRPr altLang="en-US" dirty="0" kumimoji="1" lang="ja-JP" sz="2000"/>
          </a:p>
        </p:txBody>
      </p:sp>
    </p:spTree>
    <p:extLst>
      <p:ext uri="{BB962C8B-B14F-4D97-AF65-F5344CB8AC3E}">
        <p14:creationId xmlns:p14="http://schemas.microsoft.com/office/powerpoint/2010/main" val="974449214"/>
      </p:ext>
    </p:extLst>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E5E5DE57-DC4A-43FF-BBD1-74604B051D02}"/>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a:stretch/>
        </p:blipFill>
        <p:spPr>
          <a:xfrm>
            <a:off x="5220091" y="4391095"/>
            <a:ext cx="6756845" cy="1531486"/>
          </a:xfrm>
          <a:prstGeom prst="rect">
            <a:avLst/>
          </a:prstGeom>
        </p:spPr>
      </p:pic>
      <p:pic>
        <p:nvPicPr>
          <p:cNvPr id="19" name="図 18">
            <a:extLst>
              <a:ext uri="{FF2B5EF4-FFF2-40B4-BE49-F238E27FC236}">
                <a16:creationId xmlns:a16="http://schemas.microsoft.com/office/drawing/2014/main" id="{D9677499-E223-41A7-B1F2-D570EE1AFE22}"/>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a:stretch/>
        </p:blipFill>
        <p:spPr>
          <a:xfrm>
            <a:off x="5232000" y="1705247"/>
            <a:ext cx="6587420" cy="2016851"/>
          </a:xfrm>
          <a:prstGeom prst="rect">
            <a:avLst/>
          </a:prstGeom>
        </p:spPr>
      </p:pic>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8</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r>
              <a:rPr altLang="ja-JP" b="0" baseline="0" cap="none" dirty="0" i="0" kern="1200" kumimoji="1" lang="en-US" noProof="0" normalizeH="0" spc="0" strike="noStrike" sz="3200" u="none">
                <a:ln>
                  <a:noFill/>
                </a:ln>
                <a:solidFill>
                  <a:srgbClr val="000000"/>
                </a:solidFill>
                <a:effectLst/>
                <a:uLnTx/>
                <a:uFillTx/>
                <a:latin charset="0" panose="020B0604020202020204" pitchFamily="34" typeface="Arial"/>
                <a:ea charset="-128" panose="020B0600070205080204" pitchFamily="50" typeface="ＭＳ Ｐゴシック"/>
                <a:cs typeface="+mn-cs"/>
              </a:rPr>
              <a:t>P</a:t>
            </a:r>
            <a:r>
              <a:rPr altLang="ja-JP" dirty="0" kern="0" lang="en-US" sz="3200">
                <a:solidFill>
                  <a:srgbClr val="000000"/>
                </a:solidFill>
                <a:latin charset="0" typeface="Arial"/>
                <a:ea charset="-128" typeface="ＭＳ Ｐゴシック"/>
              </a:rPr>
              <a:t>43</a:t>
            </a: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p>
        </p:txBody>
      </p:sp>
      <p:sp>
        <p:nvSpPr>
          <p:cNvPr id="6" name="正方形/長方形 5">
            <a:extLst>
              <a:ext uri="{FF2B5EF4-FFF2-40B4-BE49-F238E27FC236}">
                <a16:creationId xmlns:a16="http://schemas.microsoft.com/office/drawing/2014/main" id="{FC2F0091-08B9-4A73-8AA2-E5C9A35193E6}"/>
              </a:ext>
            </a:extLst>
          </p:cNvPr>
          <p:cNvSpPr/>
          <p:nvPr/>
        </p:nvSpPr>
        <p:spPr bwMode="auto">
          <a:xfrm>
            <a:off x="264000" y="1125000"/>
            <a:ext cx="4248000" cy="547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algn="just" eaLnBrk="1" hangingPunct="1" indent="-342900" marL="342900">
              <a:spcBef>
                <a:spcPts val="0"/>
              </a:spcBef>
              <a:spcAft>
                <a:spcPts val="0"/>
              </a:spcAft>
              <a:buFont charset="2" panose="05000000000000000000" pitchFamily="2" typeface="Wingdings"/>
              <a:buChar char="l"/>
              <a:defRPr/>
            </a:pPr>
            <a:r>
              <a:rPr altLang="en-US" dirty="0" lang="ja-JP" sz="2000">
                <a:solidFill>
                  <a:srgbClr val="000000"/>
                </a:solidFill>
                <a:latin typeface="Arial"/>
                <a:ea typeface="ＭＳ Ｐゴシック"/>
              </a:rPr>
              <a:t>　</a:t>
            </a:r>
            <a:r>
              <a:rPr altLang="en-US" dirty="0" lang="ja-JP" sz="2000" u="sng">
                <a:solidFill>
                  <a:srgbClr val="FF0000"/>
                </a:solidFill>
                <a:latin typeface="Arial"/>
                <a:ea typeface="ＭＳ Ｐゴシック"/>
              </a:rPr>
              <a:t>希望する配慮事項に第二希望がある場合</a:t>
            </a:r>
            <a:r>
              <a:rPr altLang="en-US" dirty="0" lang="ja-JP" sz="2000">
                <a:solidFill>
                  <a:schemeClr val="tx1"/>
                </a:solidFill>
                <a:latin typeface="Arial"/>
                <a:ea typeface="ＭＳ Ｐゴシック"/>
              </a:rPr>
              <a:t>は</a:t>
            </a:r>
            <a:r>
              <a:rPr altLang="en-US" dirty="0" lang="ja-JP" sz="2000">
                <a:solidFill>
                  <a:schemeClr val="tx1"/>
                </a:solidFill>
              </a:rPr>
              <a:t>，</a:t>
            </a:r>
            <a:r>
              <a:rPr altLang="en-US" dirty="0" lang="ja-JP" sz="2000">
                <a:solidFill>
                  <a:srgbClr val="000000"/>
                </a:solidFill>
              </a:rPr>
              <a:t>第３面「㉗その他の希望配慮事項等」</a:t>
            </a:r>
            <a:r>
              <a:rPr altLang="ja-JP" dirty="0" lang="en-US" sz="2000">
                <a:solidFill>
                  <a:srgbClr val="000000"/>
                </a:solidFill>
              </a:rPr>
              <a:t>(2)</a:t>
            </a:r>
            <a:r>
              <a:rPr altLang="en-US" dirty="0" lang="ja-JP" sz="2000">
                <a:solidFill>
                  <a:srgbClr val="000000"/>
                </a:solidFill>
              </a:rPr>
              <a:t>に記入。</a:t>
            </a:r>
            <a:endParaRPr altLang="ja-JP" dirty="0" lang="en-US" sz="2000">
              <a:solidFill>
                <a:srgbClr val="000000"/>
              </a:solidFill>
              <a:latin typeface="Arial"/>
              <a:ea typeface="ＭＳ Ｐゴシック"/>
            </a:endParaRPr>
          </a:p>
          <a:p>
            <a:pPr algn="just" eaLnBrk="1" hangingPunct="1" indent="-342900" marL="342900">
              <a:spcBef>
                <a:spcPts val="0"/>
              </a:spcBef>
              <a:spcAft>
                <a:spcPts val="0"/>
              </a:spcAft>
              <a:buFont charset="2" panose="05000000000000000000" pitchFamily="2" typeface="Wingdings"/>
              <a:buChar char="l"/>
              <a:defRPr/>
            </a:pPr>
            <a:endParaRPr altLang="ja-JP" dirty="0" lang="en-US" sz="2000">
              <a:solidFill>
                <a:srgbClr val="000000"/>
              </a:solidFill>
              <a:latin typeface="Arial"/>
              <a:ea typeface="ＭＳ Ｐゴシック"/>
            </a:endParaRPr>
          </a:p>
          <a:p>
            <a:pPr algn="just" eaLnBrk="1" hangingPunct="1" indent="-342900" marL="342900">
              <a:spcBef>
                <a:spcPts val="0"/>
              </a:spcBef>
              <a:spcAft>
                <a:spcPts val="0"/>
              </a:spcAft>
              <a:buFont charset="2" panose="05000000000000000000" pitchFamily="2" typeface="Wingdings"/>
              <a:buChar char="l"/>
              <a:defRPr/>
            </a:pPr>
            <a:r>
              <a:rPr altLang="en-US" dirty="0" lang="ja-JP" sz="2000">
                <a:solidFill>
                  <a:srgbClr val="000000"/>
                </a:solidFill>
                <a:latin typeface="Arial"/>
                <a:ea typeface="ＭＳ Ｐゴシック"/>
              </a:rPr>
              <a:t>　特に次の①～③の配慮事項を申請する場合は，第二希望を記入。</a:t>
            </a:r>
            <a:r>
              <a:rPr altLang="ja-JP" dirty="0" lang="en-US" sz="2000">
                <a:solidFill>
                  <a:srgbClr val="000000"/>
                </a:solidFill>
                <a:latin typeface="Arial"/>
                <a:ea typeface="ＭＳ Ｐゴシック"/>
              </a:rPr>
              <a:t>※</a:t>
            </a:r>
          </a:p>
          <a:p>
            <a:pPr algn="just" eaLnBrk="1" hangingPunct="1" indent="-342900" marL="342900">
              <a:spcBef>
                <a:spcPts val="0"/>
              </a:spcBef>
              <a:spcAft>
                <a:spcPts val="0"/>
              </a:spcAft>
              <a:buFont charset="2" panose="05000000000000000000" pitchFamily="2" typeface="Wingdings"/>
              <a:buChar char="l"/>
              <a:defRPr/>
            </a:pPr>
            <a:endParaRPr altLang="ja-JP" dirty="0" lang="en-US" sz="2000">
              <a:solidFill>
                <a:srgbClr val="000000"/>
              </a:solidFill>
              <a:latin typeface="Arial"/>
              <a:ea typeface="ＭＳ Ｐゴシック"/>
            </a:endParaRPr>
          </a:p>
          <a:p>
            <a:pPr algn="just" eaLnBrk="1" hangingPunct="1">
              <a:spcBef>
                <a:spcPts val="0"/>
              </a:spcBef>
              <a:spcAft>
                <a:spcPts val="0"/>
              </a:spcAft>
              <a:defRPr/>
            </a:pPr>
            <a:endParaRPr altLang="ja-JP" dirty="0" lang="en-US" sz="2000">
              <a:solidFill>
                <a:srgbClr val="000000"/>
              </a:solidFill>
              <a:latin typeface="Arial"/>
              <a:ea typeface="ＭＳ Ｐゴシック"/>
            </a:endParaRPr>
          </a:p>
          <a:p>
            <a:pPr algn="just" eaLnBrk="1" hangingPunct="1" indent="-342900" marL="342900">
              <a:spcBef>
                <a:spcPts val="0"/>
              </a:spcBef>
              <a:spcAft>
                <a:spcPts val="0"/>
              </a:spcAft>
              <a:buFont charset="2" panose="05000000000000000000" pitchFamily="2" typeface="Wingdings"/>
              <a:buChar char="l"/>
              <a:defRPr/>
            </a:pPr>
            <a:endParaRPr altLang="ja-JP" dirty="0" lang="en-US" sz="2000">
              <a:solidFill>
                <a:srgbClr val="000000"/>
              </a:solidFill>
              <a:latin typeface="Arial"/>
              <a:ea typeface="ＭＳ Ｐゴシック"/>
            </a:endParaRPr>
          </a:p>
          <a:p>
            <a:pPr algn="just" eaLnBrk="1" hangingPunct="1" indent="-342900" marL="342900">
              <a:spcBef>
                <a:spcPts val="0"/>
              </a:spcBef>
              <a:spcAft>
                <a:spcPts val="0"/>
              </a:spcAft>
              <a:buFont charset="2" panose="05000000000000000000" pitchFamily="2" typeface="Wingdings"/>
              <a:buChar char="l"/>
              <a:defRPr/>
            </a:pPr>
            <a:endParaRPr altLang="ja-JP" dirty="0" lang="en-US" sz="2000">
              <a:solidFill>
                <a:srgbClr val="000000"/>
              </a:solidFill>
              <a:latin typeface="Arial"/>
              <a:ea typeface="ＭＳ Ｐゴシック"/>
            </a:endParaRPr>
          </a:p>
          <a:p>
            <a:pPr algn="just" eaLnBrk="1" hangingPunct="1">
              <a:spcBef>
                <a:spcPts val="0"/>
              </a:spcBef>
              <a:spcAft>
                <a:spcPts val="0"/>
              </a:spcAft>
              <a:defRPr/>
            </a:pPr>
            <a:endParaRPr altLang="ja-JP" dirty="0" lang="en-US" sz="2000">
              <a:solidFill>
                <a:srgbClr val="000000"/>
              </a:solidFill>
              <a:latin typeface="Arial"/>
              <a:ea typeface="ＭＳ Ｐゴシック"/>
            </a:endParaRPr>
          </a:p>
          <a:p>
            <a:pPr algn="just" eaLnBrk="1" hangingPunct="1">
              <a:spcBef>
                <a:spcPts val="0"/>
              </a:spcBef>
              <a:spcAft>
                <a:spcPts val="0"/>
              </a:spcAft>
              <a:defRPr/>
            </a:pPr>
            <a:endParaRPr altLang="ja-JP" dirty="0" lang="en-US" sz="2000">
              <a:solidFill>
                <a:srgbClr val="000000"/>
              </a:solidFill>
              <a:latin typeface="Arial"/>
              <a:ea typeface="ＭＳ Ｐゴシック"/>
            </a:endParaRPr>
          </a:p>
          <a:p>
            <a:pPr algn="just" eaLnBrk="1" hangingPunct="1">
              <a:spcBef>
                <a:spcPts val="0"/>
              </a:spcBef>
              <a:spcAft>
                <a:spcPts val="0"/>
              </a:spcAft>
              <a:defRPr/>
            </a:pPr>
            <a:r>
              <a:rPr altLang="ja-JP" dirty="0" lang="en-US" sz="2000">
                <a:solidFill>
                  <a:srgbClr val="000000"/>
                </a:solidFill>
                <a:latin typeface="Arial"/>
                <a:ea typeface="ＭＳ Ｐゴシック"/>
              </a:rPr>
              <a:t>※</a:t>
            </a:r>
            <a:r>
              <a:rPr altLang="en-US" dirty="0" lang="ja-JP" sz="2000">
                <a:solidFill>
                  <a:srgbClr val="000000"/>
                </a:solidFill>
                <a:latin typeface="Arial"/>
                <a:ea typeface="ＭＳ Ｐゴシック"/>
              </a:rPr>
              <a:t>　　第二希望がない場合には，</a:t>
            </a:r>
            <a:endParaRPr altLang="ja-JP" dirty="0" lang="en-US" sz="2000">
              <a:solidFill>
                <a:srgbClr val="000000"/>
              </a:solidFill>
              <a:latin typeface="Arial"/>
              <a:ea typeface="ＭＳ Ｐゴシック"/>
            </a:endParaRPr>
          </a:p>
          <a:p>
            <a:pPr algn="just" eaLnBrk="1" hangingPunct="1">
              <a:spcBef>
                <a:spcPts val="0"/>
              </a:spcBef>
              <a:spcAft>
                <a:spcPts val="0"/>
              </a:spcAft>
              <a:defRPr/>
            </a:pPr>
            <a:r>
              <a:rPr altLang="en-US" dirty="0" lang="ja-JP" sz="2000">
                <a:solidFill>
                  <a:srgbClr val="000000"/>
                </a:solidFill>
                <a:latin typeface="Arial"/>
                <a:ea typeface="ＭＳ Ｐゴシック"/>
              </a:rPr>
              <a:t>　 「第二希望なし」と記入。</a:t>
            </a:r>
            <a:endParaRPr altLang="ja-JP" dirty="0" lang="en-US" sz="2000">
              <a:solidFill>
                <a:srgbClr val="000000"/>
              </a:solidFill>
              <a:latin typeface="Arial"/>
              <a:ea typeface="ＭＳ Ｐゴシック"/>
            </a:endParaRPr>
          </a:p>
        </p:txBody>
      </p:sp>
      <p:sp>
        <p:nvSpPr>
          <p:cNvPr id="8" name="正方形/長方形 7">
            <a:extLst>
              <a:ext uri="{FF2B5EF4-FFF2-40B4-BE49-F238E27FC236}">
                <a16:creationId xmlns:a16="http://schemas.microsoft.com/office/drawing/2014/main" id="{95E12DE3-D6C4-4FE0-9390-8F5F816E7F17}"/>
              </a:ext>
            </a:extLst>
          </p:cNvPr>
          <p:cNvSpPr/>
          <p:nvPr/>
        </p:nvSpPr>
        <p:spPr bwMode="auto">
          <a:xfrm>
            <a:off x="482331" y="3606846"/>
            <a:ext cx="4248000" cy="1296000"/>
          </a:xfrm>
          <a:prstGeom prst="rect">
            <a:avLst/>
          </a:prstGeom>
          <a:solidFill>
            <a:srgbClr val="DAEDEF"/>
          </a:solid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eaLnBrk="1" hangingPunct="1" indent="-268288" marL="268288">
              <a:spcBef>
                <a:spcPct val="20000"/>
              </a:spcBef>
              <a:defRPr/>
            </a:pPr>
            <a:r>
              <a:rPr altLang="en-US" dirty="0" lang="ja-JP" sz="1800">
                <a:solidFill>
                  <a:srgbClr val="000000"/>
                </a:solidFill>
                <a:latin charset="0" typeface="Arial"/>
              </a:rPr>
              <a:t>①「個室の設定（試験室に受験者１名）」</a:t>
            </a:r>
            <a:endParaRPr altLang="ja-JP" dirty="0" lang="en-US" sz="1800">
              <a:solidFill>
                <a:srgbClr val="000000"/>
              </a:solidFill>
              <a:latin charset="0" typeface="Arial"/>
            </a:endParaRPr>
          </a:p>
          <a:p>
            <a:pPr eaLnBrk="1" hangingPunct="1" indent="-268288" marL="268288">
              <a:spcBef>
                <a:spcPct val="20000"/>
              </a:spcBef>
              <a:defRPr/>
            </a:pPr>
            <a:r>
              <a:rPr altLang="en-US" dirty="0" lang="ja-JP" sz="1800">
                <a:solidFill>
                  <a:srgbClr val="000000"/>
                </a:solidFill>
                <a:latin charset="0" typeface="Arial"/>
              </a:rPr>
              <a:t>②「試験時間延長（マークシート解答）」</a:t>
            </a:r>
            <a:endParaRPr altLang="ja-JP" dirty="0" lang="en-US" sz="1800">
              <a:solidFill>
                <a:srgbClr val="000000"/>
              </a:solidFill>
              <a:latin charset="0" typeface="Arial"/>
            </a:endParaRPr>
          </a:p>
          <a:p>
            <a:pPr eaLnBrk="1" hangingPunct="1" indent="-268288" marL="268288">
              <a:spcBef>
                <a:spcPct val="20000"/>
              </a:spcBef>
              <a:defRPr/>
            </a:pPr>
            <a:r>
              <a:rPr altLang="en-US" dirty="0" lang="ja-JP" sz="1800">
                <a:solidFill>
                  <a:srgbClr val="000000"/>
                </a:solidFill>
                <a:latin charset="0" typeface="Arial"/>
              </a:rPr>
              <a:t>③「リスニングの免除」</a:t>
            </a:r>
            <a:endParaRPr altLang="ja-JP" dirty="0" lang="en-US" sz="1800">
              <a:solidFill>
                <a:srgbClr val="000000"/>
              </a:solidFill>
              <a:latin charset="0" typeface="Arial"/>
            </a:endParaRPr>
          </a:p>
        </p:txBody>
      </p:sp>
      <p:grpSp>
        <p:nvGrpSpPr>
          <p:cNvPr id="10" name="グループ化 9">
            <a:extLst>
              <a:ext uri="{FF2B5EF4-FFF2-40B4-BE49-F238E27FC236}">
                <a16:creationId xmlns:a16="http://schemas.microsoft.com/office/drawing/2014/main" id="{9C3A1CE8-4B62-4069-A8F4-6438E7B4596D}"/>
              </a:ext>
            </a:extLst>
          </p:cNvPr>
          <p:cNvGrpSpPr/>
          <p:nvPr/>
        </p:nvGrpSpPr>
        <p:grpSpPr>
          <a:xfrm>
            <a:off x="5232000" y="4814199"/>
            <a:ext cx="3789820" cy="1078224"/>
            <a:chOff x="9316855" y="2705379"/>
            <a:chExt cx="3789820" cy="1078224"/>
          </a:xfrm>
        </p:grpSpPr>
        <p:sp>
          <p:nvSpPr>
            <p:cNvPr id="12" name="テキスト ボックス 11">
              <a:extLst>
                <a:ext uri="{FF2B5EF4-FFF2-40B4-BE49-F238E27FC236}">
                  <a16:creationId xmlns:a16="http://schemas.microsoft.com/office/drawing/2014/main" id="{FFAE7CC7-2F80-44DA-A039-14FC599131B4}"/>
                </a:ext>
              </a:extLst>
            </p:cNvPr>
            <p:cNvSpPr txBox="1"/>
            <p:nvPr/>
          </p:nvSpPr>
          <p:spPr>
            <a:xfrm>
              <a:off x="9353607" y="2705379"/>
              <a:ext cx="2258952" cy="338554"/>
            </a:xfrm>
            <a:prstGeom prst="rect">
              <a:avLst/>
            </a:prstGeom>
            <a:noFill/>
          </p:spPr>
          <p:txBody>
            <a:bodyPr rtlCol="0" wrap="none">
              <a:spAutoFit/>
            </a:bodyPr>
            <a:lstStyle/>
            <a:p>
              <a:pPr>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・個室が不許可の場合，</a:t>
              </a:r>
            </a:p>
          </p:txBody>
        </p:sp>
        <p:sp>
          <p:nvSpPr>
            <p:cNvPr id="13" name="テキスト ボックス 12">
              <a:extLst>
                <a:ext uri="{FF2B5EF4-FFF2-40B4-BE49-F238E27FC236}">
                  <a16:creationId xmlns:a16="http://schemas.microsoft.com/office/drawing/2014/main" id="{13B22A34-59F0-4AF5-95A9-E7B98AE95770}"/>
                </a:ext>
              </a:extLst>
            </p:cNvPr>
            <p:cNvSpPr txBox="1"/>
            <p:nvPr/>
          </p:nvSpPr>
          <p:spPr>
            <a:xfrm>
              <a:off x="9325273" y="3060990"/>
              <a:ext cx="3174267" cy="338554"/>
            </a:xfrm>
            <a:prstGeom prst="rect">
              <a:avLst/>
            </a:prstGeom>
            <a:noFill/>
          </p:spPr>
          <p:txBody>
            <a:bodyPr rtlCol="0" wrap="none">
              <a:spAutoFit/>
            </a:bodyPr>
            <a:lstStyle/>
            <a:p>
              <a:pPr>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　第二希望は，別室の最後列の席。</a:t>
              </a:r>
            </a:p>
          </p:txBody>
        </p:sp>
        <p:sp>
          <p:nvSpPr>
            <p:cNvPr id="14" name="テキスト ボックス 13">
              <a:extLst>
                <a:ext uri="{FF2B5EF4-FFF2-40B4-BE49-F238E27FC236}">
                  <a16:creationId xmlns:a16="http://schemas.microsoft.com/office/drawing/2014/main" id="{0870E54B-538C-450D-A1C1-06C23B234E61}"/>
                </a:ext>
              </a:extLst>
            </p:cNvPr>
            <p:cNvSpPr txBox="1"/>
            <p:nvPr/>
          </p:nvSpPr>
          <p:spPr>
            <a:xfrm>
              <a:off x="9316855" y="3445049"/>
              <a:ext cx="3789820" cy="338554"/>
            </a:xfrm>
            <a:prstGeom prst="rect">
              <a:avLst/>
            </a:prstGeom>
            <a:noFill/>
          </p:spPr>
          <p:txBody>
            <a:bodyPr rtlCol="0" wrap="none">
              <a:spAutoFit/>
            </a:bodyPr>
            <a:lstStyle/>
            <a:p>
              <a:pPr>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　第三希望は，一般試験室の最後列の席。</a:t>
              </a:r>
            </a:p>
          </p:txBody>
        </p:sp>
      </p:grpSp>
      <p:sp>
        <p:nvSpPr>
          <p:cNvPr id="15" name="テキスト ボックス 14">
            <a:extLst>
              <a:ext uri="{FF2B5EF4-FFF2-40B4-BE49-F238E27FC236}">
                <a16:creationId xmlns:a16="http://schemas.microsoft.com/office/drawing/2014/main" id="{4BCDCDB7-1F9A-4CC7-9C44-52A049937658}"/>
              </a:ext>
            </a:extLst>
          </p:cNvPr>
          <p:cNvSpPr txBox="1"/>
          <p:nvPr/>
        </p:nvSpPr>
        <p:spPr>
          <a:xfrm>
            <a:off x="5335732" y="2671315"/>
            <a:ext cx="1204176" cy="338554"/>
          </a:xfrm>
          <a:prstGeom prst="rect">
            <a:avLst/>
          </a:prstGeom>
          <a:noFill/>
        </p:spPr>
        <p:txBody>
          <a:bodyPr rtlCol="0" wrap="none">
            <a:spAutoFit/>
          </a:bodyPr>
          <a:lstStyle/>
          <a:p>
            <a:pPr>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個室の設定</a:t>
            </a:r>
          </a:p>
        </p:txBody>
      </p:sp>
      <p:sp>
        <p:nvSpPr>
          <p:cNvPr id="16" name="テキスト ボックス 15">
            <a:extLst>
              <a:ext uri="{FF2B5EF4-FFF2-40B4-BE49-F238E27FC236}">
                <a16:creationId xmlns:a16="http://schemas.microsoft.com/office/drawing/2014/main" id="{8163BCB7-FBFA-4760-82DB-262DB5E7E526}"/>
              </a:ext>
            </a:extLst>
          </p:cNvPr>
          <p:cNvSpPr txBox="1"/>
          <p:nvPr/>
        </p:nvSpPr>
        <p:spPr>
          <a:xfrm>
            <a:off x="10378286" y="2658446"/>
            <a:ext cx="1460656" cy="338554"/>
          </a:xfrm>
          <a:prstGeom prst="rect">
            <a:avLst/>
          </a:prstGeom>
          <a:noFill/>
        </p:spPr>
        <p:txBody>
          <a:bodyPr rtlCol="0" wrap="none">
            <a:spAutoFit/>
          </a:bodyPr>
          <a:lstStyle/>
          <a:p>
            <a:pPr>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１　　０　　０　　１</a:t>
            </a:r>
          </a:p>
        </p:txBody>
      </p:sp>
      <p:sp>
        <p:nvSpPr>
          <p:cNvPr id="17" name="テキスト ボックス 16">
            <a:extLst>
              <a:ext uri="{FF2B5EF4-FFF2-40B4-BE49-F238E27FC236}">
                <a16:creationId xmlns:a16="http://schemas.microsoft.com/office/drawing/2014/main" id="{F88E214C-E580-4134-9158-75473B2DC176}"/>
              </a:ext>
            </a:extLst>
          </p:cNvPr>
          <p:cNvSpPr txBox="1"/>
          <p:nvPr/>
        </p:nvSpPr>
        <p:spPr>
          <a:xfrm>
            <a:off x="5170727" y="1259668"/>
            <a:ext cx="4499950" cy="400110"/>
          </a:xfrm>
          <a:prstGeom prst="rect">
            <a:avLst/>
          </a:prstGeom>
          <a:solidFill>
            <a:srgbClr val="FAFDCD"/>
          </a:solidFill>
        </p:spPr>
        <p:txBody>
          <a:bodyPr rtlCol="0" wrap="none">
            <a:spAutoFit/>
          </a:bodyPr>
          <a:lstStyle/>
          <a:p>
            <a:pPr>
              <a:defRPr/>
            </a:pPr>
            <a:r>
              <a:rPr altLang="en-US" dirty="0" lang="ja-JP" sz="2000">
                <a:solidFill>
                  <a:srgbClr val="000000"/>
                </a:solidFill>
              </a:rPr>
              <a:t>第３面「㉗その他の希望配慮事項等」</a:t>
            </a:r>
            <a:r>
              <a:rPr altLang="ja-JP" dirty="0" lang="en-US" sz="2000">
                <a:solidFill>
                  <a:srgbClr val="000000"/>
                </a:solidFill>
              </a:rPr>
              <a:t>(1)</a:t>
            </a:r>
            <a:endParaRPr altLang="en-US" dirty="0" lang="ja-JP" sz="2000">
              <a:solidFill>
                <a:srgbClr val="000000"/>
              </a:solidFill>
            </a:endParaRPr>
          </a:p>
        </p:txBody>
      </p:sp>
      <p:sp>
        <p:nvSpPr>
          <p:cNvPr id="18" name="テキスト ボックス 17">
            <a:extLst>
              <a:ext uri="{FF2B5EF4-FFF2-40B4-BE49-F238E27FC236}">
                <a16:creationId xmlns:a16="http://schemas.microsoft.com/office/drawing/2014/main" id="{2951B6F8-6415-437D-8DE0-D1A09AE28C33}"/>
              </a:ext>
            </a:extLst>
          </p:cNvPr>
          <p:cNvSpPr txBox="1"/>
          <p:nvPr/>
        </p:nvSpPr>
        <p:spPr>
          <a:xfrm>
            <a:off x="5170727" y="3923668"/>
            <a:ext cx="4499950" cy="400110"/>
          </a:xfrm>
          <a:prstGeom prst="rect">
            <a:avLst/>
          </a:prstGeom>
          <a:solidFill>
            <a:srgbClr val="FAFDCD"/>
          </a:solidFill>
        </p:spPr>
        <p:txBody>
          <a:bodyPr rtlCol="0" wrap="none">
            <a:spAutoFit/>
          </a:bodyPr>
          <a:lstStyle/>
          <a:p>
            <a:pPr>
              <a:defRPr/>
            </a:pPr>
            <a:r>
              <a:rPr altLang="en-US" dirty="0" lang="ja-JP" sz="2000">
                <a:solidFill>
                  <a:srgbClr val="000000"/>
                </a:solidFill>
              </a:rPr>
              <a:t>第３面「㉗その他の希望配慮事項等」</a:t>
            </a:r>
            <a:r>
              <a:rPr altLang="ja-JP" dirty="0" lang="en-US" sz="2000">
                <a:solidFill>
                  <a:srgbClr val="000000"/>
                </a:solidFill>
              </a:rPr>
              <a:t>(2)</a:t>
            </a:r>
            <a:endParaRPr altLang="en-US" dirty="0" lang="ja-JP" sz="2000">
              <a:solidFill>
                <a:srgbClr val="000000"/>
              </a:solidFill>
            </a:endParaRPr>
          </a:p>
        </p:txBody>
      </p:sp>
      <p:sp>
        <p:nvSpPr>
          <p:cNvPr id="21" name="テキスト ボックス 20">
            <a:extLst>
              <a:ext uri="{FF2B5EF4-FFF2-40B4-BE49-F238E27FC236}">
                <a16:creationId xmlns:a16="http://schemas.microsoft.com/office/drawing/2014/main" id="{39472A9B-0C7D-4953-BCF9-BF09E882D78E}"/>
              </a:ext>
            </a:extLst>
          </p:cNvPr>
          <p:cNvSpPr txBox="1"/>
          <p:nvPr/>
        </p:nvSpPr>
        <p:spPr>
          <a:xfrm>
            <a:off x="5335732" y="3027429"/>
            <a:ext cx="1797287" cy="338554"/>
          </a:xfrm>
          <a:prstGeom prst="rect">
            <a:avLst/>
          </a:prstGeom>
          <a:noFill/>
        </p:spPr>
        <p:txBody>
          <a:bodyPr rtlCol="0" wrap="none">
            <a:spAutoFit/>
          </a:bodyPr>
          <a:lstStyle/>
          <a:p>
            <a:pPr>
              <a:defRPr/>
            </a:pPr>
            <a:r>
              <a:rPr altLang="en-US" dirty="0" lang="ja-JP" strike="sngStrike" sz="1600">
                <a:solidFill>
                  <a:schemeClr val="bg1">
                    <a:lumMod val="50000"/>
                  </a:schemeClr>
                </a:solidFill>
                <a:latin charset="-128" panose="02020700000000000000" pitchFamily="18" typeface="UD デジタル 教科書体 NK-B"/>
                <a:ea charset="-128" panose="02020700000000000000" pitchFamily="18" typeface="UD デジタル 教科書体 NK-B"/>
              </a:rPr>
              <a:t>座席の位置を指定</a:t>
            </a:r>
          </a:p>
        </p:txBody>
      </p:sp>
      <p:sp>
        <p:nvSpPr>
          <p:cNvPr id="22" name="テキスト ボックス 21">
            <a:extLst>
              <a:ext uri="{FF2B5EF4-FFF2-40B4-BE49-F238E27FC236}">
                <a16:creationId xmlns:a16="http://schemas.microsoft.com/office/drawing/2014/main" id="{DCA65F20-1A38-44C6-81D2-F75B38202227}"/>
              </a:ext>
            </a:extLst>
          </p:cNvPr>
          <p:cNvSpPr txBox="1"/>
          <p:nvPr/>
        </p:nvSpPr>
        <p:spPr>
          <a:xfrm>
            <a:off x="10378286" y="3009869"/>
            <a:ext cx="1460656" cy="338554"/>
          </a:xfrm>
          <a:prstGeom prst="rect">
            <a:avLst/>
          </a:prstGeom>
          <a:noFill/>
        </p:spPr>
        <p:txBody>
          <a:bodyPr rtlCol="0" wrap="none">
            <a:spAutoFit/>
          </a:bodyPr>
          <a:lstStyle/>
          <a:p>
            <a:pPr>
              <a:defRPr/>
            </a:pPr>
            <a:r>
              <a:rPr altLang="en-US" dirty="0" lang="ja-JP" strike="sngStrike" sz="1600">
                <a:solidFill>
                  <a:schemeClr val="bg1">
                    <a:lumMod val="50000"/>
                  </a:schemeClr>
                </a:solidFill>
                <a:latin charset="-128" panose="02020700000000000000" pitchFamily="18" typeface="UD デジタル 教科書体 NK-B"/>
                <a:ea charset="-128" panose="02020700000000000000" pitchFamily="18" typeface="UD デジタル 教科書体 NK-B"/>
              </a:rPr>
              <a:t>０　　０　　０　　１</a:t>
            </a:r>
          </a:p>
        </p:txBody>
      </p:sp>
      <p:cxnSp>
        <p:nvCxnSpPr>
          <p:cNvPr id="24" name="直線矢印コネクタ 23">
            <a:extLst>
              <a:ext uri="{FF2B5EF4-FFF2-40B4-BE49-F238E27FC236}">
                <a16:creationId xmlns:a16="http://schemas.microsoft.com/office/drawing/2014/main" id="{3A3ADE0B-FC36-4B69-AFEE-F12E5375708C}"/>
              </a:ext>
            </a:extLst>
          </p:cNvPr>
          <p:cNvCxnSpPr>
            <a:cxnSpLocks/>
          </p:cNvCxnSpPr>
          <p:nvPr/>
        </p:nvCxnSpPr>
        <p:spPr bwMode="auto">
          <a:xfrm>
            <a:off x="11446717" y="3213000"/>
            <a:ext cx="0" cy="2448000"/>
          </a:xfrm>
          <a:prstGeom prst="straightConnector1">
            <a:avLst/>
          </a:prstGeom>
          <a:noFill/>
          <a:ln algn="ctr" cap="flat" cmpd="sng" w="28575">
            <a:solidFill>
              <a:srgbClr val="333399"/>
            </a:solidFill>
            <a:prstDash val="solid"/>
            <a:round/>
            <a:headEnd len="med" type="triangl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cxnSp>
      <p:sp>
        <p:nvSpPr>
          <p:cNvPr id="25" name="テキスト ボックス 24">
            <a:extLst>
              <a:ext uri="{FF2B5EF4-FFF2-40B4-BE49-F238E27FC236}">
                <a16:creationId xmlns:a16="http://schemas.microsoft.com/office/drawing/2014/main" id="{1DB56D41-477F-4F8A-841B-A280CFAF2E9C}"/>
              </a:ext>
            </a:extLst>
          </p:cNvPr>
          <p:cNvSpPr txBox="1"/>
          <p:nvPr/>
        </p:nvSpPr>
        <p:spPr>
          <a:xfrm>
            <a:off x="4800000" y="853711"/>
            <a:ext cx="2304000" cy="400110"/>
          </a:xfrm>
          <a:prstGeom prst="rect">
            <a:avLst/>
          </a:prstGeom>
          <a:noFill/>
        </p:spPr>
        <p:txBody>
          <a:bodyPr rtlCol="0" wrap="square">
            <a:spAutoFit/>
          </a:bodyPr>
          <a:lstStyle/>
          <a:p>
            <a:r>
              <a:rPr altLang="ja-JP" dirty="0" kumimoji="1" lang="en-US" sz="2000"/>
              <a:t>【</a:t>
            </a:r>
            <a:r>
              <a:rPr altLang="en-US" dirty="0" kumimoji="1" lang="ja-JP" sz="2000"/>
              <a:t>記入例</a:t>
            </a:r>
            <a:r>
              <a:rPr altLang="ja-JP" dirty="0" kumimoji="1" lang="en-US" sz="2000"/>
              <a:t>】</a:t>
            </a:r>
            <a:endParaRPr altLang="en-US" dirty="0" kumimoji="1" lang="ja-JP" sz="2000"/>
          </a:p>
        </p:txBody>
      </p:sp>
      <p:cxnSp>
        <p:nvCxnSpPr>
          <p:cNvPr id="26" name="直線矢印コネクタ 25">
            <a:extLst>
              <a:ext uri="{FF2B5EF4-FFF2-40B4-BE49-F238E27FC236}">
                <a16:creationId xmlns:a16="http://schemas.microsoft.com/office/drawing/2014/main" id="{21FBA153-35D9-4976-A86F-E6D2FED0E682}"/>
              </a:ext>
            </a:extLst>
          </p:cNvPr>
          <p:cNvCxnSpPr>
            <a:cxnSpLocks/>
          </p:cNvCxnSpPr>
          <p:nvPr/>
        </p:nvCxnSpPr>
        <p:spPr bwMode="auto">
          <a:xfrm flipH="1">
            <a:off x="8904000" y="5733000"/>
            <a:ext cx="657862" cy="0"/>
          </a:xfrm>
          <a:prstGeom prst="straightConnector1">
            <a:avLst/>
          </a:prstGeom>
          <a:noFill/>
          <a:ln algn="ctr" cap="flat" cmpd="sng" w="28575">
            <a:solidFill>
              <a:srgbClr val="333399"/>
            </a:solidFill>
            <a:prstDash val="solid"/>
            <a:round/>
            <a:headEnd len="med" type="triangl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cxnSp>
      <p:sp>
        <p:nvSpPr>
          <p:cNvPr id="23" name="正方形/長方形 22">
            <a:extLst>
              <a:ext uri="{FF2B5EF4-FFF2-40B4-BE49-F238E27FC236}">
                <a16:creationId xmlns:a16="http://schemas.microsoft.com/office/drawing/2014/main" id="{81CC150D-6CEE-46EA-86EA-9CF456B104C2}"/>
              </a:ext>
            </a:extLst>
          </p:cNvPr>
          <p:cNvSpPr/>
          <p:nvPr/>
        </p:nvSpPr>
        <p:spPr bwMode="auto">
          <a:xfrm>
            <a:off x="9561862" y="4556848"/>
            <a:ext cx="2435401" cy="1396580"/>
          </a:xfrm>
          <a:prstGeom prst="rect">
            <a:avLst/>
          </a:prstGeom>
          <a:solidFill>
            <a:srgbClr val="DAEDEF"/>
          </a:solid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eaLnBrk="1" hangingPunct="1" indent="-268288" marL="268288">
              <a:spcBef>
                <a:spcPct val="20000"/>
              </a:spcBef>
              <a:defRPr/>
            </a:pPr>
            <a:r>
              <a:rPr altLang="en-US" dirty="0" lang="ja-JP" sz="1600">
                <a:solidFill>
                  <a:srgbClr val="000000"/>
                </a:solidFill>
                <a:latin charset="0" typeface="Arial"/>
              </a:rPr>
              <a:t>第二希望以降の配慮事項については，コード等の記入は不要です。</a:t>
            </a:r>
            <a:endParaRPr altLang="ja-JP" dirty="0" lang="en-US" sz="1600">
              <a:solidFill>
                <a:srgbClr val="000000"/>
              </a:solidFill>
              <a:latin charset="0" typeface="Arial"/>
            </a:endParaRPr>
          </a:p>
          <a:p>
            <a:pPr eaLnBrk="1" hangingPunct="1" indent="-268288" marL="268288">
              <a:spcBef>
                <a:spcPct val="20000"/>
              </a:spcBef>
              <a:defRPr/>
            </a:pPr>
            <a:r>
              <a:rPr altLang="ja-JP" dirty="0" lang="en-US" sz="1600">
                <a:solidFill>
                  <a:srgbClr val="000000"/>
                </a:solidFill>
                <a:latin charset="0" typeface="Arial"/>
              </a:rPr>
              <a:t>※</a:t>
            </a:r>
            <a:r>
              <a:rPr altLang="en-US" dirty="0" lang="ja-JP" sz="1600">
                <a:solidFill>
                  <a:srgbClr val="000000"/>
                </a:solidFill>
                <a:latin charset="0" typeface="Arial"/>
              </a:rPr>
              <a:t>第２面の「□」の塗りつぶしも不要です。</a:t>
            </a:r>
            <a:endParaRPr altLang="ja-JP" dirty="0" lang="en-US" sz="1600">
              <a:solidFill>
                <a:srgbClr val="000000"/>
              </a:solidFill>
              <a:latin charset="0" typeface="Arial"/>
            </a:endParaRPr>
          </a:p>
        </p:txBody>
      </p:sp>
    </p:spTree>
    <p:extLst>
      <p:ext uri="{BB962C8B-B14F-4D97-AF65-F5344CB8AC3E}">
        <p14:creationId xmlns:p14="http://schemas.microsoft.com/office/powerpoint/2010/main" val="3177712388"/>
      </p:ext>
    </p:extLst>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9</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r>
              <a:rPr altLang="ja-JP" b="0" baseline="0" cap="none" dirty="0" i="0" kern="1200" kumimoji="1" lang="en-US" noProof="0" normalizeH="0" spc="0" strike="noStrike" sz="3200" u="none">
                <a:ln>
                  <a:noFill/>
                </a:ln>
                <a:solidFill>
                  <a:srgbClr val="000000"/>
                </a:solidFill>
                <a:effectLst/>
                <a:uLnTx/>
                <a:uFillTx/>
                <a:latin charset="0" panose="020B0604020202020204" pitchFamily="34" typeface="Arial"/>
                <a:ea charset="-128" panose="020B0600070205080204" pitchFamily="50" typeface="ＭＳ Ｐゴシック"/>
                <a:cs typeface="+mn-cs"/>
              </a:rPr>
              <a:t>P4</a:t>
            </a:r>
            <a:r>
              <a:rPr altLang="ja-JP" b="0"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1</a:t>
            </a:r>
            <a:r>
              <a:rPr altLang="ja-JP" b="1" baseline="0" cap="none" dirty="0" i="0" kern="0" kumimoji="1" lang="en-US" noProof="0" normalizeH="0" spc="0" strike="noStrike" sz="3200" u="none">
                <a:ln>
                  <a:noFill/>
                </a:ln>
                <a:solidFill>
                  <a:srgbClr val="000000"/>
                </a:solidFill>
                <a:effectLst/>
                <a:uLnTx/>
                <a:uFillTx/>
                <a:latin charset="0" typeface="Arial"/>
                <a:ea charset="-128" typeface="ＭＳ Ｐゴシック"/>
                <a:cs typeface="+mn-cs"/>
              </a:rPr>
              <a:t>】</a:t>
            </a:r>
          </a:p>
        </p:txBody>
      </p:sp>
      <p:sp>
        <p:nvSpPr>
          <p:cNvPr id="7" name="正方形/長方形 6">
            <a:extLst>
              <a:ext uri="{FF2B5EF4-FFF2-40B4-BE49-F238E27FC236}">
                <a16:creationId xmlns:a16="http://schemas.microsoft.com/office/drawing/2014/main" id="{53B73AE4-838A-4BA7-9173-E176499770D1}"/>
              </a:ext>
            </a:extLst>
          </p:cNvPr>
          <p:cNvSpPr/>
          <p:nvPr/>
        </p:nvSpPr>
        <p:spPr bwMode="auto">
          <a:xfrm>
            <a:off x="408000" y="1629000"/>
            <a:ext cx="11520000" cy="48747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algn="just" eaLnBrk="1" hangingPunct="1" indent="-342900" marL="342900">
              <a:spcBef>
                <a:spcPts val="0"/>
              </a:spcBef>
              <a:spcAft>
                <a:spcPts val="0"/>
              </a:spcAft>
              <a:buFont charset="2" panose="05000000000000000000" pitchFamily="2" typeface="Wingdings"/>
              <a:buChar char="l"/>
              <a:defRPr/>
            </a:pPr>
            <a:r>
              <a:rPr altLang="en-US" dirty="0" lang="ja-JP" spc="-150" sz="2200">
                <a:solidFill>
                  <a:srgbClr val="000000"/>
                </a:solidFill>
                <a:latin typeface="Arial"/>
                <a:ea typeface="ＭＳ Ｐゴシック"/>
              </a:rPr>
              <a:t>　配慮を希望する理由，症状及び学校等での状況等を記入。</a:t>
            </a:r>
            <a:endParaRPr altLang="ja-JP" dirty="0" lang="en-US" spc="-150" sz="2200">
              <a:solidFill>
                <a:srgbClr val="000000"/>
              </a:solidFill>
              <a:latin typeface="Arial"/>
              <a:ea typeface="ＭＳ Ｐゴシック"/>
            </a:endParaRPr>
          </a:p>
          <a:p>
            <a:pPr algn="just" eaLnBrk="1" hangingPunct="1">
              <a:lnSpc>
                <a:spcPct val="150000"/>
              </a:lnSpc>
              <a:spcBef>
                <a:spcPts val="0"/>
              </a:spcBef>
              <a:spcAft>
                <a:spcPts val="0"/>
              </a:spcAft>
              <a:defRPr/>
            </a:pPr>
            <a:r>
              <a:rPr altLang="en-US" dirty="0" lang="ja-JP" sz="2000">
                <a:solidFill>
                  <a:srgbClr val="000000"/>
                </a:solidFill>
                <a:latin typeface="Arial"/>
                <a:ea typeface="ＭＳ Ｐゴシック"/>
              </a:rPr>
              <a:t>　</a:t>
            </a:r>
            <a:r>
              <a:rPr altLang="en-US" dirty="0" lang="ja-JP" sz="1800">
                <a:solidFill>
                  <a:srgbClr val="000000"/>
                </a:solidFill>
                <a:latin typeface="Arial"/>
                <a:ea typeface="ＭＳ Ｐゴシック"/>
              </a:rPr>
              <a:t>　　</a:t>
            </a:r>
            <a:endParaRPr altLang="ja-JP" dirty="0" lang="en-US" sz="1800">
              <a:solidFill>
                <a:srgbClr val="000000"/>
              </a:solidFill>
              <a:latin typeface="Arial"/>
              <a:ea typeface="ＭＳ Ｐゴシック"/>
            </a:endParaRPr>
          </a:p>
          <a:p>
            <a:pPr algn="just" eaLnBrk="1" hangingPunct="1">
              <a:lnSpc>
                <a:spcPct val="150000"/>
              </a:lnSpc>
              <a:spcBef>
                <a:spcPts val="0"/>
              </a:spcBef>
              <a:spcAft>
                <a:spcPts val="0"/>
              </a:spcAft>
              <a:defRPr/>
            </a:pPr>
            <a:r>
              <a:rPr altLang="en-US" dirty="0" lang="ja-JP" sz="2400">
                <a:solidFill>
                  <a:srgbClr val="000000"/>
                </a:solidFill>
                <a:latin typeface="Arial"/>
                <a:ea typeface="ＭＳ Ｐゴシック"/>
              </a:rPr>
              <a:t>　　</a:t>
            </a:r>
            <a:endParaRPr altLang="ja-JP" dirty="0" lang="en-US" sz="2400">
              <a:solidFill>
                <a:srgbClr val="000000"/>
              </a:solidFill>
              <a:latin typeface="Arial"/>
              <a:ea typeface="ＭＳ Ｐゴシック"/>
            </a:endParaRPr>
          </a:p>
          <a:p>
            <a:pPr eaLnBrk="1" hangingPunct="1">
              <a:spcBef>
                <a:spcPts val="0"/>
              </a:spcBef>
              <a:spcAft>
                <a:spcPts val="0"/>
              </a:spcAft>
              <a:defRPr/>
            </a:pPr>
            <a:endParaRPr altLang="ja-JP" dirty="0" lang="en-US" sz="2400">
              <a:solidFill>
                <a:srgbClr val="000000"/>
              </a:solidFill>
              <a:latin typeface="Arial"/>
              <a:ea typeface="ＭＳ Ｐゴシック"/>
            </a:endParaRPr>
          </a:p>
          <a:p>
            <a:pPr eaLnBrk="1" hangingPunct="1">
              <a:spcBef>
                <a:spcPts val="0"/>
              </a:spcBef>
              <a:spcAft>
                <a:spcPts val="0"/>
              </a:spcAft>
              <a:defRPr/>
            </a:pPr>
            <a:r>
              <a:rPr altLang="en-US" dirty="0" lang="ja-JP" sz="2400">
                <a:solidFill>
                  <a:srgbClr val="000000"/>
                </a:solidFill>
                <a:latin typeface="Arial"/>
                <a:ea typeface="ＭＳ Ｐゴシック"/>
              </a:rPr>
              <a:t>　</a:t>
            </a:r>
            <a:endParaRPr altLang="ja-JP" dirty="0" lang="en-US" sz="2400">
              <a:solidFill>
                <a:srgbClr val="000000"/>
              </a:solidFill>
              <a:latin typeface="Arial"/>
              <a:ea typeface="ＭＳ Ｐゴシック"/>
            </a:endParaRPr>
          </a:p>
          <a:p>
            <a:pPr eaLnBrk="1" hangingPunct="1">
              <a:spcBef>
                <a:spcPts val="0"/>
              </a:spcBef>
              <a:spcAft>
                <a:spcPts val="0"/>
              </a:spcAft>
              <a:defRPr/>
            </a:pPr>
            <a:endParaRPr altLang="ja-JP" dirty="0" lang="en-US" sz="2400">
              <a:solidFill>
                <a:srgbClr val="000000"/>
              </a:solidFill>
              <a:latin typeface="Arial"/>
              <a:ea typeface="ＭＳ Ｐゴシック"/>
            </a:endParaRPr>
          </a:p>
          <a:p>
            <a:pPr eaLnBrk="1" hangingPunct="1">
              <a:spcBef>
                <a:spcPts val="0"/>
              </a:spcBef>
              <a:spcAft>
                <a:spcPts val="0"/>
              </a:spcAft>
              <a:defRPr/>
            </a:pPr>
            <a:endParaRPr altLang="ja-JP" dirty="0" lang="en-US" sz="2400">
              <a:solidFill>
                <a:srgbClr val="000000"/>
              </a:solidFill>
              <a:latin typeface="Arial"/>
              <a:ea typeface="ＭＳ Ｐゴシック"/>
            </a:endParaRPr>
          </a:p>
          <a:p>
            <a:pPr algn="just" eaLnBrk="1" hangingPunct="1">
              <a:spcBef>
                <a:spcPts val="0"/>
              </a:spcBef>
              <a:spcAft>
                <a:spcPts val="0"/>
              </a:spcAft>
              <a:defRPr/>
            </a:pPr>
            <a:endParaRPr altLang="ja-JP" dirty="0" lang="en-US" sz="2400">
              <a:solidFill>
                <a:srgbClr val="000000"/>
              </a:solidFill>
              <a:latin typeface="Arial"/>
              <a:ea typeface="ＭＳ Ｐゴシック"/>
            </a:endParaRPr>
          </a:p>
          <a:p>
            <a:pPr algn="just" eaLnBrk="1" hangingPunct="1">
              <a:lnSpc>
                <a:spcPct val="150000"/>
              </a:lnSpc>
              <a:spcBef>
                <a:spcPts val="0"/>
              </a:spcBef>
              <a:spcAft>
                <a:spcPts val="0"/>
              </a:spcAft>
              <a:defRPr/>
            </a:pPr>
            <a:r>
              <a:rPr altLang="ja-JP" dirty="0" lang="en-US" sz="2000">
                <a:solidFill>
                  <a:srgbClr val="FF0000"/>
                </a:solidFill>
                <a:latin typeface="Arial"/>
                <a:ea typeface="ＭＳ Ｐゴシック"/>
              </a:rPr>
              <a:t>※</a:t>
            </a:r>
            <a:r>
              <a:rPr altLang="en-US" dirty="0" lang="ja-JP" sz="2000">
                <a:solidFill>
                  <a:srgbClr val="FF0000"/>
                </a:solidFill>
                <a:latin typeface="Arial"/>
                <a:ea typeface="ＭＳ Ｐゴシック"/>
              </a:rPr>
              <a:t>　</a:t>
            </a:r>
            <a:r>
              <a:rPr altLang="en-US" dirty="0" lang="ja-JP" sz="2000" u="sng">
                <a:solidFill>
                  <a:srgbClr val="FF0000"/>
                </a:solidFill>
                <a:latin typeface="Arial"/>
                <a:ea typeface="ＭＳ Ｐゴシック"/>
              </a:rPr>
              <a:t>第３面「３．受験に際して配慮を希望する理由」に記入するだけでは，希望する配慮事項として</a:t>
            </a:r>
            <a:endParaRPr altLang="ja-JP" dirty="0" lang="en-US" sz="2000" u="sng">
              <a:solidFill>
                <a:srgbClr val="FF0000"/>
              </a:solidFill>
              <a:latin typeface="Arial"/>
              <a:ea typeface="ＭＳ Ｐゴシック"/>
            </a:endParaRPr>
          </a:p>
          <a:p>
            <a:pPr algn="just" eaLnBrk="1" hangingPunct="1">
              <a:lnSpc>
                <a:spcPct val="150000"/>
              </a:lnSpc>
              <a:spcBef>
                <a:spcPts val="0"/>
              </a:spcBef>
              <a:spcAft>
                <a:spcPts val="0"/>
              </a:spcAft>
              <a:defRPr/>
            </a:pPr>
            <a:r>
              <a:rPr altLang="en-US" dirty="0" lang="ja-JP" sz="2000">
                <a:solidFill>
                  <a:srgbClr val="FF0000"/>
                </a:solidFill>
                <a:latin typeface="Arial"/>
                <a:ea typeface="ＭＳ Ｐゴシック"/>
              </a:rPr>
              <a:t>　</a:t>
            </a:r>
            <a:r>
              <a:rPr altLang="en-US" dirty="0" lang="ja-JP" sz="2000" u="sng">
                <a:solidFill>
                  <a:srgbClr val="FF0000"/>
                </a:solidFill>
                <a:latin typeface="Arial"/>
                <a:ea typeface="ＭＳ Ｐゴシック"/>
              </a:rPr>
              <a:t>審査の対象とならない。</a:t>
            </a:r>
            <a:endParaRPr altLang="ja-JP" dirty="0" lang="en-US" sz="2000" u="sng">
              <a:solidFill>
                <a:srgbClr val="FF0000"/>
              </a:solidFill>
              <a:latin typeface="Arial"/>
              <a:ea typeface="ＭＳ Ｐゴシック"/>
            </a:endParaRPr>
          </a:p>
          <a:p>
            <a:pPr algn="just" eaLnBrk="1" hangingPunct="1">
              <a:lnSpc>
                <a:spcPct val="150000"/>
              </a:lnSpc>
              <a:spcBef>
                <a:spcPts val="0"/>
              </a:spcBef>
              <a:spcAft>
                <a:spcPts val="0"/>
              </a:spcAft>
              <a:defRPr/>
            </a:pPr>
            <a:r>
              <a:rPr altLang="en-US" dirty="0" lang="ja-JP" sz="2000">
                <a:solidFill>
                  <a:srgbClr val="FF0000"/>
                </a:solidFill>
                <a:latin typeface="Arial"/>
                <a:ea typeface="ＭＳ Ｐゴシック"/>
              </a:rPr>
              <a:t>　　</a:t>
            </a:r>
            <a:r>
              <a:rPr altLang="en-US" dirty="0" lang="ja-JP" sz="2000" u="sng">
                <a:solidFill>
                  <a:srgbClr val="FF0000"/>
                </a:solidFill>
                <a:latin typeface="Arial"/>
                <a:ea typeface="ＭＳ Ｐゴシック"/>
              </a:rPr>
              <a:t>希望する配慮事項は，第２面，第３面「㉗その他の希望配慮事項等」に必ず記入。</a:t>
            </a:r>
            <a:endParaRPr altLang="ja-JP" dirty="0" lang="en-US" sz="2000" u="sng">
              <a:solidFill>
                <a:srgbClr val="FF0000"/>
              </a:solidFill>
              <a:latin typeface="Arial"/>
              <a:ea typeface="ＭＳ Ｐゴシック"/>
            </a:endParaRPr>
          </a:p>
        </p:txBody>
      </p:sp>
      <p:grpSp>
        <p:nvGrpSpPr>
          <p:cNvPr id="3" name="グループ化 2">
            <a:extLst>
              <a:ext uri="{FF2B5EF4-FFF2-40B4-BE49-F238E27FC236}">
                <a16:creationId xmlns:a16="http://schemas.microsoft.com/office/drawing/2014/main" id="{FD390B61-A38E-4127-8162-EA53419C3568}"/>
              </a:ext>
            </a:extLst>
          </p:cNvPr>
          <p:cNvGrpSpPr/>
          <p:nvPr/>
        </p:nvGrpSpPr>
        <p:grpSpPr>
          <a:xfrm>
            <a:off x="2496000" y="2043891"/>
            <a:ext cx="7220958" cy="2753109"/>
            <a:chOff x="4368000" y="3573000"/>
            <a:chExt cx="7220958" cy="2753109"/>
          </a:xfrm>
        </p:grpSpPr>
        <p:pic>
          <p:nvPicPr>
            <p:cNvPr id="2" name="図 1">
              <a:extLst>
                <a:ext uri="{FF2B5EF4-FFF2-40B4-BE49-F238E27FC236}">
                  <a16:creationId xmlns:a16="http://schemas.microsoft.com/office/drawing/2014/main" id="{E8E1FA48-EC01-4124-ABF6-D4F6634C7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000" y="3573000"/>
              <a:ext cx="7220958" cy="2753109"/>
            </a:xfrm>
            <a:prstGeom prst="rect">
              <a:avLst/>
            </a:prstGeom>
          </p:spPr>
        </p:pic>
        <p:sp>
          <p:nvSpPr>
            <p:cNvPr id="9" name="テキスト ボックス 8">
              <a:extLst>
                <a:ext uri="{FF2B5EF4-FFF2-40B4-BE49-F238E27FC236}">
                  <a16:creationId xmlns:a16="http://schemas.microsoft.com/office/drawing/2014/main" id="{68969594-CAEC-4744-8F07-1323C5B31F10}"/>
                </a:ext>
              </a:extLst>
            </p:cNvPr>
            <p:cNvSpPr txBox="1"/>
            <p:nvPr/>
          </p:nvSpPr>
          <p:spPr>
            <a:xfrm>
              <a:off x="4440000" y="4149000"/>
              <a:ext cx="6934912" cy="1043812"/>
            </a:xfrm>
            <a:prstGeom prst="rect">
              <a:avLst/>
            </a:prstGeom>
            <a:noFill/>
          </p:spPr>
          <p:txBody>
            <a:bodyPr rtlCol="0" wrap="none">
              <a:spAutoFit/>
            </a:bodyPr>
            <a:lstStyle/>
            <a:p>
              <a:pPr>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・頭部を支える筋力が弱く重みのあるヘッドホンの装着は困難なため，</a:t>
              </a:r>
              <a:endParaRPr altLang="ja-JP" dirty="0" lang="en-US" sz="1600">
                <a:solidFill>
                  <a:srgbClr val="000000"/>
                </a:solidFill>
                <a:latin charset="-128" panose="02020700000000000000" pitchFamily="18" typeface="UD デジタル 教科書体 NK-B"/>
                <a:ea charset="-128" panose="02020700000000000000" pitchFamily="18" typeface="UD デジタル 教科書体 NK-B"/>
              </a:endParaRPr>
            </a:p>
            <a:p>
              <a:pPr>
                <a:lnSpc>
                  <a:spcPct val="150000"/>
                </a:lnSpc>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　リスニングではイヤホンの貸与を希望します。</a:t>
              </a:r>
              <a:endParaRPr altLang="ja-JP" dirty="0" lang="en-US" sz="1600">
                <a:solidFill>
                  <a:srgbClr val="000000"/>
                </a:solidFill>
                <a:latin charset="-128" panose="02020700000000000000" pitchFamily="18" typeface="UD デジタル 教科書体 NK-B"/>
                <a:ea charset="-128" panose="02020700000000000000" pitchFamily="18" typeface="UD デジタル 教科書体 NK-B"/>
              </a:endParaRPr>
            </a:p>
            <a:p>
              <a:pPr>
                <a:lnSpc>
                  <a:spcPct val="150000"/>
                </a:lnSpc>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・その他の事項の理由については診断書及び状況報告書に記載のとおりです。</a:t>
              </a:r>
              <a:endParaRPr altLang="ja-JP" dirty="0" lang="en-US" sz="1600">
                <a:solidFill>
                  <a:srgbClr val="000000"/>
                </a:solidFill>
                <a:latin charset="-128" panose="02020700000000000000" pitchFamily="18" typeface="UD デジタル 教科書体 NK-B"/>
                <a:ea charset="-128" panose="02020700000000000000" pitchFamily="18" typeface="UD デジタル 教科書体 NK-B"/>
              </a:endParaRPr>
            </a:p>
          </p:txBody>
        </p:sp>
      </p:grpSp>
      <p:sp>
        <p:nvSpPr>
          <p:cNvPr id="11" name="テキスト ボックス 10">
            <a:extLst>
              <a:ext uri="{FF2B5EF4-FFF2-40B4-BE49-F238E27FC236}">
                <a16:creationId xmlns:a16="http://schemas.microsoft.com/office/drawing/2014/main" id="{36C0C508-6F2C-4CDD-8865-F7F7BC9A4100}"/>
              </a:ext>
            </a:extLst>
          </p:cNvPr>
          <p:cNvSpPr txBox="1"/>
          <p:nvPr/>
        </p:nvSpPr>
        <p:spPr>
          <a:xfrm>
            <a:off x="408000" y="1019696"/>
            <a:ext cx="11211501" cy="515603"/>
          </a:xfrm>
          <a:prstGeom prst="rect">
            <a:avLst/>
          </a:prstGeom>
          <a:solidFill>
            <a:srgbClr val="FFCC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0" wrap="square">
            <a:noAutofit/>
          </a:bodyPr>
          <a:lstStyle/>
          <a:p>
            <a:pPr lvl="0"/>
            <a:r>
              <a:rPr altLang="en-US" b="1" dirty="0" lang="ja-JP" sz="2400">
                <a:solidFill>
                  <a:schemeClr val="tx1"/>
                </a:solidFill>
                <a:latin charset="-128" panose="020B0600070205080204" pitchFamily="50" typeface="ＭＳ Ｐゴシック"/>
                <a:ea charset="-128" panose="020B0600070205080204" pitchFamily="50" typeface="ＭＳ Ｐゴシック"/>
              </a:rPr>
              <a:t>　　第３面「３．受験に際して配慮を希望する理由」</a:t>
            </a:r>
          </a:p>
        </p:txBody>
      </p:sp>
    </p:spTree>
    <p:extLst>
      <p:ext uri="{BB962C8B-B14F-4D97-AF65-F5344CB8AC3E}">
        <p14:creationId xmlns:p14="http://schemas.microsoft.com/office/powerpoint/2010/main" val="3863747821"/>
      </p:ext>
    </p:extLst>
  </p:cSld>
  <p:clrMapOvr>
    <a:masterClrMapping/>
  </p:clrMapOvr>
</p:sld>
</file>

<file path=ppt/theme/theme1.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268288" marR="0" indent="-268288" algn="l" defTabSz="914400" rtl="0" eaLnBrk="1" fontAlgn="base" latinLnBrk="0" hangingPunct="1">
          <a:lnSpc>
            <a:spcPct val="100000"/>
          </a:lnSpc>
          <a:spcBef>
            <a:spcPct val="20000"/>
          </a:spcBef>
          <a:spcAft>
            <a:spcPct val="0"/>
          </a:spcAft>
          <a:buClrTx/>
          <a:buSzTx/>
          <a:buFontTx/>
          <a:buNone/>
          <a:tabLst/>
          <a:defRPr kumimoji="1" lang="ja-JP" altLang="en-US" sz="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268288" marR="0" indent="-268288" algn="l" defTabSz="914400" rtl="0" eaLnBrk="1" fontAlgn="base" latinLnBrk="0" hangingPunct="1">
          <a:lnSpc>
            <a:spcPct val="100000"/>
          </a:lnSpc>
          <a:spcBef>
            <a:spcPct val="20000"/>
          </a:spcBef>
          <a:spcAft>
            <a:spcPct val="0"/>
          </a:spcAft>
          <a:buClrTx/>
          <a:buSzTx/>
          <a:buFontTx/>
          <a:buNone/>
          <a:tabLst/>
          <a:defRPr kumimoji="1" lang="ja-JP" altLang="en-US" sz="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5659</Words>
  <Application>Microsoft Office PowerPoint</Application>
  <PresentationFormat>ワイド画面</PresentationFormat>
  <Paragraphs>385</Paragraphs>
  <Slides>17</Slides>
  <Notes>17</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17</vt:i4>
      </vt:variant>
    </vt:vector>
  </HeadingPairs>
  <TitlesOfParts>
    <vt:vector size="30" baseType="lpstr">
      <vt:lpstr>HGSｺﾞｼｯｸE</vt:lpstr>
      <vt:lpstr>ＭＳ Ｐゴシック</vt:lpstr>
      <vt:lpstr>ＭＳ Ｐ明朝</vt:lpstr>
      <vt:lpstr>ＭＳ ゴシック</vt:lpstr>
      <vt:lpstr>ＭＳ 明朝</vt:lpstr>
      <vt:lpstr>UD デジタル 教科書体 NK-B</vt:lpstr>
      <vt:lpstr>メイリオ</vt:lpstr>
      <vt:lpstr>Arial</vt:lpstr>
      <vt:lpstr>Century</vt:lpstr>
      <vt:lpstr>Segoe UI</vt:lpstr>
      <vt:lpstr>Times New Roman</vt:lpstr>
      <vt:lpstr>Wingdings</vt:lpstr>
      <vt:lpstr>2_標準デザイン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2024-07-04T04:08:28Z</dcterms:created>
  <dcterms:modified xsi:type="dcterms:W3CDTF">2025-06-19T06:14:01Z</dcterms:modified>
  <cp:revision>1</cp:revision>
  <dc:title>03_申請書類作成上の留意点_R8.pptx</dc:title>
</cp:coreProperties>
</file>