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Master+xml" PartName="/ppt/slideMasters/slideMaster6.xml"/>
  <Override ContentType="application/vnd.openxmlformats-officedocument.presentationml.slideMaster+xml" PartName="/ppt/slideMasters/slideMaster7.xml"/>
  <Override ContentType="application/vnd.openxmlformats-officedocument.presentationml.slideMaster+xml" PartName="/ppt/slideMasters/slideMaster8.xml"/>
  <Override ContentType="application/vnd.openxmlformats-officedocument.presentationml.slideMaster+xml" PartName="/ppt/slideMasters/slideMaster9.xml"/>
  <Override ContentType="application/vnd.openxmlformats-officedocument.presentationml.slideMaster+xml" PartName="/ppt/slideMasters/slideMaster10.xml"/>
  <Override ContentType="application/vnd.openxmlformats-officedocument.presentationml.slideMaster+xml" PartName="/ppt/slideMasters/slideMaster11.xml"/>
  <Override ContentType="application/vnd.openxmlformats-officedocument.presentationml.slideMaster+xml" PartName="/ppt/slideMasters/slideMaster12.xml"/>
  <Override ContentType="application/vnd.openxmlformats-officedocument.presentationml.slideMaster+xml" PartName="/ppt/slideMasters/slideMaster13.xml"/>
  <Override ContentType="application/vnd.openxmlformats-officedocument.presentationml.slideMaster+xml" PartName="/ppt/slideMasters/slideMaster14.xml"/>
  <Override ContentType="application/vnd.openxmlformats-officedocument.presentationml.slideMaster+xml" PartName="/ppt/slideMasters/slideMaster15.xml"/>
  <Override ContentType="application/vnd.openxmlformats-officedocument.presentationml.slideMaster+xml" PartName="/ppt/slideMasters/slideMaster16.xml"/>
  <Override ContentType="application/vnd.openxmlformats-officedocument.presentationml.slideMaster+xml" PartName="/ppt/slideMasters/slideMaster17.xml"/>
  <Override ContentType="application/vnd.openxmlformats-officedocument.presentationml.slideMaster+xml" PartName="/ppt/slideMasters/slideMaster18.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theme+xml" PartName="/ppt/theme/theme7.xml"/>
  <Override ContentType="application/vnd.openxmlformats-officedocument.theme+xml" PartName="/ppt/theme/theme8.xml"/>
  <Override ContentType="application/vnd.openxmlformats-officedocument.theme+xml" PartName="/ppt/theme/theme9.xml"/>
  <Override ContentType="application/vnd.openxmlformats-officedocument.theme+xml" PartName="/ppt/theme/theme10.xml"/>
  <Override ContentType="application/vnd.openxmlformats-officedocument.theme+xml" PartName="/ppt/theme/theme11.xml"/>
  <Override ContentType="application/vnd.openxmlformats-officedocument.theme+xml" PartName="/ppt/theme/theme12.xml"/>
  <Override ContentType="application/vnd.openxmlformats-officedocument.theme+xml" PartName="/ppt/theme/theme13.xml"/>
  <Override ContentType="application/vnd.openxmlformats-officedocument.theme+xml" PartName="/ppt/theme/theme14.xml"/>
  <Override ContentType="application/vnd.openxmlformats-officedocument.theme+xml" PartName="/ppt/theme/theme15.xml"/>
  <Override ContentType="application/vnd.openxmlformats-officedocument.theme+xml" PartName="/ppt/theme/theme16.xml"/>
  <Override ContentType="application/vnd.openxmlformats-officedocument.theme+xml" PartName="/ppt/theme/theme17.xml"/>
  <Override ContentType="application/vnd.openxmlformats-officedocument.theme+xml" PartName="/ppt/theme/theme18.xml"/>
  <Override ContentType="application/vnd.openxmlformats-officedocument.theme+xml" PartName="/ppt/theme/theme19.xml"/>
  <Override ContentType="application/vnd.openxmlformats-officedocument.theme+xml" PartName="/ppt/theme/theme20.xml"/>
  <Override ContentType="application/vnd.openxmlformats-officedocument.presentationml.viewProps+xml" PartName="/ppt/viewProps.xml"/>
</Types>
</file>

<file path=_rels/.rels><?xml version="1.0" encoding="UTF-8" standalone="no"?><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5755" r:id="rId1"/>
    <p:sldMasterId id="2147485767" r:id="rId2"/>
    <p:sldMasterId id="2147486251" r:id="rId3"/>
    <p:sldMasterId id="2147486291" r:id="rId4"/>
    <p:sldMasterId id="2147483673" r:id="rId5"/>
    <p:sldMasterId id="2147486440" r:id="rId6"/>
    <p:sldMasterId id="2147486403" r:id="rId7"/>
    <p:sldMasterId id="2147486436" r:id="rId8"/>
    <p:sldMasterId id="2147483648" r:id="rId9"/>
    <p:sldMasterId id="2147486180" r:id="rId10"/>
    <p:sldMasterId id="2147486441" r:id="rId11"/>
    <p:sldMasterId id="2147486279" r:id="rId12"/>
    <p:sldMasterId id="2147483684" r:id="rId13"/>
    <p:sldMasterId id="2147485884" r:id="rId14"/>
    <p:sldMasterId id="2147485896" r:id="rId15"/>
    <p:sldMasterId id="2147486422" r:id="rId16"/>
    <p:sldMasterId id="2147486418" r:id="rId17"/>
    <p:sldMasterId id="2147485936" r:id="rId18"/>
  </p:sldMasterIdLst>
  <p:notesMasterIdLst>
    <p:notesMasterId r:id="rId51"/>
  </p:notesMasterIdLst>
  <p:handoutMasterIdLst>
    <p:handoutMasterId r:id="rId52"/>
  </p:handoutMasterIdLst>
  <p:sldIdLst>
    <p:sldId id="3172" r:id="rId19"/>
    <p:sldId id="3244" r:id="rId20"/>
    <p:sldId id="3450" r:id="rId21"/>
    <p:sldId id="3445" r:id="rId22"/>
    <p:sldId id="3446" r:id="rId23"/>
    <p:sldId id="3447" r:id="rId24"/>
    <p:sldId id="3449" r:id="rId25"/>
    <p:sldId id="3451" r:id="rId26"/>
    <p:sldId id="3452" r:id="rId27"/>
    <p:sldId id="3453" r:id="rId28"/>
    <p:sldId id="3454" r:id="rId29"/>
    <p:sldId id="3455" r:id="rId30"/>
    <p:sldId id="3425" r:id="rId31"/>
    <p:sldId id="3411" r:id="rId32"/>
    <p:sldId id="3412" r:id="rId33"/>
    <p:sldId id="3413" r:id="rId34"/>
    <p:sldId id="3353" r:id="rId35"/>
    <p:sldId id="3272" r:id="rId36"/>
    <p:sldId id="3431" r:id="rId37"/>
    <p:sldId id="3432" r:id="rId38"/>
    <p:sldId id="3433" r:id="rId39"/>
    <p:sldId id="3434" r:id="rId40"/>
    <p:sldId id="3435" r:id="rId41"/>
    <p:sldId id="3436" r:id="rId42"/>
    <p:sldId id="3437" r:id="rId43"/>
    <p:sldId id="3443" r:id="rId44"/>
    <p:sldId id="3444" r:id="rId45"/>
    <p:sldId id="3438" r:id="rId46"/>
    <p:sldId id="3439" r:id="rId47"/>
    <p:sldId id="3440" r:id="rId48"/>
    <p:sldId id="3441" r:id="rId49"/>
    <p:sldId id="3442" r:id="rId50"/>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2"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459F2D"/>
    <a:srgbClr val="385D8A"/>
    <a:srgbClr val="E6E6E6"/>
    <a:srgbClr val="A3D8FF"/>
    <a:srgbClr val="ECF8FA"/>
    <a:srgbClr val="BDE3FF"/>
    <a:srgbClr val="ADE2E9"/>
    <a:srgbClr val="C0E9EE"/>
    <a:srgbClr val="DEF3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05" autoAdjust="0"/>
    <p:restoredTop sz="0" autoAdjust="0"/>
  </p:normalViewPr>
  <p:slideViewPr>
    <p:cSldViewPr showGuides="1">
      <p:cViewPr varScale="1">
        <p:scale>
          <a:sx n="105" d="100"/>
          <a:sy n="105" d="100"/>
        </p:scale>
        <p:origin x="186" y="144"/>
      </p:cViewPr>
      <p:guideLst>
        <p:guide orient="horz" pos="2092"/>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0" d="100"/>
          <a:sy n="80" d="100"/>
        </p:scale>
        <p:origin x="4014" y="120"/>
      </p:cViewPr>
      <p:guideLst/>
    </p:cSldViewPr>
  </p:notesViewPr>
  <p:gridSpacing cx="36004" cy="36004"/>
</p:viewPr>
</file>

<file path=ppt/_rels/presentation.xml.rels><?xml version="1.0" encoding="UTF-8" standalone="no"?><Relationships xmlns="http://schemas.openxmlformats.org/package/2006/relationships"><Relationship Id="rId1" Target="slideMasters/slideMaster1.xml" Type="http://schemas.openxmlformats.org/officeDocument/2006/relationships/slideMaster"/><Relationship Id="rId10" Target="slideMasters/slideMaster10.xml" Type="http://schemas.openxmlformats.org/officeDocument/2006/relationships/slideMaster"/><Relationship Id="rId11" Target="slideMasters/slideMaster11.xml" Type="http://schemas.openxmlformats.org/officeDocument/2006/relationships/slideMaster"/><Relationship Id="rId12" Target="slideMasters/slideMaster12.xml" Type="http://schemas.openxmlformats.org/officeDocument/2006/relationships/slideMaster"/><Relationship Id="rId13" Target="slideMasters/slideMaster13.xml" Type="http://schemas.openxmlformats.org/officeDocument/2006/relationships/slideMaster"/><Relationship Id="rId14" Target="slideMasters/slideMaster14.xml" Type="http://schemas.openxmlformats.org/officeDocument/2006/relationships/slideMaster"/><Relationship Id="rId15" Target="slideMasters/slideMaster15.xml" Type="http://schemas.openxmlformats.org/officeDocument/2006/relationships/slideMaster"/><Relationship Id="rId16" Target="slideMasters/slideMaster16.xml" Type="http://schemas.openxmlformats.org/officeDocument/2006/relationships/slideMaster"/><Relationship Id="rId17" Target="slideMasters/slideMaster17.xml" Type="http://schemas.openxmlformats.org/officeDocument/2006/relationships/slideMaster"/><Relationship Id="rId18" Target="slideMasters/slideMaster18.xml" Type="http://schemas.openxmlformats.org/officeDocument/2006/relationships/slideMaster"/><Relationship Id="rId19" Target="slides/slide1.xml" Type="http://schemas.openxmlformats.org/officeDocument/2006/relationships/slide"/><Relationship Id="rId2" Target="slideMasters/slideMaster2.xml" Type="http://schemas.openxmlformats.org/officeDocument/2006/relationships/slideMaster"/><Relationship Id="rId20" Target="slides/slide2.xml" Type="http://schemas.openxmlformats.org/officeDocument/2006/relationships/slide"/><Relationship Id="rId21" Target="slides/slide3.xml" Type="http://schemas.openxmlformats.org/officeDocument/2006/relationships/slide"/><Relationship Id="rId22" Target="slides/slide4.xml" Type="http://schemas.openxmlformats.org/officeDocument/2006/relationships/slide"/><Relationship Id="rId23" Target="slides/slide5.xml" Type="http://schemas.openxmlformats.org/officeDocument/2006/relationships/slide"/><Relationship Id="rId24" Target="slides/slide6.xml" Type="http://schemas.openxmlformats.org/officeDocument/2006/relationships/slide"/><Relationship Id="rId25" Target="slides/slide7.xml" Type="http://schemas.openxmlformats.org/officeDocument/2006/relationships/slide"/><Relationship Id="rId26" Target="slides/slide8.xml" Type="http://schemas.openxmlformats.org/officeDocument/2006/relationships/slide"/><Relationship Id="rId27" Target="slides/slide9.xml" Type="http://schemas.openxmlformats.org/officeDocument/2006/relationships/slide"/><Relationship Id="rId28" Target="slides/slide10.xml" Type="http://schemas.openxmlformats.org/officeDocument/2006/relationships/slide"/><Relationship Id="rId29" Target="slides/slide11.xml" Type="http://schemas.openxmlformats.org/officeDocument/2006/relationships/slide"/><Relationship Id="rId3" Target="slideMasters/slideMaster3.xml" Type="http://schemas.openxmlformats.org/officeDocument/2006/relationships/slideMaster"/><Relationship Id="rId30" Target="slides/slide12.xml" Type="http://schemas.openxmlformats.org/officeDocument/2006/relationships/slide"/><Relationship Id="rId31" Target="slides/slide13.xml" Type="http://schemas.openxmlformats.org/officeDocument/2006/relationships/slide"/><Relationship Id="rId32" Target="slides/slide14.xml" Type="http://schemas.openxmlformats.org/officeDocument/2006/relationships/slide"/><Relationship Id="rId33" Target="slides/slide15.xml" Type="http://schemas.openxmlformats.org/officeDocument/2006/relationships/slide"/><Relationship Id="rId34" Target="slides/slide16.xml" Type="http://schemas.openxmlformats.org/officeDocument/2006/relationships/slide"/><Relationship Id="rId35" Target="slides/slide17.xml" Type="http://schemas.openxmlformats.org/officeDocument/2006/relationships/slide"/><Relationship Id="rId36" Target="slides/slide18.xml" Type="http://schemas.openxmlformats.org/officeDocument/2006/relationships/slide"/><Relationship Id="rId37" Target="slides/slide19.xml" Type="http://schemas.openxmlformats.org/officeDocument/2006/relationships/slide"/><Relationship Id="rId38" Target="slides/slide20.xml" Type="http://schemas.openxmlformats.org/officeDocument/2006/relationships/slide"/><Relationship Id="rId39" Target="slides/slide21.xml" Type="http://schemas.openxmlformats.org/officeDocument/2006/relationships/slide"/><Relationship Id="rId4" Target="slideMasters/slideMaster4.xml" Type="http://schemas.openxmlformats.org/officeDocument/2006/relationships/slideMaster"/><Relationship Id="rId40" Target="slides/slide22.xml" Type="http://schemas.openxmlformats.org/officeDocument/2006/relationships/slide"/><Relationship Id="rId41" Target="slides/slide23.xml" Type="http://schemas.openxmlformats.org/officeDocument/2006/relationships/slide"/><Relationship Id="rId42" Target="slides/slide24.xml" Type="http://schemas.openxmlformats.org/officeDocument/2006/relationships/slide"/><Relationship Id="rId43" Target="slides/slide25.xml" Type="http://schemas.openxmlformats.org/officeDocument/2006/relationships/slide"/><Relationship Id="rId44" Target="slides/slide26.xml" Type="http://schemas.openxmlformats.org/officeDocument/2006/relationships/slide"/><Relationship Id="rId45" Target="slides/slide27.xml" Type="http://schemas.openxmlformats.org/officeDocument/2006/relationships/slide"/><Relationship Id="rId46" Target="slides/slide28.xml" Type="http://schemas.openxmlformats.org/officeDocument/2006/relationships/slide"/><Relationship Id="rId47" Target="slides/slide29.xml" Type="http://schemas.openxmlformats.org/officeDocument/2006/relationships/slide"/><Relationship Id="rId48" Target="slides/slide30.xml" Type="http://schemas.openxmlformats.org/officeDocument/2006/relationships/slide"/><Relationship Id="rId49" Target="slides/slide31.xml" Type="http://schemas.openxmlformats.org/officeDocument/2006/relationships/slide"/><Relationship Id="rId5" Target="slideMasters/slideMaster5.xml" Type="http://schemas.openxmlformats.org/officeDocument/2006/relationships/slideMaster"/><Relationship Id="rId50" Target="slides/slide32.xml" Type="http://schemas.openxmlformats.org/officeDocument/2006/relationships/slide"/><Relationship Id="rId51" Target="notesMasters/notesMaster1.xml" Type="http://schemas.openxmlformats.org/officeDocument/2006/relationships/notesMaster"/><Relationship Id="rId52" Target="handoutMasters/handoutMaster1.xml" Type="http://schemas.openxmlformats.org/officeDocument/2006/relationships/handoutMaster"/><Relationship Id="rId53" Target="commentAuthors.xml" Type="http://schemas.openxmlformats.org/officeDocument/2006/relationships/commentAuthors"/><Relationship Id="rId54" Target="presProps.xml" Type="http://schemas.openxmlformats.org/officeDocument/2006/relationships/presProps"/><Relationship Id="rId55" Target="viewProps.xml" Type="http://schemas.openxmlformats.org/officeDocument/2006/relationships/viewProps"/><Relationship Id="rId56" Target="theme/theme1.xml" Type="http://schemas.openxmlformats.org/officeDocument/2006/relationships/theme"/><Relationship Id="rId57" Target="tableStyles.xml" Type="http://schemas.openxmlformats.org/officeDocument/2006/relationships/tableStyles"/><Relationship Id="rId6" Target="slideMasters/slideMaster6.xml" Type="http://schemas.openxmlformats.org/officeDocument/2006/relationships/slideMaster"/><Relationship Id="rId7" Target="slideMasters/slideMaster7.xml" Type="http://schemas.openxmlformats.org/officeDocument/2006/relationships/slideMaster"/><Relationship Id="rId8" Target="slideMasters/slideMaster8.xml" Type="http://schemas.openxmlformats.org/officeDocument/2006/relationships/slideMaster"/><Relationship Id="rId9" Target="slideMasters/slideMaster9.xml" Type="http://schemas.openxmlformats.org/officeDocument/2006/relationships/slideMaster"/></Relationships>
</file>

<file path=ppt/handoutMasters/_rels/handoutMaster1.xml.rels><?xml version="1.0" encoding="UTF-8" standalone="no"?><Relationships xmlns="http://schemas.openxmlformats.org/package/2006/relationships"><Relationship Id="rId1" Target="../theme/theme20.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6868E26-06C8-413D-BB78-1F8898F6B19D}"/>
              </a:ext>
            </a:extLst>
          </p:cNvPr>
          <p:cNvSpPr>
            <a:spLocks noGrp="1"/>
          </p:cNvSpPr>
          <p:nvPr>
            <p:ph type="hdr" sz="quarter"/>
          </p:nvPr>
        </p:nvSpPr>
        <p:spPr>
          <a:xfrm>
            <a:off x="0" y="4"/>
            <a:ext cx="2950263" cy="498475"/>
          </a:xfrm>
          <a:prstGeom prst="rect">
            <a:avLst/>
          </a:prstGeom>
        </p:spPr>
        <p:txBody>
          <a:bodyPr vert="horz" lIns="91416" tIns="45709" rIns="91416" bIns="45709"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47371BA5-ED73-4BE5-934C-02581EDE780A}"/>
              </a:ext>
            </a:extLst>
          </p:cNvPr>
          <p:cNvSpPr>
            <a:spLocks noGrp="1"/>
          </p:cNvSpPr>
          <p:nvPr>
            <p:ph type="dt" sz="quarter" idx="1"/>
          </p:nvPr>
        </p:nvSpPr>
        <p:spPr>
          <a:xfrm>
            <a:off x="3855350" y="4"/>
            <a:ext cx="2950263" cy="498475"/>
          </a:xfrm>
          <a:prstGeom prst="rect">
            <a:avLst/>
          </a:prstGeom>
        </p:spPr>
        <p:txBody>
          <a:bodyPr vert="horz" lIns="91416" tIns="45709" rIns="91416" bIns="45709" rtlCol="0"/>
          <a:lstStyle>
            <a:lvl1pPr algn="r">
              <a:defRPr sz="1200"/>
            </a:lvl1pPr>
          </a:lstStyle>
          <a:p>
            <a:fld id="{FA9B527F-BF61-4DFD-AE3D-FFD082408250}" type="datetimeFigureOut">
              <a:rPr kumimoji="1" lang="ja-JP" altLang="en-US" smtClean="0"/>
              <a:t>2024/7/9</a:t>
            </a:fld>
            <a:endParaRPr kumimoji="1" lang="ja-JP" altLang="en-US"/>
          </a:p>
        </p:txBody>
      </p:sp>
      <p:sp>
        <p:nvSpPr>
          <p:cNvPr id="4" name="フッター プレースホルダー 3">
            <a:extLst>
              <a:ext uri="{FF2B5EF4-FFF2-40B4-BE49-F238E27FC236}">
                <a16:creationId xmlns:a16="http://schemas.microsoft.com/office/drawing/2014/main" id="{B17DD83F-530F-4B9F-A71E-9DAD70C2D1B1}"/>
              </a:ext>
            </a:extLst>
          </p:cNvPr>
          <p:cNvSpPr>
            <a:spLocks noGrp="1"/>
          </p:cNvSpPr>
          <p:nvPr>
            <p:ph type="ftr" sz="quarter" idx="2"/>
          </p:nvPr>
        </p:nvSpPr>
        <p:spPr>
          <a:xfrm>
            <a:off x="0" y="9440866"/>
            <a:ext cx="2950263" cy="498475"/>
          </a:xfrm>
          <a:prstGeom prst="rect">
            <a:avLst/>
          </a:prstGeom>
        </p:spPr>
        <p:txBody>
          <a:bodyPr vert="horz" lIns="91416" tIns="45709" rIns="91416" bIns="45709"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3A52C99C-B7CC-4EAD-B906-D4F7A09A7EB2}"/>
              </a:ext>
            </a:extLst>
          </p:cNvPr>
          <p:cNvSpPr>
            <a:spLocks noGrp="1"/>
          </p:cNvSpPr>
          <p:nvPr>
            <p:ph type="sldNum" sz="quarter" idx="3"/>
          </p:nvPr>
        </p:nvSpPr>
        <p:spPr>
          <a:xfrm>
            <a:off x="3855350" y="9440866"/>
            <a:ext cx="2950263" cy="498475"/>
          </a:xfrm>
          <a:prstGeom prst="rect">
            <a:avLst/>
          </a:prstGeom>
        </p:spPr>
        <p:txBody>
          <a:bodyPr vert="horz" lIns="91416" tIns="45709" rIns="91416" bIns="45709" rtlCol="0" anchor="b"/>
          <a:lstStyle>
            <a:lvl1pPr algn="r">
              <a:defRPr sz="1200"/>
            </a:lvl1pPr>
          </a:lstStyle>
          <a:p>
            <a:fld id="{936441AA-5224-4AE8-BE5A-F27D5B67B933}" type="slidenum">
              <a:rPr kumimoji="1" lang="ja-JP" altLang="en-US" smtClean="0"/>
              <a:t>‹#›</a:t>
            </a:fld>
            <a:endParaRPr kumimoji="1" lang="ja-JP" altLang="en-US"/>
          </a:p>
        </p:txBody>
      </p:sp>
    </p:spTree>
    <p:extLst>
      <p:ext uri="{BB962C8B-B14F-4D97-AF65-F5344CB8AC3E}">
        <p14:creationId xmlns:p14="http://schemas.microsoft.com/office/powerpoint/2010/main" val="16709987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no"?><Relationships xmlns="http://schemas.openxmlformats.org/package/2006/relationships"><Relationship Id="rId1" Target="../theme/theme19.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950263" cy="498475"/>
          </a:xfrm>
          <a:prstGeom prst="rect">
            <a:avLst/>
          </a:prstGeom>
        </p:spPr>
        <p:txBody>
          <a:bodyPr vert="horz" lIns="91398" tIns="45699" rIns="91398" bIns="4569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350" y="4"/>
            <a:ext cx="2950263" cy="498475"/>
          </a:xfrm>
          <a:prstGeom prst="rect">
            <a:avLst/>
          </a:prstGeom>
        </p:spPr>
        <p:txBody>
          <a:bodyPr vert="horz" lIns="91398" tIns="45699" rIns="91398" bIns="45699" rtlCol="0"/>
          <a:lstStyle>
            <a:lvl1pPr algn="r">
              <a:defRPr sz="1200"/>
            </a:lvl1pPr>
          </a:lstStyle>
          <a:p>
            <a:fld id="{027CF3EB-F5F6-442B-95C5-EB99D2781B18}" type="datetimeFigureOut">
              <a:rPr kumimoji="1" lang="ja-JP" altLang="en-US" smtClean="0"/>
              <a:t>2024/7/9</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398" tIns="45699" rIns="91398" bIns="45699" rtlCol="0" anchor="ctr"/>
          <a:lstStyle/>
          <a:p>
            <a:endParaRPr lang="ja-JP" altLang="en-US"/>
          </a:p>
        </p:txBody>
      </p:sp>
      <p:sp>
        <p:nvSpPr>
          <p:cNvPr id="5" name="ノート プレースホルダー 4"/>
          <p:cNvSpPr>
            <a:spLocks noGrp="1"/>
          </p:cNvSpPr>
          <p:nvPr>
            <p:ph type="body" sz="quarter" idx="3"/>
          </p:nvPr>
        </p:nvSpPr>
        <p:spPr>
          <a:xfrm>
            <a:off x="681203" y="4783145"/>
            <a:ext cx="5444806" cy="3913187"/>
          </a:xfrm>
          <a:prstGeom prst="rect">
            <a:avLst/>
          </a:prstGeom>
        </p:spPr>
        <p:txBody>
          <a:bodyPr vert="horz" lIns="91398" tIns="45699" rIns="91398" bIns="4569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8"/>
            <a:ext cx="2950263" cy="498475"/>
          </a:xfrm>
          <a:prstGeom prst="rect">
            <a:avLst/>
          </a:prstGeom>
        </p:spPr>
        <p:txBody>
          <a:bodyPr vert="horz" lIns="91398" tIns="45699" rIns="91398" bIns="4569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350" y="9440868"/>
            <a:ext cx="2950263" cy="498475"/>
          </a:xfrm>
          <a:prstGeom prst="rect">
            <a:avLst/>
          </a:prstGeom>
        </p:spPr>
        <p:txBody>
          <a:bodyPr vert="horz" lIns="91398" tIns="45699" rIns="91398" bIns="45699" rtlCol="0" anchor="b"/>
          <a:lstStyle>
            <a:lvl1pPr algn="r">
              <a:defRPr sz="1200"/>
            </a:lvl1pPr>
          </a:lstStyle>
          <a:p>
            <a:fld id="{99ABAAA2-307A-4809-AAA3-4A3D08AA1F36}" type="slidenum">
              <a:rPr kumimoji="1" lang="ja-JP" altLang="en-US" smtClean="0"/>
              <a:t>‹#›</a:t>
            </a:fld>
            <a:endParaRPr kumimoji="1" lang="ja-JP" altLang="en-US"/>
          </a:p>
        </p:txBody>
      </p:sp>
    </p:spTree>
    <p:extLst>
      <p:ext uri="{BB962C8B-B14F-4D97-AF65-F5344CB8AC3E}">
        <p14:creationId xmlns:p14="http://schemas.microsoft.com/office/powerpoint/2010/main" val="173347255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1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1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1.xml" Type="http://schemas.openxmlformats.org/officeDocument/2006/relationships/slide"/></Relationships>
</file>

<file path=ppt/notesSlides/_rels/notesSlide1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6.xml" Type="http://schemas.openxmlformats.org/officeDocument/2006/relationships/slide"/></Relationships>
</file>

<file path=ppt/notesSlides/_rels/notesSlide1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7.xml" Type="http://schemas.openxmlformats.org/officeDocument/2006/relationships/slide"/></Relationships>
</file>

<file path=ppt/notesSlides/_rels/notesSlide1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8.xml" Type="http://schemas.openxmlformats.org/officeDocument/2006/relationships/slide"/></Relationships>
</file>

<file path=ppt/notesSlides/_rels/notesSlide1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9.xml" Type="http://schemas.openxmlformats.org/officeDocument/2006/relationships/slide"/></Relationships>
</file>

<file path=ppt/notesSlides/_rels/notesSlide1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30.xml" Type="http://schemas.openxmlformats.org/officeDocument/2006/relationships/slide"/></Relationships>
</file>

<file path=ppt/notesSlides/_rels/notesSlide18.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32.xml" Type="http://schemas.openxmlformats.org/officeDocument/2006/relationships/slide"/></Relationships>
</file>

<file path=ppt/notesSlides/_rels/notesSlide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8.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9.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9ABAAA2-307A-4809-AAA3-4A3D08AA1F36}" type="slidenum">
              <a:rPr kumimoji="1" lang="ja-JP" altLang="en-US" smtClean="0"/>
              <a:t>0</a:t>
            </a:fld>
            <a:endParaRPr kumimoji="1" lang="ja-JP" altLang="en-US"/>
          </a:p>
        </p:txBody>
      </p:sp>
    </p:spTree>
    <p:extLst>
      <p:ext uri="{BB962C8B-B14F-4D97-AF65-F5344CB8AC3E}">
        <p14:creationId xmlns:p14="http://schemas.microsoft.com/office/powerpoint/2010/main" val="197321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46125" y="1350963"/>
            <a:ext cx="5264150" cy="36464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34179" rtl="0" eaLnBrk="1" fontAlgn="auto" latinLnBrk="0" hangingPunct="1">
              <a:lnSpc>
                <a:spcPct val="100000"/>
              </a:lnSpc>
              <a:spcBef>
                <a:spcPts val="0"/>
              </a:spcBef>
              <a:spcAft>
                <a:spcPts val="0"/>
              </a:spcAft>
              <a:buClrTx/>
              <a:buSzTx/>
              <a:buFontTx/>
              <a:buNone/>
              <a:tabLst/>
              <a:defRPr/>
            </a:pPr>
            <a:fld id="{EDEE4FB8-13CF-4E72-953D-8B9F2F43337E}" type="slidenum">
              <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pPr marL="0" marR="0" lvl="0" indent="0" algn="r" defTabSz="934179" rtl="0" eaLnBrk="1" fontAlgn="auto" latinLnBrk="0" hangingPunct="1">
                <a:lnSpc>
                  <a:spcPct val="100000"/>
                </a:lnSpc>
                <a:spcBef>
                  <a:spcPts val="0"/>
                </a:spcBef>
                <a:spcAft>
                  <a:spcPts val="0"/>
                </a:spcAft>
                <a:buClrTx/>
                <a:buSzTx/>
                <a:buFontTx/>
                <a:buNone/>
                <a:tabLst/>
                <a:defRPr/>
              </a:pPr>
              <a:t>18</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7359865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46125" y="1350963"/>
            <a:ext cx="5264150" cy="36464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34179" rtl="0" eaLnBrk="1" fontAlgn="auto" latinLnBrk="0" hangingPunct="1">
              <a:lnSpc>
                <a:spcPct val="100000"/>
              </a:lnSpc>
              <a:spcBef>
                <a:spcPts val="0"/>
              </a:spcBef>
              <a:spcAft>
                <a:spcPts val="0"/>
              </a:spcAft>
              <a:buClrTx/>
              <a:buSzTx/>
              <a:buFontTx/>
              <a:buNone/>
              <a:tabLst/>
              <a:defRPr/>
            </a:pPr>
            <a:fld id="{EDEE4FB8-13CF-4E72-953D-8B9F2F43337E}" type="slidenum">
              <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pPr marL="0" marR="0" lvl="0" indent="0" algn="r" defTabSz="934179" rtl="0" eaLnBrk="1" fontAlgn="auto" latinLnBrk="0" hangingPunct="1">
                <a:lnSpc>
                  <a:spcPct val="100000"/>
                </a:lnSpc>
                <a:spcBef>
                  <a:spcPts val="0"/>
                </a:spcBef>
                <a:spcAft>
                  <a:spcPts val="0"/>
                </a:spcAft>
                <a:buClrTx/>
                <a:buSzTx/>
                <a:buFontTx/>
                <a:buNone/>
                <a:tabLst/>
                <a:defRPr/>
              </a:pPr>
              <a:t>19</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5939650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46125" y="1350963"/>
            <a:ext cx="5264150" cy="36464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34179" rtl="0" eaLnBrk="1" fontAlgn="auto" latinLnBrk="0" hangingPunct="1">
              <a:lnSpc>
                <a:spcPct val="100000"/>
              </a:lnSpc>
              <a:spcBef>
                <a:spcPts val="0"/>
              </a:spcBef>
              <a:spcAft>
                <a:spcPts val="0"/>
              </a:spcAft>
              <a:buClrTx/>
              <a:buSzTx/>
              <a:buFontTx/>
              <a:buNone/>
              <a:tabLst/>
              <a:defRPr/>
            </a:pPr>
            <a:fld id="{EDEE4FB8-13CF-4E72-953D-8B9F2F43337E}" type="slidenum">
              <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pPr marL="0" marR="0" lvl="0" indent="0" algn="r" defTabSz="934179" rtl="0" eaLnBrk="1" fontAlgn="auto" latinLnBrk="0" hangingPunct="1">
                <a:lnSpc>
                  <a:spcPct val="100000"/>
                </a:lnSpc>
                <a:spcBef>
                  <a:spcPts val="0"/>
                </a:spcBef>
                <a:spcAft>
                  <a:spcPts val="0"/>
                </a:spcAft>
                <a:buClrTx/>
                <a:buSzTx/>
                <a:buFontTx/>
                <a:buNone/>
                <a:tabLst/>
                <a:defRPr/>
              </a:pPr>
              <a:t>20</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1837354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242" rtl="0" eaLnBrk="1" fontAlgn="auto" latinLnBrk="0" hangingPunct="1">
              <a:lnSpc>
                <a:spcPct val="100000"/>
              </a:lnSpc>
              <a:spcBef>
                <a:spcPts val="0"/>
              </a:spcBef>
              <a:spcAft>
                <a:spcPts val="0"/>
              </a:spcAft>
              <a:buClrTx/>
              <a:buSzTx/>
              <a:buFontTx/>
              <a:buNone/>
              <a:tabLst/>
              <a:defRPr/>
            </a:pPr>
            <a:fld id="{99ABAAA2-307A-4809-AAA3-4A3D08AA1F36}" type="slidenum">
              <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pPr marL="0" marR="0" lvl="0" indent="0" algn="r" defTabSz="914242" rtl="0" eaLnBrk="1" fontAlgn="auto" latinLnBrk="0" hangingPunct="1">
                <a:lnSpc>
                  <a:spcPct val="100000"/>
                </a:lnSpc>
                <a:spcBef>
                  <a:spcPts val="0"/>
                </a:spcBef>
                <a:spcAft>
                  <a:spcPts val="0"/>
                </a:spcAft>
                <a:buClrTx/>
                <a:buSzTx/>
                <a:buFontTx/>
                <a:buNone/>
                <a:tabLst/>
                <a:defRPr/>
              </a:pPr>
              <a:t>25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3711097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242" rtl="0" eaLnBrk="1" fontAlgn="auto" latinLnBrk="0" hangingPunct="1">
              <a:lnSpc>
                <a:spcPct val="100000"/>
              </a:lnSpc>
              <a:spcBef>
                <a:spcPts val="0"/>
              </a:spcBef>
              <a:spcAft>
                <a:spcPts val="0"/>
              </a:spcAft>
              <a:buClrTx/>
              <a:buSzTx/>
              <a:buFontTx/>
              <a:buNone/>
              <a:tabLst/>
              <a:defRPr/>
            </a:pPr>
            <a:fld id="{99ABAAA2-307A-4809-AAA3-4A3D08AA1F36}" type="slidenum">
              <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pPr marL="0" marR="0" lvl="0" indent="0" algn="r" defTabSz="914242" rtl="0" eaLnBrk="1" fontAlgn="auto" latinLnBrk="0" hangingPunct="1">
                <a:lnSpc>
                  <a:spcPct val="100000"/>
                </a:lnSpc>
                <a:spcBef>
                  <a:spcPts val="0"/>
                </a:spcBef>
                <a:spcAft>
                  <a:spcPts val="0"/>
                </a:spcAft>
                <a:buClrTx/>
                <a:buSzTx/>
                <a:buFontTx/>
                <a:buNone/>
                <a:tabLst/>
                <a:defRPr/>
              </a:pPr>
              <a:t>26</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3711097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pPr defTabSz="914166">
              <a:defRPr/>
            </a:pPr>
            <a:fld id="{99ABAAA2-307A-4809-AAA3-4A3D08AA1F36}" type="slidenum">
              <a:rPr kumimoji="1" lang="ja-JP" altLang="en-US">
                <a:solidFill>
                  <a:prstClr val="black"/>
                </a:solidFill>
                <a:latin typeface="Calibri"/>
                <a:ea typeface="ＭＳ Ｐゴシック" panose="020B0600070205080204" pitchFamily="50" charset="-128"/>
              </a:rPr>
              <a:pPr defTabSz="914166">
                <a:defRPr/>
              </a:pPr>
              <a:t>27</a:t>
            </a:fld>
            <a:endParaRPr kumimoji="1"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40154198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242" rtl="0" eaLnBrk="1" fontAlgn="auto" latinLnBrk="0" hangingPunct="1">
              <a:lnSpc>
                <a:spcPct val="100000"/>
              </a:lnSpc>
              <a:spcBef>
                <a:spcPts val="0"/>
              </a:spcBef>
              <a:spcAft>
                <a:spcPts val="0"/>
              </a:spcAft>
              <a:buClrTx/>
              <a:buSzTx/>
              <a:buFontTx/>
              <a:buNone/>
              <a:tabLst/>
              <a:defRPr/>
            </a:pPr>
            <a:fld id="{99ABAAA2-307A-4809-AAA3-4A3D08AA1F36}" type="slidenum">
              <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pPr marL="0" marR="0" lvl="0" indent="0" algn="r" defTabSz="914242" rtl="0" eaLnBrk="1" fontAlgn="auto" latinLnBrk="0" hangingPunct="1">
                <a:lnSpc>
                  <a:spcPct val="100000"/>
                </a:lnSpc>
                <a:spcBef>
                  <a:spcPts val="0"/>
                </a:spcBef>
                <a:spcAft>
                  <a:spcPts val="0"/>
                </a:spcAft>
                <a:buClrTx/>
                <a:buSzTx/>
                <a:buFontTx/>
                <a:buNone/>
                <a:tabLst/>
                <a:defRPr/>
              </a:pPr>
              <a:t>28</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6694065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162" rtl="0" eaLnBrk="1" fontAlgn="auto" latinLnBrk="0" hangingPunct="1">
              <a:lnSpc>
                <a:spcPct val="100000"/>
              </a:lnSpc>
              <a:spcBef>
                <a:spcPts val="0"/>
              </a:spcBef>
              <a:spcAft>
                <a:spcPts val="0"/>
              </a:spcAft>
              <a:buClrTx/>
              <a:buSzTx/>
              <a:buFontTx/>
              <a:buNone/>
              <a:tabLst/>
              <a:defRPr/>
            </a:pPr>
            <a:fld id="{99ABAAA2-307A-4809-AAA3-4A3D08AA1F36}"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162" rtl="0" eaLnBrk="1" fontAlgn="auto" latinLnBrk="0" hangingPunct="1">
                <a:lnSpc>
                  <a:spcPct val="100000"/>
                </a:lnSpc>
                <a:spcBef>
                  <a:spcPts val="0"/>
                </a:spcBef>
                <a:spcAft>
                  <a:spcPts val="0"/>
                </a:spcAft>
                <a:buClrTx/>
                <a:buSzTx/>
                <a:buFontTx/>
                <a:buNone/>
                <a:tabLst/>
                <a:defRPr/>
              </a:pPr>
              <a:t>29</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4513593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pPr defTabSz="914166">
              <a:defRPr/>
            </a:pPr>
            <a:fld id="{99ABAAA2-307A-4809-AAA3-4A3D08AA1F36}" type="slidenum">
              <a:rPr kumimoji="1" lang="ja-JP" altLang="en-US">
                <a:solidFill>
                  <a:prstClr val="black"/>
                </a:solidFill>
                <a:latin typeface="Calibri"/>
                <a:ea typeface="ＭＳ Ｐゴシック" panose="020B0600070205080204" pitchFamily="50" charset="-128"/>
              </a:rPr>
              <a:pPr defTabSz="914166">
                <a:defRPr/>
              </a:pPr>
              <a:t>31</a:t>
            </a:fld>
            <a:endParaRPr kumimoji="1"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775818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0058" rtl="0" eaLnBrk="1" fontAlgn="auto" latinLnBrk="0" hangingPunct="1">
              <a:lnSpc>
                <a:spcPct val="100000"/>
              </a:lnSpc>
              <a:spcBef>
                <a:spcPts val="0"/>
              </a:spcBef>
              <a:spcAft>
                <a:spcPts val="0"/>
              </a:spcAft>
              <a:buClrTx/>
              <a:buSzTx/>
              <a:buFontTx/>
              <a:buNone/>
              <a:tabLst/>
              <a:defRPr/>
            </a:pPr>
            <a:fld id="{EDEE4FB8-13CF-4E72-953D-8B9F2F43337E}" type="slidenum">
              <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pPr marL="0" marR="0" lvl="0" indent="0" algn="r" defTabSz="910058"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979389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ABAAA2-307A-4809-AAA3-4A3D08AA1F3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571109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9FEE0F0-8A88-477D-B851-E1EE9384C8BA}" type="slidenum">
              <a:rPr kumimoji="1" lang="ja-JP" altLang="en-US" smtClean="0"/>
              <a:t>10</a:t>
            </a:fld>
            <a:endParaRPr kumimoji="1" lang="ja-JP" altLang="en-US"/>
          </a:p>
        </p:txBody>
      </p:sp>
    </p:spTree>
    <p:extLst>
      <p:ext uri="{BB962C8B-B14F-4D97-AF65-F5344CB8AC3E}">
        <p14:creationId xmlns:p14="http://schemas.microsoft.com/office/powerpoint/2010/main" val="3761670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0058" rtl="0" eaLnBrk="1" fontAlgn="auto" latinLnBrk="0" hangingPunct="1">
              <a:lnSpc>
                <a:spcPct val="100000"/>
              </a:lnSpc>
              <a:spcBef>
                <a:spcPts val="0"/>
              </a:spcBef>
              <a:spcAft>
                <a:spcPts val="0"/>
              </a:spcAft>
              <a:buClrTx/>
              <a:buSzTx/>
              <a:buFontTx/>
              <a:buNone/>
              <a:tabLst/>
              <a:defRPr/>
            </a:pPr>
            <a:fld id="{EDEE4FB8-13CF-4E72-953D-8B9F2F43337E}" type="slidenum">
              <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pPr marL="0" marR="0" lvl="0" indent="0" algn="r" defTabSz="910058"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745635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ABAAA2-307A-4809-AAA3-4A3D08AA1F3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709796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46125" y="1350963"/>
            <a:ext cx="5264150" cy="36464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34179" rtl="0" eaLnBrk="1" fontAlgn="auto" latinLnBrk="0" hangingPunct="1">
              <a:lnSpc>
                <a:spcPct val="100000"/>
              </a:lnSpc>
              <a:spcBef>
                <a:spcPts val="0"/>
              </a:spcBef>
              <a:spcAft>
                <a:spcPts val="0"/>
              </a:spcAft>
              <a:buClrTx/>
              <a:buSzTx/>
              <a:buFontTx/>
              <a:buNone/>
              <a:tabLst/>
              <a:defRPr/>
            </a:pPr>
            <a:fld id="{EDEE4FB8-13CF-4E72-953D-8B9F2F43337E}" type="slidenum">
              <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pPr marL="0" marR="0" lvl="0" indent="0" algn="r" defTabSz="934179" rtl="0" eaLnBrk="1" fontAlgn="auto" latinLnBrk="0" hangingPunct="1">
                <a:lnSpc>
                  <a:spcPct val="100000"/>
                </a:lnSpc>
                <a:spcBef>
                  <a:spcPts val="0"/>
                </a:spcBef>
                <a:spcAft>
                  <a:spcPts val="0"/>
                </a:spcAft>
                <a:buClrTx/>
                <a:buSzTx/>
                <a:buFontTx/>
                <a:buNone/>
                <a:tabLst/>
                <a:defRPr/>
              </a:pPr>
              <a:t>15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6610735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0058" rtl="0" eaLnBrk="1" fontAlgn="auto" latinLnBrk="0" hangingPunct="1">
              <a:lnSpc>
                <a:spcPct val="100000"/>
              </a:lnSpc>
              <a:spcBef>
                <a:spcPts val="0"/>
              </a:spcBef>
              <a:spcAft>
                <a:spcPts val="0"/>
              </a:spcAft>
              <a:buClrTx/>
              <a:buSzTx/>
              <a:buFontTx/>
              <a:buNone/>
              <a:tabLst/>
              <a:defRPr/>
            </a:pPr>
            <a:fld id="{EDEE4FB8-13CF-4E72-953D-8B9F2F43337E}" type="slidenum">
              <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pPr marL="0" marR="0" lvl="0" indent="0" algn="r" defTabSz="910058" rtl="0" eaLnBrk="1" fontAlgn="auto" latinLnBrk="0" hangingPunct="1">
                <a:lnSpc>
                  <a:spcPct val="100000"/>
                </a:lnSpc>
                <a:spcBef>
                  <a:spcPts val="0"/>
                </a:spcBef>
                <a:spcAft>
                  <a:spcPts val="0"/>
                </a:spcAft>
                <a:buClrTx/>
                <a:buSzTx/>
                <a:buFontTx/>
                <a:buNone/>
                <a:tabLst/>
                <a:defRPr/>
              </a:pPr>
              <a:t>16</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9105308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9ABAAA2-307A-4809-AAA3-4A3D08AA1F36}" type="slidenum">
              <a:rPr kumimoji="1" lang="ja-JP" altLang="en-US" smtClean="0"/>
              <a:t>17</a:t>
            </a:fld>
            <a:endParaRPr kumimoji="1" lang="ja-JP" altLang="en-US"/>
          </a:p>
        </p:txBody>
      </p:sp>
    </p:spTree>
    <p:extLst>
      <p:ext uri="{BB962C8B-B14F-4D97-AF65-F5344CB8AC3E}">
        <p14:creationId xmlns:p14="http://schemas.microsoft.com/office/powerpoint/2010/main" val="3630066796"/>
      </p:ext>
    </p:extLst>
  </p:cSld>
  <p:clrMapOvr>
    <a:masterClrMapping/>
  </p:clrMapOvr>
</p:notes>
</file>

<file path=ppt/slideLayouts/_rels/slideLayout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no"?><Relationships xmlns="http://schemas.openxmlformats.org/package/2006/relationships"><Relationship Id="rId1" Target="../slideMasters/slideMaster3.xml" Type="http://schemas.openxmlformats.org/officeDocument/2006/relationships/slideMaster"/></Relationships>
</file>

<file path=ppt/slideLayouts/_rels/slideLayout26.xml.rels><?xml version="1.0" encoding="UTF-8" standalone="no"?><Relationships xmlns="http://schemas.openxmlformats.org/package/2006/relationships"><Relationship Id="rId1" Target="../slideMasters/slideMaster4.xml" Type="http://schemas.openxmlformats.org/officeDocument/2006/relationships/slideMaster"/></Relationships>
</file>

<file path=ppt/slideLayouts/_rels/slideLayout27.xml.rels><?xml version="1.0" encoding="UTF-8" standalone="no"?><Relationships xmlns="http://schemas.openxmlformats.org/package/2006/relationships"><Relationship Id="rId1" Target="../slideMasters/slideMaster4.xml" Type="http://schemas.openxmlformats.org/officeDocument/2006/relationships/slideMaster"/></Relationships>
</file>

<file path=ppt/slideLayouts/_rels/slideLayout28.xml.rels><?xml version="1.0" encoding="UTF-8" standalone="no"?><Relationships xmlns="http://schemas.openxmlformats.org/package/2006/relationships"><Relationship Id="rId1" Target="../slideMasters/slideMaster5.xml" Type="http://schemas.openxmlformats.org/officeDocument/2006/relationships/slideMaster"/></Relationships>
</file>

<file path=ppt/slideLayouts/_rels/slideLayout29.xml.rels><?xml version="1.0" encoding="UTF-8" standalone="no"?><Relationships xmlns="http://schemas.openxmlformats.org/package/2006/relationships"><Relationship Id="rId1" Target="../slideMasters/slideMaster6.xml" Type="http://schemas.openxmlformats.org/officeDocument/2006/relationships/slideMaster"/></Relationships>
</file>

<file path=ppt/slideLayouts/_rels/slideLayout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no"?><Relationships xmlns="http://schemas.openxmlformats.org/package/2006/relationships"><Relationship Id="rId1" Target="../slideMasters/slideMaster7.xml" Type="http://schemas.openxmlformats.org/officeDocument/2006/relationships/slideMaster"/></Relationships>
</file>

<file path=ppt/slideLayouts/_rels/slideLayout31.xml.rels><?xml version="1.0" encoding="UTF-8" standalone="no"?><Relationships xmlns="http://schemas.openxmlformats.org/package/2006/relationships"><Relationship Id="rId1" Target="../slideMasters/slideMaster8.xml" Type="http://schemas.openxmlformats.org/officeDocument/2006/relationships/slideMaster"/></Relationships>
</file>

<file path=ppt/slideLayouts/_rels/slideLayout32.xml.rels><?xml version="1.0" encoding="UTF-8" standalone="no"?><Relationships xmlns="http://schemas.openxmlformats.org/package/2006/relationships"><Relationship Id="rId1" Target="../slideMasters/slideMaster8.xml" Type="http://schemas.openxmlformats.org/officeDocument/2006/relationships/slideMaster"/></Relationships>
</file>

<file path=ppt/slideLayouts/_rels/slideLayout33.xml.rels><?xml version="1.0" encoding="UTF-8" standalone="no"?><Relationships xmlns="http://schemas.openxmlformats.org/package/2006/relationships"><Relationship Id="rId1" Target="../slideMasters/slideMaster8.xml" Type="http://schemas.openxmlformats.org/officeDocument/2006/relationships/slideMaster"/></Relationships>
</file>

<file path=ppt/slideLayouts/_rels/slideLayout34.xml.rels><?xml version="1.0" encoding="UTF-8" standalone="no"?><Relationships xmlns="http://schemas.openxmlformats.org/package/2006/relationships"><Relationship Id="rId1" Target="../slideMasters/slideMaster9.xml" Type="http://schemas.openxmlformats.org/officeDocument/2006/relationships/slideMaster"/></Relationships>
</file>

<file path=ppt/slideLayouts/_rels/slideLayout35.xml.rels><?xml version="1.0" encoding="UTF-8" standalone="no"?><Relationships xmlns="http://schemas.openxmlformats.org/package/2006/relationships"><Relationship Id="rId1" Target="../slideMasters/slideMaster10.xml" Type="http://schemas.openxmlformats.org/officeDocument/2006/relationships/slideMaster"/></Relationships>
</file>

<file path=ppt/slideLayouts/_rels/slideLayout36.xml.rels><?xml version="1.0" encoding="UTF-8" standalone="no"?><Relationships xmlns="http://schemas.openxmlformats.org/package/2006/relationships"><Relationship Id="rId1" Target="../slideMasters/slideMaster11.xml" Type="http://schemas.openxmlformats.org/officeDocument/2006/relationships/slideMaster"/></Relationships>
</file>

<file path=ppt/slideLayouts/_rels/slideLayout37.xml.rels><?xml version="1.0" encoding="UTF-8" standalone="no"?><Relationships xmlns="http://schemas.openxmlformats.org/package/2006/relationships"><Relationship Id="rId1" Target="../slideMasters/slideMaster12.xml" Type="http://schemas.openxmlformats.org/officeDocument/2006/relationships/slideMaster"/></Relationships>
</file>

<file path=ppt/slideLayouts/_rels/slideLayout38.xml.rels><?xml version="1.0" encoding="UTF-8" standalone="no"?><Relationships xmlns="http://schemas.openxmlformats.org/package/2006/relationships"><Relationship Id="rId1" Target="../slideMasters/slideMaster13.xml" Type="http://schemas.openxmlformats.org/officeDocument/2006/relationships/slideMaster"/></Relationships>
</file>

<file path=ppt/slideLayouts/_rels/slideLayout39.xml.rels><?xml version="1.0" encoding="UTF-8" standalone="no"?><Relationships xmlns="http://schemas.openxmlformats.org/package/2006/relationships"><Relationship Id="rId1" Target="../slideMasters/slideMaster14.xml" Type="http://schemas.openxmlformats.org/officeDocument/2006/relationships/slideMaster"/></Relationships>
</file>

<file path=ppt/slideLayouts/_rels/slideLayout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40.xml.rels><?xml version="1.0" encoding="UTF-8" standalone="no"?><Relationships xmlns="http://schemas.openxmlformats.org/package/2006/relationships"><Relationship Id="rId1" Target="../slideMasters/slideMaster15.xml" Type="http://schemas.openxmlformats.org/officeDocument/2006/relationships/slideMaster"/></Relationships>
</file>

<file path=ppt/slideLayouts/_rels/slideLayout41.xml.rels><?xml version="1.0" encoding="UTF-8" standalone="no"?><Relationships xmlns="http://schemas.openxmlformats.org/package/2006/relationships"><Relationship Id="rId1" Target="../slideMasters/slideMaster16.xml" Type="http://schemas.openxmlformats.org/officeDocument/2006/relationships/slideMaster"/></Relationships>
</file>

<file path=ppt/slideLayouts/_rels/slideLayout42.xml.rels><?xml version="1.0" encoding="UTF-8" standalone="no"?><Relationships xmlns="http://schemas.openxmlformats.org/package/2006/relationships"><Relationship Id="rId1" Target="../slideMasters/slideMaster17.xml" Type="http://schemas.openxmlformats.org/officeDocument/2006/relationships/slideMaster"/></Relationships>
</file>

<file path=ppt/slideLayouts/_rels/slideLayout43.xml.rels><?xml version="1.0" encoding="UTF-8" standalone="no"?><Relationships xmlns="http://schemas.openxmlformats.org/package/2006/relationships"><Relationship Id="rId1" Target="../slideMasters/slideMaster18.xml" Type="http://schemas.openxmlformats.org/officeDocument/2006/relationships/slideMaster"/></Relationships>
</file>

<file path=ppt/slideLayouts/_rels/slideLayout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463034"/>
            <a:ext cx="8420100" cy="1470025"/>
          </a:xfrm>
        </p:spPr>
        <p:txBody>
          <a:bodyPr>
            <a:normAutofit/>
          </a:bodyPr>
          <a:lstStyle>
            <a:lvl1pPr>
              <a:defRPr sz="4000"/>
            </a:lvl1pPr>
          </a:lstStyle>
          <a:p>
            <a:r>
              <a:rPr kumimoji="1" lang="ja-JP" altLang="en-US" dirty="0"/>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88137F5-0340-4B41-B928-F14963F498E4}" type="datetime1">
              <a:rPr kumimoji="1" lang="ja-JP" altLang="en-US" smtClean="0"/>
              <a:t>2024/7/9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
        <p:nvSpPr>
          <p:cNvPr id="7" name="Rectangle 2"/>
          <p:cNvSpPr>
            <a:spLocks noChangeArrowheads="1"/>
          </p:cNvSpPr>
          <p:nvPr userDrawn="1"/>
        </p:nvSpPr>
        <p:spPr bwMode="auto">
          <a:xfrm>
            <a:off x="0" y="0"/>
            <a:ext cx="9905999" cy="2262997"/>
          </a:xfrm>
          <a:prstGeom prst="rect">
            <a:avLst/>
          </a:prstGeom>
          <a:gradFill rotWithShape="1">
            <a:gsLst>
              <a:gs pos="0">
                <a:srgbClr val="33CCFF"/>
              </a:gs>
              <a:gs pos="100000">
                <a:srgbClr val="FFFFFF"/>
              </a:gs>
            </a:gsLst>
            <a:lin ang="5400000" scaled="1"/>
          </a:gradFill>
          <a:ln>
            <a:noFill/>
          </a:ln>
          <a:extLst>
            <a:ext uri="{91240B29-F687-4F45-9708-019B960494DF}">
              <a14:hiddenLine xmlns:a14="http://schemas.microsoft.com/office/drawing/2010/main" w="9525">
                <a:solidFill>
                  <a:srgbClr val="000000"/>
                </a:solidFill>
                <a:bevel/>
                <a:headEnd/>
                <a:tailEnd/>
              </a14:hiddenLine>
            </a:ext>
          </a:extLst>
        </p:spPr>
        <p:txBody>
          <a:bodyPr wrap="none" lIns="89839" tIns="44920" rIns="89839" bIns="44920" anchor="ctr"/>
          <a:lstStyle>
            <a:lvl1pPr>
              <a:spcBef>
                <a:spcPct val="20000"/>
              </a:spcBef>
              <a:buChar char="•"/>
              <a:defRPr sz="3200">
                <a:solidFill>
                  <a:schemeClr val="tx1"/>
                </a:solidFill>
                <a:latin typeface="Arial" panose="020B0604020202020204" pitchFamily="34" charset="0"/>
                <a:ea typeface="ＭＳ Ｐゴシック" panose="020B0600070205080204" pitchFamily="50" charset="-128"/>
                <a:sym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50" charset="-128"/>
                <a:sym typeface="Arial" panose="020B0604020202020204" pitchFamily="34" charset="0"/>
              </a:defRPr>
            </a:lvl2pPr>
            <a:lvl3pPr marL="1143000" indent="-452438">
              <a:spcBef>
                <a:spcPct val="20000"/>
              </a:spcBef>
              <a:buChar char="•"/>
              <a:defRPr sz="2400">
                <a:solidFill>
                  <a:schemeClr val="tx1"/>
                </a:solidFill>
                <a:latin typeface="Arial" panose="020B0604020202020204" pitchFamily="34" charset="0"/>
                <a:ea typeface="ＭＳ Ｐゴシック" panose="020B0600070205080204" pitchFamily="50" charset="-128"/>
                <a:sym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50" charset="-128"/>
                <a:sym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50" charset="-128"/>
                <a:sym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50" charset="-128"/>
                <a:sym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50" charset="-128"/>
                <a:sym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50" charset="-128"/>
                <a:sym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50" charset="-128"/>
                <a:sym typeface="Arial" panose="020B0604020202020204" pitchFamily="34" charset="0"/>
              </a:defRPr>
            </a:lvl9pPr>
          </a:lstStyle>
          <a:p>
            <a:pPr defTabSz="898581">
              <a:spcBef>
                <a:spcPct val="0"/>
              </a:spcBef>
              <a:buFontTx/>
              <a:buNone/>
              <a:defRPr/>
            </a:pPr>
            <a:endParaRPr kumimoji="0" lang="ja-JP" altLang="ja-JP" sz="1965" kern="0" dirty="0">
              <a:solidFill>
                <a:srgbClr val="1F497D"/>
              </a:solidFill>
              <a:latin typeface="HGS創英角ｺﾞｼｯｸUB" panose="020B0900000000000000" pitchFamily="50" charset="-128"/>
              <a:ea typeface="HGS創英角ｺﾞｼｯｸUB" panose="020B0900000000000000" pitchFamily="50" charset="-128"/>
              <a:sym typeface="Verdana" panose="020B0604030504040204" pitchFamily="34" charset="0"/>
            </a:endParaRPr>
          </a:p>
        </p:txBody>
      </p:sp>
    </p:spTree>
    <p:extLst>
      <p:ext uri="{BB962C8B-B14F-4D97-AF65-F5344CB8AC3E}">
        <p14:creationId xmlns:p14="http://schemas.microsoft.com/office/powerpoint/2010/main" val="1124001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F4ADD71-EB04-46C0-A317-E467CF3A0E60}" type="datetime1">
              <a:rPr kumimoji="1" lang="ja-JP" altLang="en-US" smtClean="0"/>
              <a:t>2024/7/9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701635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1"/>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39AEB3F-9EC5-40CF-8407-9136D1B69360}" type="datetime1">
              <a:rPr kumimoji="1" lang="ja-JP" altLang="en-US" smtClean="0"/>
              <a:t>2024/7/9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41266933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32564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fld id="{1A1DF27D-DE66-4F9D-A8E0-10BEC5FC5822}" type="datetime1">
              <a:rPr lang="ja-JP" altLang="en-US" smtClean="0"/>
              <a:t>2024/7/9</a:t>
            </a:fld>
            <a:endParaRPr lang="ja-JP" altLang="en-US"/>
          </a:p>
        </p:txBody>
      </p:sp>
      <p:sp>
        <p:nvSpPr>
          <p:cNvPr id="3" name="フッター プレースホルダー 2"/>
          <p:cNvSpPr>
            <a:spLocks noGrp="1"/>
          </p:cNvSpPr>
          <p:nvPr>
            <p:ph type="ftr" sz="quarter" idx="11"/>
          </p:nvPr>
        </p:nvSpPr>
        <p:spPr/>
        <p:txBody>
          <a:bodyPr/>
          <a:lstStyle/>
          <a:p>
            <a:pPr>
              <a:defRPr/>
            </a:pPr>
            <a:endParaRPr lang="ja-JP" altLang="en-US"/>
          </a:p>
        </p:txBody>
      </p:sp>
      <p:sp>
        <p:nvSpPr>
          <p:cNvPr id="4" name="スライド番号プレースホルダー 3"/>
          <p:cNvSpPr>
            <a:spLocks noGrp="1"/>
          </p:cNvSpPr>
          <p:nvPr>
            <p:ph type="sldNum" sz="quarter" idx="12"/>
          </p:nvPr>
        </p:nvSpPr>
        <p:spPr>
          <a:xfrm>
            <a:off x="7512762" y="6199412"/>
            <a:ext cx="2311350" cy="364206"/>
          </a:xfrm>
        </p:spPr>
        <p:txBody>
          <a:bodyPr/>
          <a:lstStyle/>
          <a:p>
            <a:pPr>
              <a:defRPr/>
            </a:pPr>
            <a:fld id="{EC14C734-3C32-4B92-ABBE-60D8D1AAB512}" type="slidenum">
              <a:rPr lang="ja-JP" altLang="en-US" smtClean="0"/>
              <a:pPr>
                <a:defRPr/>
              </a:pPr>
              <a:t>‹#›</a:t>
            </a:fld>
            <a:endParaRPr lang="ja-JP" altLang="en-US"/>
          </a:p>
        </p:txBody>
      </p:sp>
    </p:spTree>
    <p:extLst>
      <p:ext uri="{BB962C8B-B14F-4D97-AF65-F5344CB8AC3E}">
        <p14:creationId xmlns:p14="http://schemas.microsoft.com/office/powerpoint/2010/main" val="14344055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56296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7859733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47554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38192640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56591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タイトル付きの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622477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432000"/>
          </a:xfrm>
          <a:solidFill>
            <a:schemeClr val="tx1"/>
          </a:solidFill>
          <a:ln>
            <a:noFill/>
          </a:ln>
        </p:spPr>
        <p:txBody>
          <a:bodyPr tIns="108000" bIns="36000">
            <a:noAutofit/>
          </a:bodyPr>
          <a:lstStyle>
            <a:lvl1pPr>
              <a:defRPr sz="1800">
                <a:solidFill>
                  <a:schemeClr val="bg1"/>
                </a:solidFill>
              </a:defRPr>
            </a:lvl1pPr>
          </a:lstStyle>
          <a:p>
            <a:r>
              <a:rPr kumimoji="1" lang="ja-JP" altLang="en-US" dirty="0"/>
              <a:t>マスター タイトルの書式設定</a:t>
            </a:r>
          </a:p>
        </p:txBody>
      </p:sp>
      <p:sp>
        <p:nvSpPr>
          <p:cNvPr id="3" name="コンテンツ プレースホルダー 2"/>
          <p:cNvSpPr>
            <a:spLocks noGrp="1"/>
          </p:cNvSpPr>
          <p:nvPr>
            <p:ph idx="1"/>
          </p:nvPr>
        </p:nvSpPr>
        <p:spPr>
          <a:xfrm>
            <a:off x="272480" y="620688"/>
            <a:ext cx="9361040" cy="5688632"/>
          </a:xfrm>
        </p:spPr>
        <p:txBody>
          <a:bodyPr>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p:txBody>
          <a:bodyPr/>
          <a:lstStyle/>
          <a:p>
            <a:fld id="{C4F77DD9-DA9D-449F-A6E9-A71ED4A590EC}" type="datetime1">
              <a:rPr kumimoji="1" lang="ja-JP" altLang="en-US" smtClean="0"/>
              <a:t>2024/7/9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0988096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タイトルと図">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33764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タイトルと縦書きテキス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34532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縦書きタイトル/テキス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183481688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3BF46DF-94A2-4716-A5D4-D1D0393F5E91}" type="datetime1">
              <a:rPr kumimoji="0" lang="ja-JP" altLang="en-US" sz="1179"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t>2024/7/9</a:t>
            </a:fld>
            <a:endParaRPr kumimoji="0" lang="ja-JP" altLang="en-US" sz="1179"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5" name="フッター プレースホルダー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179"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6" name="スライド番号プレースホルダー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73FA57C-AB59-4833-AF31-95C44D5249F2}" type="slidenum">
              <a:rPr kumimoji="0" lang="ja-JP" altLang="en-US" sz="1179"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ja-JP" altLang="en-US" sz="1179"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355888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523296"/>
            <a:ext cx="8915400" cy="645689"/>
          </a:xfrm>
        </p:spPr>
        <p:txBody>
          <a:bodyPr/>
          <a:lstStyle/>
          <a:p>
            <a:r>
              <a:rPr lang="ja-JP" altLang="en-US"/>
              <a:t>マスター タイトルの書式設定</a:t>
            </a:r>
          </a:p>
        </p:txBody>
      </p:sp>
      <p:sp>
        <p:nvSpPr>
          <p:cNvPr id="3" name="日付プレースホルダー 3"/>
          <p:cNvSpPr>
            <a:spLocks noGrp="1" noChangeArrowheads="1"/>
          </p:cNvSpPr>
          <p:nvPr>
            <p:ph type="dt" sz="half" idx="10"/>
          </p:nvPr>
        </p:nvSpPr>
        <p:spPr/>
        <p:txBody>
          <a:bodyPr/>
          <a:lstStyle>
            <a:lvl1pPr>
              <a:defRPr/>
            </a:lvl1pPr>
          </a:lstStyle>
          <a:p>
            <a:pPr>
              <a:defRPr/>
            </a:pPr>
            <a:fld id="{BB31FBAE-ADAD-441A-9A0C-5AB2E6DFE8CE}" type="datetime1">
              <a:rPr lang="ja-JP" altLang="en-US" sz="1769" smtClean="0"/>
              <a:t>2024/7/9</a:t>
            </a:fld>
            <a:endParaRPr lang="ja-JP" altLang="en-US" sz="1769"/>
          </a:p>
        </p:txBody>
      </p:sp>
      <p:sp>
        <p:nvSpPr>
          <p:cNvPr id="4" name="フッター プレースホルダー 4"/>
          <p:cNvSpPr>
            <a:spLocks noGrp="1" noChangeArrowheads="1"/>
          </p:cNvSpPr>
          <p:nvPr>
            <p:ph type="ftr" sz="quarter" idx="11"/>
          </p:nvPr>
        </p:nvSpPr>
        <p:spPr/>
        <p:txBody>
          <a:bodyPr/>
          <a:lstStyle>
            <a:lvl1pPr>
              <a:defRPr/>
            </a:lvl1pPr>
          </a:lstStyle>
          <a:p>
            <a:pPr>
              <a:defRPr/>
            </a:pPr>
            <a:endParaRPr lang="ja-JP" altLang="ja-JP"/>
          </a:p>
        </p:txBody>
      </p:sp>
    </p:spTree>
    <p:extLst>
      <p:ext uri="{BB962C8B-B14F-4D97-AF65-F5344CB8AC3E}">
        <p14:creationId xmlns:p14="http://schemas.microsoft.com/office/powerpoint/2010/main" val="40889121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タイトル_1行">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BC0D0B-61E8-4361-90F7-5552067209F7}"/>
              </a:ext>
            </a:extLst>
          </p:cNvPr>
          <p:cNvSpPr>
            <a:spLocks noGrp="1"/>
          </p:cNvSpPr>
          <p:nvPr>
            <p:ph type="title" hasCustomPrompt="1"/>
          </p:nvPr>
        </p:nvSpPr>
        <p:spPr>
          <a:xfrm>
            <a:off x="194337" y="188913"/>
            <a:ext cx="9516000" cy="360000"/>
          </a:xfrm>
          <a:prstGeom prst="rect">
            <a:avLst/>
          </a:prstGeom>
        </p:spPr>
        <p:txBody>
          <a:bodyPr lIns="0" tIns="0" rIns="0" bIns="0" anchor="t"/>
          <a:lstStyle>
            <a:lvl1pPr>
              <a:defRPr sz="2000" b="1">
                <a:solidFill>
                  <a:schemeClr val="accent1">
                    <a:lumMod val="75000"/>
                  </a:schemeClr>
                </a:solidFill>
              </a:defRPr>
            </a:lvl1pPr>
          </a:lstStyle>
          <a:p>
            <a:r>
              <a:rPr kumimoji="1" lang="ja-JP" altLang="en-US" dirty="0"/>
              <a:t>タイトルの書式設定</a:t>
            </a:r>
          </a:p>
        </p:txBody>
      </p:sp>
      <p:cxnSp>
        <p:nvCxnSpPr>
          <p:cNvPr id="6" name="直線コネクタ 5">
            <a:extLst>
              <a:ext uri="{FF2B5EF4-FFF2-40B4-BE49-F238E27FC236}">
                <a16:creationId xmlns:a16="http://schemas.microsoft.com/office/drawing/2014/main" id="{C1118E86-9111-4FDB-9F1B-A2C45855F8DA}"/>
              </a:ext>
            </a:extLst>
          </p:cNvPr>
          <p:cNvCxnSpPr/>
          <p:nvPr userDrawn="1"/>
        </p:nvCxnSpPr>
        <p:spPr>
          <a:xfrm>
            <a:off x="194338" y="548680"/>
            <a:ext cx="9517327"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04173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chemeClr val="tx1"/>
                </a:solidFill>
              </a:defRPr>
            </a:lvl1pPr>
          </a:lstStyle>
          <a:p>
            <a:r>
              <a:rPr lang="ja-JP" altLang="en-US" dirty="0"/>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5"/>
          <p:cNvSpPr>
            <a:spLocks noGrp="1" noChangeArrowheads="1"/>
          </p:cNvSpPr>
          <p:nvPr>
            <p:ph type="dt" sz="half" idx="10"/>
          </p:nvPr>
        </p:nvSpPr>
        <p:spPr>
          <a:ln/>
        </p:spPr>
        <p:txBody>
          <a:bodyPr/>
          <a:lstStyle>
            <a:lvl1pPr>
              <a:defRPr/>
            </a:lvl1pPr>
          </a:lstStyle>
          <a:p>
            <a:pPr>
              <a:defRPr/>
            </a:pPr>
            <a:fld id="{0F54F786-104D-4FC5-A945-19BA58860525}" type="datetime1">
              <a:rPr lang="ja-JP" altLang="en-US" smtClean="0">
                <a:solidFill>
                  <a:prstClr val="black"/>
                </a:solidFill>
              </a:rPr>
              <a:t>2024/7/9</a:t>
            </a:fld>
            <a:endParaRPr lang="en-US" altLang="ja-JP" dirty="0">
              <a:solidFill>
                <a:prstClr val="black"/>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7" name="Rectangle 7">
            <a:extLst>
              <a:ext uri="{FF2B5EF4-FFF2-40B4-BE49-F238E27FC236}">
                <a16:creationId xmlns:a16="http://schemas.microsoft.com/office/drawing/2014/main" id="{A4634C0F-24BF-4452-B220-7E94CBC0DB6C}"/>
              </a:ext>
            </a:extLst>
          </p:cNvPr>
          <p:cNvSpPr>
            <a:spLocks noGrp="1" noChangeArrowheads="1"/>
          </p:cNvSpPr>
          <p:nvPr>
            <p:ph type="sldNum" sz="quarter" idx="12"/>
          </p:nvPr>
        </p:nvSpPr>
        <p:spPr>
          <a:xfrm>
            <a:off x="7594600" y="6419854"/>
            <a:ext cx="2311400" cy="234951"/>
          </a:xfrm>
        </p:spPr>
        <p:txBody>
          <a:bodyPr/>
          <a:lstStyle>
            <a:lvl1pPr>
              <a:defRPr/>
            </a:lvl1pPr>
          </a:lstStyle>
          <a:p>
            <a:pPr>
              <a:defRPr/>
            </a:pPr>
            <a:fld id="{D1C5E902-E906-42C8-8EE8-6CEC8244D4C2}"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29631861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85699" name="Rectangle 3"/>
          <p:cNvSpPr>
            <a:spLocks noGrp="1" noChangeArrowheads="1"/>
          </p:cNvSpPr>
          <p:nvPr>
            <p:ph type="ctrTitle"/>
          </p:nvPr>
        </p:nvSpPr>
        <p:spPr>
          <a:xfrm>
            <a:off x="742975" y="429553"/>
            <a:ext cx="8420100" cy="796823"/>
          </a:xfrm>
        </p:spPr>
        <p:txBody>
          <a:bodyPr/>
          <a:lstStyle>
            <a:lvl1pPr>
              <a:defRPr sz="4401"/>
            </a:lvl1pPr>
          </a:lstStyle>
          <a:p>
            <a:r>
              <a:rPr lang="ja-JP" altLang="en-US"/>
              <a:t>マスタ タイトルの書式設定</a:t>
            </a:r>
          </a:p>
        </p:txBody>
      </p:sp>
      <p:sp>
        <p:nvSpPr>
          <p:cNvPr id="285700" name="Rectangle 4"/>
          <p:cNvSpPr>
            <a:spLocks noGrp="1" noChangeArrowheads="1"/>
          </p:cNvSpPr>
          <p:nvPr>
            <p:ph type="subTitle" idx="1"/>
          </p:nvPr>
        </p:nvSpPr>
        <p:spPr>
          <a:xfrm>
            <a:off x="2125699" y="5706805"/>
            <a:ext cx="5654675" cy="917575"/>
          </a:xfrm>
        </p:spPr>
        <p:txBody>
          <a:bodyPr/>
          <a:lstStyle>
            <a:lvl1pPr marL="0" indent="0" algn="ctr">
              <a:defRPr>
                <a:latin typeface="HGP創英角ｺﾞｼｯｸUB" pitchFamily="50" charset="-128"/>
                <a:ea typeface="HGP創英角ｺﾞｼｯｸUB" pitchFamily="50" charset="-128"/>
              </a:defRPr>
            </a:lvl1pPr>
          </a:lstStyle>
          <a:p>
            <a:r>
              <a:rPr lang="ja-JP" altLang="en-US"/>
              <a:t>文部科学省</a:t>
            </a:r>
          </a:p>
        </p:txBody>
      </p:sp>
      <p:sp>
        <p:nvSpPr>
          <p:cNvPr id="4" name="Rectangle 5"/>
          <p:cNvSpPr>
            <a:spLocks noGrp="1" noChangeArrowheads="1"/>
          </p:cNvSpPr>
          <p:nvPr>
            <p:ph type="dt" sz="half" idx="10"/>
          </p:nvPr>
        </p:nvSpPr>
        <p:spPr>
          <a:xfrm>
            <a:off x="0" y="6553200"/>
            <a:ext cx="2311400" cy="304800"/>
          </a:xfrm>
        </p:spPr>
        <p:txBody>
          <a:bodyPr/>
          <a:lstStyle>
            <a:lvl1pPr>
              <a:defRPr/>
            </a:lvl1pPr>
          </a:lstStyle>
          <a:p>
            <a:pPr>
              <a:defRPr/>
            </a:pPr>
            <a:fld id="{95622186-32FE-44FD-A557-95D8099044BF}" type="datetime1">
              <a:rPr lang="ja-JP" altLang="en-US" smtClean="0">
                <a:solidFill>
                  <a:prstClr val="black"/>
                </a:solidFill>
              </a:rPr>
              <a:t>2024/7/9</a:t>
            </a:fld>
            <a:endParaRPr lang="en-US" altLang="ja-JP" dirty="0">
              <a:solidFill>
                <a:prstClr val="black"/>
              </a:solidFill>
            </a:endParaRPr>
          </a:p>
        </p:txBody>
      </p:sp>
      <p:sp>
        <p:nvSpPr>
          <p:cNvPr id="5" name="Rectangle 6"/>
          <p:cNvSpPr>
            <a:spLocks noGrp="1" noChangeArrowheads="1"/>
          </p:cNvSpPr>
          <p:nvPr>
            <p:ph type="ftr" sz="quarter" idx="11"/>
          </p:nvPr>
        </p:nvSpPr>
        <p:spPr>
          <a:xfrm>
            <a:off x="3384575" y="6245228"/>
            <a:ext cx="3136900" cy="476251"/>
          </a:xfrm>
        </p:spPr>
        <p:txBody>
          <a:bodyPr/>
          <a:lstStyle>
            <a:lvl1pPr>
              <a:defRPr/>
            </a:lvl1pPr>
          </a:lstStyle>
          <a:p>
            <a:pPr>
              <a:defRPr/>
            </a:pPr>
            <a:endParaRPr lang="en-US" altLang="ja-JP" dirty="0">
              <a:solidFill>
                <a:prstClr val="black"/>
              </a:solidFill>
            </a:endParaRPr>
          </a:p>
        </p:txBody>
      </p:sp>
      <p:sp>
        <p:nvSpPr>
          <p:cNvPr id="6" name="Rectangle 7"/>
          <p:cNvSpPr>
            <a:spLocks noGrp="1" noChangeArrowheads="1"/>
          </p:cNvSpPr>
          <p:nvPr>
            <p:ph type="sldNum" sz="quarter" idx="12"/>
          </p:nvPr>
        </p:nvSpPr>
        <p:spPr>
          <a:xfrm>
            <a:off x="7594600" y="6419854"/>
            <a:ext cx="2311400" cy="234951"/>
          </a:xfrm>
        </p:spPr>
        <p:txBody>
          <a:bodyPr/>
          <a:lstStyle>
            <a:lvl1pPr>
              <a:defRPr/>
            </a:lvl1pPr>
          </a:lstStyle>
          <a:p>
            <a:pPr>
              <a:defRPr/>
            </a:pPr>
            <a:fld id="{D1C5E902-E906-42C8-8EE8-6CEC8244D4C2}"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32436989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タイトル_1行">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BC0D0B-61E8-4361-90F7-5552067209F7}"/>
              </a:ext>
            </a:extLst>
          </p:cNvPr>
          <p:cNvSpPr>
            <a:spLocks noGrp="1"/>
          </p:cNvSpPr>
          <p:nvPr>
            <p:ph type="title" hasCustomPrompt="1"/>
          </p:nvPr>
        </p:nvSpPr>
        <p:spPr>
          <a:xfrm>
            <a:off x="194337" y="188913"/>
            <a:ext cx="9516000" cy="360000"/>
          </a:xfrm>
          <a:prstGeom prst="rect">
            <a:avLst/>
          </a:prstGeom>
        </p:spPr>
        <p:txBody>
          <a:bodyPr lIns="0" tIns="0" rIns="0" bIns="0" anchor="t"/>
          <a:lstStyle>
            <a:lvl1pPr>
              <a:defRPr sz="2000" b="1">
                <a:solidFill>
                  <a:schemeClr val="accent1">
                    <a:lumMod val="75000"/>
                  </a:schemeClr>
                </a:solidFill>
              </a:defRPr>
            </a:lvl1pPr>
          </a:lstStyle>
          <a:p>
            <a:r>
              <a:rPr kumimoji="1" lang="ja-JP" altLang="en-US" dirty="0"/>
              <a:t>タイトルの書式設定</a:t>
            </a:r>
          </a:p>
        </p:txBody>
      </p:sp>
      <p:cxnSp>
        <p:nvCxnSpPr>
          <p:cNvPr id="6" name="直線コネクタ 5">
            <a:extLst>
              <a:ext uri="{FF2B5EF4-FFF2-40B4-BE49-F238E27FC236}">
                <a16:creationId xmlns:a16="http://schemas.microsoft.com/office/drawing/2014/main" id="{C1118E86-9111-4FDB-9F1B-A2C45855F8DA}"/>
              </a:ext>
            </a:extLst>
          </p:cNvPr>
          <p:cNvCxnSpPr/>
          <p:nvPr userDrawn="1"/>
        </p:nvCxnSpPr>
        <p:spPr>
          <a:xfrm>
            <a:off x="194338" y="548680"/>
            <a:ext cx="9517327"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98CE7557-D939-4DA1-8F15-DA462564987E}"/>
              </a:ext>
            </a:extLst>
          </p:cNvPr>
          <p:cNvSpPr txBox="1"/>
          <p:nvPr userDrawn="1"/>
        </p:nvSpPr>
        <p:spPr>
          <a:xfrm>
            <a:off x="9672000" y="6714000"/>
            <a:ext cx="234000" cy="144000"/>
          </a:xfrm>
          <a:prstGeom prst="rect">
            <a:avLst/>
          </a:prstGeom>
          <a:noFill/>
        </p:spPr>
        <p:txBody>
          <a:bodyPr wrap="none" lIns="0" tIns="0" rIns="0" bIns="0" rtlCol="0" anchor="b" anchorCtr="0">
            <a:noAutofit/>
          </a:bodyPr>
          <a:lstStyle/>
          <a:p>
            <a:pPr algn="ctr"/>
            <a:fld id="{9C1B02FA-3B43-4965-97B5-C29D405C4738}" type="slidenum">
              <a:rPr kumimoji="1" lang="ja-JP" altLang="en-US" sz="1000" b="1" smtClean="0">
                <a:solidFill>
                  <a:schemeClr val="accent1">
                    <a:lumMod val="75000"/>
                  </a:schemeClr>
                </a:solidFill>
                <a:latin typeface="+mn-ea"/>
                <a:ea typeface="+mn-ea"/>
                <a:cs typeface="Arial" panose="020B0604020202020204" pitchFamily="34" charset="0"/>
              </a:rPr>
              <a:pPr algn="ctr"/>
              <a:t>‹#›</a:t>
            </a:fld>
            <a:endParaRPr kumimoji="1" lang="ja-JP" altLang="en-US" sz="600" b="1" dirty="0">
              <a:solidFill>
                <a:schemeClr val="accent1">
                  <a:lumMod val="75000"/>
                </a:schemeClr>
              </a:solidFill>
              <a:latin typeface="+mn-ea"/>
              <a:ea typeface="+mn-ea"/>
              <a:cs typeface="Arial" panose="020B0604020202020204" pitchFamily="34" charset="0"/>
            </a:endParaRPr>
          </a:p>
        </p:txBody>
      </p:sp>
    </p:spTree>
    <p:extLst>
      <p:ext uri="{BB962C8B-B14F-4D97-AF65-F5344CB8AC3E}">
        <p14:creationId xmlns:p14="http://schemas.microsoft.com/office/powerpoint/2010/main" val="221207709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chemeClr val="tx1"/>
                </a:solidFill>
              </a:defRPr>
            </a:lvl1pPr>
          </a:lstStyle>
          <a:p>
            <a:r>
              <a:rPr lang="ja-JP" altLang="en-US" dirty="0"/>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5"/>
          <p:cNvSpPr>
            <a:spLocks noGrp="1" noChangeArrowheads="1"/>
          </p:cNvSpPr>
          <p:nvPr>
            <p:ph type="dt" sz="half" idx="10"/>
          </p:nvPr>
        </p:nvSpPr>
        <p:spPr>
          <a:ln/>
        </p:spPr>
        <p:txBody>
          <a:bodyPr/>
          <a:lstStyle>
            <a:lvl1pPr>
              <a:defRPr/>
            </a:lvl1pPr>
          </a:lstStyle>
          <a:p>
            <a:pPr>
              <a:defRPr/>
            </a:pPr>
            <a:fld id="{C3A49397-E5EA-4F56-886D-2A858749F8FE}" type="datetime1">
              <a:rPr lang="ja-JP" altLang="en-US" smtClean="0">
                <a:solidFill>
                  <a:prstClr val="black"/>
                </a:solidFill>
              </a:rPr>
              <a:t>2024/7/9</a:t>
            </a:fld>
            <a:endParaRPr lang="en-US" altLang="ja-JP" dirty="0">
              <a:solidFill>
                <a:prstClr val="black"/>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7" name="Rectangle 7">
            <a:extLst>
              <a:ext uri="{FF2B5EF4-FFF2-40B4-BE49-F238E27FC236}">
                <a16:creationId xmlns:a16="http://schemas.microsoft.com/office/drawing/2014/main" id="{A4634C0F-24BF-4452-B220-7E94CBC0DB6C}"/>
              </a:ext>
            </a:extLst>
          </p:cNvPr>
          <p:cNvSpPr>
            <a:spLocks noGrp="1" noChangeArrowheads="1"/>
          </p:cNvSpPr>
          <p:nvPr>
            <p:ph type="sldNum" sz="quarter" idx="12"/>
          </p:nvPr>
        </p:nvSpPr>
        <p:spPr>
          <a:xfrm>
            <a:off x="7594600" y="6419854"/>
            <a:ext cx="2311400" cy="234951"/>
          </a:xfrm>
        </p:spPr>
        <p:txBody>
          <a:bodyPr/>
          <a:lstStyle>
            <a:lvl1pPr>
              <a:defRPr/>
            </a:lvl1pPr>
          </a:lstStyle>
          <a:p>
            <a:pPr>
              <a:defRPr/>
            </a:pPr>
            <a:fld id="{D1C5E902-E906-42C8-8EE8-6CEC8244D4C2}"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2963186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80928"/>
            <a:ext cx="9898213" cy="648072"/>
          </a:xfrm>
        </p:spPr>
        <p:txBody>
          <a:bodyPr anchor="t">
            <a:noAutofit/>
          </a:bodyPr>
          <a:lstStyle>
            <a:lvl1pPr algn="ctr">
              <a:defRPr sz="3600" b="1" cap="all"/>
            </a:lvl1pPr>
          </a:lstStyle>
          <a:p>
            <a:r>
              <a:rPr kumimoji="1" lang="ja-JP" altLang="en-US" dirty="0"/>
              <a:t>マスター タイトルの書式設定</a:t>
            </a:r>
          </a:p>
        </p:txBody>
      </p:sp>
      <p:sp>
        <p:nvSpPr>
          <p:cNvPr id="4" name="日付プレースホルダー 3"/>
          <p:cNvSpPr>
            <a:spLocks noGrp="1"/>
          </p:cNvSpPr>
          <p:nvPr>
            <p:ph type="dt" sz="half" idx="10"/>
          </p:nvPr>
        </p:nvSpPr>
        <p:spPr/>
        <p:txBody>
          <a:bodyPr/>
          <a:lstStyle/>
          <a:p>
            <a:fld id="{A1D04A48-26B2-4A2D-9867-99BF12C3C360}" type="datetime1">
              <a:rPr kumimoji="1" lang="ja-JP" altLang="en-US" smtClean="0"/>
              <a:t>2024/7/9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384939766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defTabSz="447663">
              <a:defRPr/>
            </a:pPr>
            <a:fld id="{89CAB629-4CA8-4530-8576-D56F9F4830F4}" type="datetime1">
              <a:rPr lang="ja-JP" altLang="en-US" sz="1154" smtClean="0">
                <a:solidFill>
                  <a:srgbClr val="898989"/>
                </a:solidFill>
                <a:ea typeface="HGｺﾞｼｯｸM" panose="020B0609000000000000" pitchFamily="49" charset="-128"/>
              </a:rPr>
              <a:t>2024/7/9</a:t>
            </a:fld>
            <a:endParaRPr lang="ja-JP" altLang="en-US" sz="1154">
              <a:solidFill>
                <a:srgbClr val="898989"/>
              </a:solidFill>
              <a:ea typeface="HGｺﾞｼｯｸM" panose="020B0609000000000000" pitchFamily="49" charset="-128"/>
            </a:endParaRPr>
          </a:p>
        </p:txBody>
      </p:sp>
      <p:sp>
        <p:nvSpPr>
          <p:cNvPr id="3" name="フッター プレースホルダー 2"/>
          <p:cNvSpPr>
            <a:spLocks noGrp="1"/>
          </p:cNvSpPr>
          <p:nvPr>
            <p:ph type="ftr" sz="quarter" idx="11"/>
          </p:nvPr>
        </p:nvSpPr>
        <p:spPr/>
        <p:txBody>
          <a:bodyPr/>
          <a:lstStyle/>
          <a:p>
            <a:pPr defTabSz="441945">
              <a:defRPr/>
            </a:pPr>
            <a:endParaRPr lang="ja-JP" altLang="en-US" sz="1154">
              <a:solidFill>
                <a:srgbClr val="000000">
                  <a:tint val="75000"/>
                </a:srgbClr>
              </a:solidFill>
              <a:latin typeface="Trebuchet MS" panose="020B0603020202020204"/>
              <a:ea typeface="HGｺﾞｼｯｸM" panose="020B0609000000000000" pitchFamily="49" charset="-128"/>
            </a:endParaRPr>
          </a:p>
        </p:txBody>
      </p:sp>
      <p:sp>
        <p:nvSpPr>
          <p:cNvPr id="4" name="スライド番号プレースホルダー 3"/>
          <p:cNvSpPr>
            <a:spLocks noGrp="1"/>
          </p:cNvSpPr>
          <p:nvPr>
            <p:ph type="sldNum" sz="quarter" idx="12"/>
          </p:nvPr>
        </p:nvSpPr>
        <p:spPr>
          <a:xfrm>
            <a:off x="7512762" y="6199412"/>
            <a:ext cx="2311350" cy="364206"/>
          </a:xfrm>
        </p:spPr>
        <p:txBody>
          <a:bodyPr/>
          <a:lstStyle/>
          <a:p>
            <a:pPr defTabSz="447663">
              <a:defRPr/>
            </a:pPr>
            <a:fld id="{EC14C734-3C32-4B92-ABBE-60D8D1AAB512}" type="slidenum">
              <a:rPr lang="ja-JP" altLang="en-US" sz="1154" smtClean="0">
                <a:solidFill>
                  <a:srgbClr val="898989"/>
                </a:solidFill>
                <a:ea typeface="HGｺﾞｼｯｸM" panose="020B0609000000000000" pitchFamily="49" charset="-128"/>
              </a:rPr>
              <a:pPr defTabSz="447663">
                <a:defRPr/>
              </a:pPr>
              <a:t>‹#›</a:t>
            </a:fld>
            <a:endParaRPr lang="ja-JP" altLang="en-US" sz="1154">
              <a:solidFill>
                <a:srgbClr val="898989"/>
              </a:solidFill>
              <a:ea typeface="HGｺﾞｼｯｸM" panose="020B0609000000000000" pitchFamily="49" charset="-128"/>
            </a:endParaRPr>
          </a:p>
        </p:txBody>
      </p:sp>
    </p:spTree>
    <p:extLst>
      <p:ext uri="{BB962C8B-B14F-4D97-AF65-F5344CB8AC3E}">
        <p14:creationId xmlns:p14="http://schemas.microsoft.com/office/powerpoint/2010/main" val="5175301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D87439BD-8B99-406D-B16C-3278B312DBD2}" type="datetime1">
              <a:rPr kumimoji="0" lang="ja-JP" altLang="en-US" sz="1179"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t>2024/7/9</a:t>
            </a:fld>
            <a:endParaRPr kumimoji="0" lang="ja-JP" altLang="en-US" sz="1179"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5" name="フッター プレースホルダー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179"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6" name="スライド番号プレースホルダー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73FA57C-AB59-4833-AF31-95C44D5249F2}" type="slidenum">
              <a:rPr kumimoji="0" lang="ja-JP" altLang="en-US" sz="1179"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ja-JP" altLang="en-US" sz="1179"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1922240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defTabSz="457200">
              <a:defRPr/>
            </a:pPr>
            <a:fld id="{F2FD014E-1D04-4841-B55F-44C4776F0F32}" type="datetime1">
              <a:rPr kumimoji="0" lang="ja-JP" altLang="en-US" smtClean="0">
                <a:solidFill>
                  <a:prstClr val="black">
                    <a:tint val="75000"/>
                  </a:prstClr>
                </a:solidFill>
                <a:latin typeface="Calibri"/>
                <a:ea typeface="ＭＳ Ｐゴシック" panose="020B0600070205080204" pitchFamily="50" charset="-128"/>
              </a:rPr>
              <a:t>2024/7/9</a:t>
            </a:fld>
            <a:endParaRPr kumimoji="0" lang="ja-JP" altLang="en-US">
              <a:solidFill>
                <a:prstClr val="black">
                  <a:tint val="75000"/>
                </a:prstClr>
              </a:solidFill>
              <a:latin typeface="Calibri"/>
              <a:ea typeface="ＭＳ Ｐゴシック" panose="020B0600070205080204" pitchFamily="50" charset="-128"/>
            </a:endParaRPr>
          </a:p>
        </p:txBody>
      </p:sp>
      <p:sp>
        <p:nvSpPr>
          <p:cNvPr id="5" name="フッター プレースホルダー 4"/>
          <p:cNvSpPr>
            <a:spLocks noGrp="1"/>
          </p:cNvSpPr>
          <p:nvPr>
            <p:ph type="ftr" sz="quarter" idx="11"/>
          </p:nvPr>
        </p:nvSpPr>
        <p:spPr/>
        <p:txBody>
          <a:bodyPr/>
          <a:lstStyle/>
          <a:p>
            <a:pPr defTabSz="457200">
              <a:defRPr/>
            </a:pPr>
            <a:endParaRPr kumimoji="0" lang="ja-JP" altLang="en-US">
              <a:solidFill>
                <a:prstClr val="black">
                  <a:tint val="75000"/>
                </a:prstClr>
              </a:solidFill>
              <a:latin typeface="Calibri"/>
              <a:ea typeface="ＭＳ Ｐゴシック" panose="020B0600070205080204" pitchFamily="50" charset="-128"/>
            </a:endParaRPr>
          </a:p>
        </p:txBody>
      </p:sp>
      <p:sp>
        <p:nvSpPr>
          <p:cNvPr id="6" name="スライド番号プレースホルダー 5"/>
          <p:cNvSpPr>
            <a:spLocks noGrp="1"/>
          </p:cNvSpPr>
          <p:nvPr>
            <p:ph type="sldNum" sz="quarter" idx="12"/>
          </p:nvPr>
        </p:nvSpPr>
        <p:spPr/>
        <p:txBody>
          <a:bodyPr/>
          <a:lstStyle/>
          <a:p>
            <a:pPr defTabSz="457200">
              <a:defRPr/>
            </a:pPr>
            <a:fld id="{973FA57C-AB59-4833-AF31-95C44D5249F2}" type="slidenum">
              <a:rPr kumimoji="0" lang="ja-JP" altLang="en-US" smtClean="0">
                <a:solidFill>
                  <a:prstClr val="black">
                    <a:tint val="75000"/>
                  </a:prstClr>
                </a:solidFill>
                <a:latin typeface="Calibri"/>
                <a:ea typeface="ＭＳ Ｐゴシック" panose="020B0600070205080204" pitchFamily="50" charset="-128"/>
              </a:rPr>
              <a:pPr defTabSz="457200">
                <a:defRPr/>
              </a:pPr>
              <a:t>‹#›</a:t>
            </a:fld>
            <a:endParaRPr kumimoji="0" lang="ja-JP" altLang="en-US">
              <a:solidFill>
                <a:prstClr val="black">
                  <a:tint val="75000"/>
                </a:prstClr>
              </a:solidFill>
              <a:latin typeface="Calibri"/>
              <a:ea typeface="ＭＳ Ｐゴシック" panose="020B0600070205080204" pitchFamily="50" charset="-128"/>
            </a:endParaRPr>
          </a:p>
        </p:txBody>
      </p:sp>
    </p:spTree>
    <p:extLst>
      <p:ext uri="{BB962C8B-B14F-4D97-AF65-F5344CB8AC3E}">
        <p14:creationId xmlns:p14="http://schemas.microsoft.com/office/powerpoint/2010/main" val="419222407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22864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125304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47675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432000"/>
          </a:xfrm>
          <a:solidFill>
            <a:schemeClr val="tx1"/>
          </a:solidFill>
          <a:ln>
            <a:noFill/>
          </a:ln>
        </p:spPr>
        <p:txBody>
          <a:bodyPr tIns="108000" bIns="36000">
            <a:noAutofit/>
          </a:bodyPr>
          <a:lstStyle>
            <a:lvl1pPr>
              <a:defRPr sz="1627">
                <a:solidFill>
                  <a:schemeClr val="bg1"/>
                </a:solidFill>
              </a:defRPr>
            </a:lvl1pPr>
          </a:lstStyle>
          <a:p>
            <a:r>
              <a:rPr kumimoji="1" lang="ja-JP" altLang="en-US" dirty="0"/>
              <a:t>マスター タイトルの書式設定</a:t>
            </a:r>
          </a:p>
        </p:txBody>
      </p:sp>
      <p:sp>
        <p:nvSpPr>
          <p:cNvPr id="3" name="コンテンツ プレースホルダー 2"/>
          <p:cNvSpPr>
            <a:spLocks noGrp="1"/>
          </p:cNvSpPr>
          <p:nvPr>
            <p:ph idx="1"/>
          </p:nvPr>
        </p:nvSpPr>
        <p:spPr>
          <a:xfrm>
            <a:off x="272480" y="620689"/>
            <a:ext cx="9361040" cy="5688632"/>
          </a:xfrm>
        </p:spPr>
        <p:txBody>
          <a:bodyPr>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p:txBody>
          <a:bodyPr/>
          <a:lstStyle/>
          <a:p>
            <a:fld id="{CD049F38-FFB9-4768-9694-B30A1B88C0FC}" type="datetime1">
              <a:rPr kumimoji="1" lang="ja-JP" altLang="en-US" smtClean="0"/>
              <a:t>2024/7/9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81042812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5814335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950208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432000"/>
          </a:xfrm>
          <a:solidFill>
            <a:schemeClr val="tx1"/>
          </a:solidFill>
          <a:ln>
            <a:noFill/>
          </a:ln>
        </p:spPr>
        <p:txBody>
          <a:bodyPr tIns="108000" bIns="36000">
            <a:noAutofit/>
          </a:bodyPr>
          <a:lstStyle>
            <a:lvl1pPr>
              <a:defRPr sz="1800">
                <a:solidFill>
                  <a:schemeClr val="bg1"/>
                </a:solidFill>
              </a:defRPr>
            </a:lvl1pPr>
          </a:lstStyle>
          <a:p>
            <a:r>
              <a:rPr kumimoji="1" lang="ja-JP" altLang="en-US" dirty="0"/>
              <a:t>マスター タイトルの書式設定</a:t>
            </a:r>
          </a:p>
        </p:txBody>
      </p:sp>
      <p:sp>
        <p:nvSpPr>
          <p:cNvPr id="3" name="コンテンツ プレースホルダー 2"/>
          <p:cNvSpPr>
            <a:spLocks noGrp="1"/>
          </p:cNvSpPr>
          <p:nvPr>
            <p:ph idx="1"/>
          </p:nvPr>
        </p:nvSpPr>
        <p:spPr>
          <a:xfrm>
            <a:off x="272480" y="620688"/>
            <a:ext cx="9361040" cy="5688632"/>
          </a:xfrm>
        </p:spPr>
        <p:txBody>
          <a:bodyPr>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p:txBody>
          <a:bodyPr/>
          <a:lstStyle/>
          <a:p>
            <a:fld id="{04AD5867-8563-4F43-BAA6-1FA418ADCCEB}" type="datetime1">
              <a:rPr kumimoji="1" lang="ja-JP" altLang="en-US" smtClean="0"/>
              <a:t>2024/7/9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3388192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86BFF7B-599F-4BF0-8C6D-6152DF50C1C1}" type="datetime1">
              <a:rPr kumimoji="1" lang="ja-JP" altLang="en-US" smtClean="0"/>
              <a:t>2024/7/9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396728823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432000"/>
          </a:xfrm>
          <a:solidFill>
            <a:schemeClr val="tx1"/>
          </a:solidFill>
          <a:ln>
            <a:noFill/>
          </a:ln>
        </p:spPr>
        <p:txBody>
          <a:bodyPr tIns="108000" bIns="36000">
            <a:noAutofit/>
          </a:bodyPr>
          <a:lstStyle>
            <a:lvl1pPr>
              <a:defRPr sz="1800">
                <a:solidFill>
                  <a:schemeClr val="bg1"/>
                </a:solidFill>
              </a:defRPr>
            </a:lvl1pPr>
          </a:lstStyle>
          <a:p>
            <a:r>
              <a:rPr kumimoji="1" lang="ja-JP" altLang="en-US" dirty="0"/>
              <a:t>マスター タイトルの書式設定</a:t>
            </a:r>
          </a:p>
        </p:txBody>
      </p:sp>
      <p:sp>
        <p:nvSpPr>
          <p:cNvPr id="3" name="コンテンツ プレースホルダー 2"/>
          <p:cNvSpPr>
            <a:spLocks noGrp="1"/>
          </p:cNvSpPr>
          <p:nvPr>
            <p:ph idx="1"/>
          </p:nvPr>
        </p:nvSpPr>
        <p:spPr>
          <a:xfrm>
            <a:off x="272480" y="620688"/>
            <a:ext cx="9361040" cy="5688632"/>
          </a:xfrm>
        </p:spPr>
        <p:txBody>
          <a:bodyPr>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p:txBody>
          <a:bodyPr/>
          <a:lstStyle/>
          <a:p>
            <a:fld id="{6B09DBA9-2349-4FD5-9AE0-CAC9F6E326DD}" type="datetime1">
              <a:rPr kumimoji="1" lang="ja-JP" altLang="en-US" smtClean="0"/>
              <a:t>2024/7/9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407747568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432000"/>
          </a:xfrm>
          <a:solidFill>
            <a:schemeClr val="tx1"/>
          </a:solidFill>
          <a:ln>
            <a:noFill/>
          </a:ln>
        </p:spPr>
        <p:txBody>
          <a:bodyPr tIns="108000" bIns="36000">
            <a:noAutofit/>
          </a:bodyPr>
          <a:lstStyle>
            <a:lvl1pPr>
              <a:defRPr sz="1800">
                <a:solidFill>
                  <a:schemeClr val="bg1"/>
                </a:solidFill>
              </a:defRPr>
            </a:lvl1pPr>
          </a:lstStyle>
          <a:p>
            <a:r>
              <a:rPr kumimoji="1" lang="ja-JP" altLang="en-US" dirty="0"/>
              <a:t>マスター タイトルの書式設定</a:t>
            </a:r>
          </a:p>
        </p:txBody>
      </p:sp>
      <p:sp>
        <p:nvSpPr>
          <p:cNvPr id="3" name="コンテンツ プレースホルダー 2"/>
          <p:cNvSpPr>
            <a:spLocks noGrp="1"/>
          </p:cNvSpPr>
          <p:nvPr>
            <p:ph idx="1"/>
          </p:nvPr>
        </p:nvSpPr>
        <p:spPr>
          <a:xfrm>
            <a:off x="272480" y="620688"/>
            <a:ext cx="9361040" cy="5688632"/>
          </a:xfrm>
        </p:spPr>
        <p:txBody>
          <a:bodyPr>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p:txBody>
          <a:bodyPr/>
          <a:lstStyle/>
          <a:p>
            <a:fld id="{F1F9C86C-AF25-4A62-A62B-321683DF9334}" type="datetime1">
              <a:rPr kumimoji="1" lang="ja-JP" altLang="en-US" smtClean="0"/>
              <a:t>2024/7/9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96216567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F482BA1-1C36-4538-AE13-E605BD0B3540}" type="datetime1">
              <a:rPr kumimoji="1" lang="ja-JP" altLang="en-US" smtClean="0"/>
              <a:t>2024/7/9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660FD6-2875-43E3-A973-B854B3FD51D7}" type="slidenum">
              <a:rPr kumimoji="1" lang="ja-JP" altLang="en-US" smtClean="0"/>
              <a:t>‹#›</a:t>
            </a:fld>
            <a:endParaRPr kumimoji="1" lang="ja-JP" altLang="en-US"/>
          </a:p>
        </p:txBody>
      </p:sp>
    </p:spTree>
    <p:extLst>
      <p:ext uri="{BB962C8B-B14F-4D97-AF65-F5344CB8AC3E}">
        <p14:creationId xmlns:p14="http://schemas.microsoft.com/office/powerpoint/2010/main" val="333062715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432000"/>
          </a:xfrm>
          <a:solidFill>
            <a:schemeClr val="tx1"/>
          </a:solidFill>
          <a:ln>
            <a:noFill/>
          </a:ln>
        </p:spPr>
        <p:txBody>
          <a:bodyPr tIns="108000" bIns="36000">
            <a:noAutofit/>
          </a:bodyPr>
          <a:lstStyle>
            <a:lvl1pPr>
              <a:defRPr sz="1800">
                <a:solidFill>
                  <a:schemeClr val="bg1"/>
                </a:solidFill>
              </a:defRPr>
            </a:lvl1pPr>
          </a:lstStyle>
          <a:p>
            <a:r>
              <a:rPr kumimoji="1" lang="ja-JP" altLang="en-US" dirty="0"/>
              <a:t>マスター タイトルの書式設定</a:t>
            </a:r>
          </a:p>
        </p:txBody>
      </p:sp>
      <p:sp>
        <p:nvSpPr>
          <p:cNvPr id="3" name="コンテンツ プレースホルダー 2"/>
          <p:cNvSpPr>
            <a:spLocks noGrp="1"/>
          </p:cNvSpPr>
          <p:nvPr>
            <p:ph idx="1"/>
          </p:nvPr>
        </p:nvSpPr>
        <p:spPr>
          <a:xfrm>
            <a:off x="272480" y="620688"/>
            <a:ext cx="9361040" cy="5688632"/>
          </a:xfrm>
        </p:spPr>
        <p:txBody>
          <a:bodyPr>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p:txBody>
          <a:bodyPr/>
          <a:lstStyle/>
          <a:p>
            <a:fld id="{EDD7D8B9-EE9F-46D1-98B0-FDD83EC01E18}" type="datetime1">
              <a:rPr kumimoji="1" lang="ja-JP" altLang="en-US" smtClean="0"/>
              <a:t>2024/7/9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899170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C0C3C91-51B9-41D6-B335-3EE8F9822432}" type="datetime1">
              <a:rPr kumimoji="1" lang="ja-JP" altLang="en-US" smtClean="0"/>
              <a:t>2024/7/9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276124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7BAB65D-CF8E-46F1-B2B1-0EBE22E797A4}" type="datetime1">
              <a:rPr kumimoji="1" lang="ja-JP" altLang="en-US" smtClean="0"/>
              <a:t>2024/7/9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lvl1pPr>
              <a:defRPr>
                <a:solidFill>
                  <a:schemeClr val="tx1"/>
                </a:solidFill>
              </a:defRPr>
            </a:lvl1pPr>
          </a:lstStyle>
          <a:p>
            <a:fld id="{973FA57C-AB59-4833-AF31-95C44D5249F2}" type="slidenum">
              <a:rPr lang="ja-JP" altLang="en-US" smtClean="0"/>
              <a:pPr/>
              <a:t>‹#›</a:t>
            </a:fld>
            <a:endParaRPr lang="ja-JP" altLang="en-US" dirty="0"/>
          </a:p>
        </p:txBody>
      </p:sp>
    </p:spTree>
    <p:extLst>
      <p:ext uri="{BB962C8B-B14F-4D97-AF65-F5344CB8AC3E}">
        <p14:creationId xmlns:p14="http://schemas.microsoft.com/office/powerpoint/2010/main" val="26454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3FBA9D7-A7A5-4BA1-944C-86A3A5F753CC}" type="datetime1">
              <a:rPr kumimoji="1" lang="ja-JP" altLang="en-US" smtClean="0"/>
              <a:t>2024/7/9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119120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2"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2"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989EEEE-7D59-452A-A97D-90C8E1A10CF4}" type="datetime1">
              <a:rPr kumimoji="1" lang="ja-JP" altLang="en-US" smtClean="0"/>
              <a:t>2024/7/9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703080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1A0251E-87A0-4CA6-9BE3-D8F626BACD6E}" type="datetime1">
              <a:rPr kumimoji="1" lang="ja-JP" altLang="en-US" smtClean="0"/>
              <a:t>2024/7/9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577852666"/>
      </p:ext>
    </p:extLst>
  </p:cSld>
  <p:clrMapOvr>
    <a:masterClrMapping/>
  </p:clrMapOvr>
</p:sldLayout>
</file>

<file path=ppt/slideMasters/_rels/slideMaster1.xml.rels><?xml version="1.0" encoding="UTF-8" standalone="no"?><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10.xml.rels><?xml version="1.0" encoding="UTF-8" standalone="no"?><Relationships xmlns="http://schemas.openxmlformats.org/package/2006/relationships"><Relationship Id="rId1" Target="../slideLayouts/slideLayout35.xml" Type="http://schemas.openxmlformats.org/officeDocument/2006/relationships/slideLayout"/><Relationship Id="rId2" Target="../theme/theme10.xml" Type="http://schemas.openxmlformats.org/officeDocument/2006/relationships/theme"/></Relationships>
</file>

<file path=ppt/slideMasters/_rels/slideMaster11.xml.rels><?xml version="1.0" encoding="UTF-8" standalone="no"?><Relationships xmlns="http://schemas.openxmlformats.org/package/2006/relationships"><Relationship Id="rId1" Target="../slideLayouts/slideLayout36.xml" Type="http://schemas.openxmlformats.org/officeDocument/2006/relationships/slideLayout"/><Relationship Id="rId2" Target="../theme/theme11.xml" Type="http://schemas.openxmlformats.org/officeDocument/2006/relationships/theme"/></Relationships>
</file>

<file path=ppt/slideMasters/_rels/slideMaster12.xml.rels><?xml version="1.0" encoding="UTF-8" standalone="no"?><Relationships xmlns="http://schemas.openxmlformats.org/package/2006/relationships"><Relationship Id="rId1" Target="../slideLayouts/slideLayout37.xml" Type="http://schemas.openxmlformats.org/officeDocument/2006/relationships/slideLayout"/><Relationship Id="rId2" Target="../theme/theme12.xml" Type="http://schemas.openxmlformats.org/officeDocument/2006/relationships/theme"/></Relationships>
</file>

<file path=ppt/slideMasters/_rels/slideMaster13.xml.rels><?xml version="1.0" encoding="UTF-8" standalone="no"?><Relationships xmlns="http://schemas.openxmlformats.org/package/2006/relationships"><Relationship Id="rId1" Target="../slideLayouts/slideLayout38.xml" Type="http://schemas.openxmlformats.org/officeDocument/2006/relationships/slideLayout"/><Relationship Id="rId2" Target="../theme/theme13.xml" Type="http://schemas.openxmlformats.org/officeDocument/2006/relationships/theme"/></Relationships>
</file>

<file path=ppt/slideMasters/_rels/slideMaster14.xml.rels><?xml version="1.0" encoding="UTF-8" standalone="no"?><Relationships xmlns="http://schemas.openxmlformats.org/package/2006/relationships"><Relationship Id="rId1" Target="../slideLayouts/slideLayout39.xml" Type="http://schemas.openxmlformats.org/officeDocument/2006/relationships/slideLayout"/><Relationship Id="rId2" Target="../theme/theme14.xml" Type="http://schemas.openxmlformats.org/officeDocument/2006/relationships/theme"/></Relationships>
</file>

<file path=ppt/slideMasters/_rels/slideMaster15.xml.rels><?xml version="1.0" encoding="UTF-8" standalone="no"?><Relationships xmlns="http://schemas.openxmlformats.org/package/2006/relationships"><Relationship Id="rId1" Target="../slideLayouts/slideLayout40.xml" Type="http://schemas.openxmlformats.org/officeDocument/2006/relationships/slideLayout"/><Relationship Id="rId2" Target="../theme/theme15.xml" Type="http://schemas.openxmlformats.org/officeDocument/2006/relationships/theme"/></Relationships>
</file>

<file path=ppt/slideMasters/_rels/slideMaster16.xml.rels><?xml version="1.0" encoding="UTF-8" standalone="no"?><Relationships xmlns="http://schemas.openxmlformats.org/package/2006/relationships"><Relationship Id="rId1" Target="../slideLayouts/slideLayout41.xml" Type="http://schemas.openxmlformats.org/officeDocument/2006/relationships/slideLayout"/><Relationship Id="rId2" Target="../theme/theme16.xml" Type="http://schemas.openxmlformats.org/officeDocument/2006/relationships/theme"/></Relationships>
</file>

<file path=ppt/slideMasters/_rels/slideMaster17.xml.rels><?xml version="1.0" encoding="UTF-8" standalone="no"?><Relationships xmlns="http://schemas.openxmlformats.org/package/2006/relationships"><Relationship Id="rId1" Target="../slideLayouts/slideLayout42.xml" Type="http://schemas.openxmlformats.org/officeDocument/2006/relationships/slideLayout"/><Relationship Id="rId2" Target="../theme/theme17.xml" Type="http://schemas.openxmlformats.org/officeDocument/2006/relationships/theme"/></Relationships>
</file>

<file path=ppt/slideMasters/_rels/slideMaster18.xml.rels><?xml version="1.0" encoding="UTF-8" standalone="no"?><Relationships xmlns="http://schemas.openxmlformats.org/package/2006/relationships"><Relationship Id="rId1" Target="../slideLayouts/slideLayout43.xml" Type="http://schemas.openxmlformats.org/officeDocument/2006/relationships/slideLayout"/><Relationship Id="rId2" Target="../theme/theme18.xml" Type="http://schemas.openxmlformats.org/officeDocument/2006/relationships/theme"/></Relationships>
</file>

<file path=ppt/slideMasters/_rels/slideMaster2.xml.rels><?xml version="1.0" encoding="UTF-8" standalone="no"?><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slideLayouts/slideLayout23.xml" Type="http://schemas.openxmlformats.org/officeDocument/2006/relationships/slideLayout"/><Relationship Id="rId13" Target="../slideLayouts/slideLayout24.xml" Type="http://schemas.openxmlformats.org/officeDocument/2006/relationships/slideLayout"/><Relationship Id="rId14"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_rels/slideMaster3.xml.rels><?xml version="1.0" encoding="UTF-8" standalone="no"?><Relationships xmlns="http://schemas.openxmlformats.org/package/2006/relationships"><Relationship Id="rId1" Target="../slideLayouts/slideLayout25.xml" Type="http://schemas.openxmlformats.org/officeDocument/2006/relationships/slideLayout"/><Relationship Id="rId2" Target="../theme/theme3.xml" Type="http://schemas.openxmlformats.org/officeDocument/2006/relationships/theme"/></Relationships>
</file>

<file path=ppt/slideMasters/_rels/slideMaster4.xml.rels><?xml version="1.0" encoding="UTF-8" standalone="no"?><Relationships xmlns="http://schemas.openxmlformats.org/package/2006/relationships"><Relationship Id="rId1" Target="../slideLayouts/slideLayout26.xml" Type="http://schemas.openxmlformats.org/officeDocument/2006/relationships/slideLayout"/><Relationship Id="rId2" Target="../slideLayouts/slideLayout27.xml" Type="http://schemas.openxmlformats.org/officeDocument/2006/relationships/slideLayout"/><Relationship Id="rId3" Target="../theme/theme4.xml" Type="http://schemas.openxmlformats.org/officeDocument/2006/relationships/theme"/></Relationships>
</file>

<file path=ppt/slideMasters/_rels/slideMaster5.xml.rels><?xml version="1.0" encoding="UTF-8" standalone="no"?><Relationships xmlns="http://schemas.openxmlformats.org/package/2006/relationships"><Relationship Id="rId1" Target="../slideLayouts/slideLayout28.xml" Type="http://schemas.openxmlformats.org/officeDocument/2006/relationships/slideLayout"/><Relationship Id="rId2" Target="../theme/theme5.xml" Type="http://schemas.openxmlformats.org/officeDocument/2006/relationships/theme"/></Relationships>
</file>

<file path=ppt/slideMasters/_rels/slideMaster6.xml.rels><?xml version="1.0" encoding="UTF-8" standalone="no"?><Relationships xmlns="http://schemas.openxmlformats.org/package/2006/relationships"><Relationship Id="rId1" Target="../slideLayouts/slideLayout29.xml" Type="http://schemas.openxmlformats.org/officeDocument/2006/relationships/slideLayout"/><Relationship Id="rId2" Target="../theme/theme6.xml" Type="http://schemas.openxmlformats.org/officeDocument/2006/relationships/theme"/></Relationships>
</file>

<file path=ppt/slideMasters/_rels/slideMaster7.xml.rels><?xml version="1.0" encoding="UTF-8" standalone="no"?><Relationships xmlns="http://schemas.openxmlformats.org/package/2006/relationships"><Relationship Id="rId1" Target="../slideLayouts/slideLayout30.xml" Type="http://schemas.openxmlformats.org/officeDocument/2006/relationships/slideLayout"/><Relationship Id="rId2" Target="../theme/theme7.xml" Type="http://schemas.openxmlformats.org/officeDocument/2006/relationships/theme"/></Relationships>
</file>

<file path=ppt/slideMasters/_rels/slideMaster8.xml.rels><?xml version="1.0" encoding="UTF-8" standalone="no"?><Relationships xmlns="http://schemas.openxmlformats.org/package/2006/relationships"><Relationship Id="rId1" Target="../slideLayouts/slideLayout31.xml" Type="http://schemas.openxmlformats.org/officeDocument/2006/relationships/slideLayout"/><Relationship Id="rId2" Target="../slideLayouts/slideLayout32.xml" Type="http://schemas.openxmlformats.org/officeDocument/2006/relationships/slideLayout"/><Relationship Id="rId3" Target="../slideLayouts/slideLayout33.xml" Type="http://schemas.openxmlformats.org/officeDocument/2006/relationships/slideLayout"/><Relationship Id="rId4" Target="../theme/theme8.xml" Type="http://schemas.openxmlformats.org/officeDocument/2006/relationships/theme"/></Relationships>
</file>

<file path=ppt/slideMasters/_rels/slideMaster9.xml.rels><?xml version="1.0" encoding="UTF-8" standalone="no"?><Relationships xmlns="http://schemas.openxmlformats.org/package/2006/relationships"><Relationship Id="rId1" Target="../slideLayouts/slideLayout34.xml" Type="http://schemas.openxmlformats.org/officeDocument/2006/relationships/slideLayout"/><Relationship Id="rId2" Target="../theme/theme9.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0" y="0"/>
            <a:ext cx="9898213" cy="432000"/>
          </a:xfrm>
          <a:prstGeom prst="rect">
            <a:avLst/>
          </a:prstGeom>
        </p:spPr>
        <p:txBody>
          <a:bodyPr vert="horz" lIns="91440" tIns="108000" rIns="91440" bIns="36000" rtlCol="0" anchor="ctr">
            <a:no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268587" y="548680"/>
            <a:ext cx="9361040" cy="5400600"/>
          </a:xfrm>
          <a:prstGeom prst="rect">
            <a:avLst/>
          </a:prstGeom>
        </p:spPr>
        <p:txBody>
          <a:bodyPr vert="horz" lIns="91440" tIns="45720" rIns="91440" bIns="45720" rtlCol="0">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10801" y="6492878"/>
            <a:ext cx="2311400" cy="365125"/>
          </a:xfrm>
          <a:prstGeom prst="rect">
            <a:avLst/>
          </a:prstGeom>
        </p:spPr>
        <p:txBody>
          <a:bodyPr vert="horz" lIns="91440" tIns="45720" rIns="91440" bIns="45720" rtlCol="0" anchor="ctr"/>
          <a:lstStyle>
            <a:lvl1pPr algn="l">
              <a:defRPr sz="1200">
                <a:solidFill>
                  <a:schemeClr val="tx1">
                    <a:tint val="75000"/>
                  </a:schemeClr>
                </a:solidFill>
                <a:latin typeface="游ゴシック Medium" panose="020B0500000000000000" pitchFamily="50" charset="-128"/>
                <a:ea typeface="游ゴシック Medium" panose="020B0500000000000000" pitchFamily="50" charset="-128"/>
              </a:defRPr>
            </a:lvl1pPr>
          </a:lstStyle>
          <a:p>
            <a:fld id="{651A79AE-1BF0-493B-BDCE-94DB5349399A}" type="datetime1">
              <a:rPr lang="ja-JP" altLang="en-US" smtClean="0"/>
              <a:t>2024/7/9</a:t>
            </a:fld>
            <a:endParaRPr lang="ja-JP" altLang="en-US"/>
          </a:p>
        </p:txBody>
      </p:sp>
      <p:sp>
        <p:nvSpPr>
          <p:cNvPr id="5" name="フッター プレースホルダー 4"/>
          <p:cNvSpPr>
            <a:spLocks noGrp="1"/>
          </p:cNvSpPr>
          <p:nvPr>
            <p:ph type="ftr" sz="quarter" idx="3"/>
          </p:nvPr>
        </p:nvSpPr>
        <p:spPr>
          <a:xfrm>
            <a:off x="3384550" y="6492878"/>
            <a:ext cx="3136900" cy="365125"/>
          </a:xfrm>
          <a:prstGeom prst="rect">
            <a:avLst/>
          </a:prstGeom>
        </p:spPr>
        <p:txBody>
          <a:bodyPr vert="horz" lIns="91440" tIns="45720" rIns="91440" bIns="45720" rtlCol="0" anchor="ctr"/>
          <a:lstStyle>
            <a:lvl1pPr algn="ctr">
              <a:defRPr sz="1200">
                <a:solidFill>
                  <a:schemeClr val="tx1">
                    <a:tint val="75000"/>
                  </a:schemeClr>
                </a:solidFill>
                <a:latin typeface="游ゴシック Medium" panose="020B0500000000000000" pitchFamily="50" charset="-128"/>
                <a:ea typeface="游ゴシック Medium" panose="020B0500000000000000" pitchFamily="50" charset="-128"/>
              </a:defRPr>
            </a:lvl1pPr>
          </a:lstStyle>
          <a:p>
            <a:endParaRPr lang="ja-JP" altLang="en-US"/>
          </a:p>
        </p:txBody>
      </p:sp>
      <p:sp>
        <p:nvSpPr>
          <p:cNvPr id="6" name="スライド番号プレースホルダー 5"/>
          <p:cNvSpPr>
            <a:spLocks noGrp="1"/>
          </p:cNvSpPr>
          <p:nvPr>
            <p:ph type="sldNum" sz="quarter" idx="4"/>
          </p:nvPr>
        </p:nvSpPr>
        <p:spPr>
          <a:xfrm>
            <a:off x="7586813" y="6491157"/>
            <a:ext cx="2311400" cy="365125"/>
          </a:xfrm>
          <a:prstGeom prst="rect">
            <a:avLst/>
          </a:prstGeom>
        </p:spPr>
        <p:txBody>
          <a:bodyPr vert="horz" lIns="91440" tIns="45720" rIns="91440" bIns="45720" rtlCol="0" anchor="ctr"/>
          <a:lstStyle>
            <a:lvl1pPr algn="r">
              <a:defRPr sz="1200">
                <a:solidFill>
                  <a:schemeClr val="tx1"/>
                </a:solidFill>
                <a:latin typeface="游ゴシック Medium" panose="020B0500000000000000" pitchFamily="50" charset="-128"/>
                <a:ea typeface="游ゴシック Medium" panose="020B0500000000000000" pitchFamily="50" charset="-128"/>
              </a:defRPr>
            </a:lvl1pPr>
          </a:lstStyle>
          <a:p>
            <a:fld id="{973FA57C-AB59-4833-AF31-95C44D5249F2}" type="slidenum">
              <a:rPr lang="ja-JP" altLang="en-US" smtClean="0"/>
              <a:pPr/>
              <a:t>‹#›</a:t>
            </a:fld>
            <a:endParaRPr lang="ja-JP" altLang="en-US" dirty="0"/>
          </a:p>
        </p:txBody>
      </p:sp>
    </p:spTree>
    <p:extLst>
      <p:ext uri="{BB962C8B-B14F-4D97-AF65-F5344CB8AC3E}">
        <p14:creationId xmlns:p14="http://schemas.microsoft.com/office/powerpoint/2010/main" val="1513935748"/>
      </p:ext>
    </p:extLst>
  </p:cSld>
  <p:clrMap bg1="lt1" tx1="dk1" bg2="lt2" tx2="dk2" accent1="accent1" accent2="accent2" accent3="accent3" accent4="accent4" accent5="accent5" accent6="accent6" hlink="hlink" folHlink="folHlink"/>
  <p:sldLayoutIdLst>
    <p:sldLayoutId id="2147485756" r:id="rId1"/>
    <p:sldLayoutId id="2147485757" r:id="rId2"/>
    <p:sldLayoutId id="2147485758" r:id="rId3"/>
    <p:sldLayoutId id="2147486419" r:id="rId4"/>
    <p:sldLayoutId id="2147485760" r:id="rId5"/>
    <p:sldLayoutId id="2147485761" r:id="rId6"/>
    <p:sldLayoutId id="2147485762" r:id="rId7"/>
    <p:sldLayoutId id="2147485763" r:id="rId8"/>
    <p:sldLayoutId id="2147485764" r:id="rId9"/>
    <p:sldLayoutId id="2147485765" r:id="rId10"/>
    <p:sldLayoutId id="2147485766" r:id="rId11"/>
  </p:sldLayoutIdLst>
  <p:hf hdr="0" ftr="0" dt="0"/>
  <p:txStyles>
    <p:titleStyle>
      <a:lvl1pPr algn="ctr" defTabSz="914400" rtl="0" eaLnBrk="1" latinLnBrk="0" hangingPunct="1">
        <a:spcBef>
          <a:spcPct val="0"/>
        </a:spcBef>
        <a:buNone/>
        <a:defRPr kumimoji="1" sz="1800" b="1" kern="1200">
          <a:solidFill>
            <a:schemeClr val="tx1"/>
          </a:solidFill>
          <a:latin typeface="メイリオ" panose="020B0604030504040204" pitchFamily="50" charset="-128"/>
          <a:ea typeface="メイリオ" panose="020B0604030504040204" pitchFamily="50" charset="-128"/>
          <a:cs typeface="+mj-cs"/>
        </a:defRPr>
      </a:lvl1pPr>
    </p:titleStyle>
    <p:bodyStyle>
      <a:lvl1pPr marL="0" indent="0" algn="l" defTabSz="914400" rtl="0" eaLnBrk="1" latinLnBrk="0" hangingPunct="1">
        <a:spcBef>
          <a:spcPct val="20000"/>
        </a:spcBef>
        <a:buFont typeface="Arial" pitchFamily="34" charset="0"/>
        <a:buNone/>
        <a:defRPr kumimoji="1" sz="1800" kern="1200">
          <a:solidFill>
            <a:schemeClr val="tx1"/>
          </a:solidFill>
          <a:latin typeface="游ゴシック Medium" panose="020B0500000000000000" pitchFamily="50" charset="-128"/>
          <a:ea typeface="游ゴシック Medium" panose="020B0500000000000000" pitchFamily="50" charset="-128"/>
          <a:cs typeface="+mn-cs"/>
        </a:defRPr>
      </a:lvl1pPr>
      <a:lvl2pPr marL="457200" indent="0" algn="l" defTabSz="914400" rtl="0" eaLnBrk="1" latinLnBrk="0" hangingPunct="1">
        <a:spcBef>
          <a:spcPct val="20000"/>
        </a:spcBef>
        <a:buFont typeface="Arial" pitchFamily="34" charset="0"/>
        <a:buNone/>
        <a:defRPr kumimoji="1" sz="1600" kern="1200">
          <a:solidFill>
            <a:schemeClr val="tx1"/>
          </a:solidFill>
          <a:latin typeface="游ゴシック Medium" panose="020B0500000000000000" pitchFamily="50" charset="-128"/>
          <a:ea typeface="游ゴシック Medium" panose="020B0500000000000000" pitchFamily="50" charset="-128"/>
          <a:cs typeface="+mn-cs"/>
        </a:defRPr>
      </a:lvl2pPr>
      <a:lvl3pPr marL="914400" indent="0" algn="l" defTabSz="914400" rtl="0" eaLnBrk="1" latinLnBrk="0" hangingPunct="1">
        <a:spcBef>
          <a:spcPct val="20000"/>
        </a:spcBef>
        <a:buFont typeface="Arial" pitchFamily="34" charset="0"/>
        <a:buNone/>
        <a:defRPr kumimoji="1" sz="1400" kern="1200">
          <a:solidFill>
            <a:schemeClr val="tx1"/>
          </a:solidFill>
          <a:latin typeface="游ゴシック Medium" panose="020B0500000000000000" pitchFamily="50" charset="-128"/>
          <a:ea typeface="游ゴシック Medium" panose="020B0500000000000000" pitchFamily="50" charset="-128"/>
          <a:cs typeface="+mn-cs"/>
        </a:defRPr>
      </a:lvl3pPr>
      <a:lvl4pPr marL="1371600" indent="0" algn="l" defTabSz="914400" rtl="0" eaLnBrk="1" latinLnBrk="0" hangingPunct="1">
        <a:spcBef>
          <a:spcPct val="20000"/>
        </a:spcBef>
        <a:buFont typeface="Arial" pitchFamily="34" charset="0"/>
        <a:buNone/>
        <a:defRPr kumimoji="1" sz="1200" kern="1200">
          <a:solidFill>
            <a:schemeClr val="tx1"/>
          </a:solidFill>
          <a:latin typeface="游ゴシック Medium" panose="020B0500000000000000" pitchFamily="50" charset="-128"/>
          <a:ea typeface="游ゴシック Medium" panose="020B0500000000000000" pitchFamily="50" charset="-128"/>
          <a:cs typeface="+mn-cs"/>
        </a:defRPr>
      </a:lvl4pPr>
      <a:lvl5pPr marL="1828800" indent="0" algn="l" defTabSz="914400" rtl="0" eaLnBrk="1" latinLnBrk="0" hangingPunct="1">
        <a:spcBef>
          <a:spcPct val="20000"/>
        </a:spcBef>
        <a:buFont typeface="Arial" pitchFamily="34" charset="0"/>
        <a:buNone/>
        <a:defRPr kumimoji="1" sz="1050" kern="1200">
          <a:solidFill>
            <a:schemeClr val="tx1"/>
          </a:solidFill>
          <a:latin typeface="游ゴシック Medium" panose="020B0500000000000000" pitchFamily="50" charset="-128"/>
          <a:ea typeface="游ゴシック Medium" panose="020B0500000000000000"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816" y="274954"/>
            <a:ext cx="89143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51" tIns="49775" rIns="99551" bIns="49775" numCol="1" anchor="ctr" anchorCtr="0" compatLnSpc="1">
            <a:prstTxWarp prst="textNoShape">
              <a:avLst/>
            </a:prstTxWarp>
          </a:bodyPr>
          <a:lstStyle/>
          <a:p>
            <a:pPr lvl="0"/>
            <a:r>
              <a:rPr lang="ja-JP" altLang="en-US"/>
              <a:t>マスタタイトルの書式設定</a:t>
            </a:r>
          </a:p>
        </p:txBody>
      </p:sp>
      <p:sp>
        <p:nvSpPr>
          <p:cNvPr id="4" name="日付プレースホルダ 3"/>
          <p:cNvSpPr>
            <a:spLocks noGrp="1"/>
          </p:cNvSpPr>
          <p:nvPr>
            <p:ph type="dt" sz="half" idx="2"/>
          </p:nvPr>
        </p:nvSpPr>
        <p:spPr>
          <a:xfrm>
            <a:off x="495816" y="6357038"/>
            <a:ext cx="2311350" cy="364206"/>
          </a:xfrm>
          <a:prstGeom prst="rect">
            <a:avLst/>
          </a:prstGeom>
        </p:spPr>
        <p:txBody>
          <a:bodyPr vert="horz" wrap="square" lIns="99551" tIns="49775" rIns="99551" bIns="49775" numCol="1" anchor="ctr" anchorCtr="0" compatLnSpc="1">
            <a:prstTxWarp prst="textNoShape">
              <a:avLst/>
            </a:prstTxWarp>
          </a:bodyPr>
          <a:lstStyle>
            <a:lvl1pPr eaLnBrk="1" hangingPunct="1">
              <a:defRPr sz="1179">
                <a:solidFill>
                  <a:srgbClr val="898989"/>
                </a:solidFill>
                <a:latin typeface="Calibri" panose="020F0502020204030204" pitchFamily="34" charset="0"/>
              </a:defRPr>
            </a:lvl1pPr>
          </a:lstStyle>
          <a:p>
            <a:pPr>
              <a:defRPr/>
            </a:pPr>
            <a:fld id="{B28BE52F-C8BA-4AF1-8AB5-CFD8701EB5BC}" type="datetime1">
              <a:rPr lang="ja-JP" altLang="en-US" smtClean="0"/>
              <a:t>2024/7/9</a:t>
            </a:fld>
            <a:endParaRPr lang="ja-JP" altLang="en-US"/>
          </a:p>
        </p:txBody>
      </p:sp>
      <p:sp>
        <p:nvSpPr>
          <p:cNvPr id="5" name="フッター プレースホルダ 4"/>
          <p:cNvSpPr>
            <a:spLocks noGrp="1"/>
          </p:cNvSpPr>
          <p:nvPr>
            <p:ph type="ftr" sz="quarter" idx="3"/>
          </p:nvPr>
        </p:nvSpPr>
        <p:spPr>
          <a:xfrm>
            <a:off x="3383900" y="6357038"/>
            <a:ext cx="3138200" cy="364206"/>
          </a:xfrm>
          <a:prstGeom prst="rect">
            <a:avLst/>
          </a:prstGeom>
        </p:spPr>
        <p:txBody>
          <a:bodyPr vert="horz" lIns="99551" tIns="49775" rIns="99551" bIns="49775" rtlCol="0" anchor="ctr"/>
          <a:lstStyle>
            <a:lvl1pPr algn="ctr" defTabSz="451363" eaLnBrk="1" fontAlgn="auto" hangingPunct="1">
              <a:spcBef>
                <a:spcPts val="0"/>
              </a:spcBef>
              <a:spcAft>
                <a:spcPts val="0"/>
              </a:spcAft>
              <a:defRPr sz="1179">
                <a:solidFill>
                  <a:schemeClr val="tx1">
                    <a:tint val="75000"/>
                  </a:schemeClr>
                </a:solidFill>
                <a:latin typeface="+mn-lt"/>
                <a:ea typeface="+mn-ea"/>
                <a:cs typeface="+mn-cs"/>
              </a:defRPr>
            </a:lvl1pPr>
          </a:lstStyle>
          <a:p>
            <a:pPr>
              <a:defRPr/>
            </a:pPr>
            <a:endParaRPr lang="ja-JP" altLang="en-US"/>
          </a:p>
        </p:txBody>
      </p:sp>
      <p:sp>
        <p:nvSpPr>
          <p:cNvPr id="6" name="スライド番号プレースホルダ 5"/>
          <p:cNvSpPr>
            <a:spLocks noGrp="1"/>
          </p:cNvSpPr>
          <p:nvPr>
            <p:ph type="sldNum" sz="quarter" idx="4"/>
          </p:nvPr>
        </p:nvSpPr>
        <p:spPr>
          <a:xfrm>
            <a:off x="7098834" y="6357038"/>
            <a:ext cx="2311350" cy="364206"/>
          </a:xfrm>
          <a:prstGeom prst="rect">
            <a:avLst/>
          </a:prstGeom>
        </p:spPr>
        <p:txBody>
          <a:bodyPr vert="horz" wrap="square" lIns="99551" tIns="49775" rIns="99551" bIns="49775" numCol="1" anchor="ctr" anchorCtr="0" compatLnSpc="1">
            <a:prstTxWarp prst="textNoShape">
              <a:avLst/>
            </a:prstTxWarp>
          </a:bodyPr>
          <a:lstStyle>
            <a:lvl1pPr algn="r" eaLnBrk="1" hangingPunct="1">
              <a:defRPr sz="1179">
                <a:solidFill>
                  <a:srgbClr val="898989"/>
                </a:solidFill>
                <a:latin typeface="Calibri" panose="020F0502020204030204" pitchFamily="34" charset="0"/>
              </a:defRPr>
            </a:lvl1pPr>
          </a:lstStyle>
          <a:p>
            <a:pPr>
              <a:defRPr/>
            </a:pPr>
            <a:fld id="{5E4B9717-188A-4610-8B9E-F419F2B6ECBA}" type="slidenum">
              <a:rPr lang="ja-JP" altLang="en-US"/>
              <a:pPr>
                <a:defRPr/>
              </a:pPr>
              <a:t>‹#›</a:t>
            </a:fld>
            <a:endParaRPr lang="ja-JP" altLang="en-US"/>
          </a:p>
        </p:txBody>
      </p:sp>
    </p:spTree>
    <p:extLst>
      <p:ext uri="{BB962C8B-B14F-4D97-AF65-F5344CB8AC3E}">
        <p14:creationId xmlns:p14="http://schemas.microsoft.com/office/powerpoint/2010/main" val="1193760839"/>
      </p:ext>
    </p:extLst>
  </p:cSld>
  <p:clrMap bg1="lt1" tx1="dk1" bg2="lt2" tx2="dk2" accent1="accent1" accent2="accent2" accent3="accent3" accent4="accent4" accent5="accent5" accent6="accent6" hlink="hlink" folHlink="folHlink"/>
  <p:sldLayoutIdLst>
    <p:sldLayoutId id="2147486182" r:id="rId1"/>
  </p:sldLayoutIdLst>
  <p:hf hdr="0" ftr="0" dt="0"/>
  <p:txStyles>
    <p:titleStyle>
      <a:lvl1pPr algn="ctr" defTabSz="450578" rtl="0" eaLnBrk="1" fontAlgn="base" hangingPunct="1">
        <a:spcBef>
          <a:spcPct val="0"/>
        </a:spcBef>
        <a:spcAft>
          <a:spcPct val="0"/>
        </a:spcAft>
        <a:defRPr kumimoji="1" sz="4353" kern="1200">
          <a:solidFill>
            <a:schemeClr val="tx1"/>
          </a:solidFill>
          <a:latin typeface="Meiryo Bold"/>
          <a:ea typeface="Meiryo Bold"/>
          <a:cs typeface="Meiryo Bold"/>
        </a:defRPr>
      </a:lvl1pPr>
      <a:lvl2pPr algn="ctr" defTabSz="450578" rtl="0" eaLnBrk="1" fontAlgn="base" hangingPunct="1">
        <a:spcBef>
          <a:spcPct val="0"/>
        </a:spcBef>
        <a:spcAft>
          <a:spcPct val="0"/>
        </a:spcAft>
        <a:defRPr kumimoji="1" sz="4353">
          <a:solidFill>
            <a:schemeClr val="tx1"/>
          </a:solidFill>
          <a:latin typeface="Meiryo Bold" charset="-128"/>
          <a:ea typeface="Meiryo Bold" charset="-128"/>
          <a:cs typeface="Meiryo Bold" charset="-128"/>
        </a:defRPr>
      </a:lvl2pPr>
      <a:lvl3pPr algn="ctr" defTabSz="450578" rtl="0" eaLnBrk="1" fontAlgn="base" hangingPunct="1">
        <a:spcBef>
          <a:spcPct val="0"/>
        </a:spcBef>
        <a:spcAft>
          <a:spcPct val="0"/>
        </a:spcAft>
        <a:defRPr kumimoji="1" sz="4353">
          <a:solidFill>
            <a:schemeClr val="tx1"/>
          </a:solidFill>
          <a:latin typeface="Meiryo Bold" charset="-128"/>
          <a:ea typeface="Meiryo Bold" charset="-128"/>
          <a:cs typeface="Meiryo Bold" charset="-128"/>
        </a:defRPr>
      </a:lvl3pPr>
      <a:lvl4pPr algn="ctr" defTabSz="450578" rtl="0" eaLnBrk="1" fontAlgn="base" hangingPunct="1">
        <a:spcBef>
          <a:spcPct val="0"/>
        </a:spcBef>
        <a:spcAft>
          <a:spcPct val="0"/>
        </a:spcAft>
        <a:defRPr kumimoji="1" sz="4353">
          <a:solidFill>
            <a:schemeClr val="tx1"/>
          </a:solidFill>
          <a:latin typeface="Meiryo Bold" charset="-128"/>
          <a:ea typeface="Meiryo Bold" charset="-128"/>
          <a:cs typeface="Meiryo Bold" charset="-128"/>
        </a:defRPr>
      </a:lvl4pPr>
      <a:lvl5pPr algn="ctr" defTabSz="450578" rtl="0" eaLnBrk="1" fontAlgn="base" hangingPunct="1">
        <a:spcBef>
          <a:spcPct val="0"/>
        </a:spcBef>
        <a:spcAft>
          <a:spcPct val="0"/>
        </a:spcAft>
        <a:defRPr kumimoji="1" sz="4353">
          <a:solidFill>
            <a:schemeClr val="tx1"/>
          </a:solidFill>
          <a:latin typeface="Meiryo Bold" charset="-128"/>
          <a:ea typeface="Meiryo Bold" charset="-128"/>
          <a:cs typeface="Meiryo Bold" charset="-128"/>
        </a:defRPr>
      </a:lvl5pPr>
      <a:lvl6pPr marL="451363" algn="ctr" defTabSz="451363" rtl="0" eaLnBrk="1" fontAlgn="base" hangingPunct="1">
        <a:spcBef>
          <a:spcPct val="0"/>
        </a:spcBef>
        <a:spcAft>
          <a:spcPct val="0"/>
        </a:spcAft>
        <a:defRPr kumimoji="1" sz="4353">
          <a:solidFill>
            <a:schemeClr val="tx1"/>
          </a:solidFill>
          <a:latin typeface="Meiryo Bold" charset="-128"/>
          <a:ea typeface="Meiryo Bold" charset="-128"/>
          <a:cs typeface="Meiryo Bold" charset="-128"/>
        </a:defRPr>
      </a:lvl6pPr>
      <a:lvl7pPr marL="902726" algn="ctr" defTabSz="451363" rtl="0" eaLnBrk="1" fontAlgn="base" hangingPunct="1">
        <a:spcBef>
          <a:spcPct val="0"/>
        </a:spcBef>
        <a:spcAft>
          <a:spcPct val="0"/>
        </a:spcAft>
        <a:defRPr kumimoji="1" sz="4353">
          <a:solidFill>
            <a:schemeClr val="tx1"/>
          </a:solidFill>
          <a:latin typeface="Meiryo Bold" charset="-128"/>
          <a:ea typeface="Meiryo Bold" charset="-128"/>
          <a:cs typeface="Meiryo Bold" charset="-128"/>
        </a:defRPr>
      </a:lvl7pPr>
      <a:lvl8pPr marL="1354089" algn="ctr" defTabSz="451363" rtl="0" eaLnBrk="1" fontAlgn="base" hangingPunct="1">
        <a:spcBef>
          <a:spcPct val="0"/>
        </a:spcBef>
        <a:spcAft>
          <a:spcPct val="0"/>
        </a:spcAft>
        <a:defRPr kumimoji="1" sz="4353">
          <a:solidFill>
            <a:schemeClr val="tx1"/>
          </a:solidFill>
          <a:latin typeface="Meiryo Bold" charset="-128"/>
          <a:ea typeface="Meiryo Bold" charset="-128"/>
          <a:cs typeface="Meiryo Bold" charset="-128"/>
        </a:defRPr>
      </a:lvl8pPr>
      <a:lvl9pPr marL="1805452" algn="ctr" defTabSz="451363" rtl="0" eaLnBrk="1" fontAlgn="base" hangingPunct="1">
        <a:spcBef>
          <a:spcPct val="0"/>
        </a:spcBef>
        <a:spcAft>
          <a:spcPct val="0"/>
        </a:spcAft>
        <a:defRPr kumimoji="1" sz="4353">
          <a:solidFill>
            <a:schemeClr val="tx1"/>
          </a:solidFill>
          <a:latin typeface="Meiryo Bold" charset="-128"/>
          <a:ea typeface="Meiryo Bold" charset="-128"/>
          <a:cs typeface="Meiryo Bold" charset="-128"/>
        </a:defRPr>
      </a:lvl9pPr>
    </p:titleStyle>
    <p:bodyStyle>
      <a:lvl1pPr marL="338294" indent="-338294" algn="l" defTabSz="450578" rtl="0" eaLnBrk="1" fontAlgn="base" hangingPunct="1">
        <a:spcBef>
          <a:spcPct val="20000"/>
        </a:spcBef>
        <a:spcAft>
          <a:spcPct val="0"/>
        </a:spcAft>
        <a:buFont typeface="Arial" panose="020B0604020202020204" pitchFamily="34" charset="0"/>
        <a:buChar char="•"/>
        <a:defRPr kumimoji="1" sz="3718" kern="1200">
          <a:solidFill>
            <a:schemeClr val="tx1"/>
          </a:solidFill>
          <a:latin typeface="+mn-lt"/>
          <a:ea typeface="+mn-ea"/>
          <a:cs typeface="ＭＳ Ｐゴシック" charset="-128"/>
        </a:defRPr>
      </a:lvl1pPr>
      <a:lvl2pPr marL="732729" indent="-280712" algn="l" defTabSz="450578" rtl="0" eaLnBrk="1" fontAlgn="base" hangingPunct="1">
        <a:spcBef>
          <a:spcPct val="20000"/>
        </a:spcBef>
        <a:spcAft>
          <a:spcPct val="0"/>
        </a:spcAft>
        <a:buFont typeface="Arial" panose="020B0604020202020204" pitchFamily="34" charset="0"/>
        <a:buChar char="–"/>
        <a:defRPr kumimoji="1" sz="2720" kern="1200">
          <a:solidFill>
            <a:schemeClr val="tx1"/>
          </a:solidFill>
          <a:latin typeface="+mn-lt"/>
          <a:ea typeface="+mn-ea"/>
          <a:cs typeface="+mn-cs"/>
        </a:defRPr>
      </a:lvl2pPr>
      <a:lvl3pPr marL="1127164" indent="-224569" algn="l" defTabSz="450578" rtl="0" eaLnBrk="1" fontAlgn="base" hangingPunct="1">
        <a:spcBef>
          <a:spcPct val="20000"/>
        </a:spcBef>
        <a:spcAft>
          <a:spcPct val="0"/>
        </a:spcAft>
        <a:buFont typeface="Arial" panose="020B0604020202020204" pitchFamily="34" charset="0"/>
        <a:buChar char="•"/>
        <a:defRPr kumimoji="1" sz="2358" kern="1200">
          <a:solidFill>
            <a:schemeClr val="tx1"/>
          </a:solidFill>
          <a:latin typeface="+mn-lt"/>
          <a:ea typeface="+mn-ea"/>
          <a:cs typeface="+mn-cs"/>
        </a:defRPr>
      </a:lvl3pPr>
      <a:lvl4pPr marL="1579181" indent="-224569" algn="l" defTabSz="450578" rtl="0" eaLnBrk="1" fontAlgn="base" hangingPunct="1">
        <a:spcBef>
          <a:spcPct val="20000"/>
        </a:spcBef>
        <a:spcAft>
          <a:spcPct val="0"/>
        </a:spcAft>
        <a:buFont typeface="Arial" panose="020B0604020202020204" pitchFamily="34" charset="0"/>
        <a:buChar char="–"/>
        <a:defRPr kumimoji="1" sz="1995" kern="1200">
          <a:solidFill>
            <a:schemeClr val="tx1"/>
          </a:solidFill>
          <a:latin typeface="+mn-lt"/>
          <a:ea typeface="+mn-ea"/>
          <a:cs typeface="+mn-cs"/>
        </a:defRPr>
      </a:lvl4pPr>
      <a:lvl5pPr marL="2029758" indent="-224569" algn="l" defTabSz="450578" rtl="0" eaLnBrk="1" fontAlgn="base" hangingPunct="1">
        <a:spcBef>
          <a:spcPct val="20000"/>
        </a:spcBef>
        <a:spcAft>
          <a:spcPct val="0"/>
        </a:spcAft>
        <a:buFont typeface="Arial" panose="020B0604020202020204" pitchFamily="34" charset="0"/>
        <a:buChar char="»"/>
        <a:defRPr kumimoji="1" sz="1995" kern="1200">
          <a:solidFill>
            <a:schemeClr val="tx1"/>
          </a:solidFill>
          <a:latin typeface="+mn-lt"/>
          <a:ea typeface="+mn-ea"/>
          <a:cs typeface="+mn-cs"/>
        </a:defRPr>
      </a:lvl5pPr>
      <a:lvl6pPr marL="2482496" indent="-225682" algn="l" defTabSz="451363" rtl="0" eaLnBrk="1" latinLnBrk="0" hangingPunct="1">
        <a:spcBef>
          <a:spcPct val="20000"/>
        </a:spcBef>
        <a:buFont typeface="Arial"/>
        <a:buChar char="•"/>
        <a:defRPr kumimoji="1" sz="1995" kern="1200">
          <a:solidFill>
            <a:schemeClr val="tx1"/>
          </a:solidFill>
          <a:latin typeface="+mn-lt"/>
          <a:ea typeface="+mn-ea"/>
          <a:cs typeface="+mn-cs"/>
        </a:defRPr>
      </a:lvl6pPr>
      <a:lvl7pPr marL="2933860" indent="-225682" algn="l" defTabSz="451363" rtl="0" eaLnBrk="1" latinLnBrk="0" hangingPunct="1">
        <a:spcBef>
          <a:spcPct val="20000"/>
        </a:spcBef>
        <a:buFont typeface="Arial"/>
        <a:buChar char="•"/>
        <a:defRPr kumimoji="1" sz="1995" kern="1200">
          <a:solidFill>
            <a:schemeClr val="tx1"/>
          </a:solidFill>
          <a:latin typeface="+mn-lt"/>
          <a:ea typeface="+mn-ea"/>
          <a:cs typeface="+mn-cs"/>
        </a:defRPr>
      </a:lvl7pPr>
      <a:lvl8pPr marL="3385222" indent="-225682" algn="l" defTabSz="451363" rtl="0" eaLnBrk="1" latinLnBrk="0" hangingPunct="1">
        <a:spcBef>
          <a:spcPct val="20000"/>
        </a:spcBef>
        <a:buFont typeface="Arial"/>
        <a:buChar char="•"/>
        <a:defRPr kumimoji="1" sz="1995" kern="1200">
          <a:solidFill>
            <a:schemeClr val="tx1"/>
          </a:solidFill>
          <a:latin typeface="+mn-lt"/>
          <a:ea typeface="+mn-ea"/>
          <a:cs typeface="+mn-cs"/>
        </a:defRPr>
      </a:lvl8pPr>
      <a:lvl9pPr marL="3836586" indent="-225682" algn="l" defTabSz="451363" rtl="0" eaLnBrk="1" latinLnBrk="0" hangingPunct="1">
        <a:spcBef>
          <a:spcPct val="20000"/>
        </a:spcBef>
        <a:buFont typeface="Arial"/>
        <a:buChar char="•"/>
        <a:defRPr kumimoji="1" sz="1995" kern="1200">
          <a:solidFill>
            <a:schemeClr val="tx1"/>
          </a:solidFill>
          <a:latin typeface="+mn-lt"/>
          <a:ea typeface="+mn-ea"/>
          <a:cs typeface="+mn-cs"/>
        </a:defRPr>
      </a:lvl9pPr>
    </p:bodyStyle>
    <p:otherStyle>
      <a:defPPr>
        <a:defRPr lang="ja-JP"/>
      </a:defPPr>
      <a:lvl1pPr marL="0" algn="l" defTabSz="451363" rtl="0" eaLnBrk="1" latinLnBrk="0" hangingPunct="1">
        <a:defRPr kumimoji="1" sz="1814" kern="1200">
          <a:solidFill>
            <a:schemeClr val="tx1"/>
          </a:solidFill>
          <a:latin typeface="+mn-lt"/>
          <a:ea typeface="+mn-ea"/>
          <a:cs typeface="+mn-cs"/>
        </a:defRPr>
      </a:lvl1pPr>
      <a:lvl2pPr marL="451363" algn="l" defTabSz="451363" rtl="0" eaLnBrk="1" latinLnBrk="0" hangingPunct="1">
        <a:defRPr kumimoji="1" sz="1814" kern="1200">
          <a:solidFill>
            <a:schemeClr val="tx1"/>
          </a:solidFill>
          <a:latin typeface="+mn-lt"/>
          <a:ea typeface="+mn-ea"/>
          <a:cs typeface="+mn-cs"/>
        </a:defRPr>
      </a:lvl2pPr>
      <a:lvl3pPr marL="902726" algn="l" defTabSz="451363" rtl="0" eaLnBrk="1" latinLnBrk="0" hangingPunct="1">
        <a:defRPr kumimoji="1" sz="1814" kern="1200">
          <a:solidFill>
            <a:schemeClr val="tx1"/>
          </a:solidFill>
          <a:latin typeface="+mn-lt"/>
          <a:ea typeface="+mn-ea"/>
          <a:cs typeface="+mn-cs"/>
        </a:defRPr>
      </a:lvl3pPr>
      <a:lvl4pPr marL="1354089" algn="l" defTabSz="451363" rtl="0" eaLnBrk="1" latinLnBrk="0" hangingPunct="1">
        <a:defRPr kumimoji="1" sz="1814" kern="1200">
          <a:solidFill>
            <a:schemeClr val="tx1"/>
          </a:solidFill>
          <a:latin typeface="+mn-lt"/>
          <a:ea typeface="+mn-ea"/>
          <a:cs typeface="+mn-cs"/>
        </a:defRPr>
      </a:lvl4pPr>
      <a:lvl5pPr marL="1805452" algn="l" defTabSz="451363" rtl="0" eaLnBrk="1" latinLnBrk="0" hangingPunct="1">
        <a:defRPr kumimoji="1" sz="1814" kern="1200">
          <a:solidFill>
            <a:schemeClr val="tx1"/>
          </a:solidFill>
          <a:latin typeface="+mn-lt"/>
          <a:ea typeface="+mn-ea"/>
          <a:cs typeface="+mn-cs"/>
        </a:defRPr>
      </a:lvl5pPr>
      <a:lvl6pPr marL="2256815" algn="l" defTabSz="451363" rtl="0" eaLnBrk="1" latinLnBrk="0" hangingPunct="1">
        <a:defRPr kumimoji="1" sz="1814" kern="1200">
          <a:solidFill>
            <a:schemeClr val="tx1"/>
          </a:solidFill>
          <a:latin typeface="+mn-lt"/>
          <a:ea typeface="+mn-ea"/>
          <a:cs typeface="+mn-cs"/>
        </a:defRPr>
      </a:lvl6pPr>
      <a:lvl7pPr marL="2708178" algn="l" defTabSz="451363" rtl="0" eaLnBrk="1" latinLnBrk="0" hangingPunct="1">
        <a:defRPr kumimoji="1" sz="1814" kern="1200">
          <a:solidFill>
            <a:schemeClr val="tx1"/>
          </a:solidFill>
          <a:latin typeface="+mn-lt"/>
          <a:ea typeface="+mn-ea"/>
          <a:cs typeface="+mn-cs"/>
        </a:defRPr>
      </a:lvl7pPr>
      <a:lvl8pPr marL="3159541" algn="l" defTabSz="451363" rtl="0" eaLnBrk="1" latinLnBrk="0" hangingPunct="1">
        <a:defRPr kumimoji="1" sz="1814" kern="1200">
          <a:solidFill>
            <a:schemeClr val="tx1"/>
          </a:solidFill>
          <a:latin typeface="+mn-lt"/>
          <a:ea typeface="+mn-ea"/>
          <a:cs typeface="+mn-cs"/>
        </a:defRPr>
      </a:lvl8pPr>
      <a:lvl9pPr marL="3610904" algn="l" defTabSz="451363" rtl="0" eaLnBrk="1" latinLnBrk="0" hangingPunct="1">
        <a:defRPr kumimoji="1" sz="1814"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 y="0"/>
            <a:ext cx="9898213" cy="432000"/>
          </a:xfrm>
          <a:prstGeom prst="rect">
            <a:avLst/>
          </a:prstGeom>
        </p:spPr>
        <p:txBody>
          <a:bodyPr vert="horz" lIns="91440" tIns="108000" rIns="91440" bIns="36000" rtlCol="0" anchor="ctr">
            <a:no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268587" y="548680"/>
            <a:ext cx="9361040" cy="5400600"/>
          </a:xfrm>
          <a:prstGeom prst="rect">
            <a:avLst/>
          </a:prstGeom>
        </p:spPr>
        <p:txBody>
          <a:bodyPr vert="horz" lIns="91440" tIns="45720" rIns="91440" bIns="45720" rtlCol="0">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10801" y="6492881"/>
            <a:ext cx="2311400" cy="365125"/>
          </a:xfrm>
          <a:prstGeom prst="rect">
            <a:avLst/>
          </a:prstGeom>
        </p:spPr>
        <p:txBody>
          <a:bodyPr vert="horz" lIns="91440" tIns="45720" rIns="91440" bIns="45720" rtlCol="0" anchor="ctr"/>
          <a:lstStyle>
            <a:lvl1pPr algn="l">
              <a:defRPr sz="1085">
                <a:solidFill>
                  <a:schemeClr val="tx1">
                    <a:tint val="75000"/>
                  </a:schemeClr>
                </a:solidFill>
                <a:latin typeface="游ゴシック Medium" panose="020B0500000000000000" pitchFamily="50" charset="-128"/>
                <a:ea typeface="游ゴシック Medium" panose="020B0500000000000000" pitchFamily="50" charset="-128"/>
              </a:defRPr>
            </a:lvl1pPr>
          </a:lstStyle>
          <a:p>
            <a:fld id="{472C0D92-F3CB-47F9-83C4-19C069783D69}" type="datetime1">
              <a:rPr lang="ja-JP" altLang="en-US" smtClean="0"/>
              <a:t>2024/7/9</a:t>
            </a:fld>
            <a:endParaRPr lang="ja-JP" altLang="en-US"/>
          </a:p>
        </p:txBody>
      </p:sp>
      <p:sp>
        <p:nvSpPr>
          <p:cNvPr id="5" name="フッター プレースホルダー 4"/>
          <p:cNvSpPr>
            <a:spLocks noGrp="1"/>
          </p:cNvSpPr>
          <p:nvPr>
            <p:ph type="ftr" sz="quarter" idx="3"/>
          </p:nvPr>
        </p:nvSpPr>
        <p:spPr>
          <a:xfrm>
            <a:off x="3384550" y="6492881"/>
            <a:ext cx="3136900" cy="365125"/>
          </a:xfrm>
          <a:prstGeom prst="rect">
            <a:avLst/>
          </a:prstGeom>
        </p:spPr>
        <p:txBody>
          <a:bodyPr vert="horz" lIns="91440" tIns="45720" rIns="91440" bIns="45720" rtlCol="0" anchor="ctr"/>
          <a:lstStyle>
            <a:lvl1pPr algn="ctr">
              <a:defRPr sz="1085">
                <a:solidFill>
                  <a:schemeClr val="tx1">
                    <a:tint val="75000"/>
                  </a:schemeClr>
                </a:solidFill>
                <a:latin typeface="游ゴシック Medium" panose="020B0500000000000000" pitchFamily="50" charset="-128"/>
                <a:ea typeface="游ゴシック Medium" panose="020B0500000000000000" pitchFamily="50" charset="-128"/>
              </a:defRPr>
            </a:lvl1pPr>
          </a:lstStyle>
          <a:p>
            <a:endParaRPr lang="ja-JP" altLang="en-US"/>
          </a:p>
        </p:txBody>
      </p:sp>
      <p:sp>
        <p:nvSpPr>
          <p:cNvPr id="6" name="スライド番号プレースホルダー 5"/>
          <p:cNvSpPr>
            <a:spLocks noGrp="1"/>
          </p:cNvSpPr>
          <p:nvPr>
            <p:ph type="sldNum" sz="quarter" idx="4"/>
          </p:nvPr>
        </p:nvSpPr>
        <p:spPr>
          <a:xfrm>
            <a:off x="7586813" y="6491160"/>
            <a:ext cx="2311400" cy="365125"/>
          </a:xfrm>
          <a:prstGeom prst="rect">
            <a:avLst/>
          </a:prstGeom>
        </p:spPr>
        <p:txBody>
          <a:bodyPr vert="horz" lIns="91440" tIns="45720" rIns="91440" bIns="45720" rtlCol="0" anchor="ctr"/>
          <a:lstStyle>
            <a:lvl1pPr algn="r">
              <a:defRPr sz="1085">
                <a:solidFill>
                  <a:schemeClr val="tx1"/>
                </a:solidFill>
                <a:latin typeface="游ゴシック Medium" panose="020B0500000000000000" pitchFamily="50" charset="-128"/>
                <a:ea typeface="游ゴシック Medium" panose="020B0500000000000000" pitchFamily="50" charset="-128"/>
              </a:defRPr>
            </a:lvl1pPr>
          </a:lstStyle>
          <a:p>
            <a:fld id="{973FA57C-AB59-4833-AF31-95C44D5249F2}" type="slidenum">
              <a:rPr lang="ja-JP" altLang="en-US" smtClean="0"/>
              <a:pPr/>
              <a:t>‹#›</a:t>
            </a:fld>
            <a:endParaRPr lang="ja-JP" altLang="en-US" dirty="0"/>
          </a:p>
        </p:txBody>
      </p:sp>
    </p:spTree>
    <p:extLst>
      <p:ext uri="{BB962C8B-B14F-4D97-AF65-F5344CB8AC3E}">
        <p14:creationId xmlns:p14="http://schemas.microsoft.com/office/powerpoint/2010/main" val="3860268956"/>
      </p:ext>
    </p:extLst>
  </p:cSld>
  <p:clrMap bg1="lt1" tx1="dk1" bg2="lt2" tx2="dk2" accent1="accent1" accent2="accent2" accent3="accent3" accent4="accent4" accent5="accent5" accent6="accent6" hlink="hlink" folHlink="folHlink"/>
  <p:sldLayoutIdLst>
    <p:sldLayoutId id="2147486454" r:id="rId1"/>
  </p:sldLayoutIdLst>
  <p:hf hdr="0" ftr="0" dt="0"/>
  <p:txStyles>
    <p:titleStyle>
      <a:lvl1pPr algn="ctr" defTabSz="911026" rtl="0" eaLnBrk="1" latinLnBrk="0" hangingPunct="1">
        <a:spcBef>
          <a:spcPct val="0"/>
        </a:spcBef>
        <a:buNone/>
        <a:defRPr kumimoji="1" sz="1793" b="1" kern="1200">
          <a:solidFill>
            <a:schemeClr val="tx1"/>
          </a:solidFill>
          <a:latin typeface="メイリオ" panose="020B0604030504040204" pitchFamily="50" charset="-128"/>
          <a:ea typeface="メイリオ" panose="020B0604030504040204" pitchFamily="50" charset="-128"/>
          <a:cs typeface="+mj-cs"/>
        </a:defRPr>
      </a:lvl1pPr>
    </p:titleStyle>
    <p:bodyStyle>
      <a:lvl1pPr marL="0" indent="0" algn="l" defTabSz="911026" rtl="0" eaLnBrk="1" latinLnBrk="0" hangingPunct="1">
        <a:spcBef>
          <a:spcPct val="20000"/>
        </a:spcBef>
        <a:buFont typeface="Arial" pitchFamily="34" charset="0"/>
        <a:buNone/>
        <a:defRPr kumimoji="1" sz="1793" kern="1200">
          <a:solidFill>
            <a:schemeClr val="tx1"/>
          </a:solidFill>
          <a:latin typeface="游ゴシック Medium" panose="020B0500000000000000" pitchFamily="50" charset="-128"/>
          <a:ea typeface="游ゴシック Medium" panose="020B0500000000000000" pitchFamily="50" charset="-128"/>
          <a:cs typeface="+mn-cs"/>
        </a:defRPr>
      </a:lvl1pPr>
      <a:lvl2pPr marL="455514" indent="0" algn="l" defTabSz="911026" rtl="0" eaLnBrk="1" latinLnBrk="0" hangingPunct="1">
        <a:spcBef>
          <a:spcPct val="20000"/>
        </a:spcBef>
        <a:buFont typeface="Arial" pitchFamily="34" charset="0"/>
        <a:buNone/>
        <a:defRPr kumimoji="1" sz="1594" kern="1200">
          <a:solidFill>
            <a:schemeClr val="tx1"/>
          </a:solidFill>
          <a:latin typeface="游ゴシック Medium" panose="020B0500000000000000" pitchFamily="50" charset="-128"/>
          <a:ea typeface="游ゴシック Medium" panose="020B0500000000000000" pitchFamily="50" charset="-128"/>
          <a:cs typeface="+mn-cs"/>
        </a:defRPr>
      </a:lvl2pPr>
      <a:lvl3pPr marL="911026" indent="0" algn="l" defTabSz="911026" rtl="0" eaLnBrk="1" latinLnBrk="0" hangingPunct="1">
        <a:spcBef>
          <a:spcPct val="20000"/>
        </a:spcBef>
        <a:buFont typeface="Arial" pitchFamily="34" charset="0"/>
        <a:buNone/>
        <a:defRPr kumimoji="1" sz="1394" kern="1200">
          <a:solidFill>
            <a:schemeClr val="tx1"/>
          </a:solidFill>
          <a:latin typeface="游ゴシック Medium" panose="020B0500000000000000" pitchFamily="50" charset="-128"/>
          <a:ea typeface="游ゴシック Medium" panose="020B0500000000000000" pitchFamily="50" charset="-128"/>
          <a:cs typeface="+mn-cs"/>
        </a:defRPr>
      </a:lvl3pPr>
      <a:lvl4pPr marL="1366540" indent="0" algn="l" defTabSz="911026" rtl="0" eaLnBrk="1" latinLnBrk="0" hangingPunct="1">
        <a:spcBef>
          <a:spcPct val="20000"/>
        </a:spcBef>
        <a:buFont typeface="Arial" pitchFamily="34" charset="0"/>
        <a:buNone/>
        <a:defRPr kumimoji="1" sz="1196" kern="1200">
          <a:solidFill>
            <a:schemeClr val="tx1"/>
          </a:solidFill>
          <a:latin typeface="游ゴシック Medium" panose="020B0500000000000000" pitchFamily="50" charset="-128"/>
          <a:ea typeface="游ゴシック Medium" panose="020B0500000000000000" pitchFamily="50" charset="-128"/>
          <a:cs typeface="+mn-cs"/>
        </a:defRPr>
      </a:lvl4pPr>
      <a:lvl5pPr marL="1822054" indent="0" algn="l" defTabSz="911026" rtl="0" eaLnBrk="1" latinLnBrk="0" hangingPunct="1">
        <a:spcBef>
          <a:spcPct val="20000"/>
        </a:spcBef>
        <a:buFont typeface="Arial" pitchFamily="34" charset="0"/>
        <a:buNone/>
        <a:defRPr kumimoji="1" sz="1046" kern="1200">
          <a:solidFill>
            <a:schemeClr val="tx1"/>
          </a:solidFill>
          <a:latin typeface="游ゴシック Medium" panose="020B0500000000000000" pitchFamily="50" charset="-128"/>
          <a:ea typeface="游ゴシック Medium" panose="020B0500000000000000" pitchFamily="50" charset="-128"/>
          <a:cs typeface="+mn-cs"/>
        </a:defRPr>
      </a:lvl5pPr>
      <a:lvl6pPr marL="2505324" indent="-227758" algn="l" defTabSz="911026" rtl="0" eaLnBrk="1" latinLnBrk="0" hangingPunct="1">
        <a:spcBef>
          <a:spcPct val="20000"/>
        </a:spcBef>
        <a:buFont typeface="Arial" pitchFamily="34" charset="0"/>
        <a:buChar char="•"/>
        <a:defRPr kumimoji="1" sz="1992" kern="1200">
          <a:solidFill>
            <a:schemeClr val="tx1"/>
          </a:solidFill>
          <a:latin typeface="+mn-lt"/>
          <a:ea typeface="+mn-ea"/>
          <a:cs typeface="+mn-cs"/>
        </a:defRPr>
      </a:lvl6pPr>
      <a:lvl7pPr marL="2960836" indent="-227758" algn="l" defTabSz="911026" rtl="0" eaLnBrk="1" latinLnBrk="0" hangingPunct="1">
        <a:spcBef>
          <a:spcPct val="20000"/>
        </a:spcBef>
        <a:buFont typeface="Arial" pitchFamily="34" charset="0"/>
        <a:buChar char="•"/>
        <a:defRPr kumimoji="1" sz="1992" kern="1200">
          <a:solidFill>
            <a:schemeClr val="tx1"/>
          </a:solidFill>
          <a:latin typeface="+mn-lt"/>
          <a:ea typeface="+mn-ea"/>
          <a:cs typeface="+mn-cs"/>
        </a:defRPr>
      </a:lvl7pPr>
      <a:lvl8pPr marL="3416349" indent="-227758" algn="l" defTabSz="911026" rtl="0" eaLnBrk="1" latinLnBrk="0" hangingPunct="1">
        <a:spcBef>
          <a:spcPct val="20000"/>
        </a:spcBef>
        <a:buFont typeface="Arial" pitchFamily="34" charset="0"/>
        <a:buChar char="•"/>
        <a:defRPr kumimoji="1" sz="1992" kern="1200">
          <a:solidFill>
            <a:schemeClr val="tx1"/>
          </a:solidFill>
          <a:latin typeface="+mn-lt"/>
          <a:ea typeface="+mn-ea"/>
          <a:cs typeface="+mn-cs"/>
        </a:defRPr>
      </a:lvl8pPr>
      <a:lvl9pPr marL="3871864" indent="-227758" algn="l" defTabSz="911026" rtl="0" eaLnBrk="1" latinLnBrk="0" hangingPunct="1">
        <a:spcBef>
          <a:spcPct val="20000"/>
        </a:spcBef>
        <a:buFont typeface="Arial" pitchFamily="34" charset="0"/>
        <a:buChar char="•"/>
        <a:defRPr kumimoji="1" sz="1992" kern="1200">
          <a:solidFill>
            <a:schemeClr val="tx1"/>
          </a:solidFill>
          <a:latin typeface="+mn-lt"/>
          <a:ea typeface="+mn-ea"/>
          <a:cs typeface="+mn-cs"/>
        </a:defRPr>
      </a:lvl9pPr>
    </p:bodyStyle>
    <p:otherStyle>
      <a:defPPr>
        <a:defRPr lang="ja-JP"/>
      </a:defPPr>
      <a:lvl1pPr marL="0" algn="l" defTabSz="911026" rtl="0" eaLnBrk="1" latinLnBrk="0" hangingPunct="1">
        <a:defRPr kumimoji="1" sz="1793" kern="1200">
          <a:solidFill>
            <a:schemeClr val="tx1"/>
          </a:solidFill>
          <a:latin typeface="+mn-lt"/>
          <a:ea typeface="+mn-ea"/>
          <a:cs typeface="+mn-cs"/>
        </a:defRPr>
      </a:lvl1pPr>
      <a:lvl2pPr marL="455514" algn="l" defTabSz="911026" rtl="0" eaLnBrk="1" latinLnBrk="0" hangingPunct="1">
        <a:defRPr kumimoji="1" sz="1793" kern="1200">
          <a:solidFill>
            <a:schemeClr val="tx1"/>
          </a:solidFill>
          <a:latin typeface="+mn-lt"/>
          <a:ea typeface="+mn-ea"/>
          <a:cs typeface="+mn-cs"/>
        </a:defRPr>
      </a:lvl2pPr>
      <a:lvl3pPr marL="911026" algn="l" defTabSz="911026" rtl="0" eaLnBrk="1" latinLnBrk="0" hangingPunct="1">
        <a:defRPr kumimoji="1" sz="1793" kern="1200">
          <a:solidFill>
            <a:schemeClr val="tx1"/>
          </a:solidFill>
          <a:latin typeface="+mn-lt"/>
          <a:ea typeface="+mn-ea"/>
          <a:cs typeface="+mn-cs"/>
        </a:defRPr>
      </a:lvl3pPr>
      <a:lvl4pPr marL="1366540" algn="l" defTabSz="911026" rtl="0" eaLnBrk="1" latinLnBrk="0" hangingPunct="1">
        <a:defRPr kumimoji="1" sz="1793" kern="1200">
          <a:solidFill>
            <a:schemeClr val="tx1"/>
          </a:solidFill>
          <a:latin typeface="+mn-lt"/>
          <a:ea typeface="+mn-ea"/>
          <a:cs typeface="+mn-cs"/>
        </a:defRPr>
      </a:lvl4pPr>
      <a:lvl5pPr marL="1822054" algn="l" defTabSz="911026" rtl="0" eaLnBrk="1" latinLnBrk="0" hangingPunct="1">
        <a:defRPr kumimoji="1" sz="1793" kern="1200">
          <a:solidFill>
            <a:schemeClr val="tx1"/>
          </a:solidFill>
          <a:latin typeface="+mn-lt"/>
          <a:ea typeface="+mn-ea"/>
          <a:cs typeface="+mn-cs"/>
        </a:defRPr>
      </a:lvl5pPr>
      <a:lvl6pPr marL="2277567" algn="l" defTabSz="911026" rtl="0" eaLnBrk="1" latinLnBrk="0" hangingPunct="1">
        <a:defRPr kumimoji="1" sz="1793" kern="1200">
          <a:solidFill>
            <a:schemeClr val="tx1"/>
          </a:solidFill>
          <a:latin typeface="+mn-lt"/>
          <a:ea typeface="+mn-ea"/>
          <a:cs typeface="+mn-cs"/>
        </a:defRPr>
      </a:lvl6pPr>
      <a:lvl7pPr marL="2733080" algn="l" defTabSz="911026" rtl="0" eaLnBrk="1" latinLnBrk="0" hangingPunct="1">
        <a:defRPr kumimoji="1" sz="1793" kern="1200">
          <a:solidFill>
            <a:schemeClr val="tx1"/>
          </a:solidFill>
          <a:latin typeface="+mn-lt"/>
          <a:ea typeface="+mn-ea"/>
          <a:cs typeface="+mn-cs"/>
        </a:defRPr>
      </a:lvl7pPr>
      <a:lvl8pPr marL="3188593" algn="l" defTabSz="911026" rtl="0" eaLnBrk="1" latinLnBrk="0" hangingPunct="1">
        <a:defRPr kumimoji="1" sz="1793" kern="1200">
          <a:solidFill>
            <a:schemeClr val="tx1"/>
          </a:solidFill>
          <a:latin typeface="+mn-lt"/>
          <a:ea typeface="+mn-ea"/>
          <a:cs typeface="+mn-cs"/>
        </a:defRPr>
      </a:lvl8pPr>
      <a:lvl9pPr marL="3644105" algn="l" defTabSz="911026" rtl="0" eaLnBrk="1" latinLnBrk="0" hangingPunct="1">
        <a:defRPr kumimoji="1" sz="1793"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816" y="274954"/>
            <a:ext cx="89143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51" tIns="49775" rIns="99551" bIns="49775" numCol="1" anchor="ctr" anchorCtr="0" compatLnSpc="1">
            <a:prstTxWarp prst="textNoShape">
              <a:avLst/>
            </a:prstTxWarp>
          </a:bodyPr>
          <a:lstStyle/>
          <a:p>
            <a:pPr lvl="0"/>
            <a:r>
              <a:rPr lang="ja-JP" altLang="en-US"/>
              <a:t>マスタタイトルの書式設定</a:t>
            </a:r>
          </a:p>
        </p:txBody>
      </p:sp>
      <p:sp>
        <p:nvSpPr>
          <p:cNvPr id="4" name="日付プレースホルダ 3"/>
          <p:cNvSpPr>
            <a:spLocks noGrp="1"/>
          </p:cNvSpPr>
          <p:nvPr>
            <p:ph type="dt" sz="half" idx="2"/>
          </p:nvPr>
        </p:nvSpPr>
        <p:spPr>
          <a:xfrm>
            <a:off x="495816" y="6357038"/>
            <a:ext cx="2311350" cy="364206"/>
          </a:xfrm>
          <a:prstGeom prst="rect">
            <a:avLst/>
          </a:prstGeom>
        </p:spPr>
        <p:txBody>
          <a:bodyPr vert="horz" wrap="square" lIns="99551" tIns="49775" rIns="99551" bIns="49775" numCol="1" anchor="ctr" anchorCtr="0" compatLnSpc="1">
            <a:prstTxWarp prst="textNoShape">
              <a:avLst/>
            </a:prstTxWarp>
          </a:bodyPr>
          <a:lstStyle>
            <a:lvl1pPr eaLnBrk="1" hangingPunct="1">
              <a:defRPr sz="1179">
                <a:solidFill>
                  <a:srgbClr val="898989"/>
                </a:solidFill>
                <a:latin typeface="Calibri" panose="020F0502020204030204" pitchFamily="34" charset="0"/>
              </a:defRPr>
            </a:lvl1pPr>
          </a:lstStyle>
          <a:p>
            <a:pPr>
              <a:defRPr/>
            </a:pPr>
            <a:fld id="{4EEEA806-90F0-42E5-8515-0DC74646FAB2}" type="datetime1">
              <a:rPr lang="ja-JP" altLang="en-US" smtClean="0"/>
              <a:t>2024/7/9</a:t>
            </a:fld>
            <a:endParaRPr lang="ja-JP" altLang="en-US"/>
          </a:p>
        </p:txBody>
      </p:sp>
      <p:sp>
        <p:nvSpPr>
          <p:cNvPr id="5" name="フッター プレースホルダ 4"/>
          <p:cNvSpPr>
            <a:spLocks noGrp="1"/>
          </p:cNvSpPr>
          <p:nvPr>
            <p:ph type="ftr" sz="quarter" idx="3"/>
          </p:nvPr>
        </p:nvSpPr>
        <p:spPr>
          <a:xfrm>
            <a:off x="3383900" y="6357038"/>
            <a:ext cx="3138200" cy="364206"/>
          </a:xfrm>
          <a:prstGeom prst="rect">
            <a:avLst/>
          </a:prstGeom>
        </p:spPr>
        <p:txBody>
          <a:bodyPr vert="horz" lIns="99551" tIns="49775" rIns="99551" bIns="49775" rtlCol="0" anchor="ctr"/>
          <a:lstStyle>
            <a:lvl1pPr algn="ctr" defTabSz="451363" eaLnBrk="1" fontAlgn="auto" hangingPunct="1">
              <a:spcBef>
                <a:spcPts val="0"/>
              </a:spcBef>
              <a:spcAft>
                <a:spcPts val="0"/>
              </a:spcAft>
              <a:defRPr sz="1179">
                <a:solidFill>
                  <a:schemeClr val="tx1">
                    <a:tint val="75000"/>
                  </a:schemeClr>
                </a:solidFill>
                <a:latin typeface="+mn-lt"/>
                <a:ea typeface="+mn-ea"/>
                <a:cs typeface="+mn-cs"/>
              </a:defRPr>
            </a:lvl1pPr>
          </a:lstStyle>
          <a:p>
            <a:pPr>
              <a:defRPr/>
            </a:pPr>
            <a:endParaRPr lang="ja-JP" altLang="en-US"/>
          </a:p>
        </p:txBody>
      </p:sp>
      <p:sp>
        <p:nvSpPr>
          <p:cNvPr id="6" name="スライド番号プレースホルダ 5"/>
          <p:cNvSpPr>
            <a:spLocks noGrp="1"/>
          </p:cNvSpPr>
          <p:nvPr>
            <p:ph type="sldNum" sz="quarter" idx="4"/>
          </p:nvPr>
        </p:nvSpPr>
        <p:spPr>
          <a:xfrm>
            <a:off x="7098834" y="6357038"/>
            <a:ext cx="2311350" cy="364206"/>
          </a:xfrm>
          <a:prstGeom prst="rect">
            <a:avLst/>
          </a:prstGeom>
        </p:spPr>
        <p:txBody>
          <a:bodyPr vert="horz" wrap="square" lIns="99551" tIns="49775" rIns="99551" bIns="49775" numCol="1" anchor="ctr" anchorCtr="0" compatLnSpc="1">
            <a:prstTxWarp prst="textNoShape">
              <a:avLst/>
            </a:prstTxWarp>
          </a:bodyPr>
          <a:lstStyle>
            <a:lvl1pPr algn="r" eaLnBrk="1" hangingPunct="1">
              <a:defRPr sz="1179">
                <a:solidFill>
                  <a:srgbClr val="898989"/>
                </a:solidFill>
                <a:latin typeface="Calibri" panose="020F0502020204030204" pitchFamily="34" charset="0"/>
              </a:defRPr>
            </a:lvl1pPr>
          </a:lstStyle>
          <a:p>
            <a:pPr>
              <a:defRPr/>
            </a:pPr>
            <a:fld id="{5E4B9717-188A-4610-8B9E-F419F2B6ECBA}" type="slidenum">
              <a:rPr lang="ja-JP" altLang="en-US"/>
              <a:pPr>
                <a:defRPr/>
              </a:pPr>
              <a:t>‹#›</a:t>
            </a:fld>
            <a:endParaRPr lang="ja-JP" altLang="en-US"/>
          </a:p>
        </p:txBody>
      </p:sp>
    </p:spTree>
    <p:extLst>
      <p:ext uri="{BB962C8B-B14F-4D97-AF65-F5344CB8AC3E}">
        <p14:creationId xmlns:p14="http://schemas.microsoft.com/office/powerpoint/2010/main" val="153566138"/>
      </p:ext>
    </p:extLst>
  </p:cSld>
  <p:clrMap bg1="lt1" tx1="dk1" bg2="lt2" tx2="dk2" accent1="accent1" accent2="accent2" accent3="accent3" accent4="accent4" accent5="accent5" accent6="accent6" hlink="hlink" folHlink="folHlink"/>
  <p:sldLayoutIdLst>
    <p:sldLayoutId id="2147486281" r:id="rId1"/>
  </p:sldLayoutIdLst>
  <p:hf hdr="0" ftr="0" dt="0"/>
  <p:txStyles>
    <p:titleStyle>
      <a:lvl1pPr algn="ctr" defTabSz="450578" rtl="0" eaLnBrk="1" fontAlgn="base" hangingPunct="1">
        <a:spcBef>
          <a:spcPct val="0"/>
        </a:spcBef>
        <a:spcAft>
          <a:spcPct val="0"/>
        </a:spcAft>
        <a:defRPr kumimoji="1" sz="4353" kern="1200">
          <a:solidFill>
            <a:schemeClr val="tx1"/>
          </a:solidFill>
          <a:latin typeface="Meiryo Bold"/>
          <a:ea typeface="Meiryo Bold"/>
          <a:cs typeface="Meiryo Bold"/>
        </a:defRPr>
      </a:lvl1pPr>
      <a:lvl2pPr algn="ctr" defTabSz="450578" rtl="0" eaLnBrk="1" fontAlgn="base" hangingPunct="1">
        <a:spcBef>
          <a:spcPct val="0"/>
        </a:spcBef>
        <a:spcAft>
          <a:spcPct val="0"/>
        </a:spcAft>
        <a:defRPr kumimoji="1" sz="4353">
          <a:solidFill>
            <a:schemeClr val="tx1"/>
          </a:solidFill>
          <a:latin typeface="Meiryo Bold" charset="-128"/>
          <a:ea typeface="Meiryo Bold" charset="-128"/>
          <a:cs typeface="Meiryo Bold" charset="-128"/>
        </a:defRPr>
      </a:lvl2pPr>
      <a:lvl3pPr algn="ctr" defTabSz="450578" rtl="0" eaLnBrk="1" fontAlgn="base" hangingPunct="1">
        <a:spcBef>
          <a:spcPct val="0"/>
        </a:spcBef>
        <a:spcAft>
          <a:spcPct val="0"/>
        </a:spcAft>
        <a:defRPr kumimoji="1" sz="4353">
          <a:solidFill>
            <a:schemeClr val="tx1"/>
          </a:solidFill>
          <a:latin typeface="Meiryo Bold" charset="-128"/>
          <a:ea typeface="Meiryo Bold" charset="-128"/>
          <a:cs typeface="Meiryo Bold" charset="-128"/>
        </a:defRPr>
      </a:lvl3pPr>
      <a:lvl4pPr algn="ctr" defTabSz="450578" rtl="0" eaLnBrk="1" fontAlgn="base" hangingPunct="1">
        <a:spcBef>
          <a:spcPct val="0"/>
        </a:spcBef>
        <a:spcAft>
          <a:spcPct val="0"/>
        </a:spcAft>
        <a:defRPr kumimoji="1" sz="4353">
          <a:solidFill>
            <a:schemeClr val="tx1"/>
          </a:solidFill>
          <a:latin typeface="Meiryo Bold" charset="-128"/>
          <a:ea typeface="Meiryo Bold" charset="-128"/>
          <a:cs typeface="Meiryo Bold" charset="-128"/>
        </a:defRPr>
      </a:lvl4pPr>
      <a:lvl5pPr algn="ctr" defTabSz="450578" rtl="0" eaLnBrk="1" fontAlgn="base" hangingPunct="1">
        <a:spcBef>
          <a:spcPct val="0"/>
        </a:spcBef>
        <a:spcAft>
          <a:spcPct val="0"/>
        </a:spcAft>
        <a:defRPr kumimoji="1" sz="4353">
          <a:solidFill>
            <a:schemeClr val="tx1"/>
          </a:solidFill>
          <a:latin typeface="Meiryo Bold" charset="-128"/>
          <a:ea typeface="Meiryo Bold" charset="-128"/>
          <a:cs typeface="Meiryo Bold" charset="-128"/>
        </a:defRPr>
      </a:lvl5pPr>
      <a:lvl6pPr marL="451363" algn="ctr" defTabSz="451363" rtl="0" eaLnBrk="1" fontAlgn="base" hangingPunct="1">
        <a:spcBef>
          <a:spcPct val="0"/>
        </a:spcBef>
        <a:spcAft>
          <a:spcPct val="0"/>
        </a:spcAft>
        <a:defRPr kumimoji="1" sz="4353">
          <a:solidFill>
            <a:schemeClr val="tx1"/>
          </a:solidFill>
          <a:latin typeface="Meiryo Bold" charset="-128"/>
          <a:ea typeface="Meiryo Bold" charset="-128"/>
          <a:cs typeface="Meiryo Bold" charset="-128"/>
        </a:defRPr>
      </a:lvl6pPr>
      <a:lvl7pPr marL="902726" algn="ctr" defTabSz="451363" rtl="0" eaLnBrk="1" fontAlgn="base" hangingPunct="1">
        <a:spcBef>
          <a:spcPct val="0"/>
        </a:spcBef>
        <a:spcAft>
          <a:spcPct val="0"/>
        </a:spcAft>
        <a:defRPr kumimoji="1" sz="4353">
          <a:solidFill>
            <a:schemeClr val="tx1"/>
          </a:solidFill>
          <a:latin typeface="Meiryo Bold" charset="-128"/>
          <a:ea typeface="Meiryo Bold" charset="-128"/>
          <a:cs typeface="Meiryo Bold" charset="-128"/>
        </a:defRPr>
      </a:lvl7pPr>
      <a:lvl8pPr marL="1354089" algn="ctr" defTabSz="451363" rtl="0" eaLnBrk="1" fontAlgn="base" hangingPunct="1">
        <a:spcBef>
          <a:spcPct val="0"/>
        </a:spcBef>
        <a:spcAft>
          <a:spcPct val="0"/>
        </a:spcAft>
        <a:defRPr kumimoji="1" sz="4353">
          <a:solidFill>
            <a:schemeClr val="tx1"/>
          </a:solidFill>
          <a:latin typeface="Meiryo Bold" charset="-128"/>
          <a:ea typeface="Meiryo Bold" charset="-128"/>
          <a:cs typeface="Meiryo Bold" charset="-128"/>
        </a:defRPr>
      </a:lvl8pPr>
      <a:lvl9pPr marL="1805452" algn="ctr" defTabSz="451363" rtl="0" eaLnBrk="1" fontAlgn="base" hangingPunct="1">
        <a:spcBef>
          <a:spcPct val="0"/>
        </a:spcBef>
        <a:spcAft>
          <a:spcPct val="0"/>
        </a:spcAft>
        <a:defRPr kumimoji="1" sz="4353">
          <a:solidFill>
            <a:schemeClr val="tx1"/>
          </a:solidFill>
          <a:latin typeface="Meiryo Bold" charset="-128"/>
          <a:ea typeface="Meiryo Bold" charset="-128"/>
          <a:cs typeface="Meiryo Bold" charset="-128"/>
        </a:defRPr>
      </a:lvl9pPr>
    </p:titleStyle>
    <p:bodyStyle>
      <a:lvl1pPr marL="338294" indent="-338294" algn="l" defTabSz="450578" rtl="0" eaLnBrk="1" fontAlgn="base" hangingPunct="1">
        <a:spcBef>
          <a:spcPct val="20000"/>
        </a:spcBef>
        <a:spcAft>
          <a:spcPct val="0"/>
        </a:spcAft>
        <a:buFont typeface="Arial" panose="020B0604020202020204" pitchFamily="34" charset="0"/>
        <a:buChar char="•"/>
        <a:defRPr kumimoji="1" sz="3718" kern="1200">
          <a:solidFill>
            <a:schemeClr val="tx1"/>
          </a:solidFill>
          <a:latin typeface="+mn-lt"/>
          <a:ea typeface="+mn-ea"/>
          <a:cs typeface="ＭＳ Ｐゴシック" charset="-128"/>
        </a:defRPr>
      </a:lvl1pPr>
      <a:lvl2pPr marL="732729" indent="-280712" algn="l" defTabSz="450578" rtl="0" eaLnBrk="1" fontAlgn="base" hangingPunct="1">
        <a:spcBef>
          <a:spcPct val="20000"/>
        </a:spcBef>
        <a:spcAft>
          <a:spcPct val="0"/>
        </a:spcAft>
        <a:buFont typeface="Arial" panose="020B0604020202020204" pitchFamily="34" charset="0"/>
        <a:buChar char="–"/>
        <a:defRPr kumimoji="1" sz="2720" kern="1200">
          <a:solidFill>
            <a:schemeClr val="tx1"/>
          </a:solidFill>
          <a:latin typeface="+mn-lt"/>
          <a:ea typeface="+mn-ea"/>
          <a:cs typeface="+mn-cs"/>
        </a:defRPr>
      </a:lvl2pPr>
      <a:lvl3pPr marL="1127164" indent="-224569" algn="l" defTabSz="450578" rtl="0" eaLnBrk="1" fontAlgn="base" hangingPunct="1">
        <a:spcBef>
          <a:spcPct val="20000"/>
        </a:spcBef>
        <a:spcAft>
          <a:spcPct val="0"/>
        </a:spcAft>
        <a:buFont typeface="Arial" panose="020B0604020202020204" pitchFamily="34" charset="0"/>
        <a:buChar char="•"/>
        <a:defRPr kumimoji="1" sz="2358" kern="1200">
          <a:solidFill>
            <a:schemeClr val="tx1"/>
          </a:solidFill>
          <a:latin typeface="+mn-lt"/>
          <a:ea typeface="+mn-ea"/>
          <a:cs typeface="+mn-cs"/>
        </a:defRPr>
      </a:lvl3pPr>
      <a:lvl4pPr marL="1579181" indent="-224569" algn="l" defTabSz="450578" rtl="0" eaLnBrk="1" fontAlgn="base" hangingPunct="1">
        <a:spcBef>
          <a:spcPct val="20000"/>
        </a:spcBef>
        <a:spcAft>
          <a:spcPct val="0"/>
        </a:spcAft>
        <a:buFont typeface="Arial" panose="020B0604020202020204" pitchFamily="34" charset="0"/>
        <a:buChar char="–"/>
        <a:defRPr kumimoji="1" sz="1995" kern="1200">
          <a:solidFill>
            <a:schemeClr val="tx1"/>
          </a:solidFill>
          <a:latin typeface="+mn-lt"/>
          <a:ea typeface="+mn-ea"/>
          <a:cs typeface="+mn-cs"/>
        </a:defRPr>
      </a:lvl4pPr>
      <a:lvl5pPr marL="2029758" indent="-224569" algn="l" defTabSz="450578" rtl="0" eaLnBrk="1" fontAlgn="base" hangingPunct="1">
        <a:spcBef>
          <a:spcPct val="20000"/>
        </a:spcBef>
        <a:spcAft>
          <a:spcPct val="0"/>
        </a:spcAft>
        <a:buFont typeface="Arial" panose="020B0604020202020204" pitchFamily="34" charset="0"/>
        <a:buChar char="»"/>
        <a:defRPr kumimoji="1" sz="1995" kern="1200">
          <a:solidFill>
            <a:schemeClr val="tx1"/>
          </a:solidFill>
          <a:latin typeface="+mn-lt"/>
          <a:ea typeface="+mn-ea"/>
          <a:cs typeface="+mn-cs"/>
        </a:defRPr>
      </a:lvl5pPr>
      <a:lvl6pPr marL="2482496" indent="-225682" algn="l" defTabSz="451363" rtl="0" eaLnBrk="1" latinLnBrk="0" hangingPunct="1">
        <a:spcBef>
          <a:spcPct val="20000"/>
        </a:spcBef>
        <a:buFont typeface="Arial"/>
        <a:buChar char="•"/>
        <a:defRPr kumimoji="1" sz="1995" kern="1200">
          <a:solidFill>
            <a:schemeClr val="tx1"/>
          </a:solidFill>
          <a:latin typeface="+mn-lt"/>
          <a:ea typeface="+mn-ea"/>
          <a:cs typeface="+mn-cs"/>
        </a:defRPr>
      </a:lvl6pPr>
      <a:lvl7pPr marL="2933860" indent="-225682" algn="l" defTabSz="451363" rtl="0" eaLnBrk="1" latinLnBrk="0" hangingPunct="1">
        <a:spcBef>
          <a:spcPct val="20000"/>
        </a:spcBef>
        <a:buFont typeface="Arial"/>
        <a:buChar char="•"/>
        <a:defRPr kumimoji="1" sz="1995" kern="1200">
          <a:solidFill>
            <a:schemeClr val="tx1"/>
          </a:solidFill>
          <a:latin typeface="+mn-lt"/>
          <a:ea typeface="+mn-ea"/>
          <a:cs typeface="+mn-cs"/>
        </a:defRPr>
      </a:lvl7pPr>
      <a:lvl8pPr marL="3385222" indent="-225682" algn="l" defTabSz="451363" rtl="0" eaLnBrk="1" latinLnBrk="0" hangingPunct="1">
        <a:spcBef>
          <a:spcPct val="20000"/>
        </a:spcBef>
        <a:buFont typeface="Arial"/>
        <a:buChar char="•"/>
        <a:defRPr kumimoji="1" sz="1995" kern="1200">
          <a:solidFill>
            <a:schemeClr val="tx1"/>
          </a:solidFill>
          <a:latin typeface="+mn-lt"/>
          <a:ea typeface="+mn-ea"/>
          <a:cs typeface="+mn-cs"/>
        </a:defRPr>
      </a:lvl8pPr>
      <a:lvl9pPr marL="3836586" indent="-225682" algn="l" defTabSz="451363" rtl="0" eaLnBrk="1" latinLnBrk="0" hangingPunct="1">
        <a:spcBef>
          <a:spcPct val="20000"/>
        </a:spcBef>
        <a:buFont typeface="Arial"/>
        <a:buChar char="•"/>
        <a:defRPr kumimoji="1" sz="1995" kern="1200">
          <a:solidFill>
            <a:schemeClr val="tx1"/>
          </a:solidFill>
          <a:latin typeface="+mn-lt"/>
          <a:ea typeface="+mn-ea"/>
          <a:cs typeface="+mn-cs"/>
        </a:defRPr>
      </a:lvl9pPr>
    </p:bodyStyle>
    <p:otherStyle>
      <a:defPPr>
        <a:defRPr lang="ja-JP"/>
      </a:defPPr>
      <a:lvl1pPr marL="0" algn="l" defTabSz="451363" rtl="0" eaLnBrk="1" latinLnBrk="0" hangingPunct="1">
        <a:defRPr kumimoji="1" sz="1814" kern="1200">
          <a:solidFill>
            <a:schemeClr val="tx1"/>
          </a:solidFill>
          <a:latin typeface="+mn-lt"/>
          <a:ea typeface="+mn-ea"/>
          <a:cs typeface="+mn-cs"/>
        </a:defRPr>
      </a:lvl1pPr>
      <a:lvl2pPr marL="451363" algn="l" defTabSz="451363" rtl="0" eaLnBrk="1" latinLnBrk="0" hangingPunct="1">
        <a:defRPr kumimoji="1" sz="1814" kern="1200">
          <a:solidFill>
            <a:schemeClr val="tx1"/>
          </a:solidFill>
          <a:latin typeface="+mn-lt"/>
          <a:ea typeface="+mn-ea"/>
          <a:cs typeface="+mn-cs"/>
        </a:defRPr>
      </a:lvl2pPr>
      <a:lvl3pPr marL="902726" algn="l" defTabSz="451363" rtl="0" eaLnBrk="1" latinLnBrk="0" hangingPunct="1">
        <a:defRPr kumimoji="1" sz="1814" kern="1200">
          <a:solidFill>
            <a:schemeClr val="tx1"/>
          </a:solidFill>
          <a:latin typeface="+mn-lt"/>
          <a:ea typeface="+mn-ea"/>
          <a:cs typeface="+mn-cs"/>
        </a:defRPr>
      </a:lvl3pPr>
      <a:lvl4pPr marL="1354089" algn="l" defTabSz="451363" rtl="0" eaLnBrk="1" latinLnBrk="0" hangingPunct="1">
        <a:defRPr kumimoji="1" sz="1814" kern="1200">
          <a:solidFill>
            <a:schemeClr val="tx1"/>
          </a:solidFill>
          <a:latin typeface="+mn-lt"/>
          <a:ea typeface="+mn-ea"/>
          <a:cs typeface="+mn-cs"/>
        </a:defRPr>
      </a:lvl4pPr>
      <a:lvl5pPr marL="1805452" algn="l" defTabSz="451363" rtl="0" eaLnBrk="1" latinLnBrk="0" hangingPunct="1">
        <a:defRPr kumimoji="1" sz="1814" kern="1200">
          <a:solidFill>
            <a:schemeClr val="tx1"/>
          </a:solidFill>
          <a:latin typeface="+mn-lt"/>
          <a:ea typeface="+mn-ea"/>
          <a:cs typeface="+mn-cs"/>
        </a:defRPr>
      </a:lvl5pPr>
      <a:lvl6pPr marL="2256815" algn="l" defTabSz="451363" rtl="0" eaLnBrk="1" latinLnBrk="0" hangingPunct="1">
        <a:defRPr kumimoji="1" sz="1814" kern="1200">
          <a:solidFill>
            <a:schemeClr val="tx1"/>
          </a:solidFill>
          <a:latin typeface="+mn-lt"/>
          <a:ea typeface="+mn-ea"/>
          <a:cs typeface="+mn-cs"/>
        </a:defRPr>
      </a:lvl6pPr>
      <a:lvl7pPr marL="2708178" algn="l" defTabSz="451363" rtl="0" eaLnBrk="1" latinLnBrk="0" hangingPunct="1">
        <a:defRPr kumimoji="1" sz="1814" kern="1200">
          <a:solidFill>
            <a:schemeClr val="tx1"/>
          </a:solidFill>
          <a:latin typeface="+mn-lt"/>
          <a:ea typeface="+mn-ea"/>
          <a:cs typeface="+mn-cs"/>
        </a:defRPr>
      </a:lvl7pPr>
      <a:lvl8pPr marL="3159541" algn="l" defTabSz="451363" rtl="0" eaLnBrk="1" latinLnBrk="0" hangingPunct="1">
        <a:defRPr kumimoji="1" sz="1814" kern="1200">
          <a:solidFill>
            <a:schemeClr val="tx1"/>
          </a:solidFill>
          <a:latin typeface="+mn-lt"/>
          <a:ea typeface="+mn-ea"/>
          <a:cs typeface="+mn-cs"/>
        </a:defRPr>
      </a:lvl8pPr>
      <a:lvl9pPr marL="3610904" algn="l" defTabSz="451363" rtl="0" eaLnBrk="1" latinLnBrk="0" hangingPunct="1">
        <a:defRPr kumimoji="1" sz="1814"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817" y="274954"/>
            <a:ext cx="89143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51" tIns="49775" rIns="99551" bIns="49775" numCol="1" anchor="ctr" anchorCtr="0" compatLnSpc="1">
            <a:prstTxWarp prst="textNoShape">
              <a:avLst/>
            </a:prstTxWarp>
          </a:bodyPr>
          <a:lstStyle/>
          <a:p>
            <a:pPr lvl="0"/>
            <a:r>
              <a:rPr lang="ja-JP" altLang="en-US"/>
              <a:t>マスタタイトルの書式設定</a:t>
            </a:r>
          </a:p>
        </p:txBody>
      </p:sp>
      <p:sp>
        <p:nvSpPr>
          <p:cNvPr id="4" name="日付プレースホルダ 3"/>
          <p:cNvSpPr>
            <a:spLocks noGrp="1"/>
          </p:cNvSpPr>
          <p:nvPr>
            <p:ph type="dt" sz="half" idx="2"/>
          </p:nvPr>
        </p:nvSpPr>
        <p:spPr>
          <a:xfrm>
            <a:off x="495816" y="6357038"/>
            <a:ext cx="2311350" cy="364206"/>
          </a:xfrm>
          <a:prstGeom prst="rect">
            <a:avLst/>
          </a:prstGeom>
        </p:spPr>
        <p:txBody>
          <a:bodyPr vert="horz" wrap="square" lIns="99551" tIns="49775" rIns="99551" bIns="49775" numCol="1" anchor="ctr" anchorCtr="0" compatLnSpc="1">
            <a:prstTxWarp prst="textNoShape">
              <a:avLst/>
            </a:prstTxWarp>
          </a:bodyPr>
          <a:lstStyle>
            <a:lvl1pPr eaLnBrk="1" hangingPunct="1">
              <a:defRPr sz="1154">
                <a:solidFill>
                  <a:srgbClr val="898989"/>
                </a:solidFill>
                <a:latin typeface="Calibri" panose="020F0502020204030204" pitchFamily="34" charset="0"/>
              </a:defRPr>
            </a:lvl1pPr>
          </a:lstStyle>
          <a:p>
            <a:pPr>
              <a:defRPr/>
            </a:pPr>
            <a:fld id="{A0B1957D-84E1-4125-968D-4C35374B5E79}" type="datetime1">
              <a:rPr lang="ja-JP" altLang="en-US" smtClean="0"/>
              <a:t>2024/7/9</a:t>
            </a:fld>
            <a:endParaRPr lang="ja-JP" altLang="en-US"/>
          </a:p>
        </p:txBody>
      </p:sp>
      <p:sp>
        <p:nvSpPr>
          <p:cNvPr id="5" name="フッター プレースホルダ 4"/>
          <p:cNvSpPr>
            <a:spLocks noGrp="1"/>
          </p:cNvSpPr>
          <p:nvPr>
            <p:ph type="ftr" sz="quarter" idx="3"/>
          </p:nvPr>
        </p:nvSpPr>
        <p:spPr>
          <a:xfrm>
            <a:off x="3383900" y="6357038"/>
            <a:ext cx="3138200" cy="364206"/>
          </a:xfrm>
          <a:prstGeom prst="rect">
            <a:avLst/>
          </a:prstGeom>
        </p:spPr>
        <p:txBody>
          <a:bodyPr vert="horz" lIns="99551" tIns="49775" rIns="99551" bIns="49775" rtlCol="0" anchor="ctr"/>
          <a:lstStyle>
            <a:lvl1pPr algn="ctr" defTabSz="441948" eaLnBrk="1" fontAlgn="auto" hangingPunct="1">
              <a:spcBef>
                <a:spcPts val="0"/>
              </a:spcBef>
              <a:spcAft>
                <a:spcPts val="0"/>
              </a:spcAft>
              <a:defRPr sz="1154">
                <a:solidFill>
                  <a:schemeClr val="tx1">
                    <a:tint val="75000"/>
                  </a:schemeClr>
                </a:solidFill>
                <a:latin typeface="+mn-lt"/>
                <a:ea typeface="+mn-ea"/>
                <a:cs typeface="+mn-cs"/>
              </a:defRPr>
            </a:lvl1pPr>
          </a:lstStyle>
          <a:p>
            <a:pPr>
              <a:defRPr/>
            </a:pPr>
            <a:endParaRPr lang="ja-JP" altLang="en-US"/>
          </a:p>
        </p:txBody>
      </p:sp>
      <p:sp>
        <p:nvSpPr>
          <p:cNvPr id="6" name="スライド番号プレースホルダ 5"/>
          <p:cNvSpPr>
            <a:spLocks noGrp="1"/>
          </p:cNvSpPr>
          <p:nvPr>
            <p:ph type="sldNum" sz="quarter" idx="4"/>
          </p:nvPr>
        </p:nvSpPr>
        <p:spPr>
          <a:xfrm>
            <a:off x="7098834" y="6357038"/>
            <a:ext cx="2311350" cy="364206"/>
          </a:xfrm>
          <a:prstGeom prst="rect">
            <a:avLst/>
          </a:prstGeom>
        </p:spPr>
        <p:txBody>
          <a:bodyPr vert="horz" wrap="square" lIns="99551" tIns="49775" rIns="99551" bIns="49775" numCol="1" anchor="ctr" anchorCtr="0" compatLnSpc="1">
            <a:prstTxWarp prst="textNoShape">
              <a:avLst/>
            </a:prstTxWarp>
          </a:bodyPr>
          <a:lstStyle>
            <a:lvl1pPr algn="r" eaLnBrk="1" hangingPunct="1">
              <a:defRPr sz="1154">
                <a:solidFill>
                  <a:srgbClr val="898989"/>
                </a:solidFill>
                <a:latin typeface="Calibri" panose="020F0502020204030204" pitchFamily="34" charset="0"/>
              </a:defRPr>
            </a:lvl1pPr>
          </a:lstStyle>
          <a:p>
            <a:pPr>
              <a:defRPr/>
            </a:pPr>
            <a:fld id="{5E4B9717-188A-4610-8B9E-F419F2B6ECBA}" type="slidenum">
              <a:rPr lang="ja-JP" altLang="en-US"/>
              <a:pPr>
                <a:defRPr/>
              </a:pPr>
              <a:t>‹#›</a:t>
            </a:fld>
            <a:endParaRPr lang="ja-JP" altLang="en-US"/>
          </a:p>
        </p:txBody>
      </p:sp>
    </p:spTree>
    <p:extLst>
      <p:ext uri="{BB962C8B-B14F-4D97-AF65-F5344CB8AC3E}">
        <p14:creationId xmlns:p14="http://schemas.microsoft.com/office/powerpoint/2010/main" val="3869075213"/>
      </p:ext>
    </p:extLst>
  </p:cSld>
  <p:clrMap bg1="lt1" tx1="dk1" bg2="lt2" tx2="dk2" accent1="accent1" accent2="accent2" accent3="accent3" accent4="accent4" accent5="accent5" accent6="accent6" hlink="hlink" folHlink="folHlink"/>
  <p:sldLayoutIdLst>
    <p:sldLayoutId id="2147483686" r:id="rId1"/>
  </p:sldLayoutIdLst>
  <p:hf hdr="0" ftr="0" dt="0"/>
  <p:txStyles>
    <p:titleStyle>
      <a:lvl1pPr algn="ctr" defTabSz="441180" rtl="0" eaLnBrk="1" fontAlgn="base" hangingPunct="1">
        <a:spcBef>
          <a:spcPct val="0"/>
        </a:spcBef>
        <a:spcAft>
          <a:spcPct val="0"/>
        </a:spcAft>
        <a:defRPr kumimoji="1" sz="4262" kern="1200">
          <a:solidFill>
            <a:schemeClr val="tx1"/>
          </a:solidFill>
          <a:latin typeface="Meiryo Bold"/>
          <a:ea typeface="Meiryo Bold"/>
          <a:cs typeface="Meiryo Bold"/>
        </a:defRPr>
      </a:lvl1pPr>
      <a:lvl2pPr algn="ctr" defTabSz="441180" rtl="0" eaLnBrk="1" fontAlgn="base" hangingPunct="1">
        <a:spcBef>
          <a:spcPct val="0"/>
        </a:spcBef>
        <a:spcAft>
          <a:spcPct val="0"/>
        </a:spcAft>
        <a:defRPr kumimoji="1" sz="4262">
          <a:solidFill>
            <a:schemeClr val="tx1"/>
          </a:solidFill>
          <a:latin typeface="Meiryo Bold" charset="-128"/>
          <a:ea typeface="Meiryo Bold" charset="-128"/>
          <a:cs typeface="Meiryo Bold" charset="-128"/>
        </a:defRPr>
      </a:lvl2pPr>
      <a:lvl3pPr algn="ctr" defTabSz="441180" rtl="0" eaLnBrk="1" fontAlgn="base" hangingPunct="1">
        <a:spcBef>
          <a:spcPct val="0"/>
        </a:spcBef>
        <a:spcAft>
          <a:spcPct val="0"/>
        </a:spcAft>
        <a:defRPr kumimoji="1" sz="4262">
          <a:solidFill>
            <a:schemeClr val="tx1"/>
          </a:solidFill>
          <a:latin typeface="Meiryo Bold" charset="-128"/>
          <a:ea typeface="Meiryo Bold" charset="-128"/>
          <a:cs typeface="Meiryo Bold" charset="-128"/>
        </a:defRPr>
      </a:lvl3pPr>
      <a:lvl4pPr algn="ctr" defTabSz="441180" rtl="0" eaLnBrk="1" fontAlgn="base" hangingPunct="1">
        <a:spcBef>
          <a:spcPct val="0"/>
        </a:spcBef>
        <a:spcAft>
          <a:spcPct val="0"/>
        </a:spcAft>
        <a:defRPr kumimoji="1" sz="4262">
          <a:solidFill>
            <a:schemeClr val="tx1"/>
          </a:solidFill>
          <a:latin typeface="Meiryo Bold" charset="-128"/>
          <a:ea typeface="Meiryo Bold" charset="-128"/>
          <a:cs typeface="Meiryo Bold" charset="-128"/>
        </a:defRPr>
      </a:lvl4pPr>
      <a:lvl5pPr algn="ctr" defTabSz="441180" rtl="0" eaLnBrk="1" fontAlgn="base" hangingPunct="1">
        <a:spcBef>
          <a:spcPct val="0"/>
        </a:spcBef>
        <a:spcAft>
          <a:spcPct val="0"/>
        </a:spcAft>
        <a:defRPr kumimoji="1" sz="4262">
          <a:solidFill>
            <a:schemeClr val="tx1"/>
          </a:solidFill>
          <a:latin typeface="Meiryo Bold" charset="-128"/>
          <a:ea typeface="Meiryo Bold" charset="-128"/>
          <a:cs typeface="Meiryo Bold" charset="-128"/>
        </a:defRPr>
      </a:lvl5pPr>
      <a:lvl6pPr marL="441948" algn="ctr" defTabSz="441948" rtl="0" eaLnBrk="1" fontAlgn="base" hangingPunct="1">
        <a:spcBef>
          <a:spcPct val="0"/>
        </a:spcBef>
        <a:spcAft>
          <a:spcPct val="0"/>
        </a:spcAft>
        <a:defRPr kumimoji="1" sz="4262">
          <a:solidFill>
            <a:schemeClr val="tx1"/>
          </a:solidFill>
          <a:latin typeface="Meiryo Bold" charset="-128"/>
          <a:ea typeface="Meiryo Bold" charset="-128"/>
          <a:cs typeface="Meiryo Bold" charset="-128"/>
        </a:defRPr>
      </a:lvl6pPr>
      <a:lvl7pPr marL="883896" algn="ctr" defTabSz="441948" rtl="0" eaLnBrk="1" fontAlgn="base" hangingPunct="1">
        <a:spcBef>
          <a:spcPct val="0"/>
        </a:spcBef>
        <a:spcAft>
          <a:spcPct val="0"/>
        </a:spcAft>
        <a:defRPr kumimoji="1" sz="4262">
          <a:solidFill>
            <a:schemeClr val="tx1"/>
          </a:solidFill>
          <a:latin typeface="Meiryo Bold" charset="-128"/>
          <a:ea typeface="Meiryo Bold" charset="-128"/>
          <a:cs typeface="Meiryo Bold" charset="-128"/>
        </a:defRPr>
      </a:lvl7pPr>
      <a:lvl8pPr marL="1325844" algn="ctr" defTabSz="441948" rtl="0" eaLnBrk="1" fontAlgn="base" hangingPunct="1">
        <a:spcBef>
          <a:spcPct val="0"/>
        </a:spcBef>
        <a:spcAft>
          <a:spcPct val="0"/>
        </a:spcAft>
        <a:defRPr kumimoji="1" sz="4262">
          <a:solidFill>
            <a:schemeClr val="tx1"/>
          </a:solidFill>
          <a:latin typeface="Meiryo Bold" charset="-128"/>
          <a:ea typeface="Meiryo Bold" charset="-128"/>
          <a:cs typeface="Meiryo Bold" charset="-128"/>
        </a:defRPr>
      </a:lvl8pPr>
      <a:lvl9pPr marL="1767792" algn="ctr" defTabSz="441948" rtl="0" eaLnBrk="1" fontAlgn="base" hangingPunct="1">
        <a:spcBef>
          <a:spcPct val="0"/>
        </a:spcBef>
        <a:spcAft>
          <a:spcPct val="0"/>
        </a:spcAft>
        <a:defRPr kumimoji="1" sz="4262">
          <a:solidFill>
            <a:schemeClr val="tx1"/>
          </a:solidFill>
          <a:latin typeface="Meiryo Bold" charset="-128"/>
          <a:ea typeface="Meiryo Bold" charset="-128"/>
          <a:cs typeface="Meiryo Bold" charset="-128"/>
        </a:defRPr>
      </a:lvl9pPr>
    </p:titleStyle>
    <p:bodyStyle>
      <a:lvl1pPr marL="331238" indent="-331238" algn="l" defTabSz="441180" rtl="0" eaLnBrk="1" fontAlgn="base" hangingPunct="1">
        <a:spcBef>
          <a:spcPct val="20000"/>
        </a:spcBef>
        <a:spcAft>
          <a:spcPct val="0"/>
        </a:spcAft>
        <a:buFont typeface="Arial" panose="020B0604020202020204" pitchFamily="34" charset="0"/>
        <a:buChar char="•"/>
        <a:defRPr kumimoji="1" sz="3641" kern="1200">
          <a:solidFill>
            <a:schemeClr val="tx1"/>
          </a:solidFill>
          <a:latin typeface="+mn-lt"/>
          <a:ea typeface="+mn-ea"/>
          <a:cs typeface="ＭＳ Ｐゴシック" charset="-128"/>
        </a:defRPr>
      </a:lvl1pPr>
      <a:lvl2pPr marL="717445" indent="-274856" algn="l" defTabSz="441180" rtl="0" eaLnBrk="1" fontAlgn="base" hangingPunct="1">
        <a:spcBef>
          <a:spcPct val="20000"/>
        </a:spcBef>
        <a:spcAft>
          <a:spcPct val="0"/>
        </a:spcAft>
        <a:buFont typeface="Arial" panose="020B0604020202020204" pitchFamily="34" charset="0"/>
        <a:buChar char="–"/>
        <a:defRPr kumimoji="1" sz="2664" kern="1200">
          <a:solidFill>
            <a:schemeClr val="tx1"/>
          </a:solidFill>
          <a:latin typeface="+mn-lt"/>
          <a:ea typeface="+mn-ea"/>
          <a:cs typeface="+mn-cs"/>
        </a:defRPr>
      </a:lvl2pPr>
      <a:lvl3pPr marL="1103652" indent="-219884" algn="l" defTabSz="441180" rtl="0" eaLnBrk="1" fontAlgn="base" hangingPunct="1">
        <a:spcBef>
          <a:spcPct val="20000"/>
        </a:spcBef>
        <a:spcAft>
          <a:spcPct val="0"/>
        </a:spcAft>
        <a:buFont typeface="Arial" panose="020B0604020202020204" pitchFamily="34" charset="0"/>
        <a:buChar char="•"/>
        <a:defRPr kumimoji="1" sz="2309" kern="1200">
          <a:solidFill>
            <a:schemeClr val="tx1"/>
          </a:solidFill>
          <a:latin typeface="+mn-lt"/>
          <a:ea typeface="+mn-ea"/>
          <a:cs typeface="+mn-cs"/>
        </a:defRPr>
      </a:lvl3pPr>
      <a:lvl4pPr marL="1546241" indent="-219884" algn="l" defTabSz="441180" rtl="0" eaLnBrk="1" fontAlgn="base" hangingPunct="1">
        <a:spcBef>
          <a:spcPct val="20000"/>
        </a:spcBef>
        <a:spcAft>
          <a:spcPct val="0"/>
        </a:spcAft>
        <a:buFont typeface="Arial" panose="020B0604020202020204" pitchFamily="34" charset="0"/>
        <a:buChar char="–"/>
        <a:defRPr kumimoji="1" sz="1953" kern="1200">
          <a:solidFill>
            <a:schemeClr val="tx1"/>
          </a:solidFill>
          <a:latin typeface="+mn-lt"/>
          <a:ea typeface="+mn-ea"/>
          <a:cs typeface="+mn-cs"/>
        </a:defRPr>
      </a:lvl4pPr>
      <a:lvl5pPr marL="1987419" indent="-219884" algn="l" defTabSz="441180" rtl="0" eaLnBrk="1" fontAlgn="base" hangingPunct="1">
        <a:spcBef>
          <a:spcPct val="20000"/>
        </a:spcBef>
        <a:spcAft>
          <a:spcPct val="0"/>
        </a:spcAft>
        <a:buFont typeface="Arial" panose="020B0604020202020204" pitchFamily="34" charset="0"/>
        <a:buChar char="»"/>
        <a:defRPr kumimoji="1" sz="1953" kern="1200">
          <a:solidFill>
            <a:schemeClr val="tx1"/>
          </a:solidFill>
          <a:latin typeface="+mn-lt"/>
          <a:ea typeface="+mn-ea"/>
          <a:cs typeface="+mn-cs"/>
        </a:defRPr>
      </a:lvl5pPr>
      <a:lvl6pPr marL="2430714" indent="-220975" algn="l" defTabSz="441948" rtl="0" eaLnBrk="1" latinLnBrk="0" hangingPunct="1">
        <a:spcBef>
          <a:spcPct val="20000"/>
        </a:spcBef>
        <a:buFont typeface="Arial"/>
        <a:buChar char="•"/>
        <a:defRPr kumimoji="1" sz="1953" kern="1200">
          <a:solidFill>
            <a:schemeClr val="tx1"/>
          </a:solidFill>
          <a:latin typeface="+mn-lt"/>
          <a:ea typeface="+mn-ea"/>
          <a:cs typeface="+mn-cs"/>
        </a:defRPr>
      </a:lvl6pPr>
      <a:lvl7pPr marL="2872662" indent="-220975" algn="l" defTabSz="441948" rtl="0" eaLnBrk="1" latinLnBrk="0" hangingPunct="1">
        <a:spcBef>
          <a:spcPct val="20000"/>
        </a:spcBef>
        <a:buFont typeface="Arial"/>
        <a:buChar char="•"/>
        <a:defRPr kumimoji="1" sz="1953" kern="1200">
          <a:solidFill>
            <a:schemeClr val="tx1"/>
          </a:solidFill>
          <a:latin typeface="+mn-lt"/>
          <a:ea typeface="+mn-ea"/>
          <a:cs typeface="+mn-cs"/>
        </a:defRPr>
      </a:lvl7pPr>
      <a:lvl8pPr marL="3314609" indent="-220975" algn="l" defTabSz="441948" rtl="0" eaLnBrk="1" latinLnBrk="0" hangingPunct="1">
        <a:spcBef>
          <a:spcPct val="20000"/>
        </a:spcBef>
        <a:buFont typeface="Arial"/>
        <a:buChar char="•"/>
        <a:defRPr kumimoji="1" sz="1953" kern="1200">
          <a:solidFill>
            <a:schemeClr val="tx1"/>
          </a:solidFill>
          <a:latin typeface="+mn-lt"/>
          <a:ea typeface="+mn-ea"/>
          <a:cs typeface="+mn-cs"/>
        </a:defRPr>
      </a:lvl8pPr>
      <a:lvl9pPr marL="3756558" indent="-220975" algn="l" defTabSz="441948" rtl="0" eaLnBrk="1" latinLnBrk="0" hangingPunct="1">
        <a:spcBef>
          <a:spcPct val="20000"/>
        </a:spcBef>
        <a:buFont typeface="Arial"/>
        <a:buChar char="•"/>
        <a:defRPr kumimoji="1" sz="1953" kern="1200">
          <a:solidFill>
            <a:schemeClr val="tx1"/>
          </a:solidFill>
          <a:latin typeface="+mn-lt"/>
          <a:ea typeface="+mn-ea"/>
          <a:cs typeface="+mn-cs"/>
        </a:defRPr>
      </a:lvl9pPr>
    </p:bodyStyle>
    <p:otherStyle>
      <a:defPPr>
        <a:defRPr lang="ja-JP"/>
      </a:defPPr>
      <a:lvl1pPr marL="0" algn="l" defTabSz="441948" rtl="0" eaLnBrk="1" latinLnBrk="0" hangingPunct="1">
        <a:defRPr kumimoji="1" sz="1776" kern="1200">
          <a:solidFill>
            <a:schemeClr val="tx1"/>
          </a:solidFill>
          <a:latin typeface="+mn-lt"/>
          <a:ea typeface="+mn-ea"/>
          <a:cs typeface="+mn-cs"/>
        </a:defRPr>
      </a:lvl1pPr>
      <a:lvl2pPr marL="441948" algn="l" defTabSz="441948" rtl="0" eaLnBrk="1" latinLnBrk="0" hangingPunct="1">
        <a:defRPr kumimoji="1" sz="1776" kern="1200">
          <a:solidFill>
            <a:schemeClr val="tx1"/>
          </a:solidFill>
          <a:latin typeface="+mn-lt"/>
          <a:ea typeface="+mn-ea"/>
          <a:cs typeface="+mn-cs"/>
        </a:defRPr>
      </a:lvl2pPr>
      <a:lvl3pPr marL="883896" algn="l" defTabSz="441948" rtl="0" eaLnBrk="1" latinLnBrk="0" hangingPunct="1">
        <a:defRPr kumimoji="1" sz="1776" kern="1200">
          <a:solidFill>
            <a:schemeClr val="tx1"/>
          </a:solidFill>
          <a:latin typeface="+mn-lt"/>
          <a:ea typeface="+mn-ea"/>
          <a:cs typeface="+mn-cs"/>
        </a:defRPr>
      </a:lvl3pPr>
      <a:lvl4pPr marL="1325844" algn="l" defTabSz="441948" rtl="0" eaLnBrk="1" latinLnBrk="0" hangingPunct="1">
        <a:defRPr kumimoji="1" sz="1776" kern="1200">
          <a:solidFill>
            <a:schemeClr val="tx1"/>
          </a:solidFill>
          <a:latin typeface="+mn-lt"/>
          <a:ea typeface="+mn-ea"/>
          <a:cs typeface="+mn-cs"/>
        </a:defRPr>
      </a:lvl4pPr>
      <a:lvl5pPr marL="1767792" algn="l" defTabSz="441948" rtl="0" eaLnBrk="1" latinLnBrk="0" hangingPunct="1">
        <a:defRPr kumimoji="1" sz="1776" kern="1200">
          <a:solidFill>
            <a:schemeClr val="tx1"/>
          </a:solidFill>
          <a:latin typeface="+mn-lt"/>
          <a:ea typeface="+mn-ea"/>
          <a:cs typeface="+mn-cs"/>
        </a:defRPr>
      </a:lvl5pPr>
      <a:lvl6pPr marL="2209740" algn="l" defTabSz="441948" rtl="0" eaLnBrk="1" latinLnBrk="0" hangingPunct="1">
        <a:defRPr kumimoji="1" sz="1776" kern="1200">
          <a:solidFill>
            <a:schemeClr val="tx1"/>
          </a:solidFill>
          <a:latin typeface="+mn-lt"/>
          <a:ea typeface="+mn-ea"/>
          <a:cs typeface="+mn-cs"/>
        </a:defRPr>
      </a:lvl6pPr>
      <a:lvl7pPr marL="2651688" algn="l" defTabSz="441948" rtl="0" eaLnBrk="1" latinLnBrk="0" hangingPunct="1">
        <a:defRPr kumimoji="1" sz="1776" kern="1200">
          <a:solidFill>
            <a:schemeClr val="tx1"/>
          </a:solidFill>
          <a:latin typeface="+mn-lt"/>
          <a:ea typeface="+mn-ea"/>
          <a:cs typeface="+mn-cs"/>
        </a:defRPr>
      </a:lvl7pPr>
      <a:lvl8pPr marL="3093636" algn="l" defTabSz="441948" rtl="0" eaLnBrk="1" latinLnBrk="0" hangingPunct="1">
        <a:defRPr kumimoji="1" sz="1776" kern="1200">
          <a:solidFill>
            <a:schemeClr val="tx1"/>
          </a:solidFill>
          <a:latin typeface="+mn-lt"/>
          <a:ea typeface="+mn-ea"/>
          <a:cs typeface="+mn-cs"/>
        </a:defRPr>
      </a:lvl8pPr>
      <a:lvl9pPr marL="3535584" algn="l" defTabSz="441948" rtl="0" eaLnBrk="1" latinLnBrk="0" hangingPunct="1">
        <a:defRPr kumimoji="1" sz="1776"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0" y="0"/>
            <a:ext cx="9898213" cy="432000"/>
          </a:xfrm>
          <a:prstGeom prst="rect">
            <a:avLst/>
          </a:prstGeom>
        </p:spPr>
        <p:txBody>
          <a:bodyPr vert="horz" lIns="91440" tIns="108000" rIns="91440" bIns="36000" rtlCol="0" anchor="ctr">
            <a:no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268587" y="548680"/>
            <a:ext cx="9361040" cy="5400600"/>
          </a:xfrm>
          <a:prstGeom prst="rect">
            <a:avLst/>
          </a:prstGeom>
        </p:spPr>
        <p:txBody>
          <a:bodyPr vert="horz" lIns="91440" tIns="45720" rIns="91440" bIns="45720" rtlCol="0">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10801" y="6492878"/>
            <a:ext cx="2311400" cy="365125"/>
          </a:xfrm>
          <a:prstGeom prst="rect">
            <a:avLst/>
          </a:prstGeom>
        </p:spPr>
        <p:txBody>
          <a:bodyPr vert="horz" lIns="91440" tIns="45720" rIns="91440" bIns="45720" rtlCol="0" anchor="ctr"/>
          <a:lstStyle>
            <a:lvl1pPr algn="l">
              <a:defRPr sz="1200">
                <a:solidFill>
                  <a:schemeClr val="tx1">
                    <a:tint val="75000"/>
                  </a:schemeClr>
                </a:solidFill>
                <a:latin typeface="游ゴシック Medium" panose="020B0500000000000000" pitchFamily="50" charset="-128"/>
                <a:ea typeface="游ゴシック Medium" panose="020B0500000000000000" pitchFamily="50" charset="-128"/>
              </a:defRPr>
            </a:lvl1pPr>
          </a:lstStyle>
          <a:p>
            <a:fld id="{7DEF5B84-F3FC-46CD-B157-D112EC9C8071}" type="datetime1">
              <a:rPr lang="ja-JP" altLang="en-US" smtClean="0"/>
              <a:t>2024/7/9</a:t>
            </a:fld>
            <a:endParaRPr lang="ja-JP" altLang="en-US"/>
          </a:p>
        </p:txBody>
      </p:sp>
      <p:sp>
        <p:nvSpPr>
          <p:cNvPr id="5" name="フッター プレースホルダー 4"/>
          <p:cNvSpPr>
            <a:spLocks noGrp="1"/>
          </p:cNvSpPr>
          <p:nvPr>
            <p:ph type="ftr" sz="quarter" idx="3"/>
          </p:nvPr>
        </p:nvSpPr>
        <p:spPr>
          <a:xfrm>
            <a:off x="3384550" y="6492878"/>
            <a:ext cx="3136900" cy="365125"/>
          </a:xfrm>
          <a:prstGeom prst="rect">
            <a:avLst/>
          </a:prstGeom>
        </p:spPr>
        <p:txBody>
          <a:bodyPr vert="horz" lIns="91440" tIns="45720" rIns="91440" bIns="45720" rtlCol="0" anchor="ctr"/>
          <a:lstStyle>
            <a:lvl1pPr algn="ctr">
              <a:defRPr sz="1200">
                <a:solidFill>
                  <a:schemeClr val="tx1">
                    <a:tint val="75000"/>
                  </a:schemeClr>
                </a:solidFill>
                <a:latin typeface="游ゴシック Medium" panose="020B0500000000000000" pitchFamily="50" charset="-128"/>
                <a:ea typeface="游ゴシック Medium" panose="020B0500000000000000" pitchFamily="50" charset="-128"/>
              </a:defRPr>
            </a:lvl1pPr>
          </a:lstStyle>
          <a:p>
            <a:endParaRPr lang="ja-JP" altLang="en-US"/>
          </a:p>
        </p:txBody>
      </p:sp>
      <p:sp>
        <p:nvSpPr>
          <p:cNvPr id="6" name="スライド番号プレースホルダー 5"/>
          <p:cNvSpPr>
            <a:spLocks noGrp="1"/>
          </p:cNvSpPr>
          <p:nvPr>
            <p:ph type="sldNum" sz="quarter" idx="4"/>
          </p:nvPr>
        </p:nvSpPr>
        <p:spPr>
          <a:xfrm>
            <a:off x="7586813" y="6491157"/>
            <a:ext cx="2311400" cy="365125"/>
          </a:xfrm>
          <a:prstGeom prst="rect">
            <a:avLst/>
          </a:prstGeom>
        </p:spPr>
        <p:txBody>
          <a:bodyPr vert="horz" lIns="91440" tIns="45720" rIns="91440" bIns="45720" rtlCol="0" anchor="ctr"/>
          <a:lstStyle>
            <a:lvl1pPr algn="r">
              <a:defRPr sz="1200">
                <a:solidFill>
                  <a:schemeClr val="tx1"/>
                </a:solidFill>
                <a:latin typeface="游ゴシック Medium" panose="020B0500000000000000" pitchFamily="50" charset="-128"/>
                <a:ea typeface="游ゴシック Medium" panose="020B0500000000000000" pitchFamily="50" charset="-128"/>
              </a:defRPr>
            </a:lvl1pPr>
          </a:lstStyle>
          <a:p>
            <a:fld id="{973FA57C-AB59-4833-AF31-95C44D5249F2}" type="slidenum">
              <a:rPr lang="ja-JP" altLang="en-US" smtClean="0"/>
              <a:pPr/>
              <a:t>‹#›</a:t>
            </a:fld>
            <a:endParaRPr lang="ja-JP" altLang="en-US" dirty="0"/>
          </a:p>
        </p:txBody>
      </p:sp>
    </p:spTree>
    <p:extLst>
      <p:ext uri="{BB962C8B-B14F-4D97-AF65-F5344CB8AC3E}">
        <p14:creationId xmlns:p14="http://schemas.microsoft.com/office/powerpoint/2010/main" val="462406942"/>
      </p:ext>
    </p:extLst>
  </p:cSld>
  <p:clrMap bg1="lt1" tx1="dk1" bg2="lt2" tx2="dk2" accent1="accent1" accent2="accent2" accent3="accent3" accent4="accent4" accent5="accent5" accent6="accent6" hlink="hlink" folHlink="folHlink"/>
  <p:sldLayoutIdLst>
    <p:sldLayoutId id="2147485886" r:id="rId1"/>
  </p:sldLayoutIdLst>
  <p:hf hdr="0" ftr="0" dt="0"/>
  <p:txStyles>
    <p:titleStyle>
      <a:lvl1pPr algn="ctr" defTabSz="914400" rtl="0" eaLnBrk="1" latinLnBrk="0" hangingPunct="1">
        <a:spcBef>
          <a:spcPct val="0"/>
        </a:spcBef>
        <a:buNone/>
        <a:defRPr kumimoji="1" sz="1800" b="1" kern="1200">
          <a:solidFill>
            <a:schemeClr val="tx1"/>
          </a:solidFill>
          <a:latin typeface="メイリオ" panose="020B0604030504040204" pitchFamily="50" charset="-128"/>
          <a:ea typeface="メイリオ" panose="020B0604030504040204" pitchFamily="50" charset="-128"/>
          <a:cs typeface="+mj-cs"/>
        </a:defRPr>
      </a:lvl1pPr>
    </p:titleStyle>
    <p:bodyStyle>
      <a:lvl1pPr marL="0" indent="0" algn="l" defTabSz="914400" rtl="0" eaLnBrk="1" latinLnBrk="0" hangingPunct="1">
        <a:spcBef>
          <a:spcPct val="20000"/>
        </a:spcBef>
        <a:buFont typeface="Arial" pitchFamily="34" charset="0"/>
        <a:buNone/>
        <a:defRPr kumimoji="1" sz="1800" kern="1200">
          <a:solidFill>
            <a:schemeClr val="tx1"/>
          </a:solidFill>
          <a:latin typeface="游ゴシック Medium" panose="020B0500000000000000" pitchFamily="50" charset="-128"/>
          <a:ea typeface="游ゴシック Medium" panose="020B0500000000000000" pitchFamily="50" charset="-128"/>
          <a:cs typeface="+mn-cs"/>
        </a:defRPr>
      </a:lvl1pPr>
      <a:lvl2pPr marL="457200" indent="0" algn="l" defTabSz="914400" rtl="0" eaLnBrk="1" latinLnBrk="0" hangingPunct="1">
        <a:spcBef>
          <a:spcPct val="20000"/>
        </a:spcBef>
        <a:buFont typeface="Arial" pitchFamily="34" charset="0"/>
        <a:buNone/>
        <a:defRPr kumimoji="1" sz="1600" kern="1200">
          <a:solidFill>
            <a:schemeClr val="tx1"/>
          </a:solidFill>
          <a:latin typeface="游ゴシック Medium" panose="020B0500000000000000" pitchFamily="50" charset="-128"/>
          <a:ea typeface="游ゴシック Medium" panose="020B0500000000000000" pitchFamily="50" charset="-128"/>
          <a:cs typeface="+mn-cs"/>
        </a:defRPr>
      </a:lvl2pPr>
      <a:lvl3pPr marL="914400" indent="0" algn="l" defTabSz="914400" rtl="0" eaLnBrk="1" latinLnBrk="0" hangingPunct="1">
        <a:spcBef>
          <a:spcPct val="20000"/>
        </a:spcBef>
        <a:buFont typeface="Arial" pitchFamily="34" charset="0"/>
        <a:buNone/>
        <a:defRPr kumimoji="1" sz="1400" kern="1200">
          <a:solidFill>
            <a:schemeClr val="tx1"/>
          </a:solidFill>
          <a:latin typeface="游ゴシック Medium" panose="020B0500000000000000" pitchFamily="50" charset="-128"/>
          <a:ea typeface="游ゴシック Medium" panose="020B0500000000000000" pitchFamily="50" charset="-128"/>
          <a:cs typeface="+mn-cs"/>
        </a:defRPr>
      </a:lvl3pPr>
      <a:lvl4pPr marL="1371600" indent="0" algn="l" defTabSz="914400" rtl="0" eaLnBrk="1" latinLnBrk="0" hangingPunct="1">
        <a:spcBef>
          <a:spcPct val="20000"/>
        </a:spcBef>
        <a:buFont typeface="Arial" pitchFamily="34" charset="0"/>
        <a:buNone/>
        <a:defRPr kumimoji="1" sz="1200" kern="1200">
          <a:solidFill>
            <a:schemeClr val="tx1"/>
          </a:solidFill>
          <a:latin typeface="游ゴシック Medium" panose="020B0500000000000000" pitchFamily="50" charset="-128"/>
          <a:ea typeface="游ゴシック Medium" panose="020B0500000000000000" pitchFamily="50" charset="-128"/>
          <a:cs typeface="+mn-cs"/>
        </a:defRPr>
      </a:lvl4pPr>
      <a:lvl5pPr marL="1828800" indent="0" algn="l" defTabSz="914400" rtl="0" eaLnBrk="1" latinLnBrk="0" hangingPunct="1">
        <a:spcBef>
          <a:spcPct val="20000"/>
        </a:spcBef>
        <a:buFont typeface="Arial" pitchFamily="34" charset="0"/>
        <a:buNone/>
        <a:defRPr kumimoji="1" sz="1050" kern="1200">
          <a:solidFill>
            <a:schemeClr val="tx1"/>
          </a:solidFill>
          <a:latin typeface="游ゴシック Medium" panose="020B0500000000000000" pitchFamily="50" charset="-128"/>
          <a:ea typeface="游ゴシック Medium" panose="020B0500000000000000"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0" y="0"/>
            <a:ext cx="9898213" cy="432000"/>
          </a:xfrm>
          <a:prstGeom prst="rect">
            <a:avLst/>
          </a:prstGeom>
        </p:spPr>
        <p:txBody>
          <a:bodyPr vert="horz" lIns="91440" tIns="108000" rIns="91440" bIns="36000" rtlCol="0" anchor="ctr">
            <a:no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268587" y="548680"/>
            <a:ext cx="9361040" cy="5400600"/>
          </a:xfrm>
          <a:prstGeom prst="rect">
            <a:avLst/>
          </a:prstGeom>
        </p:spPr>
        <p:txBody>
          <a:bodyPr vert="horz" lIns="91440" tIns="45720" rIns="91440" bIns="45720" rtlCol="0">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10801" y="6492878"/>
            <a:ext cx="2311400" cy="365125"/>
          </a:xfrm>
          <a:prstGeom prst="rect">
            <a:avLst/>
          </a:prstGeom>
        </p:spPr>
        <p:txBody>
          <a:bodyPr vert="horz" lIns="91440" tIns="45720" rIns="91440" bIns="45720" rtlCol="0" anchor="ctr"/>
          <a:lstStyle>
            <a:lvl1pPr algn="l">
              <a:defRPr sz="1200">
                <a:solidFill>
                  <a:schemeClr val="tx1">
                    <a:tint val="75000"/>
                  </a:schemeClr>
                </a:solidFill>
                <a:latin typeface="游ゴシック Medium" panose="020B0500000000000000" pitchFamily="50" charset="-128"/>
                <a:ea typeface="游ゴシック Medium" panose="020B0500000000000000" pitchFamily="50" charset="-128"/>
              </a:defRPr>
            </a:lvl1pPr>
          </a:lstStyle>
          <a:p>
            <a:fld id="{745FEC74-C594-46E4-9DC1-880DD3A86E28}" type="datetime1">
              <a:rPr lang="ja-JP" altLang="en-US" smtClean="0"/>
              <a:t>2024/7/9</a:t>
            </a:fld>
            <a:endParaRPr lang="ja-JP" altLang="en-US"/>
          </a:p>
        </p:txBody>
      </p:sp>
      <p:sp>
        <p:nvSpPr>
          <p:cNvPr id="5" name="フッター プレースホルダー 4"/>
          <p:cNvSpPr>
            <a:spLocks noGrp="1"/>
          </p:cNvSpPr>
          <p:nvPr>
            <p:ph type="ftr" sz="quarter" idx="3"/>
          </p:nvPr>
        </p:nvSpPr>
        <p:spPr>
          <a:xfrm>
            <a:off x="3384550" y="6492878"/>
            <a:ext cx="3136900" cy="365125"/>
          </a:xfrm>
          <a:prstGeom prst="rect">
            <a:avLst/>
          </a:prstGeom>
        </p:spPr>
        <p:txBody>
          <a:bodyPr vert="horz" lIns="91440" tIns="45720" rIns="91440" bIns="45720" rtlCol="0" anchor="ctr"/>
          <a:lstStyle>
            <a:lvl1pPr algn="ctr">
              <a:defRPr sz="1200">
                <a:solidFill>
                  <a:schemeClr val="tx1">
                    <a:tint val="75000"/>
                  </a:schemeClr>
                </a:solidFill>
                <a:latin typeface="游ゴシック Medium" panose="020B0500000000000000" pitchFamily="50" charset="-128"/>
                <a:ea typeface="游ゴシック Medium" panose="020B0500000000000000" pitchFamily="50" charset="-128"/>
              </a:defRPr>
            </a:lvl1pPr>
          </a:lstStyle>
          <a:p>
            <a:endParaRPr lang="ja-JP" altLang="en-US"/>
          </a:p>
        </p:txBody>
      </p:sp>
      <p:sp>
        <p:nvSpPr>
          <p:cNvPr id="6" name="スライド番号プレースホルダー 5"/>
          <p:cNvSpPr>
            <a:spLocks noGrp="1"/>
          </p:cNvSpPr>
          <p:nvPr>
            <p:ph type="sldNum" sz="quarter" idx="4"/>
          </p:nvPr>
        </p:nvSpPr>
        <p:spPr>
          <a:xfrm>
            <a:off x="7586813" y="6491157"/>
            <a:ext cx="2311400" cy="365125"/>
          </a:xfrm>
          <a:prstGeom prst="rect">
            <a:avLst/>
          </a:prstGeom>
        </p:spPr>
        <p:txBody>
          <a:bodyPr vert="horz" lIns="91440" tIns="45720" rIns="91440" bIns="45720" rtlCol="0" anchor="ctr"/>
          <a:lstStyle>
            <a:lvl1pPr algn="r">
              <a:defRPr sz="1200">
                <a:solidFill>
                  <a:schemeClr val="tx1"/>
                </a:solidFill>
                <a:latin typeface="游ゴシック Medium" panose="020B0500000000000000" pitchFamily="50" charset="-128"/>
                <a:ea typeface="游ゴシック Medium" panose="020B0500000000000000" pitchFamily="50" charset="-128"/>
              </a:defRPr>
            </a:lvl1pPr>
          </a:lstStyle>
          <a:p>
            <a:fld id="{973FA57C-AB59-4833-AF31-95C44D5249F2}" type="slidenum">
              <a:rPr lang="ja-JP" altLang="en-US" smtClean="0"/>
              <a:pPr/>
              <a:t>‹#›</a:t>
            </a:fld>
            <a:endParaRPr lang="ja-JP" altLang="en-US" dirty="0"/>
          </a:p>
        </p:txBody>
      </p:sp>
    </p:spTree>
    <p:extLst>
      <p:ext uri="{BB962C8B-B14F-4D97-AF65-F5344CB8AC3E}">
        <p14:creationId xmlns:p14="http://schemas.microsoft.com/office/powerpoint/2010/main" val="4157119260"/>
      </p:ext>
    </p:extLst>
  </p:cSld>
  <p:clrMap bg1="lt1" tx1="dk1" bg2="lt2" tx2="dk2" accent1="accent1" accent2="accent2" accent3="accent3" accent4="accent4" accent5="accent5" accent6="accent6" hlink="hlink" folHlink="folHlink"/>
  <p:sldLayoutIdLst>
    <p:sldLayoutId id="2147485898" r:id="rId1"/>
  </p:sldLayoutIdLst>
  <p:hf hdr="0" ftr="0" dt="0"/>
  <p:txStyles>
    <p:titleStyle>
      <a:lvl1pPr algn="ctr" defTabSz="914400" rtl="0" eaLnBrk="1" latinLnBrk="0" hangingPunct="1">
        <a:spcBef>
          <a:spcPct val="0"/>
        </a:spcBef>
        <a:buNone/>
        <a:defRPr kumimoji="1" sz="1800" b="1" kern="1200">
          <a:solidFill>
            <a:schemeClr val="tx1"/>
          </a:solidFill>
          <a:latin typeface="メイリオ" panose="020B0604030504040204" pitchFamily="50" charset="-128"/>
          <a:ea typeface="メイリオ" panose="020B0604030504040204" pitchFamily="50" charset="-128"/>
          <a:cs typeface="+mj-cs"/>
        </a:defRPr>
      </a:lvl1pPr>
    </p:titleStyle>
    <p:bodyStyle>
      <a:lvl1pPr marL="0" indent="0" algn="l" defTabSz="914400" rtl="0" eaLnBrk="1" latinLnBrk="0" hangingPunct="1">
        <a:spcBef>
          <a:spcPct val="20000"/>
        </a:spcBef>
        <a:buFont typeface="Arial" pitchFamily="34" charset="0"/>
        <a:buNone/>
        <a:defRPr kumimoji="1" sz="1800" kern="1200">
          <a:solidFill>
            <a:schemeClr val="tx1"/>
          </a:solidFill>
          <a:latin typeface="游ゴシック Medium" panose="020B0500000000000000" pitchFamily="50" charset="-128"/>
          <a:ea typeface="游ゴシック Medium" panose="020B0500000000000000" pitchFamily="50" charset="-128"/>
          <a:cs typeface="+mn-cs"/>
        </a:defRPr>
      </a:lvl1pPr>
      <a:lvl2pPr marL="457200" indent="0" algn="l" defTabSz="914400" rtl="0" eaLnBrk="1" latinLnBrk="0" hangingPunct="1">
        <a:spcBef>
          <a:spcPct val="20000"/>
        </a:spcBef>
        <a:buFont typeface="Arial" pitchFamily="34" charset="0"/>
        <a:buNone/>
        <a:defRPr kumimoji="1" sz="1600" kern="1200">
          <a:solidFill>
            <a:schemeClr val="tx1"/>
          </a:solidFill>
          <a:latin typeface="游ゴシック Medium" panose="020B0500000000000000" pitchFamily="50" charset="-128"/>
          <a:ea typeface="游ゴシック Medium" panose="020B0500000000000000" pitchFamily="50" charset="-128"/>
          <a:cs typeface="+mn-cs"/>
        </a:defRPr>
      </a:lvl2pPr>
      <a:lvl3pPr marL="914400" indent="0" algn="l" defTabSz="914400" rtl="0" eaLnBrk="1" latinLnBrk="0" hangingPunct="1">
        <a:spcBef>
          <a:spcPct val="20000"/>
        </a:spcBef>
        <a:buFont typeface="Arial" pitchFamily="34" charset="0"/>
        <a:buNone/>
        <a:defRPr kumimoji="1" sz="1400" kern="1200">
          <a:solidFill>
            <a:schemeClr val="tx1"/>
          </a:solidFill>
          <a:latin typeface="游ゴシック Medium" panose="020B0500000000000000" pitchFamily="50" charset="-128"/>
          <a:ea typeface="游ゴシック Medium" panose="020B0500000000000000" pitchFamily="50" charset="-128"/>
          <a:cs typeface="+mn-cs"/>
        </a:defRPr>
      </a:lvl3pPr>
      <a:lvl4pPr marL="1371600" indent="0" algn="l" defTabSz="914400" rtl="0" eaLnBrk="1" latinLnBrk="0" hangingPunct="1">
        <a:spcBef>
          <a:spcPct val="20000"/>
        </a:spcBef>
        <a:buFont typeface="Arial" pitchFamily="34" charset="0"/>
        <a:buNone/>
        <a:defRPr kumimoji="1" sz="1200" kern="1200">
          <a:solidFill>
            <a:schemeClr val="tx1"/>
          </a:solidFill>
          <a:latin typeface="游ゴシック Medium" panose="020B0500000000000000" pitchFamily="50" charset="-128"/>
          <a:ea typeface="游ゴシック Medium" panose="020B0500000000000000" pitchFamily="50" charset="-128"/>
          <a:cs typeface="+mn-cs"/>
        </a:defRPr>
      </a:lvl4pPr>
      <a:lvl5pPr marL="1828800" indent="0" algn="l" defTabSz="914400" rtl="0" eaLnBrk="1" latinLnBrk="0" hangingPunct="1">
        <a:spcBef>
          <a:spcPct val="20000"/>
        </a:spcBef>
        <a:buFont typeface="Arial" pitchFamily="34" charset="0"/>
        <a:buNone/>
        <a:defRPr kumimoji="1" sz="1050" kern="1200">
          <a:solidFill>
            <a:schemeClr val="tx1"/>
          </a:solidFill>
          <a:latin typeface="游ゴシック Medium" panose="020B0500000000000000" pitchFamily="50" charset="-128"/>
          <a:ea typeface="游ゴシック Medium" panose="020B0500000000000000"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0" y="0"/>
            <a:ext cx="9898213" cy="432000"/>
          </a:xfrm>
          <a:prstGeom prst="rect">
            <a:avLst/>
          </a:prstGeom>
        </p:spPr>
        <p:txBody>
          <a:bodyPr vert="horz" lIns="91440" tIns="108000" rIns="91440" bIns="36000" rtlCol="0" anchor="ctr">
            <a:no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268587" y="548680"/>
            <a:ext cx="9361040" cy="5400600"/>
          </a:xfrm>
          <a:prstGeom prst="rect">
            <a:avLst/>
          </a:prstGeom>
        </p:spPr>
        <p:txBody>
          <a:bodyPr vert="horz" lIns="91440" tIns="45720" rIns="91440" bIns="45720" rtlCol="0">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10801" y="6492878"/>
            <a:ext cx="2311400" cy="365125"/>
          </a:xfrm>
          <a:prstGeom prst="rect">
            <a:avLst/>
          </a:prstGeom>
        </p:spPr>
        <p:txBody>
          <a:bodyPr vert="horz" lIns="91440" tIns="45720" rIns="91440" bIns="45720" rtlCol="0" anchor="ctr"/>
          <a:lstStyle>
            <a:lvl1pPr algn="l">
              <a:defRPr sz="1200">
                <a:solidFill>
                  <a:schemeClr val="tx1">
                    <a:tint val="75000"/>
                  </a:schemeClr>
                </a:solidFill>
                <a:latin typeface="游ゴシック Medium" panose="020B0500000000000000" pitchFamily="50" charset="-128"/>
                <a:ea typeface="游ゴシック Medium" panose="020B0500000000000000" pitchFamily="50" charset="-128"/>
              </a:defRPr>
            </a:lvl1pPr>
          </a:lstStyle>
          <a:p>
            <a:fld id="{54FDDFFE-AB91-4159-8C8C-7AB8623597FD}" type="datetime1">
              <a:rPr lang="ja-JP" altLang="en-US" smtClean="0"/>
              <a:t>2024/7/9</a:t>
            </a:fld>
            <a:endParaRPr lang="ja-JP" altLang="en-US"/>
          </a:p>
        </p:txBody>
      </p:sp>
      <p:sp>
        <p:nvSpPr>
          <p:cNvPr id="5" name="フッター プレースホルダー 4"/>
          <p:cNvSpPr>
            <a:spLocks noGrp="1"/>
          </p:cNvSpPr>
          <p:nvPr>
            <p:ph type="ftr" sz="quarter" idx="3"/>
          </p:nvPr>
        </p:nvSpPr>
        <p:spPr>
          <a:xfrm>
            <a:off x="3384550" y="6492878"/>
            <a:ext cx="3136900" cy="365125"/>
          </a:xfrm>
          <a:prstGeom prst="rect">
            <a:avLst/>
          </a:prstGeom>
        </p:spPr>
        <p:txBody>
          <a:bodyPr vert="horz" lIns="91440" tIns="45720" rIns="91440" bIns="45720" rtlCol="0" anchor="ctr"/>
          <a:lstStyle>
            <a:lvl1pPr algn="ctr">
              <a:defRPr sz="1200">
                <a:solidFill>
                  <a:schemeClr val="tx1">
                    <a:tint val="75000"/>
                  </a:schemeClr>
                </a:solidFill>
                <a:latin typeface="游ゴシック Medium" panose="020B0500000000000000" pitchFamily="50" charset="-128"/>
                <a:ea typeface="游ゴシック Medium" panose="020B0500000000000000" pitchFamily="50" charset="-128"/>
              </a:defRPr>
            </a:lvl1pPr>
          </a:lstStyle>
          <a:p>
            <a:endParaRPr lang="ja-JP" altLang="en-US"/>
          </a:p>
        </p:txBody>
      </p:sp>
      <p:sp>
        <p:nvSpPr>
          <p:cNvPr id="6" name="スライド番号プレースホルダー 5"/>
          <p:cNvSpPr>
            <a:spLocks noGrp="1"/>
          </p:cNvSpPr>
          <p:nvPr>
            <p:ph type="sldNum" sz="quarter" idx="4"/>
          </p:nvPr>
        </p:nvSpPr>
        <p:spPr>
          <a:xfrm>
            <a:off x="7586813" y="6491157"/>
            <a:ext cx="2311400" cy="365125"/>
          </a:xfrm>
          <a:prstGeom prst="rect">
            <a:avLst/>
          </a:prstGeom>
        </p:spPr>
        <p:txBody>
          <a:bodyPr vert="horz" lIns="91440" tIns="45720" rIns="91440" bIns="45720" rtlCol="0" anchor="ctr"/>
          <a:lstStyle>
            <a:lvl1pPr algn="r">
              <a:defRPr sz="1200">
                <a:solidFill>
                  <a:schemeClr val="tx1"/>
                </a:solidFill>
                <a:latin typeface="游ゴシック Medium" panose="020B0500000000000000" pitchFamily="50" charset="-128"/>
                <a:ea typeface="游ゴシック Medium" panose="020B0500000000000000" pitchFamily="50" charset="-128"/>
              </a:defRPr>
            </a:lvl1pPr>
          </a:lstStyle>
          <a:p>
            <a:fld id="{973FA57C-AB59-4833-AF31-95C44D5249F2}" type="slidenum">
              <a:rPr lang="ja-JP" altLang="en-US" smtClean="0"/>
              <a:pPr/>
              <a:t>‹#›</a:t>
            </a:fld>
            <a:endParaRPr lang="ja-JP" altLang="en-US" dirty="0"/>
          </a:p>
        </p:txBody>
      </p:sp>
    </p:spTree>
    <p:extLst>
      <p:ext uri="{BB962C8B-B14F-4D97-AF65-F5344CB8AC3E}">
        <p14:creationId xmlns:p14="http://schemas.microsoft.com/office/powerpoint/2010/main" val="104905016"/>
      </p:ext>
    </p:extLst>
  </p:cSld>
  <p:clrMap bg1="lt1" tx1="dk1" bg2="lt2" tx2="dk2" accent1="accent1" accent2="accent2" accent3="accent3" accent4="accent4" accent5="accent5" accent6="accent6" hlink="hlink" folHlink="folHlink"/>
  <p:sldLayoutIdLst>
    <p:sldLayoutId id="2147483650" r:id="rId1"/>
  </p:sldLayoutIdLst>
  <p:hf hdr="0" ftr="0" dt="0"/>
  <p:txStyles>
    <p:titleStyle>
      <a:lvl1pPr algn="ctr" defTabSz="914400" rtl="0" eaLnBrk="1" latinLnBrk="0" hangingPunct="1">
        <a:spcBef>
          <a:spcPct val="0"/>
        </a:spcBef>
        <a:buNone/>
        <a:defRPr kumimoji="1" sz="1800" b="1" kern="1200">
          <a:solidFill>
            <a:schemeClr val="tx1"/>
          </a:solidFill>
          <a:latin typeface="メイリオ" panose="020B0604030504040204" pitchFamily="50" charset="-128"/>
          <a:ea typeface="メイリオ" panose="020B0604030504040204" pitchFamily="50" charset="-128"/>
          <a:cs typeface="+mj-cs"/>
        </a:defRPr>
      </a:lvl1pPr>
    </p:titleStyle>
    <p:bodyStyle>
      <a:lvl1pPr marL="0" indent="0" algn="l" defTabSz="914400" rtl="0" eaLnBrk="1" latinLnBrk="0" hangingPunct="1">
        <a:spcBef>
          <a:spcPct val="20000"/>
        </a:spcBef>
        <a:buFont typeface="Arial" pitchFamily="34" charset="0"/>
        <a:buNone/>
        <a:defRPr kumimoji="1" sz="1800" kern="1200">
          <a:solidFill>
            <a:schemeClr val="tx1"/>
          </a:solidFill>
          <a:latin typeface="游ゴシック Medium" panose="020B0500000000000000" pitchFamily="50" charset="-128"/>
          <a:ea typeface="游ゴシック Medium" panose="020B0500000000000000" pitchFamily="50" charset="-128"/>
          <a:cs typeface="+mn-cs"/>
        </a:defRPr>
      </a:lvl1pPr>
      <a:lvl2pPr marL="457200" indent="0" algn="l" defTabSz="914400" rtl="0" eaLnBrk="1" latinLnBrk="0" hangingPunct="1">
        <a:spcBef>
          <a:spcPct val="20000"/>
        </a:spcBef>
        <a:buFont typeface="Arial" pitchFamily="34" charset="0"/>
        <a:buNone/>
        <a:defRPr kumimoji="1" sz="1600" kern="1200">
          <a:solidFill>
            <a:schemeClr val="tx1"/>
          </a:solidFill>
          <a:latin typeface="游ゴシック Medium" panose="020B0500000000000000" pitchFamily="50" charset="-128"/>
          <a:ea typeface="游ゴシック Medium" panose="020B0500000000000000" pitchFamily="50" charset="-128"/>
          <a:cs typeface="+mn-cs"/>
        </a:defRPr>
      </a:lvl2pPr>
      <a:lvl3pPr marL="914400" indent="0" algn="l" defTabSz="914400" rtl="0" eaLnBrk="1" latinLnBrk="0" hangingPunct="1">
        <a:spcBef>
          <a:spcPct val="20000"/>
        </a:spcBef>
        <a:buFont typeface="Arial" pitchFamily="34" charset="0"/>
        <a:buNone/>
        <a:defRPr kumimoji="1" sz="1400" kern="1200">
          <a:solidFill>
            <a:schemeClr val="tx1"/>
          </a:solidFill>
          <a:latin typeface="游ゴシック Medium" panose="020B0500000000000000" pitchFamily="50" charset="-128"/>
          <a:ea typeface="游ゴシック Medium" panose="020B0500000000000000" pitchFamily="50" charset="-128"/>
          <a:cs typeface="+mn-cs"/>
        </a:defRPr>
      </a:lvl3pPr>
      <a:lvl4pPr marL="1371600" indent="0" algn="l" defTabSz="914400" rtl="0" eaLnBrk="1" latinLnBrk="0" hangingPunct="1">
        <a:spcBef>
          <a:spcPct val="20000"/>
        </a:spcBef>
        <a:buFont typeface="Arial" pitchFamily="34" charset="0"/>
        <a:buNone/>
        <a:defRPr kumimoji="1" sz="1200" kern="1200">
          <a:solidFill>
            <a:schemeClr val="tx1"/>
          </a:solidFill>
          <a:latin typeface="游ゴシック Medium" panose="020B0500000000000000" pitchFamily="50" charset="-128"/>
          <a:ea typeface="游ゴシック Medium" panose="020B0500000000000000" pitchFamily="50" charset="-128"/>
          <a:cs typeface="+mn-cs"/>
        </a:defRPr>
      </a:lvl4pPr>
      <a:lvl5pPr marL="1828800" indent="0" algn="l" defTabSz="914400" rtl="0" eaLnBrk="1" latinLnBrk="0" hangingPunct="1">
        <a:spcBef>
          <a:spcPct val="20000"/>
        </a:spcBef>
        <a:buFont typeface="Arial" pitchFamily="34" charset="0"/>
        <a:buNone/>
        <a:defRPr kumimoji="1" sz="1050" kern="1200">
          <a:solidFill>
            <a:schemeClr val="tx1"/>
          </a:solidFill>
          <a:latin typeface="游ゴシック Medium" panose="020B0500000000000000" pitchFamily="50" charset="-128"/>
          <a:ea typeface="游ゴシック Medium" panose="020B0500000000000000"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F62657-FD5C-47B1-B6A9-3979E6838551}" type="datetime1">
              <a:rPr kumimoji="1" lang="ja-JP" altLang="en-US" smtClean="0"/>
              <a:t>2024/7/9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660FD6-2875-43E3-A973-B854B3FD51D7}" type="slidenum">
              <a:rPr kumimoji="1" lang="ja-JP" altLang="en-US" smtClean="0"/>
              <a:t>‹#›</a:t>
            </a:fld>
            <a:endParaRPr kumimoji="1" lang="ja-JP" altLang="en-US"/>
          </a:p>
        </p:txBody>
      </p:sp>
    </p:spTree>
    <p:extLst>
      <p:ext uri="{BB962C8B-B14F-4D97-AF65-F5344CB8AC3E}">
        <p14:creationId xmlns:p14="http://schemas.microsoft.com/office/powerpoint/2010/main" val="2058415065"/>
      </p:ext>
    </p:extLst>
  </p:cSld>
  <p:clrMap bg1="lt1" tx1="dk1" bg2="lt2" tx2="dk2" accent1="accent1" accent2="accent2" accent3="accent3" accent4="accent4" accent5="accent5" accent6="accent6" hlink="hlink" folHlink="folHlink"/>
  <p:sldLayoutIdLst>
    <p:sldLayoutId id="2147486416"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0" y="0"/>
            <a:ext cx="9898213" cy="432000"/>
          </a:xfrm>
          <a:prstGeom prst="rect">
            <a:avLst/>
          </a:prstGeom>
        </p:spPr>
        <p:txBody>
          <a:bodyPr vert="horz" lIns="91440" tIns="108000" rIns="91440" bIns="36000" rtlCol="0" anchor="ctr">
            <a:no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268587" y="548680"/>
            <a:ext cx="9361040" cy="5400600"/>
          </a:xfrm>
          <a:prstGeom prst="rect">
            <a:avLst/>
          </a:prstGeom>
        </p:spPr>
        <p:txBody>
          <a:bodyPr vert="horz" lIns="91440" tIns="45720" rIns="91440" bIns="45720" rtlCol="0">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10801" y="6492878"/>
            <a:ext cx="2311400" cy="365125"/>
          </a:xfrm>
          <a:prstGeom prst="rect">
            <a:avLst/>
          </a:prstGeom>
        </p:spPr>
        <p:txBody>
          <a:bodyPr vert="horz" lIns="91440" tIns="45720" rIns="91440" bIns="45720" rtlCol="0" anchor="ctr"/>
          <a:lstStyle>
            <a:lvl1pPr algn="l">
              <a:defRPr sz="1200">
                <a:solidFill>
                  <a:schemeClr val="tx1">
                    <a:tint val="75000"/>
                  </a:schemeClr>
                </a:solidFill>
                <a:latin typeface="游ゴシック Medium" panose="020B0500000000000000" pitchFamily="50" charset="-128"/>
                <a:ea typeface="游ゴシック Medium" panose="020B0500000000000000" pitchFamily="50" charset="-128"/>
              </a:defRPr>
            </a:lvl1pPr>
          </a:lstStyle>
          <a:p>
            <a:fld id="{6E16DE3F-E9DC-4782-B577-DB211A63F3CA}" type="datetime1">
              <a:rPr lang="ja-JP" altLang="en-US" smtClean="0"/>
              <a:t>2024/7/9</a:t>
            </a:fld>
            <a:endParaRPr lang="ja-JP" altLang="en-US"/>
          </a:p>
        </p:txBody>
      </p:sp>
      <p:sp>
        <p:nvSpPr>
          <p:cNvPr id="5" name="フッター プレースホルダー 4"/>
          <p:cNvSpPr>
            <a:spLocks noGrp="1"/>
          </p:cNvSpPr>
          <p:nvPr>
            <p:ph type="ftr" sz="quarter" idx="3"/>
          </p:nvPr>
        </p:nvSpPr>
        <p:spPr>
          <a:xfrm>
            <a:off x="3384550" y="6492878"/>
            <a:ext cx="3136900" cy="365125"/>
          </a:xfrm>
          <a:prstGeom prst="rect">
            <a:avLst/>
          </a:prstGeom>
        </p:spPr>
        <p:txBody>
          <a:bodyPr vert="horz" lIns="91440" tIns="45720" rIns="91440" bIns="45720" rtlCol="0" anchor="ctr"/>
          <a:lstStyle>
            <a:lvl1pPr algn="ctr">
              <a:defRPr sz="1200">
                <a:solidFill>
                  <a:schemeClr val="tx1">
                    <a:tint val="75000"/>
                  </a:schemeClr>
                </a:solidFill>
                <a:latin typeface="游ゴシック Medium" panose="020B0500000000000000" pitchFamily="50" charset="-128"/>
                <a:ea typeface="游ゴシック Medium" panose="020B0500000000000000" pitchFamily="50" charset="-128"/>
              </a:defRPr>
            </a:lvl1pPr>
          </a:lstStyle>
          <a:p>
            <a:endParaRPr lang="ja-JP" altLang="en-US"/>
          </a:p>
        </p:txBody>
      </p:sp>
      <p:sp>
        <p:nvSpPr>
          <p:cNvPr id="6" name="スライド番号プレースホルダー 5"/>
          <p:cNvSpPr>
            <a:spLocks noGrp="1"/>
          </p:cNvSpPr>
          <p:nvPr>
            <p:ph type="sldNum" sz="quarter" idx="4"/>
          </p:nvPr>
        </p:nvSpPr>
        <p:spPr>
          <a:xfrm>
            <a:off x="7586813" y="6491157"/>
            <a:ext cx="2311400" cy="365125"/>
          </a:xfrm>
          <a:prstGeom prst="rect">
            <a:avLst/>
          </a:prstGeom>
        </p:spPr>
        <p:txBody>
          <a:bodyPr vert="horz" lIns="91440" tIns="45720" rIns="91440" bIns="45720" rtlCol="0" anchor="ctr"/>
          <a:lstStyle>
            <a:lvl1pPr algn="r">
              <a:defRPr sz="1200">
                <a:solidFill>
                  <a:schemeClr val="tx1"/>
                </a:solidFill>
                <a:latin typeface="游ゴシック Medium" panose="020B0500000000000000" pitchFamily="50" charset="-128"/>
                <a:ea typeface="游ゴシック Medium" panose="020B0500000000000000" pitchFamily="50" charset="-128"/>
              </a:defRPr>
            </a:lvl1pPr>
          </a:lstStyle>
          <a:p>
            <a:fld id="{973FA57C-AB59-4833-AF31-95C44D5249F2}" type="slidenum">
              <a:rPr lang="ja-JP" altLang="en-US" smtClean="0"/>
              <a:pPr/>
              <a:t>‹#›</a:t>
            </a:fld>
            <a:endParaRPr lang="ja-JP" altLang="en-US" dirty="0"/>
          </a:p>
        </p:txBody>
      </p:sp>
    </p:spTree>
    <p:extLst>
      <p:ext uri="{BB962C8B-B14F-4D97-AF65-F5344CB8AC3E}">
        <p14:creationId xmlns:p14="http://schemas.microsoft.com/office/powerpoint/2010/main" val="365957015"/>
      </p:ext>
    </p:extLst>
  </p:cSld>
  <p:clrMap bg1="lt1" tx1="dk1" bg2="lt2" tx2="dk2" accent1="accent1" accent2="accent2" accent3="accent3" accent4="accent4" accent5="accent5" accent6="accent6" hlink="hlink" folHlink="folHlink"/>
  <p:sldLayoutIdLst>
    <p:sldLayoutId id="2147485938" r:id="rId1"/>
  </p:sldLayoutIdLst>
  <p:hf hdr="0" ftr="0" dt="0"/>
  <p:txStyles>
    <p:titleStyle>
      <a:lvl1pPr algn="ctr" defTabSz="914400" rtl="0" eaLnBrk="1" latinLnBrk="0" hangingPunct="1">
        <a:spcBef>
          <a:spcPct val="0"/>
        </a:spcBef>
        <a:buNone/>
        <a:defRPr kumimoji="1" sz="1800" b="1" kern="1200">
          <a:solidFill>
            <a:schemeClr val="tx1"/>
          </a:solidFill>
          <a:latin typeface="メイリオ" panose="020B0604030504040204" pitchFamily="50" charset="-128"/>
          <a:ea typeface="メイリオ" panose="020B0604030504040204" pitchFamily="50" charset="-128"/>
          <a:cs typeface="+mj-cs"/>
        </a:defRPr>
      </a:lvl1pPr>
    </p:titleStyle>
    <p:bodyStyle>
      <a:lvl1pPr marL="0" indent="0" algn="l" defTabSz="914400" rtl="0" eaLnBrk="1" latinLnBrk="0" hangingPunct="1">
        <a:spcBef>
          <a:spcPct val="20000"/>
        </a:spcBef>
        <a:buFont typeface="Arial" pitchFamily="34" charset="0"/>
        <a:buNone/>
        <a:defRPr kumimoji="1" sz="1800" kern="1200">
          <a:solidFill>
            <a:schemeClr val="tx1"/>
          </a:solidFill>
          <a:latin typeface="游ゴシック Medium" panose="020B0500000000000000" pitchFamily="50" charset="-128"/>
          <a:ea typeface="游ゴシック Medium" panose="020B0500000000000000" pitchFamily="50" charset="-128"/>
          <a:cs typeface="+mn-cs"/>
        </a:defRPr>
      </a:lvl1pPr>
      <a:lvl2pPr marL="457200" indent="0" algn="l" defTabSz="914400" rtl="0" eaLnBrk="1" latinLnBrk="0" hangingPunct="1">
        <a:spcBef>
          <a:spcPct val="20000"/>
        </a:spcBef>
        <a:buFont typeface="Arial" pitchFamily="34" charset="0"/>
        <a:buNone/>
        <a:defRPr kumimoji="1" sz="1600" kern="1200">
          <a:solidFill>
            <a:schemeClr val="tx1"/>
          </a:solidFill>
          <a:latin typeface="游ゴシック Medium" panose="020B0500000000000000" pitchFamily="50" charset="-128"/>
          <a:ea typeface="游ゴシック Medium" panose="020B0500000000000000" pitchFamily="50" charset="-128"/>
          <a:cs typeface="+mn-cs"/>
        </a:defRPr>
      </a:lvl2pPr>
      <a:lvl3pPr marL="914400" indent="0" algn="l" defTabSz="914400" rtl="0" eaLnBrk="1" latinLnBrk="0" hangingPunct="1">
        <a:spcBef>
          <a:spcPct val="20000"/>
        </a:spcBef>
        <a:buFont typeface="Arial" pitchFamily="34" charset="0"/>
        <a:buNone/>
        <a:defRPr kumimoji="1" sz="1400" kern="1200">
          <a:solidFill>
            <a:schemeClr val="tx1"/>
          </a:solidFill>
          <a:latin typeface="游ゴシック Medium" panose="020B0500000000000000" pitchFamily="50" charset="-128"/>
          <a:ea typeface="游ゴシック Medium" panose="020B0500000000000000" pitchFamily="50" charset="-128"/>
          <a:cs typeface="+mn-cs"/>
        </a:defRPr>
      </a:lvl3pPr>
      <a:lvl4pPr marL="1371600" indent="0" algn="l" defTabSz="914400" rtl="0" eaLnBrk="1" latinLnBrk="0" hangingPunct="1">
        <a:spcBef>
          <a:spcPct val="20000"/>
        </a:spcBef>
        <a:buFont typeface="Arial" pitchFamily="34" charset="0"/>
        <a:buNone/>
        <a:defRPr kumimoji="1" sz="1200" kern="1200">
          <a:solidFill>
            <a:schemeClr val="tx1"/>
          </a:solidFill>
          <a:latin typeface="游ゴシック Medium" panose="020B0500000000000000" pitchFamily="50" charset="-128"/>
          <a:ea typeface="游ゴシック Medium" panose="020B0500000000000000" pitchFamily="50" charset="-128"/>
          <a:cs typeface="+mn-cs"/>
        </a:defRPr>
      </a:lvl4pPr>
      <a:lvl5pPr marL="1828800" indent="0" algn="l" defTabSz="914400" rtl="0" eaLnBrk="1" latinLnBrk="0" hangingPunct="1">
        <a:spcBef>
          <a:spcPct val="20000"/>
        </a:spcBef>
        <a:buFont typeface="Arial" pitchFamily="34" charset="0"/>
        <a:buNone/>
        <a:defRPr kumimoji="1" sz="1050" kern="1200">
          <a:solidFill>
            <a:schemeClr val="tx1"/>
          </a:solidFill>
          <a:latin typeface="游ゴシック Medium" panose="020B0500000000000000" pitchFamily="50" charset="-128"/>
          <a:ea typeface="游ゴシック Medium" panose="020B0500000000000000"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817" y="274954"/>
            <a:ext cx="89143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51" tIns="49775" rIns="99551" bIns="49775" numCol="1" anchor="ctr" anchorCtr="0" compatLnSpc="1">
            <a:prstTxWarp prst="textNoShape">
              <a:avLst/>
            </a:prstTxWarp>
          </a:bodyPr>
          <a:lstStyle/>
          <a:p>
            <a:pPr lvl="0"/>
            <a:r>
              <a:rPr lang="ja-JP" altLang="en-US"/>
              <a:t>マスタタイトルの書式設定</a:t>
            </a:r>
          </a:p>
        </p:txBody>
      </p:sp>
      <p:sp>
        <p:nvSpPr>
          <p:cNvPr id="4" name="日付プレースホルダ 3"/>
          <p:cNvSpPr>
            <a:spLocks noGrp="1"/>
          </p:cNvSpPr>
          <p:nvPr>
            <p:ph type="dt" sz="half" idx="2"/>
          </p:nvPr>
        </p:nvSpPr>
        <p:spPr>
          <a:xfrm>
            <a:off x="495816" y="6357038"/>
            <a:ext cx="2311350" cy="364206"/>
          </a:xfrm>
          <a:prstGeom prst="rect">
            <a:avLst/>
          </a:prstGeom>
        </p:spPr>
        <p:txBody>
          <a:bodyPr vert="horz" wrap="square" lIns="99551" tIns="49775" rIns="99551" bIns="49775" numCol="1" anchor="ctr" anchorCtr="0" compatLnSpc="1">
            <a:prstTxWarp prst="textNoShape">
              <a:avLst/>
            </a:prstTxWarp>
          </a:bodyPr>
          <a:lstStyle>
            <a:lvl1pPr eaLnBrk="1" hangingPunct="1">
              <a:defRPr sz="1179">
                <a:solidFill>
                  <a:srgbClr val="898989"/>
                </a:solidFill>
                <a:latin typeface="Calibri" panose="020F0502020204030204" pitchFamily="34" charset="0"/>
              </a:defRPr>
            </a:lvl1pPr>
          </a:lstStyle>
          <a:p>
            <a:pPr>
              <a:defRPr/>
            </a:pPr>
            <a:fld id="{B38EFC1E-6833-42D1-A0C2-A848DFBBCD90}" type="datetime1">
              <a:rPr lang="ja-JP" altLang="en-US" smtClean="0"/>
              <a:t>2024/7/9</a:t>
            </a:fld>
            <a:endParaRPr lang="ja-JP" altLang="en-US"/>
          </a:p>
        </p:txBody>
      </p:sp>
      <p:sp>
        <p:nvSpPr>
          <p:cNvPr id="5" name="フッター プレースホルダ 4"/>
          <p:cNvSpPr>
            <a:spLocks noGrp="1"/>
          </p:cNvSpPr>
          <p:nvPr>
            <p:ph type="ftr" sz="quarter" idx="3"/>
          </p:nvPr>
        </p:nvSpPr>
        <p:spPr>
          <a:xfrm>
            <a:off x="3383900" y="6357038"/>
            <a:ext cx="3138200" cy="364206"/>
          </a:xfrm>
          <a:prstGeom prst="rect">
            <a:avLst/>
          </a:prstGeom>
        </p:spPr>
        <p:txBody>
          <a:bodyPr vert="horz" lIns="99551" tIns="49775" rIns="99551" bIns="49775" rtlCol="0" anchor="ctr"/>
          <a:lstStyle>
            <a:lvl1pPr algn="ctr" defTabSz="451360" eaLnBrk="1" fontAlgn="auto" hangingPunct="1">
              <a:spcBef>
                <a:spcPts val="0"/>
              </a:spcBef>
              <a:spcAft>
                <a:spcPts val="0"/>
              </a:spcAft>
              <a:defRPr sz="1179">
                <a:solidFill>
                  <a:schemeClr val="tx1">
                    <a:tint val="75000"/>
                  </a:schemeClr>
                </a:solidFill>
                <a:latin typeface="+mn-lt"/>
                <a:ea typeface="+mn-ea"/>
                <a:cs typeface="+mn-cs"/>
              </a:defRPr>
            </a:lvl1pPr>
          </a:lstStyle>
          <a:p>
            <a:pPr>
              <a:defRPr/>
            </a:pPr>
            <a:endParaRPr lang="ja-JP" altLang="en-US"/>
          </a:p>
        </p:txBody>
      </p:sp>
      <p:sp>
        <p:nvSpPr>
          <p:cNvPr id="6" name="スライド番号プレースホルダ 5"/>
          <p:cNvSpPr>
            <a:spLocks noGrp="1"/>
          </p:cNvSpPr>
          <p:nvPr>
            <p:ph type="sldNum" sz="quarter" idx="4"/>
          </p:nvPr>
        </p:nvSpPr>
        <p:spPr>
          <a:xfrm>
            <a:off x="7098834" y="6357038"/>
            <a:ext cx="2311350" cy="364206"/>
          </a:xfrm>
          <a:prstGeom prst="rect">
            <a:avLst/>
          </a:prstGeom>
        </p:spPr>
        <p:txBody>
          <a:bodyPr vert="horz" wrap="square" lIns="99551" tIns="49775" rIns="99551" bIns="49775" numCol="1" anchor="ctr" anchorCtr="0" compatLnSpc="1">
            <a:prstTxWarp prst="textNoShape">
              <a:avLst/>
            </a:prstTxWarp>
          </a:bodyPr>
          <a:lstStyle>
            <a:lvl1pPr algn="r" eaLnBrk="1" hangingPunct="1">
              <a:defRPr sz="1179">
                <a:solidFill>
                  <a:srgbClr val="898989"/>
                </a:solidFill>
                <a:latin typeface="Calibri" panose="020F0502020204030204" pitchFamily="34" charset="0"/>
              </a:defRPr>
            </a:lvl1pPr>
          </a:lstStyle>
          <a:p>
            <a:pPr>
              <a:defRPr/>
            </a:pPr>
            <a:fld id="{EC14C734-3C32-4B92-ABBE-60D8D1AAB512}" type="slidenum">
              <a:rPr lang="ja-JP" altLang="en-US"/>
              <a:pPr>
                <a:defRPr/>
              </a:pPr>
              <a:t>‹#›</a:t>
            </a:fld>
            <a:endParaRPr lang="ja-JP" altLang="en-US"/>
          </a:p>
        </p:txBody>
      </p:sp>
    </p:spTree>
    <p:extLst>
      <p:ext uri="{BB962C8B-B14F-4D97-AF65-F5344CB8AC3E}">
        <p14:creationId xmlns:p14="http://schemas.microsoft.com/office/powerpoint/2010/main" val="3855545777"/>
      </p:ext>
    </p:extLst>
  </p:cSld>
  <p:clrMap bg1="lt1" tx1="dk1" bg2="lt2" tx2="dk2" accent1="accent1" accent2="accent2" accent3="accent3" accent4="accent4" accent5="accent5" accent6="accent6" hlink="hlink" folHlink="folHlink"/>
  <p:sldLayoutIdLst>
    <p:sldLayoutId id="2147485768" r:id="rId1"/>
    <p:sldLayoutId id="2147485769" r:id="rId2"/>
    <p:sldLayoutId id="2147485770" r:id="rId3"/>
    <p:sldLayoutId id="2147486420" r:id="rId4"/>
    <p:sldLayoutId id="2147485772" r:id="rId5"/>
    <p:sldLayoutId id="2147485773" r:id="rId6"/>
    <p:sldLayoutId id="2147485774" r:id="rId7"/>
    <p:sldLayoutId id="2147485775" r:id="rId8"/>
    <p:sldLayoutId id="2147485776" r:id="rId9"/>
    <p:sldLayoutId id="2147485777" r:id="rId10"/>
    <p:sldLayoutId id="2147485778" r:id="rId11"/>
    <p:sldLayoutId id="2147485779" r:id="rId12"/>
    <p:sldLayoutId id="2147485781" r:id="rId13"/>
  </p:sldLayoutIdLst>
  <p:hf hdr="0" ftr="0" dt="0"/>
  <p:txStyles>
    <p:titleStyle>
      <a:lvl1pPr algn="ctr" defTabSz="450576" rtl="0" eaLnBrk="0" fontAlgn="base" hangingPunct="0">
        <a:spcBef>
          <a:spcPct val="0"/>
        </a:spcBef>
        <a:spcAft>
          <a:spcPct val="0"/>
        </a:spcAft>
        <a:defRPr kumimoji="1" sz="4353" kern="1200">
          <a:solidFill>
            <a:schemeClr val="tx1"/>
          </a:solidFill>
          <a:latin typeface="Meiryo Bold"/>
          <a:ea typeface="Meiryo Bold"/>
          <a:cs typeface="Meiryo Bold"/>
        </a:defRPr>
      </a:lvl1pPr>
      <a:lvl2pPr algn="ctr" defTabSz="450576" rtl="0" eaLnBrk="0" fontAlgn="base" hangingPunct="0">
        <a:spcBef>
          <a:spcPct val="0"/>
        </a:spcBef>
        <a:spcAft>
          <a:spcPct val="0"/>
        </a:spcAft>
        <a:defRPr kumimoji="1" sz="4353">
          <a:solidFill>
            <a:schemeClr val="tx1"/>
          </a:solidFill>
          <a:latin typeface="Meiryo Bold" charset="-128"/>
          <a:ea typeface="Meiryo Bold" charset="-128"/>
          <a:cs typeface="Meiryo Bold" charset="-128"/>
        </a:defRPr>
      </a:lvl2pPr>
      <a:lvl3pPr algn="ctr" defTabSz="450576" rtl="0" eaLnBrk="0" fontAlgn="base" hangingPunct="0">
        <a:spcBef>
          <a:spcPct val="0"/>
        </a:spcBef>
        <a:spcAft>
          <a:spcPct val="0"/>
        </a:spcAft>
        <a:defRPr kumimoji="1" sz="4353">
          <a:solidFill>
            <a:schemeClr val="tx1"/>
          </a:solidFill>
          <a:latin typeface="Meiryo Bold" charset="-128"/>
          <a:ea typeface="Meiryo Bold" charset="-128"/>
          <a:cs typeface="Meiryo Bold" charset="-128"/>
        </a:defRPr>
      </a:lvl3pPr>
      <a:lvl4pPr algn="ctr" defTabSz="450576" rtl="0" eaLnBrk="0" fontAlgn="base" hangingPunct="0">
        <a:spcBef>
          <a:spcPct val="0"/>
        </a:spcBef>
        <a:spcAft>
          <a:spcPct val="0"/>
        </a:spcAft>
        <a:defRPr kumimoji="1" sz="4353">
          <a:solidFill>
            <a:schemeClr val="tx1"/>
          </a:solidFill>
          <a:latin typeface="Meiryo Bold" charset="-128"/>
          <a:ea typeface="Meiryo Bold" charset="-128"/>
          <a:cs typeface="Meiryo Bold" charset="-128"/>
        </a:defRPr>
      </a:lvl4pPr>
      <a:lvl5pPr algn="ctr" defTabSz="450576" rtl="0" eaLnBrk="0" fontAlgn="base" hangingPunct="0">
        <a:spcBef>
          <a:spcPct val="0"/>
        </a:spcBef>
        <a:spcAft>
          <a:spcPct val="0"/>
        </a:spcAft>
        <a:defRPr kumimoji="1" sz="4353">
          <a:solidFill>
            <a:schemeClr val="tx1"/>
          </a:solidFill>
          <a:latin typeface="Meiryo Bold" charset="-128"/>
          <a:ea typeface="Meiryo Bold" charset="-128"/>
          <a:cs typeface="Meiryo Bold" charset="-128"/>
        </a:defRPr>
      </a:lvl5pPr>
      <a:lvl6pPr marL="451360" algn="ctr" defTabSz="451360" rtl="0" fontAlgn="base">
        <a:spcBef>
          <a:spcPct val="0"/>
        </a:spcBef>
        <a:spcAft>
          <a:spcPct val="0"/>
        </a:spcAft>
        <a:defRPr kumimoji="1" sz="4353">
          <a:solidFill>
            <a:schemeClr val="tx1"/>
          </a:solidFill>
          <a:latin typeface="Meiryo Bold" charset="-128"/>
          <a:ea typeface="Meiryo Bold" charset="-128"/>
          <a:cs typeface="Meiryo Bold" charset="-128"/>
        </a:defRPr>
      </a:lvl6pPr>
      <a:lvl7pPr marL="902720" algn="ctr" defTabSz="451360" rtl="0" fontAlgn="base">
        <a:spcBef>
          <a:spcPct val="0"/>
        </a:spcBef>
        <a:spcAft>
          <a:spcPct val="0"/>
        </a:spcAft>
        <a:defRPr kumimoji="1" sz="4353">
          <a:solidFill>
            <a:schemeClr val="tx1"/>
          </a:solidFill>
          <a:latin typeface="Meiryo Bold" charset="-128"/>
          <a:ea typeface="Meiryo Bold" charset="-128"/>
          <a:cs typeface="Meiryo Bold" charset="-128"/>
        </a:defRPr>
      </a:lvl7pPr>
      <a:lvl8pPr marL="1354082" algn="ctr" defTabSz="451360" rtl="0" fontAlgn="base">
        <a:spcBef>
          <a:spcPct val="0"/>
        </a:spcBef>
        <a:spcAft>
          <a:spcPct val="0"/>
        </a:spcAft>
        <a:defRPr kumimoji="1" sz="4353">
          <a:solidFill>
            <a:schemeClr val="tx1"/>
          </a:solidFill>
          <a:latin typeface="Meiryo Bold" charset="-128"/>
          <a:ea typeface="Meiryo Bold" charset="-128"/>
          <a:cs typeface="Meiryo Bold" charset="-128"/>
        </a:defRPr>
      </a:lvl8pPr>
      <a:lvl9pPr marL="1805442" algn="ctr" defTabSz="451360" rtl="0" fontAlgn="base">
        <a:spcBef>
          <a:spcPct val="0"/>
        </a:spcBef>
        <a:spcAft>
          <a:spcPct val="0"/>
        </a:spcAft>
        <a:defRPr kumimoji="1" sz="4353">
          <a:solidFill>
            <a:schemeClr val="tx1"/>
          </a:solidFill>
          <a:latin typeface="Meiryo Bold" charset="-128"/>
          <a:ea typeface="Meiryo Bold" charset="-128"/>
          <a:cs typeface="Meiryo Bold" charset="-128"/>
        </a:defRPr>
      </a:lvl9pPr>
    </p:titleStyle>
    <p:bodyStyle>
      <a:lvl1pPr marL="338292" indent="-338292" algn="l" defTabSz="450576" rtl="0" eaLnBrk="0" fontAlgn="base" hangingPunct="0">
        <a:spcBef>
          <a:spcPct val="20000"/>
        </a:spcBef>
        <a:spcAft>
          <a:spcPct val="0"/>
        </a:spcAft>
        <a:buFont typeface="Arial" panose="020B0604020202020204" pitchFamily="34" charset="0"/>
        <a:buChar char="•"/>
        <a:defRPr kumimoji="1" sz="3718" kern="1200">
          <a:solidFill>
            <a:schemeClr val="tx1"/>
          </a:solidFill>
          <a:latin typeface="+mn-lt"/>
          <a:ea typeface="+mn-ea"/>
          <a:cs typeface="ＭＳ Ｐゴシック" charset="-128"/>
        </a:defRPr>
      </a:lvl1pPr>
      <a:lvl2pPr marL="732725" indent="-280710" algn="l" defTabSz="450576" rtl="0" eaLnBrk="0" fontAlgn="base" hangingPunct="0">
        <a:spcBef>
          <a:spcPct val="20000"/>
        </a:spcBef>
        <a:spcAft>
          <a:spcPct val="0"/>
        </a:spcAft>
        <a:buFont typeface="Arial" panose="020B0604020202020204" pitchFamily="34" charset="0"/>
        <a:buChar char="–"/>
        <a:defRPr kumimoji="1" sz="2720" kern="1200">
          <a:solidFill>
            <a:schemeClr val="tx1"/>
          </a:solidFill>
          <a:latin typeface="+mn-lt"/>
          <a:ea typeface="+mn-ea"/>
          <a:cs typeface="+mn-cs"/>
        </a:defRPr>
      </a:lvl2pPr>
      <a:lvl3pPr marL="1127157" indent="-224568" algn="l" defTabSz="450576" rtl="0" eaLnBrk="0" fontAlgn="base" hangingPunct="0">
        <a:spcBef>
          <a:spcPct val="20000"/>
        </a:spcBef>
        <a:spcAft>
          <a:spcPct val="0"/>
        </a:spcAft>
        <a:buFont typeface="Arial" panose="020B0604020202020204" pitchFamily="34" charset="0"/>
        <a:buChar char="•"/>
        <a:defRPr kumimoji="1" sz="2358" kern="1200">
          <a:solidFill>
            <a:schemeClr val="tx1"/>
          </a:solidFill>
          <a:latin typeface="+mn-lt"/>
          <a:ea typeface="+mn-ea"/>
          <a:cs typeface="+mn-cs"/>
        </a:defRPr>
      </a:lvl3pPr>
      <a:lvl4pPr marL="1579172" indent="-224568" algn="l" defTabSz="450576" rtl="0" eaLnBrk="0" fontAlgn="base" hangingPunct="0">
        <a:spcBef>
          <a:spcPct val="20000"/>
        </a:spcBef>
        <a:spcAft>
          <a:spcPct val="0"/>
        </a:spcAft>
        <a:buFont typeface="Arial" panose="020B0604020202020204" pitchFamily="34" charset="0"/>
        <a:buChar char="–"/>
        <a:defRPr kumimoji="1" sz="1995" kern="1200">
          <a:solidFill>
            <a:schemeClr val="tx1"/>
          </a:solidFill>
          <a:latin typeface="+mn-lt"/>
          <a:ea typeface="+mn-ea"/>
          <a:cs typeface="+mn-cs"/>
        </a:defRPr>
      </a:lvl4pPr>
      <a:lvl5pPr marL="2029747" indent="-224568" algn="l" defTabSz="450576" rtl="0" eaLnBrk="0" fontAlgn="base" hangingPunct="0">
        <a:spcBef>
          <a:spcPct val="20000"/>
        </a:spcBef>
        <a:spcAft>
          <a:spcPct val="0"/>
        </a:spcAft>
        <a:buFont typeface="Arial" panose="020B0604020202020204" pitchFamily="34" charset="0"/>
        <a:buChar char="»"/>
        <a:defRPr kumimoji="1" sz="1995" kern="1200">
          <a:solidFill>
            <a:schemeClr val="tx1"/>
          </a:solidFill>
          <a:latin typeface="+mn-lt"/>
          <a:ea typeface="+mn-ea"/>
          <a:cs typeface="+mn-cs"/>
        </a:defRPr>
      </a:lvl5pPr>
      <a:lvl6pPr marL="2482482" indent="-225681" algn="l" defTabSz="451360" rtl="0" eaLnBrk="1" latinLnBrk="0" hangingPunct="1">
        <a:spcBef>
          <a:spcPct val="20000"/>
        </a:spcBef>
        <a:buFont typeface="Arial"/>
        <a:buChar char="•"/>
        <a:defRPr kumimoji="1" sz="1995" kern="1200">
          <a:solidFill>
            <a:schemeClr val="tx1"/>
          </a:solidFill>
          <a:latin typeface="+mn-lt"/>
          <a:ea typeface="+mn-ea"/>
          <a:cs typeface="+mn-cs"/>
        </a:defRPr>
      </a:lvl6pPr>
      <a:lvl7pPr marL="2933843" indent="-225681" algn="l" defTabSz="451360" rtl="0" eaLnBrk="1" latinLnBrk="0" hangingPunct="1">
        <a:spcBef>
          <a:spcPct val="20000"/>
        </a:spcBef>
        <a:buFont typeface="Arial"/>
        <a:buChar char="•"/>
        <a:defRPr kumimoji="1" sz="1995" kern="1200">
          <a:solidFill>
            <a:schemeClr val="tx1"/>
          </a:solidFill>
          <a:latin typeface="+mn-lt"/>
          <a:ea typeface="+mn-ea"/>
          <a:cs typeface="+mn-cs"/>
        </a:defRPr>
      </a:lvl7pPr>
      <a:lvl8pPr marL="3385202" indent="-225681" algn="l" defTabSz="451360" rtl="0" eaLnBrk="1" latinLnBrk="0" hangingPunct="1">
        <a:spcBef>
          <a:spcPct val="20000"/>
        </a:spcBef>
        <a:buFont typeface="Arial"/>
        <a:buChar char="•"/>
        <a:defRPr kumimoji="1" sz="1995" kern="1200">
          <a:solidFill>
            <a:schemeClr val="tx1"/>
          </a:solidFill>
          <a:latin typeface="+mn-lt"/>
          <a:ea typeface="+mn-ea"/>
          <a:cs typeface="+mn-cs"/>
        </a:defRPr>
      </a:lvl8pPr>
      <a:lvl9pPr marL="3836564" indent="-225681" algn="l" defTabSz="451360" rtl="0" eaLnBrk="1" latinLnBrk="0" hangingPunct="1">
        <a:spcBef>
          <a:spcPct val="20000"/>
        </a:spcBef>
        <a:buFont typeface="Arial"/>
        <a:buChar char="•"/>
        <a:defRPr kumimoji="1" sz="1995" kern="1200">
          <a:solidFill>
            <a:schemeClr val="tx1"/>
          </a:solidFill>
          <a:latin typeface="+mn-lt"/>
          <a:ea typeface="+mn-ea"/>
          <a:cs typeface="+mn-cs"/>
        </a:defRPr>
      </a:lvl9pPr>
    </p:bodyStyle>
    <p:otherStyle>
      <a:defPPr>
        <a:defRPr lang="ja-JP"/>
      </a:defPPr>
      <a:lvl1pPr marL="0" algn="l" defTabSz="451360" rtl="0" eaLnBrk="1" latinLnBrk="0" hangingPunct="1">
        <a:defRPr kumimoji="1" sz="1815" kern="1200">
          <a:solidFill>
            <a:schemeClr val="tx1"/>
          </a:solidFill>
          <a:latin typeface="+mn-lt"/>
          <a:ea typeface="+mn-ea"/>
          <a:cs typeface="+mn-cs"/>
        </a:defRPr>
      </a:lvl1pPr>
      <a:lvl2pPr marL="451360" algn="l" defTabSz="451360" rtl="0" eaLnBrk="1" latinLnBrk="0" hangingPunct="1">
        <a:defRPr kumimoji="1" sz="1815" kern="1200">
          <a:solidFill>
            <a:schemeClr val="tx1"/>
          </a:solidFill>
          <a:latin typeface="+mn-lt"/>
          <a:ea typeface="+mn-ea"/>
          <a:cs typeface="+mn-cs"/>
        </a:defRPr>
      </a:lvl2pPr>
      <a:lvl3pPr marL="902720" algn="l" defTabSz="451360" rtl="0" eaLnBrk="1" latinLnBrk="0" hangingPunct="1">
        <a:defRPr kumimoji="1" sz="1815" kern="1200">
          <a:solidFill>
            <a:schemeClr val="tx1"/>
          </a:solidFill>
          <a:latin typeface="+mn-lt"/>
          <a:ea typeface="+mn-ea"/>
          <a:cs typeface="+mn-cs"/>
        </a:defRPr>
      </a:lvl3pPr>
      <a:lvl4pPr marL="1354082" algn="l" defTabSz="451360" rtl="0" eaLnBrk="1" latinLnBrk="0" hangingPunct="1">
        <a:defRPr kumimoji="1" sz="1815" kern="1200">
          <a:solidFill>
            <a:schemeClr val="tx1"/>
          </a:solidFill>
          <a:latin typeface="+mn-lt"/>
          <a:ea typeface="+mn-ea"/>
          <a:cs typeface="+mn-cs"/>
        </a:defRPr>
      </a:lvl4pPr>
      <a:lvl5pPr marL="1805442" algn="l" defTabSz="451360" rtl="0" eaLnBrk="1" latinLnBrk="0" hangingPunct="1">
        <a:defRPr kumimoji="1" sz="1815" kern="1200">
          <a:solidFill>
            <a:schemeClr val="tx1"/>
          </a:solidFill>
          <a:latin typeface="+mn-lt"/>
          <a:ea typeface="+mn-ea"/>
          <a:cs typeface="+mn-cs"/>
        </a:defRPr>
      </a:lvl5pPr>
      <a:lvl6pPr marL="2256802" algn="l" defTabSz="451360" rtl="0" eaLnBrk="1" latinLnBrk="0" hangingPunct="1">
        <a:defRPr kumimoji="1" sz="1815" kern="1200">
          <a:solidFill>
            <a:schemeClr val="tx1"/>
          </a:solidFill>
          <a:latin typeface="+mn-lt"/>
          <a:ea typeface="+mn-ea"/>
          <a:cs typeface="+mn-cs"/>
        </a:defRPr>
      </a:lvl6pPr>
      <a:lvl7pPr marL="2708162" algn="l" defTabSz="451360" rtl="0" eaLnBrk="1" latinLnBrk="0" hangingPunct="1">
        <a:defRPr kumimoji="1" sz="1815" kern="1200">
          <a:solidFill>
            <a:schemeClr val="tx1"/>
          </a:solidFill>
          <a:latin typeface="+mn-lt"/>
          <a:ea typeface="+mn-ea"/>
          <a:cs typeface="+mn-cs"/>
        </a:defRPr>
      </a:lvl7pPr>
      <a:lvl8pPr marL="3159522" algn="l" defTabSz="451360" rtl="0" eaLnBrk="1" latinLnBrk="0" hangingPunct="1">
        <a:defRPr kumimoji="1" sz="1815" kern="1200">
          <a:solidFill>
            <a:schemeClr val="tx1"/>
          </a:solidFill>
          <a:latin typeface="+mn-lt"/>
          <a:ea typeface="+mn-ea"/>
          <a:cs typeface="+mn-cs"/>
        </a:defRPr>
      </a:lvl8pPr>
      <a:lvl9pPr marL="3610883" algn="l" defTabSz="451360" rtl="0" eaLnBrk="1" latinLnBrk="0" hangingPunct="1">
        <a:defRPr kumimoji="1" sz="1815"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5804095"/>
      </p:ext>
    </p:extLst>
  </p:cSld>
  <p:clrMap bg1="lt1" tx1="dk1" bg2="lt2" tx2="dk2" accent1="accent1" accent2="accent2" accent3="accent3" accent4="accent4" accent5="accent5" accent6="accent6" hlink="hlink" folHlink="folHlink"/>
  <p:sldLayoutIdLst>
    <p:sldLayoutId id="2147486253" r:id="rId1"/>
  </p:sldLayoutIdLst>
  <p:hf hdr="0" ftr="0" dt="0"/>
  <p:txStyles>
    <p:titleStyle>
      <a:lvl1pPr algn="l" defTabSz="861972" rtl="0" eaLnBrk="1" latinLnBrk="0" hangingPunct="1">
        <a:lnSpc>
          <a:spcPct val="90000"/>
        </a:lnSpc>
        <a:spcBef>
          <a:spcPct val="0"/>
        </a:spcBef>
        <a:buNone/>
        <a:defRPr kumimoji="1" sz="4148" kern="1200">
          <a:solidFill>
            <a:schemeClr val="tx1"/>
          </a:solidFill>
          <a:latin typeface="+mj-lt"/>
          <a:ea typeface="+mj-ea"/>
          <a:cs typeface="+mj-cs"/>
        </a:defRPr>
      </a:lvl1pPr>
    </p:titleStyle>
    <p:bodyStyle>
      <a:lvl1pPr marL="215493" indent="-215493" algn="l" defTabSz="861972" rtl="0" eaLnBrk="1" latinLnBrk="0" hangingPunct="1">
        <a:lnSpc>
          <a:spcPct val="90000"/>
        </a:lnSpc>
        <a:spcBef>
          <a:spcPts val="943"/>
        </a:spcBef>
        <a:buFont typeface="Arial" panose="020B0604020202020204" pitchFamily="34" charset="0"/>
        <a:buChar char="•"/>
        <a:defRPr kumimoji="1" sz="2639" kern="1200">
          <a:solidFill>
            <a:schemeClr val="tx1"/>
          </a:solidFill>
          <a:latin typeface="+mn-lt"/>
          <a:ea typeface="+mn-ea"/>
          <a:cs typeface="+mn-cs"/>
        </a:defRPr>
      </a:lvl1pPr>
      <a:lvl2pPr marL="646479" indent="-215493" algn="l" defTabSz="861972" rtl="0" eaLnBrk="1" latinLnBrk="0" hangingPunct="1">
        <a:lnSpc>
          <a:spcPct val="90000"/>
        </a:lnSpc>
        <a:spcBef>
          <a:spcPts val="471"/>
        </a:spcBef>
        <a:buFont typeface="Arial" panose="020B0604020202020204" pitchFamily="34" charset="0"/>
        <a:buChar char="•"/>
        <a:defRPr kumimoji="1" sz="2263" kern="1200">
          <a:solidFill>
            <a:schemeClr val="tx1"/>
          </a:solidFill>
          <a:latin typeface="+mn-lt"/>
          <a:ea typeface="+mn-ea"/>
          <a:cs typeface="+mn-cs"/>
        </a:defRPr>
      </a:lvl2pPr>
      <a:lvl3pPr marL="1077464" indent="-215493" algn="l" defTabSz="861972" rtl="0" eaLnBrk="1" latinLnBrk="0" hangingPunct="1">
        <a:lnSpc>
          <a:spcPct val="90000"/>
        </a:lnSpc>
        <a:spcBef>
          <a:spcPts val="471"/>
        </a:spcBef>
        <a:buFont typeface="Arial" panose="020B0604020202020204" pitchFamily="34" charset="0"/>
        <a:buChar char="•"/>
        <a:defRPr kumimoji="1" sz="1887" kern="1200">
          <a:solidFill>
            <a:schemeClr val="tx1"/>
          </a:solidFill>
          <a:latin typeface="+mn-lt"/>
          <a:ea typeface="+mn-ea"/>
          <a:cs typeface="+mn-cs"/>
        </a:defRPr>
      </a:lvl3pPr>
      <a:lvl4pPr marL="1508449" indent="-215493" algn="l" defTabSz="861972"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4pPr>
      <a:lvl5pPr marL="1939436" indent="-215493" algn="l" defTabSz="861972"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5pPr>
      <a:lvl6pPr marL="2370422" indent="-215493" algn="l" defTabSz="861972"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6pPr>
      <a:lvl7pPr marL="2801407" indent="-215493" algn="l" defTabSz="861972"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7pPr>
      <a:lvl8pPr marL="3232394" indent="-215493" algn="l" defTabSz="861972"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8pPr>
      <a:lvl9pPr marL="3663379" indent="-215493" algn="l" defTabSz="861972"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9pPr>
    </p:bodyStyle>
    <p:otherStyle>
      <a:defPPr>
        <a:defRPr lang="en-US"/>
      </a:defPPr>
      <a:lvl1pPr marL="0" algn="l" defTabSz="861972" rtl="0" eaLnBrk="1" latinLnBrk="0" hangingPunct="1">
        <a:defRPr kumimoji="1" sz="1697" kern="1200">
          <a:solidFill>
            <a:schemeClr val="tx1"/>
          </a:solidFill>
          <a:latin typeface="+mn-lt"/>
          <a:ea typeface="+mn-ea"/>
          <a:cs typeface="+mn-cs"/>
        </a:defRPr>
      </a:lvl1pPr>
      <a:lvl2pPr marL="430987" algn="l" defTabSz="861972" rtl="0" eaLnBrk="1" latinLnBrk="0" hangingPunct="1">
        <a:defRPr kumimoji="1" sz="1697" kern="1200">
          <a:solidFill>
            <a:schemeClr val="tx1"/>
          </a:solidFill>
          <a:latin typeface="+mn-lt"/>
          <a:ea typeface="+mn-ea"/>
          <a:cs typeface="+mn-cs"/>
        </a:defRPr>
      </a:lvl2pPr>
      <a:lvl3pPr marL="861972" algn="l" defTabSz="861972" rtl="0" eaLnBrk="1" latinLnBrk="0" hangingPunct="1">
        <a:defRPr kumimoji="1" sz="1697" kern="1200">
          <a:solidFill>
            <a:schemeClr val="tx1"/>
          </a:solidFill>
          <a:latin typeface="+mn-lt"/>
          <a:ea typeface="+mn-ea"/>
          <a:cs typeface="+mn-cs"/>
        </a:defRPr>
      </a:lvl3pPr>
      <a:lvl4pPr marL="1292958" algn="l" defTabSz="861972" rtl="0" eaLnBrk="1" latinLnBrk="0" hangingPunct="1">
        <a:defRPr kumimoji="1" sz="1697" kern="1200">
          <a:solidFill>
            <a:schemeClr val="tx1"/>
          </a:solidFill>
          <a:latin typeface="+mn-lt"/>
          <a:ea typeface="+mn-ea"/>
          <a:cs typeface="+mn-cs"/>
        </a:defRPr>
      </a:lvl4pPr>
      <a:lvl5pPr marL="1723944" algn="l" defTabSz="861972" rtl="0" eaLnBrk="1" latinLnBrk="0" hangingPunct="1">
        <a:defRPr kumimoji="1" sz="1697" kern="1200">
          <a:solidFill>
            <a:schemeClr val="tx1"/>
          </a:solidFill>
          <a:latin typeface="+mn-lt"/>
          <a:ea typeface="+mn-ea"/>
          <a:cs typeface="+mn-cs"/>
        </a:defRPr>
      </a:lvl5pPr>
      <a:lvl6pPr marL="2154929" algn="l" defTabSz="861972" rtl="0" eaLnBrk="1" latinLnBrk="0" hangingPunct="1">
        <a:defRPr kumimoji="1" sz="1697" kern="1200">
          <a:solidFill>
            <a:schemeClr val="tx1"/>
          </a:solidFill>
          <a:latin typeface="+mn-lt"/>
          <a:ea typeface="+mn-ea"/>
          <a:cs typeface="+mn-cs"/>
        </a:defRPr>
      </a:lvl6pPr>
      <a:lvl7pPr marL="2585914" algn="l" defTabSz="861972" rtl="0" eaLnBrk="1" latinLnBrk="0" hangingPunct="1">
        <a:defRPr kumimoji="1" sz="1697" kern="1200">
          <a:solidFill>
            <a:schemeClr val="tx1"/>
          </a:solidFill>
          <a:latin typeface="+mn-lt"/>
          <a:ea typeface="+mn-ea"/>
          <a:cs typeface="+mn-cs"/>
        </a:defRPr>
      </a:lvl7pPr>
      <a:lvl8pPr marL="3016899" algn="l" defTabSz="861972" rtl="0" eaLnBrk="1" latinLnBrk="0" hangingPunct="1">
        <a:defRPr kumimoji="1" sz="1697" kern="1200">
          <a:solidFill>
            <a:schemeClr val="tx1"/>
          </a:solidFill>
          <a:latin typeface="+mn-lt"/>
          <a:ea typeface="+mn-ea"/>
          <a:cs typeface="+mn-cs"/>
        </a:defRPr>
      </a:lvl8pPr>
      <a:lvl9pPr marL="3447884" algn="l" defTabSz="861972" rtl="0" eaLnBrk="1" latinLnBrk="0" hangingPunct="1">
        <a:defRPr kumimoji="1" sz="1697"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p15:clr>
            <a:srgbClr val="F26B43"/>
          </p15:clr>
        </p15:guide>
        <p15:guide id="3" orient="horz" pos="346">
          <p15:clr>
            <a:srgbClr val="F26B43"/>
          </p15:clr>
        </p15:guide>
        <p15:guide id="4" pos="113">
          <p15:clr>
            <a:srgbClr val="F26B43"/>
          </p15:clr>
        </p15:guide>
        <p15:guide id="5" pos="5647">
          <p15:clr>
            <a:srgbClr val="F26B43"/>
          </p15:clr>
        </p15:guide>
        <p15:guide id="7" orient="horz" pos="119">
          <p15:clr>
            <a:srgbClr val="F26B43"/>
          </p15:clr>
        </p15:guide>
        <p15:guide id="8" orient="horz" pos="436">
          <p15:clr>
            <a:srgbClr val="F26B43"/>
          </p15:clr>
        </p15:guide>
        <p15:guide id="9" orient="horz" pos="4156">
          <p15:clr>
            <a:srgbClr val="F26B43"/>
          </p15:clr>
        </p15:guide>
        <p15:guide id="10" orient="horz" pos="527">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title"/>
          </p:nvPr>
        </p:nvSpPr>
        <p:spPr bwMode="auto">
          <a:xfrm>
            <a:off x="495301" y="139235"/>
            <a:ext cx="8915400" cy="58210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square" lIns="88777" tIns="44395" rIns="88777" bIns="44395" numCol="1" anchor="ctr" anchorCtr="0" compatLnSpc="1">
            <a:prstTxWarp prst="textNoShape">
              <a:avLst/>
            </a:prstTxWarp>
            <a:spAutoFit/>
          </a:bodyPr>
          <a:lstStyle/>
          <a:p>
            <a:pPr lvl="0"/>
            <a:r>
              <a:rPr lang="ja-JP" altLang="en-US"/>
              <a:t>マスタ タイトルの書式設定</a:t>
            </a:r>
          </a:p>
        </p:txBody>
      </p:sp>
      <p:sp>
        <p:nvSpPr>
          <p:cNvPr id="2051" name="Rectangle 4"/>
          <p:cNvSpPr>
            <a:spLocks noGrp="1" noChangeArrowheads="1"/>
          </p:cNvSpPr>
          <p:nvPr>
            <p:ph type="body" idx="1"/>
          </p:nvPr>
        </p:nvSpPr>
        <p:spPr bwMode="auto">
          <a:xfrm>
            <a:off x="343152" y="1628879"/>
            <a:ext cx="9326563" cy="494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8777" tIns="44395" rIns="88777" bIns="44395"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84677" name="Rectangle 5"/>
          <p:cNvSpPr>
            <a:spLocks noGrp="1" noChangeArrowheads="1"/>
          </p:cNvSpPr>
          <p:nvPr>
            <p:ph type="dt" sz="half" idx="2"/>
          </p:nvPr>
        </p:nvSpPr>
        <p:spPr bwMode="auto">
          <a:xfrm>
            <a:off x="0" y="6567488"/>
            <a:ext cx="2311400" cy="290512"/>
          </a:xfrm>
          <a:prstGeom prst="rect">
            <a:avLst/>
          </a:prstGeom>
          <a:noFill/>
          <a:ln w="9525">
            <a:noFill/>
            <a:miter lim="800000"/>
            <a:headEnd/>
            <a:tailEnd/>
          </a:ln>
          <a:effectLst/>
        </p:spPr>
        <p:txBody>
          <a:bodyPr vert="horz" wrap="square" lIns="88777" tIns="44395" rIns="88777" bIns="44395" numCol="1" anchor="t" anchorCtr="0" compatLnSpc="1">
            <a:prstTxWarp prst="textNoShape">
              <a:avLst/>
            </a:prstTxWarp>
          </a:bodyPr>
          <a:lstStyle>
            <a:lvl1pPr algn="l" eaLnBrk="1" hangingPunct="1">
              <a:spcBef>
                <a:spcPct val="0"/>
              </a:spcBef>
              <a:defRPr sz="1400" b="0">
                <a:solidFill>
                  <a:schemeClr val="tx1"/>
                </a:solidFill>
                <a:latin typeface="Arial" charset="0"/>
                <a:ea typeface="+mn-ea"/>
              </a:defRPr>
            </a:lvl1pPr>
          </a:lstStyle>
          <a:p>
            <a:pPr>
              <a:defRPr/>
            </a:pPr>
            <a:fld id="{719F10A2-A078-449F-A1FD-A1EE86E620E3}" type="datetime1">
              <a:rPr lang="ja-JP" altLang="en-US" smtClean="0">
                <a:solidFill>
                  <a:prstClr val="black"/>
                </a:solidFill>
              </a:rPr>
              <a:t>2024/7/9</a:t>
            </a:fld>
            <a:endParaRPr lang="en-US" altLang="ja-JP" dirty="0">
              <a:solidFill>
                <a:prstClr val="black"/>
              </a:solidFill>
            </a:endParaRPr>
          </a:p>
        </p:txBody>
      </p:sp>
      <p:sp>
        <p:nvSpPr>
          <p:cNvPr id="284678" name="Rectangle 6"/>
          <p:cNvSpPr>
            <a:spLocks noGrp="1" noChangeArrowheads="1"/>
          </p:cNvSpPr>
          <p:nvPr>
            <p:ph type="ftr" sz="quarter" idx="3"/>
          </p:nvPr>
        </p:nvSpPr>
        <p:spPr bwMode="auto">
          <a:xfrm>
            <a:off x="3308351" y="6381752"/>
            <a:ext cx="3136900" cy="476251"/>
          </a:xfrm>
          <a:prstGeom prst="rect">
            <a:avLst/>
          </a:prstGeom>
          <a:noFill/>
          <a:ln w="9525">
            <a:noFill/>
            <a:miter lim="800000"/>
            <a:headEnd/>
            <a:tailEnd/>
          </a:ln>
          <a:effectLst/>
        </p:spPr>
        <p:txBody>
          <a:bodyPr vert="horz" wrap="square" lIns="88777" tIns="44395" rIns="88777" bIns="44395" numCol="1" anchor="t" anchorCtr="0" compatLnSpc="1">
            <a:prstTxWarp prst="textNoShape">
              <a:avLst/>
            </a:prstTxWarp>
          </a:bodyPr>
          <a:lstStyle>
            <a:lvl1pPr algn="ctr" eaLnBrk="1" hangingPunct="1">
              <a:defRPr sz="1400">
                <a:solidFill>
                  <a:schemeClr val="tx1"/>
                </a:solidFill>
                <a:latin typeface="Arial" pitchFamily="34" charset="0"/>
                <a:ea typeface="ＭＳ Ｐゴシック" pitchFamily="50" charset="-128"/>
              </a:defRPr>
            </a:lvl1pPr>
          </a:lstStyle>
          <a:p>
            <a:pPr>
              <a:defRPr/>
            </a:pPr>
            <a:endParaRPr lang="en-US" altLang="ja-JP" dirty="0">
              <a:solidFill>
                <a:prstClr val="black"/>
              </a:solidFill>
            </a:endParaRPr>
          </a:p>
        </p:txBody>
      </p:sp>
      <p:sp>
        <p:nvSpPr>
          <p:cNvPr id="284680" name="Rectangle 8"/>
          <p:cNvSpPr>
            <a:spLocks noGrp="1" noChangeArrowheads="1"/>
          </p:cNvSpPr>
          <p:nvPr>
            <p:ph type="sldNum" sz="quarter" idx="4"/>
          </p:nvPr>
        </p:nvSpPr>
        <p:spPr bwMode="auto">
          <a:xfrm>
            <a:off x="7594600" y="6381752"/>
            <a:ext cx="2311400" cy="476251"/>
          </a:xfrm>
          <a:prstGeom prst="rect">
            <a:avLst/>
          </a:prstGeom>
          <a:noFill/>
          <a:ln w="9525">
            <a:noFill/>
            <a:miter lim="800000"/>
            <a:headEnd/>
            <a:tailEnd/>
          </a:ln>
          <a:effectLst/>
        </p:spPr>
        <p:txBody>
          <a:bodyPr vert="horz" wrap="square" lIns="88777" tIns="44395" rIns="88777" bIns="44395" numCol="1" anchor="t" anchorCtr="0" compatLnSpc="1">
            <a:prstTxWarp prst="textNoShape">
              <a:avLst/>
            </a:prstTxWarp>
          </a:bodyPr>
          <a:lstStyle>
            <a:lvl1pPr algn="r" eaLnBrk="1" hangingPunct="1">
              <a:spcBef>
                <a:spcPct val="0"/>
              </a:spcBef>
              <a:defRPr sz="2400" b="0">
                <a:solidFill>
                  <a:schemeClr val="bg1">
                    <a:lumMod val="50000"/>
                  </a:schemeClr>
                </a:solidFill>
                <a:latin typeface="Arial" charset="0"/>
                <a:ea typeface="+mn-ea"/>
              </a:defRPr>
            </a:lvl1pPr>
          </a:lstStyle>
          <a:p>
            <a:pPr>
              <a:defRPr/>
            </a:pPr>
            <a:fld id="{C85D1701-7C2E-456C-A89D-8D0739B03C3D}" type="slidenum">
              <a:rPr lang="en-US" altLang="ja-JP" smtClean="0"/>
              <a:pPr>
                <a:defRPr/>
              </a:pPr>
              <a:t>‹#›</a:t>
            </a:fld>
            <a:endParaRPr lang="en-US" altLang="ja-JP" dirty="0"/>
          </a:p>
        </p:txBody>
      </p:sp>
    </p:spTree>
    <p:extLst>
      <p:ext uri="{BB962C8B-B14F-4D97-AF65-F5344CB8AC3E}">
        <p14:creationId xmlns:p14="http://schemas.microsoft.com/office/powerpoint/2010/main" val="2342559256"/>
      </p:ext>
    </p:extLst>
  </p:cSld>
  <p:clrMap bg1="lt1" tx1="dk1" bg2="lt2" tx2="dk2" accent1="accent1" accent2="accent2" accent3="accent3" accent4="accent4" accent5="accent5" accent6="accent6" hlink="hlink" folHlink="folHlink"/>
  <p:sldLayoutIdLst>
    <p:sldLayoutId id="2147486293" r:id="rId1"/>
    <p:sldLayoutId id="2147486292" r:id="rId2"/>
  </p:sldLayoutIdLst>
  <p:hf hdr="0" ftr="0" dt="0"/>
  <p:txStyles>
    <p:titleStyle>
      <a:lvl1pPr algn="ctr" rtl="0" eaLnBrk="0" fontAlgn="base" hangingPunct="0">
        <a:spcBef>
          <a:spcPct val="0"/>
        </a:spcBef>
        <a:spcAft>
          <a:spcPct val="0"/>
        </a:spcAft>
        <a:defRPr kumimoji="1" sz="3200">
          <a:solidFill>
            <a:schemeClr val="tx2"/>
          </a:solidFill>
          <a:latin typeface="+mj-lt"/>
          <a:ea typeface="+mj-ea"/>
          <a:cs typeface="+mj-cs"/>
        </a:defRPr>
      </a:lvl1pPr>
      <a:lvl2pPr algn="ctr" rtl="0" eaLnBrk="0" fontAlgn="base" hangingPunct="0">
        <a:spcBef>
          <a:spcPct val="0"/>
        </a:spcBef>
        <a:spcAft>
          <a:spcPct val="0"/>
        </a:spcAft>
        <a:defRPr kumimoji="1" sz="3600">
          <a:solidFill>
            <a:schemeClr val="tx2"/>
          </a:solidFill>
          <a:latin typeface="HGP創英角ｺﾞｼｯｸUB" pitchFamily="50" charset="-128"/>
          <a:ea typeface="HGP創英角ｺﾞｼｯｸUB" pitchFamily="50" charset="-128"/>
        </a:defRPr>
      </a:lvl2pPr>
      <a:lvl3pPr algn="ctr" rtl="0" eaLnBrk="0" fontAlgn="base" hangingPunct="0">
        <a:spcBef>
          <a:spcPct val="0"/>
        </a:spcBef>
        <a:spcAft>
          <a:spcPct val="0"/>
        </a:spcAft>
        <a:defRPr kumimoji="1" sz="3600">
          <a:solidFill>
            <a:schemeClr val="tx2"/>
          </a:solidFill>
          <a:latin typeface="HGP創英角ｺﾞｼｯｸUB" pitchFamily="50" charset="-128"/>
          <a:ea typeface="HGP創英角ｺﾞｼｯｸUB" pitchFamily="50" charset="-128"/>
        </a:defRPr>
      </a:lvl3pPr>
      <a:lvl4pPr algn="ctr" rtl="0" eaLnBrk="0" fontAlgn="base" hangingPunct="0">
        <a:spcBef>
          <a:spcPct val="0"/>
        </a:spcBef>
        <a:spcAft>
          <a:spcPct val="0"/>
        </a:spcAft>
        <a:defRPr kumimoji="1" sz="3600">
          <a:solidFill>
            <a:schemeClr val="tx2"/>
          </a:solidFill>
          <a:latin typeface="HGP創英角ｺﾞｼｯｸUB" pitchFamily="50" charset="-128"/>
          <a:ea typeface="HGP創英角ｺﾞｼｯｸUB" pitchFamily="50" charset="-128"/>
        </a:defRPr>
      </a:lvl4pPr>
      <a:lvl5pPr algn="ctr" rtl="0" eaLnBrk="0" fontAlgn="base" hangingPunct="0">
        <a:spcBef>
          <a:spcPct val="0"/>
        </a:spcBef>
        <a:spcAft>
          <a:spcPct val="0"/>
        </a:spcAft>
        <a:defRPr kumimoji="1" sz="3600">
          <a:solidFill>
            <a:schemeClr val="tx2"/>
          </a:solidFill>
          <a:latin typeface="HGP創英角ｺﾞｼｯｸUB" pitchFamily="50" charset="-128"/>
          <a:ea typeface="HGP創英角ｺﾞｼｯｸUB" pitchFamily="50" charset="-128"/>
        </a:defRPr>
      </a:lvl5pPr>
      <a:lvl6pPr marL="443870" algn="ctr" rtl="0" fontAlgn="base">
        <a:spcBef>
          <a:spcPct val="0"/>
        </a:spcBef>
        <a:spcAft>
          <a:spcPct val="0"/>
        </a:spcAft>
        <a:defRPr kumimoji="1" sz="3600">
          <a:solidFill>
            <a:schemeClr val="tx2"/>
          </a:solidFill>
          <a:latin typeface="HGP創英角ｺﾞｼｯｸUB" pitchFamily="50" charset="-128"/>
          <a:ea typeface="HGP創英角ｺﾞｼｯｸUB" pitchFamily="50" charset="-128"/>
        </a:defRPr>
      </a:lvl6pPr>
      <a:lvl7pPr marL="887730" algn="ctr" rtl="0" fontAlgn="base">
        <a:spcBef>
          <a:spcPct val="0"/>
        </a:spcBef>
        <a:spcAft>
          <a:spcPct val="0"/>
        </a:spcAft>
        <a:defRPr kumimoji="1" sz="3600">
          <a:solidFill>
            <a:schemeClr val="tx2"/>
          </a:solidFill>
          <a:latin typeface="HGP創英角ｺﾞｼｯｸUB" pitchFamily="50" charset="-128"/>
          <a:ea typeface="HGP創英角ｺﾞｼｯｸUB" pitchFamily="50" charset="-128"/>
        </a:defRPr>
      </a:lvl7pPr>
      <a:lvl8pPr marL="1331591" algn="ctr" rtl="0" fontAlgn="base">
        <a:spcBef>
          <a:spcPct val="0"/>
        </a:spcBef>
        <a:spcAft>
          <a:spcPct val="0"/>
        </a:spcAft>
        <a:defRPr kumimoji="1" sz="3600">
          <a:solidFill>
            <a:schemeClr val="tx2"/>
          </a:solidFill>
          <a:latin typeface="HGP創英角ｺﾞｼｯｸUB" pitchFamily="50" charset="-128"/>
          <a:ea typeface="HGP創英角ｺﾞｼｯｸUB" pitchFamily="50" charset="-128"/>
        </a:defRPr>
      </a:lvl8pPr>
      <a:lvl9pPr marL="1775458" algn="ctr" rtl="0" fontAlgn="base">
        <a:spcBef>
          <a:spcPct val="0"/>
        </a:spcBef>
        <a:spcAft>
          <a:spcPct val="0"/>
        </a:spcAft>
        <a:defRPr kumimoji="1" sz="3600">
          <a:solidFill>
            <a:schemeClr val="tx2"/>
          </a:solidFill>
          <a:latin typeface="HGP創英角ｺﾞｼｯｸUB" pitchFamily="50" charset="-128"/>
          <a:ea typeface="HGP創英角ｺﾞｼｯｸUB" pitchFamily="50" charset="-128"/>
        </a:defRPr>
      </a:lvl9pPr>
    </p:titleStyle>
    <p:bodyStyle>
      <a:lvl1pPr marL="591824" indent="-591824" algn="l" rtl="0" eaLnBrk="0" fontAlgn="base" hangingPunct="0">
        <a:spcBef>
          <a:spcPct val="20000"/>
        </a:spcBef>
        <a:spcAft>
          <a:spcPct val="0"/>
        </a:spcAft>
        <a:defRPr kumimoji="1" sz="3200">
          <a:solidFill>
            <a:schemeClr val="tx1"/>
          </a:solidFill>
          <a:latin typeface="+mn-lt"/>
          <a:ea typeface="+mn-ea"/>
          <a:cs typeface="+mn-cs"/>
        </a:defRPr>
      </a:lvl1pPr>
      <a:lvl2pPr marL="961707" indent="-517846" algn="l" rtl="0" eaLnBrk="0" fontAlgn="base" hangingPunct="0">
        <a:spcBef>
          <a:spcPct val="20000"/>
        </a:spcBef>
        <a:spcAft>
          <a:spcPct val="0"/>
        </a:spcAft>
        <a:buChar char="–"/>
        <a:defRPr kumimoji="1" sz="2800">
          <a:solidFill>
            <a:schemeClr val="tx1"/>
          </a:solidFill>
          <a:latin typeface="+mn-lt"/>
          <a:ea typeface="+mn-ea"/>
        </a:defRPr>
      </a:lvl2pPr>
      <a:lvl3pPr marL="1331591" indent="-443870" algn="l" rtl="0" eaLnBrk="0" fontAlgn="base" hangingPunct="0">
        <a:spcBef>
          <a:spcPct val="20000"/>
        </a:spcBef>
        <a:spcAft>
          <a:spcPct val="0"/>
        </a:spcAft>
        <a:buChar char="•"/>
        <a:defRPr kumimoji="1" sz="2400">
          <a:solidFill>
            <a:schemeClr val="tx1"/>
          </a:solidFill>
          <a:latin typeface="+mn-lt"/>
          <a:ea typeface="+mn-ea"/>
        </a:defRPr>
      </a:lvl3pPr>
      <a:lvl4pPr marL="1701475" indent="-369885" algn="l" rtl="0" eaLnBrk="0" fontAlgn="base" hangingPunct="0">
        <a:spcBef>
          <a:spcPct val="20000"/>
        </a:spcBef>
        <a:spcAft>
          <a:spcPct val="0"/>
        </a:spcAft>
        <a:buChar char="–"/>
        <a:defRPr kumimoji="1" sz="2000">
          <a:solidFill>
            <a:schemeClr val="tx1"/>
          </a:solidFill>
          <a:latin typeface="+mn-lt"/>
          <a:ea typeface="+mn-ea"/>
        </a:defRPr>
      </a:lvl4pPr>
      <a:lvl5pPr marL="2145348" indent="-369885" algn="l" rtl="0" eaLnBrk="0" fontAlgn="base" hangingPunct="0">
        <a:spcBef>
          <a:spcPct val="20000"/>
        </a:spcBef>
        <a:spcAft>
          <a:spcPct val="0"/>
        </a:spcAft>
        <a:buChar char="»"/>
        <a:defRPr kumimoji="1" sz="2000">
          <a:solidFill>
            <a:schemeClr val="tx1"/>
          </a:solidFill>
          <a:latin typeface="+mn-lt"/>
          <a:ea typeface="+mn-ea"/>
        </a:defRPr>
      </a:lvl5pPr>
      <a:lvl6pPr marL="2589210" indent="-369885" algn="l" rtl="0" fontAlgn="base">
        <a:spcBef>
          <a:spcPct val="20000"/>
        </a:spcBef>
        <a:spcAft>
          <a:spcPct val="0"/>
        </a:spcAft>
        <a:buChar char="»"/>
        <a:defRPr kumimoji="1" sz="2000">
          <a:solidFill>
            <a:schemeClr val="tx1"/>
          </a:solidFill>
          <a:latin typeface="+mn-lt"/>
          <a:ea typeface="+mn-ea"/>
        </a:defRPr>
      </a:lvl6pPr>
      <a:lvl7pPr marL="3033063" indent="-369885" algn="l" rtl="0" fontAlgn="base">
        <a:spcBef>
          <a:spcPct val="20000"/>
        </a:spcBef>
        <a:spcAft>
          <a:spcPct val="0"/>
        </a:spcAft>
        <a:buChar char="»"/>
        <a:defRPr kumimoji="1" sz="2000">
          <a:solidFill>
            <a:schemeClr val="tx1"/>
          </a:solidFill>
          <a:latin typeface="+mn-lt"/>
          <a:ea typeface="+mn-ea"/>
        </a:defRPr>
      </a:lvl7pPr>
      <a:lvl8pPr marL="3476941" indent="-369885" algn="l" rtl="0" fontAlgn="base">
        <a:spcBef>
          <a:spcPct val="20000"/>
        </a:spcBef>
        <a:spcAft>
          <a:spcPct val="0"/>
        </a:spcAft>
        <a:buChar char="»"/>
        <a:defRPr kumimoji="1" sz="2000">
          <a:solidFill>
            <a:schemeClr val="tx1"/>
          </a:solidFill>
          <a:latin typeface="+mn-lt"/>
          <a:ea typeface="+mn-ea"/>
        </a:defRPr>
      </a:lvl8pPr>
      <a:lvl9pPr marL="3920795" indent="-369885"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887730" rtl="0" eaLnBrk="1" latinLnBrk="0" hangingPunct="1">
        <a:defRPr kumimoji="1" sz="1800" kern="1200">
          <a:solidFill>
            <a:schemeClr val="tx1"/>
          </a:solidFill>
          <a:latin typeface="+mn-lt"/>
          <a:ea typeface="+mn-ea"/>
          <a:cs typeface="+mn-cs"/>
        </a:defRPr>
      </a:lvl1pPr>
      <a:lvl2pPr marL="443870" algn="l" defTabSz="887730" rtl="0" eaLnBrk="1" latinLnBrk="0" hangingPunct="1">
        <a:defRPr kumimoji="1" sz="1800" kern="1200">
          <a:solidFill>
            <a:schemeClr val="tx1"/>
          </a:solidFill>
          <a:latin typeface="+mn-lt"/>
          <a:ea typeface="+mn-ea"/>
          <a:cs typeface="+mn-cs"/>
        </a:defRPr>
      </a:lvl2pPr>
      <a:lvl3pPr marL="887730" algn="l" defTabSz="887730" rtl="0" eaLnBrk="1" latinLnBrk="0" hangingPunct="1">
        <a:defRPr kumimoji="1" sz="1800" kern="1200">
          <a:solidFill>
            <a:schemeClr val="tx1"/>
          </a:solidFill>
          <a:latin typeface="+mn-lt"/>
          <a:ea typeface="+mn-ea"/>
          <a:cs typeface="+mn-cs"/>
        </a:defRPr>
      </a:lvl3pPr>
      <a:lvl4pPr marL="1331591" algn="l" defTabSz="887730" rtl="0" eaLnBrk="1" latinLnBrk="0" hangingPunct="1">
        <a:defRPr kumimoji="1" sz="1800" kern="1200">
          <a:solidFill>
            <a:schemeClr val="tx1"/>
          </a:solidFill>
          <a:latin typeface="+mn-lt"/>
          <a:ea typeface="+mn-ea"/>
          <a:cs typeface="+mn-cs"/>
        </a:defRPr>
      </a:lvl4pPr>
      <a:lvl5pPr marL="1775458" algn="l" defTabSz="887730" rtl="0" eaLnBrk="1" latinLnBrk="0" hangingPunct="1">
        <a:defRPr kumimoji="1" sz="1800" kern="1200">
          <a:solidFill>
            <a:schemeClr val="tx1"/>
          </a:solidFill>
          <a:latin typeface="+mn-lt"/>
          <a:ea typeface="+mn-ea"/>
          <a:cs typeface="+mn-cs"/>
        </a:defRPr>
      </a:lvl5pPr>
      <a:lvl6pPr marL="2219325" algn="l" defTabSz="887730" rtl="0" eaLnBrk="1" latinLnBrk="0" hangingPunct="1">
        <a:defRPr kumimoji="1" sz="1800" kern="1200">
          <a:solidFill>
            <a:schemeClr val="tx1"/>
          </a:solidFill>
          <a:latin typeface="+mn-lt"/>
          <a:ea typeface="+mn-ea"/>
          <a:cs typeface="+mn-cs"/>
        </a:defRPr>
      </a:lvl6pPr>
      <a:lvl7pPr marL="2663185" algn="l" defTabSz="887730" rtl="0" eaLnBrk="1" latinLnBrk="0" hangingPunct="1">
        <a:defRPr kumimoji="1" sz="1800" kern="1200">
          <a:solidFill>
            <a:schemeClr val="tx1"/>
          </a:solidFill>
          <a:latin typeface="+mn-lt"/>
          <a:ea typeface="+mn-ea"/>
          <a:cs typeface="+mn-cs"/>
        </a:defRPr>
      </a:lvl7pPr>
      <a:lvl8pPr marL="3107041" algn="l" defTabSz="887730" rtl="0" eaLnBrk="1" latinLnBrk="0" hangingPunct="1">
        <a:defRPr kumimoji="1" sz="1800" kern="1200">
          <a:solidFill>
            <a:schemeClr val="tx1"/>
          </a:solidFill>
          <a:latin typeface="+mn-lt"/>
          <a:ea typeface="+mn-ea"/>
          <a:cs typeface="+mn-cs"/>
        </a:defRPr>
      </a:lvl8pPr>
      <a:lvl9pPr marL="3550910" algn="l" defTabSz="88773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4118373"/>
      </p:ext>
    </p:extLst>
  </p:cSld>
  <p:clrMap bg1="lt1" tx1="dk1" bg2="lt2" tx2="dk2" accent1="accent1" accent2="accent2" accent3="accent3" accent4="accent4" accent5="accent5" accent6="accent6" hlink="hlink" folHlink="folHlink"/>
  <p:sldLayoutIdLst>
    <p:sldLayoutId id="2147483677" r:id="rId1"/>
  </p:sldLayoutIdLst>
  <p:hf hdr="0" ftr="0" dt="0"/>
  <p:txStyles>
    <p:titleStyle>
      <a:lvl1pPr algn="l" defTabSz="861972" rtl="0" eaLnBrk="1" latinLnBrk="0" hangingPunct="1">
        <a:lnSpc>
          <a:spcPct val="90000"/>
        </a:lnSpc>
        <a:spcBef>
          <a:spcPct val="0"/>
        </a:spcBef>
        <a:buNone/>
        <a:defRPr kumimoji="1" sz="4148" kern="1200">
          <a:solidFill>
            <a:schemeClr val="tx1"/>
          </a:solidFill>
          <a:latin typeface="+mj-lt"/>
          <a:ea typeface="+mj-ea"/>
          <a:cs typeface="+mj-cs"/>
        </a:defRPr>
      </a:lvl1pPr>
    </p:titleStyle>
    <p:bodyStyle>
      <a:lvl1pPr marL="215493" indent="-215493" algn="l" defTabSz="861972" rtl="0" eaLnBrk="1" latinLnBrk="0" hangingPunct="1">
        <a:lnSpc>
          <a:spcPct val="90000"/>
        </a:lnSpc>
        <a:spcBef>
          <a:spcPts val="943"/>
        </a:spcBef>
        <a:buFont typeface="Arial" panose="020B0604020202020204" pitchFamily="34" charset="0"/>
        <a:buChar char="•"/>
        <a:defRPr kumimoji="1" sz="2639" kern="1200">
          <a:solidFill>
            <a:schemeClr val="tx1"/>
          </a:solidFill>
          <a:latin typeface="+mn-lt"/>
          <a:ea typeface="+mn-ea"/>
          <a:cs typeface="+mn-cs"/>
        </a:defRPr>
      </a:lvl1pPr>
      <a:lvl2pPr marL="646479" indent="-215493" algn="l" defTabSz="861972" rtl="0" eaLnBrk="1" latinLnBrk="0" hangingPunct="1">
        <a:lnSpc>
          <a:spcPct val="90000"/>
        </a:lnSpc>
        <a:spcBef>
          <a:spcPts val="471"/>
        </a:spcBef>
        <a:buFont typeface="Arial" panose="020B0604020202020204" pitchFamily="34" charset="0"/>
        <a:buChar char="•"/>
        <a:defRPr kumimoji="1" sz="2263" kern="1200">
          <a:solidFill>
            <a:schemeClr val="tx1"/>
          </a:solidFill>
          <a:latin typeface="+mn-lt"/>
          <a:ea typeface="+mn-ea"/>
          <a:cs typeface="+mn-cs"/>
        </a:defRPr>
      </a:lvl2pPr>
      <a:lvl3pPr marL="1077464" indent="-215493" algn="l" defTabSz="861972" rtl="0" eaLnBrk="1" latinLnBrk="0" hangingPunct="1">
        <a:lnSpc>
          <a:spcPct val="90000"/>
        </a:lnSpc>
        <a:spcBef>
          <a:spcPts val="471"/>
        </a:spcBef>
        <a:buFont typeface="Arial" panose="020B0604020202020204" pitchFamily="34" charset="0"/>
        <a:buChar char="•"/>
        <a:defRPr kumimoji="1" sz="1887" kern="1200">
          <a:solidFill>
            <a:schemeClr val="tx1"/>
          </a:solidFill>
          <a:latin typeface="+mn-lt"/>
          <a:ea typeface="+mn-ea"/>
          <a:cs typeface="+mn-cs"/>
        </a:defRPr>
      </a:lvl3pPr>
      <a:lvl4pPr marL="1508449" indent="-215493" algn="l" defTabSz="861972"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4pPr>
      <a:lvl5pPr marL="1939436" indent="-215493" algn="l" defTabSz="861972"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5pPr>
      <a:lvl6pPr marL="2370422" indent="-215493" algn="l" defTabSz="861972"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6pPr>
      <a:lvl7pPr marL="2801407" indent="-215493" algn="l" defTabSz="861972"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7pPr>
      <a:lvl8pPr marL="3232394" indent="-215493" algn="l" defTabSz="861972"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8pPr>
      <a:lvl9pPr marL="3663379" indent="-215493" algn="l" defTabSz="861972"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9pPr>
    </p:bodyStyle>
    <p:otherStyle>
      <a:defPPr>
        <a:defRPr lang="en-US"/>
      </a:defPPr>
      <a:lvl1pPr marL="0" algn="l" defTabSz="861972" rtl="0" eaLnBrk="1" latinLnBrk="0" hangingPunct="1">
        <a:defRPr kumimoji="1" sz="1697" kern="1200">
          <a:solidFill>
            <a:schemeClr val="tx1"/>
          </a:solidFill>
          <a:latin typeface="+mn-lt"/>
          <a:ea typeface="+mn-ea"/>
          <a:cs typeface="+mn-cs"/>
        </a:defRPr>
      </a:lvl1pPr>
      <a:lvl2pPr marL="430987" algn="l" defTabSz="861972" rtl="0" eaLnBrk="1" latinLnBrk="0" hangingPunct="1">
        <a:defRPr kumimoji="1" sz="1697" kern="1200">
          <a:solidFill>
            <a:schemeClr val="tx1"/>
          </a:solidFill>
          <a:latin typeface="+mn-lt"/>
          <a:ea typeface="+mn-ea"/>
          <a:cs typeface="+mn-cs"/>
        </a:defRPr>
      </a:lvl2pPr>
      <a:lvl3pPr marL="861972" algn="l" defTabSz="861972" rtl="0" eaLnBrk="1" latinLnBrk="0" hangingPunct="1">
        <a:defRPr kumimoji="1" sz="1697" kern="1200">
          <a:solidFill>
            <a:schemeClr val="tx1"/>
          </a:solidFill>
          <a:latin typeface="+mn-lt"/>
          <a:ea typeface="+mn-ea"/>
          <a:cs typeface="+mn-cs"/>
        </a:defRPr>
      </a:lvl3pPr>
      <a:lvl4pPr marL="1292958" algn="l" defTabSz="861972" rtl="0" eaLnBrk="1" latinLnBrk="0" hangingPunct="1">
        <a:defRPr kumimoji="1" sz="1697" kern="1200">
          <a:solidFill>
            <a:schemeClr val="tx1"/>
          </a:solidFill>
          <a:latin typeface="+mn-lt"/>
          <a:ea typeface="+mn-ea"/>
          <a:cs typeface="+mn-cs"/>
        </a:defRPr>
      </a:lvl4pPr>
      <a:lvl5pPr marL="1723944" algn="l" defTabSz="861972" rtl="0" eaLnBrk="1" latinLnBrk="0" hangingPunct="1">
        <a:defRPr kumimoji="1" sz="1697" kern="1200">
          <a:solidFill>
            <a:schemeClr val="tx1"/>
          </a:solidFill>
          <a:latin typeface="+mn-lt"/>
          <a:ea typeface="+mn-ea"/>
          <a:cs typeface="+mn-cs"/>
        </a:defRPr>
      </a:lvl5pPr>
      <a:lvl6pPr marL="2154929" algn="l" defTabSz="861972" rtl="0" eaLnBrk="1" latinLnBrk="0" hangingPunct="1">
        <a:defRPr kumimoji="1" sz="1697" kern="1200">
          <a:solidFill>
            <a:schemeClr val="tx1"/>
          </a:solidFill>
          <a:latin typeface="+mn-lt"/>
          <a:ea typeface="+mn-ea"/>
          <a:cs typeface="+mn-cs"/>
        </a:defRPr>
      </a:lvl6pPr>
      <a:lvl7pPr marL="2585914" algn="l" defTabSz="861972" rtl="0" eaLnBrk="1" latinLnBrk="0" hangingPunct="1">
        <a:defRPr kumimoji="1" sz="1697" kern="1200">
          <a:solidFill>
            <a:schemeClr val="tx1"/>
          </a:solidFill>
          <a:latin typeface="+mn-lt"/>
          <a:ea typeface="+mn-ea"/>
          <a:cs typeface="+mn-cs"/>
        </a:defRPr>
      </a:lvl7pPr>
      <a:lvl8pPr marL="3016899" algn="l" defTabSz="861972" rtl="0" eaLnBrk="1" latinLnBrk="0" hangingPunct="1">
        <a:defRPr kumimoji="1" sz="1697" kern="1200">
          <a:solidFill>
            <a:schemeClr val="tx1"/>
          </a:solidFill>
          <a:latin typeface="+mn-lt"/>
          <a:ea typeface="+mn-ea"/>
          <a:cs typeface="+mn-cs"/>
        </a:defRPr>
      </a:lvl8pPr>
      <a:lvl9pPr marL="3447884" algn="l" defTabSz="861972" rtl="0" eaLnBrk="1" latinLnBrk="0" hangingPunct="1">
        <a:defRPr kumimoji="1" sz="1697"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0" userDrawn="1">
          <p15:clr>
            <a:srgbClr val="F26B43"/>
          </p15:clr>
        </p15:guide>
        <p15:guide id="3" orient="horz" pos="346" userDrawn="1">
          <p15:clr>
            <a:srgbClr val="F26B43"/>
          </p15:clr>
        </p15:guide>
        <p15:guide id="4" pos="122" userDrawn="1">
          <p15:clr>
            <a:srgbClr val="F26B43"/>
          </p15:clr>
        </p15:guide>
        <p15:guide id="5" pos="6118" userDrawn="1">
          <p15:clr>
            <a:srgbClr val="F26B43"/>
          </p15:clr>
        </p15:guide>
        <p15:guide id="7" orient="horz" pos="119" userDrawn="1">
          <p15:clr>
            <a:srgbClr val="F26B43"/>
          </p15:clr>
        </p15:guide>
        <p15:guide id="8" orient="horz" pos="436" userDrawn="1">
          <p15:clr>
            <a:srgbClr val="F26B43"/>
          </p15:clr>
        </p15:guide>
        <p15:guide id="9" orient="horz" pos="4156" userDrawn="1">
          <p15:clr>
            <a:srgbClr val="F26B43"/>
          </p15:clr>
        </p15:guide>
        <p15:guide id="10" orient="horz" pos="527" userDrawn="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title"/>
          </p:nvPr>
        </p:nvSpPr>
        <p:spPr bwMode="auto">
          <a:xfrm>
            <a:off x="495301" y="139235"/>
            <a:ext cx="8915400" cy="58210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square" lIns="88777" tIns="44395" rIns="88777" bIns="44395" numCol="1" anchor="ctr" anchorCtr="0" compatLnSpc="1">
            <a:prstTxWarp prst="textNoShape">
              <a:avLst/>
            </a:prstTxWarp>
            <a:spAutoFit/>
          </a:bodyPr>
          <a:lstStyle/>
          <a:p>
            <a:pPr lvl="0"/>
            <a:r>
              <a:rPr lang="ja-JP" altLang="en-US"/>
              <a:t>マスタ タイトルの書式設定</a:t>
            </a:r>
          </a:p>
        </p:txBody>
      </p:sp>
      <p:sp>
        <p:nvSpPr>
          <p:cNvPr id="2051" name="Rectangle 4"/>
          <p:cNvSpPr>
            <a:spLocks noGrp="1" noChangeArrowheads="1"/>
          </p:cNvSpPr>
          <p:nvPr>
            <p:ph type="body" idx="1"/>
          </p:nvPr>
        </p:nvSpPr>
        <p:spPr bwMode="auto">
          <a:xfrm>
            <a:off x="343152" y="1628879"/>
            <a:ext cx="9326563" cy="494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8777" tIns="44395" rIns="88777" bIns="44395"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84677" name="Rectangle 5"/>
          <p:cNvSpPr>
            <a:spLocks noGrp="1" noChangeArrowheads="1"/>
          </p:cNvSpPr>
          <p:nvPr>
            <p:ph type="dt" sz="half" idx="2"/>
          </p:nvPr>
        </p:nvSpPr>
        <p:spPr bwMode="auto">
          <a:xfrm>
            <a:off x="0" y="6567488"/>
            <a:ext cx="2311400" cy="290512"/>
          </a:xfrm>
          <a:prstGeom prst="rect">
            <a:avLst/>
          </a:prstGeom>
          <a:noFill/>
          <a:ln w="9525">
            <a:noFill/>
            <a:miter lim="800000"/>
            <a:headEnd/>
            <a:tailEnd/>
          </a:ln>
          <a:effectLst/>
        </p:spPr>
        <p:txBody>
          <a:bodyPr vert="horz" wrap="square" lIns="88777" tIns="44395" rIns="88777" bIns="44395" numCol="1" anchor="t" anchorCtr="0" compatLnSpc="1">
            <a:prstTxWarp prst="textNoShape">
              <a:avLst/>
            </a:prstTxWarp>
          </a:bodyPr>
          <a:lstStyle>
            <a:lvl1pPr algn="l" eaLnBrk="1" hangingPunct="1">
              <a:spcBef>
                <a:spcPct val="0"/>
              </a:spcBef>
              <a:defRPr sz="1400" b="0">
                <a:solidFill>
                  <a:schemeClr val="tx1"/>
                </a:solidFill>
                <a:latin typeface="Arial" charset="0"/>
                <a:ea typeface="+mn-ea"/>
              </a:defRPr>
            </a:lvl1pPr>
          </a:lstStyle>
          <a:p>
            <a:pPr>
              <a:defRPr/>
            </a:pPr>
            <a:fld id="{D57A7C34-4359-4D87-865E-43A6ACA5DB01}" type="datetime1">
              <a:rPr lang="ja-JP" altLang="en-US" smtClean="0">
                <a:solidFill>
                  <a:prstClr val="black"/>
                </a:solidFill>
              </a:rPr>
              <a:t>2024/7/9</a:t>
            </a:fld>
            <a:endParaRPr lang="en-US" altLang="ja-JP" dirty="0">
              <a:solidFill>
                <a:prstClr val="black"/>
              </a:solidFill>
            </a:endParaRPr>
          </a:p>
        </p:txBody>
      </p:sp>
      <p:sp>
        <p:nvSpPr>
          <p:cNvPr id="284678" name="Rectangle 6"/>
          <p:cNvSpPr>
            <a:spLocks noGrp="1" noChangeArrowheads="1"/>
          </p:cNvSpPr>
          <p:nvPr>
            <p:ph type="ftr" sz="quarter" idx="3"/>
          </p:nvPr>
        </p:nvSpPr>
        <p:spPr bwMode="auto">
          <a:xfrm>
            <a:off x="3308351" y="6381752"/>
            <a:ext cx="3136900" cy="476251"/>
          </a:xfrm>
          <a:prstGeom prst="rect">
            <a:avLst/>
          </a:prstGeom>
          <a:noFill/>
          <a:ln w="9525">
            <a:noFill/>
            <a:miter lim="800000"/>
            <a:headEnd/>
            <a:tailEnd/>
          </a:ln>
          <a:effectLst/>
        </p:spPr>
        <p:txBody>
          <a:bodyPr vert="horz" wrap="square" lIns="88777" tIns="44395" rIns="88777" bIns="44395" numCol="1" anchor="t" anchorCtr="0" compatLnSpc="1">
            <a:prstTxWarp prst="textNoShape">
              <a:avLst/>
            </a:prstTxWarp>
          </a:bodyPr>
          <a:lstStyle>
            <a:lvl1pPr algn="ctr" eaLnBrk="1" hangingPunct="1">
              <a:defRPr sz="1400">
                <a:solidFill>
                  <a:schemeClr val="tx1"/>
                </a:solidFill>
                <a:latin typeface="Arial" pitchFamily="34" charset="0"/>
                <a:ea typeface="ＭＳ Ｐゴシック" pitchFamily="50" charset="-128"/>
              </a:defRPr>
            </a:lvl1pPr>
          </a:lstStyle>
          <a:p>
            <a:pPr>
              <a:defRPr/>
            </a:pPr>
            <a:endParaRPr lang="en-US" altLang="ja-JP" dirty="0">
              <a:solidFill>
                <a:prstClr val="black"/>
              </a:solidFill>
            </a:endParaRPr>
          </a:p>
        </p:txBody>
      </p:sp>
      <p:sp>
        <p:nvSpPr>
          <p:cNvPr id="284680" name="Rectangle 8"/>
          <p:cNvSpPr>
            <a:spLocks noGrp="1" noChangeArrowheads="1"/>
          </p:cNvSpPr>
          <p:nvPr>
            <p:ph type="sldNum" sz="quarter" idx="4"/>
          </p:nvPr>
        </p:nvSpPr>
        <p:spPr bwMode="auto">
          <a:xfrm>
            <a:off x="7594600" y="6381752"/>
            <a:ext cx="2311400" cy="476251"/>
          </a:xfrm>
          <a:prstGeom prst="rect">
            <a:avLst/>
          </a:prstGeom>
          <a:noFill/>
          <a:ln w="9525">
            <a:noFill/>
            <a:miter lim="800000"/>
            <a:headEnd/>
            <a:tailEnd/>
          </a:ln>
          <a:effectLst/>
        </p:spPr>
        <p:txBody>
          <a:bodyPr vert="horz" wrap="square" lIns="88777" tIns="44395" rIns="88777" bIns="44395" numCol="1" anchor="t" anchorCtr="0" compatLnSpc="1">
            <a:prstTxWarp prst="textNoShape">
              <a:avLst/>
            </a:prstTxWarp>
          </a:bodyPr>
          <a:lstStyle>
            <a:lvl1pPr algn="r" eaLnBrk="1" hangingPunct="1">
              <a:spcBef>
                <a:spcPct val="0"/>
              </a:spcBef>
              <a:defRPr sz="2400" b="0">
                <a:solidFill>
                  <a:schemeClr val="bg1">
                    <a:lumMod val="50000"/>
                  </a:schemeClr>
                </a:solidFill>
                <a:latin typeface="Arial" charset="0"/>
                <a:ea typeface="+mn-ea"/>
              </a:defRPr>
            </a:lvl1pPr>
          </a:lstStyle>
          <a:p>
            <a:pPr>
              <a:defRPr/>
            </a:pPr>
            <a:fld id="{C85D1701-7C2E-456C-A89D-8D0739B03C3D}" type="slidenum">
              <a:rPr lang="en-US" altLang="ja-JP" smtClean="0"/>
              <a:pPr>
                <a:defRPr/>
              </a:pPr>
              <a:t>‹#›</a:t>
            </a:fld>
            <a:endParaRPr lang="en-US" altLang="ja-JP" dirty="0"/>
          </a:p>
        </p:txBody>
      </p:sp>
    </p:spTree>
    <p:extLst>
      <p:ext uri="{BB962C8B-B14F-4D97-AF65-F5344CB8AC3E}">
        <p14:creationId xmlns:p14="http://schemas.microsoft.com/office/powerpoint/2010/main" val="2342559256"/>
      </p:ext>
    </p:extLst>
  </p:cSld>
  <p:clrMap bg1="lt1" tx1="dk1" bg2="lt2" tx2="dk2" accent1="accent1" accent2="accent2" accent3="accent3" accent4="accent4" accent5="accent5" accent6="accent6" hlink="hlink" folHlink="folHlink"/>
  <p:sldLayoutIdLst>
    <p:sldLayoutId id="2147486455" r:id="rId1"/>
  </p:sldLayoutIdLst>
  <p:hf hdr="0" ftr="0" dt="0"/>
  <p:txStyles>
    <p:titleStyle>
      <a:lvl1pPr algn="ctr" rtl="0" eaLnBrk="0" fontAlgn="base" hangingPunct="0">
        <a:spcBef>
          <a:spcPct val="0"/>
        </a:spcBef>
        <a:spcAft>
          <a:spcPct val="0"/>
        </a:spcAft>
        <a:defRPr kumimoji="1" sz="3200">
          <a:solidFill>
            <a:schemeClr val="tx2"/>
          </a:solidFill>
          <a:latin typeface="+mj-lt"/>
          <a:ea typeface="+mj-ea"/>
          <a:cs typeface="+mj-cs"/>
        </a:defRPr>
      </a:lvl1pPr>
      <a:lvl2pPr algn="ctr" rtl="0" eaLnBrk="0" fontAlgn="base" hangingPunct="0">
        <a:spcBef>
          <a:spcPct val="0"/>
        </a:spcBef>
        <a:spcAft>
          <a:spcPct val="0"/>
        </a:spcAft>
        <a:defRPr kumimoji="1" sz="3600">
          <a:solidFill>
            <a:schemeClr val="tx2"/>
          </a:solidFill>
          <a:latin typeface="HGP創英角ｺﾞｼｯｸUB" pitchFamily="50" charset="-128"/>
          <a:ea typeface="HGP創英角ｺﾞｼｯｸUB" pitchFamily="50" charset="-128"/>
        </a:defRPr>
      </a:lvl2pPr>
      <a:lvl3pPr algn="ctr" rtl="0" eaLnBrk="0" fontAlgn="base" hangingPunct="0">
        <a:spcBef>
          <a:spcPct val="0"/>
        </a:spcBef>
        <a:spcAft>
          <a:spcPct val="0"/>
        </a:spcAft>
        <a:defRPr kumimoji="1" sz="3600">
          <a:solidFill>
            <a:schemeClr val="tx2"/>
          </a:solidFill>
          <a:latin typeface="HGP創英角ｺﾞｼｯｸUB" pitchFamily="50" charset="-128"/>
          <a:ea typeface="HGP創英角ｺﾞｼｯｸUB" pitchFamily="50" charset="-128"/>
        </a:defRPr>
      </a:lvl3pPr>
      <a:lvl4pPr algn="ctr" rtl="0" eaLnBrk="0" fontAlgn="base" hangingPunct="0">
        <a:spcBef>
          <a:spcPct val="0"/>
        </a:spcBef>
        <a:spcAft>
          <a:spcPct val="0"/>
        </a:spcAft>
        <a:defRPr kumimoji="1" sz="3600">
          <a:solidFill>
            <a:schemeClr val="tx2"/>
          </a:solidFill>
          <a:latin typeface="HGP創英角ｺﾞｼｯｸUB" pitchFamily="50" charset="-128"/>
          <a:ea typeface="HGP創英角ｺﾞｼｯｸUB" pitchFamily="50" charset="-128"/>
        </a:defRPr>
      </a:lvl4pPr>
      <a:lvl5pPr algn="ctr" rtl="0" eaLnBrk="0" fontAlgn="base" hangingPunct="0">
        <a:spcBef>
          <a:spcPct val="0"/>
        </a:spcBef>
        <a:spcAft>
          <a:spcPct val="0"/>
        </a:spcAft>
        <a:defRPr kumimoji="1" sz="3600">
          <a:solidFill>
            <a:schemeClr val="tx2"/>
          </a:solidFill>
          <a:latin typeface="HGP創英角ｺﾞｼｯｸUB" pitchFamily="50" charset="-128"/>
          <a:ea typeface="HGP創英角ｺﾞｼｯｸUB" pitchFamily="50" charset="-128"/>
        </a:defRPr>
      </a:lvl5pPr>
      <a:lvl6pPr marL="443870" algn="ctr" rtl="0" fontAlgn="base">
        <a:spcBef>
          <a:spcPct val="0"/>
        </a:spcBef>
        <a:spcAft>
          <a:spcPct val="0"/>
        </a:spcAft>
        <a:defRPr kumimoji="1" sz="3600">
          <a:solidFill>
            <a:schemeClr val="tx2"/>
          </a:solidFill>
          <a:latin typeface="HGP創英角ｺﾞｼｯｸUB" pitchFamily="50" charset="-128"/>
          <a:ea typeface="HGP創英角ｺﾞｼｯｸUB" pitchFamily="50" charset="-128"/>
        </a:defRPr>
      </a:lvl6pPr>
      <a:lvl7pPr marL="887730" algn="ctr" rtl="0" fontAlgn="base">
        <a:spcBef>
          <a:spcPct val="0"/>
        </a:spcBef>
        <a:spcAft>
          <a:spcPct val="0"/>
        </a:spcAft>
        <a:defRPr kumimoji="1" sz="3600">
          <a:solidFill>
            <a:schemeClr val="tx2"/>
          </a:solidFill>
          <a:latin typeface="HGP創英角ｺﾞｼｯｸUB" pitchFamily="50" charset="-128"/>
          <a:ea typeface="HGP創英角ｺﾞｼｯｸUB" pitchFamily="50" charset="-128"/>
        </a:defRPr>
      </a:lvl7pPr>
      <a:lvl8pPr marL="1331591" algn="ctr" rtl="0" fontAlgn="base">
        <a:spcBef>
          <a:spcPct val="0"/>
        </a:spcBef>
        <a:spcAft>
          <a:spcPct val="0"/>
        </a:spcAft>
        <a:defRPr kumimoji="1" sz="3600">
          <a:solidFill>
            <a:schemeClr val="tx2"/>
          </a:solidFill>
          <a:latin typeface="HGP創英角ｺﾞｼｯｸUB" pitchFamily="50" charset="-128"/>
          <a:ea typeface="HGP創英角ｺﾞｼｯｸUB" pitchFamily="50" charset="-128"/>
        </a:defRPr>
      </a:lvl8pPr>
      <a:lvl9pPr marL="1775458" algn="ctr" rtl="0" fontAlgn="base">
        <a:spcBef>
          <a:spcPct val="0"/>
        </a:spcBef>
        <a:spcAft>
          <a:spcPct val="0"/>
        </a:spcAft>
        <a:defRPr kumimoji="1" sz="3600">
          <a:solidFill>
            <a:schemeClr val="tx2"/>
          </a:solidFill>
          <a:latin typeface="HGP創英角ｺﾞｼｯｸUB" pitchFamily="50" charset="-128"/>
          <a:ea typeface="HGP創英角ｺﾞｼｯｸUB" pitchFamily="50" charset="-128"/>
        </a:defRPr>
      </a:lvl9pPr>
    </p:titleStyle>
    <p:bodyStyle>
      <a:lvl1pPr marL="591824" indent="-591824" algn="l" rtl="0" eaLnBrk="0" fontAlgn="base" hangingPunct="0">
        <a:spcBef>
          <a:spcPct val="20000"/>
        </a:spcBef>
        <a:spcAft>
          <a:spcPct val="0"/>
        </a:spcAft>
        <a:defRPr kumimoji="1" sz="3200">
          <a:solidFill>
            <a:schemeClr val="tx1"/>
          </a:solidFill>
          <a:latin typeface="+mn-lt"/>
          <a:ea typeface="+mn-ea"/>
          <a:cs typeface="+mn-cs"/>
        </a:defRPr>
      </a:lvl1pPr>
      <a:lvl2pPr marL="961707" indent="-517846" algn="l" rtl="0" eaLnBrk="0" fontAlgn="base" hangingPunct="0">
        <a:spcBef>
          <a:spcPct val="20000"/>
        </a:spcBef>
        <a:spcAft>
          <a:spcPct val="0"/>
        </a:spcAft>
        <a:buChar char="–"/>
        <a:defRPr kumimoji="1" sz="2800">
          <a:solidFill>
            <a:schemeClr val="tx1"/>
          </a:solidFill>
          <a:latin typeface="+mn-lt"/>
          <a:ea typeface="+mn-ea"/>
        </a:defRPr>
      </a:lvl2pPr>
      <a:lvl3pPr marL="1331591" indent="-443870" algn="l" rtl="0" eaLnBrk="0" fontAlgn="base" hangingPunct="0">
        <a:spcBef>
          <a:spcPct val="20000"/>
        </a:spcBef>
        <a:spcAft>
          <a:spcPct val="0"/>
        </a:spcAft>
        <a:buChar char="•"/>
        <a:defRPr kumimoji="1" sz="2400">
          <a:solidFill>
            <a:schemeClr val="tx1"/>
          </a:solidFill>
          <a:latin typeface="+mn-lt"/>
          <a:ea typeface="+mn-ea"/>
        </a:defRPr>
      </a:lvl3pPr>
      <a:lvl4pPr marL="1701475" indent="-369885" algn="l" rtl="0" eaLnBrk="0" fontAlgn="base" hangingPunct="0">
        <a:spcBef>
          <a:spcPct val="20000"/>
        </a:spcBef>
        <a:spcAft>
          <a:spcPct val="0"/>
        </a:spcAft>
        <a:buChar char="–"/>
        <a:defRPr kumimoji="1" sz="2000">
          <a:solidFill>
            <a:schemeClr val="tx1"/>
          </a:solidFill>
          <a:latin typeface="+mn-lt"/>
          <a:ea typeface="+mn-ea"/>
        </a:defRPr>
      </a:lvl4pPr>
      <a:lvl5pPr marL="2145348" indent="-369885" algn="l" rtl="0" eaLnBrk="0" fontAlgn="base" hangingPunct="0">
        <a:spcBef>
          <a:spcPct val="20000"/>
        </a:spcBef>
        <a:spcAft>
          <a:spcPct val="0"/>
        </a:spcAft>
        <a:buChar char="»"/>
        <a:defRPr kumimoji="1" sz="2000">
          <a:solidFill>
            <a:schemeClr val="tx1"/>
          </a:solidFill>
          <a:latin typeface="+mn-lt"/>
          <a:ea typeface="+mn-ea"/>
        </a:defRPr>
      </a:lvl5pPr>
      <a:lvl6pPr marL="2589210" indent="-369885" algn="l" rtl="0" fontAlgn="base">
        <a:spcBef>
          <a:spcPct val="20000"/>
        </a:spcBef>
        <a:spcAft>
          <a:spcPct val="0"/>
        </a:spcAft>
        <a:buChar char="»"/>
        <a:defRPr kumimoji="1" sz="2000">
          <a:solidFill>
            <a:schemeClr val="tx1"/>
          </a:solidFill>
          <a:latin typeface="+mn-lt"/>
          <a:ea typeface="+mn-ea"/>
        </a:defRPr>
      </a:lvl6pPr>
      <a:lvl7pPr marL="3033063" indent="-369885" algn="l" rtl="0" fontAlgn="base">
        <a:spcBef>
          <a:spcPct val="20000"/>
        </a:spcBef>
        <a:spcAft>
          <a:spcPct val="0"/>
        </a:spcAft>
        <a:buChar char="»"/>
        <a:defRPr kumimoji="1" sz="2000">
          <a:solidFill>
            <a:schemeClr val="tx1"/>
          </a:solidFill>
          <a:latin typeface="+mn-lt"/>
          <a:ea typeface="+mn-ea"/>
        </a:defRPr>
      </a:lvl7pPr>
      <a:lvl8pPr marL="3476941" indent="-369885" algn="l" rtl="0" fontAlgn="base">
        <a:spcBef>
          <a:spcPct val="20000"/>
        </a:spcBef>
        <a:spcAft>
          <a:spcPct val="0"/>
        </a:spcAft>
        <a:buChar char="»"/>
        <a:defRPr kumimoji="1" sz="2000">
          <a:solidFill>
            <a:schemeClr val="tx1"/>
          </a:solidFill>
          <a:latin typeface="+mn-lt"/>
          <a:ea typeface="+mn-ea"/>
        </a:defRPr>
      </a:lvl8pPr>
      <a:lvl9pPr marL="3920795" indent="-369885"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887730" rtl="0" eaLnBrk="1" latinLnBrk="0" hangingPunct="1">
        <a:defRPr kumimoji="1" sz="1800" kern="1200">
          <a:solidFill>
            <a:schemeClr val="tx1"/>
          </a:solidFill>
          <a:latin typeface="+mn-lt"/>
          <a:ea typeface="+mn-ea"/>
          <a:cs typeface="+mn-cs"/>
        </a:defRPr>
      </a:lvl1pPr>
      <a:lvl2pPr marL="443870" algn="l" defTabSz="887730" rtl="0" eaLnBrk="1" latinLnBrk="0" hangingPunct="1">
        <a:defRPr kumimoji="1" sz="1800" kern="1200">
          <a:solidFill>
            <a:schemeClr val="tx1"/>
          </a:solidFill>
          <a:latin typeface="+mn-lt"/>
          <a:ea typeface="+mn-ea"/>
          <a:cs typeface="+mn-cs"/>
        </a:defRPr>
      </a:lvl2pPr>
      <a:lvl3pPr marL="887730" algn="l" defTabSz="887730" rtl="0" eaLnBrk="1" latinLnBrk="0" hangingPunct="1">
        <a:defRPr kumimoji="1" sz="1800" kern="1200">
          <a:solidFill>
            <a:schemeClr val="tx1"/>
          </a:solidFill>
          <a:latin typeface="+mn-lt"/>
          <a:ea typeface="+mn-ea"/>
          <a:cs typeface="+mn-cs"/>
        </a:defRPr>
      </a:lvl3pPr>
      <a:lvl4pPr marL="1331591" algn="l" defTabSz="887730" rtl="0" eaLnBrk="1" latinLnBrk="0" hangingPunct="1">
        <a:defRPr kumimoji="1" sz="1800" kern="1200">
          <a:solidFill>
            <a:schemeClr val="tx1"/>
          </a:solidFill>
          <a:latin typeface="+mn-lt"/>
          <a:ea typeface="+mn-ea"/>
          <a:cs typeface="+mn-cs"/>
        </a:defRPr>
      </a:lvl4pPr>
      <a:lvl5pPr marL="1775458" algn="l" defTabSz="887730" rtl="0" eaLnBrk="1" latinLnBrk="0" hangingPunct="1">
        <a:defRPr kumimoji="1" sz="1800" kern="1200">
          <a:solidFill>
            <a:schemeClr val="tx1"/>
          </a:solidFill>
          <a:latin typeface="+mn-lt"/>
          <a:ea typeface="+mn-ea"/>
          <a:cs typeface="+mn-cs"/>
        </a:defRPr>
      </a:lvl5pPr>
      <a:lvl6pPr marL="2219325" algn="l" defTabSz="887730" rtl="0" eaLnBrk="1" latinLnBrk="0" hangingPunct="1">
        <a:defRPr kumimoji="1" sz="1800" kern="1200">
          <a:solidFill>
            <a:schemeClr val="tx1"/>
          </a:solidFill>
          <a:latin typeface="+mn-lt"/>
          <a:ea typeface="+mn-ea"/>
          <a:cs typeface="+mn-cs"/>
        </a:defRPr>
      </a:lvl6pPr>
      <a:lvl7pPr marL="2663185" algn="l" defTabSz="887730" rtl="0" eaLnBrk="1" latinLnBrk="0" hangingPunct="1">
        <a:defRPr kumimoji="1" sz="1800" kern="1200">
          <a:solidFill>
            <a:schemeClr val="tx1"/>
          </a:solidFill>
          <a:latin typeface="+mn-lt"/>
          <a:ea typeface="+mn-ea"/>
          <a:cs typeface="+mn-cs"/>
        </a:defRPr>
      </a:lvl7pPr>
      <a:lvl8pPr marL="3107041" algn="l" defTabSz="887730" rtl="0" eaLnBrk="1" latinLnBrk="0" hangingPunct="1">
        <a:defRPr kumimoji="1" sz="1800" kern="1200">
          <a:solidFill>
            <a:schemeClr val="tx1"/>
          </a:solidFill>
          <a:latin typeface="+mn-lt"/>
          <a:ea typeface="+mn-ea"/>
          <a:cs typeface="+mn-cs"/>
        </a:defRPr>
      </a:lvl8pPr>
      <a:lvl9pPr marL="3550910" algn="l" defTabSz="887730" rtl="0" eaLnBrk="1" latinLnBrk="0" hangingPunct="1">
        <a:defRPr kumimoji="1"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2"/>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2"/>
            <a:ext cx="2311400" cy="365125"/>
          </a:xfrm>
          <a:prstGeom prst="rect">
            <a:avLst/>
          </a:prstGeom>
        </p:spPr>
        <p:txBody>
          <a:bodyPr vert="horz" lIns="91440" tIns="45720" rIns="91440" bIns="45720" rtlCol="0" anchor="ctr"/>
          <a:lstStyle>
            <a:lvl1pPr algn="l">
              <a:defRPr sz="1175">
                <a:solidFill>
                  <a:schemeClr val="tx1">
                    <a:tint val="75000"/>
                  </a:schemeClr>
                </a:solidFill>
              </a:defRPr>
            </a:lvl1pPr>
          </a:lstStyle>
          <a:p>
            <a:fld id="{7641BA62-51E1-4787-97DD-19C08446A5A6}" type="datetime1">
              <a:rPr kumimoji="1" lang="ja-JP" altLang="en-US" smtClean="0"/>
              <a:t>2024/7/9</a:t>
            </a:fld>
            <a:endParaRPr kumimoji="1" lang="ja-JP" altLang="en-US"/>
          </a:p>
        </p:txBody>
      </p:sp>
      <p:sp>
        <p:nvSpPr>
          <p:cNvPr id="5" name="フッター プレースホルダー 4"/>
          <p:cNvSpPr>
            <a:spLocks noGrp="1"/>
          </p:cNvSpPr>
          <p:nvPr>
            <p:ph type="ftr" sz="quarter" idx="3"/>
          </p:nvPr>
        </p:nvSpPr>
        <p:spPr>
          <a:xfrm>
            <a:off x="3384550" y="6356352"/>
            <a:ext cx="3136900" cy="365125"/>
          </a:xfrm>
          <a:prstGeom prst="rect">
            <a:avLst/>
          </a:prstGeom>
        </p:spPr>
        <p:txBody>
          <a:bodyPr vert="horz" lIns="91440" tIns="45720" rIns="91440" bIns="45720" rtlCol="0" anchor="ctr"/>
          <a:lstStyle>
            <a:lvl1pPr algn="ctr">
              <a:defRPr sz="11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2"/>
            <a:ext cx="2311400" cy="365125"/>
          </a:xfrm>
          <a:prstGeom prst="rect">
            <a:avLst/>
          </a:prstGeom>
        </p:spPr>
        <p:txBody>
          <a:bodyPr vert="horz" lIns="91440" tIns="45720" rIns="91440" bIns="45720" rtlCol="0" anchor="ctr"/>
          <a:lstStyle>
            <a:lvl1pPr algn="r">
              <a:defRPr sz="1175">
                <a:solidFill>
                  <a:schemeClr val="tx1">
                    <a:tint val="75000"/>
                  </a:schemeClr>
                </a:solidFill>
              </a:defRPr>
            </a:lvl1p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4194107733"/>
      </p:ext>
    </p:extLst>
  </p:cSld>
  <p:clrMap bg1="lt1" tx1="dk1" bg2="lt2" tx2="dk2" accent1="accent1" accent2="accent2" accent3="accent3" accent4="accent4" accent5="accent5" accent6="accent6" hlink="hlink" folHlink="folHlink"/>
  <p:sldLayoutIdLst>
    <p:sldLayoutId id="2147486415" r:id="rId1"/>
  </p:sldLayoutIdLst>
  <p:hf hdr="0" ftr="0" dt="0"/>
  <p:txStyles>
    <p:titleStyle>
      <a:lvl1pPr algn="ctr" defTabSz="895327" rtl="0" eaLnBrk="1" latinLnBrk="0" hangingPunct="1">
        <a:spcBef>
          <a:spcPct val="0"/>
        </a:spcBef>
        <a:buNone/>
        <a:defRPr kumimoji="1" sz="4308" kern="1200">
          <a:solidFill>
            <a:schemeClr val="tx1"/>
          </a:solidFill>
          <a:latin typeface="+mj-lt"/>
          <a:ea typeface="+mj-ea"/>
          <a:cs typeface="+mj-cs"/>
        </a:defRPr>
      </a:lvl1pPr>
    </p:titleStyle>
    <p:bodyStyle>
      <a:lvl1pPr marL="335747" indent="-335747" algn="l" defTabSz="895327" rtl="0" eaLnBrk="1" latinLnBrk="0" hangingPunct="1">
        <a:spcBef>
          <a:spcPct val="20000"/>
        </a:spcBef>
        <a:buFont typeface="Arial" pitchFamily="34" charset="0"/>
        <a:buChar char="•"/>
        <a:defRPr kumimoji="1" sz="3133" kern="1200">
          <a:solidFill>
            <a:schemeClr val="tx1"/>
          </a:solidFill>
          <a:latin typeface="+mn-lt"/>
          <a:ea typeface="+mn-ea"/>
          <a:cs typeface="+mn-cs"/>
        </a:defRPr>
      </a:lvl1pPr>
      <a:lvl2pPr marL="727453" indent="-279790" algn="l" defTabSz="895327" rtl="0" eaLnBrk="1" latinLnBrk="0" hangingPunct="1">
        <a:spcBef>
          <a:spcPct val="20000"/>
        </a:spcBef>
        <a:buFont typeface="Arial" pitchFamily="34" charset="0"/>
        <a:buChar char="–"/>
        <a:defRPr kumimoji="1" sz="2742" kern="1200">
          <a:solidFill>
            <a:schemeClr val="tx1"/>
          </a:solidFill>
          <a:latin typeface="+mn-lt"/>
          <a:ea typeface="+mn-ea"/>
          <a:cs typeface="+mn-cs"/>
        </a:defRPr>
      </a:lvl2pPr>
      <a:lvl3pPr marL="1119158" indent="-223832" algn="l" defTabSz="895327" rtl="0" eaLnBrk="1" latinLnBrk="0" hangingPunct="1">
        <a:spcBef>
          <a:spcPct val="20000"/>
        </a:spcBef>
        <a:buFont typeface="Arial" pitchFamily="34" charset="0"/>
        <a:buChar char="•"/>
        <a:defRPr kumimoji="1" sz="2350" kern="1200">
          <a:solidFill>
            <a:schemeClr val="tx1"/>
          </a:solidFill>
          <a:latin typeface="+mn-lt"/>
          <a:ea typeface="+mn-ea"/>
          <a:cs typeface="+mn-cs"/>
        </a:defRPr>
      </a:lvl3pPr>
      <a:lvl4pPr marL="1566821" indent="-223832" algn="l" defTabSz="895327" rtl="0" eaLnBrk="1" latinLnBrk="0" hangingPunct="1">
        <a:spcBef>
          <a:spcPct val="20000"/>
        </a:spcBef>
        <a:buFont typeface="Arial" pitchFamily="34" charset="0"/>
        <a:buChar char="–"/>
        <a:defRPr kumimoji="1" sz="1959" kern="1200">
          <a:solidFill>
            <a:schemeClr val="tx1"/>
          </a:solidFill>
          <a:latin typeface="+mn-lt"/>
          <a:ea typeface="+mn-ea"/>
          <a:cs typeface="+mn-cs"/>
        </a:defRPr>
      </a:lvl4pPr>
      <a:lvl5pPr marL="2014485" indent="-223832" algn="l" defTabSz="895327" rtl="0" eaLnBrk="1" latinLnBrk="0" hangingPunct="1">
        <a:spcBef>
          <a:spcPct val="20000"/>
        </a:spcBef>
        <a:buFont typeface="Arial" pitchFamily="34" charset="0"/>
        <a:buChar char="»"/>
        <a:defRPr kumimoji="1" sz="1959" kern="1200">
          <a:solidFill>
            <a:schemeClr val="tx1"/>
          </a:solidFill>
          <a:latin typeface="+mn-lt"/>
          <a:ea typeface="+mn-ea"/>
          <a:cs typeface="+mn-cs"/>
        </a:defRPr>
      </a:lvl5pPr>
      <a:lvl6pPr marL="2462148" indent="-223832" algn="l" defTabSz="895327" rtl="0" eaLnBrk="1" latinLnBrk="0" hangingPunct="1">
        <a:spcBef>
          <a:spcPct val="20000"/>
        </a:spcBef>
        <a:buFont typeface="Arial" pitchFamily="34" charset="0"/>
        <a:buChar char="•"/>
        <a:defRPr kumimoji="1" sz="1959" kern="1200">
          <a:solidFill>
            <a:schemeClr val="tx1"/>
          </a:solidFill>
          <a:latin typeface="+mn-lt"/>
          <a:ea typeface="+mn-ea"/>
          <a:cs typeface="+mn-cs"/>
        </a:defRPr>
      </a:lvl6pPr>
      <a:lvl7pPr marL="2909811" indent="-223832" algn="l" defTabSz="895327" rtl="0" eaLnBrk="1" latinLnBrk="0" hangingPunct="1">
        <a:spcBef>
          <a:spcPct val="20000"/>
        </a:spcBef>
        <a:buFont typeface="Arial" pitchFamily="34" charset="0"/>
        <a:buChar char="•"/>
        <a:defRPr kumimoji="1" sz="1959" kern="1200">
          <a:solidFill>
            <a:schemeClr val="tx1"/>
          </a:solidFill>
          <a:latin typeface="+mn-lt"/>
          <a:ea typeface="+mn-ea"/>
          <a:cs typeface="+mn-cs"/>
        </a:defRPr>
      </a:lvl7pPr>
      <a:lvl8pPr marL="3357475" indent="-223832" algn="l" defTabSz="895327" rtl="0" eaLnBrk="1" latinLnBrk="0" hangingPunct="1">
        <a:spcBef>
          <a:spcPct val="20000"/>
        </a:spcBef>
        <a:buFont typeface="Arial" pitchFamily="34" charset="0"/>
        <a:buChar char="•"/>
        <a:defRPr kumimoji="1" sz="1959" kern="1200">
          <a:solidFill>
            <a:schemeClr val="tx1"/>
          </a:solidFill>
          <a:latin typeface="+mn-lt"/>
          <a:ea typeface="+mn-ea"/>
          <a:cs typeface="+mn-cs"/>
        </a:defRPr>
      </a:lvl8pPr>
      <a:lvl9pPr marL="3805138" indent="-223832" algn="l" defTabSz="895327" rtl="0" eaLnBrk="1" latinLnBrk="0" hangingPunct="1">
        <a:spcBef>
          <a:spcPct val="20000"/>
        </a:spcBef>
        <a:buFont typeface="Arial" pitchFamily="34" charset="0"/>
        <a:buChar char="•"/>
        <a:defRPr kumimoji="1" sz="1959" kern="1200">
          <a:solidFill>
            <a:schemeClr val="tx1"/>
          </a:solidFill>
          <a:latin typeface="+mn-lt"/>
          <a:ea typeface="+mn-ea"/>
          <a:cs typeface="+mn-cs"/>
        </a:defRPr>
      </a:lvl9pPr>
    </p:bodyStyle>
    <p:otherStyle>
      <a:defPPr>
        <a:defRPr lang="ja-JP"/>
      </a:defPPr>
      <a:lvl1pPr marL="0" algn="l" defTabSz="895327" rtl="0" eaLnBrk="1" latinLnBrk="0" hangingPunct="1">
        <a:defRPr kumimoji="1" sz="1763" kern="1200">
          <a:solidFill>
            <a:schemeClr val="tx1"/>
          </a:solidFill>
          <a:latin typeface="+mn-lt"/>
          <a:ea typeface="+mn-ea"/>
          <a:cs typeface="+mn-cs"/>
        </a:defRPr>
      </a:lvl1pPr>
      <a:lvl2pPr marL="447663" algn="l" defTabSz="895327" rtl="0" eaLnBrk="1" latinLnBrk="0" hangingPunct="1">
        <a:defRPr kumimoji="1" sz="1763" kern="1200">
          <a:solidFill>
            <a:schemeClr val="tx1"/>
          </a:solidFill>
          <a:latin typeface="+mn-lt"/>
          <a:ea typeface="+mn-ea"/>
          <a:cs typeface="+mn-cs"/>
        </a:defRPr>
      </a:lvl2pPr>
      <a:lvl3pPr marL="895327" algn="l" defTabSz="895327" rtl="0" eaLnBrk="1" latinLnBrk="0" hangingPunct="1">
        <a:defRPr kumimoji="1" sz="1763" kern="1200">
          <a:solidFill>
            <a:schemeClr val="tx1"/>
          </a:solidFill>
          <a:latin typeface="+mn-lt"/>
          <a:ea typeface="+mn-ea"/>
          <a:cs typeface="+mn-cs"/>
        </a:defRPr>
      </a:lvl3pPr>
      <a:lvl4pPr marL="1342990" algn="l" defTabSz="895327" rtl="0" eaLnBrk="1" latinLnBrk="0" hangingPunct="1">
        <a:defRPr kumimoji="1" sz="1763" kern="1200">
          <a:solidFill>
            <a:schemeClr val="tx1"/>
          </a:solidFill>
          <a:latin typeface="+mn-lt"/>
          <a:ea typeface="+mn-ea"/>
          <a:cs typeface="+mn-cs"/>
        </a:defRPr>
      </a:lvl4pPr>
      <a:lvl5pPr marL="1790653" algn="l" defTabSz="895327" rtl="0" eaLnBrk="1" latinLnBrk="0" hangingPunct="1">
        <a:defRPr kumimoji="1" sz="1763" kern="1200">
          <a:solidFill>
            <a:schemeClr val="tx1"/>
          </a:solidFill>
          <a:latin typeface="+mn-lt"/>
          <a:ea typeface="+mn-ea"/>
          <a:cs typeface="+mn-cs"/>
        </a:defRPr>
      </a:lvl5pPr>
      <a:lvl6pPr marL="2238316" algn="l" defTabSz="895327" rtl="0" eaLnBrk="1" latinLnBrk="0" hangingPunct="1">
        <a:defRPr kumimoji="1" sz="1763" kern="1200">
          <a:solidFill>
            <a:schemeClr val="tx1"/>
          </a:solidFill>
          <a:latin typeface="+mn-lt"/>
          <a:ea typeface="+mn-ea"/>
          <a:cs typeface="+mn-cs"/>
        </a:defRPr>
      </a:lvl6pPr>
      <a:lvl7pPr marL="2685980" algn="l" defTabSz="895327" rtl="0" eaLnBrk="1" latinLnBrk="0" hangingPunct="1">
        <a:defRPr kumimoji="1" sz="1763" kern="1200">
          <a:solidFill>
            <a:schemeClr val="tx1"/>
          </a:solidFill>
          <a:latin typeface="+mn-lt"/>
          <a:ea typeface="+mn-ea"/>
          <a:cs typeface="+mn-cs"/>
        </a:defRPr>
      </a:lvl7pPr>
      <a:lvl8pPr marL="3133643" algn="l" defTabSz="895327" rtl="0" eaLnBrk="1" latinLnBrk="0" hangingPunct="1">
        <a:defRPr kumimoji="1" sz="1763" kern="1200">
          <a:solidFill>
            <a:schemeClr val="tx1"/>
          </a:solidFill>
          <a:latin typeface="+mn-lt"/>
          <a:ea typeface="+mn-ea"/>
          <a:cs typeface="+mn-cs"/>
        </a:defRPr>
      </a:lvl8pPr>
      <a:lvl9pPr marL="3581306" algn="l" defTabSz="895327" rtl="0" eaLnBrk="1" latinLnBrk="0" hangingPunct="1">
        <a:defRPr kumimoji="1" sz="1763"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818" y="274954"/>
            <a:ext cx="89143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51" tIns="49775" rIns="99551" bIns="49775" numCol="1" anchor="ctr" anchorCtr="0" compatLnSpc="1">
            <a:prstTxWarp prst="textNoShape">
              <a:avLst/>
            </a:prstTxWarp>
          </a:bodyPr>
          <a:lstStyle/>
          <a:p>
            <a:pPr lvl="0"/>
            <a:r>
              <a:rPr lang="ja-JP" altLang="en-US"/>
              <a:t>マスタタイトルの書式設定</a:t>
            </a:r>
          </a:p>
        </p:txBody>
      </p:sp>
      <p:sp>
        <p:nvSpPr>
          <p:cNvPr id="4" name="日付プレースホルダ 3"/>
          <p:cNvSpPr>
            <a:spLocks noGrp="1"/>
          </p:cNvSpPr>
          <p:nvPr>
            <p:ph type="dt" sz="half" idx="2"/>
          </p:nvPr>
        </p:nvSpPr>
        <p:spPr>
          <a:xfrm>
            <a:off x="495816" y="6357038"/>
            <a:ext cx="2311350" cy="364206"/>
          </a:xfrm>
          <a:prstGeom prst="rect">
            <a:avLst/>
          </a:prstGeom>
        </p:spPr>
        <p:txBody>
          <a:bodyPr vert="horz" wrap="square" lIns="99551" tIns="49775" rIns="99551" bIns="49775" numCol="1" anchor="ctr" anchorCtr="0" compatLnSpc="1">
            <a:prstTxWarp prst="textNoShape">
              <a:avLst/>
            </a:prstTxWarp>
          </a:bodyPr>
          <a:lstStyle>
            <a:lvl1pPr eaLnBrk="1" hangingPunct="1">
              <a:defRPr sz="1179">
                <a:solidFill>
                  <a:srgbClr val="898989"/>
                </a:solidFill>
                <a:latin typeface="Calibri" panose="020F0502020204030204" pitchFamily="34" charset="0"/>
              </a:defRPr>
            </a:lvl1pPr>
          </a:lstStyle>
          <a:p>
            <a:pPr>
              <a:defRPr/>
            </a:pPr>
            <a:fld id="{B510DABF-45F7-4F7D-97A0-232E729B88B6}" type="datetime1">
              <a:rPr lang="ja-JP" altLang="en-US" smtClean="0"/>
              <a:t>2024/7/9</a:t>
            </a:fld>
            <a:endParaRPr lang="ja-JP" altLang="en-US"/>
          </a:p>
        </p:txBody>
      </p:sp>
      <p:sp>
        <p:nvSpPr>
          <p:cNvPr id="5" name="フッター プレースホルダ 4"/>
          <p:cNvSpPr>
            <a:spLocks noGrp="1"/>
          </p:cNvSpPr>
          <p:nvPr>
            <p:ph type="ftr" sz="quarter" idx="3"/>
          </p:nvPr>
        </p:nvSpPr>
        <p:spPr>
          <a:xfrm>
            <a:off x="3383900" y="6357038"/>
            <a:ext cx="3138200" cy="364206"/>
          </a:xfrm>
          <a:prstGeom prst="rect">
            <a:avLst/>
          </a:prstGeom>
        </p:spPr>
        <p:txBody>
          <a:bodyPr vert="horz" lIns="99551" tIns="49775" rIns="99551" bIns="49775" rtlCol="0" anchor="ctr"/>
          <a:lstStyle>
            <a:lvl1pPr algn="ctr" defTabSz="451360" eaLnBrk="1" fontAlgn="auto" hangingPunct="1">
              <a:spcBef>
                <a:spcPts val="0"/>
              </a:spcBef>
              <a:spcAft>
                <a:spcPts val="0"/>
              </a:spcAft>
              <a:defRPr sz="1179">
                <a:solidFill>
                  <a:schemeClr val="tx1">
                    <a:tint val="75000"/>
                  </a:schemeClr>
                </a:solidFill>
                <a:latin typeface="+mn-lt"/>
                <a:ea typeface="+mn-ea"/>
                <a:cs typeface="+mn-cs"/>
              </a:defRPr>
            </a:lvl1pPr>
          </a:lstStyle>
          <a:p>
            <a:pPr>
              <a:defRPr/>
            </a:pPr>
            <a:endParaRPr lang="ja-JP" altLang="en-US"/>
          </a:p>
        </p:txBody>
      </p:sp>
      <p:sp>
        <p:nvSpPr>
          <p:cNvPr id="6" name="スライド番号プレースホルダ 5"/>
          <p:cNvSpPr>
            <a:spLocks noGrp="1"/>
          </p:cNvSpPr>
          <p:nvPr>
            <p:ph type="sldNum" sz="quarter" idx="4"/>
          </p:nvPr>
        </p:nvSpPr>
        <p:spPr>
          <a:xfrm>
            <a:off x="7098834" y="6357038"/>
            <a:ext cx="2311350" cy="364206"/>
          </a:xfrm>
          <a:prstGeom prst="rect">
            <a:avLst/>
          </a:prstGeom>
        </p:spPr>
        <p:txBody>
          <a:bodyPr vert="horz" wrap="square" lIns="99551" tIns="49775" rIns="99551" bIns="49775" numCol="1" anchor="ctr" anchorCtr="0" compatLnSpc="1">
            <a:prstTxWarp prst="textNoShape">
              <a:avLst/>
            </a:prstTxWarp>
          </a:bodyPr>
          <a:lstStyle>
            <a:lvl1pPr algn="r" eaLnBrk="1" hangingPunct="1">
              <a:defRPr sz="1179">
                <a:solidFill>
                  <a:srgbClr val="898989"/>
                </a:solidFill>
                <a:latin typeface="Calibri" panose="020F0502020204030204" pitchFamily="34" charset="0"/>
              </a:defRPr>
            </a:lvl1pPr>
          </a:lstStyle>
          <a:p>
            <a:pPr>
              <a:defRPr/>
            </a:pPr>
            <a:fld id="{EC14C734-3C32-4B92-ABBE-60D8D1AAB512}" type="slidenum">
              <a:rPr lang="ja-JP" altLang="en-US"/>
              <a:pPr>
                <a:defRPr/>
              </a:pPr>
              <a:t>‹#›</a:t>
            </a:fld>
            <a:endParaRPr lang="ja-JP" altLang="en-US"/>
          </a:p>
        </p:txBody>
      </p:sp>
    </p:spTree>
    <p:extLst>
      <p:ext uri="{BB962C8B-B14F-4D97-AF65-F5344CB8AC3E}">
        <p14:creationId xmlns:p14="http://schemas.microsoft.com/office/powerpoint/2010/main" val="3828326315"/>
      </p:ext>
    </p:extLst>
  </p:cSld>
  <p:clrMap bg1="lt1" tx1="dk1" bg2="lt2" tx2="dk2" accent1="accent1" accent2="accent2" accent3="accent3" accent4="accent4" accent5="accent5" accent6="accent6" hlink="hlink" folHlink="folHlink"/>
  <p:sldLayoutIdLst>
    <p:sldLayoutId id="2147485784" r:id="rId1"/>
    <p:sldLayoutId id="2147486437" r:id="rId2"/>
    <p:sldLayoutId id="2147486435" r:id="rId3"/>
  </p:sldLayoutIdLst>
  <p:hf hdr="0" ftr="0" dt="0"/>
  <p:txStyles>
    <p:titleStyle>
      <a:lvl1pPr algn="ctr" defTabSz="450576" rtl="0" eaLnBrk="0" fontAlgn="base" hangingPunct="0">
        <a:spcBef>
          <a:spcPct val="0"/>
        </a:spcBef>
        <a:spcAft>
          <a:spcPct val="0"/>
        </a:spcAft>
        <a:defRPr kumimoji="1" sz="4353" kern="1200">
          <a:solidFill>
            <a:schemeClr val="tx1"/>
          </a:solidFill>
          <a:latin typeface="Meiryo Bold"/>
          <a:ea typeface="Meiryo Bold"/>
          <a:cs typeface="Meiryo Bold"/>
        </a:defRPr>
      </a:lvl1pPr>
      <a:lvl2pPr algn="ctr" defTabSz="450576" rtl="0" eaLnBrk="0" fontAlgn="base" hangingPunct="0">
        <a:spcBef>
          <a:spcPct val="0"/>
        </a:spcBef>
        <a:spcAft>
          <a:spcPct val="0"/>
        </a:spcAft>
        <a:defRPr kumimoji="1" sz="4353">
          <a:solidFill>
            <a:schemeClr val="tx1"/>
          </a:solidFill>
          <a:latin typeface="Meiryo Bold" charset="-128"/>
          <a:ea typeface="Meiryo Bold" charset="-128"/>
          <a:cs typeface="Meiryo Bold" charset="-128"/>
        </a:defRPr>
      </a:lvl2pPr>
      <a:lvl3pPr algn="ctr" defTabSz="450576" rtl="0" eaLnBrk="0" fontAlgn="base" hangingPunct="0">
        <a:spcBef>
          <a:spcPct val="0"/>
        </a:spcBef>
        <a:spcAft>
          <a:spcPct val="0"/>
        </a:spcAft>
        <a:defRPr kumimoji="1" sz="4353">
          <a:solidFill>
            <a:schemeClr val="tx1"/>
          </a:solidFill>
          <a:latin typeface="Meiryo Bold" charset="-128"/>
          <a:ea typeface="Meiryo Bold" charset="-128"/>
          <a:cs typeface="Meiryo Bold" charset="-128"/>
        </a:defRPr>
      </a:lvl3pPr>
      <a:lvl4pPr algn="ctr" defTabSz="450576" rtl="0" eaLnBrk="0" fontAlgn="base" hangingPunct="0">
        <a:spcBef>
          <a:spcPct val="0"/>
        </a:spcBef>
        <a:spcAft>
          <a:spcPct val="0"/>
        </a:spcAft>
        <a:defRPr kumimoji="1" sz="4353">
          <a:solidFill>
            <a:schemeClr val="tx1"/>
          </a:solidFill>
          <a:latin typeface="Meiryo Bold" charset="-128"/>
          <a:ea typeface="Meiryo Bold" charset="-128"/>
          <a:cs typeface="Meiryo Bold" charset="-128"/>
        </a:defRPr>
      </a:lvl4pPr>
      <a:lvl5pPr algn="ctr" defTabSz="450576" rtl="0" eaLnBrk="0" fontAlgn="base" hangingPunct="0">
        <a:spcBef>
          <a:spcPct val="0"/>
        </a:spcBef>
        <a:spcAft>
          <a:spcPct val="0"/>
        </a:spcAft>
        <a:defRPr kumimoji="1" sz="4353">
          <a:solidFill>
            <a:schemeClr val="tx1"/>
          </a:solidFill>
          <a:latin typeface="Meiryo Bold" charset="-128"/>
          <a:ea typeface="Meiryo Bold" charset="-128"/>
          <a:cs typeface="Meiryo Bold" charset="-128"/>
        </a:defRPr>
      </a:lvl5pPr>
      <a:lvl6pPr marL="451360" algn="ctr" defTabSz="451360" rtl="0" fontAlgn="base">
        <a:spcBef>
          <a:spcPct val="0"/>
        </a:spcBef>
        <a:spcAft>
          <a:spcPct val="0"/>
        </a:spcAft>
        <a:defRPr kumimoji="1" sz="4353">
          <a:solidFill>
            <a:schemeClr val="tx1"/>
          </a:solidFill>
          <a:latin typeface="Meiryo Bold" charset="-128"/>
          <a:ea typeface="Meiryo Bold" charset="-128"/>
          <a:cs typeface="Meiryo Bold" charset="-128"/>
        </a:defRPr>
      </a:lvl6pPr>
      <a:lvl7pPr marL="902720" algn="ctr" defTabSz="451360" rtl="0" fontAlgn="base">
        <a:spcBef>
          <a:spcPct val="0"/>
        </a:spcBef>
        <a:spcAft>
          <a:spcPct val="0"/>
        </a:spcAft>
        <a:defRPr kumimoji="1" sz="4353">
          <a:solidFill>
            <a:schemeClr val="tx1"/>
          </a:solidFill>
          <a:latin typeface="Meiryo Bold" charset="-128"/>
          <a:ea typeface="Meiryo Bold" charset="-128"/>
          <a:cs typeface="Meiryo Bold" charset="-128"/>
        </a:defRPr>
      </a:lvl7pPr>
      <a:lvl8pPr marL="1354082" algn="ctr" defTabSz="451360" rtl="0" fontAlgn="base">
        <a:spcBef>
          <a:spcPct val="0"/>
        </a:spcBef>
        <a:spcAft>
          <a:spcPct val="0"/>
        </a:spcAft>
        <a:defRPr kumimoji="1" sz="4353">
          <a:solidFill>
            <a:schemeClr val="tx1"/>
          </a:solidFill>
          <a:latin typeface="Meiryo Bold" charset="-128"/>
          <a:ea typeface="Meiryo Bold" charset="-128"/>
          <a:cs typeface="Meiryo Bold" charset="-128"/>
        </a:defRPr>
      </a:lvl8pPr>
      <a:lvl9pPr marL="1805442" algn="ctr" defTabSz="451360" rtl="0" fontAlgn="base">
        <a:spcBef>
          <a:spcPct val="0"/>
        </a:spcBef>
        <a:spcAft>
          <a:spcPct val="0"/>
        </a:spcAft>
        <a:defRPr kumimoji="1" sz="4353">
          <a:solidFill>
            <a:schemeClr val="tx1"/>
          </a:solidFill>
          <a:latin typeface="Meiryo Bold" charset="-128"/>
          <a:ea typeface="Meiryo Bold" charset="-128"/>
          <a:cs typeface="Meiryo Bold" charset="-128"/>
        </a:defRPr>
      </a:lvl9pPr>
    </p:titleStyle>
    <p:bodyStyle>
      <a:lvl1pPr marL="338292" indent="-338292" algn="l" defTabSz="450576" rtl="0" eaLnBrk="0" fontAlgn="base" hangingPunct="0">
        <a:spcBef>
          <a:spcPct val="20000"/>
        </a:spcBef>
        <a:spcAft>
          <a:spcPct val="0"/>
        </a:spcAft>
        <a:buFont typeface="Arial" panose="020B0604020202020204" pitchFamily="34" charset="0"/>
        <a:buChar char="•"/>
        <a:defRPr kumimoji="1" sz="3718" kern="1200">
          <a:solidFill>
            <a:schemeClr val="tx1"/>
          </a:solidFill>
          <a:latin typeface="+mn-lt"/>
          <a:ea typeface="+mn-ea"/>
          <a:cs typeface="ＭＳ Ｐゴシック" charset="-128"/>
        </a:defRPr>
      </a:lvl1pPr>
      <a:lvl2pPr marL="732725" indent="-280710" algn="l" defTabSz="450576" rtl="0" eaLnBrk="0" fontAlgn="base" hangingPunct="0">
        <a:spcBef>
          <a:spcPct val="20000"/>
        </a:spcBef>
        <a:spcAft>
          <a:spcPct val="0"/>
        </a:spcAft>
        <a:buFont typeface="Arial" panose="020B0604020202020204" pitchFamily="34" charset="0"/>
        <a:buChar char="–"/>
        <a:defRPr kumimoji="1" sz="2720" kern="1200">
          <a:solidFill>
            <a:schemeClr val="tx1"/>
          </a:solidFill>
          <a:latin typeface="+mn-lt"/>
          <a:ea typeface="+mn-ea"/>
          <a:cs typeface="+mn-cs"/>
        </a:defRPr>
      </a:lvl2pPr>
      <a:lvl3pPr marL="1127157" indent="-224568" algn="l" defTabSz="450576" rtl="0" eaLnBrk="0" fontAlgn="base" hangingPunct="0">
        <a:spcBef>
          <a:spcPct val="20000"/>
        </a:spcBef>
        <a:spcAft>
          <a:spcPct val="0"/>
        </a:spcAft>
        <a:buFont typeface="Arial" panose="020B0604020202020204" pitchFamily="34" charset="0"/>
        <a:buChar char="•"/>
        <a:defRPr kumimoji="1" sz="2358" kern="1200">
          <a:solidFill>
            <a:schemeClr val="tx1"/>
          </a:solidFill>
          <a:latin typeface="+mn-lt"/>
          <a:ea typeface="+mn-ea"/>
          <a:cs typeface="+mn-cs"/>
        </a:defRPr>
      </a:lvl3pPr>
      <a:lvl4pPr marL="1579172" indent="-224568" algn="l" defTabSz="450576" rtl="0" eaLnBrk="0" fontAlgn="base" hangingPunct="0">
        <a:spcBef>
          <a:spcPct val="20000"/>
        </a:spcBef>
        <a:spcAft>
          <a:spcPct val="0"/>
        </a:spcAft>
        <a:buFont typeface="Arial" panose="020B0604020202020204" pitchFamily="34" charset="0"/>
        <a:buChar char="–"/>
        <a:defRPr kumimoji="1" sz="1995" kern="1200">
          <a:solidFill>
            <a:schemeClr val="tx1"/>
          </a:solidFill>
          <a:latin typeface="+mn-lt"/>
          <a:ea typeface="+mn-ea"/>
          <a:cs typeface="+mn-cs"/>
        </a:defRPr>
      </a:lvl4pPr>
      <a:lvl5pPr marL="2029747" indent="-224568" algn="l" defTabSz="450576" rtl="0" eaLnBrk="0" fontAlgn="base" hangingPunct="0">
        <a:spcBef>
          <a:spcPct val="20000"/>
        </a:spcBef>
        <a:spcAft>
          <a:spcPct val="0"/>
        </a:spcAft>
        <a:buFont typeface="Arial" panose="020B0604020202020204" pitchFamily="34" charset="0"/>
        <a:buChar char="»"/>
        <a:defRPr kumimoji="1" sz="1995" kern="1200">
          <a:solidFill>
            <a:schemeClr val="tx1"/>
          </a:solidFill>
          <a:latin typeface="+mn-lt"/>
          <a:ea typeface="+mn-ea"/>
          <a:cs typeface="+mn-cs"/>
        </a:defRPr>
      </a:lvl5pPr>
      <a:lvl6pPr marL="2482482" indent="-225681" algn="l" defTabSz="451360" rtl="0" eaLnBrk="1" latinLnBrk="0" hangingPunct="1">
        <a:spcBef>
          <a:spcPct val="20000"/>
        </a:spcBef>
        <a:buFont typeface="Arial"/>
        <a:buChar char="•"/>
        <a:defRPr kumimoji="1" sz="1995" kern="1200">
          <a:solidFill>
            <a:schemeClr val="tx1"/>
          </a:solidFill>
          <a:latin typeface="+mn-lt"/>
          <a:ea typeface="+mn-ea"/>
          <a:cs typeface="+mn-cs"/>
        </a:defRPr>
      </a:lvl6pPr>
      <a:lvl7pPr marL="2933843" indent="-225681" algn="l" defTabSz="451360" rtl="0" eaLnBrk="1" latinLnBrk="0" hangingPunct="1">
        <a:spcBef>
          <a:spcPct val="20000"/>
        </a:spcBef>
        <a:buFont typeface="Arial"/>
        <a:buChar char="•"/>
        <a:defRPr kumimoji="1" sz="1995" kern="1200">
          <a:solidFill>
            <a:schemeClr val="tx1"/>
          </a:solidFill>
          <a:latin typeface="+mn-lt"/>
          <a:ea typeface="+mn-ea"/>
          <a:cs typeface="+mn-cs"/>
        </a:defRPr>
      </a:lvl7pPr>
      <a:lvl8pPr marL="3385202" indent="-225681" algn="l" defTabSz="451360" rtl="0" eaLnBrk="1" latinLnBrk="0" hangingPunct="1">
        <a:spcBef>
          <a:spcPct val="20000"/>
        </a:spcBef>
        <a:buFont typeface="Arial"/>
        <a:buChar char="•"/>
        <a:defRPr kumimoji="1" sz="1995" kern="1200">
          <a:solidFill>
            <a:schemeClr val="tx1"/>
          </a:solidFill>
          <a:latin typeface="+mn-lt"/>
          <a:ea typeface="+mn-ea"/>
          <a:cs typeface="+mn-cs"/>
        </a:defRPr>
      </a:lvl8pPr>
      <a:lvl9pPr marL="3836564" indent="-225681" algn="l" defTabSz="451360" rtl="0" eaLnBrk="1" latinLnBrk="0" hangingPunct="1">
        <a:spcBef>
          <a:spcPct val="20000"/>
        </a:spcBef>
        <a:buFont typeface="Arial"/>
        <a:buChar char="•"/>
        <a:defRPr kumimoji="1" sz="1995" kern="1200">
          <a:solidFill>
            <a:schemeClr val="tx1"/>
          </a:solidFill>
          <a:latin typeface="+mn-lt"/>
          <a:ea typeface="+mn-ea"/>
          <a:cs typeface="+mn-cs"/>
        </a:defRPr>
      </a:lvl9pPr>
    </p:bodyStyle>
    <p:otherStyle>
      <a:defPPr>
        <a:defRPr lang="ja-JP"/>
      </a:defPPr>
      <a:lvl1pPr marL="0" algn="l" defTabSz="451360" rtl="0" eaLnBrk="1" latinLnBrk="0" hangingPunct="1">
        <a:defRPr kumimoji="1" sz="1815" kern="1200">
          <a:solidFill>
            <a:schemeClr val="tx1"/>
          </a:solidFill>
          <a:latin typeface="+mn-lt"/>
          <a:ea typeface="+mn-ea"/>
          <a:cs typeface="+mn-cs"/>
        </a:defRPr>
      </a:lvl1pPr>
      <a:lvl2pPr marL="451360" algn="l" defTabSz="451360" rtl="0" eaLnBrk="1" latinLnBrk="0" hangingPunct="1">
        <a:defRPr kumimoji="1" sz="1815" kern="1200">
          <a:solidFill>
            <a:schemeClr val="tx1"/>
          </a:solidFill>
          <a:latin typeface="+mn-lt"/>
          <a:ea typeface="+mn-ea"/>
          <a:cs typeface="+mn-cs"/>
        </a:defRPr>
      </a:lvl2pPr>
      <a:lvl3pPr marL="902720" algn="l" defTabSz="451360" rtl="0" eaLnBrk="1" latinLnBrk="0" hangingPunct="1">
        <a:defRPr kumimoji="1" sz="1815" kern="1200">
          <a:solidFill>
            <a:schemeClr val="tx1"/>
          </a:solidFill>
          <a:latin typeface="+mn-lt"/>
          <a:ea typeface="+mn-ea"/>
          <a:cs typeface="+mn-cs"/>
        </a:defRPr>
      </a:lvl3pPr>
      <a:lvl4pPr marL="1354082" algn="l" defTabSz="451360" rtl="0" eaLnBrk="1" latinLnBrk="0" hangingPunct="1">
        <a:defRPr kumimoji="1" sz="1815" kern="1200">
          <a:solidFill>
            <a:schemeClr val="tx1"/>
          </a:solidFill>
          <a:latin typeface="+mn-lt"/>
          <a:ea typeface="+mn-ea"/>
          <a:cs typeface="+mn-cs"/>
        </a:defRPr>
      </a:lvl4pPr>
      <a:lvl5pPr marL="1805442" algn="l" defTabSz="451360" rtl="0" eaLnBrk="1" latinLnBrk="0" hangingPunct="1">
        <a:defRPr kumimoji="1" sz="1815" kern="1200">
          <a:solidFill>
            <a:schemeClr val="tx1"/>
          </a:solidFill>
          <a:latin typeface="+mn-lt"/>
          <a:ea typeface="+mn-ea"/>
          <a:cs typeface="+mn-cs"/>
        </a:defRPr>
      </a:lvl5pPr>
      <a:lvl6pPr marL="2256802" algn="l" defTabSz="451360" rtl="0" eaLnBrk="1" latinLnBrk="0" hangingPunct="1">
        <a:defRPr kumimoji="1" sz="1815" kern="1200">
          <a:solidFill>
            <a:schemeClr val="tx1"/>
          </a:solidFill>
          <a:latin typeface="+mn-lt"/>
          <a:ea typeface="+mn-ea"/>
          <a:cs typeface="+mn-cs"/>
        </a:defRPr>
      </a:lvl6pPr>
      <a:lvl7pPr marL="2708162" algn="l" defTabSz="451360" rtl="0" eaLnBrk="1" latinLnBrk="0" hangingPunct="1">
        <a:defRPr kumimoji="1" sz="1815" kern="1200">
          <a:solidFill>
            <a:schemeClr val="tx1"/>
          </a:solidFill>
          <a:latin typeface="+mn-lt"/>
          <a:ea typeface="+mn-ea"/>
          <a:cs typeface="+mn-cs"/>
        </a:defRPr>
      </a:lvl7pPr>
      <a:lvl8pPr marL="3159522" algn="l" defTabSz="451360" rtl="0" eaLnBrk="1" latinLnBrk="0" hangingPunct="1">
        <a:defRPr kumimoji="1" sz="1815" kern="1200">
          <a:solidFill>
            <a:schemeClr val="tx1"/>
          </a:solidFill>
          <a:latin typeface="+mn-lt"/>
          <a:ea typeface="+mn-ea"/>
          <a:cs typeface="+mn-cs"/>
        </a:defRPr>
      </a:lvl8pPr>
      <a:lvl9pPr marL="3610883" algn="l" defTabSz="451360" rtl="0" eaLnBrk="1" latinLnBrk="0" hangingPunct="1">
        <a:defRPr kumimoji="1" sz="1815"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816" y="274954"/>
            <a:ext cx="89143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51" tIns="49775" rIns="99551" bIns="49775" numCol="1" anchor="ctr" anchorCtr="0" compatLnSpc="1">
            <a:prstTxWarp prst="textNoShape">
              <a:avLst/>
            </a:prstTxWarp>
          </a:bodyPr>
          <a:lstStyle/>
          <a:p>
            <a:pPr lvl="0"/>
            <a:r>
              <a:rPr lang="ja-JP" altLang="en-US"/>
              <a:t>マスタタイトルの書式設定</a:t>
            </a:r>
          </a:p>
        </p:txBody>
      </p:sp>
      <p:sp>
        <p:nvSpPr>
          <p:cNvPr id="4" name="日付プレースホルダ 3"/>
          <p:cNvSpPr>
            <a:spLocks noGrp="1"/>
          </p:cNvSpPr>
          <p:nvPr>
            <p:ph type="dt" sz="half" idx="2"/>
          </p:nvPr>
        </p:nvSpPr>
        <p:spPr>
          <a:xfrm>
            <a:off x="495816" y="6357038"/>
            <a:ext cx="2311351" cy="364205"/>
          </a:xfrm>
          <a:prstGeom prst="rect">
            <a:avLst/>
          </a:prstGeom>
        </p:spPr>
        <p:txBody>
          <a:bodyPr vert="horz" wrap="square" lIns="99551" tIns="49775" rIns="99551" bIns="49775" numCol="1" anchor="ctr" anchorCtr="0" compatLnSpc="1">
            <a:prstTxWarp prst="textNoShape">
              <a:avLst/>
            </a:prstTxWarp>
          </a:bodyPr>
          <a:lstStyle>
            <a:lvl1pPr eaLnBrk="1" hangingPunct="1">
              <a:defRPr sz="1178">
                <a:solidFill>
                  <a:srgbClr val="898989"/>
                </a:solidFill>
                <a:latin typeface="Calibri" panose="020F0502020204030204" pitchFamily="34" charset="0"/>
              </a:defRPr>
            </a:lvl1pPr>
          </a:lstStyle>
          <a:p>
            <a:pPr>
              <a:defRPr/>
            </a:pPr>
            <a:fld id="{D4D67617-67C4-45F8-A805-C7B123F7E6CF}" type="datetime1">
              <a:rPr lang="ja-JP" altLang="en-US" smtClean="0"/>
              <a:t>2024/7/9</a:t>
            </a:fld>
            <a:endParaRPr lang="ja-JP" altLang="en-US"/>
          </a:p>
        </p:txBody>
      </p:sp>
      <p:sp>
        <p:nvSpPr>
          <p:cNvPr id="5" name="フッター プレースホルダ 4"/>
          <p:cNvSpPr>
            <a:spLocks noGrp="1"/>
          </p:cNvSpPr>
          <p:nvPr>
            <p:ph type="ftr" sz="quarter" idx="3"/>
          </p:nvPr>
        </p:nvSpPr>
        <p:spPr>
          <a:xfrm>
            <a:off x="3383900" y="6357038"/>
            <a:ext cx="3138200" cy="364205"/>
          </a:xfrm>
          <a:prstGeom prst="rect">
            <a:avLst/>
          </a:prstGeom>
        </p:spPr>
        <p:txBody>
          <a:bodyPr vert="horz" lIns="99551" tIns="49775" rIns="99551" bIns="49775" rtlCol="0" anchor="ctr"/>
          <a:lstStyle>
            <a:lvl1pPr algn="ctr" defTabSz="451382" eaLnBrk="1" fontAlgn="auto" hangingPunct="1">
              <a:spcBef>
                <a:spcPts val="0"/>
              </a:spcBef>
              <a:spcAft>
                <a:spcPts val="0"/>
              </a:spcAft>
              <a:defRPr sz="1178">
                <a:solidFill>
                  <a:schemeClr val="tx1">
                    <a:tint val="75000"/>
                  </a:schemeClr>
                </a:solidFill>
                <a:latin typeface="+mn-lt"/>
                <a:ea typeface="+mn-ea"/>
                <a:cs typeface="+mn-cs"/>
              </a:defRPr>
            </a:lvl1pPr>
          </a:lstStyle>
          <a:p>
            <a:pPr>
              <a:defRPr/>
            </a:pPr>
            <a:endParaRPr lang="ja-JP" altLang="en-US"/>
          </a:p>
        </p:txBody>
      </p:sp>
      <p:sp>
        <p:nvSpPr>
          <p:cNvPr id="6" name="スライド番号プレースホルダ 5"/>
          <p:cNvSpPr>
            <a:spLocks noGrp="1"/>
          </p:cNvSpPr>
          <p:nvPr>
            <p:ph type="sldNum" sz="quarter" idx="4"/>
          </p:nvPr>
        </p:nvSpPr>
        <p:spPr>
          <a:xfrm>
            <a:off x="7098834" y="6357038"/>
            <a:ext cx="2311351" cy="364205"/>
          </a:xfrm>
          <a:prstGeom prst="rect">
            <a:avLst/>
          </a:prstGeom>
        </p:spPr>
        <p:txBody>
          <a:bodyPr vert="horz" wrap="square" lIns="99551" tIns="49775" rIns="99551" bIns="49775" numCol="1" anchor="ctr" anchorCtr="0" compatLnSpc="1">
            <a:prstTxWarp prst="textNoShape">
              <a:avLst/>
            </a:prstTxWarp>
          </a:bodyPr>
          <a:lstStyle>
            <a:lvl1pPr algn="r" eaLnBrk="1" hangingPunct="1">
              <a:defRPr sz="1178">
                <a:solidFill>
                  <a:srgbClr val="898989"/>
                </a:solidFill>
                <a:latin typeface="Calibri" panose="020F0502020204030204" pitchFamily="34" charset="0"/>
              </a:defRPr>
            </a:lvl1pPr>
          </a:lstStyle>
          <a:p>
            <a:pPr>
              <a:defRPr/>
            </a:pPr>
            <a:fld id="{5E4B9717-188A-4610-8B9E-F419F2B6ECBA}"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536" r:id="rId1"/>
  </p:sldLayoutIdLst>
  <p:hf hdr="0" ftr="0" dt="0"/>
  <p:txStyles>
    <p:titleStyle>
      <a:lvl1pPr algn="ctr" defTabSz="496689" rtl="0" eaLnBrk="1" fontAlgn="base" hangingPunct="1">
        <a:spcBef>
          <a:spcPct val="0"/>
        </a:spcBef>
        <a:spcAft>
          <a:spcPct val="0"/>
        </a:spcAft>
        <a:defRPr kumimoji="1" sz="4798" kern="1200">
          <a:solidFill>
            <a:schemeClr val="tx1"/>
          </a:solidFill>
          <a:latin typeface="Meiryo Bold"/>
          <a:ea typeface="Meiryo Bold"/>
          <a:cs typeface="Meiryo Bold"/>
        </a:defRPr>
      </a:lvl1pPr>
      <a:lvl2pPr algn="ctr" defTabSz="496689"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2pPr>
      <a:lvl3pPr algn="ctr" defTabSz="496689"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3pPr>
      <a:lvl4pPr algn="ctr" defTabSz="496689"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4pPr>
      <a:lvl5pPr algn="ctr" defTabSz="496689"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5pPr>
      <a:lvl6pPr marL="497555" algn="ctr" defTabSz="497555"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6pPr>
      <a:lvl7pPr marL="995109" algn="ctr" defTabSz="497555"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7pPr>
      <a:lvl8pPr marL="1492664" algn="ctr" defTabSz="497555"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8pPr>
      <a:lvl9pPr marL="1990219" algn="ctr" defTabSz="497555"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9pPr>
    </p:titleStyle>
    <p:bodyStyle>
      <a:lvl1pPr marL="372914" indent="-372914" algn="l" defTabSz="496689" rtl="0" eaLnBrk="1" fontAlgn="base" hangingPunct="1">
        <a:spcBef>
          <a:spcPct val="20000"/>
        </a:spcBef>
        <a:spcAft>
          <a:spcPct val="0"/>
        </a:spcAft>
        <a:buFont typeface="Arial" panose="020B0604020202020204" pitchFamily="34" charset="0"/>
        <a:buChar char="•"/>
        <a:defRPr kumimoji="1" sz="4098" kern="1200">
          <a:solidFill>
            <a:schemeClr val="tx1"/>
          </a:solidFill>
          <a:latin typeface="+mn-lt"/>
          <a:ea typeface="+mn-ea"/>
          <a:cs typeface="ＭＳ Ｐゴシック" charset="-128"/>
        </a:defRPr>
      </a:lvl1pPr>
      <a:lvl2pPr marL="807715" indent="-309439" algn="l" defTabSz="496689" rtl="0" eaLnBrk="1" fontAlgn="base" hangingPunct="1">
        <a:spcBef>
          <a:spcPct val="20000"/>
        </a:spcBef>
        <a:spcAft>
          <a:spcPct val="0"/>
        </a:spcAft>
        <a:buFont typeface="Arial" panose="020B0604020202020204" pitchFamily="34" charset="0"/>
        <a:buChar char="–"/>
        <a:defRPr kumimoji="1" sz="2999" kern="1200">
          <a:solidFill>
            <a:schemeClr val="tx1"/>
          </a:solidFill>
          <a:latin typeface="+mn-lt"/>
          <a:ea typeface="+mn-ea"/>
          <a:cs typeface="+mn-cs"/>
        </a:defRPr>
      </a:lvl2pPr>
      <a:lvl3pPr marL="1242516" indent="-247551" algn="l" defTabSz="496689" rtl="0" eaLnBrk="1" fontAlgn="base" hangingPunct="1">
        <a:spcBef>
          <a:spcPct val="20000"/>
        </a:spcBef>
        <a:spcAft>
          <a:spcPct val="0"/>
        </a:spcAft>
        <a:buFont typeface="Arial" panose="020B0604020202020204" pitchFamily="34" charset="0"/>
        <a:buChar char="•"/>
        <a:defRPr kumimoji="1" sz="2599" kern="1200">
          <a:solidFill>
            <a:schemeClr val="tx1"/>
          </a:solidFill>
          <a:latin typeface="+mn-lt"/>
          <a:ea typeface="+mn-ea"/>
          <a:cs typeface="+mn-cs"/>
        </a:defRPr>
      </a:lvl3pPr>
      <a:lvl4pPr marL="1740791" indent="-247551" algn="l" defTabSz="496689" rtl="0" eaLnBrk="1" fontAlgn="base" hangingPunct="1">
        <a:spcBef>
          <a:spcPct val="20000"/>
        </a:spcBef>
        <a:spcAft>
          <a:spcPct val="0"/>
        </a:spcAft>
        <a:buFont typeface="Arial" panose="020B0604020202020204" pitchFamily="34" charset="0"/>
        <a:buChar char="–"/>
        <a:defRPr kumimoji="1" sz="2199" kern="1200">
          <a:solidFill>
            <a:schemeClr val="tx1"/>
          </a:solidFill>
          <a:latin typeface="+mn-lt"/>
          <a:ea typeface="+mn-ea"/>
          <a:cs typeface="+mn-cs"/>
        </a:defRPr>
      </a:lvl4pPr>
      <a:lvl5pPr marL="2237480" indent="-247551" algn="l" defTabSz="496689" rtl="0" eaLnBrk="1" fontAlgn="base" hangingPunct="1">
        <a:spcBef>
          <a:spcPct val="20000"/>
        </a:spcBef>
        <a:spcAft>
          <a:spcPct val="0"/>
        </a:spcAft>
        <a:buFont typeface="Arial" panose="020B0604020202020204" pitchFamily="34" charset="0"/>
        <a:buChar char="»"/>
        <a:defRPr kumimoji="1" sz="2199" kern="1200">
          <a:solidFill>
            <a:schemeClr val="tx1"/>
          </a:solidFill>
          <a:latin typeface="+mn-lt"/>
          <a:ea typeface="+mn-ea"/>
          <a:cs typeface="+mn-cs"/>
        </a:defRPr>
      </a:lvl5pPr>
      <a:lvl6pPr marL="2736550" indent="-248777" algn="l" defTabSz="497555" rtl="0" eaLnBrk="1" latinLnBrk="0" hangingPunct="1">
        <a:spcBef>
          <a:spcPct val="20000"/>
        </a:spcBef>
        <a:buFont typeface="Arial"/>
        <a:buChar char="•"/>
        <a:defRPr kumimoji="1" sz="2199" kern="1200">
          <a:solidFill>
            <a:schemeClr val="tx1"/>
          </a:solidFill>
          <a:latin typeface="+mn-lt"/>
          <a:ea typeface="+mn-ea"/>
          <a:cs typeface="+mn-cs"/>
        </a:defRPr>
      </a:lvl6pPr>
      <a:lvl7pPr marL="3234105" indent="-248777" algn="l" defTabSz="497555" rtl="0" eaLnBrk="1" latinLnBrk="0" hangingPunct="1">
        <a:spcBef>
          <a:spcPct val="20000"/>
        </a:spcBef>
        <a:buFont typeface="Arial"/>
        <a:buChar char="•"/>
        <a:defRPr kumimoji="1" sz="2199" kern="1200">
          <a:solidFill>
            <a:schemeClr val="tx1"/>
          </a:solidFill>
          <a:latin typeface="+mn-lt"/>
          <a:ea typeface="+mn-ea"/>
          <a:cs typeface="+mn-cs"/>
        </a:defRPr>
      </a:lvl7pPr>
      <a:lvl8pPr marL="3731659" indent="-248777" algn="l" defTabSz="497555" rtl="0" eaLnBrk="1" latinLnBrk="0" hangingPunct="1">
        <a:spcBef>
          <a:spcPct val="20000"/>
        </a:spcBef>
        <a:buFont typeface="Arial"/>
        <a:buChar char="•"/>
        <a:defRPr kumimoji="1" sz="2199" kern="1200">
          <a:solidFill>
            <a:schemeClr val="tx1"/>
          </a:solidFill>
          <a:latin typeface="+mn-lt"/>
          <a:ea typeface="+mn-ea"/>
          <a:cs typeface="+mn-cs"/>
        </a:defRPr>
      </a:lvl8pPr>
      <a:lvl9pPr marL="4229214" indent="-248777" algn="l" defTabSz="497555" rtl="0" eaLnBrk="1" latinLnBrk="0" hangingPunct="1">
        <a:spcBef>
          <a:spcPct val="20000"/>
        </a:spcBef>
        <a:buFont typeface="Arial"/>
        <a:buChar char="•"/>
        <a:defRPr kumimoji="1" sz="2199" kern="1200">
          <a:solidFill>
            <a:schemeClr val="tx1"/>
          </a:solidFill>
          <a:latin typeface="+mn-lt"/>
          <a:ea typeface="+mn-ea"/>
          <a:cs typeface="+mn-cs"/>
        </a:defRPr>
      </a:lvl9pPr>
    </p:bodyStyle>
    <p:otherStyle>
      <a:defPPr>
        <a:defRPr lang="ja-JP"/>
      </a:defPPr>
      <a:lvl1pPr marL="0" algn="l" defTabSz="497555" rtl="0" eaLnBrk="1" latinLnBrk="0" hangingPunct="1">
        <a:defRPr kumimoji="1" sz="1999" kern="1200">
          <a:solidFill>
            <a:schemeClr val="tx1"/>
          </a:solidFill>
          <a:latin typeface="+mn-lt"/>
          <a:ea typeface="+mn-ea"/>
          <a:cs typeface="+mn-cs"/>
        </a:defRPr>
      </a:lvl1pPr>
      <a:lvl2pPr marL="497555" algn="l" defTabSz="497555" rtl="0" eaLnBrk="1" latinLnBrk="0" hangingPunct="1">
        <a:defRPr kumimoji="1" sz="1999" kern="1200">
          <a:solidFill>
            <a:schemeClr val="tx1"/>
          </a:solidFill>
          <a:latin typeface="+mn-lt"/>
          <a:ea typeface="+mn-ea"/>
          <a:cs typeface="+mn-cs"/>
        </a:defRPr>
      </a:lvl2pPr>
      <a:lvl3pPr marL="995109" algn="l" defTabSz="497555" rtl="0" eaLnBrk="1" latinLnBrk="0" hangingPunct="1">
        <a:defRPr kumimoji="1" sz="1999" kern="1200">
          <a:solidFill>
            <a:schemeClr val="tx1"/>
          </a:solidFill>
          <a:latin typeface="+mn-lt"/>
          <a:ea typeface="+mn-ea"/>
          <a:cs typeface="+mn-cs"/>
        </a:defRPr>
      </a:lvl3pPr>
      <a:lvl4pPr marL="1492664" algn="l" defTabSz="497555" rtl="0" eaLnBrk="1" latinLnBrk="0" hangingPunct="1">
        <a:defRPr kumimoji="1" sz="1999" kern="1200">
          <a:solidFill>
            <a:schemeClr val="tx1"/>
          </a:solidFill>
          <a:latin typeface="+mn-lt"/>
          <a:ea typeface="+mn-ea"/>
          <a:cs typeface="+mn-cs"/>
        </a:defRPr>
      </a:lvl4pPr>
      <a:lvl5pPr marL="1990219" algn="l" defTabSz="497555" rtl="0" eaLnBrk="1" latinLnBrk="0" hangingPunct="1">
        <a:defRPr kumimoji="1" sz="1999" kern="1200">
          <a:solidFill>
            <a:schemeClr val="tx1"/>
          </a:solidFill>
          <a:latin typeface="+mn-lt"/>
          <a:ea typeface="+mn-ea"/>
          <a:cs typeface="+mn-cs"/>
        </a:defRPr>
      </a:lvl5pPr>
      <a:lvl6pPr marL="2487772" algn="l" defTabSz="497555" rtl="0" eaLnBrk="1" latinLnBrk="0" hangingPunct="1">
        <a:defRPr kumimoji="1" sz="1999" kern="1200">
          <a:solidFill>
            <a:schemeClr val="tx1"/>
          </a:solidFill>
          <a:latin typeface="+mn-lt"/>
          <a:ea typeface="+mn-ea"/>
          <a:cs typeface="+mn-cs"/>
        </a:defRPr>
      </a:lvl6pPr>
      <a:lvl7pPr marL="2985327" algn="l" defTabSz="497555" rtl="0" eaLnBrk="1" latinLnBrk="0" hangingPunct="1">
        <a:defRPr kumimoji="1" sz="1999" kern="1200">
          <a:solidFill>
            <a:schemeClr val="tx1"/>
          </a:solidFill>
          <a:latin typeface="+mn-lt"/>
          <a:ea typeface="+mn-ea"/>
          <a:cs typeface="+mn-cs"/>
        </a:defRPr>
      </a:lvl7pPr>
      <a:lvl8pPr marL="3482881" algn="l" defTabSz="497555" rtl="0" eaLnBrk="1" latinLnBrk="0" hangingPunct="1">
        <a:defRPr kumimoji="1" sz="1999" kern="1200">
          <a:solidFill>
            <a:schemeClr val="tx1"/>
          </a:solidFill>
          <a:latin typeface="+mn-lt"/>
          <a:ea typeface="+mn-ea"/>
          <a:cs typeface="+mn-cs"/>
        </a:defRPr>
      </a:lvl8pPr>
      <a:lvl9pPr marL="3980436" algn="l" defTabSz="497555" rtl="0" eaLnBrk="1" latinLnBrk="0" hangingPunct="1">
        <a:defRPr kumimoji="1" sz="1999" kern="1200">
          <a:solidFill>
            <a:schemeClr val="tx1"/>
          </a:solidFill>
          <a:latin typeface="+mn-lt"/>
          <a:ea typeface="+mn-ea"/>
          <a:cs typeface="+mn-cs"/>
        </a:defRPr>
      </a:lvl9pPr>
    </p:otherStyle>
  </p:txStyles>
</p:sldMaster>
</file>

<file path=ppt/slides/_rels/slide1.xml.rels><?xml version="1.0" encoding="UTF-8" standalone="no"?><Relationships xmlns="http://schemas.openxmlformats.org/package/2006/relationships"><Relationship Id="rId1" Target="../slideLayouts/slideLayout24.xml" Type="http://schemas.openxmlformats.org/officeDocument/2006/relationships/slideLayout"/><Relationship Id="rId2" Target="../notesSlides/notesSlide1.xml" Type="http://schemas.openxmlformats.org/officeDocument/2006/relationships/notesSlide"/><Relationship Id="rId3" Target="../media/image1.jpeg" Type="http://schemas.openxmlformats.org/officeDocument/2006/relationships/image"/></Relationships>
</file>

<file path=ppt/slides/_rels/slide10.xml.rels><?xml version="1.0" encoding="UTF-8" standalone="no"?><Relationships xmlns="http://schemas.openxmlformats.org/package/2006/relationships"><Relationship Id="rId1" Target="../slideLayouts/slideLayout41.xml" Type="http://schemas.openxmlformats.org/officeDocument/2006/relationships/slideLayout"/></Relationships>
</file>

<file path=ppt/slides/_rels/slide11.xml.rels><?xml version="1.0" encoding="UTF-8" standalone="no"?><Relationships xmlns="http://schemas.openxmlformats.org/package/2006/relationships"><Relationship Id="rId1" Target="../slideLayouts/slideLayout41.xml" Type="http://schemas.openxmlformats.org/officeDocument/2006/relationships/slideLayout"/><Relationship Id="rId2" Target="../notesSlides/notesSlide4.xml" Type="http://schemas.openxmlformats.org/officeDocument/2006/relationships/notesSlide"/></Relationships>
</file>

<file path=ppt/slides/_rels/slide12.xml.rels><?xml version="1.0" encoding="UTF-8" standalone="no"?><Relationships xmlns="http://schemas.openxmlformats.org/package/2006/relationships"><Relationship Id="rId1" Target="../slideLayouts/slideLayout41.xml" Type="http://schemas.openxmlformats.org/officeDocument/2006/relationships/slideLayout"/></Relationships>
</file>

<file path=ppt/slides/_rels/slide13.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 Id="rId3" Target="../media/image1.jpeg" Type="http://schemas.openxmlformats.org/officeDocument/2006/relationships/image"/></Relationships>
</file>

<file path=ppt/slides/_rels/slide14.xml.rels><?xml version="1.0" encoding="UTF-8" standalone="no"?><Relationships xmlns="http://schemas.openxmlformats.org/package/2006/relationships"><Relationship Id="rId1" Target="../slideLayouts/slideLayout30.xml" Type="http://schemas.openxmlformats.org/officeDocument/2006/relationships/slideLayout"/><Relationship Id="rId2" Target="../notesSlides/notesSlide6.xml" Type="http://schemas.openxmlformats.org/officeDocument/2006/relationships/notesSlide"/></Relationships>
</file>

<file path=ppt/slides/_rels/slide15.xml.rels><?xml version="1.0" encoding="UTF-8" standalone="no"?><Relationships xmlns="http://schemas.openxmlformats.org/package/2006/relationships"><Relationship Id="rId1" Target="../slideLayouts/slideLayout33.xml" Type="http://schemas.openxmlformats.org/officeDocument/2006/relationships/slideLayout"/></Relationships>
</file>

<file path=ppt/slides/_rels/slide16.xml.rels><?xml version="1.0" encoding="UTF-8" standalone="no"?><Relationships xmlns="http://schemas.openxmlformats.org/package/2006/relationships"><Relationship Id="rId1" Target="../slideLayouts/slideLayout32.xml" Type="http://schemas.openxmlformats.org/officeDocument/2006/relationships/slideLayout"/><Relationship Id="rId2" Target="../notesSlides/notesSlide7.xml" Type="http://schemas.openxmlformats.org/officeDocument/2006/relationships/notesSlide"/></Relationships>
</file>

<file path=ppt/slides/_rels/slide17.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 Id="rId3" Target="../media/image1.jpeg" Type="http://schemas.openxmlformats.org/officeDocument/2006/relationships/image"/></Relationships>
</file>

<file path=ppt/slides/_rels/slide18.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9.xml" Type="http://schemas.openxmlformats.org/officeDocument/2006/relationships/notesSlide"/></Relationships>
</file>

<file path=ppt/slides/_rels/slide19.xml.rels><?xml version="1.0" encoding="UTF-8" standalone="no"?><Relationships xmlns="http://schemas.openxmlformats.org/package/2006/relationships"><Relationship Id="rId1" Target="../slideLayouts/slideLayout31.xml" Type="http://schemas.openxmlformats.org/officeDocument/2006/relationships/slideLayout"/><Relationship Id="rId2" Target="../notesSlides/notesSlide10.xml" Type="http://schemas.openxmlformats.org/officeDocument/2006/relationships/notesSlide"/></Relationships>
</file>

<file path=ppt/slides/_rels/slide2.xml.rels><?xml version="1.0" encoding="UTF-8" standalone="no"?><Relationships xmlns="http://schemas.openxmlformats.org/package/2006/relationships"><Relationship Id="rId1" Target="../slideLayouts/slideLayout24.xml" Type="http://schemas.openxmlformats.org/officeDocument/2006/relationships/slideLayout"/><Relationship Id="rId2" Target="../media/image1.jpeg" Type="http://schemas.openxmlformats.org/officeDocument/2006/relationships/image"/></Relationships>
</file>

<file path=ppt/slides/_rels/slide20.xml.rels><?xml version="1.0" encoding="UTF-8" standalone="no"?><Relationships xmlns="http://schemas.openxmlformats.org/package/2006/relationships"><Relationship Id="rId1" Target="../slideLayouts/slideLayout32.xml" Type="http://schemas.openxmlformats.org/officeDocument/2006/relationships/slideLayout"/><Relationship Id="rId2" Target="../notesSlides/notesSlide11.xml" Type="http://schemas.openxmlformats.org/officeDocument/2006/relationships/notesSlide"/></Relationships>
</file>

<file path=ppt/slides/_rels/slide21.xml.rels><?xml version="1.0" encoding="UTF-8" standalone="no"?><Relationships xmlns="http://schemas.openxmlformats.org/package/2006/relationships"><Relationship Id="rId1" Target="../slideLayouts/slideLayout32.xml" Type="http://schemas.openxmlformats.org/officeDocument/2006/relationships/slideLayout"/><Relationship Id="rId2" Target="../notesSlides/notesSlide12.xml" Type="http://schemas.openxmlformats.org/officeDocument/2006/relationships/notesSlide"/></Relationships>
</file>

<file path=ppt/slides/_rels/slide22.xml.rels><?xml version="1.0" encoding="UTF-8" standalone="no"?><Relationships xmlns="http://schemas.openxmlformats.org/package/2006/relationships"><Relationship Id="rId1" Target="../slideLayouts/slideLayout34.xml" Type="http://schemas.openxmlformats.org/officeDocument/2006/relationships/slideLayout"/></Relationships>
</file>

<file path=ppt/slides/_rels/slide23.xml.rels><?xml version="1.0" encoding="UTF-8" standalone="no"?><Relationships xmlns="http://schemas.openxmlformats.org/package/2006/relationships"><Relationship Id="rId1" Target="../slideLayouts/slideLayout34.xml" Type="http://schemas.openxmlformats.org/officeDocument/2006/relationships/slideLayout"/></Relationships>
</file>

<file path=ppt/slides/_rels/slide24.xml.rels><?xml version="1.0" encoding="UTF-8" standalone="no"?><Relationships xmlns="http://schemas.openxmlformats.org/package/2006/relationships"><Relationship Id="rId1" Target="../slideLayouts/slideLayout34.xml" Type="http://schemas.openxmlformats.org/officeDocument/2006/relationships/slideLayout"/></Relationships>
</file>

<file path=ppt/slides/_rels/slide25.xml.rels><?xml version="1.0" encoding="UTF-8" standalone="no"?><Relationships xmlns="http://schemas.openxmlformats.org/package/2006/relationships"><Relationship Id="rId1" Target="../slideLayouts/slideLayout34.xml" Type="http://schemas.openxmlformats.org/officeDocument/2006/relationships/slideLayout"/></Relationships>
</file>

<file path=ppt/slides/_rels/slide26.xml.rels><?xml version="1.0" encoding="UTF-8" standalone="no"?><Relationships xmlns="http://schemas.openxmlformats.org/package/2006/relationships"><Relationship Id="rId1" Target="../slideLayouts/slideLayout38.xml" Type="http://schemas.openxmlformats.org/officeDocument/2006/relationships/slideLayout"/><Relationship Id="rId2" Target="../notesSlides/notesSlide13.xml" Type="http://schemas.openxmlformats.org/officeDocument/2006/relationships/notesSlide"/></Relationships>
</file>

<file path=ppt/slides/_rels/slide27.xml.rels><?xml version="1.0" encoding="UTF-8" standalone="no"?><Relationships xmlns="http://schemas.openxmlformats.org/package/2006/relationships"><Relationship Id="rId1" Target="../slideLayouts/slideLayout38.xml" Type="http://schemas.openxmlformats.org/officeDocument/2006/relationships/slideLayout"/><Relationship Id="rId2" Target="../notesSlides/notesSlide14.xml" Type="http://schemas.openxmlformats.org/officeDocument/2006/relationships/notesSlide"/></Relationships>
</file>

<file path=ppt/slides/_rels/slide28.xml.rels><?xml version="1.0" encoding="UTF-8" standalone="no"?><Relationships xmlns="http://schemas.openxmlformats.org/package/2006/relationships"><Relationship Id="rId1" Target="../slideLayouts/slideLayout35.xml" Type="http://schemas.openxmlformats.org/officeDocument/2006/relationships/slideLayout"/><Relationship Id="rId2" Target="../notesSlides/notesSlide15.xml" Type="http://schemas.openxmlformats.org/officeDocument/2006/relationships/notesSlide"/></Relationships>
</file>

<file path=ppt/slides/_rels/slide29.xml.rels><?xml version="1.0" encoding="UTF-8" standalone="no"?><Relationships xmlns="http://schemas.openxmlformats.org/package/2006/relationships"><Relationship Id="rId1" Target="../slideLayouts/slideLayout35.xml" Type="http://schemas.openxmlformats.org/officeDocument/2006/relationships/slideLayout"/><Relationship Id="rId2" Target="../notesSlides/notesSlide16.xml" Type="http://schemas.openxmlformats.org/officeDocument/2006/relationships/notesSlide"/></Relationships>
</file>

<file path=ppt/slides/_rels/slide3.xml.rels><?xml version="1.0" encoding="UTF-8" standalone="no"?><Relationships xmlns="http://schemas.openxmlformats.org/package/2006/relationships"><Relationship Id="rId1" Target="../slideLayouts/slideLayout18.xml" Type="http://schemas.openxmlformats.org/officeDocument/2006/relationships/slideLayout"/><Relationship Id="rId2" Target="../notesSlides/notesSlide2.xml" Type="http://schemas.openxmlformats.org/officeDocument/2006/relationships/notesSlide"/><Relationship Id="rId3" Target="../media/image1.jpeg" Type="http://schemas.openxmlformats.org/officeDocument/2006/relationships/image"/></Relationships>
</file>

<file path=ppt/slides/_rels/slide30.xml.rels><?xml version="1.0" encoding="UTF-8" standalone="no"?><Relationships xmlns="http://schemas.openxmlformats.org/package/2006/relationships"><Relationship Id="rId1" Target="../slideLayouts/slideLayout36.xml" Type="http://schemas.openxmlformats.org/officeDocument/2006/relationships/slideLayout"/><Relationship Id="rId2" Target="../notesSlides/notesSlide17.xml" Type="http://schemas.openxmlformats.org/officeDocument/2006/relationships/notesSlide"/></Relationships>
</file>

<file path=ppt/slides/_rels/slide31.xml.rels><?xml version="1.0" encoding="UTF-8" standalone="no"?><Relationships xmlns="http://schemas.openxmlformats.org/package/2006/relationships"><Relationship Id="rId1" Target="../slideLayouts/slideLayout26.xml" Type="http://schemas.openxmlformats.org/officeDocument/2006/relationships/slideLayout"/></Relationships>
</file>

<file path=ppt/slides/_rels/slide32.xml.rels><?xml version="1.0" encoding="UTF-8" standalone="no"?><Relationships xmlns="http://schemas.openxmlformats.org/package/2006/relationships"><Relationship Id="rId1" Target="../slideLayouts/slideLayout37.xml" Type="http://schemas.openxmlformats.org/officeDocument/2006/relationships/slideLayout"/><Relationship Id="rId2" Target="../notesSlides/notesSlide18.xml" Type="http://schemas.openxmlformats.org/officeDocument/2006/relationships/notesSlide"/></Relationships>
</file>

<file path=ppt/slides/_rels/slide4.xml.rels><?xml version="1.0" encoding="UTF-8" standalone="no"?><Relationships xmlns="http://schemas.openxmlformats.org/package/2006/relationships"><Relationship Id="rId1" Target="../slideLayouts/slideLayout39.xml" Type="http://schemas.openxmlformats.org/officeDocument/2006/relationships/slideLayout"/></Relationships>
</file>

<file path=ppt/slides/_rels/slide5.xml.rels><?xml version="1.0" encoding="UTF-8" standalone="no"?><Relationships xmlns="http://schemas.openxmlformats.org/package/2006/relationships"><Relationship Id="rId1" Target="../slideLayouts/slideLayout40.xml" Type="http://schemas.openxmlformats.org/officeDocument/2006/relationships/slideLayout"/></Relationships>
</file>

<file path=ppt/slides/_rels/slide6.xml.rels><?xml version="1.0" encoding="UTF-8" standalone="no"?><Relationships xmlns="http://schemas.openxmlformats.org/package/2006/relationships"><Relationship Id="rId1" Target="../slideLayouts/slideLayout41.xml" Type="http://schemas.openxmlformats.org/officeDocument/2006/relationships/slideLayout"/></Relationships>
</file>

<file path=ppt/slides/_rels/slide7.xml.rels><?xml version="1.0" encoding="UTF-8" standalone="no"?><Relationships xmlns="http://schemas.openxmlformats.org/package/2006/relationships"><Relationship Id="rId1" Target="../slideLayouts/slideLayout42.xml" Type="http://schemas.openxmlformats.org/officeDocument/2006/relationships/slideLayout"/><Relationship Id="rId2" Target="../media/image2.png" Type="http://schemas.openxmlformats.org/officeDocument/2006/relationships/image"/></Relationships>
</file>

<file path=ppt/slides/_rels/slide8.xml.rels><?xml version="1.0" encoding="UTF-8" standalone="no"?><Relationships xmlns="http://schemas.openxmlformats.org/package/2006/relationships"><Relationship Id="rId1" Target="../slideLayouts/slideLayout43.xml" Type="http://schemas.openxmlformats.org/officeDocument/2006/relationships/slideLayout"/><Relationship Id="rId2" Target="../notesSlides/notesSlide3.xml" Type="http://schemas.openxmlformats.org/officeDocument/2006/relationships/notesSlide"/></Relationships>
</file>

<file path=ppt/slides/_rels/slide9.xml.rels><?xml version="1.0" encoding="UTF-8" standalone="no"?><Relationships xmlns="http://schemas.openxmlformats.org/package/2006/relationships"><Relationship Id="rId1" Target="../slideLayouts/slideLayout41.xml" Type="http://schemas.openxmlformats.org/officeDocument/2006/relationships/slideLayout"/></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grpSp>
        <p:nvGrpSpPr>
          <p:cNvPr id="9" name="図形グループ 10">
            <a:extLst>
              <a:ext uri="{FF2B5EF4-FFF2-40B4-BE49-F238E27FC236}">
                <a16:creationId xmlns:a16="http://schemas.microsoft.com/office/drawing/2014/main" id="{594BF615-B8B6-4B8D-9E0F-F70C72536B90}"/>
              </a:ext>
            </a:extLst>
          </p:cNvPr>
          <p:cNvGrpSpPr>
            <a:grpSpLocks/>
          </p:cNvGrpSpPr>
          <p:nvPr/>
        </p:nvGrpSpPr>
        <p:grpSpPr bwMode="auto">
          <a:xfrm>
            <a:off x="-11705" y="10943"/>
            <a:ext cx="9929410" cy="6858000"/>
            <a:chOff x="750710" y="745469"/>
            <a:chExt cx="9165609" cy="6858000"/>
          </a:xfrm>
        </p:grpSpPr>
        <p:sp>
          <p:nvSpPr>
            <p:cNvPr id="10" name="正方形/長方形 9">
              <a:extLst>
                <a:ext uri="{FF2B5EF4-FFF2-40B4-BE49-F238E27FC236}">
                  <a16:creationId xmlns:a16="http://schemas.microsoft.com/office/drawing/2014/main" id="{13C1879A-0025-441F-BA77-24F01850D88C}"/>
                </a:ext>
              </a:extLst>
            </p:cNvPr>
            <p:cNvSpPr/>
            <p:nvPr/>
          </p:nvSpPr>
          <p:spPr>
            <a:xfrm>
              <a:off x="750710" y="745469"/>
              <a:ext cx="9144000" cy="6858000"/>
            </a:xfrm>
            <a:prstGeom prst="rect">
              <a:avLst/>
            </a:prstGeom>
            <a:solidFill>
              <a:sysClr lastClr="FFFFFF" val="window"/>
            </a:solidFill>
            <a:ln algn="ctr" cap="flat" cmpd="sng" w="9525">
              <a:noFill/>
              <a:prstDash val="solid"/>
            </a:ln>
            <a:effectLst/>
          </p:spPr>
          <p:txBody>
            <a:bodyPr anchor="ctr"/>
            <a:lstStyle/>
            <a:p>
              <a:pPr algn="ctr" defTabSz="450578" eaLnBrk="1" fontAlgn="base" hangingPunct="1" indent="0" latinLnBrk="0" lvl="0" marL="0" marR="0">
                <a:lnSpc>
                  <a:spcPct val="100000"/>
                </a:lnSpc>
                <a:spcBef>
                  <a:spcPct val="0"/>
                </a:spcBef>
                <a:spcAft>
                  <a:spcPct val="0"/>
                </a:spcAft>
                <a:buClrTx/>
                <a:buSzTx/>
                <a:buFontTx/>
                <a:buNone/>
                <a:tabLst/>
                <a:defRPr/>
              </a:pPr>
              <a:endParaRPr altLang="en-US" b="0" baseline="0" cap="none" dirty="0" i="0" kern="0" kumimoji="1" lang="ja-JP" noProof="0" normalizeH="0" spc="0" strike="noStrike" sz="1632" u="none">
                <a:ln>
                  <a:noFill/>
                </a:ln>
                <a:solidFill>
                  <a:prstClr val="white"/>
                </a:solidFill>
                <a:effectLst/>
                <a:uLnTx/>
                <a:uFillTx/>
                <a:latin typeface="Calibri"/>
                <a:ea charset="-128" panose="020B0600070205080204" pitchFamily="50" typeface="ＭＳ Ｐゴシック"/>
                <a:cs typeface="+mn-cs"/>
              </a:endParaRPr>
            </a:p>
          </p:txBody>
        </p:sp>
        <p:pic>
          <p:nvPicPr>
            <p:cNvPr descr="sarcle.jpg" id="11" name="図 5">
              <a:extLst>
                <a:ext uri="{FF2B5EF4-FFF2-40B4-BE49-F238E27FC236}">
                  <a16:creationId xmlns:a16="http://schemas.microsoft.com/office/drawing/2014/main" id="{003BDD3D-F528-4A8E-9ECB-91B4A93DB43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2319" y="2751566"/>
              <a:ext cx="9144000" cy="4525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テキスト ボックス 11">
            <a:extLst>
              <a:ext uri="{FF2B5EF4-FFF2-40B4-BE49-F238E27FC236}">
                <a16:creationId xmlns:a16="http://schemas.microsoft.com/office/drawing/2014/main" id="{11B3A496-1BBA-4B98-8F74-C1C1C313D9C1}"/>
              </a:ext>
            </a:extLst>
          </p:cNvPr>
          <p:cNvSpPr txBox="1"/>
          <p:nvPr/>
        </p:nvSpPr>
        <p:spPr>
          <a:xfrm>
            <a:off x="-195572" y="2518610"/>
            <a:ext cx="10518068" cy="707886"/>
          </a:xfrm>
          <a:prstGeom prst="rect">
            <a:avLst/>
          </a:prstGeom>
          <a:noFill/>
        </p:spPr>
        <p:txBody>
          <a:bodyPr rtlCol="0" wrap="square">
            <a:spAutoFit/>
          </a:bodyPr>
          <a:lstStyle/>
          <a:p>
            <a:pPr algn="ctr" defTabSz="457181">
              <a:defRPr/>
            </a:pPr>
            <a:r>
              <a:rPr altLang="en-US" b="1" dirty="0" kumimoji="1" lang="ja-JP" sz="4000">
                <a:solidFill>
                  <a:srgbClr val="000000"/>
                </a:solidFill>
                <a:latin charset="-128" panose="020B0604030504040204" pitchFamily="50" typeface="Meiryo UI"/>
                <a:ea charset="-128" panose="020B0604030504040204" pitchFamily="50" typeface="Meiryo UI"/>
              </a:rPr>
              <a:t>大学入学者選抜の最新動向について</a:t>
            </a:r>
          </a:p>
        </p:txBody>
      </p:sp>
      <p:sp>
        <p:nvSpPr>
          <p:cNvPr id="2" name="テキスト ボックス 1">
            <a:extLst>
              <a:ext uri="{FF2B5EF4-FFF2-40B4-BE49-F238E27FC236}">
                <a16:creationId xmlns:a16="http://schemas.microsoft.com/office/drawing/2014/main" id="{3D21B55F-65DE-DBD5-338C-16A66D005223}"/>
              </a:ext>
            </a:extLst>
          </p:cNvPr>
          <p:cNvSpPr txBox="1"/>
          <p:nvPr/>
        </p:nvSpPr>
        <p:spPr>
          <a:xfrm>
            <a:off x="2448034" y="4358736"/>
            <a:ext cx="5009927" cy="707886"/>
          </a:xfrm>
          <a:prstGeom prst="rect">
            <a:avLst/>
          </a:prstGeom>
          <a:noFill/>
        </p:spPr>
        <p:txBody>
          <a:bodyPr rtlCol="0" wrap="square">
            <a:spAutoFit/>
          </a:bodyPr>
          <a:lstStyle/>
          <a:p>
            <a:pPr algn="ctr"/>
            <a:r>
              <a:rPr altLang="en-US" b="1" dirty="0" kumimoji="1" lang="ja-JP" sz="2000">
                <a:solidFill>
                  <a:prstClr val="black"/>
                </a:solidFill>
                <a:latin charset="-128" panose="020B0604030504040204" pitchFamily="50" typeface="Meiryo UI"/>
                <a:ea charset="-128" panose="020B0604030504040204" pitchFamily="50" typeface="Meiryo UI"/>
                <a:cs charset="-128" panose="020B0604030504040204" pitchFamily="50" typeface="メイリオ"/>
              </a:rPr>
              <a:t>文部科学省 高等教育局</a:t>
            </a:r>
            <a:endParaRPr altLang="ja-JP" b="1" dirty="0" kumimoji="1" lang="en-US" sz="2000">
              <a:solidFill>
                <a:prstClr val="black"/>
              </a:solidFill>
              <a:latin charset="-128" panose="020B0604030504040204" pitchFamily="50" typeface="Meiryo UI"/>
              <a:ea charset="-128" panose="020B0604030504040204" pitchFamily="50" typeface="Meiryo UI"/>
              <a:cs charset="-128" panose="020B0604030504040204" pitchFamily="50" typeface="メイリオ"/>
            </a:endParaRPr>
          </a:p>
          <a:p>
            <a:pPr algn="ctr"/>
            <a:r>
              <a:rPr altLang="en-US" b="1" dirty="0" kumimoji="1" lang="ja-JP" sz="2000">
                <a:solidFill>
                  <a:prstClr val="black"/>
                </a:solidFill>
                <a:latin charset="-128" panose="020B0604030504040204" pitchFamily="50" typeface="Meiryo UI"/>
                <a:ea charset="-128" panose="020B0604030504040204" pitchFamily="50" typeface="Meiryo UI"/>
                <a:cs charset="-128" panose="020B0604030504040204" pitchFamily="50" typeface="メイリオ"/>
              </a:rPr>
              <a:t>大学教育・入試課 大学入試室</a:t>
            </a:r>
            <a:endParaRPr altLang="ja-JP" b="1" dirty="0" kumimoji="1" lang="en-US" sz="2000">
              <a:solidFill>
                <a:prstClr val="black"/>
              </a:solidFill>
              <a:latin charset="-128" panose="020B0604030504040204" pitchFamily="50" typeface="Meiryo UI"/>
              <a:ea charset="-128" panose="020B0604030504040204" pitchFamily="50" typeface="Meiryo UI"/>
              <a:cs charset="-128" panose="020B0604030504040204" pitchFamily="50" typeface="メイリオ"/>
            </a:endParaRPr>
          </a:p>
        </p:txBody>
      </p:sp>
      <p:sp>
        <p:nvSpPr>
          <p:cNvPr id="3" name="テキスト ボックス 2">
            <a:extLst>
              <a:ext uri="{FF2B5EF4-FFF2-40B4-BE49-F238E27FC236}">
                <a16:creationId xmlns:a16="http://schemas.microsoft.com/office/drawing/2014/main" id="{F6314C36-6FAD-3E4B-D864-4E67450EAFA1}"/>
              </a:ext>
            </a:extLst>
          </p:cNvPr>
          <p:cNvSpPr txBox="1"/>
          <p:nvPr/>
        </p:nvSpPr>
        <p:spPr>
          <a:xfrm>
            <a:off x="164468" y="243663"/>
            <a:ext cx="8820980" cy="307777"/>
          </a:xfrm>
          <a:prstGeom prst="rect">
            <a:avLst/>
          </a:prstGeom>
          <a:noFill/>
        </p:spPr>
        <p:txBody>
          <a:bodyPr rtlCol="0" wrap="square">
            <a:spAutoFit/>
          </a:bodyPr>
          <a:lstStyle/>
          <a:p>
            <a:r>
              <a:rPr altLang="en-US" dirty="0" kumimoji="1" lang="ja-JP" sz="1400">
                <a:latin charset="-128" panose="020B0600070205080204" pitchFamily="50" typeface="ＭＳ Ｐゴシック"/>
                <a:ea charset="-128" panose="020B0600070205080204" pitchFamily="50" typeface="ＭＳ Ｐゴシック"/>
              </a:rPr>
              <a:t>第</a:t>
            </a:r>
            <a:r>
              <a:rPr altLang="ja-JP" dirty="0" kumimoji="1" lang="en-US" sz="1400">
                <a:latin charset="-128" panose="020B0600070205080204" pitchFamily="50" typeface="ＭＳ Ｐゴシック"/>
                <a:ea charset="-128" panose="020B0600070205080204" pitchFamily="50" typeface="ＭＳ Ｐゴシック"/>
              </a:rPr>
              <a:t>1</a:t>
            </a:r>
            <a:r>
              <a:rPr altLang="en-US" dirty="0" kumimoji="1" lang="ja-JP" sz="1400">
                <a:latin charset="-128" panose="020B0600070205080204" pitchFamily="50" typeface="ＭＳ Ｐゴシック"/>
                <a:ea charset="-128" panose="020B0600070205080204" pitchFamily="50" typeface="ＭＳ Ｐゴシック"/>
              </a:rPr>
              <a:t>回</a:t>
            </a:r>
            <a:r>
              <a:rPr altLang="ja-JP" dirty="0" kumimoji="1" lang="en-US" sz="1400">
                <a:latin charset="-128" panose="020B0600070205080204" pitchFamily="50" typeface="ＭＳ Ｐゴシック"/>
                <a:ea charset="-128" panose="020B0600070205080204" pitchFamily="50" typeface="ＭＳ Ｐゴシック"/>
              </a:rPr>
              <a:t>/</a:t>
            </a:r>
            <a:r>
              <a:rPr altLang="en-US" dirty="0" kumimoji="1" lang="ja-JP" sz="1400">
                <a:latin charset="-128" panose="020B0600070205080204" pitchFamily="50" typeface="ＭＳ Ｐゴシック"/>
                <a:ea charset="-128" panose="020B0600070205080204" pitchFamily="50" typeface="ＭＳ Ｐゴシック"/>
              </a:rPr>
              <a:t>第</a:t>
            </a:r>
            <a:r>
              <a:rPr altLang="ja-JP" dirty="0" kumimoji="1" lang="en-US" sz="1400">
                <a:latin charset="-128" panose="020B0600070205080204" pitchFamily="50" typeface="ＭＳ Ｐゴシック"/>
                <a:ea charset="-128" panose="020B0600070205080204" pitchFamily="50" typeface="ＭＳ Ｐゴシック"/>
              </a:rPr>
              <a:t>2</a:t>
            </a:r>
            <a:r>
              <a:rPr altLang="en-US" dirty="0" kumimoji="1" lang="ja-JP" sz="1400">
                <a:latin charset="-128" panose="020B0600070205080204" pitchFamily="50" typeface="ＭＳ Ｐゴシック"/>
                <a:ea charset="-128" panose="020B0600070205080204" pitchFamily="50" typeface="ＭＳ Ｐゴシック"/>
              </a:rPr>
              <a:t>回　大学入学者選抜に係る大学入学共通テスト　説明協議会　（高等学校等教員対象）</a:t>
            </a:r>
          </a:p>
        </p:txBody>
      </p:sp>
      <p:sp>
        <p:nvSpPr>
          <p:cNvPr id="13" name="Rectangle 13">
            <a:extLst>
              <a:ext uri="{FF2B5EF4-FFF2-40B4-BE49-F238E27FC236}">
                <a16:creationId xmlns:a16="http://schemas.microsoft.com/office/drawing/2014/main" id="{953D053B-A67B-407D-9429-6B2C00716101}"/>
              </a:ext>
            </a:extLst>
          </p:cNvPr>
          <p:cNvSpPr txBox="1">
            <a:spLocks noChangeArrowheads="1"/>
          </p:cNvSpPr>
          <p:nvPr/>
        </p:nvSpPr>
        <p:spPr>
          <a:xfrm>
            <a:off x="8265368" y="315416"/>
            <a:ext cx="1323727" cy="543749"/>
          </a:xfrm>
          <a:prstGeom prst="rect">
            <a:avLst/>
          </a:prstGeom>
          <a:solidFill>
            <a:schemeClr val="bg1"/>
          </a:solidFill>
          <a:ln w="28575">
            <a:solidFill>
              <a:schemeClr val="tx1"/>
            </a:solidFill>
          </a:ln>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pPr>
            <a:r>
              <a:rPr altLang="en-US" b="0" dirty="0" lang="ja-JP" sz="2800">
                <a:latin charset="-128" panose="020B0600070205080204" pitchFamily="50" typeface="ＭＳ Ｐゴシック"/>
                <a:ea charset="-128" panose="020B0600070205080204" pitchFamily="50" typeface="ＭＳ Ｐゴシック"/>
              </a:rPr>
              <a:t>資料５</a:t>
            </a:r>
            <a:endParaRPr altLang="ja-JP" b="0" dirty="0" lang="en-US" sz="2800">
              <a:latin charset="-128" panose="020B0600070205080204" pitchFamily="50" typeface="ＭＳ Ｐゴシック"/>
              <a:ea charset="-128" panose="020B0600070205080204" pitchFamily="50" typeface="ＭＳ Ｐゴシック"/>
            </a:endParaRPr>
          </a:p>
        </p:txBody>
      </p:sp>
    </p:spTree>
    <p:extLst>
      <p:ext uri="{BB962C8B-B14F-4D97-AF65-F5344CB8AC3E}">
        <p14:creationId xmlns:p14="http://schemas.microsoft.com/office/powerpoint/2010/main" val="2333850725"/>
      </p:ext>
    </p:extLst>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0FC2B357-BD97-4F0C-9BE4-F74A07292CA3}"/>
              </a:ext>
            </a:extLst>
          </p:cNvPr>
          <p:cNvSpPr txBox="1">
            <a:spLocks/>
          </p:cNvSpPr>
          <p:nvPr/>
        </p:nvSpPr>
        <p:spPr bwMode="auto">
          <a:xfrm>
            <a:off x="0" y="5760"/>
            <a:ext cx="9906000" cy="432000"/>
          </a:xfrm>
          <a:prstGeom prst="rect">
            <a:avLst/>
          </a:prstGeom>
          <a:solidFill>
            <a:srgbClr val="002060"/>
          </a:solidFill>
          <a:ln>
            <a:noFill/>
          </a:ln>
        </p:spPr>
        <p:txBody>
          <a:bodyPr bIns="36000" lIns="88932" rIns="88932" tIns="108000"/>
          <a:lstStyle>
            <a:lvl1pPr>
              <a:spcBef>
                <a:spcPct val="20000"/>
              </a:spcBef>
              <a:buChar char="•"/>
              <a:defRPr sz="32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1pPr>
            <a:lvl2pPr indent="-285750" marL="742950">
              <a:spcBef>
                <a:spcPct val="20000"/>
              </a:spcBef>
              <a:buChar char="–"/>
              <a:defRPr sz="28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2pPr>
            <a:lvl3pPr indent="-452438" marL="1143000">
              <a:spcBef>
                <a:spcPct val="20000"/>
              </a:spcBef>
              <a:buChar char="•"/>
              <a:defRPr sz="24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3pPr>
            <a:lvl4pPr indent="-228600" marL="1600200">
              <a:spcBef>
                <a:spcPct val="20000"/>
              </a:spcBef>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4pPr>
            <a:lvl5pPr indent="-228600" marL="2057400">
              <a:spcBef>
                <a:spcPct val="20000"/>
              </a:spcBef>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5pPr>
            <a:lvl6pPr eaLnBrk="0" fontAlgn="base" hangingPunct="0" indent="-228600" marL="2514600">
              <a:spcBef>
                <a:spcPct val="20000"/>
              </a:spcBef>
              <a:spcAft>
                <a:spcPct val="0"/>
              </a:spcAft>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6pPr>
            <a:lvl7pPr eaLnBrk="0" fontAlgn="base" hangingPunct="0" indent="-228600" marL="2971800">
              <a:spcBef>
                <a:spcPct val="20000"/>
              </a:spcBef>
              <a:spcAft>
                <a:spcPct val="0"/>
              </a:spcAft>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7pPr>
            <a:lvl8pPr eaLnBrk="0" fontAlgn="base" hangingPunct="0" indent="-228600" marL="3429000">
              <a:spcBef>
                <a:spcPct val="20000"/>
              </a:spcBef>
              <a:spcAft>
                <a:spcPct val="0"/>
              </a:spcAft>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8pPr>
            <a:lvl9pPr eaLnBrk="0" fontAlgn="base" hangingPunct="0" indent="-228600" marL="3886200">
              <a:spcBef>
                <a:spcPct val="20000"/>
              </a:spcBef>
              <a:spcAft>
                <a:spcPct val="0"/>
              </a:spcAft>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9pPr>
          </a:lstStyle>
          <a:p>
            <a:pPr algn="ctr" eaLnBrk="0" fontAlgn="base" hangingPunct="0" lvl="0">
              <a:spcBef>
                <a:spcPct val="0"/>
              </a:spcBef>
              <a:spcAft>
                <a:spcPct val="0"/>
              </a:spcAft>
              <a:buNone/>
              <a:defRPr/>
            </a:pPr>
            <a:r>
              <a:rPr altLang="en-US" b="1" dirty="0" kern="0" lang="ja-JP" sz="1800">
                <a:solidFill>
                  <a:srgbClr val="FFFFFF"/>
                </a:solidFill>
                <a:latin charset="-128" panose="020B0604030504040204" pitchFamily="50" typeface="メイリオ"/>
                <a:ea charset="-128" panose="020B0604030504040204" pitchFamily="50" typeface="メイリオ"/>
              </a:rPr>
              <a:t>理工系の女子を対象とする国公私立大学入学者選抜の例（令和６年度入試）②</a:t>
            </a:r>
          </a:p>
        </p:txBody>
      </p:sp>
      <p:graphicFrame>
        <p:nvGraphicFramePr>
          <p:cNvPr id="2" name="表 1">
            <a:extLst>
              <a:ext uri="{FF2B5EF4-FFF2-40B4-BE49-F238E27FC236}">
                <a16:creationId xmlns:a16="http://schemas.microsoft.com/office/drawing/2014/main" id="{B800CA61-08FE-82D5-03BF-7BBF7C1DBF11}"/>
              </a:ext>
            </a:extLst>
          </p:cNvPr>
          <p:cNvGraphicFramePr>
            <a:graphicFrameLocks noGrp="1"/>
          </p:cNvGraphicFramePr>
          <p:nvPr/>
        </p:nvGraphicFramePr>
        <p:xfrm>
          <a:off x="344488" y="936747"/>
          <a:ext cx="9177499" cy="3703441"/>
        </p:xfrm>
        <a:graphic>
          <a:graphicData uri="http://schemas.openxmlformats.org/drawingml/2006/table">
            <a:tbl>
              <a:tblPr bandRow="1" firstRow="1">
                <a:tableStyleId>{5C22544A-7EE6-4342-B048-85BDC9FD1C3A}</a:tableStyleId>
              </a:tblPr>
              <a:tblGrid>
                <a:gridCol w="288032">
                  <a:extLst>
                    <a:ext uri="{9D8B030D-6E8A-4147-A177-3AD203B41FA5}">
                      <a16:colId xmlns:a16="http://schemas.microsoft.com/office/drawing/2014/main" val="1309453475"/>
                    </a:ext>
                  </a:extLst>
                </a:gridCol>
                <a:gridCol w="794937">
                  <a:extLst>
                    <a:ext uri="{9D8B030D-6E8A-4147-A177-3AD203B41FA5}">
                      <a16:colId xmlns:a16="http://schemas.microsoft.com/office/drawing/2014/main" val="3993416893"/>
                    </a:ext>
                  </a:extLst>
                </a:gridCol>
                <a:gridCol w="1001743">
                  <a:extLst>
                    <a:ext uri="{9D8B030D-6E8A-4147-A177-3AD203B41FA5}">
                      <a16:colId xmlns:a16="http://schemas.microsoft.com/office/drawing/2014/main" val="3636688658"/>
                    </a:ext>
                  </a:extLst>
                </a:gridCol>
                <a:gridCol w="1440160">
                  <a:extLst>
                    <a:ext uri="{9D8B030D-6E8A-4147-A177-3AD203B41FA5}">
                      <a16:colId xmlns:a16="http://schemas.microsoft.com/office/drawing/2014/main" val="2178942236"/>
                    </a:ext>
                  </a:extLst>
                </a:gridCol>
                <a:gridCol w="864096">
                  <a:extLst>
                    <a:ext uri="{9D8B030D-6E8A-4147-A177-3AD203B41FA5}">
                      <a16:colId xmlns:a16="http://schemas.microsoft.com/office/drawing/2014/main" val="2068211734"/>
                    </a:ext>
                  </a:extLst>
                </a:gridCol>
                <a:gridCol w="432048">
                  <a:extLst>
                    <a:ext uri="{9D8B030D-6E8A-4147-A177-3AD203B41FA5}">
                      <a16:colId xmlns:a16="http://schemas.microsoft.com/office/drawing/2014/main" val="3952516212"/>
                    </a:ext>
                  </a:extLst>
                </a:gridCol>
                <a:gridCol w="3384376">
                  <a:extLst>
                    <a:ext uri="{9D8B030D-6E8A-4147-A177-3AD203B41FA5}">
                      <a16:colId xmlns:a16="http://schemas.microsoft.com/office/drawing/2014/main" val="46896737"/>
                    </a:ext>
                  </a:extLst>
                </a:gridCol>
                <a:gridCol w="972107">
                  <a:extLst>
                    <a:ext uri="{9D8B030D-6E8A-4147-A177-3AD203B41FA5}">
                      <a16:colId xmlns:a16="http://schemas.microsoft.com/office/drawing/2014/main" val="3077751584"/>
                    </a:ext>
                  </a:extLst>
                </a:gridCol>
              </a:tblGrid>
              <a:tr h="733431">
                <a:tc>
                  <a:txBody>
                    <a:bodyPr/>
                    <a:lstStyle/>
                    <a:p>
                      <a:r>
                        <a:rPr altLang="en-US" dirty="0" kumimoji="1" lang="ja-JP" sz="1050"/>
                        <a:t>設置主体</a:t>
                      </a:r>
                      <a:endParaRPr altLang="ja-JP" dirty="0" kumimoji="1" lang="en-US" sz="1050"/>
                    </a:p>
                  </a:txBody>
                  <a:tcPr/>
                </a:tc>
                <a:tc>
                  <a:txBody>
                    <a:bodyPr/>
                    <a:lstStyle/>
                    <a:p>
                      <a:r>
                        <a:rPr altLang="en-US" dirty="0" kumimoji="1" lang="ja-JP" sz="1050"/>
                        <a:t>大学</a:t>
                      </a:r>
                    </a:p>
                  </a:txBody>
                  <a:tcPr/>
                </a:tc>
                <a:tc>
                  <a:txBody>
                    <a:bodyPr/>
                    <a:lstStyle/>
                    <a:p>
                      <a:r>
                        <a:rPr altLang="en-US" dirty="0" kumimoji="1" lang="ja-JP" sz="1050"/>
                        <a:t>学部</a:t>
                      </a:r>
                    </a:p>
                  </a:txBody>
                  <a:tcPr/>
                </a:tc>
                <a:tc>
                  <a:txBody>
                    <a:bodyPr/>
                    <a:lstStyle/>
                    <a:p>
                      <a:r>
                        <a:rPr altLang="en-US" dirty="0" kumimoji="1" lang="ja-JP" sz="1050"/>
                        <a:t>学科</a:t>
                      </a:r>
                    </a:p>
                  </a:txBody>
                  <a:tcPr/>
                </a:tc>
                <a:tc>
                  <a:txBody>
                    <a:bodyPr/>
                    <a:lstStyle/>
                    <a:p>
                      <a:r>
                        <a:rPr altLang="en-US" dirty="0" kumimoji="1" lang="ja-JP" sz="1050"/>
                        <a:t>選抜区分名</a:t>
                      </a:r>
                    </a:p>
                  </a:txBody>
                  <a:tcPr/>
                </a:tc>
                <a:tc>
                  <a:txBody>
                    <a:bodyPr/>
                    <a:lstStyle/>
                    <a:p>
                      <a:r>
                        <a:rPr altLang="en-US" dirty="0" kumimoji="1" lang="ja-JP" sz="1050"/>
                        <a:t>募集人員</a:t>
                      </a:r>
                    </a:p>
                  </a:txBody>
                  <a:tcPr/>
                </a:tc>
                <a:tc>
                  <a:txBody>
                    <a:bodyPr/>
                    <a:lstStyle/>
                    <a:p>
                      <a:r>
                        <a:rPr altLang="en-US" dirty="0" kumimoji="1" lang="ja-JP" sz="1050"/>
                        <a:t>選抜方法</a:t>
                      </a:r>
                    </a:p>
                  </a:txBody>
                  <a:tcPr/>
                </a:tc>
                <a:tc>
                  <a:txBody>
                    <a:bodyPr/>
                    <a:lstStyle/>
                    <a:p>
                      <a:r>
                        <a:rPr altLang="en-US" dirty="0" kumimoji="1" lang="ja-JP" sz="900"/>
                        <a:t>備考</a:t>
                      </a:r>
                    </a:p>
                  </a:txBody>
                  <a:tcPr/>
                </a:tc>
                <a:extLst>
                  <a:ext uri="{0D108BD9-81ED-4DB2-BD59-A6C34878D82A}">
                    <a16:rowId xmlns:a16="http://schemas.microsoft.com/office/drawing/2014/main" val="1382569569"/>
                  </a:ext>
                </a:extLst>
              </a:tr>
              <a:tr h="607810">
                <a:tc>
                  <a:txBody>
                    <a:bodyPr/>
                    <a:lstStyle/>
                    <a:p>
                      <a:r>
                        <a:rPr altLang="en-US" dirty="0" kumimoji="1" lang="ja-JP" sz="1050"/>
                        <a:t>私立</a:t>
                      </a:r>
                    </a:p>
                  </a:txBody>
                  <a:tcPr/>
                </a:tc>
                <a:tc>
                  <a:txBody>
                    <a:bodyPr/>
                    <a:lstStyle/>
                    <a:p>
                      <a:r>
                        <a:rPr altLang="en-US" dirty="0" kumimoji="1" lang="ja-JP" sz="1050"/>
                        <a:t>東京理科大学</a:t>
                      </a:r>
                      <a:endParaRPr altLang="ja-JP" dirty="0" kumimoji="1" lang="en-US" sz="1050"/>
                    </a:p>
                    <a:p>
                      <a:endParaRPr altLang="ja-JP" dirty="0" kumimoji="1" lang="en-US" sz="1050"/>
                    </a:p>
                  </a:txBody>
                  <a:tcPr/>
                </a:tc>
                <a:tc>
                  <a:txBody>
                    <a:bodyPr/>
                    <a:lstStyle/>
                    <a:p>
                      <a:r>
                        <a:rPr altLang="en-US" dirty="0" kumimoji="1" lang="ja-JP" sz="1050"/>
                        <a:t>工学部</a:t>
                      </a:r>
                    </a:p>
                  </a:txBody>
                  <a:tcPr/>
                </a:tc>
                <a:tc>
                  <a:txBody>
                    <a:bodyPr/>
                    <a:lstStyle/>
                    <a:p>
                      <a:r>
                        <a:rPr altLang="en-US" dirty="0" kumimoji="1" lang="ja-JP" sz="1050"/>
                        <a:t>全学科</a:t>
                      </a:r>
                    </a:p>
                  </a:txBody>
                  <a:tcPr/>
                </a:tc>
                <a:tc>
                  <a:txBody>
                    <a:bodyPr/>
                    <a:lstStyle/>
                    <a:p>
                      <a:r>
                        <a:rPr altLang="en-US" dirty="0" kumimoji="1" lang="ja-JP" sz="1050"/>
                        <a:t>総合型選抜（女子）</a:t>
                      </a:r>
                    </a:p>
                  </a:txBody>
                  <a:tcPr/>
                </a:tc>
                <a:tc>
                  <a:txBody>
                    <a:bodyPr/>
                    <a:lstStyle/>
                    <a:p>
                      <a:r>
                        <a:rPr altLang="en-US" dirty="0" kumimoji="1" lang="ja-JP" sz="1050"/>
                        <a:t>１５</a:t>
                      </a:r>
                      <a:endParaRPr altLang="ja-JP" dirty="0" kumimoji="1" lang="en-US" sz="1050"/>
                    </a:p>
                  </a:txBody>
                  <a:tcPr/>
                </a:tc>
                <a:tc>
                  <a:txBody>
                    <a:bodyPr/>
                    <a:lstStyle/>
                    <a:p>
                      <a:r>
                        <a:rPr altLang="en-US" dirty="0" kumimoji="1" lang="ja-JP" sz="1050"/>
                        <a:t>基礎学力確認試験、面接、調査書、学習計画書</a:t>
                      </a:r>
                      <a:endParaRPr altLang="ja-JP" dirty="0" kumimoji="1" lang="en-US" sz="1050"/>
                    </a:p>
                    <a:p>
                      <a:endParaRPr altLang="en-US" dirty="0" kumimoji="1" lang="ja-JP" sz="1050"/>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lang="en-US" sz="1050"/>
                        <a:t>R</a:t>
                      </a:r>
                      <a:r>
                        <a:rPr altLang="ja-JP" b="0" dirty="0" i="0" lang="en-US" noProof="0" strike="noStrike" sz="1100" u="none">
                          <a:solidFill>
                            <a:srgbClr val="000000"/>
                          </a:solidFill>
                          <a:latin typeface="Calibri"/>
                        </a:rPr>
                        <a:t>6</a:t>
                      </a:r>
                      <a:r>
                        <a:rPr altLang="en-US" kumimoji="1" lang="ja-JP" sz="1050"/>
                        <a:t>年度選抜より実施</a:t>
                      </a:r>
                    </a:p>
                    <a:p>
                      <a:endParaRPr altLang="en-US" dirty="0" kumimoji="1" lang="ja-JP" sz="1050"/>
                    </a:p>
                  </a:txBody>
                  <a:tcPr/>
                </a:tc>
                <a:extLst>
                  <a:ext uri="{0D108BD9-81ED-4DB2-BD59-A6C34878D82A}">
                    <a16:rowId xmlns:a16="http://schemas.microsoft.com/office/drawing/2014/main" val="1203125782"/>
                  </a:ext>
                </a:extLst>
              </a:tr>
              <a:tr h="576064">
                <a:tc>
                  <a:txBody>
                    <a:bodyPr/>
                    <a:lstStyle/>
                    <a:p>
                      <a:endParaRPr altLang="en-US" dirty="0" kumimoji="1" lang="ja-JP" sz="1050"/>
                    </a:p>
                  </a:txBody>
                  <a:tcPr/>
                </a:tc>
                <a:tc>
                  <a:txBody>
                    <a:bodyPr/>
                    <a:lstStyle/>
                    <a:p>
                      <a:endParaRPr altLang="en-US" dirty="0" kumimoji="1" lang="ja-JP" sz="1050"/>
                    </a:p>
                  </a:txBody>
                  <a:tcPr/>
                </a:tc>
                <a:tc>
                  <a:txBody>
                    <a:bodyPr/>
                    <a:lstStyle/>
                    <a:p>
                      <a:r>
                        <a:rPr altLang="en-US" dirty="0" lang="ja-JP" sz="1050"/>
                        <a:t>創域理工学部</a:t>
                      </a:r>
                      <a:endParaRPr altLang="en-US" dirty="0" kumimoji="1" lang="ja-JP" sz="1050"/>
                    </a:p>
                  </a:txBody>
                  <a:tcPr/>
                </a:tc>
                <a:tc>
                  <a:txBody>
                    <a:bodyPr/>
                    <a:lstStyle/>
                    <a:p>
                      <a:r>
                        <a:rPr altLang="en-US" dirty="0" lang="ja-JP" sz="1050"/>
                        <a:t>建築学科</a:t>
                      </a:r>
                      <a:endParaRPr altLang="ja-JP" dirty="0" lang="en-US" sz="1050"/>
                    </a:p>
                    <a:p>
                      <a:r>
                        <a:rPr altLang="en-US" dirty="0" lang="ja-JP" sz="1050"/>
                        <a:t>先端化学科</a:t>
                      </a:r>
                      <a:endParaRPr altLang="ja-JP" dirty="0" lang="en-US" sz="1050"/>
                    </a:p>
                    <a:p>
                      <a:r>
                        <a:rPr altLang="en-US" dirty="0" lang="ja-JP" sz="1050"/>
                        <a:t>電気電子情報工学科</a:t>
                      </a:r>
                      <a:endParaRPr altLang="ja-JP" dirty="0" lang="en-US" sz="1050"/>
                    </a:p>
                    <a:p>
                      <a:r>
                        <a:rPr altLang="en-US" dirty="0" lang="ja-JP" sz="1050"/>
                        <a:t>経営システム工学科</a:t>
                      </a:r>
                      <a:endParaRPr altLang="ja-JP" dirty="0" lang="en-US" sz="1050"/>
                    </a:p>
                    <a:p>
                      <a:r>
                        <a:rPr altLang="en-US" dirty="0" lang="ja-JP" sz="1050"/>
                        <a:t>機械航空宇宙工学科</a:t>
                      </a:r>
                      <a:endParaRPr altLang="ja-JP" dirty="0" lang="en-US" sz="1050"/>
                    </a:p>
                    <a:p>
                      <a:r>
                        <a:rPr altLang="en-US" dirty="0" lang="ja-JP" sz="1050"/>
                        <a:t>社会基盤工学科</a:t>
                      </a:r>
                      <a:endParaRPr altLang="en-US" dirty="0" kumimoji="1" lang="ja-JP" sz="1050"/>
                    </a:p>
                  </a:txBody>
                  <a:tcPr/>
                </a:tc>
                <a:tc>
                  <a:txBody>
                    <a:bodyPr/>
                    <a:lstStyle/>
                    <a:p>
                      <a:r>
                        <a:rPr altLang="en-US" dirty="0" kumimoji="1" lang="ja-JP" sz="1050"/>
                        <a:t>総合型選抜</a:t>
                      </a:r>
                      <a:endParaRPr altLang="ja-JP" dirty="0" kumimoji="1" lang="en-US" sz="1050"/>
                    </a:p>
                    <a:p>
                      <a:r>
                        <a:rPr altLang="en-US" dirty="0" kumimoji="1" lang="ja-JP" sz="1050"/>
                        <a:t>（女子）</a:t>
                      </a:r>
                    </a:p>
                  </a:txBody>
                  <a:tcPr/>
                </a:tc>
                <a:tc>
                  <a:txBody>
                    <a:bodyPr/>
                    <a:lstStyle/>
                    <a:p>
                      <a:r>
                        <a:rPr altLang="en-US" dirty="0" kumimoji="1" lang="ja-JP" sz="1050"/>
                        <a:t>１８</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050"/>
                        <a:t>基礎学力確認試験、面接、調査書、学習計画書</a:t>
                      </a:r>
                      <a:endParaRPr altLang="ja-JP" dirty="0" kumimoji="1" lang="en-US" sz="1050"/>
                    </a:p>
                    <a:p>
                      <a:endParaRPr altLang="en-US" dirty="0" kumimoji="1" lang="ja-JP" sz="1050"/>
                    </a:p>
                  </a:txBody>
                  <a:tcPr/>
                </a:tc>
                <a:tc>
                  <a:txBody>
                    <a:bodyPr/>
                    <a:lstStyle/>
                    <a:p>
                      <a:r>
                        <a:rPr altLang="ja-JP" dirty="0" lang="en-US" sz="1050"/>
                        <a:t>R</a:t>
                      </a:r>
                      <a:r>
                        <a:rPr altLang="ja-JP" b="0" dirty="0" i="0" lang="en-US" noProof="0" strike="noStrike" sz="1100" u="none">
                          <a:solidFill>
                            <a:srgbClr val="000000"/>
                          </a:solidFill>
                          <a:latin typeface="Calibri"/>
                        </a:rPr>
                        <a:t>6</a:t>
                      </a:r>
                      <a:r>
                        <a:rPr altLang="en-US" kumimoji="1" lang="ja-JP" sz="1050"/>
                        <a:t>年度選抜より実施</a:t>
                      </a:r>
                    </a:p>
                  </a:txBody>
                  <a:tcPr/>
                </a:tc>
                <a:extLst>
                  <a:ext uri="{0D108BD9-81ED-4DB2-BD59-A6C34878D82A}">
                    <a16:rowId xmlns:a16="http://schemas.microsoft.com/office/drawing/2014/main" val="1189779042"/>
                  </a:ext>
                </a:extLst>
              </a:tr>
              <a:tr h="538959">
                <a:tc>
                  <a:txBody>
                    <a:bodyPr/>
                    <a:lstStyle/>
                    <a:p>
                      <a:endParaRPr altLang="en-US" dirty="0" kumimoji="1" lang="ja-JP" sz="1050"/>
                    </a:p>
                  </a:txBody>
                  <a:tcPr/>
                </a:tc>
                <a:tc>
                  <a:txBody>
                    <a:bodyPr/>
                    <a:lstStyle/>
                    <a:p>
                      <a:endParaRPr altLang="en-US" dirty="0" kumimoji="1" lang="ja-JP" sz="1050"/>
                    </a:p>
                  </a:txBody>
                  <a:tcPr/>
                </a:tc>
                <a:tc>
                  <a:txBody>
                    <a:bodyPr/>
                    <a:lstStyle/>
                    <a:p>
                      <a:r>
                        <a:rPr altLang="en-US" dirty="0" lang="ja-JP" sz="1050"/>
                        <a:t>先進工学部</a:t>
                      </a:r>
                      <a:endParaRPr altLang="en-US" dirty="0" kumimoji="1" lang="ja-JP" sz="1050"/>
                    </a:p>
                  </a:txBody>
                  <a:tcPr/>
                </a:tc>
                <a:tc>
                  <a:txBody>
                    <a:bodyPr/>
                    <a:lstStyle/>
                    <a:p>
                      <a:r>
                        <a:rPr altLang="en-US" dirty="0" kumimoji="1" lang="ja-JP" sz="1050"/>
                        <a:t>全学科</a:t>
                      </a:r>
                    </a:p>
                  </a:txBody>
                  <a:tcPr/>
                </a:tc>
                <a:tc>
                  <a:txBody>
                    <a:bodyPr/>
                    <a:lstStyle/>
                    <a:p>
                      <a:r>
                        <a:rPr altLang="en-US" dirty="0" kumimoji="1" lang="ja-JP" sz="1050"/>
                        <a:t>総合型選抜</a:t>
                      </a:r>
                      <a:endParaRPr altLang="ja-JP" dirty="0" kumimoji="1" lang="en-US" sz="1050"/>
                    </a:p>
                    <a:p>
                      <a:r>
                        <a:rPr altLang="en-US" dirty="0" kumimoji="1" lang="ja-JP" sz="1050"/>
                        <a:t>（女子）</a:t>
                      </a:r>
                      <a:endParaRPr altLang="ja-JP" dirty="0" kumimoji="1" lang="en-US" sz="1050"/>
                    </a:p>
                  </a:txBody>
                  <a:tcPr/>
                </a:tc>
                <a:tc>
                  <a:txBody>
                    <a:bodyPr/>
                    <a:lstStyle/>
                    <a:p>
                      <a:r>
                        <a:rPr altLang="en-US" dirty="0" kumimoji="1" lang="ja-JP" sz="1050"/>
                        <a:t>１５</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050"/>
                        <a:t>基礎学力確認試験、面接、調査書、学習計画書</a:t>
                      </a:r>
                      <a:endParaRPr altLang="ja-JP" dirty="0" kumimoji="1" lang="en-US" sz="1050"/>
                    </a:p>
                    <a:p>
                      <a:endParaRPr altLang="en-US" dirty="0" kumimoji="1" lang="ja-JP" sz="1050"/>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lang="en-US" sz="1050"/>
                        <a:t>R</a:t>
                      </a:r>
                      <a:r>
                        <a:rPr altLang="ja-JP" b="0" dirty="0" i="0" lang="en-US" noProof="0" strike="noStrike" sz="1100" u="none">
                          <a:solidFill>
                            <a:srgbClr val="000000"/>
                          </a:solidFill>
                          <a:latin typeface="Calibri"/>
                        </a:rPr>
                        <a:t>6</a:t>
                      </a:r>
                      <a:r>
                        <a:rPr altLang="en-US" kumimoji="1" lang="ja-JP" sz="1050"/>
                        <a:t>年度選抜より実施</a:t>
                      </a:r>
                    </a:p>
                    <a:p>
                      <a:endParaRPr altLang="en-US" dirty="0" kumimoji="1" lang="ja-JP" sz="1050"/>
                    </a:p>
                  </a:txBody>
                  <a:tcPr/>
                </a:tc>
                <a:extLst>
                  <a:ext uri="{0D108BD9-81ED-4DB2-BD59-A6C34878D82A}">
                    <a16:rowId xmlns:a16="http://schemas.microsoft.com/office/drawing/2014/main" val="1313856414"/>
                  </a:ext>
                </a:extLst>
              </a:tr>
              <a:tr h="576064">
                <a:tc>
                  <a:txBody>
                    <a:bodyPr/>
                    <a:lstStyle/>
                    <a:p>
                      <a:r>
                        <a:rPr altLang="en-US" dirty="0" kumimoji="1" lang="ja-JP" sz="1050"/>
                        <a:t>私立</a:t>
                      </a:r>
                    </a:p>
                  </a:txBody>
                  <a:tcPr/>
                </a:tc>
                <a:tc>
                  <a:txBody>
                    <a:bodyPr/>
                    <a:lstStyle/>
                    <a:p>
                      <a:r>
                        <a:rPr altLang="en-US" dirty="0" kumimoji="1" lang="ja-JP" sz="1050"/>
                        <a:t>大同大学</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050"/>
                        <a:t>工学部</a:t>
                      </a:r>
                      <a:endParaRPr altLang="ja-JP" dirty="0" kumimoji="1" lang="en-US" sz="1050"/>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050"/>
                        <a:t>情報学部</a:t>
                      </a:r>
                    </a:p>
                    <a:p>
                      <a:pPr algn="l" defTabSz="914400" eaLnBrk="1" fontAlgn="auto" hangingPunct="1" indent="0" latinLnBrk="0" lvl="0" marL="0" marR="0" rtl="0">
                        <a:lnSpc>
                          <a:spcPct val="100000"/>
                        </a:lnSpc>
                        <a:spcBef>
                          <a:spcPts val="0"/>
                        </a:spcBef>
                        <a:spcAft>
                          <a:spcPts val="0"/>
                        </a:spcAft>
                        <a:buClrTx/>
                        <a:buSzTx/>
                        <a:buFontTx/>
                        <a:buNone/>
                        <a:tabLst/>
                        <a:defRPr/>
                      </a:pPr>
                      <a:endParaRPr altLang="en-US" dirty="0" kumimoji="1" lang="ja-JP" sz="1050"/>
                    </a:p>
                    <a:p>
                      <a:endParaRPr altLang="en-US" dirty="0" kumimoji="1" lang="ja-JP" sz="1050"/>
                    </a:p>
                  </a:txBody>
                  <a:tcPr/>
                </a:tc>
                <a:tc>
                  <a:txBody>
                    <a:bodyPr/>
                    <a:lstStyle/>
                    <a:p>
                      <a:r>
                        <a:rPr altLang="en-US" b="0" dirty="0" i="0" kern="1200" kumimoji="1" lang="ja-JP" sz="1050">
                          <a:solidFill>
                            <a:schemeClr val="dk1"/>
                          </a:solidFill>
                          <a:effectLst/>
                          <a:latin typeface="+mn-lt"/>
                          <a:ea typeface="+mn-ea"/>
                          <a:cs typeface="+mn-cs"/>
                        </a:rPr>
                        <a:t>全学科</a:t>
                      </a:r>
                      <a:endParaRPr altLang="ja-JP" b="0" dirty="0" i="0" kern="1200" kumimoji="1" lang="en-US" sz="1050">
                        <a:solidFill>
                          <a:schemeClr val="dk1"/>
                        </a:solidFill>
                        <a:effectLst/>
                        <a:latin typeface="+mn-lt"/>
                        <a:ea typeface="+mn-ea"/>
                        <a:cs typeface="+mn-cs"/>
                      </a:endParaRPr>
                    </a:p>
                  </a:txBody>
                  <a:tcPr/>
                </a:tc>
                <a:tc>
                  <a:txBody>
                    <a:bodyPr/>
                    <a:lstStyle/>
                    <a:p>
                      <a:r>
                        <a:rPr altLang="en-US" dirty="0" kumimoji="1" lang="ja-JP" sz="1050"/>
                        <a:t>総合型選抜</a:t>
                      </a:r>
                    </a:p>
                  </a:txBody>
                  <a:tcPr/>
                </a:tc>
                <a:tc>
                  <a:txBody>
                    <a:bodyPr/>
                    <a:lstStyle/>
                    <a:p>
                      <a:r>
                        <a:rPr altLang="en-US" dirty="0" kumimoji="1" lang="ja-JP" sz="1050"/>
                        <a:t>３４</a:t>
                      </a:r>
                      <a:endParaRPr altLang="ja-JP" dirty="0" kumimoji="1" lang="en-US" sz="1050"/>
                    </a:p>
                    <a:p>
                      <a:r>
                        <a:rPr altLang="ja-JP" dirty="0" kumimoji="1" lang="en-US" sz="1050"/>
                        <a:t>※</a:t>
                      </a:r>
                      <a:endParaRPr altLang="en-US" dirty="0" kumimoji="1" lang="ja-JP" sz="1050"/>
                    </a:p>
                  </a:txBody>
                  <a:tcPr/>
                </a:tc>
                <a:tc>
                  <a:txBody>
                    <a:bodyPr/>
                    <a:lstStyle/>
                    <a:p>
                      <a:r>
                        <a:rPr altLang="en-US" dirty="0" kumimoji="1" lang="ja-JP" sz="1050"/>
                        <a:t>調査書、活動報告書、志望理由書、小論文、面接</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umimoji="1" lang="en-US" sz="1050"/>
                        <a:t>H</a:t>
                      </a:r>
                      <a:r>
                        <a:rPr altLang="en-US" dirty="0" kumimoji="1" lang="ja-JP" sz="1050"/>
                        <a:t>５年度選抜より実施</a:t>
                      </a:r>
                    </a:p>
                  </a:txBody>
                  <a:tcPr/>
                </a:tc>
                <a:extLst>
                  <a:ext uri="{0D108BD9-81ED-4DB2-BD59-A6C34878D82A}">
                    <a16:rowId xmlns:a16="http://schemas.microsoft.com/office/drawing/2014/main" val="3609801359"/>
                  </a:ext>
                </a:extLst>
              </a:tr>
            </a:tbl>
          </a:graphicData>
        </a:graphic>
      </p:graphicFrame>
      <p:sp>
        <p:nvSpPr>
          <p:cNvPr id="3" name="テキスト ボックス 2">
            <a:extLst>
              <a:ext uri="{FF2B5EF4-FFF2-40B4-BE49-F238E27FC236}">
                <a16:creationId xmlns:a16="http://schemas.microsoft.com/office/drawing/2014/main" id="{3E4B8BED-FD06-7F52-169A-9DCC99A18DB7}"/>
              </a:ext>
            </a:extLst>
          </p:cNvPr>
          <p:cNvSpPr txBox="1"/>
          <p:nvPr/>
        </p:nvSpPr>
        <p:spPr>
          <a:xfrm>
            <a:off x="200472" y="496803"/>
            <a:ext cx="3312368" cy="307777"/>
          </a:xfrm>
          <a:prstGeom prst="rect">
            <a:avLst/>
          </a:prstGeom>
          <a:noFill/>
        </p:spPr>
        <p:txBody>
          <a:bodyPr rtlCol="0" wrap="square">
            <a:spAutoFit/>
          </a:bodyPr>
          <a:lstStyle/>
          <a:p>
            <a:r>
              <a:rPr altLang="en-US" b="1" dirty="0" kumimoji="1" lang="ja-JP" sz="1400">
                <a:latin typeface="+mj-ea"/>
                <a:ea typeface="+mj-ea"/>
              </a:rPr>
              <a:t>〇選抜の方法が総合型選抜に準じるもの</a:t>
            </a:r>
          </a:p>
        </p:txBody>
      </p:sp>
      <p:sp>
        <p:nvSpPr>
          <p:cNvPr id="4" name="テキスト ボックス 3">
            <a:extLst>
              <a:ext uri="{FF2B5EF4-FFF2-40B4-BE49-F238E27FC236}">
                <a16:creationId xmlns:a16="http://schemas.microsoft.com/office/drawing/2014/main" id="{28E55D51-564F-7984-8C8A-934C2820FD64}"/>
              </a:ext>
            </a:extLst>
          </p:cNvPr>
          <p:cNvSpPr txBox="1"/>
          <p:nvPr/>
        </p:nvSpPr>
        <p:spPr>
          <a:xfrm>
            <a:off x="285300" y="4808185"/>
            <a:ext cx="4752528" cy="461665"/>
          </a:xfrm>
          <a:prstGeom prst="rect">
            <a:avLst/>
          </a:prstGeom>
          <a:noFill/>
        </p:spPr>
        <p:txBody>
          <a:bodyPr rtlCol="0" wrap="square">
            <a:spAutoFit/>
          </a:bodyPr>
          <a:lstStyle/>
          <a:p>
            <a:r>
              <a:rPr altLang="ja-JP" dirty="0" kumimoji="1" lang="en-US" sz="1200">
                <a:latin typeface="+mn-ea"/>
              </a:rPr>
              <a:t>※</a:t>
            </a:r>
            <a:r>
              <a:rPr altLang="en-US" dirty="0" kumimoji="1" lang="ja-JP" sz="1200">
                <a:latin typeface="+mn-ea"/>
              </a:rPr>
              <a:t>大同大学の女子枠募集人員は、他の選抜区分との計。</a:t>
            </a:r>
            <a:endParaRPr altLang="ja-JP" dirty="0" kumimoji="1" lang="en-US" sz="1200">
              <a:latin typeface="+mn-ea"/>
            </a:endParaRPr>
          </a:p>
          <a:p>
            <a:r>
              <a:rPr altLang="en-US" dirty="0" kumimoji="1" lang="ja-JP" sz="1200">
                <a:latin typeface="+mn-ea"/>
              </a:rPr>
              <a:t>注：ウェブ上に公表されている各大学の募集要項等の情報により作成</a:t>
            </a:r>
          </a:p>
        </p:txBody>
      </p:sp>
      <p:sp>
        <p:nvSpPr>
          <p:cNvPr id="5" name="スライド番号プレースホルダー 13">
            <a:extLst>
              <a:ext uri="{FF2B5EF4-FFF2-40B4-BE49-F238E27FC236}">
                <a16:creationId xmlns:a16="http://schemas.microsoft.com/office/drawing/2014/main" id="{037EF8F0-F78A-D0EB-8D5E-41A1B16E676B}"/>
              </a:ext>
            </a:extLst>
          </p:cNvPr>
          <p:cNvSpPr txBox="1">
            <a:spLocks/>
          </p:cNvSpPr>
          <p:nvPr/>
        </p:nvSpPr>
        <p:spPr>
          <a:xfrm>
            <a:off x="9079580" y="6468757"/>
            <a:ext cx="730250" cy="365125"/>
          </a:xfrm>
          <a:prstGeom prst="rect">
            <a:avLst/>
          </a:prstGeom>
        </p:spPr>
        <p:txBody>
          <a:bodyPr/>
          <a:ls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pPr algn="r" defTabSz="457200" eaLnBrk="1" fontAlgn="auto" hangingPunct="1" indent="0" latinLnBrk="0" lvl="0" marL="0" marR="0" rtl="0">
              <a:lnSpc>
                <a:spcPct val="100000"/>
              </a:lnSpc>
              <a:spcBef>
                <a:spcPts val="0"/>
              </a:spcBef>
              <a:spcAft>
                <a:spcPts val="0"/>
              </a:spcAft>
              <a:buClrTx/>
              <a:buSzTx/>
              <a:buFontTx/>
              <a:buNone/>
              <a:tabLst/>
              <a:defRPr/>
            </a:pPr>
            <a:fld id="{91896562-4364-4A56-8699-2A473EB35D34}" type="slidenum">
              <a:rPr altLang="en-US" b="0" baseline="0" cap="none" i="0" kern="1200" kumimoji="1" lang="ja-JP" noProof="0" normalizeH="0" smtClean="0" spc="0" strike="noStrike" sz="1200" u="none">
                <a:ln>
                  <a:noFill/>
                </a:ln>
                <a:solidFill>
                  <a:prstClr val="black"/>
                </a:solidFill>
                <a:effectLst/>
                <a:uLnTx/>
                <a:uFillTx/>
                <a:latin charset="-128" panose="020B0900000000000000" pitchFamily="50" typeface="HGPｺﾞｼｯｸE"/>
                <a:ea charset="-128" panose="020B0900000000000000" pitchFamily="50" typeface="HGPｺﾞｼｯｸE"/>
                <a:cs typeface="+mn-cs"/>
              </a:rPr>
              <a:pPr algn="r" defTabSz="457200" eaLnBrk="1" fontAlgn="auto" hangingPunct="1" indent="0" latinLnBrk="0" lvl="0" marL="0" marR="0" rtl="0">
                <a:lnSpc>
                  <a:spcPct val="100000"/>
                </a:lnSpc>
                <a:spcBef>
                  <a:spcPts val="0"/>
                </a:spcBef>
                <a:spcAft>
                  <a:spcPts val="0"/>
                </a:spcAft>
                <a:buClrTx/>
                <a:buSzTx/>
                <a:buFontTx/>
                <a:buNone/>
                <a:tabLst/>
                <a:defRPr/>
              </a:pPr>
              <a:t>9</a:t>
            </a:fld>
            <a:endParaRPr altLang="ja-JP" b="0" baseline="0" cap="none" dirty="0" i="0" kern="1200" kumimoji="1" lang="en-US" noProof="0" normalizeH="0" spc="0" strike="noStrike" sz="1200" u="none">
              <a:ln>
                <a:noFill/>
              </a:ln>
              <a:solidFill>
                <a:prstClr val="black"/>
              </a:solidFill>
              <a:effectLst/>
              <a:uLnTx/>
              <a:uFillTx/>
              <a:latin charset="-128" panose="020B0900000000000000" pitchFamily="50" typeface="HGPｺﾞｼｯｸE"/>
              <a:ea charset="-128" panose="020B0900000000000000" pitchFamily="50" typeface="HGPｺﾞｼｯｸE"/>
              <a:cs typeface="+mn-cs"/>
            </a:endParaRPr>
          </a:p>
        </p:txBody>
      </p:sp>
    </p:spTree>
    <p:extLst>
      <p:ext uri="{BB962C8B-B14F-4D97-AF65-F5344CB8AC3E}">
        <p14:creationId xmlns:p14="http://schemas.microsoft.com/office/powerpoint/2010/main" val="1989475428"/>
      </p:ext>
    </p:extLst>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0FC2B357-BD97-4F0C-9BE4-F74A07292CA3}"/>
              </a:ext>
            </a:extLst>
          </p:cNvPr>
          <p:cNvSpPr txBox="1">
            <a:spLocks/>
          </p:cNvSpPr>
          <p:nvPr/>
        </p:nvSpPr>
        <p:spPr bwMode="auto">
          <a:xfrm>
            <a:off x="0" y="5760"/>
            <a:ext cx="9906000" cy="432000"/>
          </a:xfrm>
          <a:prstGeom prst="rect">
            <a:avLst/>
          </a:prstGeom>
          <a:solidFill>
            <a:srgbClr val="002060"/>
          </a:solidFill>
          <a:ln>
            <a:noFill/>
          </a:ln>
        </p:spPr>
        <p:txBody>
          <a:bodyPr bIns="36000" lIns="88932" rIns="88932" tIns="108000"/>
          <a:lstStyle>
            <a:lvl1pPr>
              <a:spcBef>
                <a:spcPct val="20000"/>
              </a:spcBef>
              <a:buChar char="•"/>
              <a:defRPr sz="32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1pPr>
            <a:lvl2pPr indent="-285750" marL="742950">
              <a:spcBef>
                <a:spcPct val="20000"/>
              </a:spcBef>
              <a:buChar char="–"/>
              <a:defRPr sz="28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2pPr>
            <a:lvl3pPr indent="-452438" marL="1143000">
              <a:spcBef>
                <a:spcPct val="20000"/>
              </a:spcBef>
              <a:buChar char="•"/>
              <a:defRPr sz="24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3pPr>
            <a:lvl4pPr indent="-228600" marL="1600200">
              <a:spcBef>
                <a:spcPct val="20000"/>
              </a:spcBef>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4pPr>
            <a:lvl5pPr indent="-228600" marL="2057400">
              <a:spcBef>
                <a:spcPct val="20000"/>
              </a:spcBef>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5pPr>
            <a:lvl6pPr eaLnBrk="0" fontAlgn="base" hangingPunct="0" indent="-228600" marL="2514600">
              <a:spcBef>
                <a:spcPct val="20000"/>
              </a:spcBef>
              <a:spcAft>
                <a:spcPct val="0"/>
              </a:spcAft>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6pPr>
            <a:lvl7pPr eaLnBrk="0" fontAlgn="base" hangingPunct="0" indent="-228600" marL="2971800">
              <a:spcBef>
                <a:spcPct val="20000"/>
              </a:spcBef>
              <a:spcAft>
                <a:spcPct val="0"/>
              </a:spcAft>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7pPr>
            <a:lvl8pPr eaLnBrk="0" fontAlgn="base" hangingPunct="0" indent="-228600" marL="3429000">
              <a:spcBef>
                <a:spcPct val="20000"/>
              </a:spcBef>
              <a:spcAft>
                <a:spcPct val="0"/>
              </a:spcAft>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8pPr>
            <a:lvl9pPr eaLnBrk="0" fontAlgn="base" hangingPunct="0" indent="-228600" marL="3886200">
              <a:spcBef>
                <a:spcPct val="20000"/>
              </a:spcBef>
              <a:spcAft>
                <a:spcPct val="0"/>
              </a:spcAft>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9pPr>
          </a:lstStyle>
          <a:p>
            <a:pPr algn="ctr" eaLnBrk="0" fontAlgn="base" hangingPunct="0" lvl="0">
              <a:spcBef>
                <a:spcPct val="0"/>
              </a:spcBef>
              <a:spcAft>
                <a:spcPct val="0"/>
              </a:spcAft>
              <a:buNone/>
              <a:defRPr/>
            </a:pPr>
            <a:r>
              <a:rPr altLang="en-US" b="1" dirty="0" kern="0" lang="ja-JP" sz="1800">
                <a:solidFill>
                  <a:srgbClr val="FFFFFF"/>
                </a:solidFill>
                <a:latin charset="-128" panose="020B0604030504040204" pitchFamily="50" typeface="メイリオ"/>
                <a:ea charset="-128" panose="020B0604030504040204" pitchFamily="50" typeface="メイリオ"/>
              </a:rPr>
              <a:t>理工系の女子を対象とする国公私大学入学者選抜の例（令和６年度入試）③</a:t>
            </a:r>
          </a:p>
        </p:txBody>
      </p:sp>
      <p:graphicFrame>
        <p:nvGraphicFramePr>
          <p:cNvPr id="5" name="表 4">
            <a:extLst>
              <a:ext uri="{FF2B5EF4-FFF2-40B4-BE49-F238E27FC236}">
                <a16:creationId xmlns:a16="http://schemas.microsoft.com/office/drawing/2014/main" id="{2807854B-6AEC-AEAC-7FAB-B407CDB4B926}"/>
              </a:ext>
            </a:extLst>
          </p:cNvPr>
          <p:cNvGraphicFramePr>
            <a:graphicFrameLocks noGrp="1"/>
          </p:cNvGraphicFramePr>
          <p:nvPr/>
        </p:nvGraphicFramePr>
        <p:xfrm>
          <a:off x="348240" y="916386"/>
          <a:ext cx="9144318" cy="4816870"/>
        </p:xfrm>
        <a:graphic>
          <a:graphicData uri="http://schemas.openxmlformats.org/drawingml/2006/table">
            <a:tbl>
              <a:tblPr bandRow="1" firstRow="1">
                <a:tableStyleId>{5C22544A-7EE6-4342-B048-85BDC9FD1C3A}</a:tableStyleId>
              </a:tblPr>
              <a:tblGrid>
                <a:gridCol w="301484">
                  <a:extLst>
                    <a:ext uri="{9D8B030D-6E8A-4147-A177-3AD203B41FA5}">
                      <a16:colId xmlns:a16="http://schemas.microsoft.com/office/drawing/2014/main" val="1309453475"/>
                    </a:ext>
                  </a:extLst>
                </a:gridCol>
                <a:gridCol w="742631">
                  <a:extLst>
                    <a:ext uri="{9D8B030D-6E8A-4147-A177-3AD203B41FA5}">
                      <a16:colId xmlns:a16="http://schemas.microsoft.com/office/drawing/2014/main" val="3993416893"/>
                    </a:ext>
                  </a:extLst>
                </a:gridCol>
                <a:gridCol w="1007764">
                  <a:extLst>
                    <a:ext uri="{9D8B030D-6E8A-4147-A177-3AD203B41FA5}">
                      <a16:colId xmlns:a16="http://schemas.microsoft.com/office/drawing/2014/main" val="3636688658"/>
                    </a:ext>
                  </a:extLst>
                </a:gridCol>
                <a:gridCol w="1440236">
                  <a:extLst>
                    <a:ext uri="{9D8B030D-6E8A-4147-A177-3AD203B41FA5}">
                      <a16:colId xmlns:a16="http://schemas.microsoft.com/office/drawing/2014/main" val="2178942236"/>
                    </a:ext>
                  </a:extLst>
                </a:gridCol>
                <a:gridCol w="864368">
                  <a:extLst>
                    <a:ext uri="{9D8B030D-6E8A-4147-A177-3AD203B41FA5}">
                      <a16:colId xmlns:a16="http://schemas.microsoft.com/office/drawing/2014/main" val="2068211734"/>
                    </a:ext>
                  </a:extLst>
                </a:gridCol>
                <a:gridCol w="431728">
                  <a:extLst>
                    <a:ext uri="{9D8B030D-6E8A-4147-A177-3AD203B41FA5}">
                      <a16:colId xmlns:a16="http://schemas.microsoft.com/office/drawing/2014/main" val="3952516212"/>
                    </a:ext>
                  </a:extLst>
                </a:gridCol>
                <a:gridCol w="3384000">
                  <a:extLst>
                    <a:ext uri="{9D8B030D-6E8A-4147-A177-3AD203B41FA5}">
                      <a16:colId xmlns:a16="http://schemas.microsoft.com/office/drawing/2014/main" val="46896737"/>
                    </a:ext>
                  </a:extLst>
                </a:gridCol>
                <a:gridCol w="972107">
                  <a:extLst>
                    <a:ext uri="{9D8B030D-6E8A-4147-A177-3AD203B41FA5}">
                      <a16:colId xmlns:a16="http://schemas.microsoft.com/office/drawing/2014/main" val="3077751584"/>
                    </a:ext>
                  </a:extLst>
                </a:gridCol>
              </a:tblGrid>
              <a:tr h="837185">
                <a:tc>
                  <a:txBody>
                    <a:bodyPr/>
                    <a:lstStyle/>
                    <a:p>
                      <a:r>
                        <a:rPr altLang="en-US" dirty="0" kumimoji="1" lang="ja-JP" sz="1050"/>
                        <a:t>設置主体</a:t>
                      </a:r>
                      <a:endParaRPr altLang="ja-JP" dirty="0" kumimoji="1" lang="en-US" sz="1050"/>
                    </a:p>
                  </a:txBody>
                  <a:tcPr/>
                </a:tc>
                <a:tc>
                  <a:txBody>
                    <a:bodyPr/>
                    <a:lstStyle/>
                    <a:p>
                      <a:r>
                        <a:rPr altLang="en-US" dirty="0" kumimoji="1" lang="ja-JP" sz="1050"/>
                        <a:t>大学</a:t>
                      </a:r>
                    </a:p>
                  </a:txBody>
                  <a:tcPr/>
                </a:tc>
                <a:tc>
                  <a:txBody>
                    <a:bodyPr/>
                    <a:lstStyle/>
                    <a:p>
                      <a:r>
                        <a:rPr altLang="en-US" dirty="0" kumimoji="1" lang="ja-JP" sz="1050"/>
                        <a:t>学部</a:t>
                      </a:r>
                    </a:p>
                  </a:txBody>
                  <a:tcPr/>
                </a:tc>
                <a:tc>
                  <a:txBody>
                    <a:bodyPr/>
                    <a:lstStyle/>
                    <a:p>
                      <a:r>
                        <a:rPr altLang="en-US" dirty="0" kumimoji="1" lang="ja-JP" sz="1050"/>
                        <a:t>学科</a:t>
                      </a:r>
                    </a:p>
                  </a:txBody>
                  <a:tcPr/>
                </a:tc>
                <a:tc>
                  <a:txBody>
                    <a:bodyPr/>
                    <a:lstStyle/>
                    <a:p>
                      <a:r>
                        <a:rPr altLang="en-US" dirty="0" kumimoji="1" lang="ja-JP" sz="1050"/>
                        <a:t>選抜区分名</a:t>
                      </a:r>
                    </a:p>
                  </a:txBody>
                  <a:tcPr/>
                </a:tc>
                <a:tc>
                  <a:txBody>
                    <a:bodyPr/>
                    <a:lstStyle/>
                    <a:p>
                      <a:r>
                        <a:rPr altLang="en-US" dirty="0" kumimoji="1" lang="ja-JP" sz="1050"/>
                        <a:t>募集人員</a:t>
                      </a:r>
                    </a:p>
                  </a:txBody>
                  <a:tcPr/>
                </a:tc>
                <a:tc>
                  <a:txBody>
                    <a:bodyPr/>
                    <a:lstStyle/>
                    <a:p>
                      <a:r>
                        <a:rPr altLang="en-US" dirty="0" kumimoji="1" lang="ja-JP" sz="1050"/>
                        <a:t>選抜方法</a:t>
                      </a:r>
                    </a:p>
                  </a:txBody>
                  <a:tcPr/>
                </a:tc>
                <a:tc>
                  <a:txBody>
                    <a:bodyPr/>
                    <a:lstStyle/>
                    <a:p>
                      <a:r>
                        <a:rPr altLang="en-US" dirty="0" kumimoji="1" lang="ja-JP" sz="1050"/>
                        <a:t>備考</a:t>
                      </a:r>
                    </a:p>
                  </a:txBody>
                  <a:tcPr/>
                </a:tc>
                <a:extLst>
                  <a:ext uri="{0D108BD9-81ED-4DB2-BD59-A6C34878D82A}">
                    <a16:rowId xmlns:a16="http://schemas.microsoft.com/office/drawing/2014/main" val="1382569569"/>
                  </a:ext>
                </a:extLst>
              </a:tr>
              <a:tr h="432048">
                <a:tc>
                  <a:txBody>
                    <a:bodyPr/>
                    <a:lstStyle/>
                    <a:p>
                      <a:r>
                        <a:rPr altLang="en-US" dirty="0" kumimoji="1" lang="ja-JP" sz="1050"/>
                        <a:t>国立</a:t>
                      </a:r>
                    </a:p>
                  </a:txBody>
                  <a:tcPr/>
                </a:tc>
                <a:tc>
                  <a:txBody>
                    <a:bodyPr/>
                    <a:lstStyle/>
                    <a:p>
                      <a:r>
                        <a:rPr altLang="en-US" dirty="0" kumimoji="1" lang="ja-JP" sz="1050"/>
                        <a:t>東京工業大学</a:t>
                      </a:r>
                      <a:endParaRPr altLang="ja-JP" dirty="0" kumimoji="1" lang="en-US" sz="1050"/>
                    </a:p>
                  </a:txBody>
                  <a:tcPr/>
                </a:tc>
                <a:tc>
                  <a:txBody>
                    <a:bodyPr/>
                    <a:lstStyle/>
                    <a:p>
                      <a:r>
                        <a:rPr altLang="en-US" dirty="0" kumimoji="1" lang="ja-JP" sz="1050"/>
                        <a:t>生命理工学院</a:t>
                      </a:r>
                    </a:p>
                  </a:txBody>
                  <a:tcPr/>
                </a:tc>
                <a:tc>
                  <a:txBody>
                    <a:bodyPr/>
                    <a:lstStyle/>
                    <a:p>
                      <a:r>
                        <a:rPr altLang="en-US" dirty="0" kumimoji="1" lang="ja-JP" sz="1050"/>
                        <a:t>生命理工学系</a:t>
                      </a:r>
                      <a:endParaRPr altLang="ja-JP" dirty="0" kumimoji="1" lang="en-US" sz="1050"/>
                    </a:p>
                    <a:p>
                      <a:endParaRPr altLang="en-US" dirty="0" kumimoji="1" lang="ja-JP" sz="900"/>
                    </a:p>
                  </a:txBody>
                  <a:tcPr/>
                </a:tc>
                <a:tc>
                  <a:txBody>
                    <a:bodyPr/>
                    <a:lstStyle/>
                    <a:p>
                      <a:r>
                        <a:rPr altLang="en-US" dirty="0" kumimoji="1" lang="ja-JP" sz="1050"/>
                        <a:t>学校推薦型選抜</a:t>
                      </a:r>
                    </a:p>
                  </a:txBody>
                  <a:tcPr/>
                </a:tc>
                <a:tc>
                  <a:txBody>
                    <a:bodyPr/>
                    <a:lstStyle/>
                    <a:p>
                      <a:r>
                        <a:rPr altLang="en-US" dirty="0" kumimoji="1" lang="ja-JP" sz="1050"/>
                        <a:t>１５</a:t>
                      </a:r>
                      <a:endParaRPr altLang="ja-JP" dirty="0" kumimoji="1" lang="en-US" sz="1050"/>
                    </a:p>
                  </a:txBody>
                  <a:tcPr/>
                </a:tc>
                <a:tc>
                  <a:txBody>
                    <a:bodyPr/>
                    <a:lstStyle/>
                    <a:p>
                      <a:r>
                        <a:rPr altLang="en-US" dirty="0" kumimoji="1" lang="ja-JP" sz="1050"/>
                        <a:t>共通テスト、推薦書、調査書、志望理由書、学習計画書</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umimoji="1" lang="en-US" sz="1050"/>
                        <a:t>R6</a:t>
                      </a:r>
                      <a:r>
                        <a:rPr altLang="en-US" dirty="0" kumimoji="1" lang="ja-JP" sz="1050"/>
                        <a:t>年度選抜より実施</a:t>
                      </a:r>
                    </a:p>
                  </a:txBody>
                  <a:tcPr/>
                </a:tc>
                <a:extLst>
                  <a:ext uri="{0D108BD9-81ED-4DB2-BD59-A6C34878D82A}">
                    <a16:rowId xmlns:a16="http://schemas.microsoft.com/office/drawing/2014/main" val="1203125782"/>
                  </a:ext>
                </a:extLst>
              </a:tr>
              <a:tr h="508620">
                <a:tc>
                  <a:txBody>
                    <a:bodyPr/>
                    <a:lstStyle/>
                    <a:p>
                      <a:r>
                        <a:rPr altLang="en-US" dirty="0" kumimoji="1" lang="ja-JP" sz="1050"/>
                        <a:t>国立</a:t>
                      </a:r>
                    </a:p>
                  </a:txBody>
                  <a:tcPr/>
                </a:tc>
                <a:tc>
                  <a:txBody>
                    <a:bodyPr/>
                    <a:lstStyle/>
                    <a:p>
                      <a:r>
                        <a:rPr altLang="en-US" dirty="0" kumimoji="1" lang="ja-JP" sz="1050"/>
                        <a:t>電気通信大学</a:t>
                      </a:r>
                    </a:p>
                  </a:txBody>
                  <a:tcPr/>
                </a:tc>
                <a:tc>
                  <a:txBody>
                    <a:bodyPr/>
                    <a:lstStyle/>
                    <a:p>
                      <a:r>
                        <a:rPr altLang="en-US" dirty="0" kumimoji="1" lang="ja-JP" sz="1050"/>
                        <a:t>情報理工学域</a:t>
                      </a:r>
                    </a:p>
                  </a:txBody>
                  <a:tcPr/>
                </a:tc>
                <a:tc>
                  <a:txBody>
                    <a:bodyPr/>
                    <a:lstStyle/>
                    <a:p>
                      <a:r>
                        <a:rPr altLang="ja-JP" dirty="0" kumimoji="1" lang="en-US" sz="1050"/>
                        <a:t>Ⅰ</a:t>
                      </a:r>
                      <a:r>
                        <a:rPr altLang="en-US" dirty="0" kumimoji="1" lang="ja-JP" sz="1050"/>
                        <a:t>類（情報系）デザイン思考・データサイエンスプログラム</a:t>
                      </a:r>
                    </a:p>
                  </a:txBody>
                  <a:tcPr/>
                </a:tc>
                <a:tc>
                  <a:txBody>
                    <a:bodyPr/>
                    <a:lstStyle/>
                    <a:p>
                      <a:r>
                        <a:rPr altLang="en-US" dirty="0" kumimoji="1" lang="ja-JP" sz="1050"/>
                        <a:t>学校推薦型選抜</a:t>
                      </a:r>
                    </a:p>
                  </a:txBody>
                  <a:tcPr/>
                </a:tc>
                <a:tc>
                  <a:txBody>
                    <a:bodyPr/>
                    <a:lstStyle/>
                    <a:p>
                      <a:r>
                        <a:rPr altLang="en-US" dirty="0" kumimoji="1" lang="ja-JP" sz="1050"/>
                        <a:t>５</a:t>
                      </a:r>
                    </a:p>
                  </a:txBody>
                  <a:tcPr/>
                </a:tc>
                <a:tc>
                  <a:txBody>
                    <a:bodyPr/>
                    <a:lstStyle/>
                    <a:p>
                      <a:r>
                        <a:rPr altLang="en-US" kumimoji="1" lang="ja-JP" sz="1050"/>
                        <a:t>総合問題試験、面接試験、提出書類（</a:t>
                      </a:r>
                      <a:r>
                        <a:rPr altLang="en-US" lang="ja-JP" sz="1050"/>
                        <a:t>理数系分野におけるこくないが国内外で開催される科学技術コンテスト等の受賞歴など</a:t>
                      </a:r>
                      <a:r>
                        <a:rPr altLang="en-US" kumimoji="1" lang="ja-JP" sz="1050"/>
                        <a:t>）</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umimoji="1" lang="en-US" sz="1050"/>
                        <a:t>R6</a:t>
                      </a:r>
                      <a:r>
                        <a:rPr altLang="en-US" dirty="0" kumimoji="1" lang="ja-JP" sz="1050"/>
                        <a:t>年度選抜より実施</a:t>
                      </a:r>
                    </a:p>
                    <a:p>
                      <a:endParaRPr altLang="en-US" dirty="0" kumimoji="1" lang="ja-JP" sz="1050"/>
                    </a:p>
                  </a:txBody>
                  <a:tcPr/>
                </a:tc>
                <a:extLst>
                  <a:ext uri="{0D108BD9-81ED-4DB2-BD59-A6C34878D82A}">
                    <a16:rowId xmlns:a16="http://schemas.microsoft.com/office/drawing/2014/main" val="1189779042"/>
                  </a:ext>
                </a:extLst>
              </a:tr>
              <a:tr h="513184">
                <a:tc>
                  <a:txBody>
                    <a:bodyPr/>
                    <a:lstStyle/>
                    <a:p>
                      <a:r>
                        <a:rPr altLang="en-US" dirty="0" kumimoji="1" lang="ja-JP" sz="1050"/>
                        <a:t>国立</a:t>
                      </a:r>
                    </a:p>
                  </a:txBody>
                  <a:tcPr/>
                </a:tc>
                <a:tc>
                  <a:txBody>
                    <a:bodyPr/>
                    <a:lstStyle/>
                    <a:p>
                      <a:r>
                        <a:rPr altLang="en-US" dirty="0" kumimoji="1" lang="ja-JP" sz="1050"/>
                        <a:t>富山大学</a:t>
                      </a:r>
                    </a:p>
                  </a:txBody>
                  <a:tcPr/>
                </a:tc>
                <a:tc>
                  <a:txBody>
                    <a:bodyPr/>
                    <a:lstStyle/>
                    <a:p>
                      <a:r>
                        <a:rPr altLang="en-US" dirty="0" kumimoji="1" lang="ja-JP" sz="1050"/>
                        <a:t>工学部</a:t>
                      </a:r>
                    </a:p>
                  </a:txBody>
                  <a:tcPr/>
                </a:tc>
                <a:tc>
                  <a:txBody>
                    <a:bodyPr/>
                    <a:lstStyle/>
                    <a:p>
                      <a:r>
                        <a:rPr altLang="en-US" dirty="0" kumimoji="1" lang="ja-JP" sz="900"/>
                        <a:t>工学科</a:t>
                      </a:r>
                      <a:endParaRPr altLang="ja-JP" dirty="0" kumimoji="1" lang="en-US" sz="1000"/>
                    </a:p>
                    <a:p>
                      <a:r>
                        <a:rPr altLang="ja-JP" dirty="0" kumimoji="1" lang="en-US" sz="900"/>
                        <a:t>(</a:t>
                      </a:r>
                      <a:r>
                        <a:rPr altLang="en-US" dirty="0" kumimoji="1" lang="ja-JP" sz="900"/>
                        <a:t>電気電子工学コース、知能情報工学コース、機械工学コース</a:t>
                      </a:r>
                      <a:r>
                        <a:rPr altLang="ja-JP" dirty="0" kumimoji="1" lang="en-US" sz="900"/>
                        <a:t>)</a:t>
                      </a:r>
                      <a:endParaRPr altLang="en-US" dirty="0" kumimoji="1" lang="ja-JP" sz="900"/>
                    </a:p>
                  </a:txBody>
                  <a:tcPr/>
                </a:tc>
                <a:tc>
                  <a:txBody>
                    <a:bodyPr/>
                    <a:lstStyle/>
                    <a:p>
                      <a:r>
                        <a:rPr altLang="en-US" dirty="0" kumimoji="1" lang="ja-JP" sz="1050"/>
                        <a:t>学校推薦型選抜</a:t>
                      </a:r>
                      <a:r>
                        <a:rPr altLang="ja-JP" dirty="0" kumimoji="1" lang="en-US" sz="1050"/>
                        <a:t>Ⅰ</a:t>
                      </a:r>
                    </a:p>
                  </a:txBody>
                  <a:tcPr/>
                </a:tc>
                <a:tc>
                  <a:txBody>
                    <a:bodyPr/>
                    <a:lstStyle/>
                    <a:p>
                      <a:r>
                        <a:rPr altLang="en-US" dirty="0" kumimoji="1" lang="ja-JP" sz="1050"/>
                        <a:t>１０</a:t>
                      </a:r>
                    </a:p>
                  </a:txBody>
                  <a:tcPr/>
                </a:tc>
                <a:tc>
                  <a:txBody>
                    <a:bodyPr/>
                    <a:lstStyle/>
                    <a:p>
                      <a:r>
                        <a:rPr altLang="en-US" dirty="0" kumimoji="1" lang="ja-JP" sz="1050"/>
                        <a:t>共通テスト、小論文、書類審査</a:t>
                      </a:r>
                      <a:r>
                        <a:rPr altLang="ja-JP" dirty="0" kumimoji="1" lang="en-US" sz="1050"/>
                        <a:t>(</a:t>
                      </a:r>
                      <a:r>
                        <a:rPr altLang="en-US" dirty="0" kumimoji="1" lang="ja-JP" sz="1050"/>
                        <a:t>推薦書、調査書、志願理由書</a:t>
                      </a:r>
                      <a:r>
                        <a:rPr altLang="ja-JP" dirty="0" kumimoji="1" lang="en-US" sz="1050"/>
                        <a:t>)</a:t>
                      </a:r>
                      <a:endParaRPr altLang="en-US" dirty="0" kumimoji="1" lang="ja-JP" sz="1050"/>
                    </a:p>
                  </a:txBody>
                  <a:tcPr/>
                </a:tc>
                <a:tc>
                  <a:txBody>
                    <a:bodyPr/>
                    <a:lstStyle/>
                    <a:p>
                      <a:r>
                        <a:rPr altLang="ja-JP" dirty="0" kumimoji="1" lang="en-US" sz="1050"/>
                        <a:t>R5</a:t>
                      </a:r>
                      <a:r>
                        <a:rPr altLang="en-US" dirty="0" kumimoji="1" lang="ja-JP" sz="1050"/>
                        <a:t>年度選抜より実施</a:t>
                      </a:r>
                    </a:p>
                  </a:txBody>
                  <a:tcPr/>
                </a:tc>
                <a:extLst>
                  <a:ext uri="{0D108BD9-81ED-4DB2-BD59-A6C34878D82A}">
                    <a16:rowId xmlns:a16="http://schemas.microsoft.com/office/drawing/2014/main" val="1313856414"/>
                  </a:ext>
                </a:extLst>
              </a:tr>
              <a:tr h="667711">
                <a:tc>
                  <a:txBody>
                    <a:bodyPr/>
                    <a:lstStyle/>
                    <a:p>
                      <a:r>
                        <a:rPr altLang="en-US" dirty="0" kumimoji="1" lang="ja-JP" sz="1050"/>
                        <a:t>国立</a:t>
                      </a:r>
                    </a:p>
                  </a:txBody>
                  <a:tcPr/>
                </a:tc>
                <a:tc>
                  <a:txBody>
                    <a:bodyPr/>
                    <a:lstStyle/>
                    <a:p>
                      <a:r>
                        <a:rPr altLang="en-US" dirty="0" kumimoji="1" lang="ja-JP" sz="1050"/>
                        <a:t>山梨大学</a:t>
                      </a:r>
                    </a:p>
                  </a:txBody>
                  <a:tcPr/>
                </a:tc>
                <a:tc>
                  <a:txBody>
                    <a:bodyPr/>
                    <a:lstStyle/>
                    <a:p>
                      <a:r>
                        <a:rPr altLang="en-US" dirty="0" kumimoji="1" lang="ja-JP" sz="1050"/>
                        <a:t>工学部</a:t>
                      </a:r>
                    </a:p>
                  </a:txBody>
                  <a:tcPr/>
                </a:tc>
                <a:tc>
                  <a:txBody>
                    <a:bodyPr/>
                    <a:lstStyle/>
                    <a:p>
                      <a:r>
                        <a:rPr altLang="en-US" dirty="0" kumimoji="1" lang="ja-JP" sz="1050"/>
                        <a:t>工学科</a:t>
                      </a:r>
                      <a:endParaRPr altLang="ja-JP" dirty="0" kumimoji="1" lang="en-US" sz="1050"/>
                    </a:p>
                  </a:txBody>
                  <a:tcPr/>
                </a:tc>
                <a:tc>
                  <a:txBody>
                    <a:bodyPr/>
                    <a:lstStyle/>
                    <a:p>
                      <a:r>
                        <a:rPr altLang="en-US" dirty="0" kumimoji="1" lang="ja-JP" sz="1050"/>
                        <a:t>学校推薦型選抜</a:t>
                      </a:r>
                      <a:r>
                        <a:rPr altLang="ja-JP" dirty="0" kumimoji="1" lang="en-US" sz="1050"/>
                        <a:t>Ⅰ</a:t>
                      </a:r>
                      <a:endParaRPr altLang="en-US" dirty="0" kumimoji="1" lang="ja-JP" sz="1050"/>
                    </a:p>
                  </a:txBody>
                  <a:tcPr/>
                </a:tc>
                <a:tc>
                  <a:txBody>
                    <a:bodyPr/>
                    <a:lstStyle/>
                    <a:p>
                      <a:r>
                        <a:rPr altLang="en-US" dirty="0" kumimoji="1" lang="ja-JP" sz="1050"/>
                        <a:t>１４</a:t>
                      </a:r>
                    </a:p>
                  </a:txBody>
                  <a:tcPr/>
                </a:tc>
                <a:tc>
                  <a:txBody>
                    <a:bodyPr/>
                    <a:lstStyle/>
                    <a:p>
                      <a:r>
                        <a:rPr altLang="en-US" dirty="0" kumimoji="1" lang="ja-JP" sz="1050"/>
                        <a:t>小論文・面接</a:t>
                      </a:r>
                      <a:r>
                        <a:rPr altLang="ja-JP" dirty="0" kumimoji="1" lang="en-US" sz="1050"/>
                        <a:t>(</a:t>
                      </a:r>
                      <a:r>
                        <a:rPr altLang="en-US" dirty="0" lang="ja-JP" sz="1050"/>
                        <a:t>数学・理科・外国語の 素養に関する試問を含む</a:t>
                      </a:r>
                      <a:r>
                        <a:rPr altLang="ja-JP" dirty="0" kumimoji="1" lang="en-US" sz="1050"/>
                        <a:t>)</a:t>
                      </a:r>
                    </a:p>
                    <a:p>
                      <a:r>
                        <a:rPr altLang="en-US" dirty="0" kumimoji="1" lang="ja-JP" sz="1050"/>
                        <a:t>志望理由書、調査書、「多面的・総合的な評価のための申告書」、推薦書</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umimoji="1" lang="en-US" sz="1050"/>
                        <a:t>R6</a:t>
                      </a:r>
                      <a:r>
                        <a:rPr altLang="en-US" dirty="0" kumimoji="1" lang="ja-JP" sz="1050"/>
                        <a:t>年度選抜より実施</a:t>
                      </a:r>
                    </a:p>
                    <a:p>
                      <a:endParaRPr altLang="en-US" dirty="0" kumimoji="1" lang="ja-JP" sz="1050"/>
                    </a:p>
                  </a:txBody>
                  <a:tcPr/>
                </a:tc>
                <a:extLst>
                  <a:ext uri="{0D108BD9-81ED-4DB2-BD59-A6C34878D82A}">
                    <a16:rowId xmlns:a16="http://schemas.microsoft.com/office/drawing/2014/main" val="3609801359"/>
                  </a:ext>
                </a:extLst>
              </a:tr>
              <a:tr h="460608">
                <a:tc>
                  <a:txBody>
                    <a:bodyPr/>
                    <a:lstStyle/>
                    <a:p>
                      <a:r>
                        <a:rPr altLang="en-US" dirty="0" kumimoji="1" lang="ja-JP" sz="1050"/>
                        <a:t>国立</a:t>
                      </a:r>
                    </a:p>
                  </a:txBody>
                  <a:tcPr/>
                </a:tc>
                <a:tc>
                  <a:txBody>
                    <a:bodyPr/>
                    <a:lstStyle/>
                    <a:p>
                      <a:r>
                        <a:rPr altLang="en-US" dirty="0" kumimoji="1" lang="ja-JP" sz="1050"/>
                        <a:t>名古屋大学</a:t>
                      </a:r>
                    </a:p>
                  </a:txBody>
                  <a:tcPr/>
                </a:tc>
                <a:tc>
                  <a:txBody>
                    <a:bodyPr/>
                    <a:lstStyle/>
                    <a:p>
                      <a:r>
                        <a:rPr altLang="en-US" dirty="0" kumimoji="1" lang="ja-JP" sz="1050"/>
                        <a:t>工学部</a:t>
                      </a:r>
                    </a:p>
                  </a:txBody>
                  <a:tcPr/>
                </a:tc>
                <a:tc>
                  <a:txBody>
                    <a:bodyPr/>
                    <a:lstStyle/>
                    <a:p>
                      <a:r>
                        <a:rPr altLang="en-US" dirty="0" kumimoji="1" lang="ja-JP" sz="1050"/>
                        <a:t>電気電子情報工学科エネルギー理工学科</a:t>
                      </a:r>
                      <a:endParaRPr altLang="ja-JP" dirty="0" kumimoji="1" lang="en-US" sz="1050"/>
                    </a:p>
                  </a:txBody>
                  <a:tcPr/>
                </a:tc>
                <a:tc>
                  <a:txBody>
                    <a:bodyPr/>
                    <a:lstStyle/>
                    <a:p>
                      <a:r>
                        <a:rPr altLang="en-US" dirty="0" kumimoji="1" lang="ja-JP" sz="1050"/>
                        <a:t>学校推薦型選抜</a:t>
                      </a:r>
                    </a:p>
                  </a:txBody>
                  <a:tcPr/>
                </a:tc>
                <a:tc>
                  <a:txBody>
                    <a:bodyPr/>
                    <a:lstStyle/>
                    <a:p>
                      <a:r>
                        <a:rPr altLang="en-US" dirty="0" kumimoji="1" lang="ja-JP" sz="1050"/>
                        <a:t>９</a:t>
                      </a:r>
                      <a:endParaRPr altLang="ja-JP" dirty="0" kumimoji="1" lang="en-US" sz="1050"/>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lang="ja-JP" sz="1050"/>
                        <a:t>第 １</a:t>
                      </a:r>
                      <a:r>
                        <a:rPr altLang="ja-JP" dirty="0" lang="en-US" sz="1050"/>
                        <a:t> </a:t>
                      </a:r>
                      <a:r>
                        <a:rPr altLang="en-US" dirty="0" lang="ja-JP" sz="1050"/>
                        <a:t>次選考：志願理由書、推薦書、調査書、共通テスト</a:t>
                      </a:r>
                      <a:endParaRPr altLang="ja-JP" dirty="0" lang="en-US" sz="1050"/>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lang="ja-JP" sz="1050"/>
                        <a:t>第 ２</a:t>
                      </a:r>
                      <a:r>
                        <a:rPr altLang="ja-JP" dirty="0" lang="en-US" sz="1050"/>
                        <a:t> </a:t>
                      </a:r>
                      <a:r>
                        <a:rPr altLang="en-US" dirty="0" lang="ja-JP" sz="1050"/>
                        <a:t>次選考：口頭試問による面接</a:t>
                      </a:r>
                      <a:endParaRPr altLang="ja-JP" dirty="0" lang="en-US" sz="1050"/>
                    </a:p>
                  </a:txBody>
                  <a:tcPr/>
                </a:tc>
                <a:tc>
                  <a:txBody>
                    <a:bodyPr/>
                    <a:lstStyle/>
                    <a:p>
                      <a:r>
                        <a:rPr altLang="ja-JP" dirty="0" kumimoji="1" lang="en-US" sz="1050"/>
                        <a:t>R5</a:t>
                      </a:r>
                      <a:r>
                        <a:rPr altLang="en-US" dirty="0" kumimoji="1" lang="ja-JP" sz="1050"/>
                        <a:t>年度選抜より実施</a:t>
                      </a:r>
                    </a:p>
                  </a:txBody>
                  <a:tcPr/>
                </a:tc>
                <a:extLst>
                  <a:ext uri="{0D108BD9-81ED-4DB2-BD59-A6C34878D82A}">
                    <a16:rowId xmlns:a16="http://schemas.microsoft.com/office/drawing/2014/main" val="3849290710"/>
                  </a:ext>
                </a:extLst>
              </a:tr>
              <a:tr h="489885">
                <a:tc>
                  <a:txBody>
                    <a:bodyPr/>
                    <a:lstStyle/>
                    <a:p>
                      <a:r>
                        <a:rPr altLang="en-US" dirty="0" kumimoji="1" lang="ja-JP" sz="1050"/>
                        <a:t>国立</a:t>
                      </a:r>
                    </a:p>
                  </a:txBody>
                  <a:tcPr/>
                </a:tc>
                <a:tc>
                  <a:txBody>
                    <a:bodyPr/>
                    <a:lstStyle/>
                    <a:p>
                      <a:r>
                        <a:rPr altLang="en-US" dirty="0" kumimoji="1" lang="ja-JP" sz="1050"/>
                        <a:t>名古屋工業大学</a:t>
                      </a:r>
                    </a:p>
                  </a:txBody>
                  <a:tcPr/>
                </a:tc>
                <a:tc>
                  <a:txBody>
                    <a:bodyPr/>
                    <a:lstStyle/>
                    <a:p>
                      <a:r>
                        <a:rPr altLang="en-US" dirty="0" kumimoji="1" lang="ja-JP" sz="1050"/>
                        <a:t>工学部</a:t>
                      </a:r>
                    </a:p>
                  </a:txBody>
                  <a:tcPr/>
                </a:tc>
                <a:tc>
                  <a:txBody>
                    <a:bodyPr/>
                    <a:lstStyle/>
                    <a:p>
                      <a:r>
                        <a:rPr altLang="en-US" dirty="0" kumimoji="1" lang="ja-JP" sz="1050"/>
                        <a:t>物理工学科</a:t>
                      </a:r>
                      <a:endParaRPr altLang="ja-JP" dirty="0" kumimoji="1" lang="en-US" sz="1050"/>
                    </a:p>
                    <a:p>
                      <a:r>
                        <a:rPr altLang="en-US" dirty="0" kumimoji="1" lang="ja-JP" sz="1050"/>
                        <a:t>情報工学科</a:t>
                      </a:r>
                      <a:endParaRPr altLang="ja-JP" dirty="0" kumimoji="1" lang="en-US" sz="1050"/>
                    </a:p>
                    <a:p>
                      <a:r>
                        <a:rPr altLang="en-US" dirty="0" kumimoji="1" lang="ja-JP" sz="1050"/>
                        <a:t>社会工学科</a:t>
                      </a:r>
                      <a:endParaRPr altLang="ja-JP" dirty="0" kumimoji="1" lang="en-US" sz="1050"/>
                    </a:p>
                    <a:p>
                      <a:r>
                        <a:rPr altLang="en-US" dirty="0" kumimoji="1" lang="ja-JP" sz="1050"/>
                        <a:t>電子・機械工学科</a:t>
                      </a:r>
                      <a:endParaRPr altLang="ja-JP" dirty="0" kumimoji="1" lang="en-US" sz="1050"/>
                    </a:p>
                  </a:txBody>
                  <a:tcPr/>
                </a:tc>
                <a:tc>
                  <a:txBody>
                    <a:bodyPr/>
                    <a:lstStyle/>
                    <a:p>
                      <a:r>
                        <a:rPr altLang="en-US" dirty="0" kumimoji="1" lang="ja-JP" sz="1050"/>
                        <a:t>学校推薦型選抜</a:t>
                      </a:r>
                    </a:p>
                  </a:txBody>
                  <a:tcPr/>
                </a:tc>
                <a:tc>
                  <a:txBody>
                    <a:bodyPr/>
                    <a:lstStyle/>
                    <a:p>
                      <a:r>
                        <a:rPr altLang="en-US" dirty="0" kumimoji="1" lang="ja-JP" sz="1050"/>
                        <a:t>２８</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lang="ja-JP" sz="1050"/>
                        <a:t>第 １</a:t>
                      </a:r>
                      <a:r>
                        <a:rPr altLang="ja-JP" dirty="0" lang="en-US" sz="1050"/>
                        <a:t> </a:t>
                      </a:r>
                      <a:r>
                        <a:rPr altLang="en-US" dirty="0" lang="ja-JP" sz="1050"/>
                        <a:t>次選考：推薦書、調査書、エントリーカード</a:t>
                      </a:r>
                      <a:endParaRPr altLang="ja-JP" dirty="0" lang="en-US" sz="1050"/>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lang="ja-JP" sz="1050"/>
                        <a:t>第 ２</a:t>
                      </a:r>
                      <a:r>
                        <a:rPr altLang="ja-JP" dirty="0" lang="en-US" sz="1050"/>
                        <a:t> </a:t>
                      </a:r>
                      <a:r>
                        <a:rPr altLang="en-US" dirty="0" lang="ja-JP" sz="1050"/>
                        <a:t>次選考：筆記試験</a:t>
                      </a:r>
                      <a:r>
                        <a:rPr altLang="ja-JP" dirty="0" lang="en-US" sz="1050"/>
                        <a:t>(</a:t>
                      </a:r>
                      <a:r>
                        <a:rPr altLang="en-US" dirty="0" lang="ja-JP" sz="1050"/>
                        <a:t>数学、理科の基礎学力を問う</a:t>
                      </a:r>
                      <a:r>
                        <a:rPr altLang="ja-JP" dirty="0" lang="en-US" sz="1050"/>
                        <a:t>)</a:t>
                      </a:r>
                      <a:endParaRPr altLang="en-US" dirty="0" kumimoji="1" lang="ja-JP" sz="1050"/>
                    </a:p>
                    <a:p>
                      <a:endParaRPr altLang="en-US" dirty="0" kumimoji="1" lang="ja-JP" sz="1050"/>
                    </a:p>
                  </a:txBody>
                  <a:tcPr/>
                </a:tc>
                <a:tc>
                  <a:txBody>
                    <a:bodyPr/>
                    <a:lstStyle/>
                    <a:p>
                      <a:r>
                        <a:rPr altLang="ja-JP" dirty="0" kumimoji="1" lang="en-US" sz="1050"/>
                        <a:t>H</a:t>
                      </a:r>
                      <a:r>
                        <a:rPr altLang="en-US" dirty="0" kumimoji="1" lang="ja-JP" sz="1050"/>
                        <a:t>６年度選抜より実施</a:t>
                      </a:r>
                    </a:p>
                  </a:txBody>
                  <a:tcPr/>
                </a:tc>
                <a:extLst>
                  <a:ext uri="{0D108BD9-81ED-4DB2-BD59-A6C34878D82A}">
                    <a16:rowId xmlns:a16="http://schemas.microsoft.com/office/drawing/2014/main" val="1685922478"/>
                  </a:ext>
                </a:extLst>
              </a:tr>
              <a:tr h="412409">
                <a:tc>
                  <a:txBody>
                    <a:bodyPr/>
                    <a:lstStyle/>
                    <a:p>
                      <a:r>
                        <a:rPr altLang="en-US" dirty="0" kumimoji="1" lang="ja-JP" sz="1050"/>
                        <a:t>国立</a:t>
                      </a:r>
                    </a:p>
                  </a:txBody>
                  <a:tcPr/>
                </a:tc>
                <a:tc>
                  <a:txBody>
                    <a:bodyPr/>
                    <a:lstStyle/>
                    <a:p>
                      <a:r>
                        <a:rPr altLang="en-US" dirty="0" kumimoji="1" lang="ja-JP" sz="1050"/>
                        <a:t>島根大学</a:t>
                      </a:r>
                    </a:p>
                  </a:txBody>
                  <a:tcPr/>
                </a:tc>
                <a:tc>
                  <a:txBody>
                    <a:bodyPr/>
                    <a:lstStyle/>
                    <a:p>
                      <a:r>
                        <a:rPr altLang="en-US" dirty="0" kumimoji="1" lang="ja-JP" sz="1050"/>
                        <a:t>材料エネルギー学部</a:t>
                      </a:r>
                    </a:p>
                  </a:txBody>
                  <a:tcPr/>
                </a:tc>
                <a:tc>
                  <a:txBody>
                    <a:bodyPr/>
                    <a:lstStyle/>
                    <a:p>
                      <a:r>
                        <a:rPr altLang="en-US" dirty="0" kumimoji="1" lang="ja-JP" sz="1050"/>
                        <a:t>材料エネルギー学科</a:t>
                      </a:r>
                      <a:endParaRPr altLang="ja-JP" dirty="0" kumimoji="1" lang="en-US" sz="1050"/>
                    </a:p>
                  </a:txBody>
                  <a:tcPr/>
                </a:tc>
                <a:tc>
                  <a:txBody>
                    <a:bodyPr/>
                    <a:lstStyle/>
                    <a:p>
                      <a:r>
                        <a:rPr altLang="en-US" dirty="0" kumimoji="1" lang="ja-JP" sz="1050"/>
                        <a:t>学校推薦型選抜</a:t>
                      </a:r>
                      <a:r>
                        <a:rPr altLang="ja-JP" dirty="0" kumimoji="1" lang="en-US" sz="1050"/>
                        <a:t>Ⅱ</a:t>
                      </a:r>
                      <a:endParaRPr altLang="en-US" dirty="0" kumimoji="1" lang="ja-JP" sz="1050"/>
                    </a:p>
                  </a:txBody>
                  <a:tcPr/>
                </a:tc>
                <a:tc>
                  <a:txBody>
                    <a:bodyPr/>
                    <a:lstStyle/>
                    <a:p>
                      <a:r>
                        <a:rPr altLang="en-US" dirty="0" kumimoji="1" lang="ja-JP" sz="1050"/>
                        <a:t>６</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050"/>
                        <a:t>共通テスト、面接、調査書、志望理由書</a:t>
                      </a:r>
                    </a:p>
                    <a:p>
                      <a:endParaRPr altLang="en-US" dirty="0" kumimoji="1" lang="ja-JP" sz="1050"/>
                    </a:p>
                  </a:txBody>
                  <a:tcPr/>
                </a:tc>
                <a:tc>
                  <a:txBody>
                    <a:bodyPr/>
                    <a:lstStyle/>
                    <a:p>
                      <a:r>
                        <a:rPr altLang="ja-JP" dirty="0" kumimoji="1" lang="en-US" sz="1050"/>
                        <a:t>R5</a:t>
                      </a:r>
                      <a:r>
                        <a:rPr altLang="en-US" dirty="0" kumimoji="1" lang="ja-JP" sz="1050"/>
                        <a:t>年度入試より実施</a:t>
                      </a:r>
                    </a:p>
                  </a:txBody>
                  <a:tcPr/>
                </a:tc>
                <a:extLst>
                  <a:ext uri="{0D108BD9-81ED-4DB2-BD59-A6C34878D82A}">
                    <a16:rowId xmlns:a16="http://schemas.microsoft.com/office/drawing/2014/main" val="1304970424"/>
                  </a:ext>
                </a:extLst>
              </a:tr>
            </a:tbl>
          </a:graphicData>
        </a:graphic>
      </p:graphicFrame>
      <p:sp>
        <p:nvSpPr>
          <p:cNvPr id="7" name="テキスト ボックス 6">
            <a:extLst>
              <a:ext uri="{FF2B5EF4-FFF2-40B4-BE49-F238E27FC236}">
                <a16:creationId xmlns:a16="http://schemas.microsoft.com/office/drawing/2014/main" id="{FC27D852-E631-C9C8-1412-DE3500F810EE}"/>
              </a:ext>
            </a:extLst>
          </p:cNvPr>
          <p:cNvSpPr txBox="1"/>
          <p:nvPr/>
        </p:nvSpPr>
        <p:spPr>
          <a:xfrm>
            <a:off x="200472" y="496803"/>
            <a:ext cx="3672408" cy="307777"/>
          </a:xfrm>
          <a:prstGeom prst="rect">
            <a:avLst/>
          </a:prstGeom>
          <a:noFill/>
        </p:spPr>
        <p:txBody>
          <a:bodyPr rtlCol="0" wrap="square">
            <a:spAutoFit/>
          </a:bodyPr>
          <a:lstStyle/>
          <a:p>
            <a:r>
              <a:rPr altLang="en-US" b="1" dirty="0" kumimoji="1" lang="ja-JP" sz="1400">
                <a:latin typeface="+mj-ea"/>
                <a:ea typeface="+mj-ea"/>
              </a:rPr>
              <a:t>〇選抜の方法が</a:t>
            </a:r>
            <a:r>
              <a:rPr altLang="en-US" b="1" dirty="0" lang="ja-JP" sz="1400">
                <a:latin typeface="+mj-ea"/>
                <a:ea typeface="+mj-ea"/>
              </a:rPr>
              <a:t>学校推薦</a:t>
            </a:r>
            <a:r>
              <a:rPr altLang="en-US" b="1" dirty="0" kumimoji="1" lang="ja-JP" sz="1400">
                <a:latin typeface="+mj-ea"/>
                <a:ea typeface="+mj-ea"/>
              </a:rPr>
              <a:t>型選抜に準じるもの</a:t>
            </a:r>
          </a:p>
        </p:txBody>
      </p:sp>
      <p:sp>
        <p:nvSpPr>
          <p:cNvPr id="4" name="テキスト ボックス 3">
            <a:extLst>
              <a:ext uri="{FF2B5EF4-FFF2-40B4-BE49-F238E27FC236}">
                <a16:creationId xmlns:a16="http://schemas.microsoft.com/office/drawing/2014/main" id="{114C309D-6E0F-5542-89F4-BF26DDE3EB5F}"/>
              </a:ext>
            </a:extLst>
          </p:cNvPr>
          <p:cNvSpPr txBox="1"/>
          <p:nvPr/>
        </p:nvSpPr>
        <p:spPr>
          <a:xfrm>
            <a:off x="348240" y="6093296"/>
            <a:ext cx="4752528" cy="276999"/>
          </a:xfrm>
          <a:prstGeom prst="rect">
            <a:avLst/>
          </a:prstGeom>
          <a:noFill/>
        </p:spPr>
        <p:txBody>
          <a:bodyPr rtlCol="0" wrap="square">
            <a:spAutoFit/>
          </a:bodyPr>
          <a:lstStyle/>
          <a:p>
            <a:r>
              <a:rPr altLang="en-US" dirty="0" kumimoji="1" lang="ja-JP" sz="1200">
                <a:latin typeface="+mn-ea"/>
              </a:rPr>
              <a:t>注：ウェブ上に公表されている各大学の募集要項等の情報により作成</a:t>
            </a:r>
          </a:p>
        </p:txBody>
      </p:sp>
      <p:sp>
        <p:nvSpPr>
          <p:cNvPr id="2" name="スライド番号プレースホルダー 13">
            <a:extLst>
              <a:ext uri="{FF2B5EF4-FFF2-40B4-BE49-F238E27FC236}">
                <a16:creationId xmlns:a16="http://schemas.microsoft.com/office/drawing/2014/main" id="{E72200EB-D250-067C-1E82-521E95308FB6}"/>
              </a:ext>
            </a:extLst>
          </p:cNvPr>
          <p:cNvSpPr txBox="1">
            <a:spLocks/>
          </p:cNvSpPr>
          <p:nvPr/>
        </p:nvSpPr>
        <p:spPr>
          <a:xfrm>
            <a:off x="9079580" y="6468757"/>
            <a:ext cx="730250" cy="365125"/>
          </a:xfrm>
          <a:prstGeom prst="rect">
            <a:avLst/>
          </a:prstGeom>
        </p:spPr>
        <p:txBody>
          <a:bodyPr/>
          <a:ls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pPr algn="r" defTabSz="457200" eaLnBrk="1" fontAlgn="auto" hangingPunct="1" indent="0" latinLnBrk="0" lvl="0" marL="0" marR="0" rtl="0">
              <a:lnSpc>
                <a:spcPct val="100000"/>
              </a:lnSpc>
              <a:spcBef>
                <a:spcPts val="0"/>
              </a:spcBef>
              <a:spcAft>
                <a:spcPts val="0"/>
              </a:spcAft>
              <a:buClrTx/>
              <a:buSzTx/>
              <a:buFontTx/>
              <a:buNone/>
              <a:tabLst/>
              <a:defRPr/>
            </a:pPr>
            <a:fld id="{91896562-4364-4A56-8699-2A473EB35D34}" type="slidenum">
              <a:rPr altLang="en-US" b="0" baseline="0" cap="none" i="0" kern="1200" kumimoji="1" lang="ja-JP" noProof="0" normalizeH="0" smtClean="0" spc="0" strike="noStrike" sz="1200" u="none">
                <a:ln>
                  <a:noFill/>
                </a:ln>
                <a:solidFill>
                  <a:prstClr val="black"/>
                </a:solidFill>
                <a:effectLst/>
                <a:uLnTx/>
                <a:uFillTx/>
                <a:latin charset="-128" panose="020B0900000000000000" pitchFamily="50" typeface="HGPｺﾞｼｯｸE"/>
                <a:ea charset="-128" panose="020B0900000000000000" pitchFamily="50" typeface="HGPｺﾞｼｯｸE"/>
                <a:cs typeface="+mn-cs"/>
              </a:rPr>
              <a:pPr algn="r" defTabSz="457200" eaLnBrk="1" fontAlgn="auto" hangingPunct="1" indent="0" latinLnBrk="0" lvl="0" marL="0" marR="0" rtl="0">
                <a:lnSpc>
                  <a:spcPct val="100000"/>
                </a:lnSpc>
                <a:spcBef>
                  <a:spcPts val="0"/>
                </a:spcBef>
                <a:spcAft>
                  <a:spcPts val="0"/>
                </a:spcAft>
                <a:buClrTx/>
                <a:buSzTx/>
                <a:buFontTx/>
                <a:buNone/>
                <a:tabLst/>
                <a:defRPr/>
              </a:pPr>
              <a:t>10</a:t>
            </a:fld>
            <a:endParaRPr altLang="ja-JP" b="0" baseline="0" cap="none" dirty="0" i="0" kern="1200" kumimoji="1" lang="en-US" noProof="0" normalizeH="0" spc="0" strike="noStrike" sz="1200" u="none">
              <a:ln>
                <a:noFill/>
              </a:ln>
              <a:solidFill>
                <a:prstClr val="black"/>
              </a:solidFill>
              <a:effectLst/>
              <a:uLnTx/>
              <a:uFillTx/>
              <a:latin charset="-128" panose="020B0900000000000000" pitchFamily="50" typeface="HGPｺﾞｼｯｸE"/>
              <a:ea charset="-128" panose="020B0900000000000000" pitchFamily="50" typeface="HGPｺﾞｼｯｸE"/>
              <a:cs typeface="+mn-cs"/>
            </a:endParaRPr>
          </a:p>
        </p:txBody>
      </p:sp>
    </p:spTree>
    <p:extLst>
      <p:ext uri="{BB962C8B-B14F-4D97-AF65-F5344CB8AC3E}">
        <p14:creationId xmlns:p14="http://schemas.microsoft.com/office/powerpoint/2010/main" val="3750502462"/>
      </p:ext>
    </p:extLst>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0FC2B357-BD97-4F0C-9BE4-F74A07292CA3}"/>
              </a:ext>
            </a:extLst>
          </p:cNvPr>
          <p:cNvSpPr txBox="1">
            <a:spLocks/>
          </p:cNvSpPr>
          <p:nvPr/>
        </p:nvSpPr>
        <p:spPr bwMode="auto">
          <a:xfrm>
            <a:off x="0" y="5760"/>
            <a:ext cx="9906000" cy="432000"/>
          </a:xfrm>
          <a:prstGeom prst="rect">
            <a:avLst/>
          </a:prstGeom>
          <a:solidFill>
            <a:srgbClr val="002060"/>
          </a:solidFill>
          <a:ln>
            <a:noFill/>
          </a:ln>
        </p:spPr>
        <p:txBody>
          <a:bodyPr bIns="36000" lIns="88932" rIns="88932" tIns="108000"/>
          <a:lstStyle>
            <a:lvl1pPr>
              <a:spcBef>
                <a:spcPct val="20000"/>
              </a:spcBef>
              <a:buChar char="•"/>
              <a:defRPr sz="32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1pPr>
            <a:lvl2pPr indent="-285750" marL="742950">
              <a:spcBef>
                <a:spcPct val="20000"/>
              </a:spcBef>
              <a:buChar char="–"/>
              <a:defRPr sz="28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2pPr>
            <a:lvl3pPr indent="-452438" marL="1143000">
              <a:spcBef>
                <a:spcPct val="20000"/>
              </a:spcBef>
              <a:buChar char="•"/>
              <a:defRPr sz="24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3pPr>
            <a:lvl4pPr indent="-228600" marL="1600200">
              <a:spcBef>
                <a:spcPct val="20000"/>
              </a:spcBef>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4pPr>
            <a:lvl5pPr indent="-228600" marL="2057400">
              <a:spcBef>
                <a:spcPct val="20000"/>
              </a:spcBef>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5pPr>
            <a:lvl6pPr eaLnBrk="0" fontAlgn="base" hangingPunct="0" indent="-228600" marL="2514600">
              <a:spcBef>
                <a:spcPct val="20000"/>
              </a:spcBef>
              <a:spcAft>
                <a:spcPct val="0"/>
              </a:spcAft>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6pPr>
            <a:lvl7pPr eaLnBrk="0" fontAlgn="base" hangingPunct="0" indent="-228600" marL="2971800">
              <a:spcBef>
                <a:spcPct val="20000"/>
              </a:spcBef>
              <a:spcAft>
                <a:spcPct val="0"/>
              </a:spcAft>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7pPr>
            <a:lvl8pPr eaLnBrk="0" fontAlgn="base" hangingPunct="0" indent="-228600" marL="3429000">
              <a:spcBef>
                <a:spcPct val="20000"/>
              </a:spcBef>
              <a:spcAft>
                <a:spcPct val="0"/>
              </a:spcAft>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8pPr>
            <a:lvl9pPr eaLnBrk="0" fontAlgn="base" hangingPunct="0" indent="-228600" marL="3886200">
              <a:spcBef>
                <a:spcPct val="20000"/>
              </a:spcBef>
              <a:spcAft>
                <a:spcPct val="0"/>
              </a:spcAft>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9pPr>
          </a:lstStyle>
          <a:p>
            <a:pPr algn="ctr" eaLnBrk="0" fontAlgn="base" hangingPunct="0" lvl="0">
              <a:spcBef>
                <a:spcPct val="0"/>
              </a:spcBef>
              <a:spcAft>
                <a:spcPct val="0"/>
              </a:spcAft>
              <a:buNone/>
              <a:defRPr/>
            </a:pPr>
            <a:r>
              <a:rPr altLang="en-US" b="1" dirty="0" kern="0" lang="ja-JP" sz="1800">
                <a:solidFill>
                  <a:srgbClr val="FFFFFF"/>
                </a:solidFill>
                <a:latin charset="-128" panose="020B0604030504040204" pitchFamily="50" typeface="メイリオ"/>
                <a:ea charset="-128" panose="020B0604030504040204" pitchFamily="50" typeface="メイリオ"/>
              </a:rPr>
              <a:t>理工系の女子を対象とする国公私立大学入学者選抜の例（令和６年度入試）④</a:t>
            </a:r>
          </a:p>
        </p:txBody>
      </p:sp>
      <p:graphicFrame>
        <p:nvGraphicFramePr>
          <p:cNvPr id="5" name="表 4">
            <a:extLst>
              <a:ext uri="{FF2B5EF4-FFF2-40B4-BE49-F238E27FC236}">
                <a16:creationId xmlns:a16="http://schemas.microsoft.com/office/drawing/2014/main" id="{2807854B-6AEC-AEAC-7FAB-B407CDB4B926}"/>
              </a:ext>
            </a:extLst>
          </p:cNvPr>
          <p:cNvGraphicFramePr>
            <a:graphicFrameLocks noGrp="1"/>
          </p:cNvGraphicFramePr>
          <p:nvPr/>
        </p:nvGraphicFramePr>
        <p:xfrm>
          <a:off x="380841" y="874933"/>
          <a:ext cx="9144318" cy="5010219"/>
        </p:xfrm>
        <a:graphic>
          <a:graphicData uri="http://schemas.openxmlformats.org/drawingml/2006/table">
            <a:tbl>
              <a:tblPr bandRow="1" firstRow="1">
                <a:tableStyleId>{5C22544A-7EE6-4342-B048-85BDC9FD1C3A}</a:tableStyleId>
              </a:tblPr>
              <a:tblGrid>
                <a:gridCol w="301484">
                  <a:extLst>
                    <a:ext uri="{9D8B030D-6E8A-4147-A177-3AD203B41FA5}">
                      <a16:colId xmlns:a16="http://schemas.microsoft.com/office/drawing/2014/main" val="1309453475"/>
                    </a:ext>
                  </a:extLst>
                </a:gridCol>
                <a:gridCol w="742283">
                  <a:extLst>
                    <a:ext uri="{9D8B030D-6E8A-4147-A177-3AD203B41FA5}">
                      <a16:colId xmlns:a16="http://schemas.microsoft.com/office/drawing/2014/main" val="3993416893"/>
                    </a:ext>
                  </a:extLst>
                </a:gridCol>
                <a:gridCol w="1008348">
                  <a:extLst>
                    <a:ext uri="{9D8B030D-6E8A-4147-A177-3AD203B41FA5}">
                      <a16:colId xmlns:a16="http://schemas.microsoft.com/office/drawing/2014/main" val="3636688658"/>
                    </a:ext>
                  </a:extLst>
                </a:gridCol>
                <a:gridCol w="1440000">
                  <a:extLst>
                    <a:ext uri="{9D8B030D-6E8A-4147-A177-3AD203B41FA5}">
                      <a16:colId xmlns:a16="http://schemas.microsoft.com/office/drawing/2014/main" val="2178942236"/>
                    </a:ext>
                  </a:extLst>
                </a:gridCol>
                <a:gridCol w="864096">
                  <a:extLst>
                    <a:ext uri="{9D8B030D-6E8A-4147-A177-3AD203B41FA5}">
                      <a16:colId xmlns:a16="http://schemas.microsoft.com/office/drawing/2014/main" val="2068211734"/>
                    </a:ext>
                  </a:extLst>
                </a:gridCol>
                <a:gridCol w="432000">
                  <a:extLst>
                    <a:ext uri="{9D8B030D-6E8A-4147-A177-3AD203B41FA5}">
                      <a16:colId xmlns:a16="http://schemas.microsoft.com/office/drawing/2014/main" val="3952516212"/>
                    </a:ext>
                  </a:extLst>
                </a:gridCol>
                <a:gridCol w="3384000">
                  <a:extLst>
                    <a:ext uri="{9D8B030D-6E8A-4147-A177-3AD203B41FA5}">
                      <a16:colId xmlns:a16="http://schemas.microsoft.com/office/drawing/2014/main" val="46896737"/>
                    </a:ext>
                  </a:extLst>
                </a:gridCol>
                <a:gridCol w="972107">
                  <a:extLst>
                    <a:ext uri="{9D8B030D-6E8A-4147-A177-3AD203B41FA5}">
                      <a16:colId xmlns:a16="http://schemas.microsoft.com/office/drawing/2014/main" val="3077751584"/>
                    </a:ext>
                  </a:extLst>
                </a:gridCol>
              </a:tblGrid>
              <a:tr h="703368">
                <a:tc>
                  <a:txBody>
                    <a:bodyPr/>
                    <a:lstStyle/>
                    <a:p>
                      <a:r>
                        <a:rPr altLang="en-US" dirty="0" kumimoji="1" lang="ja-JP" sz="1050"/>
                        <a:t>設置主体</a:t>
                      </a:r>
                      <a:endParaRPr altLang="ja-JP" dirty="0" kumimoji="1" lang="en-US" sz="1050"/>
                    </a:p>
                  </a:txBody>
                  <a:tcPr/>
                </a:tc>
                <a:tc>
                  <a:txBody>
                    <a:bodyPr/>
                    <a:lstStyle/>
                    <a:p>
                      <a:r>
                        <a:rPr altLang="en-US" dirty="0" kumimoji="1" lang="ja-JP" sz="1050"/>
                        <a:t>大学</a:t>
                      </a:r>
                    </a:p>
                  </a:txBody>
                  <a:tcPr/>
                </a:tc>
                <a:tc>
                  <a:txBody>
                    <a:bodyPr/>
                    <a:lstStyle/>
                    <a:p>
                      <a:r>
                        <a:rPr altLang="en-US" dirty="0" kumimoji="1" lang="ja-JP" sz="1050"/>
                        <a:t>学部</a:t>
                      </a:r>
                    </a:p>
                  </a:txBody>
                  <a:tcPr/>
                </a:tc>
                <a:tc>
                  <a:txBody>
                    <a:bodyPr/>
                    <a:lstStyle/>
                    <a:p>
                      <a:r>
                        <a:rPr altLang="en-US" dirty="0" kumimoji="1" lang="ja-JP" sz="1050"/>
                        <a:t>学科</a:t>
                      </a:r>
                    </a:p>
                  </a:txBody>
                  <a:tcPr/>
                </a:tc>
                <a:tc>
                  <a:txBody>
                    <a:bodyPr/>
                    <a:lstStyle/>
                    <a:p>
                      <a:r>
                        <a:rPr altLang="en-US" dirty="0" kumimoji="1" lang="ja-JP" sz="1050"/>
                        <a:t>選抜区分名</a:t>
                      </a:r>
                    </a:p>
                  </a:txBody>
                  <a:tcPr/>
                </a:tc>
                <a:tc>
                  <a:txBody>
                    <a:bodyPr/>
                    <a:lstStyle/>
                    <a:p>
                      <a:r>
                        <a:rPr altLang="en-US" dirty="0" kumimoji="1" lang="ja-JP" sz="1050"/>
                        <a:t>募集人員</a:t>
                      </a:r>
                    </a:p>
                  </a:txBody>
                  <a:tcPr/>
                </a:tc>
                <a:tc>
                  <a:txBody>
                    <a:bodyPr/>
                    <a:lstStyle/>
                    <a:p>
                      <a:r>
                        <a:rPr altLang="en-US" dirty="0" kumimoji="1" lang="ja-JP" sz="1050"/>
                        <a:t>選抜方法</a:t>
                      </a:r>
                    </a:p>
                  </a:txBody>
                  <a:tcPr/>
                </a:tc>
                <a:tc>
                  <a:txBody>
                    <a:bodyPr/>
                    <a:lstStyle/>
                    <a:p>
                      <a:r>
                        <a:rPr altLang="en-US" dirty="0" kumimoji="1" lang="ja-JP" sz="1050"/>
                        <a:t>備考</a:t>
                      </a:r>
                    </a:p>
                  </a:txBody>
                  <a:tcPr/>
                </a:tc>
                <a:extLst>
                  <a:ext uri="{0D108BD9-81ED-4DB2-BD59-A6C34878D82A}">
                    <a16:rowId xmlns:a16="http://schemas.microsoft.com/office/drawing/2014/main" val="1382569569"/>
                  </a:ext>
                </a:extLst>
              </a:tr>
              <a:tr h="522039">
                <a:tc>
                  <a:txBody>
                    <a:bodyPr/>
                    <a:lstStyle/>
                    <a:p>
                      <a:r>
                        <a:rPr altLang="en-US" dirty="0" kumimoji="1" lang="ja-JP" sz="1050"/>
                        <a:t>国立</a:t>
                      </a:r>
                    </a:p>
                  </a:txBody>
                  <a:tcPr/>
                </a:tc>
                <a:tc>
                  <a:txBody>
                    <a:bodyPr/>
                    <a:lstStyle/>
                    <a:p>
                      <a:r>
                        <a:rPr altLang="en-US" dirty="0" kumimoji="1" lang="ja-JP" sz="1050">
                          <a:solidFill>
                            <a:schemeClr val="tx1"/>
                          </a:solidFill>
                        </a:rPr>
                        <a:t>熊本大学</a:t>
                      </a:r>
                    </a:p>
                  </a:txBody>
                  <a:tcPr/>
                </a:tc>
                <a:tc>
                  <a:txBody>
                    <a:bodyPr/>
                    <a:lstStyle/>
                    <a:p>
                      <a:r>
                        <a:rPr altLang="en-US" dirty="0" kumimoji="1" lang="ja-JP" sz="1050"/>
                        <a:t>情報融合学環</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umimoji="1" lang="en-US" sz="1050"/>
                        <a:t>DS</a:t>
                      </a:r>
                      <a:r>
                        <a:rPr altLang="en-US" dirty="0" kumimoji="1" lang="ja-JP" sz="1050"/>
                        <a:t>総合コース</a:t>
                      </a:r>
                      <a:endParaRPr altLang="ja-JP" dirty="0" kumimoji="1" lang="en-US" sz="1050"/>
                    </a:p>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umimoji="1" lang="en-US" sz="1050"/>
                        <a:t>DS</a:t>
                      </a:r>
                      <a:r>
                        <a:rPr altLang="en-US" dirty="0" kumimoji="1" lang="ja-JP" sz="1050"/>
                        <a:t>半導体コース</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050"/>
                        <a:t>学校推薦型</a:t>
                      </a:r>
                      <a:r>
                        <a:rPr altLang="ja-JP" dirty="0" kumimoji="1" lang="en-US" sz="1050"/>
                        <a:t>Ⅱ</a:t>
                      </a:r>
                      <a:endParaRPr altLang="en-US" dirty="0" kumimoji="1" lang="ja-JP" sz="1050"/>
                    </a:p>
                    <a:p>
                      <a:endParaRPr altLang="ja-JP" dirty="0" kumimoji="1" lang="en-US" sz="1050"/>
                    </a:p>
                  </a:txBody>
                  <a:tcPr/>
                </a:tc>
                <a:tc>
                  <a:txBody>
                    <a:bodyPr/>
                    <a:lstStyle/>
                    <a:p>
                      <a:r>
                        <a:rPr altLang="en-US" dirty="0" kumimoji="1" lang="ja-JP" sz="1050"/>
                        <a:t>５</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050"/>
                        <a:t>共通テスト、推薦書、調査書、志望理由書、面接</a:t>
                      </a:r>
                      <a:r>
                        <a:rPr altLang="ja-JP" dirty="0" kumimoji="1" lang="en-US" sz="1050"/>
                        <a:t>(</a:t>
                      </a:r>
                      <a:r>
                        <a:rPr altLang="en-US" dirty="0" kumimoji="1" lang="ja-JP" sz="1050"/>
                        <a:t>口頭試問</a:t>
                      </a:r>
                      <a:r>
                        <a:rPr altLang="ja-JP" dirty="0" kumimoji="1" lang="en-US" sz="1050"/>
                        <a:t>)</a:t>
                      </a:r>
                      <a:endParaRPr altLang="en-US" dirty="0" kumimoji="1" lang="ja-JP" sz="1050"/>
                    </a:p>
                    <a:p>
                      <a:endParaRPr altLang="ja-JP" dirty="0" kumimoji="1" lang="en-US" sz="1050"/>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umimoji="1" lang="en-US" sz="1050"/>
                        <a:t>R6</a:t>
                      </a:r>
                      <a:r>
                        <a:rPr altLang="en-US" dirty="0" kumimoji="1" lang="ja-JP" sz="1050"/>
                        <a:t>年度選抜より実施</a:t>
                      </a:r>
                    </a:p>
                  </a:txBody>
                  <a:tcPr/>
                </a:tc>
                <a:extLst>
                  <a:ext uri="{0D108BD9-81ED-4DB2-BD59-A6C34878D82A}">
                    <a16:rowId xmlns:a16="http://schemas.microsoft.com/office/drawing/2014/main" val="940163704"/>
                  </a:ext>
                </a:extLst>
              </a:tr>
              <a:tr h="522039">
                <a:tc>
                  <a:txBody>
                    <a:bodyPr/>
                    <a:lstStyle/>
                    <a:p>
                      <a:r>
                        <a:rPr altLang="en-US" dirty="0" kumimoji="1" lang="ja-JP" sz="1050"/>
                        <a:t>国立</a:t>
                      </a:r>
                    </a:p>
                  </a:txBody>
                  <a:tcPr/>
                </a:tc>
                <a:tc>
                  <a:txBody>
                    <a:bodyPr/>
                    <a:lstStyle/>
                    <a:p>
                      <a:r>
                        <a:rPr altLang="en-US" dirty="0" kumimoji="1" lang="ja-JP" sz="1050">
                          <a:solidFill>
                            <a:schemeClr val="tx1"/>
                          </a:solidFill>
                        </a:rPr>
                        <a:t>大分大学</a:t>
                      </a:r>
                    </a:p>
                  </a:txBody>
                  <a:tcPr/>
                </a:tc>
                <a:tc>
                  <a:txBody>
                    <a:bodyPr/>
                    <a:lstStyle/>
                    <a:p>
                      <a:r>
                        <a:rPr altLang="en-US" dirty="0" kumimoji="1" lang="ja-JP" sz="1050"/>
                        <a:t>理工学部</a:t>
                      </a:r>
                    </a:p>
                  </a:txBody>
                  <a:tcPr/>
                </a:tc>
                <a:tc>
                  <a:txBody>
                    <a:bodyPr/>
                    <a:lstStyle/>
                    <a:p>
                      <a:r>
                        <a:rPr altLang="en-US" dirty="0" kumimoji="1" lang="ja-JP" sz="1050"/>
                        <a:t>理工学科</a:t>
                      </a:r>
                    </a:p>
                  </a:txBody>
                  <a:tcPr/>
                </a:tc>
                <a:tc>
                  <a:txBody>
                    <a:bodyPr/>
                    <a:lstStyle/>
                    <a:p>
                      <a:r>
                        <a:rPr altLang="en-US" dirty="0" kumimoji="1" lang="ja-JP" sz="1050"/>
                        <a:t>学校推薦型選抜</a:t>
                      </a:r>
                      <a:endParaRPr altLang="ja-JP" dirty="0" kumimoji="1" lang="en-US" sz="1050"/>
                    </a:p>
                  </a:txBody>
                  <a:tcPr/>
                </a:tc>
                <a:tc>
                  <a:txBody>
                    <a:bodyPr/>
                    <a:lstStyle/>
                    <a:p>
                      <a:r>
                        <a:rPr altLang="en-US" dirty="0" kumimoji="1" lang="ja-JP" sz="1050"/>
                        <a:t>１３</a:t>
                      </a:r>
                    </a:p>
                  </a:txBody>
                  <a:tcPr/>
                </a:tc>
                <a:tc>
                  <a:txBody>
                    <a:bodyPr/>
                    <a:lstStyle/>
                    <a:p>
                      <a:r>
                        <a:rPr altLang="en-US" dirty="0" kumimoji="1" lang="ja-JP" sz="1050"/>
                        <a:t>調査書、推薦書、基礎能力試験、面接</a:t>
                      </a:r>
                      <a:r>
                        <a:rPr altLang="ja-JP" dirty="0" kumimoji="1" lang="en-US" sz="1050"/>
                        <a:t>(</a:t>
                      </a:r>
                      <a:r>
                        <a:rPr altLang="en-US" dirty="0" kumimoji="1" lang="ja-JP" sz="1050"/>
                        <a:t>口頭試問を含む</a:t>
                      </a:r>
                      <a:r>
                        <a:rPr altLang="ja-JP" dirty="0" kumimoji="1" lang="en-US" sz="1050"/>
                        <a:t>)</a:t>
                      </a:r>
                      <a:r>
                        <a:rPr altLang="en-US" dirty="0" kumimoji="1" lang="ja-JP" sz="1050"/>
                        <a:t>、志望理由書</a:t>
                      </a:r>
                      <a:endParaRPr altLang="ja-JP" dirty="0" kumimoji="1" lang="en-US" sz="1050"/>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umimoji="1" lang="en-US" sz="1050"/>
                        <a:t>R6</a:t>
                      </a:r>
                      <a:r>
                        <a:rPr altLang="en-US" dirty="0" kumimoji="1" lang="ja-JP" sz="1050"/>
                        <a:t>年度選抜より実施</a:t>
                      </a:r>
                    </a:p>
                  </a:txBody>
                  <a:tcPr/>
                </a:tc>
                <a:extLst>
                  <a:ext uri="{0D108BD9-81ED-4DB2-BD59-A6C34878D82A}">
                    <a16:rowId xmlns:a16="http://schemas.microsoft.com/office/drawing/2014/main" val="1313856414"/>
                  </a:ext>
                </a:extLst>
              </a:tr>
              <a:tr h="703368">
                <a:tc>
                  <a:txBody>
                    <a:bodyPr/>
                    <a:lstStyle/>
                    <a:p>
                      <a:r>
                        <a:rPr altLang="en-US" dirty="0" kumimoji="1" lang="ja-JP" sz="1050"/>
                        <a:t>国立</a:t>
                      </a:r>
                    </a:p>
                  </a:txBody>
                  <a:tcPr/>
                </a:tc>
                <a:tc>
                  <a:txBody>
                    <a:bodyPr/>
                    <a:lstStyle/>
                    <a:p>
                      <a:r>
                        <a:rPr altLang="en-US" dirty="0" kumimoji="1" lang="ja-JP" sz="1050"/>
                        <a:t>琉球大学</a:t>
                      </a:r>
                    </a:p>
                  </a:txBody>
                  <a:tcPr/>
                </a:tc>
                <a:tc>
                  <a:txBody>
                    <a:bodyPr/>
                    <a:lstStyle/>
                    <a:p>
                      <a:r>
                        <a:rPr altLang="en-US" dirty="0" kumimoji="1" lang="ja-JP" sz="1050"/>
                        <a:t>工学部</a:t>
                      </a:r>
                    </a:p>
                  </a:txBody>
                  <a:tcPr/>
                </a:tc>
                <a:tc>
                  <a:txBody>
                    <a:bodyPr/>
                    <a:lstStyle/>
                    <a:p>
                      <a:r>
                        <a:rPr altLang="en-US" dirty="0" kumimoji="1" lang="ja-JP" sz="1050"/>
                        <a:t>工学科</a:t>
                      </a:r>
                      <a:endParaRPr altLang="ja-JP" dirty="0" kumimoji="1" lang="en-US" sz="1050"/>
                    </a:p>
                    <a:p>
                      <a:r>
                        <a:rPr altLang="ja-JP" dirty="0" kumimoji="1" lang="en-US" sz="1050"/>
                        <a:t>(</a:t>
                      </a:r>
                      <a:r>
                        <a:rPr altLang="en-US" dirty="0" kumimoji="1" lang="ja-JP" sz="1050"/>
                        <a:t>機械工学コース、エネルギー環境工学コース、社会基盤デザインコース</a:t>
                      </a:r>
                      <a:r>
                        <a:rPr altLang="ja-JP" dirty="0" kumimoji="1" lang="en-US" sz="1050"/>
                        <a:t>)</a:t>
                      </a:r>
                      <a:endParaRPr altLang="en-US" dirty="0" kumimoji="1" lang="ja-JP" sz="1050"/>
                    </a:p>
                  </a:txBody>
                  <a:tcPr/>
                </a:tc>
                <a:tc>
                  <a:txBody>
                    <a:bodyPr/>
                    <a:lstStyle/>
                    <a:p>
                      <a:r>
                        <a:rPr altLang="en-US" dirty="0" kumimoji="1" lang="ja-JP" sz="1050"/>
                        <a:t>学校推薦型選抜</a:t>
                      </a:r>
                      <a:r>
                        <a:rPr altLang="ja-JP" dirty="0" kumimoji="1" lang="en-US" sz="1050"/>
                        <a:t>Ⅱ</a:t>
                      </a:r>
                      <a:endParaRPr altLang="en-US" dirty="0" kumimoji="1" lang="ja-JP" sz="1050"/>
                    </a:p>
                  </a:txBody>
                  <a:tcPr/>
                </a:tc>
                <a:tc>
                  <a:txBody>
                    <a:bodyPr/>
                    <a:lstStyle/>
                    <a:p>
                      <a:r>
                        <a:rPr altLang="en-US" dirty="0" kumimoji="1" lang="ja-JP" sz="1050"/>
                        <a:t>１０</a:t>
                      </a:r>
                    </a:p>
                  </a:txBody>
                  <a:tcPr/>
                </a:tc>
                <a:tc>
                  <a:txBody>
                    <a:bodyPr/>
                    <a:lstStyle/>
                    <a:p>
                      <a:r>
                        <a:rPr altLang="en-US" dirty="0" kumimoji="1" lang="ja-JP" sz="1050"/>
                        <a:t>共通テスト、個別学力検査等</a:t>
                      </a:r>
                      <a:r>
                        <a:rPr altLang="ja-JP" dirty="0" kumimoji="1" lang="en-US" sz="1050"/>
                        <a:t>(</a:t>
                      </a:r>
                      <a:r>
                        <a:rPr altLang="en-US" dirty="0" kumimoji="1" lang="ja-JP" sz="1050"/>
                        <a:t>面接、調査書、推薦書、志望理由書</a:t>
                      </a:r>
                      <a:r>
                        <a:rPr altLang="ja-JP" dirty="0" kumimoji="1" lang="en-US" sz="1050"/>
                        <a:t>)</a:t>
                      </a:r>
                      <a:endParaRPr altLang="en-US" dirty="0" kumimoji="1" lang="ja-JP" sz="1050"/>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umimoji="1" lang="en-US" sz="1050"/>
                        <a:t>R6</a:t>
                      </a:r>
                      <a:r>
                        <a:rPr altLang="en-US" dirty="0" kumimoji="1" lang="ja-JP" sz="1050"/>
                        <a:t>年度選抜より実施</a:t>
                      </a:r>
                    </a:p>
                    <a:p>
                      <a:endParaRPr altLang="en-US" dirty="0" kumimoji="1" lang="ja-JP" sz="1050"/>
                    </a:p>
                  </a:txBody>
                  <a:tcPr/>
                </a:tc>
                <a:extLst>
                  <a:ext uri="{0D108BD9-81ED-4DB2-BD59-A6C34878D82A}">
                    <a16:rowId xmlns:a16="http://schemas.microsoft.com/office/drawing/2014/main" val="3609801359"/>
                  </a:ext>
                </a:extLst>
              </a:tr>
              <a:tr h="549506">
                <a:tc>
                  <a:txBody>
                    <a:bodyPr/>
                    <a:lstStyle/>
                    <a:p>
                      <a:r>
                        <a:rPr altLang="en-US" dirty="0" kumimoji="1" lang="ja-JP" sz="1050"/>
                        <a:t>公立</a:t>
                      </a:r>
                    </a:p>
                  </a:txBody>
                  <a:tcPr/>
                </a:tc>
                <a:tc>
                  <a:txBody>
                    <a:bodyPr/>
                    <a:lstStyle/>
                    <a:p>
                      <a:r>
                        <a:rPr altLang="en-US" dirty="0" kumimoji="1" lang="ja-JP" sz="1050"/>
                        <a:t>兵庫県立大学</a:t>
                      </a:r>
                    </a:p>
                  </a:txBody>
                  <a:tcPr/>
                </a:tc>
                <a:tc>
                  <a:txBody>
                    <a:bodyPr/>
                    <a:lstStyle/>
                    <a:p>
                      <a:r>
                        <a:rPr altLang="en-US" dirty="0" kumimoji="1" lang="ja-JP" sz="1050"/>
                        <a:t>工学部</a:t>
                      </a:r>
                    </a:p>
                  </a:txBody>
                  <a:tcPr/>
                </a:tc>
                <a:tc>
                  <a:txBody>
                    <a:bodyPr/>
                    <a:lstStyle/>
                    <a:p>
                      <a:r>
                        <a:rPr altLang="en-US" dirty="0" kumimoji="1" lang="ja-JP" sz="1050"/>
                        <a:t>電気電子情報工学科</a:t>
                      </a:r>
                      <a:endParaRPr altLang="ja-JP" dirty="0" kumimoji="1" lang="en-US" sz="1050"/>
                    </a:p>
                    <a:p>
                      <a:r>
                        <a:rPr altLang="en-US" dirty="0" kumimoji="1" lang="ja-JP" sz="1050"/>
                        <a:t>機械・材料工学科</a:t>
                      </a:r>
                      <a:endParaRPr altLang="ja-JP" dirty="0" kumimoji="1" lang="en-US" sz="1050"/>
                    </a:p>
                    <a:p>
                      <a:r>
                        <a:rPr altLang="en-US" dirty="0" kumimoji="1" lang="ja-JP" sz="1050"/>
                        <a:t>応用化学工学科</a:t>
                      </a:r>
                    </a:p>
                  </a:txBody>
                  <a:tcPr/>
                </a:tc>
                <a:tc>
                  <a:txBody>
                    <a:bodyPr/>
                    <a:lstStyle/>
                    <a:p>
                      <a:r>
                        <a:rPr altLang="en-US" dirty="0" kumimoji="1" lang="ja-JP" sz="1050"/>
                        <a:t>学校推薦型選抜</a:t>
                      </a:r>
                    </a:p>
                  </a:txBody>
                  <a:tcPr/>
                </a:tc>
                <a:tc>
                  <a:txBody>
                    <a:bodyPr/>
                    <a:lstStyle/>
                    <a:p>
                      <a:r>
                        <a:rPr altLang="en-US" dirty="0" kumimoji="1" lang="ja-JP" sz="1050"/>
                        <a:t>１５</a:t>
                      </a:r>
                      <a:endParaRPr altLang="ja-JP" dirty="0" kumimoji="1" lang="en-US" sz="1050"/>
                    </a:p>
                  </a:txBody>
                  <a:tcPr/>
                </a:tc>
                <a:tc>
                  <a:txBody>
                    <a:bodyPr/>
                    <a:lstStyle/>
                    <a:p>
                      <a:r>
                        <a:rPr altLang="en-US" dirty="0" kumimoji="1" lang="ja-JP" sz="1050"/>
                        <a:t>書類審査</a:t>
                      </a:r>
                      <a:r>
                        <a:rPr altLang="ja-JP" dirty="0" kumimoji="1" lang="en-US" sz="1050"/>
                        <a:t>(</a:t>
                      </a:r>
                      <a:r>
                        <a:rPr altLang="en-US" dirty="0" kumimoji="1" lang="ja-JP" sz="1050"/>
                        <a:t>調査書、推薦書、志望理由書</a:t>
                      </a:r>
                      <a:r>
                        <a:rPr altLang="ja-JP" dirty="0" kumimoji="1" lang="en-US" sz="1050"/>
                        <a:t>)</a:t>
                      </a:r>
                      <a:r>
                        <a:rPr altLang="en-US" dirty="0" kumimoji="1" lang="ja-JP" sz="1050"/>
                        <a:t>、適性検査、小論文、面接</a:t>
                      </a:r>
                    </a:p>
                  </a:txBody>
                  <a:tcPr/>
                </a:tc>
                <a:tc>
                  <a:txBody>
                    <a:bodyPr/>
                    <a:lstStyle/>
                    <a:p>
                      <a:r>
                        <a:rPr altLang="ja-JP" dirty="0" kumimoji="1" lang="en-US" sz="1050"/>
                        <a:t>H27</a:t>
                      </a:r>
                      <a:r>
                        <a:rPr altLang="en-US" dirty="0" kumimoji="1" lang="ja-JP" sz="1050"/>
                        <a:t>年度選抜より実施</a:t>
                      </a:r>
                    </a:p>
                  </a:txBody>
                  <a:tcPr/>
                </a:tc>
                <a:extLst>
                  <a:ext uri="{0D108BD9-81ED-4DB2-BD59-A6C34878D82A}">
                    <a16:rowId xmlns:a16="http://schemas.microsoft.com/office/drawing/2014/main" val="3849290710"/>
                  </a:ext>
                </a:extLst>
              </a:tr>
              <a:tr h="549506">
                <a:tc>
                  <a:txBody>
                    <a:bodyPr/>
                    <a:lstStyle/>
                    <a:p>
                      <a:r>
                        <a:rPr altLang="en-US" dirty="0" kumimoji="1" lang="ja-JP" sz="1050"/>
                        <a:t>公立</a:t>
                      </a:r>
                    </a:p>
                  </a:txBody>
                  <a:tcPr/>
                </a:tc>
                <a:tc>
                  <a:txBody>
                    <a:bodyPr/>
                    <a:lstStyle/>
                    <a:p>
                      <a:r>
                        <a:rPr altLang="en-US" dirty="0" kumimoji="1" lang="ja-JP" sz="1050"/>
                        <a:t>高知工科大学</a:t>
                      </a:r>
                    </a:p>
                  </a:txBody>
                  <a:tcPr/>
                </a:tc>
                <a:tc>
                  <a:txBody>
                    <a:bodyPr/>
                    <a:lstStyle/>
                    <a:p>
                      <a:r>
                        <a:rPr altLang="en-US" dirty="0" kumimoji="1" lang="ja-JP" sz="1050"/>
                        <a:t>データ＆イノベーション学群</a:t>
                      </a:r>
                    </a:p>
                  </a:txBody>
                  <a:tcPr/>
                </a:tc>
                <a:tc>
                  <a:txBody>
                    <a:bodyPr/>
                    <a:lstStyle/>
                    <a:p>
                      <a:endParaRPr altLang="ja-JP" dirty="0" kumimoji="1" lang="en-US" sz="1050"/>
                    </a:p>
                  </a:txBody>
                  <a:tcPr/>
                </a:tc>
                <a:tc>
                  <a:txBody>
                    <a:bodyPr/>
                    <a:lstStyle/>
                    <a:p>
                      <a:r>
                        <a:rPr altLang="en-US" dirty="0" kumimoji="1" lang="ja-JP" sz="1050"/>
                        <a:t>学校推薦型選抜</a:t>
                      </a:r>
                    </a:p>
                  </a:txBody>
                  <a:tcPr/>
                </a:tc>
                <a:tc>
                  <a:txBody>
                    <a:bodyPr/>
                    <a:lstStyle/>
                    <a:p>
                      <a:r>
                        <a:rPr altLang="en-US" dirty="0" kumimoji="1" lang="ja-JP" sz="1050"/>
                        <a:t>若干名</a:t>
                      </a:r>
                    </a:p>
                  </a:txBody>
                  <a:tcPr/>
                </a:tc>
                <a:tc>
                  <a:txBody>
                    <a:bodyPr/>
                    <a:lstStyle/>
                    <a:p>
                      <a:r>
                        <a:rPr altLang="en-US" dirty="0" lang="ja-JP" sz="1050"/>
                        <a:t>学校推薦書、志望理由書、調査書、面接（口頭試問を含む）</a:t>
                      </a:r>
                      <a:endParaRPr altLang="en-US" dirty="0" kumimoji="1" lang="ja-JP" sz="1050"/>
                    </a:p>
                  </a:txBody>
                  <a:tcPr/>
                </a:tc>
                <a:tc>
                  <a:txBody>
                    <a:bodyPr/>
                    <a:lstStyle/>
                    <a:p>
                      <a:r>
                        <a:rPr altLang="ja-JP" dirty="0" kumimoji="1" lang="en-US" sz="1050"/>
                        <a:t>R6</a:t>
                      </a:r>
                      <a:r>
                        <a:rPr altLang="en-US" dirty="0" kumimoji="1" lang="ja-JP" sz="1050"/>
                        <a:t>年度選抜より実施</a:t>
                      </a:r>
                    </a:p>
                  </a:txBody>
                  <a:tcPr/>
                </a:tc>
                <a:extLst>
                  <a:ext uri="{0D108BD9-81ED-4DB2-BD59-A6C34878D82A}">
                    <a16:rowId xmlns:a16="http://schemas.microsoft.com/office/drawing/2014/main" val="1685922478"/>
                  </a:ext>
                </a:extLst>
              </a:tr>
              <a:tr h="549506">
                <a:tc>
                  <a:txBody>
                    <a:bodyPr/>
                    <a:lstStyle/>
                    <a:p>
                      <a:r>
                        <a:rPr altLang="en-US" dirty="0" kumimoji="1" lang="ja-JP" sz="1050"/>
                        <a:t>私立</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050"/>
                        <a:t>芝浦工業大学</a:t>
                      </a:r>
                      <a:endParaRPr altLang="ja-JP" dirty="0" kumimoji="1" lang="en-US" sz="1050"/>
                    </a:p>
                    <a:p>
                      <a:endParaRPr altLang="en-US" dirty="0" kumimoji="1" lang="ja-JP" sz="1050"/>
                    </a:p>
                  </a:txBody>
                  <a:tcPr/>
                </a:tc>
                <a:tc>
                  <a:txBody>
                    <a:bodyPr/>
                    <a:lstStyle/>
                    <a:p>
                      <a:r>
                        <a:rPr altLang="en-US" dirty="0" kumimoji="1" lang="ja-JP" sz="800"/>
                        <a:t>工学部</a:t>
                      </a:r>
                      <a:endParaRPr altLang="ja-JP" dirty="0" kumimoji="1" lang="en-US" sz="800"/>
                    </a:p>
                    <a:p>
                      <a:r>
                        <a:rPr altLang="en-US" dirty="0" kumimoji="1" lang="ja-JP" sz="800"/>
                        <a:t>システム理工学部</a:t>
                      </a:r>
                      <a:endParaRPr altLang="ja-JP" dirty="0" kumimoji="1" lang="en-US" sz="800"/>
                    </a:p>
                    <a:p>
                      <a:r>
                        <a:rPr altLang="en-US" dirty="0" kumimoji="1" lang="ja-JP" sz="800"/>
                        <a:t>デザイン理工学部</a:t>
                      </a:r>
                      <a:endParaRPr altLang="ja-JP" dirty="0" kumimoji="1" lang="en-US" sz="800"/>
                    </a:p>
                    <a:p>
                      <a:r>
                        <a:rPr altLang="en-US" dirty="0" kumimoji="1" lang="ja-JP" sz="800"/>
                        <a:t>建築学部</a:t>
                      </a:r>
                    </a:p>
                  </a:txBody>
                  <a:tcPr/>
                </a:tc>
                <a:tc>
                  <a:txBody>
                    <a:bodyPr/>
                    <a:lstStyle/>
                    <a:p>
                      <a:r>
                        <a:rPr altLang="en-US" dirty="0" kumimoji="1" lang="ja-JP" sz="1050"/>
                        <a:t>全学科</a:t>
                      </a:r>
                      <a:endParaRPr altLang="ja-JP" dirty="0" kumimoji="1" lang="en-US" sz="1050"/>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050"/>
                        <a:t>公募制推薦入学者選抜（女子）</a:t>
                      </a:r>
                    </a:p>
                  </a:txBody>
                  <a:tcPr/>
                </a:tc>
                <a:tc>
                  <a:txBody>
                    <a:bodyPr/>
                    <a:lstStyle/>
                    <a:p>
                      <a:r>
                        <a:rPr altLang="en-US" dirty="0" kumimoji="1" lang="ja-JP" sz="1050"/>
                        <a:t>６４</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050"/>
                        <a:t>書類審査、筆記試験（数学、理科（物理または化学）、面接）</a:t>
                      </a:r>
                    </a:p>
                    <a:p>
                      <a:endParaRPr altLang="en-US" dirty="0" kumimoji="1" lang="ja-JP" sz="1050"/>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umimoji="1" lang="en-US" sz="1050"/>
                        <a:t>H30</a:t>
                      </a:r>
                      <a:r>
                        <a:rPr altLang="en-US" dirty="0" kumimoji="1" lang="ja-JP" sz="1050"/>
                        <a:t>年度選抜より実施</a:t>
                      </a:r>
                    </a:p>
                    <a:p>
                      <a:endParaRPr altLang="en-US" dirty="0" kumimoji="1" lang="ja-JP" sz="1050"/>
                    </a:p>
                  </a:txBody>
                  <a:tcPr/>
                </a:tc>
                <a:extLst>
                  <a:ext uri="{0D108BD9-81ED-4DB2-BD59-A6C34878D82A}">
                    <a16:rowId xmlns:a16="http://schemas.microsoft.com/office/drawing/2014/main" val="2402629190"/>
                  </a:ext>
                </a:extLst>
              </a:tr>
              <a:tr h="549506">
                <a:tc>
                  <a:txBody>
                    <a:bodyPr/>
                    <a:lstStyle/>
                    <a:p>
                      <a:r>
                        <a:rPr altLang="en-US" dirty="0" kumimoji="1" lang="ja-JP" sz="1050"/>
                        <a:t>私立</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050"/>
                        <a:t>愛知工業大学</a:t>
                      </a:r>
                    </a:p>
                    <a:p>
                      <a:endParaRPr altLang="en-US" dirty="0" kumimoji="1" lang="ja-JP" sz="1050"/>
                    </a:p>
                  </a:txBody>
                  <a:tcPr/>
                </a:tc>
                <a:tc>
                  <a:txBody>
                    <a:bodyPr/>
                    <a:lstStyle/>
                    <a:p>
                      <a:r>
                        <a:rPr altLang="en-US" dirty="0" kumimoji="1" lang="ja-JP" sz="1050"/>
                        <a:t>工学部</a:t>
                      </a:r>
                      <a:endParaRPr altLang="ja-JP" dirty="0" kumimoji="1" lang="en-US" sz="1050"/>
                    </a:p>
                    <a:p>
                      <a:r>
                        <a:rPr altLang="en-US" dirty="0" kumimoji="1" lang="ja-JP" sz="1050"/>
                        <a:t>経営学部</a:t>
                      </a:r>
                      <a:endParaRPr altLang="ja-JP" dirty="0" kumimoji="1" lang="en-US" sz="1050"/>
                    </a:p>
                    <a:p>
                      <a:r>
                        <a:rPr altLang="en-US" dirty="0" kumimoji="1" lang="ja-JP" sz="1050"/>
                        <a:t>情報科学部</a:t>
                      </a:r>
                    </a:p>
                  </a:txBody>
                  <a:tcPr/>
                </a:tc>
                <a:tc>
                  <a:txBody>
                    <a:bodyPr/>
                    <a:lstStyle/>
                    <a:p>
                      <a:r>
                        <a:rPr altLang="en-US" dirty="0" kumimoji="1" lang="ja-JP" sz="1050"/>
                        <a:t>全学科</a:t>
                      </a:r>
                      <a:endParaRPr altLang="ja-JP" dirty="0" kumimoji="1" lang="en-US" sz="1050"/>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050"/>
                        <a:t>学校推薦型選抜</a:t>
                      </a:r>
                    </a:p>
                    <a:p>
                      <a:endParaRPr altLang="en-US" dirty="0" kumimoji="1" lang="ja-JP" sz="1050"/>
                    </a:p>
                  </a:txBody>
                  <a:tcPr/>
                </a:tc>
                <a:tc>
                  <a:txBody>
                    <a:bodyPr/>
                    <a:lstStyle/>
                    <a:p>
                      <a:r>
                        <a:rPr altLang="en-US" dirty="0" kumimoji="1" lang="ja-JP" sz="1050"/>
                        <a:t>３７</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050"/>
                        <a:t>書類審査、筆記試験、面接（口頭試問も含む）</a:t>
                      </a:r>
                    </a:p>
                    <a:p>
                      <a:endParaRPr altLang="en-US" dirty="0" kumimoji="1" lang="ja-JP" sz="1050"/>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umimoji="1" lang="en-US" sz="1050"/>
                        <a:t>S64</a:t>
                      </a:r>
                      <a:r>
                        <a:rPr altLang="en-US" dirty="0" kumimoji="1" lang="ja-JP" sz="1050"/>
                        <a:t>年度選抜より実施</a:t>
                      </a:r>
                    </a:p>
                    <a:p>
                      <a:endParaRPr altLang="en-US" dirty="0" kumimoji="1" lang="ja-JP" sz="1050"/>
                    </a:p>
                  </a:txBody>
                  <a:tcPr/>
                </a:tc>
                <a:extLst>
                  <a:ext uri="{0D108BD9-81ED-4DB2-BD59-A6C34878D82A}">
                    <a16:rowId xmlns:a16="http://schemas.microsoft.com/office/drawing/2014/main" val="1656080984"/>
                  </a:ext>
                </a:extLst>
              </a:tr>
            </a:tbl>
          </a:graphicData>
        </a:graphic>
      </p:graphicFrame>
      <p:sp>
        <p:nvSpPr>
          <p:cNvPr id="7" name="テキスト ボックス 6">
            <a:extLst>
              <a:ext uri="{FF2B5EF4-FFF2-40B4-BE49-F238E27FC236}">
                <a16:creationId xmlns:a16="http://schemas.microsoft.com/office/drawing/2014/main" id="{FC27D852-E631-C9C8-1412-DE3500F810EE}"/>
              </a:ext>
            </a:extLst>
          </p:cNvPr>
          <p:cNvSpPr txBox="1"/>
          <p:nvPr/>
        </p:nvSpPr>
        <p:spPr>
          <a:xfrm>
            <a:off x="200472" y="496803"/>
            <a:ext cx="3672408" cy="307777"/>
          </a:xfrm>
          <a:prstGeom prst="rect">
            <a:avLst/>
          </a:prstGeom>
          <a:noFill/>
        </p:spPr>
        <p:txBody>
          <a:bodyPr rtlCol="0" wrap="square">
            <a:spAutoFit/>
          </a:bodyPr>
          <a:lstStyle/>
          <a:p>
            <a:r>
              <a:rPr altLang="en-US" b="1" dirty="0" kumimoji="1" lang="ja-JP" sz="1400">
                <a:latin typeface="+mj-ea"/>
                <a:ea typeface="+mj-ea"/>
              </a:rPr>
              <a:t>〇選抜の方法が</a:t>
            </a:r>
            <a:r>
              <a:rPr altLang="en-US" b="1" dirty="0" lang="ja-JP" sz="1400">
                <a:latin typeface="+mj-ea"/>
                <a:ea typeface="+mj-ea"/>
              </a:rPr>
              <a:t>学校推薦</a:t>
            </a:r>
            <a:r>
              <a:rPr altLang="en-US" b="1" dirty="0" kumimoji="1" lang="ja-JP" sz="1400">
                <a:latin typeface="+mj-ea"/>
                <a:ea typeface="+mj-ea"/>
              </a:rPr>
              <a:t>型選抜に準じるもの</a:t>
            </a:r>
          </a:p>
        </p:txBody>
      </p:sp>
      <p:sp>
        <p:nvSpPr>
          <p:cNvPr id="3" name="テキスト ボックス 2">
            <a:extLst>
              <a:ext uri="{FF2B5EF4-FFF2-40B4-BE49-F238E27FC236}">
                <a16:creationId xmlns:a16="http://schemas.microsoft.com/office/drawing/2014/main" id="{B88360EE-53B3-D976-BF01-6602E6821732}"/>
              </a:ext>
            </a:extLst>
          </p:cNvPr>
          <p:cNvSpPr txBox="1"/>
          <p:nvPr/>
        </p:nvSpPr>
        <p:spPr>
          <a:xfrm>
            <a:off x="200472" y="6597352"/>
            <a:ext cx="4752528" cy="276999"/>
          </a:xfrm>
          <a:prstGeom prst="rect">
            <a:avLst/>
          </a:prstGeom>
          <a:noFill/>
        </p:spPr>
        <p:txBody>
          <a:bodyPr rtlCol="0" wrap="square">
            <a:spAutoFit/>
          </a:bodyPr>
          <a:lstStyle/>
          <a:p>
            <a:r>
              <a:rPr altLang="en-US" dirty="0" kumimoji="1" lang="ja-JP" sz="1200">
                <a:latin typeface="+mn-ea"/>
              </a:rPr>
              <a:t>注：ウェブ上に公表されている各大学の募集要項等の情報により作成</a:t>
            </a:r>
          </a:p>
        </p:txBody>
      </p:sp>
      <p:sp>
        <p:nvSpPr>
          <p:cNvPr id="2" name="スライド番号プレースホルダー 13">
            <a:extLst>
              <a:ext uri="{FF2B5EF4-FFF2-40B4-BE49-F238E27FC236}">
                <a16:creationId xmlns:a16="http://schemas.microsoft.com/office/drawing/2014/main" id="{EBD87C1C-977D-0731-EDD8-18F94300DC94}"/>
              </a:ext>
            </a:extLst>
          </p:cNvPr>
          <p:cNvSpPr txBox="1">
            <a:spLocks/>
          </p:cNvSpPr>
          <p:nvPr/>
        </p:nvSpPr>
        <p:spPr>
          <a:xfrm>
            <a:off x="9079580" y="6468757"/>
            <a:ext cx="730250" cy="365125"/>
          </a:xfrm>
          <a:prstGeom prst="rect">
            <a:avLst/>
          </a:prstGeom>
        </p:spPr>
        <p:txBody>
          <a:bodyPr/>
          <a:ls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pPr algn="r" defTabSz="457200" eaLnBrk="1" fontAlgn="auto" hangingPunct="1" indent="0" latinLnBrk="0" lvl="0" marL="0" marR="0" rtl="0">
              <a:lnSpc>
                <a:spcPct val="100000"/>
              </a:lnSpc>
              <a:spcBef>
                <a:spcPts val="0"/>
              </a:spcBef>
              <a:spcAft>
                <a:spcPts val="0"/>
              </a:spcAft>
              <a:buClrTx/>
              <a:buSzTx/>
              <a:buFontTx/>
              <a:buNone/>
              <a:tabLst/>
              <a:defRPr/>
            </a:pPr>
            <a:fld id="{91896562-4364-4A56-8699-2A473EB35D34}" type="slidenum">
              <a:rPr altLang="en-US" b="0" baseline="0" cap="none" i="0" kern="1200" kumimoji="1" lang="ja-JP" noProof="0" normalizeH="0" smtClean="0" spc="0" strike="noStrike" sz="1200" u="none">
                <a:ln>
                  <a:noFill/>
                </a:ln>
                <a:solidFill>
                  <a:prstClr val="black"/>
                </a:solidFill>
                <a:effectLst/>
                <a:uLnTx/>
                <a:uFillTx/>
                <a:latin charset="-128" panose="020B0900000000000000" pitchFamily="50" typeface="HGPｺﾞｼｯｸE"/>
                <a:ea charset="-128" panose="020B0900000000000000" pitchFamily="50" typeface="HGPｺﾞｼｯｸE"/>
                <a:cs typeface="+mn-cs"/>
              </a:rPr>
              <a:pPr algn="r" defTabSz="457200" eaLnBrk="1" fontAlgn="auto" hangingPunct="1" indent="0" latinLnBrk="0" lvl="0" marL="0" marR="0" rtl="0">
                <a:lnSpc>
                  <a:spcPct val="100000"/>
                </a:lnSpc>
                <a:spcBef>
                  <a:spcPts val="0"/>
                </a:spcBef>
                <a:spcAft>
                  <a:spcPts val="0"/>
                </a:spcAft>
                <a:buClrTx/>
                <a:buSzTx/>
                <a:buFontTx/>
                <a:buNone/>
                <a:tabLst/>
                <a:defRPr/>
              </a:pPr>
              <a:t>11</a:t>
            </a:fld>
            <a:endParaRPr altLang="ja-JP" b="0" baseline="0" cap="none" dirty="0" i="0" kern="1200" kumimoji="1" lang="en-US" noProof="0" normalizeH="0" spc="0" strike="noStrike" sz="1200" u="none">
              <a:ln>
                <a:noFill/>
              </a:ln>
              <a:solidFill>
                <a:prstClr val="black"/>
              </a:solidFill>
              <a:effectLst/>
              <a:uLnTx/>
              <a:uFillTx/>
              <a:latin charset="-128" panose="020B0900000000000000" pitchFamily="50" typeface="HGPｺﾞｼｯｸE"/>
              <a:ea charset="-128" panose="020B0900000000000000" pitchFamily="50" typeface="HGPｺﾞｼｯｸE"/>
              <a:cs typeface="+mn-cs"/>
            </a:endParaRPr>
          </a:p>
        </p:txBody>
      </p:sp>
    </p:spTree>
    <p:extLst>
      <p:ext uri="{BB962C8B-B14F-4D97-AF65-F5344CB8AC3E}">
        <p14:creationId xmlns:p14="http://schemas.microsoft.com/office/powerpoint/2010/main" val="2140337895"/>
      </p:ext>
    </p:extLst>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grpSp>
        <p:nvGrpSpPr>
          <p:cNvPr id="3" name="図形グループ 10">
            <a:extLst>
              <a:ext uri="{FF2B5EF4-FFF2-40B4-BE49-F238E27FC236}">
                <a16:creationId xmlns:a16="http://schemas.microsoft.com/office/drawing/2014/main" id="{BA9FCD97-1E84-FE59-ED74-A78B4BCB5171}"/>
              </a:ext>
            </a:extLst>
          </p:cNvPr>
          <p:cNvGrpSpPr>
            <a:grpSpLocks/>
          </p:cNvGrpSpPr>
          <p:nvPr/>
        </p:nvGrpSpPr>
        <p:grpSpPr bwMode="auto">
          <a:xfrm>
            <a:off x="7787" y="33760"/>
            <a:ext cx="9906000" cy="6858000"/>
            <a:chOff x="772319" y="419110"/>
            <a:chExt cx="9144000" cy="6858000"/>
          </a:xfrm>
        </p:grpSpPr>
        <p:sp>
          <p:nvSpPr>
            <p:cNvPr id="4" name="正方形/長方形 3">
              <a:extLst>
                <a:ext uri="{FF2B5EF4-FFF2-40B4-BE49-F238E27FC236}">
                  <a16:creationId xmlns:a16="http://schemas.microsoft.com/office/drawing/2014/main" id="{EE228A35-3445-A9D5-B9D8-3C17E63730C8}"/>
                </a:ext>
              </a:extLst>
            </p:cNvPr>
            <p:cNvSpPr/>
            <p:nvPr/>
          </p:nvSpPr>
          <p:spPr>
            <a:xfrm>
              <a:off x="772319" y="419110"/>
              <a:ext cx="9144000" cy="6858000"/>
            </a:xfrm>
            <a:prstGeom prst="rect">
              <a:avLst/>
            </a:prstGeom>
            <a:solidFill>
              <a:sysClr lastClr="FFFFFF" val="window"/>
            </a:solidFill>
            <a:ln algn="ctr" cap="flat" cmpd="sng" w="9525">
              <a:noFill/>
              <a:prstDash val="solid"/>
            </a:ln>
            <a:effectLst/>
          </p:spPr>
          <p:txBody>
            <a:bodyPr anchor="ctr"/>
            <a:lstStyle/>
            <a:p>
              <a:pPr algn="ctr" defTabSz="450578" eaLnBrk="1" fontAlgn="base" hangingPunct="1" indent="0" latinLnBrk="0" lvl="0" marL="0" marR="0">
                <a:lnSpc>
                  <a:spcPct val="100000"/>
                </a:lnSpc>
                <a:spcBef>
                  <a:spcPct val="0"/>
                </a:spcBef>
                <a:spcAft>
                  <a:spcPct val="0"/>
                </a:spcAft>
                <a:buClrTx/>
                <a:buSzTx/>
                <a:buFontTx/>
                <a:buNone/>
                <a:tabLst/>
                <a:defRPr/>
              </a:pPr>
              <a:endParaRPr altLang="en-US" b="0" baseline="0" cap="none" i="0" kern="0" kumimoji="1" lang="ja-JP" noProof="0" normalizeH="0" spc="0" strike="noStrike" sz="1632" u="none">
                <a:ln>
                  <a:noFill/>
                </a:ln>
                <a:solidFill>
                  <a:prstClr val="white"/>
                </a:solidFill>
                <a:effectLst/>
                <a:uLnTx/>
                <a:uFillTx/>
                <a:latin typeface="Calibri"/>
                <a:ea charset="-128" panose="020B0600070205080204" pitchFamily="50" typeface="ＭＳ Ｐゴシック"/>
                <a:cs typeface="+mn-cs"/>
              </a:endParaRPr>
            </a:p>
          </p:txBody>
        </p:sp>
        <p:pic>
          <p:nvPicPr>
            <p:cNvPr descr="sarcle.jpg" id="5" name="図 5">
              <a:extLst>
                <a:ext uri="{FF2B5EF4-FFF2-40B4-BE49-F238E27FC236}">
                  <a16:creationId xmlns:a16="http://schemas.microsoft.com/office/drawing/2014/main" id="{25C4FB09-F501-8528-54D0-A911878B5AD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2319" y="2751566"/>
              <a:ext cx="9144000" cy="4525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正方形/長方形 1">
            <a:extLst>
              <a:ext uri="{FF2B5EF4-FFF2-40B4-BE49-F238E27FC236}">
                <a16:creationId xmlns:a16="http://schemas.microsoft.com/office/drawing/2014/main" id="{003AAE93-8F96-4383-8E1D-F29BEB5EECE1}"/>
              </a:ext>
            </a:extLst>
          </p:cNvPr>
          <p:cNvSpPr/>
          <p:nvPr/>
        </p:nvSpPr>
        <p:spPr>
          <a:xfrm>
            <a:off x="-483604" y="188640"/>
            <a:ext cx="10441160" cy="6627648"/>
          </a:xfrm>
          <a:prstGeom prst="rect">
            <a:avLst/>
          </a:prstGeom>
        </p:spPr>
        <p:txBody>
          <a:bodyPr anchor="ctr" anchorCtr="1" bIns="0" lIns="0" rIns="0" tIns="0" wrap="square">
            <a:noAutofit/>
          </a:bodyPr>
          <a:lstStyle/>
          <a:p>
            <a:pPr defTabSz="871545">
              <a:lnSpc>
                <a:spcPts val="3774"/>
              </a:lnSpc>
              <a:defRPr/>
            </a:pPr>
            <a:r>
              <a:rPr altLang="en-US" b="1" dirty="0" kumimoji="1" lang="ja-JP" sz="3200">
                <a:latin typeface="Meiryo UI"/>
                <a:ea typeface="Meiryo UI"/>
              </a:rPr>
              <a:t>　　</a:t>
            </a:r>
            <a:r>
              <a:rPr altLang="en-US" b="1" dirty="0" kumimoji="1" lang="ja-JP" sz="3600">
                <a:latin typeface="Meiryo UI"/>
                <a:ea typeface="Meiryo UI"/>
              </a:rPr>
              <a:t>２</a:t>
            </a:r>
            <a:r>
              <a:rPr altLang="en-US" b="1" baseline="0" cap="none" dirty="0" i="0" kern="1200" kumimoji="1" lang="ja-JP" noProof="0" normalizeH="0" spc="0" strike="noStrike" sz="3600" u="none">
                <a:ln>
                  <a:noFill/>
                </a:ln>
                <a:effectLst/>
                <a:uLnTx/>
                <a:uFillTx/>
                <a:latin typeface="Meiryo UI"/>
                <a:ea typeface="Meiryo UI"/>
              </a:rPr>
              <a:t>．令和６年度大学入学者選抜について</a:t>
            </a:r>
            <a:endParaRPr altLang="ja-JP" b="1" baseline="0" cap="none" dirty="0" i="0" kern="1200" kumimoji="1" lang="en-US" noProof="0" normalizeH="0" spc="0" strike="noStrike" sz="3200" u="none">
              <a:ln>
                <a:noFill/>
              </a:ln>
              <a:effectLst/>
              <a:uLnTx/>
              <a:uFillTx/>
              <a:latin charset="-128" panose="020B0604030504040204" pitchFamily="50" typeface="Meiryo UI"/>
              <a:ea charset="-128" panose="020B0604030504040204" pitchFamily="50" typeface="Meiryo UI"/>
              <a:cs typeface="+mn-cs"/>
            </a:endParaRPr>
          </a:p>
        </p:txBody>
      </p:sp>
      <p:sp>
        <p:nvSpPr>
          <p:cNvPr id="7" name="スライド番号プレースホルダー 5">
            <a:extLst>
              <a:ext uri="{FF2B5EF4-FFF2-40B4-BE49-F238E27FC236}">
                <a16:creationId xmlns:a16="http://schemas.microsoft.com/office/drawing/2014/main" id="{C373EE63-289F-4B94-B8DB-BC56876A59CD}"/>
              </a:ext>
            </a:extLst>
          </p:cNvPr>
          <p:cNvSpPr>
            <a:spLocks noGrp="1"/>
          </p:cNvSpPr>
          <p:nvPr>
            <p:ph idx="12" sz="quarter" type="sldNum"/>
          </p:nvPr>
        </p:nvSpPr>
        <p:spPr>
          <a:xfrm>
            <a:off x="7473280" y="6398777"/>
            <a:ext cx="2311400" cy="365125"/>
          </a:xfrm>
        </p:spPr>
        <p:txBody>
          <a:bodyPr/>
          <a:lstStyle/>
          <a:p>
            <a:fld id="{973FA57C-AB59-4833-AF31-95C44D5249F2}" type="slidenum">
              <a:rPr altLang="en-US" kumimoji="1" lang="ja-JP" smtClean="0" sz="1600"/>
              <a:t>12</a:t>
            </a:fld>
            <a:endParaRPr altLang="en-US" dirty="0" kumimoji="1" lang="ja-JP"/>
          </a:p>
        </p:txBody>
      </p:sp>
    </p:spTree>
    <p:extLst>
      <p:ext uri="{BB962C8B-B14F-4D97-AF65-F5344CB8AC3E}">
        <p14:creationId xmlns:p14="http://schemas.microsoft.com/office/powerpoint/2010/main" val="204816960"/>
      </p:ext>
    </p:extLst>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8" name="正方形/長方形 87"/>
          <p:cNvSpPr/>
          <p:nvPr/>
        </p:nvSpPr>
        <p:spPr>
          <a:xfrm>
            <a:off x="786715" y="2108003"/>
            <a:ext cx="8324200" cy="2316176"/>
          </a:xfrm>
          <a:prstGeom prst="rect">
            <a:avLst/>
          </a:prstGeom>
          <a:noFill/>
          <a:ln w="28575">
            <a:solidFill>
              <a:srgbClr val="002060"/>
            </a:solid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895327" eaLnBrk="1" fontAlgn="auto" hangingPunct="1" indent="0" latinLnBrk="0" lvl="0" marL="0" marR="0" rtl="0">
              <a:lnSpc>
                <a:spcPct val="100000"/>
              </a:lnSpc>
              <a:spcBef>
                <a:spcPts val="0"/>
              </a:spcBef>
              <a:spcAft>
                <a:spcPts val="0"/>
              </a:spcAft>
              <a:buClrTx/>
              <a:buSzTx/>
              <a:buFontTx/>
              <a:buNone/>
              <a:tabLst/>
              <a:defRPr/>
            </a:pPr>
            <a:endParaRPr altLang="en-US" b="0" baseline="0" cap="none" dirty="0" i="0" kern="1200" kumimoji="1" lang="ja-JP" noProof="0" normalizeH="0" spc="0" strike="noStrike" sz="1763" u="none">
              <a:ln>
                <a:noFill/>
              </a:ln>
              <a:solidFill>
                <a:prstClr val="white"/>
              </a:solidFill>
              <a:effectLst/>
              <a:uLnTx/>
              <a:uFillTx/>
              <a:latin panose="020B0603020202020204" typeface="Trebuchet MS"/>
              <a:ea charset="-128" panose="020B0609000000000000" pitchFamily="49" typeface="HGｺﾞｼｯｸM"/>
              <a:cs typeface="+mn-cs"/>
            </a:endParaRPr>
          </a:p>
        </p:txBody>
      </p:sp>
      <p:sp>
        <p:nvSpPr>
          <p:cNvPr id="8" name="正方形/長方形 7"/>
          <p:cNvSpPr/>
          <p:nvPr/>
        </p:nvSpPr>
        <p:spPr>
          <a:xfrm>
            <a:off x="786714" y="767490"/>
            <a:ext cx="8324201" cy="1057414"/>
          </a:xfrm>
          <a:prstGeom prst="rect">
            <a:avLst/>
          </a:prstGeom>
          <a:noFill/>
          <a:ln w="28575">
            <a:solidFill>
              <a:srgbClr val="002060"/>
            </a:solid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895327"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567" u="none">
              <a:ln>
                <a:noFill/>
              </a:ln>
              <a:solidFill>
                <a:prstClr val="white"/>
              </a:solidFill>
              <a:effectLst/>
              <a:uLnTx/>
              <a:uFillTx/>
              <a:latin panose="020B0603020202020204" typeface="Trebuchet MS"/>
              <a:ea charset="-128" panose="020B0609000000000000" pitchFamily="49" typeface="HGｺﾞｼｯｸM"/>
              <a:cs typeface="+mn-cs"/>
            </a:endParaRPr>
          </a:p>
        </p:txBody>
      </p:sp>
      <p:sp>
        <p:nvSpPr>
          <p:cNvPr id="72" name="テキスト ボックス 71"/>
          <p:cNvSpPr txBox="1"/>
          <p:nvPr/>
        </p:nvSpPr>
        <p:spPr>
          <a:xfrm>
            <a:off x="1004647" y="872716"/>
            <a:ext cx="7882541" cy="848950"/>
          </a:xfrm>
          <a:prstGeom prst="rect">
            <a:avLst/>
          </a:prstGeom>
          <a:noFill/>
        </p:spPr>
        <p:txBody>
          <a:bodyPr rtlCol="0" wrap="square">
            <a:spAutoFit/>
          </a:bodyPr>
          <a:lstStyle/>
          <a:p>
            <a:pPr algn="l" defTabSz="446860" eaLnBrk="0" fontAlgn="base" hangingPunct="0" indent="-80828" latinLnBrk="0" lvl="0" marL="80828" marR="0" rtl="0">
              <a:lnSpc>
                <a:spcPts val="1175"/>
              </a:lnSpc>
              <a:spcBef>
                <a:spcPts val="294"/>
              </a:spcBef>
              <a:spcAft>
                <a:spcPts val="196"/>
              </a:spcAft>
              <a:buClrTx/>
              <a:buSzTx/>
              <a:buFontTx/>
              <a:buNone/>
              <a:tabLst/>
              <a:defRPr/>
            </a:pPr>
            <a:r>
              <a:rPr altLang="en-US" b="0" baseline="0" cap="none" dirty="0" i="0" kern="1200" kumimoji="1" lang="ja-JP"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・激変緩和措置として、追試験を例年より１週間後ろ倒しし、</a:t>
            </a:r>
            <a:r>
              <a:rPr altLang="en-US" b="1" baseline="0" cap="none" dirty="0" i="0" kern="1200" kumimoji="1" lang="ja-JP"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２週間後（</a:t>
            </a:r>
            <a:r>
              <a:rPr altLang="ja-JP" b="1" baseline="0" cap="none" dirty="0" i="0" kern="1200" kumimoji="1" lang="en-US"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1/27</a:t>
            </a:r>
            <a:r>
              <a:rPr altLang="en-US" b="1" baseline="0" cap="none" dirty="0" i="0" kern="1200" kumimoji="1" lang="ja-JP"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a:t>
            </a:r>
            <a:r>
              <a:rPr altLang="ja-JP" b="1" dirty="0" kumimoji="1" lang="en-US" sz="1175">
                <a:solidFill>
                  <a:srgbClr val="000000"/>
                </a:solidFill>
                <a:latin charset="-128" panose="020B0600070205080204" pitchFamily="50" typeface="ＭＳ Ｐゴシック"/>
                <a:ea charset="-128" panose="020B0600070205080204" pitchFamily="50" typeface="ＭＳ Ｐゴシック"/>
              </a:rPr>
              <a:t>28</a:t>
            </a:r>
            <a:r>
              <a:rPr altLang="en-US" b="1" baseline="0" cap="none" dirty="0" i="0" kern="1200" kumimoji="1" lang="ja-JP"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）に実施</a:t>
            </a:r>
            <a:r>
              <a:rPr altLang="en-US" b="0" baseline="0" cap="none" dirty="0" i="0" kern="1200" kumimoji="1" lang="ja-JP"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a:t>
            </a:r>
            <a:endParaRPr altLang="ja-JP" b="0" baseline="0" cap="none" dirty="0" i="0" kern="1200" kumimoji="1" lang="en-US" noProof="0" normalizeH="0" spc="0" strike="noStrike" sz="979"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endParaRPr>
          </a:p>
          <a:p>
            <a:pPr algn="l" defTabSz="446860" eaLnBrk="0" fontAlgn="base" hangingPunct="0" indent="-80828" latinLnBrk="0" lvl="0" marL="80828" marR="0" rtl="0">
              <a:lnSpc>
                <a:spcPts val="1175"/>
              </a:lnSpc>
              <a:spcBef>
                <a:spcPts val="294"/>
              </a:spcBef>
              <a:spcAft>
                <a:spcPts val="294"/>
              </a:spcAft>
              <a:buClrTx/>
              <a:buSzTx/>
              <a:buFontTx/>
              <a:buNone/>
              <a:tabLst/>
              <a:defRPr/>
            </a:pPr>
            <a:r>
              <a:rPr altLang="en-US" b="0" baseline="0" cap="none" dirty="0" i="0" kern="1200" kumimoji="1" lang="ja-JP"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a:t>
            </a:r>
            <a:r>
              <a:rPr altLang="en-US" b="1" baseline="0" cap="none" dirty="0" i="0" kern="1200" kumimoji="1" lang="ja-JP"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追試験場</a:t>
            </a:r>
            <a:r>
              <a:rPr altLang="en-US" b="0" baseline="0" cap="none" dirty="0" i="0" kern="1200" kumimoji="1" lang="ja-JP"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は、</a:t>
            </a:r>
            <a:r>
              <a:rPr altLang="en-US" dirty="0" kumimoji="1" lang="ja-JP" sz="1175">
                <a:solidFill>
                  <a:srgbClr val="000000"/>
                </a:solidFill>
                <a:latin charset="-128" panose="020B0600070205080204" pitchFamily="50" typeface="ＭＳ Ｐゴシック"/>
                <a:ea charset="-128" panose="020B0600070205080204" pitchFamily="50" typeface="ＭＳ Ｐゴシック"/>
              </a:rPr>
              <a:t>従前の</a:t>
            </a:r>
            <a:r>
              <a:rPr altLang="en-US" b="1" dirty="0" kumimoji="1" lang="ja-JP" sz="1175">
                <a:solidFill>
                  <a:srgbClr val="000000"/>
                </a:solidFill>
                <a:latin charset="-128" panose="020B0600070205080204" pitchFamily="50" typeface="ＭＳ Ｐゴシック"/>
                <a:ea charset="-128" panose="020B0600070205080204" pitchFamily="50" typeface="ＭＳ Ｐゴシック"/>
              </a:rPr>
              <a:t>全国</a:t>
            </a:r>
            <a:r>
              <a:rPr altLang="ja-JP" b="1" baseline="0" cap="none" dirty="0" i="0" kern="1200" kumimoji="1" lang="en-US"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2</a:t>
            </a:r>
            <a:r>
              <a:rPr altLang="en-US" b="1" baseline="0" cap="none" dirty="0" i="0" kern="1200" kumimoji="1" lang="ja-JP"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会場</a:t>
            </a:r>
            <a:r>
              <a:rPr altLang="en-US" b="0" baseline="0" cap="none" dirty="0" i="0" kern="1200" kumimoji="1" lang="ja-JP"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としていたが、</a:t>
            </a:r>
            <a:r>
              <a:rPr altLang="en-US" b="1" baseline="0" cap="none" dirty="0" i="0" kern="1200" kumimoji="1" lang="ja-JP"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能登半島地震により被災された受験生の受験機会を確保するために、石川県の金沢大学</a:t>
            </a:r>
            <a:r>
              <a:rPr altLang="ja-JP" b="1" baseline="0" cap="none" dirty="0" i="0" kern="1200" kumimoji="1" lang="en-US"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a:t>
            </a:r>
            <a:r>
              <a:rPr altLang="en-US" b="1" baseline="0" cap="none" dirty="0" i="0" kern="1200" kumimoji="1" lang="ja-JP"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角間キャンパス</a:t>
            </a:r>
            <a:r>
              <a:rPr altLang="ja-JP" b="1" baseline="0" cap="none" dirty="0" i="0" kern="1200" kumimoji="1" lang="en-US"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a:t>
            </a:r>
            <a:r>
              <a:rPr altLang="en-US" b="1" baseline="0" cap="none" dirty="0" i="0" kern="1200" kumimoji="1" lang="ja-JP"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に追加で設置。</a:t>
            </a:r>
            <a:endParaRPr altLang="ja-JP" b="1" baseline="0" cap="none" dirty="0" i="0" kern="1200" kumimoji="1" lang="en-US"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endParaRPr>
          </a:p>
          <a:p>
            <a:pPr algn="l" defTabSz="446860" eaLnBrk="0" fontAlgn="base" hangingPunct="0" indent="-80828" latinLnBrk="0" lvl="0" marL="80828" marR="0" rtl="0">
              <a:lnSpc>
                <a:spcPts val="1175"/>
              </a:lnSpc>
              <a:spcBef>
                <a:spcPts val="294"/>
              </a:spcBef>
              <a:spcAft>
                <a:spcPts val="294"/>
              </a:spcAft>
              <a:buClrTx/>
              <a:buSzTx/>
              <a:buFontTx/>
              <a:buNone/>
              <a:tabLst/>
              <a:defRPr/>
            </a:pPr>
            <a:r>
              <a:rPr altLang="en-US" b="0" baseline="0" cap="none" dirty="0" i="0" kern="1200" kumimoji="1" lang="ja-JP"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・共通テストの利用大学は、</a:t>
            </a:r>
            <a:r>
              <a:rPr altLang="en-US" dirty="0" kumimoji="1" lang="ja-JP" sz="1175">
                <a:solidFill>
                  <a:srgbClr val="000000"/>
                </a:solidFill>
                <a:latin charset="-128" panose="020B0600070205080204" pitchFamily="50" typeface="ＭＳ Ｐゴシック"/>
                <a:ea charset="-128" panose="020B0600070205080204" pitchFamily="50" typeface="ＭＳ Ｐゴシック"/>
              </a:rPr>
              <a:t>８６４</a:t>
            </a:r>
            <a:r>
              <a:rPr altLang="en-US" b="0" baseline="0" cap="none" dirty="0" i="0" kern="1200" kumimoji="1" lang="ja-JP"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大学（専門職大学及び短期大学含む。国立：８２、公立：１１０、私立：６７２）。</a:t>
            </a:r>
            <a:endParaRPr altLang="ja-JP" b="0" baseline="0" cap="none" dirty="0" i="0" kern="1200" kumimoji="1" lang="en-US" noProof="0" normalizeH="0" spc="0" strike="noStrike" sz="1175"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endParaRPr>
          </a:p>
        </p:txBody>
      </p:sp>
      <p:sp>
        <p:nvSpPr>
          <p:cNvPr id="3" name="正方形/長方形 2"/>
          <p:cNvSpPr/>
          <p:nvPr/>
        </p:nvSpPr>
        <p:spPr>
          <a:xfrm>
            <a:off x="716208" y="538240"/>
            <a:ext cx="1128102" cy="343904"/>
          </a:xfrm>
          <a:prstGeom prst="rect">
            <a:avLst/>
          </a:prstGeom>
          <a:solidFill>
            <a:schemeClr val="tx2">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anchor="ctr" rtlCol="0"/>
          <a:lstStyle/>
          <a:p>
            <a:pPr algn="ctr" defTabSz="895327"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1200" kumimoji="1" lang="ja-JP" noProof="0" normalizeH="0" spc="0" strike="noStrike" sz="1763" u="none">
                <a:ln>
                  <a:noFill/>
                </a:ln>
                <a:solidFill>
                  <a:prstClr val="white"/>
                </a:solidFill>
                <a:effectLst/>
                <a:uLnTx/>
                <a:uFillTx/>
                <a:latin panose="020B0603020202020204" typeface="Trebuchet MS"/>
                <a:ea charset="-128" panose="020B0609000000000000" pitchFamily="49" typeface="HGｺﾞｼｯｸM"/>
                <a:cs typeface="+mn-cs"/>
              </a:rPr>
              <a:t>概要</a:t>
            </a:r>
          </a:p>
        </p:txBody>
      </p:sp>
      <p:sp>
        <p:nvSpPr>
          <p:cNvPr id="77" name="正方形/長方形 76"/>
          <p:cNvSpPr/>
          <p:nvPr/>
        </p:nvSpPr>
        <p:spPr>
          <a:xfrm>
            <a:off x="716206" y="1916832"/>
            <a:ext cx="4210487" cy="317243"/>
          </a:xfrm>
          <a:prstGeom prst="rect">
            <a:avLst/>
          </a:prstGeom>
          <a:solidFill>
            <a:schemeClr val="tx2">
              <a:lumMod val="75000"/>
            </a:schemeClr>
          </a:solidFill>
          <a:ln>
            <a:noFill/>
          </a:ln>
        </p:spPr>
        <p:style>
          <a:lnRef idx="1">
            <a:schemeClr val="accent6"/>
          </a:lnRef>
          <a:fillRef idx="2">
            <a:schemeClr val="accent6"/>
          </a:fillRef>
          <a:effectRef idx="1">
            <a:schemeClr val="accent6"/>
          </a:effectRef>
          <a:fontRef idx="minor">
            <a:schemeClr val="dk1"/>
          </a:fontRef>
        </p:style>
        <p:txBody>
          <a:bodyPr anchor="ctr" rtlCol="0"/>
          <a:lstStyle/>
          <a:p>
            <a:pPr algn="ctr" defTabSz="895327" eaLnBrk="0" fontAlgn="base" hangingPunct="0" indent="0" latinLnBrk="0" lvl="0" marL="0" marR="0" rtl="0">
              <a:lnSpc>
                <a:spcPts val="1763"/>
              </a:lnSpc>
              <a:spcBef>
                <a:spcPct val="0"/>
              </a:spcBef>
              <a:spcAft>
                <a:spcPct val="0"/>
              </a:spcAft>
              <a:buClrTx/>
              <a:buSzTx/>
              <a:buFontTx/>
              <a:buNone/>
              <a:tabLst/>
              <a:defRPr/>
            </a:pPr>
            <a:r>
              <a:rPr altLang="en-US" b="0" baseline="0" cap="none" dirty="0" i="0" kern="0" kumimoji="0" lang="ja-JP" noProof="0" normalizeH="0" spc="0" strike="noStrike" sz="1763" u="none">
                <a:ln>
                  <a:noFill/>
                </a:ln>
                <a:solidFill>
                  <a:prstClr val="white"/>
                </a:solidFill>
                <a:effectLst/>
                <a:uLnTx/>
                <a:uFillTx/>
                <a:latin charset="-128" panose="020B0609000000000000" pitchFamily="49" typeface="HGｺﾞｼｯｸM"/>
                <a:ea charset="-128" panose="020B0609000000000000" pitchFamily="49" typeface="HGｺﾞｼｯｸM"/>
                <a:cs typeface="+mn-cs"/>
              </a:rPr>
              <a:t>共通テスト本試験（</a:t>
            </a:r>
            <a:r>
              <a:rPr altLang="ja-JP" b="0" baseline="0" cap="none" dirty="0" i="0" kern="0" kumimoji="0" lang="en-US" noProof="0" normalizeH="0" spc="0" strike="noStrike" sz="1763" u="none">
                <a:ln>
                  <a:noFill/>
                </a:ln>
                <a:solidFill>
                  <a:prstClr val="white"/>
                </a:solidFill>
                <a:effectLst/>
                <a:uLnTx/>
                <a:uFillTx/>
                <a:latin charset="-128" panose="020B0609000000000000" pitchFamily="49" typeface="HGｺﾞｼｯｸM"/>
                <a:ea charset="-128" panose="020B0609000000000000" pitchFamily="49" typeface="HGｺﾞｼｯｸM"/>
                <a:cs typeface="+mn-cs"/>
              </a:rPr>
              <a:t>1/13,14</a:t>
            </a:r>
            <a:r>
              <a:rPr altLang="en-US" b="0" baseline="0" cap="none" dirty="0" i="0" kern="0" kumimoji="0" lang="ja-JP" noProof="0" normalizeH="0" spc="0" strike="noStrike" sz="1763" u="none">
                <a:ln>
                  <a:noFill/>
                </a:ln>
                <a:solidFill>
                  <a:prstClr val="white"/>
                </a:solidFill>
                <a:effectLst/>
                <a:uLnTx/>
                <a:uFillTx/>
                <a:latin charset="-128" panose="020B0609000000000000" pitchFamily="49" typeface="HGｺﾞｼｯｸM"/>
                <a:ea charset="-128" panose="020B0609000000000000" pitchFamily="49" typeface="HGｺﾞｼｯｸM"/>
                <a:cs typeface="+mn-cs"/>
              </a:rPr>
              <a:t>）</a:t>
            </a:r>
          </a:p>
        </p:txBody>
      </p:sp>
      <p:sp>
        <p:nvSpPr>
          <p:cNvPr id="4" name="テキスト ボックス 3"/>
          <p:cNvSpPr txBox="1"/>
          <p:nvPr/>
        </p:nvSpPr>
        <p:spPr>
          <a:xfrm>
            <a:off x="887931" y="2279677"/>
            <a:ext cx="8002469" cy="1041311"/>
          </a:xfrm>
          <a:prstGeom prst="rect">
            <a:avLst/>
          </a:prstGeom>
          <a:noFill/>
        </p:spPr>
        <p:txBody>
          <a:bodyPr rtlCol="0" wrap="square">
            <a:spAutoFit/>
          </a:bodyPr>
          <a:lstStyle/>
          <a:p>
            <a:pPr algn="l" defTabSz="895327" eaLnBrk="1" fontAlgn="base" hangingPunct="0" indent="0" latinLnBrk="0" lvl="0" marL="0" marR="0" rtl="0">
              <a:lnSpc>
                <a:spcPts val="1371"/>
              </a:lnSpc>
              <a:spcBef>
                <a:spcPts val="0"/>
              </a:spcBef>
              <a:spcAft>
                <a:spcPts val="588"/>
              </a:spcAft>
              <a:buClrTx/>
              <a:buSzTx/>
              <a:buFontTx/>
              <a:buNone/>
              <a:tabLst/>
              <a:defRPr/>
            </a:pPr>
            <a:r>
              <a:rPr altLang="en-US" b="0" baseline="0" cap="none" dirty="0" i="0" kern="1200" kumimoji="1" lang="ja-JP" noProof="0" normalizeH="0" spc="0" strike="noStrike" sz="1400"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（Ａ）</a:t>
            </a:r>
            <a:r>
              <a:rPr altLang="en-US" b="0" baseline="0" cap="none" dirty="0" i="0" kern="0" kumimoji="0" lang="ja-JP" noProof="0" normalizeH="0" spc="0" strike="noStrike" sz="1400" u="none">
                <a:ln>
                  <a:noFill/>
                </a:ln>
                <a:solidFill>
                  <a:prstClr val="black"/>
                </a:solidFill>
                <a:effectLst/>
                <a:uLnTx/>
                <a:uFillTx/>
                <a:latin charset="-128" panose="020B0600070205080204" pitchFamily="50" typeface="ＭＳ Ｐゴシック"/>
                <a:ea charset="-128" typeface="ＭＳ Ｐゴシック"/>
                <a:cs typeface="+mn-cs"/>
              </a:rPr>
              <a:t>志願者数：</a:t>
            </a:r>
            <a:r>
              <a:rPr altLang="en-US" b="1" dirty="0" kern="0" lang="ja-JP" sz="1400" u="sng">
                <a:solidFill>
                  <a:prstClr val="black"/>
                </a:solidFill>
                <a:latin charset="-128" panose="020B0600070205080204" pitchFamily="50" typeface="ＭＳ Ｐゴシック"/>
                <a:ea charset="-128" typeface="ＭＳ Ｐゴシック"/>
              </a:rPr>
              <a:t>４９１</a:t>
            </a:r>
            <a:r>
              <a:rPr altLang="en-US" b="1" baseline="0" cap="none" dirty="0" i="0" kern="0" kumimoji="0" lang="ja-JP" noProof="0" normalizeH="0" spc="0" strike="noStrike" sz="1400" u="sng">
                <a:ln>
                  <a:noFill/>
                </a:ln>
                <a:solidFill>
                  <a:prstClr val="black"/>
                </a:solidFill>
                <a:effectLst/>
                <a:uLnTx/>
                <a:uFillTx/>
                <a:latin charset="-128" panose="020B0600070205080204" pitchFamily="50" typeface="ＭＳ Ｐゴシック"/>
                <a:ea charset="-128" typeface="ＭＳ Ｐゴシック"/>
                <a:cs typeface="+mn-cs"/>
              </a:rPr>
              <a:t>，９１４ 人</a:t>
            </a:r>
            <a:r>
              <a:rPr altLang="en-US" b="0" baseline="0" cap="none" dirty="0" i="0" kern="0" kumimoji="0" lang="ja-JP" noProof="0" normalizeH="0" spc="0" strike="noStrike" sz="1400" u="none">
                <a:ln>
                  <a:noFill/>
                </a:ln>
                <a:solidFill>
                  <a:prstClr val="black"/>
                </a:solidFill>
                <a:effectLst/>
                <a:uLnTx/>
                <a:uFillTx/>
                <a:latin charset="-128" panose="020B0600070205080204" pitchFamily="50" typeface="ＭＳ Ｐゴシック"/>
                <a:ea charset="-128" typeface="ＭＳ Ｐゴシック"/>
                <a:cs typeface="+mn-cs"/>
              </a:rPr>
              <a:t>　 </a:t>
            </a:r>
            <a:r>
              <a:rPr altLang="en-US" b="0" baseline="0" cap="none" dirty="0" i="0" kern="0" kumimoji="1" lang="ja-JP" noProof="0" normalizeH="0" spc="0" strike="noStrike" sz="1400" u="none">
                <a:ln>
                  <a:noFill/>
                </a:ln>
                <a:solidFill>
                  <a:prstClr val="black"/>
                </a:solidFill>
                <a:effectLst/>
                <a:uLnTx/>
                <a:uFillTx/>
                <a:latin charset="-128" panose="020B0600070205080204" pitchFamily="50" typeface="ＭＳ Ｐゴシック"/>
                <a:ea charset="-128" typeface="ＭＳ Ｐゴシック"/>
                <a:cs typeface="+mn-cs"/>
              </a:rPr>
              <a:t>［前年度：５１２，５</a:t>
            </a:r>
            <a:r>
              <a:rPr altLang="en-US" dirty="0" kern="0" kumimoji="1" lang="ja-JP" sz="1400">
                <a:solidFill>
                  <a:prstClr val="black"/>
                </a:solidFill>
                <a:latin charset="-128" panose="020B0600070205080204" pitchFamily="50" typeface="ＭＳ Ｐゴシック"/>
                <a:ea charset="-128" typeface="ＭＳ Ｐゴシック"/>
              </a:rPr>
              <a:t>８１</a:t>
            </a:r>
            <a:r>
              <a:rPr altLang="en-US" b="0" baseline="0" cap="none" dirty="0" i="0" kern="0" kumimoji="1" lang="ja-JP" noProof="0" normalizeH="0" spc="0" strike="noStrike" sz="1400" u="none">
                <a:ln>
                  <a:noFill/>
                </a:ln>
                <a:solidFill>
                  <a:prstClr val="black"/>
                </a:solidFill>
                <a:effectLst/>
                <a:uLnTx/>
                <a:uFillTx/>
                <a:latin charset="-128" panose="020B0600070205080204" pitchFamily="50" typeface="ＭＳ Ｐゴシック"/>
                <a:ea charset="-128" typeface="ＭＳ Ｐゴシック"/>
                <a:cs typeface="+mn-cs"/>
              </a:rPr>
              <a:t>人　▲</a:t>
            </a:r>
            <a:r>
              <a:rPr altLang="en-US" dirty="0" kern="0" kumimoji="1" lang="ja-JP" sz="1400">
                <a:solidFill>
                  <a:prstClr val="black"/>
                </a:solidFill>
                <a:latin charset="-128" panose="020B0600070205080204" pitchFamily="50" typeface="ＭＳ Ｐゴシック"/>
                <a:ea charset="-128" typeface="ＭＳ Ｐゴシック"/>
              </a:rPr>
              <a:t>２０</a:t>
            </a:r>
            <a:r>
              <a:rPr altLang="en-US" b="0" baseline="0" cap="none" dirty="0" i="0" kern="0" kumimoji="1" lang="ja-JP" noProof="0" normalizeH="0" spc="0" strike="noStrike" sz="1400" u="none">
                <a:ln>
                  <a:noFill/>
                </a:ln>
                <a:solidFill>
                  <a:prstClr val="black"/>
                </a:solidFill>
                <a:effectLst/>
                <a:uLnTx/>
                <a:uFillTx/>
                <a:latin charset="-128" panose="020B0600070205080204" pitchFamily="50" typeface="ＭＳ Ｐゴシック"/>
                <a:ea charset="-128" typeface="ＭＳ Ｐゴシック"/>
                <a:cs typeface="+mn-cs"/>
              </a:rPr>
              <a:t>，６</a:t>
            </a:r>
            <a:r>
              <a:rPr altLang="en-US" dirty="0" kern="0" kumimoji="1" lang="ja-JP" sz="1400">
                <a:solidFill>
                  <a:prstClr val="black"/>
                </a:solidFill>
                <a:latin charset="-128" panose="020B0600070205080204" pitchFamily="50" typeface="ＭＳ Ｐゴシック"/>
                <a:ea charset="-128" typeface="ＭＳ Ｐゴシック"/>
              </a:rPr>
              <a:t>６７</a:t>
            </a:r>
            <a:r>
              <a:rPr altLang="en-US" b="0" baseline="0" cap="none" dirty="0" i="0" kern="0" kumimoji="1" lang="ja-JP" noProof="0" normalizeH="0" spc="0" strike="noStrike" sz="1400" u="none">
                <a:ln>
                  <a:noFill/>
                </a:ln>
                <a:solidFill>
                  <a:prstClr val="black"/>
                </a:solidFill>
                <a:effectLst/>
                <a:uLnTx/>
                <a:uFillTx/>
                <a:latin charset="-128" panose="020B0600070205080204" pitchFamily="50" typeface="ＭＳ Ｐゴシック"/>
                <a:ea charset="-128" typeface="ＭＳ Ｐゴシック"/>
                <a:cs typeface="+mn-cs"/>
              </a:rPr>
              <a:t>人］</a:t>
            </a:r>
          </a:p>
          <a:p>
            <a:pPr defTabSz="895327" fontAlgn="base" hangingPunct="0">
              <a:lnSpc>
                <a:spcPts val="1371"/>
              </a:lnSpc>
              <a:spcAft>
                <a:spcPts val="588"/>
              </a:spcAft>
              <a:defRPr/>
            </a:pPr>
            <a:r>
              <a:rPr altLang="en-US" b="0" baseline="0" cap="none" dirty="0" i="0" kern="1200" kumimoji="1" lang="ja-JP" noProof="0" normalizeH="0" spc="0" strike="noStrike" sz="1400"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（Ｂ）受験者数：</a:t>
            </a:r>
            <a:r>
              <a:rPr altLang="en-US" b="1" baseline="0" cap="none" dirty="0" i="0" kern="1200" kumimoji="1" lang="ja-JP" noProof="0" normalizeH="0" spc="0" strike="noStrike" sz="1400" u="sng">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４５６，５２３ </a:t>
            </a:r>
            <a:r>
              <a:rPr altLang="ja-JP" b="1" baseline="0" cap="none" dirty="0" i="0" kern="1200" kumimoji="1" lang="zh-CN" noProof="0" normalizeH="0" spc="0" strike="noStrike" sz="1400" u="sng">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人</a:t>
            </a:r>
            <a:r>
              <a:rPr altLang="en-US" b="0" baseline="0" cap="none" dirty="0" i="0" kern="1200" kumimoji="1" lang="ja-JP" noProof="0" normalizeH="0" spc="0" strike="noStrike" sz="1400"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a:t>
            </a:r>
            <a:r>
              <a:rPr altLang="en-US" dirty="0" kumimoji="1" lang="ja-JP" sz="1400">
                <a:solidFill>
                  <a:srgbClr val="000000"/>
                </a:solidFill>
                <a:latin charset="-128" panose="020B0600070205080204" pitchFamily="50" typeface="ＭＳ Ｐゴシック"/>
                <a:ea charset="-128" panose="020B0600070205080204" pitchFamily="50" typeface="ＭＳ Ｐゴシック"/>
              </a:rPr>
              <a:t> </a:t>
            </a:r>
            <a:r>
              <a:rPr altLang="en-US" b="0" baseline="0" cap="none" dirty="0" i="0" kern="0" kumimoji="1" lang="ja-JP" noProof="0" normalizeH="0" spc="0" strike="noStrike" sz="1400" u="none">
                <a:ln>
                  <a:noFill/>
                </a:ln>
                <a:solidFill>
                  <a:prstClr val="black"/>
                </a:solidFill>
                <a:effectLst/>
                <a:uLnTx/>
                <a:uFillTx/>
                <a:latin charset="-128" panose="020B0600070205080204" pitchFamily="50" typeface="ＭＳ Ｐゴシック"/>
                <a:ea charset="-128" typeface="ＭＳ Ｐゴシック"/>
                <a:cs typeface="+mn-cs"/>
              </a:rPr>
              <a:t>［前年度：</a:t>
            </a:r>
            <a:r>
              <a:rPr altLang="en-US" dirty="0" kern="0" kumimoji="1" lang="ja-JP" sz="1400">
                <a:solidFill>
                  <a:prstClr val="black"/>
                </a:solidFill>
                <a:latin charset="-128" panose="020B0600070205080204" pitchFamily="50" typeface="ＭＳ Ｐゴシック"/>
                <a:ea charset="-128" typeface="ＭＳ Ｐゴシック"/>
              </a:rPr>
              <a:t>４７１</a:t>
            </a:r>
            <a:r>
              <a:rPr altLang="en-US" b="0" baseline="0" cap="none" dirty="0" i="0" kern="0" kumimoji="1" lang="ja-JP" noProof="0" normalizeH="0" spc="0" strike="noStrike" sz="1400" u="none">
                <a:ln>
                  <a:noFill/>
                </a:ln>
                <a:solidFill>
                  <a:prstClr val="black"/>
                </a:solidFill>
                <a:effectLst/>
                <a:uLnTx/>
                <a:uFillTx/>
                <a:latin charset="-128" panose="020B0600070205080204" pitchFamily="50" typeface="ＭＳ Ｐゴシック"/>
                <a:ea charset="-128" typeface="ＭＳ Ｐゴシック"/>
                <a:cs typeface="+mn-cs"/>
              </a:rPr>
              <a:t>，３１３人　▲１４，７９０人］</a:t>
            </a:r>
            <a:endParaRPr altLang="ja-JP" b="0" baseline="0" cap="none" dirty="0" i="0" kern="0" kumimoji="1" lang="en-US" noProof="0" normalizeH="0" spc="0" strike="noStrike" sz="1400" u="none">
              <a:ln>
                <a:noFill/>
              </a:ln>
              <a:solidFill>
                <a:prstClr val="black"/>
              </a:solidFill>
              <a:effectLst/>
              <a:uLnTx/>
              <a:uFillTx/>
              <a:latin charset="-128" panose="020B0600070205080204" pitchFamily="50" typeface="ＭＳ Ｐゴシック"/>
              <a:ea charset="-128" typeface="ＭＳ Ｐゴシック"/>
              <a:cs typeface="+mn-cs"/>
            </a:endParaRPr>
          </a:p>
          <a:p>
            <a:pPr defTabSz="895327" fontAlgn="base" hangingPunct="0">
              <a:lnSpc>
                <a:spcPts val="1371"/>
              </a:lnSpc>
              <a:spcAft>
                <a:spcPts val="588"/>
              </a:spcAft>
              <a:defRPr/>
            </a:pPr>
            <a:r>
              <a:rPr altLang="en-US" b="0" baseline="0" cap="none" dirty="0" i="0" kern="1200" kumimoji="1" lang="ja-JP" noProof="0" normalizeH="0" spc="0" strike="noStrike" sz="1400"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（Ａ）－（Ｂ）        </a:t>
            </a:r>
            <a:r>
              <a:rPr altLang="en-US" b="1" baseline="0" cap="none" dirty="0" i="0" kern="1200" kumimoji="1" lang="ja-JP" noProof="0" normalizeH="0" spc="0" strike="noStrike" sz="1400" u="sng">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３５，３９１ 人</a:t>
            </a:r>
            <a:r>
              <a:rPr altLang="en-US" b="0" baseline="0" cap="none" dirty="0" i="0" kern="1200" kumimoji="1" lang="ja-JP" noProof="0" normalizeH="0" spc="0" strike="noStrike" sz="1400"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［前年度：　４１，２６８人　　▲</a:t>
            </a:r>
            <a:r>
              <a:rPr altLang="en-US" dirty="0" kumimoji="1" lang="ja-JP" sz="1400">
                <a:solidFill>
                  <a:srgbClr val="000000"/>
                </a:solidFill>
                <a:latin charset="-128" panose="020B0600070205080204" pitchFamily="50" typeface="ＭＳ Ｐゴシック"/>
                <a:ea charset="-128" panose="020B0600070205080204" pitchFamily="50" typeface="ＭＳ Ｐゴシック"/>
              </a:rPr>
              <a:t>５，８７７</a:t>
            </a:r>
            <a:r>
              <a:rPr altLang="en-US" b="0" baseline="0" cap="none" dirty="0" i="0" kern="1200" kumimoji="1" lang="ja-JP" noProof="0" normalizeH="0" spc="0" strike="noStrike" sz="1400"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人</a:t>
            </a:r>
            <a:r>
              <a:rPr altLang="ja-JP" b="0" baseline="0" cap="none" dirty="0" i="0" kern="1200" kumimoji="1" lang="en-US" noProof="0" normalizeH="0" spc="0" strike="noStrike" sz="1400"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a:t>
            </a:r>
            <a:r>
              <a:rPr altLang="en-US" b="0" baseline="0" cap="none" dirty="0" i="0" kern="1200" kumimoji="1" lang="ja-JP" noProof="0" normalizeH="0" spc="0" strike="noStrike" sz="1400"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a:t>
            </a:r>
            <a:endParaRPr altLang="zh-CN" b="0" baseline="0" cap="none" dirty="0" i="0" kern="1200" kumimoji="1" lang="en-US" noProof="0" normalizeH="0" spc="0" strike="noStrike" sz="1371" u="none">
              <a:ln>
                <a:noFill/>
              </a:ln>
              <a:solidFill>
                <a:srgbClr val="000000"/>
              </a:solidFill>
              <a:effectLst/>
              <a:highlight>
                <a:srgbClr val="FFFF00"/>
              </a:highlight>
              <a:uLnTx/>
              <a:uFillTx/>
              <a:latin charset="-128" panose="020B0600070205080204" pitchFamily="50" typeface="ＭＳ Ｐゴシック"/>
              <a:ea charset="-128" panose="020B0600070205080204" pitchFamily="50" typeface="ＭＳ Ｐゴシック"/>
              <a:cs typeface="+mn-cs"/>
            </a:endParaRPr>
          </a:p>
          <a:p>
            <a:pPr defTabSz="895327" fontAlgn="base" hangingPunct="0">
              <a:lnSpc>
                <a:spcPts val="1371"/>
              </a:lnSpc>
              <a:spcAft>
                <a:spcPts val="588"/>
              </a:spcAft>
              <a:defRPr/>
            </a:pPr>
            <a:endParaRPr altLang="ja-JP" b="0" baseline="0" cap="none" dirty="0" i="0" kern="1200" kumimoji="1" lang="en-US" noProof="0" normalizeH="0" spc="0" strike="noStrike" sz="1400"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endParaRPr>
          </a:p>
        </p:txBody>
      </p:sp>
      <p:sp>
        <p:nvSpPr>
          <p:cNvPr id="86" name="テキスト ボックス 85"/>
          <p:cNvSpPr txBox="1"/>
          <p:nvPr/>
        </p:nvSpPr>
        <p:spPr>
          <a:xfrm>
            <a:off x="780666" y="3089053"/>
            <a:ext cx="8037722" cy="1492075"/>
          </a:xfrm>
          <a:prstGeom prst="rect">
            <a:avLst/>
          </a:prstGeom>
          <a:noFill/>
        </p:spPr>
        <p:txBody>
          <a:bodyPr rtlCol="0" wrap="square">
            <a:spAutoFit/>
          </a:bodyPr>
          <a:lstStyle/>
          <a:p>
            <a:pPr algn="l" defTabSz="895327" eaLnBrk="1" fontAlgn="base" hangingPunct="0" indent="0" latinLnBrk="0" lvl="0" marL="0" marR="0" rtl="0">
              <a:lnSpc>
                <a:spcPts val="1469"/>
              </a:lnSpc>
              <a:spcBef>
                <a:spcPts val="0"/>
              </a:spcBef>
              <a:spcAft>
                <a:spcPts val="588"/>
              </a:spcAft>
              <a:buClrTx/>
              <a:buSzTx/>
              <a:buFontTx/>
              <a:buNone/>
              <a:tabLst/>
              <a:defRPr/>
            </a:pP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a:t>
            </a:r>
            <a:r>
              <a:rPr altLang="en-US" b="0" baseline="0" cap="none" dirty="0" i="0" kern="1200" kumimoji="1" lang="ja-JP" noProof="0" normalizeH="0" spc="0" strike="noStrike" sz="1371"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a:t>
            </a:r>
            <a:r>
              <a:rPr altLang="ja-JP" b="0" baseline="0" cap="none" dirty="0" i="0" kern="1200" kumimoji="1" lang="en-US" noProof="0" normalizeH="0" spc="0" strike="noStrike" sz="1371"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a:t>
            </a:r>
            <a:r>
              <a:rPr altLang="en-US" b="0" baseline="0" cap="none" dirty="0" i="0" kern="1200" kumimoji="1" lang="ja-JP" noProof="0" normalizeH="0" spc="0" strike="noStrike" sz="1371"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実施状況</a:t>
            </a:r>
            <a:r>
              <a:rPr altLang="ja-JP" b="0" baseline="0" cap="none" dirty="0" i="0" kern="1200" kumimoji="1" lang="en-US" noProof="0" normalizeH="0" spc="0" strike="noStrike" sz="1371"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a:t>
            </a:r>
          </a:p>
          <a:p>
            <a:pPr algn="l" defTabSz="895327" eaLnBrk="1" fontAlgn="base" hangingPunct="0" indent="0" latinLnBrk="0" lvl="0" marL="0" marR="0" rtl="0">
              <a:lnSpc>
                <a:spcPts val="1469"/>
              </a:lnSpc>
              <a:spcBef>
                <a:spcPts val="0"/>
              </a:spcBef>
              <a:spcAft>
                <a:spcPts val="0"/>
              </a:spcAft>
              <a:buClrTx/>
              <a:buSzTx/>
              <a:buFontTx/>
              <a:buNone/>
              <a:tabLst/>
              <a:defRPr/>
            </a:pP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●交通機関の遅延などによる試験開始時刻の</a:t>
            </a:r>
            <a:r>
              <a:rPr altLang="en-US" b="0" baseline="0" cap="none" dirty="0" i="0" kern="1200" kumimoji="1" lang="ja-JP" noProof="0" normalizeH="0" spc="0" strike="noStrike" sz="1126" u="none">
                <a:ln>
                  <a:noFill/>
                </a:ln>
                <a:effectLst/>
                <a:uLnTx/>
                <a:uFillTx/>
                <a:latin charset="-128" panose="020B0600070205080204" pitchFamily="50" typeface="ＭＳ Ｐゴシック"/>
                <a:ea charset="-128" panose="020B0600070205080204" pitchFamily="50" typeface="ＭＳ Ｐゴシック"/>
                <a:cs typeface="+mn-cs"/>
              </a:rPr>
              <a:t>繰下げ　  　　　 　　　　　                                   </a:t>
            </a:r>
            <a:r>
              <a:rPr altLang="en-US" dirty="0" kumimoji="1" lang="ja-JP" sz="1126" u="none">
                <a:latin charset="-128" panose="020B0600070205080204" pitchFamily="50" typeface="ＭＳ Ｐゴシック"/>
                <a:ea charset="-128" panose="020B0600070205080204" pitchFamily="50" typeface="ＭＳ Ｐゴシック"/>
              </a:rPr>
              <a:t> </a:t>
            </a:r>
            <a:r>
              <a:rPr altLang="ja-JP" dirty="0" kumimoji="1" lang="en-US" sz="1126" u="sng">
                <a:latin charset="-128" panose="020B0600070205080204" pitchFamily="50" typeface="ＭＳ Ｐゴシック"/>
                <a:ea charset="-128" panose="020B0600070205080204" pitchFamily="50" typeface="ＭＳ Ｐゴシック"/>
              </a:rPr>
              <a:t>586</a:t>
            </a:r>
            <a:r>
              <a:rPr altLang="en-US" b="0" baseline="0" cap="none" dirty="0" i="0" kern="1200" kumimoji="1" lang="ja-JP" noProof="0" normalizeH="0" spc="0" strike="noStrike" sz="1126" u="sng">
                <a:ln>
                  <a:noFill/>
                </a:ln>
                <a:effectLst/>
                <a:uLnTx/>
                <a:uFillTx/>
                <a:latin charset="-128" panose="020B0600070205080204" pitchFamily="50" typeface="ＭＳ Ｐゴシック"/>
                <a:ea charset="-128" panose="020B0600070205080204" pitchFamily="50" typeface="ＭＳ Ｐゴシック"/>
                <a:cs typeface="+mn-cs"/>
              </a:rPr>
              <a:t>人</a:t>
            </a:r>
            <a:r>
              <a:rPr altLang="en-US" b="0" baseline="0" cap="none" dirty="0" i="0" kern="1200" kumimoji="1" lang="ja-JP" noProof="0" normalizeH="0" spc="0" strike="noStrike" sz="1126" u="none">
                <a:ln>
                  <a:noFill/>
                </a:ln>
                <a:effectLst/>
                <a:uLnTx/>
                <a:uFillTx/>
                <a:latin charset="-128" panose="020B0600070205080204" pitchFamily="50" typeface="ＭＳ Ｐゴシック"/>
                <a:ea charset="-128" panose="020B0600070205080204" pitchFamily="50" typeface="ＭＳ Ｐゴシック"/>
                <a:cs typeface="+mn-cs"/>
              </a:rPr>
              <a:t>［対前年度　   ▲</a:t>
            </a:r>
            <a:r>
              <a:rPr altLang="ja-JP" b="0" baseline="0" cap="none" dirty="0" i="0" kern="1200" kumimoji="1" lang="en-US" noProof="0" normalizeH="0" spc="0" strike="noStrike" sz="1126" u="none">
                <a:ln>
                  <a:noFill/>
                </a:ln>
                <a:effectLst/>
                <a:uLnTx/>
                <a:uFillTx/>
                <a:latin charset="-128" panose="020B0600070205080204" pitchFamily="50" typeface="ＭＳ Ｐゴシック"/>
                <a:ea charset="-128" panose="020B0600070205080204" pitchFamily="50" typeface="ＭＳ Ｐゴシック"/>
                <a:cs typeface="+mn-cs"/>
              </a:rPr>
              <a:t>50</a:t>
            </a:r>
            <a:r>
              <a:rPr altLang="en-US" b="0" baseline="0" cap="none" dirty="0" i="0" kern="1200" kumimoji="1" lang="ja-JP" noProof="0" normalizeH="0" spc="0" strike="noStrike" sz="1126" u="none">
                <a:ln>
                  <a:noFill/>
                </a:ln>
                <a:effectLst/>
                <a:uLnTx/>
                <a:uFillTx/>
                <a:latin charset="-128" panose="020B0600070205080204" pitchFamily="50" typeface="ＭＳ Ｐゴシック"/>
                <a:ea charset="-128" panose="020B0600070205080204" pitchFamily="50" typeface="ＭＳ Ｐゴシック"/>
                <a:cs typeface="+mn-cs"/>
              </a:rPr>
              <a:t>人］</a:t>
            </a:r>
            <a:endParaRPr altLang="ja-JP" b="0" baseline="0" cap="none" dirty="0" i="0" kern="1200" kumimoji="1" lang="en-US" noProof="0" normalizeH="0" spc="0" strike="noStrike" sz="1126" u="none">
              <a:ln>
                <a:noFill/>
              </a:ln>
              <a:effectLst/>
              <a:uLnTx/>
              <a:uFillTx/>
              <a:latin charset="-128" panose="020B0600070205080204" pitchFamily="50" typeface="ＭＳ Ｐゴシック"/>
              <a:ea charset="-128" panose="020B0600070205080204" pitchFamily="50" typeface="ＭＳ Ｐゴシック"/>
              <a:cs typeface="+mn-cs"/>
            </a:endParaRPr>
          </a:p>
          <a:p>
            <a:pPr algn="l" defTabSz="895327" eaLnBrk="1" fontAlgn="base" hangingPunct="0" indent="0" latinLnBrk="0" lvl="0" marL="0" marR="0" rtl="0">
              <a:lnSpc>
                <a:spcPts val="1469"/>
              </a:lnSpc>
              <a:spcBef>
                <a:spcPts val="0"/>
              </a:spcBef>
              <a:spcAft>
                <a:spcPts val="0"/>
              </a:spcAft>
              <a:buClrTx/>
              <a:buSzTx/>
              <a:buFontTx/>
              <a:buNone/>
              <a:tabLst/>
              <a:defRPr/>
            </a:pP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●英語リスニングの再開テスト</a:t>
            </a:r>
            <a:endParaRPr altLang="ja-JP" b="0" baseline="0" cap="none" dirty="0" i="0" kern="1200" kumimoji="1" lang="en-US"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endParaRPr>
          </a:p>
          <a:p>
            <a:pPr algn="l" defTabSz="895327" eaLnBrk="1" fontAlgn="base" hangingPunct="0" indent="0" latinLnBrk="0" lvl="0" marL="0" marR="0" rtl="0">
              <a:lnSpc>
                <a:spcPts val="1469"/>
              </a:lnSpc>
              <a:spcBef>
                <a:spcPts val="0"/>
              </a:spcBef>
              <a:spcAft>
                <a:spcPts val="0"/>
              </a:spcAft>
              <a:buClrTx/>
              <a:buSzTx/>
              <a:buFontTx/>
              <a:buNone/>
              <a:tabLst/>
              <a:defRPr/>
            </a:pP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英語（リスニング）受験者数　</a:t>
            </a:r>
            <a:r>
              <a:rPr altLang="ja-JP" b="0" baseline="0" cap="none" dirty="0" i="0" kern="1200" kumimoji="1" lang="en-US" noProof="0" normalizeH="0" spc="0" strike="noStrike" sz="1126" u="sng">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447,531</a:t>
            </a:r>
            <a:r>
              <a:rPr altLang="en-US" b="0" baseline="0" cap="none" dirty="0" i="0" kern="1200" kumimoji="1" lang="ja-JP" noProof="0" normalizeH="0" spc="0" strike="noStrike" sz="1126" u="sng">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人 </a:t>
            </a: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うち再開テスト受験者　　　　　　　　　　　　　　　　    </a:t>
            </a:r>
            <a:r>
              <a:rPr altLang="en-US" b="0" baseline="0" cap="none" dirty="0" i="0" kern="1200" kumimoji="1" lang="ja-JP" noProof="0" normalizeH="0" spc="0" strike="noStrike" sz="1126">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a:t>
            </a:r>
            <a:r>
              <a:rPr altLang="ja-JP" dirty="0" kumimoji="1" lang="en-US" sz="1126" u="sng">
                <a:solidFill>
                  <a:srgbClr val="000000"/>
                </a:solidFill>
                <a:latin charset="-128" panose="020B0600070205080204" pitchFamily="50" typeface="ＭＳ Ｐゴシック"/>
                <a:ea charset="-128" panose="020B0600070205080204" pitchFamily="50" typeface="ＭＳ Ｐゴシック"/>
              </a:rPr>
              <a:t>55</a:t>
            </a:r>
            <a:r>
              <a:rPr altLang="en-US" b="0" baseline="0" cap="none" dirty="0" i="0" kern="1200" kumimoji="1" lang="ja-JP" noProof="0" normalizeH="0" spc="0" strike="noStrike" sz="1126" u="sng">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人</a:t>
            </a: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［対前年度      </a:t>
            </a:r>
            <a:r>
              <a:rPr altLang="en-US" dirty="0" kumimoji="1" lang="ja-JP" sz="1126">
                <a:solidFill>
                  <a:srgbClr val="000000"/>
                </a:solidFill>
                <a:latin charset="-128" panose="020B0600070205080204" pitchFamily="50" typeface="ＭＳ Ｐゴシック"/>
                <a:ea charset="-128" panose="020B0600070205080204" pitchFamily="50" typeface="ＭＳ Ｐゴシック"/>
              </a:rPr>
              <a:t>＋</a:t>
            </a:r>
            <a:r>
              <a:rPr altLang="ja-JP" dirty="0" kumimoji="1" lang="en-US" sz="1126">
                <a:solidFill>
                  <a:srgbClr val="000000"/>
                </a:solidFill>
                <a:latin charset="-128" panose="020B0600070205080204" pitchFamily="50" typeface="ＭＳ Ｐゴシック"/>
                <a:ea charset="-128" panose="020B0600070205080204" pitchFamily="50" typeface="ＭＳ Ｐゴシック"/>
              </a:rPr>
              <a:t>12</a:t>
            </a: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人］</a:t>
            </a:r>
            <a:endParaRPr altLang="ja-JP" b="0" baseline="0" cap="none" dirty="0" i="0" kern="1200" kumimoji="1" lang="en-US"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endParaRPr>
          </a:p>
          <a:p>
            <a:pPr algn="l" defTabSz="895327" eaLnBrk="1" fontAlgn="base" hangingPunct="0" indent="0" latinLnBrk="0" lvl="0" marL="0" marR="0" rtl="0">
              <a:lnSpc>
                <a:spcPts val="1469"/>
              </a:lnSpc>
              <a:spcBef>
                <a:spcPts val="0"/>
              </a:spcBef>
              <a:spcAft>
                <a:spcPts val="0"/>
              </a:spcAft>
              <a:buClrTx/>
              <a:buSzTx/>
              <a:buFontTx/>
              <a:buNone/>
              <a:tabLst/>
              <a:defRPr/>
            </a:pP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●監督者の対応誤りなどによる再試験受験対象者数　　　　　　　　　　　　　　　　　　　　　　　　　　    </a:t>
            </a:r>
            <a:r>
              <a:rPr altLang="ja-JP" b="0" baseline="0" cap="none" dirty="0" i="0" kern="1200" kumimoji="1" lang="en-US" noProof="0" normalizeH="0" spc="0" strike="noStrike" sz="1126" u="sng">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50</a:t>
            </a:r>
            <a:r>
              <a:rPr altLang="en-US" b="0" baseline="0" cap="none" dirty="0" i="0" kern="1200" kumimoji="1" lang="ja-JP" noProof="0" normalizeH="0" spc="0" strike="noStrike" sz="1126" u="sng">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人</a:t>
            </a: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［対前年度   </a:t>
            </a:r>
            <a:r>
              <a:rPr altLang="en-US" b="0" baseline="0" cap="none" dirty="0" i="0" kern="1200" kumimoji="1" lang="ja-JP" noProof="0" normalizeH="0" spc="0" strike="noStrike" sz="1126" u="none">
                <a:ln>
                  <a:noFill/>
                </a:ln>
                <a:effectLst/>
                <a:uLnTx/>
                <a:uFillTx/>
                <a:latin charset="-128" panose="020B0600070205080204" pitchFamily="50" typeface="ＭＳ Ｐゴシック"/>
                <a:ea charset="-128" panose="020B0600070205080204" pitchFamily="50" typeface="ＭＳ Ｐゴシック"/>
                <a:cs typeface="+mn-cs"/>
              </a:rPr>
              <a:t>▲</a:t>
            </a:r>
            <a:r>
              <a:rPr altLang="ja-JP" b="0" baseline="0" cap="none" dirty="0" i="0" kern="1200" kumimoji="1" lang="en-US"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a:t>
            </a:r>
            <a:r>
              <a:rPr altLang="ja-JP" dirty="0" kumimoji="1" lang="en-US" sz="1126">
                <a:solidFill>
                  <a:srgbClr val="000000"/>
                </a:solidFill>
                <a:latin charset="-128" panose="020B0600070205080204" pitchFamily="50" typeface="ＭＳ Ｐゴシック"/>
                <a:ea charset="-128" panose="020B0600070205080204" pitchFamily="50" typeface="ＭＳ Ｐゴシック"/>
              </a:rPr>
              <a:t>343</a:t>
            </a: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人］</a:t>
            </a:r>
            <a:endParaRPr altLang="ja-JP" b="0" baseline="0" cap="none" dirty="0" i="0" kern="1200" kumimoji="1" lang="en-US"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endParaRPr>
          </a:p>
          <a:p>
            <a:pPr algn="l" defTabSz="895327" eaLnBrk="1" fontAlgn="base" hangingPunct="0" indent="0" latinLnBrk="0" lvl="0" marL="0" marR="0" rtl="0">
              <a:lnSpc>
                <a:spcPts val="1469"/>
              </a:lnSpc>
              <a:spcBef>
                <a:spcPts val="0"/>
              </a:spcBef>
              <a:spcAft>
                <a:spcPts val="0"/>
              </a:spcAft>
              <a:buClrTx/>
              <a:buSzTx/>
              <a:buFontTx/>
              <a:buNone/>
              <a:tabLst/>
              <a:defRPr/>
            </a:pP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●不正行為（カンニングペーパーの使用、定規の使用、「解答やめ」の指示後に解答を継続）　　　  </a:t>
            </a:r>
            <a:r>
              <a:rPr altLang="en-US" dirty="0" kumimoji="1" lang="ja-JP" sz="1126" u="sng">
                <a:solidFill>
                  <a:srgbClr val="000000"/>
                </a:solidFill>
                <a:latin charset="-128" panose="020B0600070205080204" pitchFamily="50" typeface="ＭＳ Ｐゴシック"/>
                <a:ea charset="-128" panose="020B0600070205080204" pitchFamily="50" typeface="ＭＳ Ｐゴシック"/>
              </a:rPr>
              <a:t>４</a:t>
            </a:r>
            <a:r>
              <a:rPr altLang="en-US" b="0" baseline="0" cap="none" dirty="0" i="0" kern="1200" kumimoji="1" lang="ja-JP" noProof="0" normalizeH="0" spc="0" strike="noStrike" sz="1126" u="sng">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人</a:t>
            </a: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［対前年度 　 </a:t>
            </a:r>
            <a:r>
              <a:rPr altLang="en-US" dirty="0" kumimoji="1" lang="ja-JP" sz="1126">
                <a:solidFill>
                  <a:srgbClr val="000000"/>
                </a:solidFill>
                <a:latin charset="-128" panose="020B0600070205080204" pitchFamily="50" typeface="ＭＳ Ｐゴシック"/>
                <a:ea charset="-128" panose="020B0600070205080204" pitchFamily="50" typeface="ＭＳ Ｐゴシック"/>
              </a:rPr>
              <a:t>  </a:t>
            </a: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＋２人］</a:t>
            </a:r>
            <a:endParaRPr altLang="ja-JP" b="0" baseline="0" cap="none" dirty="0" i="0" kern="1200" kumimoji="1" lang="en-US"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endParaRPr>
          </a:p>
          <a:p>
            <a:pPr algn="l" defTabSz="895327" eaLnBrk="1" fontAlgn="base" hangingPunct="0" indent="0" latinLnBrk="0" lvl="0" marL="0" marR="0" rtl="0">
              <a:lnSpc>
                <a:spcPts val="1469"/>
              </a:lnSpc>
              <a:spcBef>
                <a:spcPts val="0"/>
              </a:spcBef>
              <a:spcAft>
                <a:spcPts val="0"/>
              </a:spcAft>
              <a:buClrTx/>
              <a:buSzTx/>
              <a:buFontTx/>
              <a:buNone/>
              <a:tabLst/>
              <a:defRPr/>
            </a:pPr>
            <a:endPar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endParaRPr>
          </a:p>
        </p:txBody>
      </p:sp>
      <p:sp>
        <p:nvSpPr>
          <p:cNvPr id="2" name="コンテンツ プレースホルダ 2">
            <a:extLst>
              <a:ext uri="{FF2B5EF4-FFF2-40B4-BE49-F238E27FC236}">
                <a16:creationId xmlns:a16="http://schemas.microsoft.com/office/drawing/2014/main" id="{1E0DFEC3-9A59-3EC8-77E1-9B2E2B6C63D7}"/>
              </a:ext>
            </a:extLst>
          </p:cNvPr>
          <p:cNvSpPr txBox="1">
            <a:spLocks/>
          </p:cNvSpPr>
          <p:nvPr/>
        </p:nvSpPr>
        <p:spPr bwMode="auto">
          <a:xfrm>
            <a:off x="-59306" y="8620"/>
            <a:ext cx="9972000" cy="454361"/>
          </a:xfrm>
          <a:prstGeom prst="rect">
            <a:avLst/>
          </a:prstGeom>
          <a:solidFill>
            <a:srgbClr val="00A84C"/>
          </a:solidFill>
          <a:ln>
            <a:noFill/>
          </a:ln>
        </p:spPr>
        <p:txBody>
          <a:bodyPr anchor="ctr" anchorCtr="1" bIns="0" lIns="0" rIns="0" tIns="0"/>
          <a:lstStyle>
            <a:lvl1pPr>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ctr" defTabSz="852763" eaLnBrk="1" fontAlgn="ctr" hangingPunct="1" indent="0" latinLnBrk="0" lvl="0" marL="0" marR="0" rtl="0">
              <a:lnSpc>
                <a:spcPct val="100000"/>
              </a:lnSpc>
              <a:spcBef>
                <a:spcPts val="0"/>
              </a:spcBef>
              <a:spcAft>
                <a:spcPts val="0"/>
              </a:spcAft>
              <a:buClrTx/>
              <a:buSzTx/>
              <a:buFontTx/>
              <a:buNone/>
              <a:tabLst/>
              <a:defRPr/>
            </a:pPr>
            <a:r>
              <a:rPr altLang="en-US" b="1" baseline="0" cap="none" dirty="0" i="0" kern="1200" kumimoji="1" lang="ja-JP" noProof="0" normalizeH="0" spc="0" strike="noStrike" sz="2000" u="none">
                <a:ln>
                  <a:noFill/>
                </a:ln>
                <a:solidFill>
                  <a:prstClr val="white"/>
                </a:solidFill>
                <a:effectLst/>
                <a:uLnTx/>
                <a:uFillTx/>
                <a:latin charset="-128" panose="020B0604030504040204" pitchFamily="50" typeface="メイリオ"/>
                <a:ea charset="-128" panose="020B0604030504040204" pitchFamily="50" typeface="メイリオ"/>
                <a:cs typeface="+mn-cs"/>
              </a:rPr>
              <a:t>令和６年度大学入学共通テスト　実施概要　</a:t>
            </a:r>
          </a:p>
        </p:txBody>
      </p:sp>
      <p:sp>
        <p:nvSpPr>
          <p:cNvPr id="5" name="正方形/長方形 4">
            <a:extLst>
              <a:ext uri="{FF2B5EF4-FFF2-40B4-BE49-F238E27FC236}">
                <a16:creationId xmlns:a16="http://schemas.microsoft.com/office/drawing/2014/main" id="{E5E51E31-2C91-2FB1-3F88-AC67AE9949E3}"/>
              </a:ext>
            </a:extLst>
          </p:cNvPr>
          <p:cNvSpPr/>
          <p:nvPr/>
        </p:nvSpPr>
        <p:spPr>
          <a:xfrm>
            <a:off x="786714" y="4764867"/>
            <a:ext cx="8324200" cy="1972248"/>
          </a:xfrm>
          <a:prstGeom prst="rect">
            <a:avLst/>
          </a:prstGeom>
          <a:noFill/>
          <a:ln w="28575">
            <a:solidFill>
              <a:srgbClr val="002060"/>
            </a:solid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895327" eaLnBrk="1" fontAlgn="auto" hangingPunct="1" indent="0" latinLnBrk="0" lvl="0" marL="0" marR="0" rtl="0">
              <a:lnSpc>
                <a:spcPct val="100000"/>
              </a:lnSpc>
              <a:spcBef>
                <a:spcPts val="0"/>
              </a:spcBef>
              <a:spcAft>
                <a:spcPts val="0"/>
              </a:spcAft>
              <a:buClrTx/>
              <a:buSzTx/>
              <a:buFontTx/>
              <a:buNone/>
              <a:tabLst/>
              <a:defRPr/>
            </a:pPr>
            <a:endParaRPr altLang="en-US" b="0" baseline="0" cap="none" dirty="0" i="0" kern="1200" kumimoji="1" lang="ja-JP" noProof="0" normalizeH="0" spc="0" strike="noStrike" sz="1763" u="none">
              <a:ln>
                <a:noFill/>
              </a:ln>
              <a:solidFill>
                <a:prstClr val="white"/>
              </a:solidFill>
              <a:effectLst/>
              <a:uLnTx/>
              <a:uFillTx/>
              <a:latin panose="020B0603020202020204" typeface="Trebuchet MS"/>
              <a:ea charset="-128" panose="020B0609000000000000" pitchFamily="49" typeface="HGｺﾞｼｯｸM"/>
              <a:cs typeface="+mn-cs"/>
            </a:endParaRPr>
          </a:p>
        </p:txBody>
      </p:sp>
      <p:sp>
        <p:nvSpPr>
          <p:cNvPr id="6" name="正方形/長方形 5">
            <a:extLst>
              <a:ext uri="{FF2B5EF4-FFF2-40B4-BE49-F238E27FC236}">
                <a16:creationId xmlns:a16="http://schemas.microsoft.com/office/drawing/2014/main" id="{AF983B2C-E9F1-DDF1-6809-5EEFEFC7CAEA}"/>
              </a:ext>
            </a:extLst>
          </p:cNvPr>
          <p:cNvSpPr/>
          <p:nvPr/>
        </p:nvSpPr>
        <p:spPr>
          <a:xfrm>
            <a:off x="724888" y="4581128"/>
            <a:ext cx="4333872" cy="317243"/>
          </a:xfrm>
          <a:prstGeom prst="rect">
            <a:avLst/>
          </a:prstGeom>
          <a:solidFill>
            <a:schemeClr val="tx2">
              <a:lumMod val="75000"/>
            </a:schemeClr>
          </a:solidFill>
          <a:ln>
            <a:noFill/>
          </a:ln>
        </p:spPr>
        <p:style>
          <a:lnRef idx="1">
            <a:schemeClr val="accent6"/>
          </a:lnRef>
          <a:fillRef idx="2">
            <a:schemeClr val="accent6"/>
          </a:fillRef>
          <a:effectRef idx="1">
            <a:schemeClr val="accent6"/>
          </a:effectRef>
          <a:fontRef idx="minor">
            <a:schemeClr val="dk1"/>
          </a:fontRef>
        </p:style>
        <p:txBody>
          <a:bodyPr anchor="ctr" rtlCol="0"/>
          <a:lstStyle/>
          <a:p>
            <a:pPr algn="ctr" defTabSz="895327" eaLnBrk="0" fontAlgn="base" hangingPunct="0" indent="0" latinLnBrk="0" lvl="0" marL="0" marR="0" rtl="0">
              <a:lnSpc>
                <a:spcPts val="1763"/>
              </a:lnSpc>
              <a:spcBef>
                <a:spcPct val="0"/>
              </a:spcBef>
              <a:spcAft>
                <a:spcPct val="0"/>
              </a:spcAft>
              <a:buClrTx/>
              <a:buSzTx/>
              <a:buFontTx/>
              <a:buNone/>
              <a:tabLst/>
              <a:defRPr/>
            </a:pPr>
            <a:r>
              <a:rPr altLang="en-US" b="0" baseline="0" cap="none" dirty="0" i="0" kern="0" kumimoji="0" lang="ja-JP" noProof="0" normalizeH="0" spc="0" strike="noStrike" sz="1763" u="none">
                <a:ln>
                  <a:noFill/>
                </a:ln>
                <a:solidFill>
                  <a:prstClr val="white"/>
                </a:solidFill>
                <a:effectLst/>
                <a:uLnTx/>
                <a:uFillTx/>
                <a:latin charset="-128" panose="020B0609000000000000" pitchFamily="49" typeface="HGｺﾞｼｯｸM"/>
                <a:ea charset="-128" panose="020B0609000000000000" pitchFamily="49" typeface="HGｺﾞｼｯｸM"/>
                <a:cs typeface="+mn-cs"/>
              </a:rPr>
              <a:t>共通テスト追・再試験（</a:t>
            </a:r>
            <a:r>
              <a:rPr altLang="ja-JP" b="0" baseline="0" cap="none" dirty="0" i="0" kern="0" kumimoji="0" lang="en-US" noProof="0" normalizeH="0" spc="0" strike="noStrike" sz="1763" u="none">
                <a:ln>
                  <a:noFill/>
                </a:ln>
                <a:solidFill>
                  <a:prstClr val="white"/>
                </a:solidFill>
                <a:effectLst/>
                <a:uLnTx/>
                <a:uFillTx/>
                <a:latin charset="-128" panose="020B0609000000000000" pitchFamily="49" typeface="HGｺﾞｼｯｸM"/>
                <a:ea charset="-128" panose="020B0609000000000000" pitchFamily="49" typeface="HGｺﾞｼｯｸM"/>
                <a:cs typeface="+mn-cs"/>
              </a:rPr>
              <a:t>1/27,28</a:t>
            </a:r>
            <a:r>
              <a:rPr altLang="en-US" b="0" baseline="0" cap="none" dirty="0" i="0" kern="0" kumimoji="0" lang="ja-JP" noProof="0" normalizeH="0" spc="0" strike="noStrike" sz="1763" u="none">
                <a:ln>
                  <a:noFill/>
                </a:ln>
                <a:solidFill>
                  <a:prstClr val="white"/>
                </a:solidFill>
                <a:effectLst/>
                <a:uLnTx/>
                <a:uFillTx/>
                <a:latin charset="-128" panose="020B0609000000000000" pitchFamily="49" typeface="HGｺﾞｼｯｸM"/>
                <a:ea charset="-128" panose="020B0609000000000000" pitchFamily="49" typeface="HGｺﾞｼｯｸM"/>
                <a:cs typeface="+mn-cs"/>
              </a:rPr>
              <a:t>）</a:t>
            </a:r>
          </a:p>
        </p:txBody>
      </p:sp>
      <p:sp>
        <p:nvSpPr>
          <p:cNvPr id="7" name="テキスト ボックス 6">
            <a:extLst>
              <a:ext uri="{FF2B5EF4-FFF2-40B4-BE49-F238E27FC236}">
                <a16:creationId xmlns:a16="http://schemas.microsoft.com/office/drawing/2014/main" id="{9B435C24-00B7-D1E1-A14C-B507A82C6BF2}"/>
              </a:ext>
            </a:extLst>
          </p:cNvPr>
          <p:cNvSpPr txBox="1"/>
          <p:nvPr/>
        </p:nvSpPr>
        <p:spPr>
          <a:xfrm>
            <a:off x="416496" y="5055320"/>
            <a:ext cx="6145194" cy="1037976"/>
          </a:xfrm>
          <a:prstGeom prst="rect">
            <a:avLst/>
          </a:prstGeom>
          <a:noFill/>
        </p:spPr>
        <p:txBody>
          <a:bodyPr rtlCol="0" wrap="square">
            <a:spAutoFit/>
          </a:bodyPr>
          <a:lstStyle/>
          <a:p>
            <a:pPr algn="l" defTabSz="895327" eaLnBrk="1" fontAlgn="base" hangingPunct="0" indent="0" latinLnBrk="0" lvl="0" marL="0" marR="0" rtl="0">
              <a:lnSpc>
                <a:spcPts val="1763"/>
              </a:lnSpc>
              <a:spcBef>
                <a:spcPts val="0"/>
              </a:spcBef>
              <a:spcAft>
                <a:spcPts val="588"/>
              </a:spcAft>
              <a:buClrTx/>
              <a:buSzTx/>
              <a:buFontTx/>
              <a:buNone/>
              <a:tabLst/>
              <a:defRPr/>
            </a:pP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a:t>
            </a:r>
            <a:r>
              <a:rPr altLang="en-US" dirty="0" kumimoji="1" lang="ja-JP" sz="1400">
                <a:solidFill>
                  <a:srgbClr val="000000"/>
                </a:solidFill>
                <a:latin charset="-128" panose="020B0600070205080204" pitchFamily="50" typeface="ＭＳ Ｐゴシック"/>
                <a:ea charset="-128" panose="020B0600070205080204" pitchFamily="50" typeface="ＭＳ Ｐゴシック"/>
              </a:rPr>
              <a:t>　　</a:t>
            </a:r>
            <a:r>
              <a:rPr altLang="en-US" b="0" baseline="0" cap="none" dirty="0" i="0" kern="1200" kumimoji="1" lang="ja-JP" noProof="0" normalizeH="0" spc="0" strike="noStrike" sz="1400"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（Ａ）</a:t>
            </a:r>
            <a:r>
              <a:rPr altLang="en-US" b="0" baseline="0" cap="none" dirty="0" i="0" kern="1200" kumimoji="1" lang="ja-JP" noProof="0" normalizeH="0" spc="0" strike="noStrike" sz="1371"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受験予定者数：</a:t>
            </a:r>
            <a:r>
              <a:rPr altLang="en-US" b="1" baseline="0" cap="none" dirty="0" i="0" kern="1200" kumimoji="1" lang="ja-JP" noProof="0" normalizeH="0" spc="0" strike="noStrike" sz="1371" u="sng">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１，６</a:t>
            </a:r>
            <a:r>
              <a:rPr altLang="en-US" b="1" dirty="0" kumimoji="1" lang="ja-JP" sz="1371" u="sng">
                <a:solidFill>
                  <a:srgbClr val="000000"/>
                </a:solidFill>
                <a:latin charset="-128" panose="020B0600070205080204" pitchFamily="50" typeface="ＭＳ Ｐゴシック"/>
                <a:ea charset="-128" panose="020B0600070205080204" pitchFamily="50" typeface="ＭＳ Ｐゴシック"/>
              </a:rPr>
              <a:t>３８</a:t>
            </a:r>
            <a:r>
              <a:rPr altLang="en-US" b="1" baseline="0" cap="none" dirty="0" i="0" kern="1200" kumimoji="1" lang="ja-JP" noProof="0" normalizeH="0" spc="0" strike="noStrike" sz="1371" u="sng">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人</a:t>
            </a:r>
            <a:r>
              <a:rPr altLang="en-US" b="0" baseline="0" cap="none" dirty="0" i="0" kern="1200" kumimoji="1" lang="ja-JP" noProof="0" normalizeH="0" spc="0" strike="noStrike" sz="1371"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a:t>
            </a:r>
            <a:endParaRPr altLang="ja-JP" b="0" baseline="0" cap="none" dirty="0" i="0" kern="1200" kumimoji="1" lang="en-US" noProof="0" normalizeH="0" spc="0" strike="noStrike" sz="1371"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endParaRPr>
          </a:p>
          <a:p>
            <a:pPr algn="l" defTabSz="895327" eaLnBrk="1" fontAlgn="base" hangingPunct="0" indent="648081" latinLnBrk="0" lvl="0" marL="0" marR="0" rtl="0">
              <a:lnSpc>
                <a:spcPts val="1763"/>
              </a:lnSpc>
              <a:spcBef>
                <a:spcPts val="0"/>
              </a:spcBef>
              <a:spcAft>
                <a:spcPts val="588"/>
              </a:spcAft>
              <a:buClrTx/>
              <a:buSzTx/>
              <a:buFontTx/>
              <a:buNone/>
              <a:tabLst/>
              <a:defRPr/>
            </a:pP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●追試験受験許可者数　　 </a:t>
            </a:r>
            <a:r>
              <a:rPr altLang="ja-JP" dirty="0" kumimoji="1" lang="en-US" sz="1126" u="sng">
                <a:solidFill>
                  <a:srgbClr val="000000"/>
                </a:solidFill>
                <a:latin charset="-128" panose="020B0600070205080204" pitchFamily="50" typeface="ＭＳ Ｐゴシック"/>
                <a:ea charset="-128" panose="020B0600070205080204" pitchFamily="50" typeface="ＭＳ Ｐゴシック"/>
              </a:rPr>
              <a:t>1</a:t>
            </a:r>
            <a:r>
              <a:rPr altLang="ja-JP" b="0" baseline="0" cap="none" dirty="0" i="0" kern="1200" kumimoji="1" lang="en-US" noProof="0" normalizeH="0" spc="0" strike="noStrike" sz="1126" u="sng">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,629 </a:t>
            </a:r>
            <a:r>
              <a:rPr altLang="en-US" b="0" baseline="0" cap="none" dirty="0" i="0" kern="1200" kumimoji="1" lang="ja-JP" noProof="0" normalizeH="0" spc="0" strike="noStrike" sz="1126" u="sng">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人</a:t>
            </a:r>
            <a:r>
              <a:rPr altLang="ja-JP" b="0" baseline="0" cap="none" dirty="0" i="0" kern="1200" kumimoji="1" lang="en-US"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a:t>
            </a: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［対前年度　 ▲</a:t>
            </a:r>
            <a:r>
              <a:rPr altLang="ja-JP" b="0" baseline="0" cap="none" dirty="0" i="0" kern="1200" kumimoji="1" lang="en-US"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2,264</a:t>
            </a: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人］</a:t>
            </a:r>
            <a:r>
              <a:rPr altLang="ja-JP" b="0" baseline="0" cap="none" dirty="0" i="0" kern="1200" kumimoji="1" lang="en-US"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a:t>
            </a: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a:t>
            </a:r>
            <a:endParaRPr altLang="ja-JP" b="0" baseline="0" cap="none" dirty="0" i="0" kern="1200" kumimoji="1" lang="en-US"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endParaRPr>
          </a:p>
          <a:p>
            <a:pPr algn="l" defTabSz="895327" eaLnBrk="1" fontAlgn="base" hangingPunct="0" indent="648081" latinLnBrk="0" lvl="0" marL="0" marR="0" rtl="0">
              <a:lnSpc>
                <a:spcPts val="979"/>
              </a:lnSpc>
              <a:spcBef>
                <a:spcPts val="0"/>
              </a:spcBef>
              <a:spcAft>
                <a:spcPts val="294"/>
              </a:spcAft>
              <a:buClrTx/>
              <a:buSzTx/>
              <a:buFontTx/>
              <a:buNone/>
              <a:tabLst/>
              <a:defRPr/>
            </a:pP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●再試験受験希望者数  　 　　  </a:t>
            </a:r>
            <a:r>
              <a:rPr altLang="ja-JP" dirty="0" kumimoji="1" lang="en-US" sz="1126" u="sng">
                <a:solidFill>
                  <a:srgbClr val="000000"/>
                </a:solidFill>
                <a:latin charset="-128" panose="020B0600070205080204" pitchFamily="50" typeface="ＭＳ Ｐゴシック"/>
                <a:ea charset="-128" panose="020B0600070205080204" pitchFamily="50" typeface="ＭＳ Ｐゴシック"/>
              </a:rPr>
              <a:t>9</a:t>
            </a:r>
            <a:r>
              <a:rPr altLang="en-US" dirty="0" kumimoji="1" lang="ja-JP" sz="1126" u="sng">
                <a:solidFill>
                  <a:srgbClr val="000000"/>
                </a:solidFill>
                <a:latin charset="-128" panose="020B0600070205080204" pitchFamily="50" typeface="ＭＳ Ｐゴシック"/>
                <a:ea charset="-128" panose="020B0600070205080204" pitchFamily="50" typeface="ＭＳ Ｐゴシック"/>
              </a:rPr>
              <a:t> </a:t>
            </a:r>
            <a:r>
              <a:rPr altLang="en-US" b="0" baseline="0" cap="none" dirty="0" i="0" kern="1200" kumimoji="1" lang="ja-JP" noProof="0" normalizeH="0" spc="0" strike="noStrike" sz="1126" u="sng">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人</a:t>
            </a:r>
            <a:r>
              <a:rPr altLang="ja-JP" b="0" baseline="0" cap="none" dirty="0" i="0" kern="1200" kumimoji="1" lang="en-US"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a:t>
            </a: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［対前年度　 ▲</a:t>
            </a:r>
            <a:r>
              <a:rPr altLang="ja-JP" b="0" baseline="0" cap="none" dirty="0" i="0" kern="1200" kumimoji="1" lang="en-US"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5</a:t>
            </a:r>
            <a:r>
              <a:rPr altLang="ja-JP" dirty="0" kumimoji="1" lang="en-US" sz="1126">
                <a:solidFill>
                  <a:srgbClr val="000000"/>
                </a:solidFill>
                <a:latin charset="-128" panose="020B0600070205080204" pitchFamily="50" typeface="ＭＳ Ｐゴシック"/>
                <a:ea charset="-128" panose="020B0600070205080204" pitchFamily="50" typeface="ＭＳ Ｐゴシック"/>
              </a:rPr>
              <a:t>9</a:t>
            </a:r>
            <a:r>
              <a:rPr altLang="en-US" b="0" baseline="0" cap="none" dirty="0" i="0" kern="1200" kumimoji="1" lang="ja-JP"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人］</a:t>
            </a:r>
            <a:endParaRPr altLang="ja-JP" b="0" baseline="0" cap="none" dirty="0" i="0" kern="1200" kumimoji="1" lang="en-US" noProof="0" normalizeH="0" spc="0" strike="noStrike" sz="1126"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endParaRPr>
          </a:p>
          <a:p>
            <a:pPr algn="l" defTabSz="914400" eaLnBrk="1" fontAlgn="base" hangingPunct="0" indent="0" latinLnBrk="0" lvl="0" marL="0" marR="0" rtl="0">
              <a:lnSpc>
                <a:spcPts val="1500"/>
              </a:lnSpc>
              <a:spcBef>
                <a:spcPts val="0"/>
              </a:spcBef>
              <a:spcAft>
                <a:spcPts val="1800"/>
              </a:spcAft>
              <a:buClrTx/>
              <a:buSzTx/>
              <a:buFontTx/>
              <a:buNone/>
              <a:tabLst/>
              <a:defRPr/>
            </a:pPr>
            <a:r>
              <a:rPr altLang="ja-JP" b="0" baseline="0" cap="none" dirty="0" i="0" kern="1200" kumimoji="1" lang="en-US" noProof="0" normalizeH="0" spc="0" strike="noStrike" sz="881"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a:t>
            </a:r>
            <a:r>
              <a:rPr altLang="ja-JP" b="0" baseline="0" cap="none" dirty="0" i="0" kern="1200" kumimoji="1" lang="en-US" noProof="0" normalizeH="0" spc="0" strike="noStrike" sz="881" u="none">
                <a:ln>
                  <a:noFill/>
                </a:ln>
                <a:solidFill>
                  <a:srgbClr val="FF0000"/>
                </a:solidFill>
                <a:effectLst/>
                <a:uLnTx/>
                <a:uFillTx/>
                <a:latin charset="-128" panose="020B0600070205080204" pitchFamily="50" typeface="ＭＳ Ｐゴシック"/>
                <a:ea charset="-128" panose="020B0600070205080204" pitchFamily="50" typeface="ＭＳ Ｐゴシック"/>
                <a:cs typeface="+mn-cs"/>
              </a:rPr>
              <a:t> </a:t>
            </a:r>
            <a:endParaRPr altLang="ja-JP" b="0" baseline="0" cap="none" dirty="0" i="0" kern="1200" kumimoji="1" lang="en-US" noProof="0" normalizeH="0" spc="0" strike="noStrike" sz="900" u="none">
              <a:ln>
                <a:noFill/>
              </a:ln>
              <a:solidFill>
                <a:srgbClr val="000000"/>
              </a:solidFill>
              <a:effectLst/>
              <a:uLnTx/>
              <a:uFillTx/>
              <a:latin charset="-128" panose="02020600040205080304" pitchFamily="18" typeface="ＭＳ Ｐ明朝"/>
              <a:ea charset="-128" panose="02020600040205080304" pitchFamily="18" typeface="ＭＳ Ｐ明朝"/>
              <a:cs typeface="+mn-cs"/>
            </a:endParaRPr>
          </a:p>
        </p:txBody>
      </p:sp>
      <p:sp>
        <p:nvSpPr>
          <p:cNvPr id="9" name="正方形/長方形 8">
            <a:extLst>
              <a:ext uri="{FF2B5EF4-FFF2-40B4-BE49-F238E27FC236}">
                <a16:creationId xmlns:a16="http://schemas.microsoft.com/office/drawing/2014/main" id="{61BA564A-4986-787E-CBDE-23CE523F82FD}"/>
              </a:ext>
            </a:extLst>
          </p:cNvPr>
          <p:cNvSpPr/>
          <p:nvPr/>
        </p:nvSpPr>
        <p:spPr>
          <a:xfrm>
            <a:off x="6405589" y="4833156"/>
            <a:ext cx="2541561" cy="1819634"/>
          </a:xfrm>
          <a:prstGeom prst="rect">
            <a:avLst/>
          </a:prstGeom>
          <a:noFill/>
          <a:ln w="12700"/>
        </p:spPr>
        <p:style>
          <a:lnRef idx="2">
            <a:schemeClr val="dk1"/>
          </a:lnRef>
          <a:fillRef idx="1">
            <a:schemeClr val="lt1"/>
          </a:fillRef>
          <a:effectRef idx="0">
            <a:schemeClr val="dk1"/>
          </a:effectRef>
          <a:fontRef idx="minor">
            <a:schemeClr val="dk1"/>
          </a:fontRef>
        </p:style>
        <p:txBody>
          <a:bodyPr anchor="ctr" rtlCol="0"/>
          <a:lstStyle/>
          <a:p>
            <a:pPr algn="ctr" defTabSz="447663"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763" u="none">
              <a:ln>
                <a:noFill/>
              </a:ln>
              <a:solidFill>
                <a:srgbClr val="000000"/>
              </a:solidFill>
              <a:effectLst/>
              <a:uLnTx/>
              <a:uFillTx/>
              <a:latin panose="020B0603020202020204" typeface="Trebuchet MS"/>
              <a:ea charset="-128" panose="020B0609000000000000" pitchFamily="49" typeface="HGｺﾞｼｯｸM"/>
              <a:cs typeface="+mn-cs"/>
            </a:endParaRPr>
          </a:p>
        </p:txBody>
      </p:sp>
      <p:sp>
        <p:nvSpPr>
          <p:cNvPr id="11" name="テキスト ボックス 10">
            <a:extLst>
              <a:ext uri="{FF2B5EF4-FFF2-40B4-BE49-F238E27FC236}">
                <a16:creationId xmlns:a16="http://schemas.microsoft.com/office/drawing/2014/main" id="{5F038CC0-001C-6608-1AB5-C7DD6D6EA39D}"/>
              </a:ext>
            </a:extLst>
          </p:cNvPr>
          <p:cNvSpPr txBox="1"/>
          <p:nvPr/>
        </p:nvSpPr>
        <p:spPr>
          <a:xfrm>
            <a:off x="6270766" y="4803637"/>
            <a:ext cx="2714238" cy="250518"/>
          </a:xfrm>
          <a:prstGeom prst="rect">
            <a:avLst/>
          </a:prstGeom>
          <a:noFill/>
        </p:spPr>
        <p:txBody>
          <a:bodyPr rtlCol="0" wrap="square">
            <a:spAutoFit/>
          </a:bodyPr>
          <a:lstStyle/>
          <a:p>
            <a:pPr algn="l" defTabSz="895327" eaLnBrk="1" fontAlgn="base" hangingPunct="0" indent="0" latinLnBrk="0" lvl="0" marL="0" marR="0" rtl="0">
              <a:lnSpc>
                <a:spcPct val="100000"/>
              </a:lnSpc>
              <a:spcBef>
                <a:spcPts val="0"/>
              </a:spcBef>
              <a:spcAft>
                <a:spcPts val="196"/>
              </a:spcAft>
              <a:buClrTx/>
              <a:buSzTx/>
              <a:buFontTx/>
              <a:buNone/>
              <a:tabLst/>
              <a:defRPr/>
            </a:pPr>
            <a:r>
              <a:rPr altLang="en-US" b="1" baseline="0" cap="none" dirty="0" i="0" kern="1200" kumimoji="1" lang="ja-JP" noProof="0" normalizeH="0" spc="0" strike="noStrike" sz="979"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   </a:t>
            </a:r>
            <a:r>
              <a:rPr altLang="en-US" b="1" baseline="0" cap="none" dirty="0" i="0" kern="1200" kumimoji="1" lang="ja-JP" noProof="0" normalizeH="0" spc="0" strike="noStrike" sz="1028"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≪追試験許可事由別人数≫ </a:t>
            </a:r>
            <a:r>
              <a:rPr altLang="ja-JP" b="1" baseline="0" cap="none" dirty="0" i="0" kern="1200" kumimoji="1" lang="zh-CN" noProof="0" normalizeH="0" spc="0" strike="noStrike" sz="1028" u="none">
                <a:ln>
                  <a:noFill/>
                </a:ln>
                <a:solidFill>
                  <a:srgbClr val="FF0000"/>
                </a:solidFill>
                <a:effectLst/>
                <a:uLnTx/>
                <a:uFillTx/>
                <a:latin charset="-128" panose="020B0600070205080204" pitchFamily="50" typeface="ＭＳ Ｐゴシック"/>
                <a:ea charset="-128" panose="020B0600070205080204" pitchFamily="50" typeface="ＭＳ Ｐゴシック"/>
                <a:cs typeface="+mn-cs"/>
              </a:rPr>
              <a:t>　</a:t>
            </a:r>
            <a:endParaRPr altLang="zh-CN" b="1" baseline="0" cap="none" dirty="0" i="0" kern="1200" kumimoji="1" lang="en-US" noProof="0" normalizeH="0" spc="0" strike="noStrike" sz="979" u="none">
              <a:ln>
                <a:noFill/>
              </a:ln>
              <a:solidFill>
                <a:srgbClr val="FF0000"/>
              </a:solidFill>
              <a:effectLst/>
              <a:uLnTx/>
              <a:uFillTx/>
              <a:latin charset="-128" panose="020B0600070205080204" pitchFamily="50" typeface="ＭＳ Ｐゴシック"/>
              <a:ea charset="-128" panose="020B0600070205080204" pitchFamily="50" typeface="ＭＳ Ｐゴシック"/>
              <a:cs typeface="+mn-cs"/>
            </a:endParaRPr>
          </a:p>
        </p:txBody>
      </p:sp>
      <p:cxnSp>
        <p:nvCxnSpPr>
          <p:cNvPr id="12" name="直線矢印コネクタ 11">
            <a:extLst>
              <a:ext uri="{FF2B5EF4-FFF2-40B4-BE49-F238E27FC236}">
                <a16:creationId xmlns:a16="http://schemas.microsoft.com/office/drawing/2014/main" id="{1C5290A2-62A0-EA69-9194-18AE6ACD1955}"/>
              </a:ext>
            </a:extLst>
          </p:cNvPr>
          <p:cNvCxnSpPr>
            <a:cxnSpLocks/>
          </p:cNvCxnSpPr>
          <p:nvPr/>
        </p:nvCxnSpPr>
        <p:spPr>
          <a:xfrm>
            <a:off x="5009827" y="5517232"/>
            <a:ext cx="119847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6" name="テキスト ボックス 15">
            <a:extLst>
              <a:ext uri="{FF2B5EF4-FFF2-40B4-BE49-F238E27FC236}">
                <a16:creationId xmlns:a16="http://schemas.microsoft.com/office/drawing/2014/main" id="{E8D06F63-8661-DFA0-53AA-38ECEE8B9B78}"/>
              </a:ext>
            </a:extLst>
          </p:cNvPr>
          <p:cNvSpPr txBox="1"/>
          <p:nvPr/>
        </p:nvSpPr>
        <p:spPr>
          <a:xfrm>
            <a:off x="849259" y="6057292"/>
            <a:ext cx="5532029" cy="501869"/>
          </a:xfrm>
          <a:prstGeom prst="rect">
            <a:avLst/>
          </a:prstGeom>
          <a:noFill/>
        </p:spPr>
        <p:txBody>
          <a:bodyPr rtlCol="0" wrap="square">
            <a:spAutoFit/>
          </a:bodyPr>
          <a:lstStyle/>
          <a:p>
            <a:pPr algn="l" defTabSz="914400" eaLnBrk="1" fontAlgn="base" hangingPunct="0" indent="0" latinLnBrk="0" lvl="0" marL="0" marR="0" rtl="0">
              <a:lnSpc>
                <a:spcPts val="1300"/>
              </a:lnSpc>
              <a:spcBef>
                <a:spcPts val="0"/>
              </a:spcBef>
              <a:spcAft>
                <a:spcPts val="600"/>
              </a:spcAft>
              <a:buClrTx/>
              <a:buSzTx/>
              <a:buFontTx/>
              <a:buNone/>
              <a:tabLst/>
              <a:defRPr/>
            </a:pPr>
            <a:r>
              <a:rPr altLang="en-US" dirty="0" kumimoji="1" lang="ja-JP" sz="1000">
                <a:solidFill>
                  <a:srgbClr val="000000"/>
                </a:solidFill>
                <a:latin charset="-128" panose="020B0600070205080204" pitchFamily="50" typeface="ＭＳ Ｐゴシック"/>
                <a:ea charset="-128" panose="020B0600070205080204" pitchFamily="50" typeface="ＭＳ Ｐゴシック"/>
              </a:rPr>
              <a:t>　</a:t>
            </a:r>
            <a:r>
              <a:rPr altLang="en-US" b="0" baseline="0" cap="none" dirty="0" i="0" kern="1200" kumimoji="1" lang="ja-JP" noProof="0" normalizeH="0" spc="0" strike="noStrike" sz="1400" u="none">
                <a:ln>
                  <a:noFill/>
                </a:ln>
                <a:solidFill>
                  <a:srgbClr val="000000"/>
                </a:solidFill>
                <a:effectLst/>
                <a:uLnTx/>
                <a:uFillTx/>
                <a:latin charset="-128" panose="020B0600070205080204" pitchFamily="50" typeface="ＭＳ Ｐゴシック"/>
                <a:ea charset="-128" panose="020B0600070205080204" pitchFamily="50" typeface="ＭＳ Ｐゴシック"/>
                <a:cs typeface="+mn-cs"/>
              </a:rPr>
              <a:t>（Ｂ</a:t>
            </a:r>
            <a:r>
              <a:rPr altLang="en-US" b="0" baseline="0" cap="none" dirty="0" i="0" kern="1200" kumimoji="1" lang="ja-JP" noProof="0" normalizeH="0" spc="0" strike="noStrike" sz="1400" u="none">
                <a:ln>
                  <a:noFill/>
                </a:ln>
                <a:effectLst/>
                <a:uLnTx/>
                <a:uFillTx/>
                <a:latin charset="-128" panose="020B0600070205080204" pitchFamily="50" typeface="ＭＳ Ｐゴシック"/>
                <a:ea charset="-128" panose="020B0600070205080204" pitchFamily="50" typeface="ＭＳ Ｐゴシック"/>
                <a:cs typeface="+mn-cs"/>
              </a:rPr>
              <a:t>）受験者数：</a:t>
            </a:r>
            <a:r>
              <a:rPr altLang="en-US" b="1" dirty="0" kumimoji="1" lang="ja-JP" sz="1400" u="sng">
                <a:latin charset="-128" panose="020B0600070205080204" pitchFamily="50" typeface="ＭＳ Ｐゴシック"/>
                <a:ea charset="-128" panose="020B0600070205080204" pitchFamily="50" typeface="ＭＳ Ｐゴシック"/>
              </a:rPr>
              <a:t>１</a:t>
            </a:r>
            <a:r>
              <a:rPr altLang="en-US" b="1" baseline="0" cap="none" dirty="0" i="0" kern="1200" kumimoji="1" lang="ja-JP" noProof="0" normalizeH="0" spc="0" strike="noStrike" sz="1400" u="sng">
                <a:ln>
                  <a:noFill/>
                </a:ln>
                <a:effectLst/>
                <a:uLnTx/>
                <a:uFillTx/>
                <a:latin charset="-128" panose="020B0600070205080204" pitchFamily="50" typeface="ＭＳ Ｐゴシック"/>
                <a:ea charset="-128" panose="020B0600070205080204" pitchFamily="50" typeface="ＭＳ Ｐゴシック"/>
                <a:cs typeface="+mn-cs"/>
              </a:rPr>
              <a:t>，４</a:t>
            </a:r>
            <a:r>
              <a:rPr altLang="en-US" b="1" dirty="0" kumimoji="1" lang="ja-JP" sz="1400" u="sng">
                <a:latin charset="-128" panose="020B0600070205080204" pitchFamily="50" typeface="ＭＳ Ｐゴシック"/>
                <a:ea charset="-128" panose="020B0600070205080204" pitchFamily="50" typeface="ＭＳ Ｐゴシック"/>
              </a:rPr>
              <a:t>３５</a:t>
            </a:r>
            <a:r>
              <a:rPr altLang="en-US" b="1" baseline="0" cap="none" dirty="0" i="0" kern="1200" kumimoji="1" lang="ja-JP" noProof="0" normalizeH="0" spc="0" strike="noStrike" sz="1400" u="sng">
                <a:ln>
                  <a:noFill/>
                </a:ln>
                <a:effectLst/>
                <a:uLnTx/>
                <a:uFillTx/>
                <a:latin charset="-128" panose="020B0600070205080204" pitchFamily="50" typeface="ＭＳ Ｐゴシック"/>
                <a:ea charset="-128" panose="020B0600070205080204" pitchFamily="50" typeface="ＭＳ Ｐゴシック"/>
                <a:cs typeface="+mn-cs"/>
              </a:rPr>
              <a:t>人</a:t>
            </a:r>
            <a:endParaRPr altLang="ja-JP" b="1" baseline="0" cap="none" dirty="0" i="0" kern="1200" kumimoji="1" lang="en-US" noProof="0" normalizeH="0" spc="0" strike="noStrike" sz="1000" u="sng">
              <a:ln>
                <a:noFill/>
              </a:ln>
              <a:effectLst/>
              <a:uLnTx/>
              <a:uFillTx/>
              <a:latin charset="-128" panose="020B0600070205080204" pitchFamily="50" typeface="ＭＳ Ｐゴシック"/>
              <a:ea charset="-128" panose="020B0600070205080204" pitchFamily="50" typeface="ＭＳ Ｐゴシック"/>
              <a:cs typeface="+mn-cs"/>
            </a:endParaRPr>
          </a:p>
          <a:p>
            <a:pPr algn="l" defTabSz="914400" eaLnBrk="1" fontAlgn="base" hangingPunct="0" indent="0" latinLnBrk="0" lvl="0" marL="0" marR="0" rtl="0">
              <a:lnSpc>
                <a:spcPts val="1500"/>
              </a:lnSpc>
              <a:spcBef>
                <a:spcPts val="0"/>
              </a:spcBef>
              <a:spcAft>
                <a:spcPts val="1200"/>
              </a:spcAft>
              <a:buClrTx/>
              <a:buSzTx/>
              <a:buFontTx/>
              <a:buNone/>
              <a:tabLst/>
              <a:defRPr/>
            </a:pPr>
            <a:r>
              <a:rPr altLang="ja-JP" b="0" baseline="0" cap="none" dirty="0" i="0" kern="1200" kumimoji="1" lang="en-US" noProof="0" normalizeH="0" spc="0" strike="noStrike" sz="1000" u="none">
                <a:ln>
                  <a:noFill/>
                </a:ln>
                <a:effectLst/>
                <a:uLnTx/>
                <a:uFillTx/>
                <a:latin charset="-128" panose="020B0600070205080204" pitchFamily="50" typeface="ＭＳ Ｐゴシック"/>
                <a:ea charset="-128" panose="020B0600070205080204" pitchFamily="50" typeface="ＭＳ Ｐゴシック"/>
                <a:cs typeface="+mn-cs"/>
              </a:rPr>
              <a:t>    </a:t>
            </a:r>
            <a:r>
              <a:rPr altLang="en-US" b="0" baseline="0" cap="none" dirty="0" i="0" kern="1200" kumimoji="1" lang="ja-JP" noProof="0" normalizeH="0" spc="0" strike="noStrike" sz="1000" u="none">
                <a:ln>
                  <a:noFill/>
                </a:ln>
                <a:effectLst/>
                <a:uLnTx/>
                <a:uFillTx/>
                <a:latin charset="-128" panose="020B0600070205080204" pitchFamily="50" typeface="ＭＳ Ｐゴシック"/>
                <a:ea charset="-128" panose="020B0600070205080204" pitchFamily="50" typeface="ＭＳ Ｐゴシック"/>
                <a:cs typeface="+mn-cs"/>
              </a:rPr>
              <a:t>　</a:t>
            </a:r>
            <a:r>
              <a:rPr altLang="en-US" b="0" baseline="0" cap="none" dirty="0" i="0" kern="1200" kumimoji="1" lang="ja-JP" noProof="0" normalizeH="0" spc="0" strike="noStrike" sz="1100" u="none">
                <a:ln>
                  <a:noFill/>
                </a:ln>
                <a:effectLst/>
                <a:uLnTx/>
                <a:uFillTx/>
                <a:latin charset="-128" panose="020B0600070205080204" pitchFamily="50" typeface="ＭＳ Ｐゴシック"/>
                <a:ea charset="-128" panose="020B0600070205080204" pitchFamily="50" typeface="ＭＳ Ｐゴシック"/>
                <a:cs typeface="+mn-cs"/>
              </a:rPr>
              <a:t>●追試験  </a:t>
            </a:r>
            <a:r>
              <a:rPr altLang="ja-JP" b="0" baseline="0" cap="none" dirty="0" i="0" kern="1200" kumimoji="1" lang="en-US" noProof="0" normalizeH="0" spc="0" strike="noStrike" sz="1100" u="sng">
                <a:ln>
                  <a:noFill/>
                </a:ln>
                <a:effectLst/>
                <a:uLnTx/>
                <a:uFillTx/>
                <a:latin charset="-128" panose="020B0600070205080204" pitchFamily="50" typeface="ＭＳ Ｐゴシック"/>
                <a:ea charset="-128" panose="020B0600070205080204" pitchFamily="50" typeface="ＭＳ Ｐゴシック"/>
                <a:cs typeface="+mn-cs"/>
              </a:rPr>
              <a:t>1,429</a:t>
            </a:r>
            <a:r>
              <a:rPr altLang="en-US" b="0" baseline="0" cap="none" dirty="0" i="0" kern="1200" kumimoji="1" lang="ja-JP" noProof="0" normalizeH="0" spc="0" strike="noStrike" sz="1100" u="sng">
                <a:ln>
                  <a:noFill/>
                </a:ln>
                <a:effectLst/>
                <a:uLnTx/>
                <a:uFillTx/>
                <a:latin charset="-128" panose="020B0600070205080204" pitchFamily="50" typeface="ＭＳ Ｐゴシック"/>
                <a:ea charset="-128" panose="020B0600070205080204" pitchFamily="50" typeface="ＭＳ Ｐゴシック"/>
                <a:cs typeface="+mn-cs"/>
              </a:rPr>
              <a:t>人</a:t>
            </a:r>
            <a:r>
              <a:rPr altLang="en-US" b="0" baseline="0" cap="none" dirty="0" i="0" kern="1200" kumimoji="1" lang="ja-JP" noProof="0" normalizeH="0" spc="0" strike="noStrike" sz="1100" u="none">
                <a:ln>
                  <a:noFill/>
                </a:ln>
                <a:effectLst/>
                <a:uLnTx/>
                <a:uFillTx/>
                <a:latin charset="-128" panose="020B0600070205080204" pitchFamily="50" typeface="ＭＳ Ｐゴシック"/>
                <a:ea charset="-128" panose="020B0600070205080204" pitchFamily="50" typeface="ＭＳ Ｐゴシック"/>
                <a:cs typeface="+mn-cs"/>
              </a:rPr>
              <a:t>　●再試験 </a:t>
            </a:r>
            <a:r>
              <a:rPr altLang="ja-JP" b="0" baseline="0" cap="none" dirty="0" i="0" kern="1200" kumimoji="1" lang="en-US" noProof="0" normalizeH="0" spc="0" strike="noStrike" sz="1100" u="sng">
                <a:ln>
                  <a:noFill/>
                </a:ln>
                <a:effectLst/>
                <a:uLnTx/>
                <a:uFillTx/>
                <a:latin charset="-128" panose="020B0600070205080204" pitchFamily="50" typeface="ＭＳ Ｐゴシック"/>
                <a:ea charset="-128" panose="020B0600070205080204" pitchFamily="50" typeface="ＭＳ Ｐゴシック"/>
                <a:cs typeface="+mn-cs"/>
              </a:rPr>
              <a:t>6</a:t>
            </a:r>
            <a:r>
              <a:rPr altLang="en-US" b="0" baseline="0" cap="none" dirty="0" i="0" kern="1200" kumimoji="1" lang="ja-JP" noProof="0" normalizeH="0" spc="0" strike="noStrike" sz="1100" u="sng">
                <a:ln>
                  <a:noFill/>
                </a:ln>
                <a:effectLst/>
                <a:uLnTx/>
                <a:uFillTx/>
                <a:latin charset="-128" panose="020B0600070205080204" pitchFamily="50" typeface="ＭＳ Ｐゴシック"/>
                <a:ea charset="-128" panose="020B0600070205080204" pitchFamily="50" typeface="ＭＳ Ｐゴシック"/>
                <a:cs typeface="+mn-cs"/>
              </a:rPr>
              <a:t>人</a:t>
            </a:r>
            <a:r>
              <a:rPr altLang="en-US" b="0" baseline="0" cap="none" dirty="0" i="0" kern="1200" kumimoji="1" lang="ja-JP" noProof="0" normalizeH="0" spc="0" strike="noStrike" sz="1100" u="none">
                <a:ln>
                  <a:noFill/>
                </a:ln>
                <a:effectLst/>
                <a:uLnTx/>
                <a:uFillTx/>
                <a:latin charset="-128" panose="020B0600070205080204" pitchFamily="50" typeface="ＭＳ Ｐゴシック"/>
                <a:ea charset="-128" panose="020B0600070205080204" pitchFamily="50" typeface="ＭＳ Ｐゴシック"/>
                <a:cs typeface="+mn-cs"/>
              </a:rPr>
              <a:t>　</a:t>
            </a:r>
            <a:endParaRPr altLang="ja-JP" dirty="0" kumimoji="1" lang="en-US" sz="1100">
              <a:latin charset="-128" panose="020B0600070205080204" pitchFamily="50" typeface="ＭＳ Ｐゴシック"/>
              <a:ea charset="-128" panose="020B0600070205080204" pitchFamily="50" typeface="ＭＳ Ｐゴシック"/>
            </a:endParaRPr>
          </a:p>
        </p:txBody>
      </p:sp>
      <p:sp>
        <p:nvSpPr>
          <p:cNvPr id="13" name="テキスト ボックス 12">
            <a:extLst>
              <a:ext uri="{FF2B5EF4-FFF2-40B4-BE49-F238E27FC236}">
                <a16:creationId xmlns:a16="http://schemas.microsoft.com/office/drawing/2014/main" id="{13BBC0AC-F327-D5CE-9552-8DE8E7B75356}"/>
              </a:ext>
            </a:extLst>
          </p:cNvPr>
          <p:cNvSpPr txBox="1"/>
          <p:nvPr/>
        </p:nvSpPr>
        <p:spPr>
          <a:xfrm>
            <a:off x="6345625" y="4965712"/>
            <a:ext cx="2661487" cy="1711622"/>
          </a:xfrm>
          <a:prstGeom prst="rect">
            <a:avLst/>
          </a:prstGeom>
          <a:noFill/>
        </p:spPr>
        <p:txBody>
          <a:bodyPr rtlCol="0" wrap="square">
            <a:spAutoFit/>
          </a:bodyPr>
          <a:lstStyle/>
          <a:p>
            <a:pPr defTabSz="895327" fontAlgn="base" hangingPunct="0">
              <a:spcAft>
                <a:spcPts val="98"/>
              </a:spcAft>
              <a:defRPr/>
            </a:pPr>
            <a:r>
              <a:rPr altLang="en-US" b="0" baseline="0" cap="none" dirty="0" i="0" kern="1200" kumimoji="1" lang="ja-JP"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  ・かぜ   　　　　　　　　　　　　　　　　　　　　</a:t>
            </a:r>
            <a:r>
              <a:rPr altLang="ja-JP"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205</a:t>
            </a:r>
            <a:r>
              <a:rPr altLang="en-US" b="0" baseline="0" cap="none" dirty="0" i="0" kern="1200" kumimoji="1" lang="ja-JP"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人</a:t>
            </a:r>
            <a:endParaRPr altLang="ja-JP"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endParaRPr>
          </a:p>
          <a:p>
            <a:pPr defTabSz="895327" fontAlgn="base" hangingPunct="0">
              <a:spcAft>
                <a:spcPts val="98"/>
              </a:spcAft>
              <a:defRPr/>
            </a:pPr>
            <a:r>
              <a:rPr altLang="en-US" dirty="0" kumimoji="1" lang="ja-JP" sz="881">
                <a:solidFill>
                  <a:prstClr val="black"/>
                </a:solidFill>
                <a:latin charset="-128" panose="020B0600070205080204" pitchFamily="50" typeface="ＭＳ Ｐゴシック"/>
                <a:ea charset="-128" panose="020B0600070205080204" pitchFamily="50" typeface="ＭＳ Ｐゴシック"/>
              </a:rPr>
              <a:t>　・インフルエンザ　　　　　　　　　　　　　　　</a:t>
            </a:r>
            <a:r>
              <a:rPr altLang="ja-JP" dirty="0" kumimoji="1" lang="en-US" sz="881">
                <a:solidFill>
                  <a:prstClr val="black"/>
                </a:solidFill>
                <a:latin charset="-128" panose="020B0600070205080204" pitchFamily="50" typeface="ＭＳ Ｐゴシック"/>
                <a:ea charset="-128" panose="020B0600070205080204" pitchFamily="50" typeface="ＭＳ Ｐゴシック"/>
              </a:rPr>
              <a:t>495</a:t>
            </a:r>
            <a:r>
              <a:rPr altLang="en-US" dirty="0" kumimoji="1" lang="ja-JP" sz="881">
                <a:solidFill>
                  <a:prstClr val="black"/>
                </a:solidFill>
                <a:latin charset="-128" panose="020B0600070205080204" pitchFamily="50" typeface="ＭＳ Ｐゴシック"/>
                <a:ea charset="-128" panose="020B0600070205080204" pitchFamily="50" typeface="ＭＳ Ｐゴシック"/>
              </a:rPr>
              <a:t>人</a:t>
            </a:r>
            <a:endParaRPr altLang="ja-JP"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endParaRPr>
          </a:p>
          <a:p>
            <a:pPr defTabSz="895327" fontAlgn="base" hangingPunct="0">
              <a:spcAft>
                <a:spcPts val="98"/>
              </a:spcAft>
              <a:defRPr/>
            </a:pPr>
            <a:r>
              <a:rPr altLang="ja-JP" dirty="0" kumimoji="1" lang="en-US" sz="881">
                <a:solidFill>
                  <a:prstClr val="black"/>
                </a:solidFill>
                <a:latin charset="-128" panose="020B0600070205080204" pitchFamily="50" typeface="ＭＳ Ｐゴシック"/>
                <a:ea charset="-128" panose="020B0600070205080204" pitchFamily="50" typeface="ＭＳ Ｐゴシック"/>
              </a:rPr>
              <a:t>  </a:t>
            </a:r>
            <a:r>
              <a:rPr altLang="en-US" b="0" baseline="0" cap="none" dirty="0" i="0" kern="1200" kumimoji="1" lang="ja-JP"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・新型コロナウイルス       　         　 　　 </a:t>
            </a:r>
            <a:r>
              <a:rPr altLang="ja-JP"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367</a:t>
            </a:r>
            <a:r>
              <a:rPr altLang="ja-JP" b="0" baseline="0" cap="none" dirty="0" i="0" kern="1200" kumimoji="1" lang="zh-CN"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人</a:t>
            </a:r>
            <a:endParaRPr altLang="ja-JP"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endParaRPr>
          </a:p>
          <a:p>
            <a:pPr algn="l" defTabSz="895327" eaLnBrk="1" fontAlgn="base" hangingPunct="0" indent="0" latinLnBrk="0" lvl="0" marL="0" marR="0" rtl="0">
              <a:lnSpc>
                <a:spcPct val="100000"/>
              </a:lnSpc>
              <a:spcBef>
                <a:spcPts val="0"/>
              </a:spcBef>
              <a:spcAft>
                <a:spcPts val="98"/>
              </a:spcAft>
              <a:buClrTx/>
              <a:buSzTx/>
              <a:buFontTx/>
              <a:buNone/>
              <a:tabLst/>
              <a:defRPr/>
            </a:pPr>
            <a:r>
              <a:rPr altLang="en-US" b="0" baseline="0" cap="none" dirty="0" i="0" kern="1200" kumimoji="1" lang="ja-JP"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　・胃腸炎　　  </a:t>
            </a:r>
            <a:r>
              <a:rPr altLang="ja-JP"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 </a:t>
            </a:r>
            <a:r>
              <a:rPr altLang="en-US" b="0" baseline="0" cap="none" dirty="0" i="0" kern="1200" kumimoji="1" lang="ja-JP"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　　　　　　　　　　　　　　　　 </a:t>
            </a:r>
            <a:r>
              <a:rPr altLang="ja-JP" dirty="0" kumimoji="1" lang="en-US" sz="881">
                <a:solidFill>
                  <a:prstClr val="black"/>
                </a:solidFill>
                <a:latin charset="-128" panose="020B0600070205080204" pitchFamily="50" typeface="ＭＳ Ｐゴシック"/>
                <a:ea charset="-128" panose="020B0600070205080204" pitchFamily="50" typeface="ＭＳ Ｐゴシック"/>
              </a:rPr>
              <a:t>148</a:t>
            </a:r>
            <a:r>
              <a:rPr altLang="ja-JP" b="0" baseline="0" cap="none" dirty="0" i="0" kern="1200" kumimoji="1" lang="zh-CN"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人</a:t>
            </a:r>
            <a:endParaRPr altLang="ja-JP"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endParaRPr>
          </a:p>
          <a:p>
            <a:pPr algn="l" defTabSz="895327" eaLnBrk="1" fontAlgn="base" hangingPunct="0" indent="0" latinLnBrk="0" lvl="0" marL="0" marR="0" rtl="0">
              <a:lnSpc>
                <a:spcPct val="100000"/>
              </a:lnSpc>
              <a:spcBef>
                <a:spcPts val="0"/>
              </a:spcBef>
              <a:spcAft>
                <a:spcPts val="98"/>
              </a:spcAft>
              <a:buClrTx/>
              <a:buSzTx/>
              <a:buFontTx/>
              <a:buNone/>
              <a:tabLst/>
              <a:defRPr/>
            </a:pPr>
            <a:r>
              <a:rPr altLang="en-US" b="0" baseline="0" cap="none" dirty="0" i="0" kern="1200" kumimoji="1" lang="ja-JP"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　・その他疾病　　　　　　　　　　 　　 　     　</a:t>
            </a:r>
            <a:r>
              <a:rPr altLang="ja-JP"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367</a:t>
            </a:r>
            <a:r>
              <a:rPr altLang="ja-JP" b="0" baseline="0" cap="none" dirty="0" i="0" kern="1200" kumimoji="1" lang="zh-CN"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人</a:t>
            </a:r>
            <a:endParaRPr altLang="ja-JP"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endParaRPr>
          </a:p>
          <a:p>
            <a:pPr algn="l" defTabSz="895327" eaLnBrk="1" fontAlgn="base" hangingPunct="0" indent="0" latinLnBrk="0" lvl="0" marL="0" marR="0" rtl="0">
              <a:lnSpc>
                <a:spcPct val="100000"/>
              </a:lnSpc>
              <a:spcBef>
                <a:spcPts val="0"/>
              </a:spcBef>
              <a:spcAft>
                <a:spcPts val="98"/>
              </a:spcAft>
              <a:buClrTx/>
              <a:buSzTx/>
              <a:buFontTx/>
              <a:buNone/>
              <a:tabLst/>
              <a:defRPr/>
            </a:pPr>
            <a:r>
              <a:rPr altLang="en-US" b="0" baseline="0" cap="none" dirty="0" i="0" kern="1200" kumimoji="1" lang="ja-JP"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　・負傷　　　　　　　　　　　　　　　　　　　　   　 </a:t>
            </a:r>
            <a:r>
              <a:rPr altLang="ja-JP" dirty="0" kumimoji="1" lang="en-US" sz="881">
                <a:solidFill>
                  <a:prstClr val="black"/>
                </a:solidFill>
                <a:latin charset="-128" panose="020B0600070205080204" pitchFamily="50" typeface="ＭＳ Ｐゴシック"/>
                <a:ea charset="-128" panose="020B0600070205080204" pitchFamily="50" typeface="ＭＳ Ｐゴシック"/>
              </a:rPr>
              <a:t>8</a:t>
            </a:r>
            <a:r>
              <a:rPr altLang="en-US" dirty="0" kumimoji="1" lang="ja-JP" sz="881">
                <a:solidFill>
                  <a:prstClr val="black"/>
                </a:solidFill>
                <a:latin charset="-128" panose="020B0600070205080204" pitchFamily="50" typeface="ＭＳ Ｐゴシック"/>
                <a:ea charset="-128" panose="020B0600070205080204" pitchFamily="50" typeface="ＭＳ Ｐゴシック"/>
              </a:rPr>
              <a:t>人</a:t>
            </a:r>
            <a:r>
              <a:rPr altLang="en-US" b="0" baseline="0" cap="none" dirty="0" i="0" kern="1200" kumimoji="1" lang="ja-JP"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　</a:t>
            </a:r>
            <a:endParaRPr altLang="ja-JP"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endParaRPr>
          </a:p>
          <a:p>
            <a:pPr algn="l" defTabSz="895327" eaLnBrk="1" fontAlgn="base" hangingPunct="0" indent="0" latinLnBrk="0" lvl="0" marL="0" marR="0" rtl="0">
              <a:lnSpc>
                <a:spcPct val="100000"/>
              </a:lnSpc>
              <a:spcBef>
                <a:spcPts val="0"/>
              </a:spcBef>
              <a:spcAft>
                <a:spcPts val="98"/>
              </a:spcAft>
              <a:buClrTx/>
              <a:buSzTx/>
              <a:buFontTx/>
              <a:buNone/>
              <a:tabLst/>
              <a:defRPr/>
            </a:pPr>
            <a:r>
              <a:rPr altLang="en-US" dirty="0" kumimoji="1" lang="ja-JP" sz="881">
                <a:solidFill>
                  <a:prstClr val="black"/>
                </a:solidFill>
                <a:latin charset="-128" panose="020B0600070205080204" pitchFamily="50" typeface="ＭＳ Ｐゴシック"/>
                <a:ea charset="-128" panose="020B0600070205080204" pitchFamily="50" typeface="ＭＳ Ｐゴシック"/>
              </a:rPr>
              <a:t>　</a:t>
            </a:r>
            <a:r>
              <a:rPr altLang="en-US" b="0" baseline="0" cap="none" dirty="0" i="0" kern="1200" kumimoji="1" lang="ja-JP"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・交通機関の遅延又は予定外の運休        </a:t>
            </a:r>
            <a:r>
              <a:rPr altLang="ja-JP"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2</a:t>
            </a:r>
            <a:r>
              <a:rPr altLang="en-US" b="0" baseline="0" cap="none" dirty="0" i="0" kern="1200" kumimoji="1" lang="ja-JP"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人</a:t>
            </a:r>
            <a:endParaRPr altLang="ja-JP"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endParaRPr>
          </a:p>
          <a:p>
            <a:pPr algn="l" defTabSz="895327" eaLnBrk="1" fontAlgn="base" hangingPunct="0" indent="0" latinLnBrk="0" lvl="0" marL="0" marR="0" rtl="0">
              <a:lnSpc>
                <a:spcPct val="100000"/>
              </a:lnSpc>
              <a:spcBef>
                <a:spcPts val="0"/>
              </a:spcBef>
              <a:spcAft>
                <a:spcPts val="98"/>
              </a:spcAft>
              <a:buClrTx/>
              <a:buSzTx/>
              <a:buFontTx/>
              <a:buNone/>
              <a:tabLst/>
              <a:defRPr/>
            </a:pPr>
            <a:r>
              <a:rPr altLang="en-US" b="0" baseline="0" cap="none" dirty="0" i="0" kern="1200" kumimoji="1" lang="ja-JP"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　・やむを得ない事由　　　　　　　　　　　   　 </a:t>
            </a:r>
            <a:r>
              <a:rPr altLang="ja-JP"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18</a:t>
            </a:r>
            <a:r>
              <a:rPr altLang="ja-JP" b="0" baseline="0" cap="none" dirty="0" i="0" kern="1200" kumimoji="1" lang="zh-CN"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人</a:t>
            </a:r>
            <a:endParaRPr altLang="zh-CN"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endParaRPr>
          </a:p>
          <a:p>
            <a:pPr defTabSz="895327" fontAlgn="base" hangingPunct="0">
              <a:spcAft>
                <a:spcPts val="98"/>
              </a:spcAft>
              <a:defRPr/>
            </a:pPr>
            <a:r>
              <a:rPr altLang="en-US" dirty="0" kumimoji="1" lang="ja-JP" sz="881">
                <a:solidFill>
                  <a:prstClr val="black"/>
                </a:solidFill>
                <a:latin charset="-128" panose="020B0600070205080204" pitchFamily="50" typeface="ＭＳ Ｐゴシック"/>
                <a:ea charset="-128" panose="020B0600070205080204" pitchFamily="50" typeface="ＭＳ Ｐゴシック"/>
              </a:rPr>
              <a:t>　</a:t>
            </a:r>
            <a:r>
              <a:rPr altLang="en-US" b="0" baseline="0" cap="none" dirty="0" i="0" kern="1200" kumimoji="1" lang="ja-JP"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・令和６年能登半島地震での被災   　　   </a:t>
            </a:r>
            <a:r>
              <a:rPr altLang="ja-JP" dirty="0" kumimoji="1" lang="en-US" sz="881">
                <a:solidFill>
                  <a:prstClr val="black"/>
                </a:solidFill>
                <a:latin charset="-128" panose="020B0600070205080204" pitchFamily="50" typeface="ＭＳ Ｐゴシック"/>
                <a:ea charset="-128" panose="020B0600070205080204" pitchFamily="50" typeface="ＭＳ Ｐゴシック"/>
              </a:rPr>
              <a:t>19</a:t>
            </a:r>
            <a:r>
              <a:rPr altLang="ja-JP"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 </a:t>
            </a:r>
            <a:r>
              <a:rPr altLang="ja-JP" b="0" baseline="0" cap="none" dirty="0" i="0" kern="1200" kumimoji="1" lang="zh-CN"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人</a:t>
            </a:r>
            <a:endParaRPr altLang="zh-CN"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endParaRPr>
          </a:p>
          <a:p>
            <a:pPr algn="l" defTabSz="895327" eaLnBrk="1" fontAlgn="base" hangingPunct="0" indent="0" latinLnBrk="0" lvl="0" marL="0" marR="0" rtl="0">
              <a:lnSpc>
                <a:spcPct val="100000"/>
              </a:lnSpc>
              <a:spcBef>
                <a:spcPts val="0"/>
              </a:spcBef>
              <a:spcAft>
                <a:spcPts val="98"/>
              </a:spcAft>
              <a:buClrTx/>
              <a:buSzTx/>
              <a:buFontTx/>
              <a:buNone/>
              <a:tabLst/>
              <a:defRPr/>
            </a:pPr>
            <a:endParaRPr altLang="ja-JP"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endParaRPr>
          </a:p>
          <a:p>
            <a:pPr algn="l" defTabSz="895327" eaLnBrk="1" fontAlgn="base" hangingPunct="0" indent="0" latinLnBrk="0" lvl="0" marL="0" marR="0" rtl="0">
              <a:lnSpc>
                <a:spcPct val="100000"/>
              </a:lnSpc>
              <a:spcBef>
                <a:spcPts val="0"/>
              </a:spcBef>
              <a:spcAft>
                <a:spcPts val="98"/>
              </a:spcAft>
              <a:buClrTx/>
              <a:buSzTx/>
              <a:buFontTx/>
              <a:buNone/>
              <a:tabLst/>
              <a:defRPr/>
            </a:pPr>
            <a:r>
              <a:rPr altLang="en-US" b="0" baseline="0" cap="none" dirty="0" i="0" kern="1200" kumimoji="1" lang="ja-JP"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　　　　　　　　　　　　　　　　　　　計　　　　　</a:t>
            </a:r>
            <a:r>
              <a:rPr altLang="ja-JP"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1,629</a:t>
            </a:r>
            <a:r>
              <a:rPr altLang="en-US" b="0" baseline="0" cap="none" dirty="0" i="0" kern="1200" kumimoji="1" lang="ja-JP"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rPr>
              <a:t>人　　　　　</a:t>
            </a:r>
            <a:endParaRPr altLang="ja-JP" b="0" baseline="0" cap="none" dirty="0" i="0" kern="1200" kumimoji="1" lang="en-US" noProof="0" normalizeH="0" spc="0" strike="noStrike" sz="881" u="none">
              <a:ln>
                <a:noFill/>
              </a:ln>
              <a:solidFill>
                <a:prstClr val="black"/>
              </a:solidFill>
              <a:effectLst/>
              <a:uLnTx/>
              <a:uFillTx/>
              <a:latin charset="-128" panose="020B0600070205080204" pitchFamily="50" typeface="ＭＳ Ｐゴシック"/>
              <a:ea charset="-128" panose="020B0600070205080204" pitchFamily="50" typeface="ＭＳ Ｐゴシック"/>
              <a:cs typeface="+mn-cs"/>
            </a:endParaRPr>
          </a:p>
        </p:txBody>
      </p:sp>
      <p:cxnSp>
        <p:nvCxnSpPr>
          <p:cNvPr id="14" name="直線コネクタ 13">
            <a:extLst>
              <a:ext uri="{FF2B5EF4-FFF2-40B4-BE49-F238E27FC236}">
                <a16:creationId xmlns:a16="http://schemas.microsoft.com/office/drawing/2014/main" id="{7DBD1D5A-AC52-9681-CAAA-D2BD590312FE}"/>
              </a:ext>
            </a:extLst>
          </p:cNvPr>
          <p:cNvCxnSpPr/>
          <p:nvPr/>
        </p:nvCxnSpPr>
        <p:spPr>
          <a:xfrm>
            <a:off x="1004647" y="2780928"/>
            <a:ext cx="5153374"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直線コネクタ 9">
            <a:extLst>
              <a:ext uri="{FF2B5EF4-FFF2-40B4-BE49-F238E27FC236}">
                <a16:creationId xmlns:a16="http://schemas.microsoft.com/office/drawing/2014/main" id="{D2650B5B-18E6-85EB-6A56-0CF678379691}"/>
              </a:ext>
            </a:extLst>
          </p:cNvPr>
          <p:cNvCxnSpPr>
            <a:cxnSpLocks/>
          </p:cNvCxnSpPr>
          <p:nvPr/>
        </p:nvCxnSpPr>
        <p:spPr>
          <a:xfrm>
            <a:off x="6483179" y="6381328"/>
            <a:ext cx="2262864"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5" name="スライド番号プレースホルダー 5">
            <a:extLst>
              <a:ext uri="{FF2B5EF4-FFF2-40B4-BE49-F238E27FC236}">
                <a16:creationId xmlns:a16="http://schemas.microsoft.com/office/drawing/2014/main" id="{229E8338-325A-419B-94A9-E3DA2AF1ECFA}"/>
              </a:ext>
            </a:extLst>
          </p:cNvPr>
          <p:cNvSpPr>
            <a:spLocks noGrp="1"/>
          </p:cNvSpPr>
          <p:nvPr>
            <p:ph idx="12" sz="quarter" type="sldNum"/>
          </p:nvPr>
        </p:nvSpPr>
        <p:spPr>
          <a:xfrm>
            <a:off x="7509284" y="6444765"/>
            <a:ext cx="2311400" cy="365125"/>
          </a:xfrm>
        </p:spPr>
        <p:txBody>
          <a:bodyPr/>
          <a:lstStyle/>
          <a:p>
            <a:fld id="{973FA57C-AB59-4833-AF31-95C44D5249F2}" type="slidenum">
              <a:rPr altLang="en-US" kumimoji="1" lang="ja-JP" smtClean="0" sz="1800"/>
              <a:t>13</a:t>
            </a:fld>
            <a:endParaRPr altLang="en-US" dirty="0" kumimoji="1" lang="ja-JP"/>
          </a:p>
        </p:txBody>
      </p:sp>
    </p:spTree>
    <p:extLst>
      <p:ext uri="{BB962C8B-B14F-4D97-AF65-F5344CB8AC3E}">
        <p14:creationId xmlns:p14="http://schemas.microsoft.com/office/powerpoint/2010/main" val="3922588513"/>
      </p:ext>
    </p:extLst>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2BA1E1F4-AA3D-629A-9E52-A61FA525BB5F}"/>
              </a:ext>
            </a:extLst>
          </p:cNvPr>
          <p:cNvSpPr txBox="1"/>
          <p:nvPr/>
        </p:nvSpPr>
        <p:spPr>
          <a:xfrm>
            <a:off x="241286" y="833226"/>
            <a:ext cx="9423428" cy="5955092"/>
          </a:xfrm>
          <a:prstGeom prst="rect">
            <a:avLst/>
          </a:prstGeom>
          <a:noFill/>
        </p:spPr>
        <p:txBody>
          <a:bodyPr rtlCol="0" wrap="square">
            <a:spAutoFit/>
          </a:bodyPr>
          <a:lstStyle/>
          <a:p>
            <a:r>
              <a:rPr altLang="en-US" dirty="0" lang="ja-JP" sz="1814"/>
              <a:t>　</a:t>
            </a:r>
            <a:r>
              <a:rPr altLang="en-US" dirty="0" kumimoji="1" lang="ja-JP" sz="1814"/>
              <a:t>今月</a:t>
            </a:r>
            <a:r>
              <a:rPr altLang="ja-JP" dirty="0" kumimoji="1" lang="en-US" sz="1814"/>
              <a:t>1</a:t>
            </a:r>
            <a:r>
              <a:rPr altLang="en-US" dirty="0" kumimoji="1" lang="ja-JP" sz="1814"/>
              <a:t>日、令和６年能登半島地震が発生いたしました。まず、亡くなられた方々に心からお悔やみを申し上げるとともに、被災された全ての方々にお見舞いを申し上げます。</a:t>
            </a:r>
          </a:p>
          <a:p>
            <a:endParaRPr altLang="en-US" dirty="0" kumimoji="1" lang="ja-JP" sz="1814"/>
          </a:p>
          <a:p>
            <a:r>
              <a:rPr altLang="en-US" dirty="0" kumimoji="1" lang="ja-JP" sz="1814"/>
              <a:t>　現在のところ、</a:t>
            </a:r>
            <a:r>
              <a:rPr altLang="ja-JP" dirty="0" kumimoji="1" lang="en-US" sz="1814" u="sng"/>
              <a:t>1</a:t>
            </a:r>
            <a:r>
              <a:rPr altLang="en-US" dirty="0" kumimoji="1" lang="ja-JP" sz="1814" u="sng"/>
              <a:t>月</a:t>
            </a:r>
            <a:r>
              <a:rPr altLang="ja-JP" dirty="0" kumimoji="1" lang="en-US" sz="1814" u="sng"/>
              <a:t>13</a:t>
            </a:r>
            <a:r>
              <a:rPr altLang="en-US" dirty="0" kumimoji="1" lang="ja-JP" sz="1814" u="sng"/>
              <a:t>日（土）、</a:t>
            </a:r>
            <a:r>
              <a:rPr altLang="ja-JP" dirty="0" kumimoji="1" lang="en-US" sz="1814" u="sng"/>
              <a:t>14</a:t>
            </a:r>
            <a:r>
              <a:rPr altLang="en-US" dirty="0" kumimoji="1" lang="ja-JP" sz="1814" u="sng"/>
              <a:t>日（日）の大学入学共通テストの本試験は予定通り実施</a:t>
            </a:r>
            <a:r>
              <a:rPr altLang="en-US" dirty="0" kumimoji="1" lang="ja-JP" sz="1814"/>
              <a:t>することとしておりますが、</a:t>
            </a:r>
            <a:r>
              <a:rPr altLang="en-US" dirty="0" kumimoji="1" lang="ja-JP" sz="1814" u="sng"/>
              <a:t>個別の試験会場の状況について、現在確認</a:t>
            </a:r>
            <a:r>
              <a:rPr altLang="en-US" dirty="0" kumimoji="1" lang="ja-JP" sz="1814"/>
              <a:t>を進めています。</a:t>
            </a:r>
          </a:p>
          <a:p>
            <a:endParaRPr altLang="en-US" dirty="0" kumimoji="1" lang="ja-JP" sz="1814"/>
          </a:p>
          <a:p>
            <a:r>
              <a:rPr altLang="en-US" dirty="0" kumimoji="1" lang="ja-JP" sz="1814"/>
              <a:t>　このたびの地震の影響により、</a:t>
            </a:r>
            <a:r>
              <a:rPr altLang="ja-JP" dirty="0" kumimoji="1" lang="en-US" sz="1814"/>
              <a:t>1</a:t>
            </a:r>
            <a:r>
              <a:rPr altLang="en-US" dirty="0" kumimoji="1" lang="ja-JP" sz="1814"/>
              <a:t>月</a:t>
            </a:r>
            <a:r>
              <a:rPr altLang="ja-JP" dirty="0" kumimoji="1" lang="en-US" sz="1814"/>
              <a:t>13</a:t>
            </a:r>
            <a:r>
              <a:rPr altLang="en-US" dirty="0" kumimoji="1" lang="ja-JP" sz="1814"/>
              <a:t>日（土）、</a:t>
            </a:r>
            <a:r>
              <a:rPr altLang="ja-JP" dirty="0" kumimoji="1" lang="en-US" sz="1814"/>
              <a:t>14</a:t>
            </a:r>
            <a:r>
              <a:rPr altLang="en-US" dirty="0" kumimoji="1" lang="ja-JP" sz="1814"/>
              <a:t>日（日）の大学入学共通テストの本試験を受験できない方も見込まれることと思います。そうした皆さんも、</a:t>
            </a:r>
            <a:r>
              <a:rPr altLang="ja-JP" dirty="0" kumimoji="1" lang="en-US" sz="1814" u="sng"/>
              <a:t>27</a:t>
            </a:r>
            <a:r>
              <a:rPr altLang="en-US" dirty="0" kumimoji="1" lang="ja-JP" sz="1814" u="sng"/>
              <a:t>日（土）、</a:t>
            </a:r>
            <a:r>
              <a:rPr altLang="ja-JP" dirty="0" kumimoji="1" lang="en-US" sz="1814" u="sng"/>
              <a:t>28</a:t>
            </a:r>
            <a:r>
              <a:rPr altLang="en-US" dirty="0" kumimoji="1" lang="ja-JP" sz="1814" u="sng"/>
              <a:t>日（日）追試験を受験可能となるよう、特例措置を講ずる</a:t>
            </a:r>
            <a:r>
              <a:rPr altLang="en-US" dirty="0" kumimoji="1" lang="ja-JP" sz="1814"/>
              <a:t>とともに、</a:t>
            </a:r>
            <a:r>
              <a:rPr altLang="en-US" dirty="0" kumimoji="1" lang="ja-JP" sz="1814" u="sng"/>
              <a:t>被災した方々が受験しやすいよう、被災地の大学等と連携し、追試験会場を設置する予定</a:t>
            </a:r>
            <a:r>
              <a:rPr altLang="en-US" dirty="0" kumimoji="1" lang="ja-JP" sz="1814"/>
              <a:t>です。</a:t>
            </a:r>
          </a:p>
          <a:p>
            <a:endParaRPr altLang="en-US" dirty="0" kumimoji="1" lang="ja-JP" sz="1814"/>
          </a:p>
          <a:p>
            <a:r>
              <a:rPr altLang="en-US" dirty="0" kumimoji="1" lang="ja-JP" sz="1814"/>
              <a:t>　今後、試験の実施に関する情報、追受験申請方法など具体的な情報を文部科学省、大学入試センターのホームページ等から発信しますので、受験生及び保護者の方々におかれては情報にご留意ください。</a:t>
            </a:r>
          </a:p>
          <a:p>
            <a:endParaRPr altLang="en-US" dirty="0" kumimoji="1" lang="ja-JP" sz="1814"/>
          </a:p>
          <a:p>
            <a:r>
              <a:rPr altLang="en-US" dirty="0" kumimoji="1" lang="ja-JP" sz="1814"/>
              <a:t>　受験生及び保護者の方々におかれては、不安を抱えている方もいるかと思いますが、受験生の皆さんが入学試験においてその力を十分に発揮できるように、文部科学省としても引き続き努めてまいります。</a:t>
            </a:r>
          </a:p>
          <a:p>
            <a:pPr algn="r"/>
            <a:endParaRPr altLang="ja-JP" dirty="0" kumimoji="1" lang="en-US" sz="1814"/>
          </a:p>
          <a:p>
            <a:pPr algn="r"/>
            <a:r>
              <a:rPr altLang="en-US" dirty="0" kumimoji="1" lang="ja-JP" sz="1814"/>
              <a:t>　文部科学大臣　盛山　正仁</a:t>
            </a:r>
          </a:p>
        </p:txBody>
      </p:sp>
      <p:sp>
        <p:nvSpPr>
          <p:cNvPr id="5" name="正方形/長方形 4">
            <a:extLst>
              <a:ext uri="{FF2B5EF4-FFF2-40B4-BE49-F238E27FC236}">
                <a16:creationId xmlns:a16="http://schemas.microsoft.com/office/drawing/2014/main" id="{6EA9A47F-1EA3-D4D6-102C-56B6967F7B40}"/>
              </a:ext>
            </a:extLst>
          </p:cNvPr>
          <p:cNvSpPr/>
          <p:nvPr/>
        </p:nvSpPr>
        <p:spPr>
          <a:xfrm>
            <a:off x="104907" y="31497"/>
            <a:ext cx="9696187" cy="762388"/>
          </a:xfrm>
          <a:prstGeom prst="rect">
            <a:avLst/>
          </a:prstGeom>
        </p:spPr>
        <p:txBody>
          <a:bodyPr wrap="square">
            <a:spAutoFit/>
          </a:bodyPr>
          <a:lstStyle/>
          <a:p>
            <a:pPr algn="ctr" defTabSz="450777" eaLnBrk="0" fontAlgn="base" hangingPunct="0">
              <a:spcBef>
                <a:spcPct val="0"/>
              </a:spcBef>
              <a:spcAft>
                <a:spcPct val="0"/>
              </a:spcAft>
              <a:defRPr/>
            </a:pPr>
            <a:r>
              <a:rPr altLang="en-US" b="1" dirty="0" kumimoji="1" lang="ja-JP" sz="2540">
                <a:solidFill>
                  <a:srgbClr val="003366"/>
                </a:solidFill>
                <a:latin charset="-128" panose="020B0604030504040204" pitchFamily="50" typeface="メイリオ"/>
                <a:ea charset="-128" panose="020B0604030504040204" pitchFamily="50" typeface="メイリオ"/>
                <a:cs charset="-128" panose="020B0604030504040204" pitchFamily="50" typeface="Meiryo UI"/>
              </a:rPr>
              <a:t>文部科学大臣メッセージ</a:t>
            </a:r>
          </a:p>
          <a:p>
            <a:pPr algn="ctr" defTabSz="450777" eaLnBrk="0" fontAlgn="base" hangingPunct="0">
              <a:spcBef>
                <a:spcPct val="0"/>
              </a:spcBef>
              <a:spcAft>
                <a:spcPct val="0"/>
              </a:spcAft>
              <a:defRPr/>
            </a:pPr>
            <a:r>
              <a:rPr altLang="en-US" b="1" dirty="0" kumimoji="1" lang="ja-JP" sz="1814">
                <a:solidFill>
                  <a:srgbClr val="003366"/>
                </a:solidFill>
                <a:latin charset="-128" panose="020B0604030504040204" pitchFamily="50" typeface="メイリオ"/>
                <a:ea charset="-128" panose="020B0604030504040204" pitchFamily="50" typeface="メイリオ"/>
                <a:cs charset="-128" panose="020B0604030504040204" pitchFamily="50" typeface="Meiryo UI"/>
              </a:rPr>
              <a:t>（令和６年能登半島地震の影響を踏まえた大学入学共通テストの実施について）</a:t>
            </a:r>
          </a:p>
        </p:txBody>
      </p:sp>
      <p:cxnSp>
        <p:nvCxnSpPr>
          <p:cNvPr id="6" name="直線コネクタ 5">
            <a:extLst>
              <a:ext uri="{FF2B5EF4-FFF2-40B4-BE49-F238E27FC236}">
                <a16:creationId xmlns:a16="http://schemas.microsoft.com/office/drawing/2014/main" id="{554EBCDD-81CD-21D3-302C-57C60F4688A0}"/>
              </a:ext>
            </a:extLst>
          </p:cNvPr>
          <p:cNvCxnSpPr>
            <a:cxnSpLocks/>
          </p:cNvCxnSpPr>
          <p:nvPr/>
        </p:nvCxnSpPr>
        <p:spPr>
          <a:xfrm>
            <a:off x="114610" y="785362"/>
            <a:ext cx="9699419" cy="0"/>
          </a:xfrm>
          <a:prstGeom prst="line">
            <a:avLst/>
          </a:prstGeom>
          <a:ln algn="ctr" cap="flat" cmpd="sng" w="28575">
            <a:solidFill>
              <a:srgbClr val="003366"/>
            </a:solidFill>
            <a:prstDash val="solid"/>
            <a:round/>
            <a:headEnd len="med" type="none" w="med"/>
            <a:tailEnd len="med" type="none" w="med"/>
          </a:ln>
        </p:spPr>
        <p:style>
          <a:lnRef idx="0">
            <a:scrgbClr b="0" g="0" r="0"/>
          </a:lnRef>
          <a:fillRef idx="0">
            <a:scrgbClr b="0" g="0" r="0"/>
          </a:fillRef>
          <a:effectRef idx="0">
            <a:scrgbClr b="0" g="0" r="0"/>
          </a:effectRef>
          <a:fontRef idx="minor">
            <a:schemeClr val="tx1"/>
          </a:fontRef>
        </p:style>
      </p:cxnSp>
      <p:sp>
        <p:nvSpPr>
          <p:cNvPr id="2" name="スライド番号プレースホルダー 5">
            <a:extLst>
              <a:ext uri="{FF2B5EF4-FFF2-40B4-BE49-F238E27FC236}">
                <a16:creationId xmlns:a16="http://schemas.microsoft.com/office/drawing/2014/main" id="{E9D97F50-C7E0-4B4B-4A67-21E5E5A09C2A}"/>
              </a:ext>
            </a:extLst>
          </p:cNvPr>
          <p:cNvSpPr txBox="1">
            <a:spLocks/>
          </p:cNvSpPr>
          <p:nvPr/>
        </p:nvSpPr>
        <p:spPr>
          <a:xfrm>
            <a:off x="9574844" y="6501459"/>
            <a:ext cx="452500" cy="365125"/>
          </a:xfrm>
          <a:prstGeom prst="rect">
            <a:avLst/>
          </a:prstGeom>
        </p:spPr>
        <p:txBody>
          <a:bodyPr/>
          <a:ls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sz="1200"/>
              <a:pPr/>
              <a:t>14</a:t>
            </a:fld>
            <a:endParaRPr altLang="en-US" dirty="0" kumimoji="1" lang="ja-JP"/>
          </a:p>
        </p:txBody>
      </p:sp>
    </p:spTree>
    <p:extLst>
      <p:ext uri="{BB962C8B-B14F-4D97-AF65-F5344CB8AC3E}">
        <p14:creationId xmlns:p14="http://schemas.microsoft.com/office/powerpoint/2010/main" val="2074779319"/>
      </p:ext>
    </p:extLst>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8F1C24B7-C65C-4D16-A708-67788EE6E397}"/>
              </a:ext>
            </a:extLst>
          </p:cNvPr>
          <p:cNvSpPr txBox="1"/>
          <p:nvPr/>
        </p:nvSpPr>
        <p:spPr>
          <a:xfrm>
            <a:off x="0" y="20870"/>
            <a:ext cx="9906000" cy="52832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1" bIns="0" lIns="0" rIns="0" rtlCol="0" tIns="36000" wrap="square">
            <a:noAutofit/>
          </a:bodyPr>
          <a:lstStyle/>
          <a:p>
            <a:pPr algn="ctr" defTabSz="871545" eaLnBrk="1" fontAlgn="auto" hangingPunct="1" indent="0" latinLnBrk="0" lvl="0" marL="0" marR="0" rtl="0">
              <a:lnSpc>
                <a:spcPct val="100000"/>
              </a:lnSpc>
              <a:spcBef>
                <a:spcPts val="0"/>
              </a:spcBef>
              <a:spcAft>
                <a:spcPts val="0"/>
              </a:spcAft>
              <a:buClrTx/>
              <a:buSzTx/>
              <a:buFontTx/>
              <a:buNone/>
              <a:tabLst/>
              <a:defRPr/>
            </a:pPr>
            <a:r>
              <a:rPr altLang="en-US" b="1" baseline="0" cap="none" dirty="0" i="0" kern="100" kumimoji="0" lang="ja-JP" noProof="0" normalizeH="0" spc="0" strike="noStrike" sz="1600" u="none">
                <a:ln>
                  <a:noFill/>
                </a:ln>
                <a:solidFill>
                  <a:prstClr val="white"/>
                </a:solidFill>
                <a:effectLst/>
                <a:uLnTx/>
                <a:uFillTx/>
                <a:latin charset="-128" panose="020B0604030504040204" pitchFamily="50" typeface="メイリオ"/>
                <a:ea charset="-128" panose="020B0604030504040204" pitchFamily="50" typeface="メイリオ"/>
                <a:cs charset="0" panose="02020603050405020304" pitchFamily="18" typeface="Times New Roman"/>
              </a:rPr>
              <a:t>令和</a:t>
            </a:r>
            <a:r>
              <a:rPr altLang="en-US" b="1" dirty="0" kern="100" lang="ja-JP" sz="1600">
                <a:solidFill>
                  <a:prstClr val="white"/>
                </a:solidFill>
                <a:latin charset="-128" panose="020B0604030504040204" pitchFamily="50" typeface="メイリオ"/>
                <a:ea charset="-128" panose="020B0604030504040204" pitchFamily="50" typeface="メイリオ"/>
                <a:cs charset="0" panose="02020603050405020304" pitchFamily="18" typeface="Times New Roman"/>
              </a:rPr>
              <a:t>６年能登半島地震の発生に伴う令和６年度入学者選抜における対応について</a:t>
            </a:r>
            <a:r>
              <a:rPr altLang="ja-JP" b="1" dirty="0" kern="100" lang="en-US" sz="1600">
                <a:solidFill>
                  <a:prstClr val="white"/>
                </a:solidFill>
                <a:latin charset="-128" panose="020B0604030504040204" pitchFamily="50" typeface="メイリオ"/>
                <a:ea charset="-128" panose="020B0604030504040204" pitchFamily="50" typeface="メイリオ"/>
                <a:cs charset="0" panose="02020603050405020304" pitchFamily="18" typeface="Times New Roman"/>
              </a:rPr>
              <a:t>(</a:t>
            </a:r>
            <a:r>
              <a:rPr altLang="en-US" b="1" dirty="0" kern="100" lang="ja-JP" sz="1600">
                <a:solidFill>
                  <a:prstClr val="white"/>
                </a:solidFill>
                <a:latin charset="-128" panose="020B0604030504040204" pitchFamily="50" typeface="メイリオ"/>
                <a:ea charset="-128" panose="020B0604030504040204" pitchFamily="50" typeface="メイリオ"/>
                <a:cs charset="0" panose="02020603050405020304" pitchFamily="18" typeface="Times New Roman"/>
              </a:rPr>
              <a:t>通知</a:t>
            </a:r>
            <a:r>
              <a:rPr altLang="ja-JP" b="1" dirty="0" kern="100" lang="en-US" sz="1600">
                <a:solidFill>
                  <a:prstClr val="white"/>
                </a:solidFill>
                <a:latin charset="-128" panose="020B0604030504040204" pitchFamily="50" typeface="メイリオ"/>
                <a:ea charset="-128" panose="020B0604030504040204" pitchFamily="50" typeface="メイリオ"/>
                <a:cs charset="0" panose="02020603050405020304" pitchFamily="18" typeface="Times New Roman"/>
              </a:rPr>
              <a:t>)</a:t>
            </a:r>
            <a:endParaRPr altLang="ja-JP" b="1" baseline="0" cap="none" dirty="0" i="0" kern="100" kumimoji="0" lang="en-US" noProof="0" normalizeH="0" spc="0" strike="noStrike" sz="1600" u="none">
              <a:ln>
                <a:noFill/>
              </a:ln>
              <a:solidFill>
                <a:prstClr val="white"/>
              </a:solidFill>
              <a:effectLst/>
              <a:uLnTx/>
              <a:uFillTx/>
              <a:latin charset="-128" panose="020B0604030504040204" pitchFamily="50" typeface="メイリオ"/>
              <a:ea charset="-128" panose="020B0604030504040204" pitchFamily="50" typeface="メイリオ"/>
              <a:cs charset="0" panose="02020603050405020304" pitchFamily="18" typeface="Times New Roman"/>
            </a:endParaRPr>
          </a:p>
          <a:p>
            <a:pPr algn="ctr" defTabSz="871545"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1200" kumimoji="0" lang="ja-JP" noProof="0" normalizeH="0" spc="0" strike="noStrike" sz="1400" u="none">
                <a:ln>
                  <a:noFill/>
                </a:ln>
                <a:solidFill>
                  <a:prstClr val="white"/>
                </a:solidFill>
                <a:effectLst/>
                <a:uLnTx/>
                <a:uFillTx/>
                <a:latin charset="-128" panose="020B0604030504040204" pitchFamily="50" typeface="メイリオ"/>
                <a:ea charset="-128" panose="020B0604030504040204" pitchFamily="50" typeface="メイリオ"/>
                <a:cs typeface="+mn-cs"/>
              </a:rPr>
              <a:t>（令和６年</a:t>
            </a:r>
            <a:r>
              <a:rPr altLang="en-US" dirty="0" lang="ja-JP" sz="1400">
                <a:solidFill>
                  <a:prstClr val="white"/>
                </a:solidFill>
                <a:latin charset="-128" panose="020B0604030504040204" pitchFamily="50" typeface="メイリオ"/>
                <a:ea charset="-128" panose="020B0604030504040204" pitchFamily="50" typeface="メイリオ"/>
              </a:rPr>
              <a:t>１</a:t>
            </a:r>
            <a:r>
              <a:rPr altLang="en-US" b="0" baseline="0" cap="none" dirty="0" i="0" kern="1200" kumimoji="0" lang="ja-JP" noProof="0" normalizeH="0" spc="0" strike="noStrike" sz="1400" u="none">
                <a:ln>
                  <a:noFill/>
                </a:ln>
                <a:solidFill>
                  <a:prstClr val="white"/>
                </a:solidFill>
                <a:effectLst/>
                <a:uLnTx/>
                <a:uFillTx/>
                <a:latin charset="-128" panose="020B0604030504040204" pitchFamily="50" typeface="メイリオ"/>
                <a:ea charset="-128" panose="020B0604030504040204" pitchFamily="50" typeface="メイリオ"/>
                <a:cs typeface="+mn-cs"/>
              </a:rPr>
              <a:t>月</a:t>
            </a:r>
            <a:r>
              <a:rPr altLang="en-US" dirty="0" lang="ja-JP" noProof="0" sz="1400">
                <a:solidFill>
                  <a:prstClr val="white"/>
                </a:solidFill>
                <a:latin charset="-128" panose="020B0604030504040204" pitchFamily="50" typeface="メイリオ"/>
                <a:ea charset="-128" panose="020B0604030504040204" pitchFamily="50" typeface="メイリオ"/>
              </a:rPr>
              <a:t>５</a:t>
            </a:r>
            <a:r>
              <a:rPr altLang="en-US" b="0" baseline="0" cap="none" dirty="0" i="0" kern="1200" kumimoji="0" lang="ja-JP" noProof="0" normalizeH="0" spc="0" strike="noStrike" sz="1400" u="none">
                <a:ln>
                  <a:noFill/>
                </a:ln>
                <a:solidFill>
                  <a:prstClr val="white"/>
                </a:solidFill>
                <a:effectLst/>
                <a:uLnTx/>
                <a:uFillTx/>
                <a:latin charset="-128" panose="020B0604030504040204" pitchFamily="50" typeface="メイリオ"/>
                <a:ea charset="-128" panose="020B0604030504040204" pitchFamily="50" typeface="メイリオ"/>
                <a:cs typeface="+mn-cs"/>
              </a:rPr>
              <a:t>日付</a:t>
            </a:r>
            <a:r>
              <a:rPr altLang="en-US" dirty="0" lang="ja-JP" sz="1400">
                <a:solidFill>
                  <a:prstClr val="white"/>
                </a:solidFill>
                <a:latin charset="-128" panose="020B0604030504040204" pitchFamily="50" typeface="メイリオ"/>
                <a:ea charset="-128" panose="020B0604030504040204" pitchFamily="50" typeface="メイリオ"/>
              </a:rPr>
              <a:t>５</a:t>
            </a:r>
            <a:r>
              <a:rPr altLang="en-US" b="0" baseline="0" cap="none" dirty="0" i="0" kern="1200" kumimoji="0" lang="ja-JP" noProof="0" normalizeH="0" spc="0" strike="noStrike" sz="1400" u="none">
                <a:ln>
                  <a:noFill/>
                </a:ln>
                <a:solidFill>
                  <a:prstClr val="white"/>
                </a:solidFill>
                <a:effectLst/>
                <a:uLnTx/>
                <a:uFillTx/>
                <a:latin charset="-128" panose="020B0604030504040204" pitchFamily="50" typeface="メイリオ"/>
                <a:ea charset="-128" panose="020B0604030504040204" pitchFamily="50" typeface="メイリオ"/>
                <a:cs typeface="+mn-cs"/>
              </a:rPr>
              <a:t>文科高第</a:t>
            </a:r>
            <a:r>
              <a:rPr altLang="ja-JP" b="0" baseline="0" cap="none" dirty="0" i="0" kern="1200" kumimoji="0" lang="en-US" noProof="0" normalizeH="0" spc="0" strike="noStrike" sz="1400" u="none">
                <a:ln>
                  <a:noFill/>
                </a:ln>
                <a:solidFill>
                  <a:prstClr val="white"/>
                </a:solidFill>
                <a:effectLst/>
                <a:uLnTx/>
                <a:uFillTx/>
                <a:latin charset="-128" panose="020B0604030504040204" pitchFamily="50" typeface="メイリオ"/>
                <a:ea charset="-128" panose="020B0604030504040204" pitchFamily="50" typeface="メイリオ"/>
                <a:cs typeface="+mn-cs"/>
              </a:rPr>
              <a:t>1524</a:t>
            </a:r>
            <a:r>
              <a:rPr altLang="en-US" b="0" baseline="0" cap="none" dirty="0" i="0" kern="1200" kumimoji="0" lang="ja-JP" noProof="0" normalizeH="0" spc="0" strike="noStrike" sz="1400" u="none">
                <a:ln>
                  <a:noFill/>
                </a:ln>
                <a:solidFill>
                  <a:prstClr val="white"/>
                </a:solidFill>
                <a:effectLst/>
                <a:uLnTx/>
                <a:uFillTx/>
                <a:latin charset="-128" panose="020B0604030504040204" pitchFamily="50" typeface="メイリオ"/>
                <a:ea charset="-128" panose="020B0604030504040204" pitchFamily="50" typeface="メイリオ"/>
                <a:cs typeface="+mn-cs"/>
              </a:rPr>
              <a:t>号 文部科学省高等教育局長通知）</a:t>
            </a:r>
            <a:endParaRPr altLang="ja-JP" b="0" baseline="0" cap="none" dirty="0" i="0" kern="100" kumimoji="0" lang="ja-JP" noProof="0" normalizeH="0" spc="0" strike="noStrike" sz="1400" u="none">
              <a:ln>
                <a:noFill/>
              </a:ln>
              <a:solidFill>
                <a:prstClr val="white"/>
              </a:solidFill>
              <a:effectLst/>
              <a:uLnTx/>
              <a:uFillTx/>
              <a:latin charset="-128" panose="020B0604030504040204" pitchFamily="50" typeface="メイリオ"/>
              <a:ea charset="-128" panose="020B0604030504040204" pitchFamily="50" typeface="メイリオ"/>
              <a:cs charset="0" panose="02020603050405020304" pitchFamily="18" typeface="Times New Roman"/>
            </a:endParaRPr>
          </a:p>
        </p:txBody>
      </p:sp>
      <p:sp>
        <p:nvSpPr>
          <p:cNvPr id="2" name="テキスト ボックス 1">
            <a:extLst>
              <a:ext uri="{FF2B5EF4-FFF2-40B4-BE49-F238E27FC236}">
                <a16:creationId xmlns:a16="http://schemas.microsoft.com/office/drawing/2014/main" id="{805EFA66-4B57-7516-8531-D42583638FEC}"/>
              </a:ext>
            </a:extLst>
          </p:cNvPr>
          <p:cNvSpPr txBox="1"/>
          <p:nvPr/>
        </p:nvSpPr>
        <p:spPr>
          <a:xfrm>
            <a:off x="218474" y="584684"/>
            <a:ext cx="9469052" cy="5970865"/>
          </a:xfrm>
          <a:prstGeom prst="rect">
            <a:avLst/>
          </a:prstGeom>
          <a:noFill/>
        </p:spPr>
        <p:txBody>
          <a:bodyPr rtlCol="0" wrap="square">
            <a:spAutoFit/>
          </a:bodyPr>
          <a:lstStyle/>
          <a:p>
            <a:r>
              <a:rPr altLang="en-US" dirty="0" lang="ja-JP" sz="1400">
                <a:latin typeface="+mj-ea"/>
                <a:ea typeface="+mj-ea"/>
              </a:rPr>
              <a:t>　</a:t>
            </a:r>
            <a:r>
              <a:rPr altLang="en-US" dirty="0" lang="ja-JP" sz="1600">
                <a:latin typeface="+mj-ea"/>
                <a:ea typeface="+mj-ea"/>
              </a:rPr>
              <a:t>各大学におかれては、令和６年能登半島地震の発生により被災した受験生に最大限配慮し、出願手続きや受験機会の確保等について、特に下記の事項に関し、各大学の実情に応じて柔軟な措置を講じていただくとともに、当該措置について受験生等に広く情報提供を行うようお願いいたします。</a:t>
            </a:r>
            <a:endParaRPr altLang="ja-JP" dirty="0" lang="en-US" sz="1600">
              <a:latin typeface="+mj-ea"/>
              <a:ea typeface="+mj-ea"/>
            </a:endParaRPr>
          </a:p>
          <a:p>
            <a:endParaRPr altLang="ja-JP" dirty="0" lang="en-US" sz="700">
              <a:latin typeface="+mj-ea"/>
              <a:ea typeface="+mj-ea"/>
            </a:endParaRPr>
          </a:p>
          <a:p>
            <a:pPr algn="ctr"/>
            <a:r>
              <a:rPr altLang="en-US" dirty="0" lang="ja-JP" sz="1600">
                <a:latin typeface="+mj-ea"/>
                <a:ea typeface="+mj-ea"/>
              </a:rPr>
              <a:t>記 </a:t>
            </a:r>
            <a:endParaRPr altLang="ja-JP" dirty="0" lang="en-US" sz="1600">
              <a:latin typeface="+mj-ea"/>
              <a:ea typeface="+mj-ea"/>
            </a:endParaRPr>
          </a:p>
          <a:p>
            <a:pPr algn="ctr"/>
            <a:endParaRPr altLang="ja-JP" dirty="0" lang="en-US" sz="600">
              <a:latin typeface="+mj-ea"/>
              <a:ea typeface="+mj-ea"/>
            </a:endParaRPr>
          </a:p>
          <a:p>
            <a:r>
              <a:rPr altLang="en-US" dirty="0" lang="ja-JP" sz="1600">
                <a:latin typeface="+mj-ea"/>
                <a:ea typeface="+mj-ea"/>
              </a:rPr>
              <a:t>１．出願手続き等について </a:t>
            </a:r>
            <a:endParaRPr altLang="ja-JP" dirty="0" lang="en-US" sz="1600">
              <a:latin typeface="+mj-ea"/>
              <a:ea typeface="+mj-ea"/>
            </a:endParaRPr>
          </a:p>
          <a:p>
            <a:r>
              <a:rPr altLang="en-US" dirty="0" lang="ja-JP" sz="1600">
                <a:latin typeface="+mj-ea"/>
                <a:ea typeface="+mj-ea"/>
              </a:rPr>
              <a:t>　（１）被災した受験生の中には、例えば、①あらかじめ定められた期間に出願できない者、②被災により出願　</a:t>
            </a:r>
            <a:endParaRPr altLang="ja-JP" dirty="0" lang="en-US" sz="1600">
              <a:latin typeface="+mj-ea"/>
              <a:ea typeface="+mj-ea"/>
            </a:endParaRPr>
          </a:p>
          <a:p>
            <a:r>
              <a:rPr altLang="en-US" dirty="0" lang="ja-JP" sz="1600">
                <a:latin typeface="+mj-ea"/>
                <a:ea typeface="+mj-ea"/>
              </a:rPr>
              <a:t>　　書類や受験票を焼失等した者、③志願する大学の出願書類を入手できない又は通信環境が復旧せずイン　　</a:t>
            </a:r>
            <a:endParaRPr altLang="ja-JP" dirty="0" lang="en-US" sz="1600">
              <a:latin typeface="+mj-ea"/>
              <a:ea typeface="+mj-ea"/>
            </a:endParaRPr>
          </a:p>
          <a:p>
            <a:r>
              <a:rPr altLang="en-US" dirty="0" lang="ja-JP" sz="1600">
                <a:latin typeface="+mj-ea"/>
                <a:ea typeface="+mj-ea"/>
              </a:rPr>
              <a:t>　　ターネットによる出願が困難となる者が含まれることが想定される。各大学においては、被災した受験生に</a:t>
            </a:r>
            <a:endParaRPr altLang="ja-JP" dirty="0" lang="en-US" sz="1600">
              <a:latin typeface="+mj-ea"/>
              <a:ea typeface="+mj-ea"/>
            </a:endParaRPr>
          </a:p>
          <a:p>
            <a:r>
              <a:rPr altLang="en-US" dirty="0" lang="ja-JP" sz="1600">
                <a:latin typeface="+mj-ea"/>
                <a:ea typeface="+mj-ea"/>
              </a:rPr>
              <a:t>　　対する出願手続きについて、出願期間の延長、出願方法や受験当日の手続きの弾力化など柔軟に対応す</a:t>
            </a:r>
            <a:endParaRPr altLang="ja-JP" dirty="0" lang="en-US" sz="1600">
              <a:latin typeface="+mj-ea"/>
              <a:ea typeface="+mj-ea"/>
            </a:endParaRPr>
          </a:p>
          <a:p>
            <a:r>
              <a:rPr altLang="en-US" dirty="0" lang="ja-JP" sz="1600">
                <a:latin typeface="+mj-ea"/>
                <a:ea typeface="+mj-ea"/>
              </a:rPr>
              <a:t>　　ること。</a:t>
            </a:r>
            <a:endParaRPr altLang="ja-JP" dirty="0" lang="en-US" sz="1600">
              <a:latin typeface="+mj-ea"/>
              <a:ea typeface="+mj-ea"/>
            </a:endParaRPr>
          </a:p>
          <a:p>
            <a:r>
              <a:rPr altLang="en-US" dirty="0" lang="ja-JP" sz="1600">
                <a:latin typeface="+mj-ea"/>
                <a:ea typeface="+mj-ea"/>
              </a:rPr>
              <a:t>　（２）特に、出身高等学校等の被災の状況によっては、当該高等学校等が調査書や卒業証明書等を発行で</a:t>
            </a:r>
            <a:endParaRPr altLang="ja-JP" dirty="0" lang="en-US" sz="1600">
              <a:latin typeface="+mj-ea"/>
              <a:ea typeface="+mj-ea"/>
            </a:endParaRPr>
          </a:p>
          <a:p>
            <a:r>
              <a:rPr altLang="en-US" dirty="0" lang="ja-JP" sz="1600">
                <a:latin typeface="+mj-ea"/>
                <a:ea typeface="+mj-ea"/>
              </a:rPr>
              <a:t>　　きない可能性や被災した受験生が調査書や卒業証明書等、高校卒業程度認定試験の合格証明書等の書</a:t>
            </a:r>
            <a:endParaRPr altLang="ja-JP" dirty="0" lang="en-US" sz="1600">
              <a:latin typeface="+mj-ea"/>
              <a:ea typeface="+mj-ea"/>
            </a:endParaRPr>
          </a:p>
          <a:p>
            <a:r>
              <a:rPr altLang="en-US" dirty="0" lang="ja-JP" sz="1600">
                <a:latin typeface="+mj-ea"/>
                <a:ea typeface="+mj-ea"/>
              </a:rPr>
              <a:t>　　類を入手できない可能性が想定される。このため、出願書類については事後的に提出させるなど柔軟に対</a:t>
            </a:r>
            <a:endParaRPr altLang="ja-JP" dirty="0" lang="en-US" sz="1600">
              <a:latin typeface="+mj-ea"/>
              <a:ea typeface="+mj-ea"/>
            </a:endParaRPr>
          </a:p>
          <a:p>
            <a:r>
              <a:rPr altLang="en-US" dirty="0" lang="ja-JP" sz="1600">
                <a:latin typeface="+mj-ea"/>
                <a:ea typeface="+mj-ea"/>
              </a:rPr>
              <a:t>　　応すること。 </a:t>
            </a:r>
            <a:endParaRPr altLang="ja-JP" dirty="0" lang="en-US" sz="1600">
              <a:latin typeface="+mj-ea"/>
              <a:ea typeface="+mj-ea"/>
            </a:endParaRPr>
          </a:p>
          <a:p>
            <a:r>
              <a:rPr altLang="en-US" dirty="0" lang="ja-JP" sz="1600">
                <a:latin typeface="+mj-ea"/>
                <a:ea typeface="+mj-ea"/>
              </a:rPr>
              <a:t>　（３）被災した受験生に対する入学検定料の納入期限の延長や、入学検定料の減免について検討すること。</a:t>
            </a:r>
            <a:endParaRPr altLang="ja-JP" dirty="0" lang="en-US" sz="1600">
              <a:latin typeface="+mj-ea"/>
              <a:ea typeface="+mj-ea"/>
            </a:endParaRPr>
          </a:p>
          <a:p>
            <a:endParaRPr altLang="ja-JP" dirty="0" lang="en-US" sz="1600">
              <a:latin typeface="+mj-ea"/>
              <a:ea typeface="+mj-ea"/>
            </a:endParaRPr>
          </a:p>
          <a:p>
            <a:r>
              <a:rPr altLang="en-US" dirty="0" lang="ja-JP" sz="1600">
                <a:latin typeface="+mj-ea"/>
                <a:ea typeface="+mj-ea"/>
              </a:rPr>
              <a:t> ２．受験日程について </a:t>
            </a:r>
            <a:endParaRPr altLang="ja-JP" dirty="0" lang="en-US" sz="1600">
              <a:latin typeface="+mj-ea"/>
              <a:ea typeface="+mj-ea"/>
            </a:endParaRPr>
          </a:p>
          <a:p>
            <a:r>
              <a:rPr altLang="ja-JP" dirty="0" lang="en-US" sz="1600">
                <a:latin typeface="+mj-ea"/>
                <a:ea typeface="+mj-ea"/>
              </a:rPr>
              <a:t>   </a:t>
            </a:r>
            <a:r>
              <a:rPr altLang="en-US" dirty="0" lang="ja-JP" sz="1600">
                <a:latin typeface="+mj-ea"/>
                <a:ea typeface="+mj-ea"/>
              </a:rPr>
              <a:t>被災した受験生の受験機会を確保するため、各大学の実情に応じて別日程での受験へ振り替えるなど柔軟　</a:t>
            </a:r>
            <a:endParaRPr altLang="ja-JP" dirty="0" lang="en-US" sz="1600">
              <a:latin typeface="+mj-ea"/>
              <a:ea typeface="+mj-ea"/>
            </a:endParaRPr>
          </a:p>
          <a:p>
            <a:r>
              <a:rPr altLang="en-US" dirty="0" lang="ja-JP" sz="1600">
                <a:latin typeface="+mj-ea"/>
                <a:ea typeface="+mj-ea"/>
              </a:rPr>
              <a:t>な対応について検討すること。</a:t>
            </a:r>
            <a:endParaRPr altLang="ja-JP" dirty="0" lang="en-US" sz="1600">
              <a:latin typeface="+mj-ea"/>
              <a:ea typeface="+mj-ea"/>
            </a:endParaRPr>
          </a:p>
          <a:p>
            <a:endParaRPr altLang="ja-JP" dirty="0" lang="en-US" sz="1600">
              <a:latin typeface="+mj-ea"/>
              <a:ea typeface="+mj-ea"/>
            </a:endParaRPr>
          </a:p>
          <a:p>
            <a:r>
              <a:rPr altLang="en-US" dirty="0" lang="ja-JP" sz="1600">
                <a:latin typeface="+mj-ea"/>
                <a:ea typeface="+mj-ea"/>
              </a:rPr>
              <a:t> ３．その他</a:t>
            </a:r>
            <a:endParaRPr altLang="ja-JP" dirty="0" lang="en-US" sz="1600">
              <a:latin typeface="+mj-ea"/>
              <a:ea typeface="+mj-ea"/>
            </a:endParaRPr>
          </a:p>
          <a:p>
            <a:r>
              <a:rPr altLang="en-US" dirty="0" lang="ja-JP" sz="1600">
                <a:latin typeface="+mj-ea"/>
                <a:ea typeface="+mj-ea"/>
              </a:rPr>
              <a:t>　その他各大学の実情に応じて、入学手続き期間の延長、入学金・授業料等の納入期限の延長や減免など取り得る措置について検討すること。</a:t>
            </a:r>
            <a:endParaRPr altLang="en-US" dirty="0" kumimoji="1" lang="ja-JP" sz="1600">
              <a:latin typeface="+mj-ea"/>
              <a:ea typeface="+mj-ea"/>
            </a:endParaRPr>
          </a:p>
        </p:txBody>
      </p:sp>
      <p:sp>
        <p:nvSpPr>
          <p:cNvPr id="3" name="スライド番号プレースホルダー 2">
            <a:extLst>
              <a:ext uri="{FF2B5EF4-FFF2-40B4-BE49-F238E27FC236}">
                <a16:creationId xmlns:a16="http://schemas.microsoft.com/office/drawing/2014/main" id="{04CDF9DE-A621-2BD4-35C5-5D7FB18F47B0}"/>
              </a:ext>
            </a:extLst>
          </p:cNvPr>
          <p:cNvSpPr>
            <a:spLocks noGrp="1"/>
          </p:cNvSpPr>
          <p:nvPr>
            <p:ph idx="12" sz="quarter" type="sldNum"/>
          </p:nvPr>
        </p:nvSpPr>
        <p:spPr>
          <a:xfrm>
            <a:off x="7509284" y="6472924"/>
            <a:ext cx="2311350" cy="364206"/>
          </a:xfrm>
        </p:spPr>
        <p:txBody>
          <a:bodyPr/>
          <a:lstStyle/>
          <a:p>
            <a:pPr defTabSz="457200">
              <a:defRPr/>
            </a:pPr>
            <a:fld id="{973FA57C-AB59-4833-AF31-95C44D5249F2}" type="slidenum">
              <a:rPr altLang="en-US" kumimoji="0" lang="ja-JP" smtClean="0" sz="1400">
                <a:solidFill>
                  <a:prstClr val="black">
                    <a:tint val="75000"/>
                  </a:prstClr>
                </a:solidFill>
                <a:latin typeface="Calibri"/>
                <a:ea charset="-128" panose="020B0600070205080204" pitchFamily="50" typeface="ＭＳ Ｐゴシック"/>
              </a:rPr>
              <a:pPr defTabSz="457200">
                <a:defRPr/>
              </a:pPr>
              <a:t>15</a:t>
            </a:fld>
            <a:endParaRPr altLang="en-US" dirty="0" kumimoji="0" lang="ja-JP" sz="1400">
              <a:solidFill>
                <a:prstClr val="black">
                  <a:tint val="75000"/>
                </a:prstClr>
              </a:solidFill>
              <a:latin typeface="Calibri"/>
              <a:ea charset="-128" panose="020B0600070205080204" pitchFamily="50" typeface="ＭＳ Ｐゴシック"/>
            </a:endParaRPr>
          </a:p>
        </p:txBody>
      </p:sp>
    </p:spTree>
    <p:extLst>
      <p:ext uri="{BB962C8B-B14F-4D97-AF65-F5344CB8AC3E}">
        <p14:creationId xmlns:p14="http://schemas.microsoft.com/office/powerpoint/2010/main" val="3488190556"/>
      </p:ext>
    </p:extLst>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grpSp>
        <p:nvGrpSpPr>
          <p:cNvPr id="3" name="図形グループ 10">
            <a:extLst>
              <a:ext uri="{FF2B5EF4-FFF2-40B4-BE49-F238E27FC236}">
                <a16:creationId xmlns:a16="http://schemas.microsoft.com/office/drawing/2014/main" id="{BA9FCD97-1E84-FE59-ED74-A78B4BCB5171}"/>
              </a:ext>
            </a:extLst>
          </p:cNvPr>
          <p:cNvGrpSpPr>
            <a:grpSpLocks/>
          </p:cNvGrpSpPr>
          <p:nvPr/>
        </p:nvGrpSpPr>
        <p:grpSpPr bwMode="auto">
          <a:xfrm>
            <a:off x="7787" y="41712"/>
            <a:ext cx="9906000" cy="6858000"/>
            <a:chOff x="772319" y="419110"/>
            <a:chExt cx="9144000" cy="6858000"/>
          </a:xfrm>
        </p:grpSpPr>
        <p:sp>
          <p:nvSpPr>
            <p:cNvPr id="4" name="正方形/長方形 3">
              <a:extLst>
                <a:ext uri="{FF2B5EF4-FFF2-40B4-BE49-F238E27FC236}">
                  <a16:creationId xmlns:a16="http://schemas.microsoft.com/office/drawing/2014/main" id="{EE228A35-3445-A9D5-B9D8-3C17E63730C8}"/>
                </a:ext>
              </a:extLst>
            </p:cNvPr>
            <p:cNvSpPr/>
            <p:nvPr/>
          </p:nvSpPr>
          <p:spPr>
            <a:xfrm>
              <a:off x="772319" y="419110"/>
              <a:ext cx="9144000" cy="6858000"/>
            </a:xfrm>
            <a:prstGeom prst="rect">
              <a:avLst/>
            </a:prstGeom>
            <a:solidFill>
              <a:sysClr lastClr="FFFFFF" val="window"/>
            </a:solidFill>
            <a:ln algn="ctr" cap="flat" cmpd="sng" w="9525">
              <a:noFill/>
              <a:prstDash val="solid"/>
            </a:ln>
            <a:effectLst/>
          </p:spPr>
          <p:txBody>
            <a:bodyPr anchor="ctr"/>
            <a:lstStyle/>
            <a:p>
              <a:pPr algn="ctr" defTabSz="450578" eaLnBrk="1" fontAlgn="base" hangingPunct="1" indent="0" latinLnBrk="0" lvl="0" marL="0" marR="0">
                <a:lnSpc>
                  <a:spcPct val="100000"/>
                </a:lnSpc>
                <a:spcBef>
                  <a:spcPct val="0"/>
                </a:spcBef>
                <a:spcAft>
                  <a:spcPct val="0"/>
                </a:spcAft>
                <a:buClrTx/>
                <a:buSzTx/>
                <a:buFontTx/>
                <a:buNone/>
                <a:tabLst/>
                <a:defRPr/>
              </a:pPr>
              <a:endParaRPr altLang="en-US" b="0" baseline="0" cap="none" i="0" kern="0" kumimoji="1" lang="ja-JP" noProof="0" normalizeH="0" spc="0" strike="noStrike" sz="1632" u="none">
                <a:ln>
                  <a:noFill/>
                </a:ln>
                <a:solidFill>
                  <a:prstClr val="white"/>
                </a:solidFill>
                <a:effectLst/>
                <a:uLnTx/>
                <a:uFillTx/>
                <a:latin typeface="Calibri"/>
                <a:ea charset="-128" panose="020B0600070205080204" pitchFamily="50" typeface="ＭＳ Ｐゴシック"/>
                <a:cs typeface="+mn-cs"/>
              </a:endParaRPr>
            </a:p>
          </p:txBody>
        </p:sp>
        <p:pic>
          <p:nvPicPr>
            <p:cNvPr descr="sarcle.jpg" id="5" name="図 5">
              <a:extLst>
                <a:ext uri="{FF2B5EF4-FFF2-40B4-BE49-F238E27FC236}">
                  <a16:creationId xmlns:a16="http://schemas.microsoft.com/office/drawing/2014/main" id="{25C4FB09-F501-8528-54D0-A911878B5AD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2319" y="2751566"/>
              <a:ext cx="9144000" cy="4525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正方形/長方形 1">
            <a:extLst>
              <a:ext uri="{FF2B5EF4-FFF2-40B4-BE49-F238E27FC236}">
                <a16:creationId xmlns:a16="http://schemas.microsoft.com/office/drawing/2014/main" id="{003AAE93-8F96-4383-8E1D-F29BEB5EECE1}"/>
              </a:ext>
            </a:extLst>
          </p:cNvPr>
          <p:cNvSpPr/>
          <p:nvPr/>
        </p:nvSpPr>
        <p:spPr>
          <a:xfrm>
            <a:off x="-483604" y="188640"/>
            <a:ext cx="10441160" cy="6627648"/>
          </a:xfrm>
          <a:prstGeom prst="rect">
            <a:avLst/>
          </a:prstGeom>
        </p:spPr>
        <p:txBody>
          <a:bodyPr anchor="ctr" anchorCtr="1" bIns="0" lIns="0" rIns="0" tIns="0" wrap="square">
            <a:noAutofit/>
          </a:bodyPr>
          <a:lstStyle/>
          <a:p>
            <a:pPr defTabSz="871545">
              <a:lnSpc>
                <a:spcPts val="3774"/>
              </a:lnSpc>
              <a:defRPr/>
            </a:pPr>
            <a:r>
              <a:rPr altLang="en-US" b="1" dirty="0" kumimoji="1" lang="ja-JP" sz="3200">
                <a:latin typeface="Meiryo UI"/>
                <a:ea typeface="Meiryo UI"/>
              </a:rPr>
              <a:t>　　</a:t>
            </a:r>
            <a:r>
              <a:rPr altLang="en-US" b="1" dirty="0" kumimoji="1" lang="ja-JP" sz="3600">
                <a:latin typeface="Meiryo UI"/>
                <a:ea typeface="Meiryo UI"/>
              </a:rPr>
              <a:t>３</a:t>
            </a:r>
            <a:r>
              <a:rPr altLang="en-US" b="1" baseline="0" cap="none" dirty="0" i="0" kern="1200" kumimoji="1" lang="ja-JP" noProof="0" normalizeH="0" spc="0" strike="noStrike" sz="3600" u="none">
                <a:ln>
                  <a:noFill/>
                </a:ln>
                <a:effectLst/>
                <a:uLnTx/>
                <a:uFillTx/>
                <a:latin typeface="Meiryo UI"/>
                <a:ea typeface="Meiryo UI"/>
              </a:rPr>
              <a:t>．新学習指導要領に対応した</a:t>
            </a:r>
            <a:endParaRPr altLang="ja-JP" b="1" baseline="0" cap="none" dirty="0" i="0" kern="1200" kumimoji="1" lang="en-US" noProof="0" normalizeH="0" spc="0" strike="noStrike" sz="3600" u="none">
              <a:ln>
                <a:noFill/>
              </a:ln>
              <a:effectLst/>
              <a:uLnTx/>
              <a:uFillTx/>
              <a:latin typeface="Meiryo UI"/>
              <a:ea typeface="Meiryo UI"/>
            </a:endParaRPr>
          </a:p>
          <a:p>
            <a:pPr defTabSz="871545">
              <a:lnSpc>
                <a:spcPts val="3774"/>
              </a:lnSpc>
              <a:defRPr/>
            </a:pPr>
            <a:r>
              <a:rPr altLang="en-US" b="1" baseline="0" cap="none" dirty="0" i="0" kern="1200" kumimoji="1" lang="ja-JP" noProof="0" normalizeH="0" spc="0" strike="noStrike" sz="3600" u="none">
                <a:ln>
                  <a:noFill/>
                </a:ln>
                <a:effectLst/>
                <a:uLnTx/>
                <a:uFillTx/>
                <a:latin typeface="Meiryo UI"/>
                <a:ea typeface="Meiryo UI"/>
              </a:rPr>
              <a:t>　　　</a:t>
            </a:r>
            <a:r>
              <a:rPr altLang="en-US" b="1" dirty="0" kumimoji="1" lang="ja-JP" sz="3600">
                <a:latin typeface="Meiryo UI"/>
                <a:ea typeface="Meiryo UI"/>
              </a:rPr>
              <a:t>　  </a:t>
            </a:r>
            <a:r>
              <a:rPr altLang="en-US" b="1" baseline="0" cap="none" dirty="0" i="0" kern="1200" kumimoji="1" lang="ja-JP" noProof="0" normalizeH="0" spc="0" strike="noStrike" sz="3600" u="none">
                <a:ln>
                  <a:noFill/>
                </a:ln>
                <a:effectLst/>
                <a:uLnTx/>
                <a:uFillTx/>
                <a:latin typeface="Meiryo UI"/>
                <a:ea typeface="Meiryo UI"/>
              </a:rPr>
              <a:t>令和７年度大学入学者選抜について</a:t>
            </a:r>
            <a:r>
              <a:rPr altLang="en-US" b="1" dirty="0" kumimoji="1" lang="ja-JP" sz="3600">
                <a:latin typeface="Meiryo UI"/>
                <a:ea typeface="Meiryo UI"/>
              </a:rPr>
              <a:t> </a:t>
            </a:r>
            <a:endParaRPr altLang="ja-JP" b="1" baseline="0" cap="none" dirty="0" i="0" kern="1200" kumimoji="1" lang="en-US" noProof="0" normalizeH="0" spc="0" strike="noStrike" sz="3600" u="none">
              <a:ln>
                <a:noFill/>
              </a:ln>
              <a:effectLst/>
              <a:uLnTx/>
              <a:uFillTx/>
              <a:latin charset="-128" panose="020B0604030504040204" pitchFamily="50" typeface="Meiryo UI"/>
              <a:ea charset="-128" panose="020B0604030504040204" pitchFamily="50" typeface="Meiryo UI"/>
              <a:cs typeface="+mn-cs"/>
            </a:endParaRPr>
          </a:p>
        </p:txBody>
      </p:sp>
      <p:sp>
        <p:nvSpPr>
          <p:cNvPr id="6" name="スライド番号プレースホルダー 5">
            <a:extLst>
              <a:ext uri="{FF2B5EF4-FFF2-40B4-BE49-F238E27FC236}">
                <a16:creationId xmlns:a16="http://schemas.microsoft.com/office/drawing/2014/main" id="{C373EE63-289F-4B94-B8DB-BC56876A59CD}"/>
              </a:ext>
            </a:extLst>
          </p:cNvPr>
          <p:cNvSpPr>
            <a:spLocks noGrp="1"/>
          </p:cNvSpPr>
          <p:nvPr>
            <p:ph idx="12" sz="quarter" type="sldNum"/>
          </p:nvPr>
        </p:nvSpPr>
        <p:spPr/>
        <p:txBody>
          <a:bodyPr/>
          <a:lstStyle/>
          <a:p>
            <a:fld id="{973FA57C-AB59-4833-AF31-95C44D5249F2}" type="slidenum">
              <a:rPr altLang="en-US" kumimoji="1" lang="ja-JP" smtClean="0"/>
              <a:t>16</a:t>
            </a:fld>
            <a:endParaRPr altLang="en-US" dirty="0" kumimoji="1" lang="ja-JP"/>
          </a:p>
        </p:txBody>
      </p:sp>
    </p:spTree>
    <p:extLst>
      <p:ext uri="{BB962C8B-B14F-4D97-AF65-F5344CB8AC3E}">
        <p14:creationId xmlns:p14="http://schemas.microsoft.com/office/powerpoint/2010/main" val="2031819608"/>
      </p:ext>
    </p:extLst>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6" name="矢印: 五方向 38">
            <a:extLst>
              <a:ext uri="{FF2B5EF4-FFF2-40B4-BE49-F238E27FC236}">
                <a16:creationId xmlns:a16="http://schemas.microsoft.com/office/drawing/2014/main" id="{FFBA4DAB-0007-4A77-9FB6-9DE6901E052A}"/>
              </a:ext>
            </a:extLst>
          </p:cNvPr>
          <p:cNvSpPr/>
          <p:nvPr/>
        </p:nvSpPr>
        <p:spPr>
          <a:xfrm>
            <a:off x="120857" y="2166662"/>
            <a:ext cx="4397476" cy="2575716"/>
          </a:xfrm>
          <a:prstGeom prst="homePlate">
            <a:avLst>
              <a:gd fmla="val 0" name="adj"/>
            </a:avLst>
          </a:prstGeom>
          <a:gradFill flip="none" rotWithShape="1">
            <a:gsLst>
              <a:gs pos="80000">
                <a:srgbClr val="7591B4"/>
              </a:gs>
              <a:gs pos="0">
                <a:schemeClr val="tx2"/>
              </a:gs>
              <a:gs pos="95000">
                <a:schemeClr val="accent1">
                  <a:lumMod val="30000"/>
                  <a:lumOff val="70000"/>
                </a:scheme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anchor="ctr" rtlCol="0"/>
          <a:lstStyle/>
          <a:p>
            <a:pPr algn="ctr" defTabSz="455613" eaLnBrk="0" fontAlgn="base" hangingPunct="0" indent="0" latinLnBrk="0" lvl="0" marL="0" marR="0" rtl="0">
              <a:lnSpc>
                <a:spcPct val="100000"/>
              </a:lnSpc>
              <a:spcBef>
                <a:spcPct val="0"/>
              </a:spcBef>
              <a:spcAft>
                <a:spcPct val="0"/>
              </a:spcAft>
              <a:buClrTx/>
              <a:buSzTx/>
              <a:buFontTx/>
              <a:buNone/>
              <a:tabLst/>
              <a:defRPr/>
            </a:pPr>
            <a:endParaRPr altLang="en-US" b="0" baseline="0" cap="none" dirty="0" i="0" kern="1200" kumimoji="1" lang="ja-JP" noProof="0" normalizeH="0" spc="0" strike="noStrike" sz="18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2" name="タイトル 1"/>
          <p:cNvSpPr>
            <a:spLocks noGrp="1"/>
          </p:cNvSpPr>
          <p:nvPr>
            <p:ph type="title"/>
          </p:nvPr>
        </p:nvSpPr>
        <p:spPr>
          <a:solidFill>
            <a:srgbClr val="7030A0"/>
          </a:solidFill>
        </p:spPr>
        <p:txBody>
          <a:bodyPr/>
          <a:lstStyle/>
          <a:p>
            <a:r>
              <a:rPr altLang="en-US" dirty="0" lang="ja-JP">
                <a:solidFill>
                  <a:prstClr val="white"/>
                </a:solidFill>
              </a:rPr>
              <a:t>令和７年度大学入学者選抜の実施に向けたスケジュール</a:t>
            </a:r>
            <a:endParaRPr altLang="en-US" dirty="0" kumimoji="1" lang="ja-JP"/>
          </a:p>
        </p:txBody>
      </p:sp>
      <p:cxnSp>
        <p:nvCxnSpPr>
          <p:cNvPr id="5" name="直線コネクタ 4">
            <a:extLst>
              <a:ext uri="{FF2B5EF4-FFF2-40B4-BE49-F238E27FC236}">
                <a16:creationId xmlns:a16="http://schemas.microsoft.com/office/drawing/2014/main" id="{F87B9F21-088A-4D3F-98D7-36CC44AD5106}"/>
              </a:ext>
            </a:extLst>
          </p:cNvPr>
          <p:cNvCxnSpPr>
            <a:cxnSpLocks/>
          </p:cNvCxnSpPr>
          <p:nvPr/>
        </p:nvCxnSpPr>
        <p:spPr>
          <a:xfrm>
            <a:off x="8929993" y="1476116"/>
            <a:ext cx="0" cy="4850380"/>
          </a:xfrm>
          <a:prstGeom prst="line">
            <a:avLst/>
          </a:prstGeom>
          <a:ln w="28575">
            <a:prstDash val="sysDot"/>
          </a:ln>
        </p:spPr>
        <p:style>
          <a:lnRef idx="1">
            <a:schemeClr val="dk1"/>
          </a:lnRef>
          <a:fillRef idx="0">
            <a:schemeClr val="dk1"/>
          </a:fillRef>
          <a:effectRef idx="0">
            <a:schemeClr val="dk1"/>
          </a:effectRef>
          <a:fontRef idx="minor">
            <a:schemeClr val="tx1"/>
          </a:fontRef>
        </p:style>
      </p:cxnSp>
      <p:sp>
        <p:nvSpPr>
          <p:cNvPr id="7" name="矢印: 山形 6">
            <a:extLst>
              <a:ext uri="{FF2B5EF4-FFF2-40B4-BE49-F238E27FC236}">
                <a16:creationId xmlns:a16="http://schemas.microsoft.com/office/drawing/2014/main" id="{4560397D-F7C6-47FB-92FF-335ABFF320FF}"/>
              </a:ext>
            </a:extLst>
          </p:cNvPr>
          <p:cNvSpPr/>
          <p:nvPr/>
        </p:nvSpPr>
        <p:spPr>
          <a:xfrm>
            <a:off x="7802821" y="620183"/>
            <a:ext cx="1266650" cy="883277"/>
          </a:xfrm>
          <a:prstGeom prst="chevron">
            <a:avLst>
              <a:gd fmla="val 25717" name="adj"/>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455613" eaLnBrk="0" fontAlgn="base" hangingPunct="0" indent="0" latinLnBrk="0" lvl="0" marL="0" marR="0" rtl="0">
              <a:lnSpc>
                <a:spcPct val="100000"/>
              </a:lnSpc>
              <a:spcBef>
                <a:spcPct val="0"/>
              </a:spcBef>
              <a:spcAft>
                <a:spcPct val="0"/>
              </a:spcAft>
              <a:buClrTx/>
              <a:buSzTx/>
              <a:buFontTx/>
              <a:buNone/>
              <a:tabLst/>
              <a:defRPr/>
            </a:pPr>
            <a:r>
              <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R6</a:t>
            </a:r>
            <a:r>
              <a:rPr altLang="en-US" b="1"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年度</a:t>
            </a:r>
            <a:endPar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r>
              <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(2024)</a:t>
            </a:r>
            <a:endParaRPr altLang="en-US" b="1"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8" name="矢印: 山形 7">
            <a:extLst>
              <a:ext uri="{FF2B5EF4-FFF2-40B4-BE49-F238E27FC236}">
                <a16:creationId xmlns:a16="http://schemas.microsoft.com/office/drawing/2014/main" id="{BB301814-7BD3-4FCF-9A85-90D225375F24}"/>
              </a:ext>
            </a:extLst>
          </p:cNvPr>
          <p:cNvSpPr/>
          <p:nvPr/>
        </p:nvSpPr>
        <p:spPr>
          <a:xfrm>
            <a:off x="8929993" y="615481"/>
            <a:ext cx="996859" cy="891793"/>
          </a:xfrm>
          <a:prstGeom prst="chevron">
            <a:avLst>
              <a:gd fmla="val 25949" name="adj"/>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455613" eaLnBrk="0" fontAlgn="base" hangingPunct="0" indent="0" latinLnBrk="0" lvl="0" marL="0" marR="0" rtl="0">
              <a:lnSpc>
                <a:spcPct val="100000"/>
              </a:lnSpc>
              <a:spcBef>
                <a:spcPct val="0"/>
              </a:spcBef>
              <a:spcAft>
                <a:spcPct val="0"/>
              </a:spcAft>
              <a:buClrTx/>
              <a:buSzTx/>
              <a:buFontTx/>
              <a:buNone/>
              <a:tabLst/>
              <a:defRPr/>
            </a:pPr>
            <a:endParaRPr altLang="en-US" b="1"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9" name="矢印: 右 13">
            <a:extLst>
              <a:ext uri="{FF2B5EF4-FFF2-40B4-BE49-F238E27FC236}">
                <a16:creationId xmlns:a16="http://schemas.microsoft.com/office/drawing/2014/main" id="{61BDBB18-E3CC-4B0A-B77F-1CE1BE20DB68}"/>
              </a:ext>
            </a:extLst>
          </p:cNvPr>
          <p:cNvSpPr/>
          <p:nvPr/>
        </p:nvSpPr>
        <p:spPr>
          <a:xfrm>
            <a:off x="6173850" y="2169614"/>
            <a:ext cx="2040525" cy="2341992"/>
          </a:xfrm>
          <a:prstGeom prst="rightArrow">
            <a:avLst>
              <a:gd fmla="val 55971" name="adj1"/>
              <a:gd fmla="val 16148" name="adj2"/>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455613" eaLnBrk="0" fontAlgn="base" hangingPunct="0" indent="0" latinLnBrk="0" lvl="0" marL="0" marR="0" rtl="0">
              <a:lnSpc>
                <a:spcPct val="100000"/>
              </a:lnSpc>
              <a:spcBef>
                <a:spcPct val="0"/>
              </a:spcBef>
              <a:spcAft>
                <a:spcPct val="0"/>
              </a:spcAft>
              <a:buClrTx/>
              <a:buSzTx/>
              <a:buFontTx/>
              <a:buNone/>
              <a:tabLst/>
              <a:defRPr/>
            </a:pPr>
            <a:endParaRPr altLang="en-US" b="0" baseline="0" cap="none" dirty="0" i="0" kern="1200" kumimoji="1" lang="ja-JP" noProof="0" normalizeH="0" spc="0" strike="noStrike" sz="16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10" name="正方形/長方形 9">
            <a:extLst>
              <a:ext uri="{FF2B5EF4-FFF2-40B4-BE49-F238E27FC236}">
                <a16:creationId xmlns:a16="http://schemas.microsoft.com/office/drawing/2014/main" id="{A97BF526-51F6-42F1-A5B7-1C9E0EC67DE5}"/>
              </a:ext>
            </a:extLst>
          </p:cNvPr>
          <p:cNvSpPr/>
          <p:nvPr/>
        </p:nvSpPr>
        <p:spPr>
          <a:xfrm>
            <a:off x="8973660" y="1744771"/>
            <a:ext cx="487024" cy="3671112"/>
          </a:xfrm>
          <a:prstGeom prst="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vert="eaVert"/>
          <a:lstStyle/>
          <a:p>
            <a:pPr algn="ctr" defTabSz="765693" eaLnBrk="1" fontAlgn="auto" hangingPunct="1" indent="0" latinLnBrk="0" lvl="0" marL="0" marR="0" rtl="0">
              <a:lnSpc>
                <a:spcPct val="100000"/>
              </a:lnSpc>
              <a:spcBef>
                <a:spcPts val="0"/>
              </a:spcBef>
              <a:spcAft>
                <a:spcPts val="0"/>
              </a:spcAft>
              <a:buClrTx/>
              <a:buSzTx/>
              <a:buFontTx/>
              <a:buNone/>
              <a:tabLst/>
              <a:defRPr/>
            </a:pPr>
            <a:r>
              <a:rPr altLang="en-US" b="1" baseline="0" cap="none" dirty="0" i="0" kern="0" kumimoji="0" lang="ja-JP" noProof="0" normalizeH="0" spc="0" strike="noStrike" sz="1600" u="none">
                <a:ln>
                  <a:noFill/>
                </a:ln>
                <a:solidFill>
                  <a:prstClr val="white"/>
                </a:solidFill>
                <a:effectLst/>
                <a:uLnTx/>
                <a:uFillTx/>
                <a:latin charset="-128" panose="020B0604030504040204" pitchFamily="50" typeface="メイリオ"/>
                <a:ea charset="-128" panose="020B0604030504040204" pitchFamily="50" typeface="メイリオ"/>
                <a:cs typeface="+mn-cs"/>
              </a:rPr>
              <a:t>大学入学</a:t>
            </a:r>
            <a:endParaRPr altLang="ja-JP" b="1" baseline="0" cap="none" dirty="0" i="0" kern="0" kumimoji="0" lang="en-US" noProof="0" normalizeH="0" spc="0" strike="noStrike" sz="16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11" name="テキスト ボックス 10">
            <a:extLst>
              <a:ext uri="{FF2B5EF4-FFF2-40B4-BE49-F238E27FC236}">
                <a16:creationId xmlns:a16="http://schemas.microsoft.com/office/drawing/2014/main" id="{9836A9EC-BAC6-4D04-8A73-4A3AFDC396F5}"/>
              </a:ext>
            </a:extLst>
          </p:cNvPr>
          <p:cNvSpPr txBox="1"/>
          <p:nvPr/>
        </p:nvSpPr>
        <p:spPr>
          <a:xfrm>
            <a:off x="6148283" y="2963035"/>
            <a:ext cx="369332" cy="1350867"/>
          </a:xfrm>
          <a:prstGeom prst="rect">
            <a:avLst/>
          </a:prstGeom>
          <a:noFill/>
        </p:spPr>
        <p:txBody>
          <a:bodyPr rtlCol="0" vert="eaVert" wrap="square">
            <a:spAutoFit/>
          </a:bodyPr>
          <a:lstStyle/>
          <a:p>
            <a:pPr algn="l" defTabSz="45561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高校１年生</a:t>
            </a:r>
          </a:p>
        </p:txBody>
      </p:sp>
      <p:sp>
        <p:nvSpPr>
          <p:cNvPr id="12" name="テキスト ボックス 11">
            <a:extLst>
              <a:ext uri="{FF2B5EF4-FFF2-40B4-BE49-F238E27FC236}">
                <a16:creationId xmlns:a16="http://schemas.microsoft.com/office/drawing/2014/main" id="{A334700F-D95B-4679-B5DF-FC87429D0434}"/>
              </a:ext>
            </a:extLst>
          </p:cNvPr>
          <p:cNvSpPr txBox="1"/>
          <p:nvPr/>
        </p:nvSpPr>
        <p:spPr>
          <a:xfrm>
            <a:off x="7028274" y="2976297"/>
            <a:ext cx="369332" cy="1350867"/>
          </a:xfrm>
          <a:prstGeom prst="rect">
            <a:avLst/>
          </a:prstGeom>
          <a:noFill/>
        </p:spPr>
        <p:txBody>
          <a:bodyPr rtlCol="0" vert="eaVert" wrap="square">
            <a:spAutoFit/>
          </a:bodyPr>
          <a:lstStyle/>
          <a:p>
            <a:pPr algn="l" defTabSz="45561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高校２年生</a:t>
            </a:r>
          </a:p>
        </p:txBody>
      </p:sp>
      <p:sp>
        <p:nvSpPr>
          <p:cNvPr id="13" name="テキスト ボックス 12">
            <a:extLst>
              <a:ext uri="{FF2B5EF4-FFF2-40B4-BE49-F238E27FC236}">
                <a16:creationId xmlns:a16="http://schemas.microsoft.com/office/drawing/2014/main" id="{8EF81E79-BEEB-407A-A5EE-C9F6EF33F5D0}"/>
              </a:ext>
            </a:extLst>
          </p:cNvPr>
          <p:cNvSpPr txBox="1"/>
          <p:nvPr/>
        </p:nvSpPr>
        <p:spPr>
          <a:xfrm>
            <a:off x="7783996" y="2963035"/>
            <a:ext cx="369332" cy="1350867"/>
          </a:xfrm>
          <a:prstGeom prst="rect">
            <a:avLst/>
          </a:prstGeom>
          <a:noFill/>
        </p:spPr>
        <p:txBody>
          <a:bodyPr rtlCol="0" vert="eaVert" wrap="square">
            <a:spAutoFit/>
          </a:bodyPr>
          <a:lstStyle/>
          <a:p>
            <a:pPr algn="l" defTabSz="45561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高校３年生</a:t>
            </a:r>
          </a:p>
        </p:txBody>
      </p:sp>
      <p:cxnSp>
        <p:nvCxnSpPr>
          <p:cNvPr id="14" name="直線コネクタ 13">
            <a:extLst>
              <a:ext uri="{FF2B5EF4-FFF2-40B4-BE49-F238E27FC236}">
                <a16:creationId xmlns:a16="http://schemas.microsoft.com/office/drawing/2014/main" id="{5051D5C4-1B4C-42D6-BF1E-A64E002488AD}"/>
              </a:ext>
            </a:extLst>
          </p:cNvPr>
          <p:cNvCxnSpPr>
            <a:cxnSpLocks/>
          </p:cNvCxnSpPr>
          <p:nvPr/>
        </p:nvCxnSpPr>
        <p:spPr>
          <a:xfrm>
            <a:off x="5617165" y="1521695"/>
            <a:ext cx="23207" cy="4782066"/>
          </a:xfrm>
          <a:prstGeom prst="line">
            <a:avLst/>
          </a:prstGeom>
          <a:ln w="28575">
            <a:prstDash val="sysDot"/>
          </a:ln>
        </p:spPr>
        <p:style>
          <a:lnRef idx="1">
            <a:schemeClr val="dk1"/>
          </a:lnRef>
          <a:fillRef idx="0">
            <a:schemeClr val="dk1"/>
          </a:fillRef>
          <a:effectRef idx="0">
            <a:schemeClr val="dk1"/>
          </a:effectRef>
          <a:fontRef idx="minor">
            <a:schemeClr val="tx1"/>
          </a:fontRef>
        </p:style>
      </p:cxnSp>
      <p:cxnSp>
        <p:nvCxnSpPr>
          <p:cNvPr id="15" name="直線コネクタ 14">
            <a:extLst>
              <a:ext uri="{FF2B5EF4-FFF2-40B4-BE49-F238E27FC236}">
                <a16:creationId xmlns:a16="http://schemas.microsoft.com/office/drawing/2014/main" id="{6595E25C-2AFE-4D00-A0B7-68FB2BBD73E7}"/>
              </a:ext>
            </a:extLst>
          </p:cNvPr>
          <p:cNvCxnSpPr>
            <a:cxnSpLocks/>
          </p:cNvCxnSpPr>
          <p:nvPr/>
        </p:nvCxnSpPr>
        <p:spPr>
          <a:xfrm>
            <a:off x="6692867" y="1486749"/>
            <a:ext cx="0" cy="4859618"/>
          </a:xfrm>
          <a:prstGeom prst="line">
            <a:avLst/>
          </a:prstGeom>
          <a:ln w="28575">
            <a:prstDash val="sysDot"/>
          </a:ln>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F87B9F21-088A-4D3F-98D7-36CC44AD5106}"/>
              </a:ext>
            </a:extLst>
          </p:cNvPr>
          <p:cNvCxnSpPr>
            <a:cxnSpLocks/>
          </p:cNvCxnSpPr>
          <p:nvPr/>
        </p:nvCxnSpPr>
        <p:spPr>
          <a:xfrm>
            <a:off x="7780704" y="1506861"/>
            <a:ext cx="3292" cy="4853743"/>
          </a:xfrm>
          <a:prstGeom prst="line">
            <a:avLst/>
          </a:prstGeom>
          <a:ln w="28575">
            <a:prstDash val="sysDot"/>
          </a:ln>
        </p:spPr>
        <p:style>
          <a:lnRef idx="1">
            <a:schemeClr val="dk1"/>
          </a:lnRef>
          <a:fillRef idx="0">
            <a:schemeClr val="dk1"/>
          </a:fillRef>
          <a:effectRef idx="0">
            <a:schemeClr val="dk1"/>
          </a:effectRef>
          <a:fontRef idx="minor">
            <a:schemeClr val="tx1"/>
          </a:fontRef>
        </p:style>
      </p:cxnSp>
      <p:sp>
        <p:nvSpPr>
          <p:cNvPr id="17" name="正方形/長方形 16">
            <a:extLst>
              <a:ext uri="{FF2B5EF4-FFF2-40B4-BE49-F238E27FC236}">
                <a16:creationId xmlns:a16="http://schemas.microsoft.com/office/drawing/2014/main" id="{1F500B6E-4553-4EA5-AD79-BBB84A16BC41}"/>
              </a:ext>
            </a:extLst>
          </p:cNvPr>
          <p:cNvSpPr/>
          <p:nvPr/>
        </p:nvSpPr>
        <p:spPr>
          <a:xfrm>
            <a:off x="5673080" y="1744771"/>
            <a:ext cx="470429" cy="2938160"/>
          </a:xfrm>
          <a:prstGeom prst="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vert="eaVert"/>
          <a:lstStyle/>
          <a:p>
            <a:pPr algn="ctr" defTabSz="765693"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1200" kumimoji="1" lang="zh-TW" noProof="0" normalizeH="0" spc="0" strike="noStrike" sz="1400" u="none">
                <a:ln>
                  <a:noFill/>
                </a:ln>
                <a:solidFill>
                  <a:prstClr val="white"/>
                </a:solidFill>
                <a:effectLst/>
                <a:uLnTx/>
                <a:uFillTx/>
                <a:latin charset="-128" panose="020B0604030504040204" pitchFamily="50" typeface="メイリオ"/>
                <a:ea charset="-128" panose="020B0604030504040204" pitchFamily="50" typeface="メイリオ"/>
                <a:cs typeface="+mn-cs"/>
              </a:rPr>
              <a:t>新学習指導要領</a:t>
            </a:r>
            <a:r>
              <a:rPr altLang="en-US" b="0" baseline="0" cap="none" dirty="0" i="0" kern="1200" kumimoji="1" lang="ja-JP" noProof="0" normalizeH="0" spc="0" strike="noStrike" sz="1400" u="none">
                <a:ln>
                  <a:noFill/>
                </a:ln>
                <a:solidFill>
                  <a:prstClr val="white"/>
                </a:solidFill>
                <a:effectLst/>
                <a:uLnTx/>
                <a:uFillTx/>
                <a:latin charset="-128" panose="020B0604030504040204" pitchFamily="50" typeface="メイリオ"/>
                <a:ea charset="-128" panose="020B0604030504040204" pitchFamily="50" typeface="メイリオ"/>
                <a:cs typeface="+mn-cs"/>
              </a:rPr>
              <a:t>施行後</a:t>
            </a:r>
            <a:endParaRPr altLang="ja-JP" b="0" baseline="0" cap="none" dirty="0" i="0" kern="1200" kumimoji="1" lang="en-US" noProof="0" normalizeH="0" spc="0" strike="noStrike" sz="14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a:p>
            <a:pPr algn="ctr" defTabSz="765693"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1200" kumimoji="1" lang="ja-JP" noProof="0" normalizeH="0" spc="0" strike="noStrike" sz="1400" u="none">
                <a:ln>
                  <a:noFill/>
                </a:ln>
                <a:solidFill>
                  <a:prstClr val="white"/>
                </a:solidFill>
                <a:effectLst/>
                <a:uLnTx/>
                <a:uFillTx/>
                <a:latin charset="-128" panose="020B0604030504040204" pitchFamily="50" typeface="メイリオ"/>
                <a:ea charset="-128" panose="020B0604030504040204" pitchFamily="50" typeface="メイリオ"/>
                <a:cs typeface="+mn-cs"/>
              </a:rPr>
              <a:t>最初の</a:t>
            </a:r>
            <a:r>
              <a:rPr altLang="en-US" b="0" baseline="0" cap="none" dirty="0" i="0" kern="0" kumimoji="0" lang="ja-JP" noProof="0" normalizeH="0" spc="0" strike="noStrike" sz="1400" u="none">
                <a:ln>
                  <a:noFill/>
                </a:ln>
                <a:solidFill>
                  <a:prstClr val="white"/>
                </a:solidFill>
                <a:effectLst/>
                <a:uLnTx/>
                <a:uFillTx/>
                <a:latin charset="-128" panose="020B0604030504040204" pitchFamily="50" typeface="メイリオ"/>
                <a:ea charset="-128" panose="020B0604030504040204" pitchFamily="50" typeface="メイリオ"/>
                <a:cs typeface="+mn-cs"/>
              </a:rPr>
              <a:t>高校生が入学</a:t>
            </a:r>
            <a:endParaRPr altLang="ja-JP" b="0" baseline="0" cap="none" dirty="0" i="0" kern="0" kumimoji="0" lang="en-US" noProof="0" normalizeH="0" spc="0" strike="noStrike" sz="14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18" name="正方形/長方形 17">
            <a:extLst>
              <a:ext uri="{FF2B5EF4-FFF2-40B4-BE49-F238E27FC236}">
                <a16:creationId xmlns:a16="http://schemas.microsoft.com/office/drawing/2014/main" id="{AC77E0A1-75AE-4CF8-8F20-17B8EAB11F62}"/>
              </a:ext>
            </a:extLst>
          </p:cNvPr>
          <p:cNvSpPr/>
          <p:nvPr/>
        </p:nvSpPr>
        <p:spPr>
          <a:xfrm>
            <a:off x="8236209" y="1744771"/>
            <a:ext cx="632698" cy="2985176"/>
          </a:xfrm>
          <a:prstGeom prst="rect">
            <a:avLst/>
          </a:prstGeom>
          <a:solidFill>
            <a:srgbClr val="0033CC"/>
          </a:solidFill>
        </p:spPr>
        <p:style>
          <a:lnRef idx="2">
            <a:schemeClr val="accent1">
              <a:shade val="50000"/>
            </a:schemeClr>
          </a:lnRef>
          <a:fillRef idx="1">
            <a:schemeClr val="accent1"/>
          </a:fillRef>
          <a:effectRef idx="0">
            <a:schemeClr val="accent1"/>
          </a:effectRef>
          <a:fontRef idx="minor">
            <a:schemeClr val="lt1"/>
          </a:fontRef>
        </p:style>
        <p:txBody>
          <a:bodyPr anchor="ctr" rtlCol="0" vert="eaVert"/>
          <a:lstStyle/>
          <a:p>
            <a:pPr algn="ctr" defTabSz="765693" eaLnBrk="1" fontAlgn="auto" hangingPunct="1" indent="0" latinLnBrk="0" lvl="0" marL="0" marR="0" rtl="0">
              <a:lnSpc>
                <a:spcPct val="100000"/>
              </a:lnSpc>
              <a:spcBef>
                <a:spcPts val="0"/>
              </a:spcBef>
              <a:spcAft>
                <a:spcPts val="0"/>
              </a:spcAft>
              <a:buClrTx/>
              <a:buSzTx/>
              <a:buFontTx/>
              <a:buNone/>
              <a:tabLst/>
              <a:defRPr/>
            </a:pPr>
            <a:r>
              <a:rPr altLang="en-US" b="1" baseline="0" cap="none" dirty="0" i="0" kern="0" kumimoji="0" lang="zh-TW" noProof="0" normalizeH="0" spc="0" strike="noStrike" sz="1400" u="none">
                <a:ln>
                  <a:noFill/>
                </a:ln>
                <a:solidFill>
                  <a:prstClr val="white"/>
                </a:solidFill>
                <a:effectLst/>
                <a:uLnTx/>
                <a:uFillTx/>
                <a:latin charset="-128" panose="020B0604030504040204" pitchFamily="50" typeface="メイリオ"/>
                <a:ea charset="-128" panose="020B0604030504040204" pitchFamily="50" typeface="メイリオ"/>
                <a:cs typeface="+mn-cs"/>
              </a:rPr>
              <a:t>新学習指導要領</a:t>
            </a:r>
            <a:r>
              <a:rPr altLang="en-US" b="1" baseline="0" cap="none" dirty="0" i="0" kern="0" kumimoji="0" lang="ja-JP" noProof="0" normalizeH="0" spc="0" strike="noStrike" sz="1400" u="none">
                <a:ln>
                  <a:noFill/>
                </a:ln>
                <a:solidFill>
                  <a:prstClr val="white"/>
                </a:solidFill>
                <a:effectLst/>
                <a:uLnTx/>
                <a:uFillTx/>
                <a:latin charset="-128" panose="020B0604030504040204" pitchFamily="50" typeface="メイリオ"/>
                <a:ea charset="-128" panose="020B0604030504040204" pitchFamily="50" typeface="メイリオ"/>
                <a:cs typeface="+mn-cs"/>
              </a:rPr>
              <a:t>に対応した</a:t>
            </a:r>
            <a:endParaRPr altLang="ja-JP" b="1" baseline="0" cap="none" dirty="0" i="0" kern="0" kumimoji="0" lang="en-US" noProof="0" normalizeH="0" spc="0" strike="noStrike" sz="14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a:p>
            <a:pPr algn="ctr" defTabSz="765693" eaLnBrk="1" fontAlgn="auto" hangingPunct="1" indent="0" latinLnBrk="0" lvl="0" marL="0" marR="0" rtl="0">
              <a:lnSpc>
                <a:spcPct val="100000"/>
              </a:lnSpc>
              <a:spcBef>
                <a:spcPts val="0"/>
              </a:spcBef>
              <a:spcAft>
                <a:spcPts val="0"/>
              </a:spcAft>
              <a:buClrTx/>
              <a:buSzTx/>
              <a:buFontTx/>
              <a:buNone/>
              <a:tabLst/>
              <a:defRPr/>
            </a:pPr>
            <a:r>
              <a:rPr altLang="en-US" b="1" baseline="0" cap="none" dirty="0" i="0" kern="0" kumimoji="0" lang="ja-JP" noProof="0" normalizeH="0" spc="0" strike="noStrike" sz="1400" u="none">
                <a:ln>
                  <a:noFill/>
                </a:ln>
                <a:solidFill>
                  <a:prstClr val="white"/>
                </a:solidFill>
                <a:effectLst/>
                <a:uLnTx/>
                <a:uFillTx/>
                <a:latin charset="-128" panose="020B0604030504040204" pitchFamily="50" typeface="メイリオ"/>
                <a:ea charset="-128" panose="020B0604030504040204" pitchFamily="50" typeface="メイリオ"/>
                <a:cs typeface="+mn-cs"/>
              </a:rPr>
              <a:t>最初の大学入試</a:t>
            </a:r>
            <a:r>
              <a:rPr altLang="ja-JP" b="1" baseline="0" cap="none" dirty="0" i="0" kern="0" kumimoji="0" lang="en-US" noProof="0" normalizeH="0" spc="0" strike="noStrike" sz="800" u="none">
                <a:ln>
                  <a:noFill/>
                </a:ln>
                <a:solidFill>
                  <a:prstClr val="white"/>
                </a:solidFill>
                <a:effectLst/>
                <a:uLnTx/>
                <a:uFillTx/>
                <a:latin charset="-128" panose="020B0604030504040204" pitchFamily="50" typeface="メイリオ"/>
                <a:ea charset="-128" panose="020B0604030504040204" pitchFamily="50" typeface="メイリオ"/>
                <a:cs typeface="+mn-cs"/>
              </a:rPr>
              <a:t>※</a:t>
            </a:r>
            <a:r>
              <a:rPr altLang="en-US" b="1" baseline="0" cap="none" dirty="0" i="0" kern="0" kumimoji="0" lang="ja-JP" noProof="0" normalizeH="0" spc="0" strike="noStrike" sz="800" u="none">
                <a:ln>
                  <a:noFill/>
                </a:ln>
                <a:solidFill>
                  <a:prstClr val="white"/>
                </a:solidFill>
                <a:effectLst/>
                <a:uLnTx/>
                <a:uFillTx/>
                <a:latin charset="-128" panose="020B0604030504040204" pitchFamily="50" typeface="メイリオ"/>
                <a:ea charset="-128" panose="020B0604030504040204" pitchFamily="50" typeface="メイリオ"/>
                <a:cs typeface="+mn-cs"/>
              </a:rPr>
              <a:t>３</a:t>
            </a:r>
            <a:endParaRPr altLang="ja-JP" b="1" baseline="0" cap="none" dirty="0" i="0" kern="0" kumimoji="0" lang="en-US" noProof="0" normalizeH="0" spc="0" strike="noStrike" sz="8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19" name="吹き出し: 角を丸めた四角形 27">
            <a:extLst>
              <a:ext uri="{FF2B5EF4-FFF2-40B4-BE49-F238E27FC236}">
                <a16:creationId xmlns:a16="http://schemas.microsoft.com/office/drawing/2014/main" id="{3BC42928-690F-42A2-B6DB-5281BD2060EC}"/>
              </a:ext>
            </a:extLst>
          </p:cNvPr>
          <p:cNvSpPr/>
          <p:nvPr/>
        </p:nvSpPr>
        <p:spPr>
          <a:xfrm>
            <a:off x="6232529" y="5198432"/>
            <a:ext cx="3545007" cy="1110031"/>
          </a:xfrm>
          <a:prstGeom prst="wedgeRoundRectCallout">
            <a:avLst>
              <a:gd fmla="val -35891" name="adj1"/>
              <a:gd fmla="val -63678" name="adj2"/>
              <a:gd fmla="val 16667" name="adj3"/>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l" defTabSz="765693" eaLnBrk="1" fontAlgn="auto" hangingPunct="1" indent="0" latinLnBrk="0" lvl="0" marL="0" marR="0" rtl="0">
              <a:lnSpc>
                <a:spcPct val="100000"/>
              </a:lnSpc>
              <a:spcBef>
                <a:spcPts val="0"/>
              </a:spcBef>
              <a:spcAft>
                <a:spcPts val="0"/>
              </a:spcAft>
              <a:buClrTx/>
              <a:buSzTx/>
              <a:buFontTx/>
              <a:buNone/>
              <a:tabLst/>
              <a:defRPr/>
            </a:pPr>
            <a:r>
              <a:rPr altLang="en-US" b="1" baseline="0" cap="none" dirty="0" i="0" kern="0" kumimoji="0" lang="ja-JP" noProof="0" normalizeH="0" spc="0" strike="noStrike" sz="1100" u="none">
                <a:ln>
                  <a:noFill/>
                </a:ln>
                <a:solidFill>
                  <a:prstClr val="black"/>
                </a:solidFill>
                <a:effectLst/>
                <a:uLnTx/>
                <a:uFillTx/>
                <a:latin charset="-128" panose="020B0604030504040204" pitchFamily="50" typeface="メイリオ"/>
                <a:ea charset="-128" panose="020B0604030504040204" pitchFamily="50" typeface="メイリオ"/>
                <a:cs typeface="+mn-cs"/>
              </a:rPr>
              <a:t>２年前予告ルール</a:t>
            </a:r>
            <a:endParaRPr altLang="ja-JP" b="1" baseline="0" cap="none" dirty="0" i="0" kern="0" kumimoji="0" lang="en-US" noProof="0" normalizeH="0" spc="0" strike="noStrike" sz="11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l" defTabSz="765693"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0" kumimoji="0" lang="ja-JP" noProof="0" normalizeH="0" spc="0" strike="noStrike" sz="1100" u="none">
                <a:ln>
                  <a:noFill/>
                </a:ln>
                <a:solidFill>
                  <a:prstClr val="black"/>
                </a:solidFill>
                <a:effectLst/>
                <a:uLnTx/>
                <a:uFillTx/>
                <a:latin charset="-128" panose="020B0604030504040204" pitchFamily="50" typeface="メイリオ"/>
                <a:ea charset="-128" panose="020B0604030504040204" pitchFamily="50" typeface="メイリオ"/>
                <a:cs typeface="+mn-cs"/>
              </a:rPr>
              <a:t>大学は、個別学力検査及び大学入学共通テストにおいて課す教科・科目を変更する場合は、２年程度前には予告する必要。その他の変更についても、入学志願者保護の観点から可能な限り早期の周知に努める（大学入学者選抜実施要項）</a:t>
            </a:r>
            <a:endParaRPr altLang="ja-JP" b="0" baseline="0" cap="none" dirty="0" i="0" kern="0" kumimoji="0" lang="en-US" noProof="0" normalizeH="0" spc="0" strike="noStrike" sz="11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21" name="矢印: 山形 33">
            <a:extLst>
              <a:ext uri="{FF2B5EF4-FFF2-40B4-BE49-F238E27FC236}">
                <a16:creationId xmlns:a16="http://schemas.microsoft.com/office/drawing/2014/main" id="{37608CC3-6634-4DCE-A7DF-DC204876CF4E}"/>
              </a:ext>
            </a:extLst>
          </p:cNvPr>
          <p:cNvSpPr/>
          <p:nvPr/>
        </p:nvSpPr>
        <p:spPr>
          <a:xfrm>
            <a:off x="4141214" y="612107"/>
            <a:ext cx="1641382" cy="891353"/>
          </a:xfrm>
          <a:prstGeom prst="chevron">
            <a:avLst>
              <a:gd fmla="val 25717" name="adj"/>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455613" eaLnBrk="0" fontAlgn="base" hangingPunct="0" indent="0" latinLnBrk="0" lvl="0" marL="0" marR="0" rtl="0">
              <a:lnSpc>
                <a:spcPct val="100000"/>
              </a:lnSpc>
              <a:spcBef>
                <a:spcPct val="0"/>
              </a:spcBef>
              <a:spcAft>
                <a:spcPct val="0"/>
              </a:spcAft>
              <a:buClrTx/>
              <a:buSzTx/>
              <a:buFontTx/>
              <a:buNone/>
              <a:tabLst/>
              <a:defRPr/>
            </a:pPr>
            <a:r>
              <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R3</a:t>
            </a:r>
            <a:r>
              <a:rPr altLang="en-US" b="1"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年度</a:t>
            </a:r>
            <a:endPar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r>
              <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(2021)</a:t>
            </a:r>
            <a:endParaRPr altLang="en-US" b="1"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22" name="矢印: 山形 34">
            <a:extLst>
              <a:ext uri="{FF2B5EF4-FFF2-40B4-BE49-F238E27FC236}">
                <a16:creationId xmlns:a16="http://schemas.microsoft.com/office/drawing/2014/main" id="{3DF00CE8-7297-4877-ADF9-B77F46910EF8}"/>
              </a:ext>
            </a:extLst>
          </p:cNvPr>
          <p:cNvSpPr/>
          <p:nvPr/>
        </p:nvSpPr>
        <p:spPr>
          <a:xfrm>
            <a:off x="5616433" y="615481"/>
            <a:ext cx="1228720" cy="883277"/>
          </a:xfrm>
          <a:prstGeom prst="chevron">
            <a:avLst>
              <a:gd fmla="val 25717" name="adj"/>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455613" eaLnBrk="0" fontAlgn="base" hangingPunct="0" indent="0" latinLnBrk="0" lvl="0" marL="0" marR="0" rtl="0">
              <a:lnSpc>
                <a:spcPct val="100000"/>
              </a:lnSpc>
              <a:spcBef>
                <a:spcPct val="0"/>
              </a:spcBef>
              <a:spcAft>
                <a:spcPct val="0"/>
              </a:spcAft>
              <a:buClrTx/>
              <a:buSzTx/>
              <a:buFontTx/>
              <a:buNone/>
              <a:tabLst/>
              <a:defRPr/>
            </a:pPr>
            <a:r>
              <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R4</a:t>
            </a:r>
            <a:r>
              <a:rPr altLang="en-US" b="1"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年度</a:t>
            </a:r>
            <a:endPar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r>
              <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(2022)</a:t>
            </a:r>
            <a:endParaRPr altLang="en-US" b="1"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23" name="矢印: 山形 35">
            <a:extLst>
              <a:ext uri="{FF2B5EF4-FFF2-40B4-BE49-F238E27FC236}">
                <a16:creationId xmlns:a16="http://schemas.microsoft.com/office/drawing/2014/main" id="{39B4EAB6-6002-4988-9079-4E28AED59E2A}"/>
              </a:ext>
            </a:extLst>
          </p:cNvPr>
          <p:cNvSpPr/>
          <p:nvPr/>
        </p:nvSpPr>
        <p:spPr>
          <a:xfrm>
            <a:off x="6692867" y="611031"/>
            <a:ext cx="1258479" cy="883277"/>
          </a:xfrm>
          <a:prstGeom prst="chevron">
            <a:avLst>
              <a:gd fmla="val 25717" name="adj"/>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455613" eaLnBrk="0" fontAlgn="base" hangingPunct="0" indent="0" latinLnBrk="0" lvl="0" marL="0" marR="0" rtl="0">
              <a:lnSpc>
                <a:spcPct val="100000"/>
              </a:lnSpc>
              <a:spcBef>
                <a:spcPct val="0"/>
              </a:spcBef>
              <a:spcAft>
                <a:spcPct val="0"/>
              </a:spcAft>
              <a:buClrTx/>
              <a:buSzTx/>
              <a:buFontTx/>
              <a:buNone/>
              <a:tabLst/>
              <a:defRPr/>
            </a:pPr>
            <a:r>
              <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R5</a:t>
            </a:r>
            <a:r>
              <a:rPr altLang="en-US" b="1"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年度</a:t>
            </a:r>
            <a:endPar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r>
              <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(2023)</a:t>
            </a:r>
            <a:endParaRPr altLang="en-US" b="1"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24" name="矢印: 山形 36">
            <a:extLst>
              <a:ext uri="{FF2B5EF4-FFF2-40B4-BE49-F238E27FC236}">
                <a16:creationId xmlns:a16="http://schemas.microsoft.com/office/drawing/2014/main" id="{C4CA330F-B342-4A7D-A95E-B51170D195E0}"/>
              </a:ext>
            </a:extLst>
          </p:cNvPr>
          <p:cNvSpPr/>
          <p:nvPr/>
        </p:nvSpPr>
        <p:spPr>
          <a:xfrm>
            <a:off x="-370935" y="622447"/>
            <a:ext cx="1894935" cy="883277"/>
          </a:xfrm>
          <a:prstGeom prst="chevron">
            <a:avLst>
              <a:gd fmla="val 25717" name="adj"/>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455613" eaLnBrk="0" fontAlgn="base" hangingPunct="0" indent="0" latinLnBrk="0" lvl="0" marL="0" marR="0" rtl="0">
              <a:lnSpc>
                <a:spcPct val="100000"/>
              </a:lnSpc>
              <a:spcBef>
                <a:spcPct val="0"/>
              </a:spcBef>
              <a:spcAft>
                <a:spcPct val="0"/>
              </a:spcAft>
              <a:buClrTx/>
              <a:buSzTx/>
              <a:buFontTx/>
              <a:buNone/>
              <a:tabLst/>
              <a:defRPr/>
            </a:pPr>
            <a:r>
              <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R1</a:t>
            </a:r>
            <a:r>
              <a:rPr altLang="en-US" b="1"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年度</a:t>
            </a:r>
            <a:endPar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r>
              <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(2019)</a:t>
            </a:r>
            <a:endParaRPr altLang="en-US" b="1"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25" name="矢印: 山形 37">
            <a:extLst>
              <a:ext uri="{FF2B5EF4-FFF2-40B4-BE49-F238E27FC236}">
                <a16:creationId xmlns:a16="http://schemas.microsoft.com/office/drawing/2014/main" id="{48D82949-D85E-44C6-B153-54BB7FA92258}"/>
              </a:ext>
            </a:extLst>
          </p:cNvPr>
          <p:cNvSpPr/>
          <p:nvPr/>
        </p:nvSpPr>
        <p:spPr>
          <a:xfrm>
            <a:off x="1352600" y="622446"/>
            <a:ext cx="2942726" cy="883277"/>
          </a:xfrm>
          <a:prstGeom prst="chevron">
            <a:avLst>
              <a:gd fmla="val 25717" name="adj"/>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455613" eaLnBrk="0" fontAlgn="base" hangingPunct="0" indent="0" latinLnBrk="0" lvl="0" marL="0" marR="0" rtl="0">
              <a:lnSpc>
                <a:spcPct val="100000"/>
              </a:lnSpc>
              <a:spcBef>
                <a:spcPct val="0"/>
              </a:spcBef>
              <a:spcAft>
                <a:spcPct val="0"/>
              </a:spcAft>
              <a:buClrTx/>
              <a:buSzTx/>
              <a:buFontTx/>
              <a:buNone/>
              <a:tabLst/>
              <a:defRPr/>
            </a:pPr>
            <a:r>
              <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R2</a:t>
            </a:r>
            <a:r>
              <a:rPr altLang="en-US" b="1"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年度</a:t>
            </a:r>
            <a:endPar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r>
              <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(2020)</a:t>
            </a:r>
            <a:endParaRPr altLang="en-US" b="1"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27" name="テキスト ボックス 26">
            <a:extLst>
              <a:ext uri="{FF2B5EF4-FFF2-40B4-BE49-F238E27FC236}">
                <a16:creationId xmlns:a16="http://schemas.microsoft.com/office/drawing/2014/main" id="{BB50FC95-B42B-4BA8-9A1D-64CD19CF1C90}"/>
              </a:ext>
            </a:extLst>
          </p:cNvPr>
          <p:cNvSpPr txBox="1"/>
          <p:nvPr/>
        </p:nvSpPr>
        <p:spPr>
          <a:xfrm>
            <a:off x="-33044" y="1805280"/>
            <a:ext cx="3063843" cy="307777"/>
          </a:xfrm>
          <a:prstGeom prst="rect">
            <a:avLst/>
          </a:prstGeom>
          <a:noFill/>
        </p:spPr>
        <p:txBody>
          <a:bodyPr rtlCol="0" wrap="square">
            <a:spAutoFit/>
          </a:bodyPr>
          <a:lstStyle/>
          <a:p>
            <a:pPr algn="ctr" defTabSz="455613" eaLnBrk="0" fontAlgn="base" hangingPunct="0" indent="0" latinLnBrk="0" lvl="0" marL="0" marR="0" rtl="0">
              <a:lnSpc>
                <a:spcPct val="100000"/>
              </a:lnSpc>
              <a:spcBef>
                <a:spcPct val="0"/>
              </a:spcBef>
              <a:spcAft>
                <a:spcPct val="0"/>
              </a:spcAft>
              <a:buClrTx/>
              <a:buSzTx/>
              <a:buFontTx/>
              <a:buNone/>
              <a:tabLst/>
              <a:defRPr/>
            </a:pPr>
            <a:r>
              <a:rPr altLang="en-US" b="1" baseline="0" cap="none" dirty="0" i="0" kern="1200" kumimoji="1" lang="ja-JP" noProof="0" normalizeH="0" spc="0" strike="noStrike" sz="1400" u="none">
                <a:ln>
                  <a:noFill/>
                </a:ln>
                <a:solidFill>
                  <a:prstClr val="black"/>
                </a:solidFill>
                <a:effectLst/>
                <a:uLnTx/>
                <a:uFillTx/>
                <a:latin charset="-128" panose="020B0604030504040204" pitchFamily="50" typeface="メイリオ"/>
                <a:ea charset="-128" panose="020B0604030504040204" pitchFamily="50" typeface="メイリオ"/>
                <a:cs typeface="+mn-cs"/>
              </a:rPr>
              <a:t>大学入試のあり方に関する検討会議</a:t>
            </a:r>
          </a:p>
        </p:txBody>
      </p:sp>
      <p:sp>
        <p:nvSpPr>
          <p:cNvPr id="30" name="正方形/長方形 29">
            <a:extLst>
              <a:ext uri="{FF2B5EF4-FFF2-40B4-BE49-F238E27FC236}">
                <a16:creationId xmlns:a16="http://schemas.microsoft.com/office/drawing/2014/main" id="{13FD868E-A4AE-4BA5-B534-D968E148E9BE}"/>
              </a:ext>
            </a:extLst>
          </p:cNvPr>
          <p:cNvSpPr/>
          <p:nvPr/>
        </p:nvSpPr>
        <p:spPr>
          <a:xfrm>
            <a:off x="516721" y="2386557"/>
            <a:ext cx="205216" cy="21848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bIns="0" lIns="0" rIns="0" rtlCol="0" tIns="0"/>
          <a:lstStyle/>
          <a:p>
            <a:pPr algn="ctr" defTabSz="45561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１</a:t>
            </a:r>
            <a:endParaRPr altLang="ja-JP" b="0" baseline="0" cap="none" dirty="0" i="0" kern="1200" kumimoji="1" lang="en-US"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月</a:t>
            </a:r>
            <a:endParaRPr altLang="ja-JP" b="0" baseline="0" cap="none" dirty="0" i="0" kern="1200" kumimoji="1" lang="en-US"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r>
              <a:rPr altLang="ja-JP" b="0" baseline="0" cap="none" dirty="0" i="0" kern="1200" kumimoji="1" lang="en-US"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15</a:t>
            </a: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日</a:t>
            </a:r>
            <a:endParaRPr altLang="ja-JP" b="0" baseline="0" cap="none" dirty="0" i="0" kern="1200" kumimoji="1" lang="en-US"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endParaRPr altLang="ja-JP" b="0" baseline="0" cap="none" dirty="0" i="0" kern="1200" kumimoji="1" lang="en-US"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第</a:t>
            </a:r>
            <a:endParaRPr altLang="ja-JP" b="0" baseline="0" cap="none" dirty="0" i="0" kern="1200" kumimoji="1" lang="en-US"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１</a:t>
            </a:r>
            <a:endParaRPr altLang="ja-JP" b="0" baseline="0" cap="none" dirty="0" i="0" kern="1200" kumimoji="1" lang="en-US"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回</a:t>
            </a:r>
          </a:p>
        </p:txBody>
      </p:sp>
      <p:sp>
        <p:nvSpPr>
          <p:cNvPr id="31" name="正方形/長方形 30">
            <a:extLst>
              <a:ext uri="{FF2B5EF4-FFF2-40B4-BE49-F238E27FC236}">
                <a16:creationId xmlns:a16="http://schemas.microsoft.com/office/drawing/2014/main" id="{37935166-5802-40FC-89E0-5CE72A4C7CC9}"/>
              </a:ext>
            </a:extLst>
          </p:cNvPr>
          <p:cNvSpPr/>
          <p:nvPr/>
        </p:nvSpPr>
        <p:spPr>
          <a:xfrm>
            <a:off x="200472" y="2386557"/>
            <a:ext cx="245276" cy="2194571"/>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bIns="0" lIns="0" rIns="0" rtlCol="0" tIns="0" vert="horz"/>
          <a:lstStyle/>
          <a:p>
            <a:pPr algn="ctr" defTabSz="455613" eaLnBrk="0" fontAlgn="base" hangingPunct="0" indent="0" latinLnBrk="0" lvl="0" marL="0" marR="0" rtl="0">
              <a:lnSpc>
                <a:spcPct val="100000"/>
              </a:lnSpc>
              <a:spcBef>
                <a:spcPct val="0"/>
              </a:spcBef>
              <a:spcAft>
                <a:spcPct val="0"/>
              </a:spcAft>
              <a:buClrTx/>
              <a:buSzTx/>
              <a:buFontTx/>
              <a:buNone/>
              <a:tabLst/>
              <a:defRPr/>
            </a:pPr>
            <a:r>
              <a:rPr altLang="ja-JP" b="0" baseline="0" cap="none" dirty="0" i="0" kern="1200" kumimoji="1" lang="en-US"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12</a:t>
            </a:r>
          </a:p>
          <a:p>
            <a:pPr algn="ctr" defTabSz="45561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月</a:t>
            </a:r>
            <a:endParaRPr altLang="ja-JP" b="0" baseline="0" cap="none" dirty="0" i="0" kern="1200" kumimoji="1" lang="en-US"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r>
              <a:rPr altLang="ja-JP" b="0" baseline="0" cap="none" dirty="0" i="0" kern="1200" kumimoji="1" lang="en-US"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27</a:t>
            </a: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日</a:t>
            </a:r>
            <a:endParaRPr altLang="ja-JP" b="0" baseline="0" cap="none" dirty="0" i="0" kern="1200" kumimoji="1" lang="en-US"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endParaRPr altLang="ja-JP" b="0" baseline="0" cap="none" dirty="0" i="0" kern="1200" kumimoji="1" lang="en-US"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設</a:t>
            </a:r>
            <a:endParaRPr altLang="ja-JP" b="0" baseline="0" cap="none" dirty="0" i="0" kern="1200" kumimoji="1" lang="en-US"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endParaRPr altLang="ja-JP" b="0" baseline="0" cap="none" dirty="0" i="0" kern="1200" kumimoji="1" lang="en-US"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置</a:t>
            </a:r>
          </a:p>
        </p:txBody>
      </p:sp>
      <p:sp>
        <p:nvSpPr>
          <p:cNvPr id="32" name="正方形/長方形 31">
            <a:extLst>
              <a:ext uri="{FF2B5EF4-FFF2-40B4-BE49-F238E27FC236}">
                <a16:creationId xmlns:a16="http://schemas.microsoft.com/office/drawing/2014/main" id="{1B822FBE-0F2E-4F65-9CE9-741DEFC1E848}"/>
              </a:ext>
            </a:extLst>
          </p:cNvPr>
          <p:cNvSpPr/>
          <p:nvPr/>
        </p:nvSpPr>
        <p:spPr>
          <a:xfrm>
            <a:off x="785910" y="2376786"/>
            <a:ext cx="3149674" cy="2203461"/>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bIns="0" lIns="0" rIns="0" rtlCol="0" tIns="0"/>
          <a:lstStyle/>
          <a:p>
            <a:pPr algn="ctr" defTabSz="455613" eaLnBrk="0" fontAlgn="base" hangingPunct="0" indent="0" latinLnBrk="0" lvl="0" marL="0" marR="0" rtl="0">
              <a:lnSpc>
                <a:spcPct val="100000"/>
              </a:lnSpc>
              <a:spcBef>
                <a:spcPct val="0"/>
              </a:spcBef>
              <a:spcAft>
                <a:spcPct val="0"/>
              </a:spcAft>
              <a:buClrTx/>
              <a:buSzTx/>
              <a:buFontTx/>
              <a:buNone/>
              <a:tabLst/>
              <a:defRPr/>
            </a:pPr>
            <a:endPar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cxnSp>
        <p:nvCxnSpPr>
          <p:cNvPr id="34" name="直線矢印コネクタ 33"/>
          <p:cNvCxnSpPr/>
          <p:nvPr/>
        </p:nvCxnSpPr>
        <p:spPr>
          <a:xfrm flipV="1">
            <a:off x="6692867" y="4978401"/>
            <a:ext cx="2222365" cy="11071"/>
          </a:xfrm>
          <a:prstGeom prst="straightConnector1">
            <a:avLst/>
          </a:prstGeom>
          <a:ln w="44450">
            <a:headEnd type="triangle"/>
            <a:tailEnd type="triangle"/>
          </a:ln>
        </p:spPr>
        <p:style>
          <a:lnRef idx="2">
            <a:schemeClr val="accent1"/>
          </a:lnRef>
          <a:fillRef idx="0">
            <a:schemeClr val="accent1"/>
          </a:fillRef>
          <a:effectRef idx="1">
            <a:schemeClr val="accent1"/>
          </a:effectRef>
          <a:fontRef idx="minor">
            <a:schemeClr val="tx1"/>
          </a:fontRef>
        </p:style>
      </p:cxnSp>
      <p:sp>
        <p:nvSpPr>
          <p:cNvPr id="36" name="テキスト ボックス 35"/>
          <p:cNvSpPr txBox="1"/>
          <p:nvPr/>
        </p:nvSpPr>
        <p:spPr>
          <a:xfrm>
            <a:off x="5873286" y="4712473"/>
            <a:ext cx="663890" cy="276999"/>
          </a:xfrm>
          <a:prstGeom prst="rect">
            <a:avLst/>
          </a:prstGeom>
          <a:solidFill>
            <a:schemeClr val="bg1"/>
          </a:solidFill>
        </p:spPr>
        <p:txBody>
          <a:bodyPr rtlCol="0" wrap="square">
            <a:spAutoFit/>
          </a:bodyPr>
          <a:lstStyle/>
          <a:p>
            <a:pPr algn="l" defTabSz="45561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約１年</a:t>
            </a:r>
          </a:p>
        </p:txBody>
      </p:sp>
      <p:sp>
        <p:nvSpPr>
          <p:cNvPr id="37" name="テキスト ボックス 36"/>
          <p:cNvSpPr txBox="1"/>
          <p:nvPr/>
        </p:nvSpPr>
        <p:spPr>
          <a:xfrm>
            <a:off x="7475021" y="4719803"/>
            <a:ext cx="646331" cy="221018"/>
          </a:xfrm>
          <a:prstGeom prst="rect">
            <a:avLst/>
          </a:prstGeom>
          <a:solidFill>
            <a:schemeClr val="bg1"/>
          </a:solidFill>
        </p:spPr>
        <p:txBody>
          <a:bodyPr bIns="0" rtlCol="0" tIns="36000" wrap="none">
            <a:spAutoFit/>
          </a:bodyPr>
          <a:lstStyle/>
          <a:p>
            <a:pPr algn="l" defTabSz="45561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約２年</a:t>
            </a:r>
          </a:p>
        </p:txBody>
      </p:sp>
      <p:sp>
        <p:nvSpPr>
          <p:cNvPr id="38" name="正方形/長方形 37">
            <a:extLst>
              <a:ext uri="{FF2B5EF4-FFF2-40B4-BE49-F238E27FC236}">
                <a16:creationId xmlns:a16="http://schemas.microsoft.com/office/drawing/2014/main" id="{1F500B6E-4553-4EA5-AD79-BBB84A16BC41}"/>
              </a:ext>
            </a:extLst>
          </p:cNvPr>
          <p:cNvSpPr/>
          <p:nvPr/>
        </p:nvSpPr>
        <p:spPr>
          <a:xfrm>
            <a:off x="4612892" y="1738558"/>
            <a:ext cx="453804" cy="4584562"/>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0" lIns="108000" rIns="108000" rtlCol="0" tIns="0" vert="eaVert"/>
          <a:lstStyle/>
          <a:p>
            <a:pPr algn="l" defTabSz="765693"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「令和７年度大学入学共通テスト実施大綱に係る予告」の通知</a:t>
            </a:r>
            <a:r>
              <a:rPr altLang="ja-JP" b="0" baseline="0" cap="none" dirty="0" i="0" kern="1200" kumimoji="1" lang="en-US" noProof="0" normalizeH="0" spc="0" strike="noStrike" sz="800" u="none">
                <a:ln>
                  <a:noFill/>
                </a:ln>
                <a:solidFill>
                  <a:prstClr val="white"/>
                </a:solidFill>
                <a:effectLst/>
                <a:uLnTx/>
                <a:uFillTx/>
                <a:latin charset="-128" panose="020B0604030504040204" pitchFamily="50" typeface="メイリオ"/>
                <a:ea charset="-128" panose="020B0604030504040204" pitchFamily="50" typeface="メイリオ"/>
                <a:cs typeface="+mn-cs"/>
              </a:rPr>
              <a:t>※</a:t>
            </a:r>
            <a:r>
              <a:rPr altLang="en-US" b="0" baseline="0" cap="none" dirty="0" i="0" kern="1200" kumimoji="1" lang="ja-JP" noProof="0" normalizeH="0" spc="0" strike="noStrike" sz="800" u="none">
                <a:ln>
                  <a:noFill/>
                </a:ln>
                <a:solidFill>
                  <a:prstClr val="white"/>
                </a:solidFill>
                <a:effectLst/>
                <a:uLnTx/>
                <a:uFillTx/>
                <a:latin charset="-128" panose="020B0604030504040204" pitchFamily="50" typeface="メイリオ"/>
                <a:ea charset="-128" panose="020B0604030504040204" pitchFamily="50" typeface="メイリオ"/>
                <a:cs typeface="+mn-cs"/>
              </a:rPr>
              <a:t>２</a:t>
            </a:r>
            <a:endParaRPr altLang="ja-JP" b="0" baseline="0" cap="none" dirty="0" i="0" kern="1200" kumimoji="1" lang="en-US" noProof="0" normalizeH="0" spc="0" strike="noStrike" sz="8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a:p>
            <a:pPr algn="l" defTabSz="765693"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「令和７年度大学入学者選抜実施要項に係る予告」の通知</a:t>
            </a:r>
            <a:r>
              <a:rPr altLang="ja-JP" b="0" baseline="0" cap="none" dirty="0" i="0" kern="1200" kumimoji="1" lang="en-US" noProof="0" normalizeH="0" spc="0" strike="noStrike" sz="800" u="none">
                <a:ln>
                  <a:noFill/>
                </a:ln>
                <a:solidFill>
                  <a:prstClr val="white"/>
                </a:solidFill>
                <a:effectLst/>
                <a:uLnTx/>
                <a:uFillTx/>
                <a:latin charset="-128" panose="020B0604030504040204" pitchFamily="50" typeface="メイリオ"/>
                <a:ea charset="-128" panose="020B0604030504040204" pitchFamily="50" typeface="メイリオ"/>
                <a:cs typeface="+mn-cs"/>
              </a:rPr>
              <a:t>※</a:t>
            </a:r>
            <a:r>
              <a:rPr altLang="en-US" b="0" baseline="0" cap="none" dirty="0" i="0" kern="1200" kumimoji="1" lang="ja-JP" noProof="0" normalizeH="0" spc="0" strike="noStrike" sz="800" u="none">
                <a:ln>
                  <a:noFill/>
                </a:ln>
                <a:solidFill>
                  <a:prstClr val="white"/>
                </a:solidFill>
                <a:effectLst/>
                <a:uLnTx/>
                <a:uFillTx/>
                <a:latin charset="-128" panose="020B0604030504040204" pitchFamily="50" typeface="メイリオ"/>
                <a:ea charset="-128" panose="020B0604030504040204" pitchFamily="50" typeface="メイリオ"/>
                <a:cs typeface="+mn-cs"/>
              </a:rPr>
              <a:t>１</a:t>
            </a:r>
            <a:endParaRPr altLang="ja-JP" b="0" baseline="0" cap="none" dirty="0" i="0" kern="1200" kumimoji="1" lang="en-US" noProof="0" normalizeH="0" spc="0" strike="noStrike" sz="8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39" name="テキスト ボックス 38"/>
          <p:cNvSpPr txBox="1"/>
          <p:nvPr/>
        </p:nvSpPr>
        <p:spPr>
          <a:xfrm>
            <a:off x="4319692" y="1521695"/>
            <a:ext cx="971932" cy="276999"/>
          </a:xfrm>
          <a:prstGeom prst="rect">
            <a:avLst/>
          </a:prstGeom>
          <a:noFill/>
        </p:spPr>
        <p:txBody>
          <a:bodyPr rtlCol="0" wrap="square">
            <a:spAutoFit/>
          </a:bodyPr>
          <a:lstStyle/>
          <a:p>
            <a:pPr algn="ctr" defTabSz="455613" eaLnBrk="0" fontAlgn="base" hangingPunct="0" indent="0" latinLnBrk="0" lvl="0" marL="0" marR="0" rtl="0">
              <a:lnSpc>
                <a:spcPct val="100000"/>
              </a:lnSpc>
              <a:spcBef>
                <a:spcPct val="0"/>
              </a:spcBef>
              <a:spcAft>
                <a:spcPct val="0"/>
              </a:spcAft>
              <a:buClrTx/>
              <a:buSzTx/>
              <a:buFontTx/>
              <a:buNone/>
              <a:tabLst/>
              <a:defRPr/>
            </a:pPr>
            <a:r>
              <a:rPr altLang="ja-JP" b="0" baseline="0" cap="none" dirty="0" i="0" kern="1200" kumimoji="1" lang="en-US"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7/30</a:t>
            </a:r>
            <a:endPar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40" name="テキスト ボックス 39"/>
          <p:cNvSpPr txBox="1"/>
          <p:nvPr/>
        </p:nvSpPr>
        <p:spPr>
          <a:xfrm>
            <a:off x="8070446" y="1528012"/>
            <a:ext cx="954107" cy="276999"/>
          </a:xfrm>
          <a:prstGeom prst="rect">
            <a:avLst/>
          </a:prstGeom>
          <a:noFill/>
        </p:spPr>
        <p:txBody>
          <a:bodyPr rtlCol="0" wrap="none">
            <a:spAutoFit/>
          </a:bodyPr>
          <a:lstStyle/>
          <a:p>
            <a:pPr algn="l" defTabSz="45561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９月～３月</a:t>
            </a:r>
          </a:p>
        </p:txBody>
      </p:sp>
      <p:sp>
        <p:nvSpPr>
          <p:cNvPr id="42" name="テキスト ボックス 41"/>
          <p:cNvSpPr txBox="1"/>
          <p:nvPr/>
        </p:nvSpPr>
        <p:spPr>
          <a:xfrm>
            <a:off x="1730905" y="2578496"/>
            <a:ext cx="1290997" cy="276999"/>
          </a:xfrm>
          <a:prstGeom prst="rect">
            <a:avLst/>
          </a:prstGeom>
          <a:noFill/>
        </p:spPr>
        <p:txBody>
          <a:bodyPr rtlCol="0" wrap="square">
            <a:spAutoFit/>
          </a:bodyPr>
          <a:lstStyle/>
          <a:p>
            <a:pPr algn="l" defTabSz="45561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rPr>
              <a:t>月２回程度開催</a:t>
            </a:r>
          </a:p>
        </p:txBody>
      </p:sp>
      <p:sp>
        <p:nvSpPr>
          <p:cNvPr id="43" name="テキスト ボックス 42"/>
          <p:cNvSpPr txBox="1"/>
          <p:nvPr/>
        </p:nvSpPr>
        <p:spPr>
          <a:xfrm>
            <a:off x="1241391" y="2949100"/>
            <a:ext cx="2297754" cy="1323439"/>
          </a:xfrm>
          <a:prstGeom prst="rect">
            <a:avLst/>
          </a:prstGeom>
          <a:noFill/>
        </p:spPr>
        <p:txBody>
          <a:bodyPr rtlCol="0" wrap="square">
            <a:spAutoFit/>
          </a:bodyPr>
          <a:lstStyle/>
          <a:p>
            <a:pPr algn="l" defTabSz="455613" eaLnBrk="0" fontAlgn="base" hangingPunct="0" indent="-171450" latinLnBrk="0" lvl="0" marL="171450" marR="0" rtl="0">
              <a:lnSpc>
                <a:spcPct val="100000"/>
              </a:lnSpc>
              <a:spcBef>
                <a:spcPct val="0"/>
              </a:spcBef>
              <a:spcAft>
                <a:spcPct val="0"/>
              </a:spcAft>
              <a:buClrTx/>
              <a:buSzTx/>
              <a:buFont charset="2" panose="05000000000000000000" pitchFamily="2" typeface="Wingdings"/>
              <a:buChar char="l"/>
              <a:tabLst/>
              <a:defRPr/>
            </a:pPr>
            <a:r>
              <a:rPr altLang="ja-JP"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委員からの意見発表</a:t>
            </a:r>
            <a:endPar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l" defTabSz="455613" eaLnBrk="0" fontAlgn="base" hangingPunct="0" indent="-171450" latinLnBrk="0" lvl="0" marL="171450" marR="0" rtl="0">
              <a:lnSpc>
                <a:spcPct val="100000"/>
              </a:lnSpc>
              <a:spcBef>
                <a:spcPct val="0"/>
              </a:spcBef>
              <a:spcAft>
                <a:spcPct val="0"/>
              </a:spcAft>
              <a:buClrTx/>
              <a:buSzTx/>
              <a:buFont charset="2" panose="05000000000000000000" pitchFamily="2" typeface="Wingdings"/>
              <a:buChar char="l"/>
              <a:tabLst/>
              <a:defRPr/>
            </a:pPr>
            <a:endParaRPr altLang="ja-JP"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l" defTabSz="455613" eaLnBrk="0" fontAlgn="base" hangingPunct="0" indent="-171450" latinLnBrk="0" lvl="0" marL="171450" marR="0" rtl="0">
              <a:lnSpc>
                <a:spcPct val="100000"/>
              </a:lnSpc>
              <a:spcBef>
                <a:spcPct val="0"/>
              </a:spcBef>
              <a:spcAft>
                <a:spcPct val="0"/>
              </a:spcAft>
              <a:buClrTx/>
              <a:buSzTx/>
              <a:buFont charset="2" panose="05000000000000000000" pitchFamily="2" typeface="Wingdings"/>
              <a:buChar char="l"/>
              <a:tabLst/>
              <a:defRPr/>
            </a:pPr>
            <a:r>
              <a:rPr altLang="ja-JP"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外部有識者からの意見聴取</a:t>
            </a:r>
            <a:endPar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l" defTabSz="455613" eaLnBrk="0" fontAlgn="base" hangingPunct="0" indent="0" latinLnBrk="0" lvl="0" marL="0" marR="0" rtl="0">
              <a:lnSpc>
                <a:spcPct val="100000"/>
              </a:lnSpc>
              <a:spcBef>
                <a:spcPct val="0"/>
              </a:spcBef>
              <a:spcAft>
                <a:spcPct val="0"/>
              </a:spcAft>
              <a:buClrTx/>
              <a:buSzTx/>
              <a:buFontTx/>
              <a:buNone/>
              <a:tabLst/>
              <a:defRPr/>
            </a:pPr>
            <a:endPar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l" defTabSz="455613" eaLnBrk="0" fontAlgn="base" hangingPunct="0" indent="-171450" latinLnBrk="0" lvl="0" marL="171450" marR="0" rtl="0">
              <a:lnSpc>
                <a:spcPct val="100000"/>
              </a:lnSpc>
              <a:spcBef>
                <a:spcPct val="0"/>
              </a:spcBef>
              <a:spcAft>
                <a:spcPct val="0"/>
              </a:spcAft>
              <a:buClrTx/>
              <a:buSzTx/>
              <a:buFont charset="2" panose="05000000000000000000" pitchFamily="2" typeface="Wingdings"/>
              <a:buChar char="l"/>
              <a:tabLst/>
              <a:defRPr/>
            </a:pPr>
            <a:r>
              <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Web</a:t>
            </a: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意見募集</a:t>
            </a:r>
            <a:endPar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l" defTabSz="455613" eaLnBrk="0" fontAlgn="base" hangingPunct="0" indent="0" latinLnBrk="0" lvl="0" marL="0" marR="0" rtl="0">
              <a:lnSpc>
                <a:spcPct val="100000"/>
              </a:lnSpc>
              <a:spcBef>
                <a:spcPct val="0"/>
              </a:spcBef>
              <a:spcAft>
                <a:spcPct val="0"/>
              </a:spcAft>
              <a:buClrTx/>
              <a:buSzTx/>
              <a:buFontTx/>
              <a:buNone/>
              <a:tabLst/>
              <a:defRPr/>
            </a:pPr>
            <a:endPar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l" defTabSz="455613" eaLnBrk="0" fontAlgn="base" hangingPunct="0" indent="-171450" latinLnBrk="0" lvl="0" marL="171450" marR="0" rtl="0">
              <a:lnSpc>
                <a:spcPct val="100000"/>
              </a:lnSpc>
              <a:spcBef>
                <a:spcPct val="0"/>
              </a:spcBef>
              <a:spcAft>
                <a:spcPct val="0"/>
              </a:spcAft>
              <a:buClrTx/>
              <a:buSzTx/>
              <a:buFont charset="2" panose="05000000000000000000" pitchFamily="2" typeface="Wingdings"/>
              <a:buChar char="l"/>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選抜区分ごとの実態調査</a:t>
            </a:r>
            <a:endPar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r" defTabSz="45561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など　　　　</a:t>
            </a:r>
            <a:endParaRPr altLang="ja-JP"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44" name="大かっこ 43"/>
          <p:cNvSpPr/>
          <p:nvPr/>
        </p:nvSpPr>
        <p:spPr>
          <a:xfrm>
            <a:off x="1241391" y="2949100"/>
            <a:ext cx="2307453" cy="1473567"/>
          </a:xfrm>
          <a:prstGeom prst="bracketPair">
            <a:avLst>
              <a:gd fmla="val 5939" name="adj"/>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rtlCol="0"/>
          <a:lstStyle/>
          <a:p>
            <a:pPr algn="ctr" defTabSz="455613" eaLnBrk="0" fontAlgn="base" hangingPunct="0" indent="0" latinLnBrk="0" lvl="0" marL="0" marR="0" rtl="0">
              <a:lnSpc>
                <a:spcPct val="100000"/>
              </a:lnSpc>
              <a:spcBef>
                <a:spcPct val="0"/>
              </a:spcBef>
              <a:spcAft>
                <a:spcPct val="0"/>
              </a:spcAft>
              <a:buClrTx/>
              <a:buSzTx/>
              <a:buFontTx/>
              <a:buNone/>
              <a:tabLst/>
              <a:defRPr/>
            </a:pPr>
            <a:endParaRPr altLang="en-US" b="0" baseline="0" cap="none" i="0" kern="1200" kumimoji="1" lang="ja-JP" noProof="0" normalizeH="0" spc="0" strike="noStrike" sz="18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3" name="テキスト ボックス 2"/>
          <p:cNvSpPr txBox="1"/>
          <p:nvPr/>
        </p:nvSpPr>
        <p:spPr>
          <a:xfrm>
            <a:off x="9045240" y="818592"/>
            <a:ext cx="876312" cy="461665"/>
          </a:xfrm>
          <a:prstGeom prst="rect">
            <a:avLst/>
          </a:prstGeom>
          <a:noFill/>
        </p:spPr>
        <p:txBody>
          <a:bodyPr rtlCol="0" wrap="square">
            <a:spAutoFit/>
          </a:bodyPr>
          <a:lstStyle/>
          <a:p>
            <a:pPr algn="ctr" defTabSz="455613" eaLnBrk="0" fontAlgn="base" hangingPunct="0" indent="0" latinLnBrk="0" lvl="0" marL="0" marR="0" rtl="0">
              <a:lnSpc>
                <a:spcPct val="100000"/>
              </a:lnSpc>
              <a:spcBef>
                <a:spcPct val="0"/>
              </a:spcBef>
              <a:spcAft>
                <a:spcPct val="0"/>
              </a:spcAft>
              <a:buClrTx/>
              <a:buSzTx/>
              <a:buFontTx/>
              <a:buNone/>
              <a:tabLst/>
              <a:defRPr/>
            </a:pPr>
            <a:r>
              <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R7</a:t>
            </a:r>
            <a:r>
              <a:rPr altLang="en-US" b="1"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年度～</a:t>
            </a:r>
            <a:endPar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a:p>
            <a:pPr algn="ctr" defTabSz="455613" eaLnBrk="0" fontAlgn="base" hangingPunct="0" indent="0" latinLnBrk="0" lvl="0" marL="0" marR="0" rtl="0">
              <a:lnSpc>
                <a:spcPct val="100000"/>
              </a:lnSpc>
              <a:spcBef>
                <a:spcPct val="0"/>
              </a:spcBef>
              <a:spcAft>
                <a:spcPct val="0"/>
              </a:spcAft>
              <a:buClrTx/>
              <a:buSzTx/>
              <a:buFontTx/>
              <a:buNone/>
              <a:tabLst/>
              <a:defRPr/>
            </a:pPr>
            <a:r>
              <a:rPr altLang="ja-JP" b="1" baseline="0" cap="none" dirty="0" i="0" kern="1200" kumimoji="1" lang="en-US"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rPr>
              <a:t>(2025)</a:t>
            </a:r>
            <a:endParaRPr altLang="en-US" b="1"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cxnSp>
        <p:nvCxnSpPr>
          <p:cNvPr id="35" name="直線矢印コネクタ 34"/>
          <p:cNvCxnSpPr/>
          <p:nvPr/>
        </p:nvCxnSpPr>
        <p:spPr>
          <a:xfrm flipV="1">
            <a:off x="5620451" y="4989472"/>
            <a:ext cx="1057655" cy="12300"/>
          </a:xfrm>
          <a:prstGeom prst="straightConnector1">
            <a:avLst/>
          </a:prstGeom>
          <a:ln w="44450">
            <a:headEnd type="triangle"/>
            <a:tailEnd type="triangle"/>
          </a:ln>
        </p:spPr>
        <p:style>
          <a:lnRef idx="2">
            <a:schemeClr val="accent1"/>
          </a:lnRef>
          <a:fillRef idx="0">
            <a:schemeClr val="accent1"/>
          </a:fillRef>
          <a:effectRef idx="1">
            <a:schemeClr val="accent1"/>
          </a:effectRef>
          <a:fontRef idx="minor">
            <a:schemeClr val="tx1"/>
          </a:fontRef>
        </p:style>
      </p:cxnSp>
      <p:sp>
        <p:nvSpPr>
          <p:cNvPr id="41" name="テキスト ボックス 40"/>
          <p:cNvSpPr txBox="1"/>
          <p:nvPr/>
        </p:nvSpPr>
        <p:spPr>
          <a:xfrm>
            <a:off x="2726331" y="6312277"/>
            <a:ext cx="7195222" cy="553998"/>
          </a:xfrm>
          <a:prstGeom prst="rect">
            <a:avLst/>
          </a:prstGeom>
          <a:noFill/>
        </p:spPr>
        <p:txBody>
          <a:bodyPr rtlCol="0" wrap="square">
            <a:spAutoFit/>
          </a:bodyPr>
          <a:lstStyle/>
          <a:p>
            <a:pPr algn="l" defTabSz="455613" eaLnBrk="0" fontAlgn="base" hangingPunct="0" indent="0" latinLnBrk="0" lvl="0" marL="0" marR="0" rtl="0">
              <a:lnSpc>
                <a:spcPct val="100000"/>
              </a:lnSpc>
              <a:spcBef>
                <a:spcPct val="0"/>
              </a:spcBef>
              <a:spcAft>
                <a:spcPct val="0"/>
              </a:spcAft>
              <a:buClrTx/>
              <a:buSzTx/>
              <a:buFontTx/>
              <a:buNone/>
              <a:tabLst/>
              <a:defRPr/>
            </a:pPr>
            <a:r>
              <a:rPr altLang="ja-JP" b="0" baseline="0" cap="none" dirty="0" i="0" kern="1200" kumimoji="1" lang="en-US" noProof="0" normalizeH="0" spc="0" strike="noStrike" sz="1000" u="none">
                <a:ln>
                  <a:noFill/>
                </a:ln>
                <a:solidFill>
                  <a:prstClr val="black"/>
                </a:solidFill>
                <a:effectLst/>
                <a:uLnTx/>
                <a:uFillTx/>
                <a:latin charset="-128" panose="020B0500000000000000" pitchFamily="50" typeface="游ゴシック Medium"/>
                <a:ea charset="-128" panose="020B0500000000000000" pitchFamily="50" typeface="游ゴシック Medium"/>
                <a:cs typeface="+mn-cs"/>
              </a:rPr>
              <a:t>※</a:t>
            </a:r>
            <a:r>
              <a:rPr altLang="en-US" b="0" baseline="0" cap="none" dirty="0" i="0" kern="1200" kumimoji="1" lang="ja-JP" noProof="0" normalizeH="0" spc="0" strike="noStrike" sz="1000" u="none">
                <a:ln>
                  <a:noFill/>
                </a:ln>
                <a:solidFill>
                  <a:prstClr val="black"/>
                </a:solidFill>
                <a:effectLst/>
                <a:uLnTx/>
                <a:uFillTx/>
                <a:latin charset="-128" panose="020B0500000000000000" pitchFamily="50" typeface="游ゴシック Medium"/>
                <a:ea charset="-128" panose="020B0500000000000000" pitchFamily="50" typeface="游ゴシック Medium"/>
                <a:cs typeface="+mn-cs"/>
              </a:rPr>
              <a:t>１　実際の大学入学者選抜実施要項は、入試実施年度の６月頃に文部科学省より通知</a:t>
            </a:r>
            <a:endParaRPr altLang="ja-JP" b="0" baseline="0" cap="none" dirty="0" i="0" kern="1200" kumimoji="1" lang="en-US" noProof="0" normalizeH="0" spc="0" strike="noStrike" sz="1000" u="none">
              <a:ln>
                <a:noFill/>
              </a:ln>
              <a:solidFill>
                <a:prstClr val="black"/>
              </a:solidFill>
              <a:effectLst/>
              <a:uLnTx/>
              <a:uFillTx/>
              <a:latin charset="-128" panose="020B0500000000000000" pitchFamily="50" typeface="游ゴシック Medium"/>
              <a:ea charset="-128" panose="020B0500000000000000" pitchFamily="50" typeface="游ゴシック Medium"/>
              <a:cs typeface="+mn-cs"/>
            </a:endParaRPr>
          </a:p>
          <a:p>
            <a:pPr algn="l" defTabSz="455613" eaLnBrk="0" fontAlgn="base" hangingPunct="0" indent="0" latinLnBrk="0" lvl="0" marL="0" marR="0" rtl="0">
              <a:lnSpc>
                <a:spcPct val="100000"/>
              </a:lnSpc>
              <a:spcBef>
                <a:spcPct val="0"/>
              </a:spcBef>
              <a:spcAft>
                <a:spcPct val="0"/>
              </a:spcAft>
              <a:buClrTx/>
              <a:buSzTx/>
              <a:buFontTx/>
              <a:buNone/>
              <a:tabLst/>
              <a:defRPr/>
            </a:pPr>
            <a:r>
              <a:rPr altLang="ja-JP" b="0" baseline="0" cap="none" dirty="0" i="0" kern="1200" kumimoji="1" lang="en-US" noProof="0" normalizeH="0" spc="0" strike="noStrike" sz="1000" u="none">
                <a:ln>
                  <a:noFill/>
                </a:ln>
                <a:solidFill>
                  <a:prstClr val="black"/>
                </a:solidFill>
                <a:effectLst/>
                <a:uLnTx/>
                <a:uFillTx/>
                <a:latin charset="-128" panose="020B0500000000000000" pitchFamily="50" typeface="游ゴシック Medium"/>
                <a:ea charset="-128" panose="020B0500000000000000" pitchFamily="50" typeface="游ゴシック Medium"/>
                <a:cs typeface="+mn-cs"/>
              </a:rPr>
              <a:t>※</a:t>
            </a:r>
            <a:r>
              <a:rPr altLang="en-US" b="0" baseline="0" cap="none" dirty="0" i="0" kern="1200" kumimoji="1" lang="ja-JP" noProof="0" normalizeH="0" spc="0" strike="noStrike" sz="1000" u="none">
                <a:ln>
                  <a:noFill/>
                </a:ln>
                <a:solidFill>
                  <a:prstClr val="black"/>
                </a:solidFill>
                <a:effectLst/>
                <a:uLnTx/>
                <a:uFillTx/>
                <a:latin charset="-128" panose="020B0500000000000000" pitchFamily="50" typeface="游ゴシック Medium"/>
                <a:ea charset="-128" panose="020B0500000000000000" pitchFamily="50" typeface="游ゴシック Medium"/>
                <a:cs typeface="+mn-cs"/>
              </a:rPr>
              <a:t>２　実際の大学入学共通テスト実施大綱は、入試実施の前年度の６月頃に文部科学省より通知</a:t>
            </a:r>
            <a:endParaRPr altLang="ja-JP" b="0" baseline="0" cap="none" dirty="0" i="0" kern="1200" kumimoji="1" lang="en-US" noProof="0" normalizeH="0" spc="0" strike="noStrike" sz="1000" u="none">
              <a:ln>
                <a:noFill/>
              </a:ln>
              <a:solidFill>
                <a:prstClr val="black"/>
              </a:solidFill>
              <a:effectLst/>
              <a:uLnTx/>
              <a:uFillTx/>
              <a:latin charset="-128" panose="020B0500000000000000" pitchFamily="50" typeface="游ゴシック Medium"/>
              <a:ea charset="-128" panose="020B0500000000000000" pitchFamily="50" typeface="游ゴシック Medium"/>
              <a:cs typeface="+mn-cs"/>
            </a:endParaRPr>
          </a:p>
          <a:p>
            <a:pPr algn="l" defTabSz="455613" eaLnBrk="0" fontAlgn="base" hangingPunct="0" indent="0" latinLnBrk="0" lvl="0" marL="0" marR="0" rtl="0">
              <a:lnSpc>
                <a:spcPct val="100000"/>
              </a:lnSpc>
              <a:spcBef>
                <a:spcPct val="0"/>
              </a:spcBef>
              <a:spcAft>
                <a:spcPct val="0"/>
              </a:spcAft>
              <a:buClrTx/>
              <a:buSzTx/>
              <a:buFontTx/>
              <a:buNone/>
              <a:tabLst/>
              <a:defRPr/>
            </a:pPr>
            <a:r>
              <a:rPr altLang="ja-JP" b="0" baseline="0" cap="none" dirty="0" i="0" kern="1200" kumimoji="1" lang="en-US" noProof="0" normalizeH="0" spc="0" strike="noStrike" sz="1000" u="none">
                <a:ln>
                  <a:noFill/>
                </a:ln>
                <a:solidFill>
                  <a:prstClr val="black"/>
                </a:solidFill>
                <a:effectLst/>
                <a:uLnTx/>
                <a:uFillTx/>
                <a:latin charset="-128" panose="020B0500000000000000" pitchFamily="50" typeface="游ゴシック Medium"/>
                <a:ea charset="-128" panose="020B0500000000000000" pitchFamily="50" typeface="游ゴシック Medium"/>
                <a:cs typeface="+mn-cs"/>
              </a:rPr>
              <a:t>※</a:t>
            </a:r>
            <a:r>
              <a:rPr altLang="en-US" b="0" baseline="0" cap="none" dirty="0" i="0" kern="1200" kumimoji="1" lang="ja-JP" noProof="0" normalizeH="0" spc="0" strike="noStrike" sz="1000" u="none">
                <a:ln>
                  <a:noFill/>
                </a:ln>
                <a:solidFill>
                  <a:prstClr val="black"/>
                </a:solidFill>
                <a:effectLst/>
                <a:uLnTx/>
                <a:uFillTx/>
                <a:latin charset="-128" panose="020B0500000000000000" pitchFamily="50" typeface="游ゴシック Medium"/>
                <a:ea charset="-128" panose="020B0500000000000000" pitchFamily="50" typeface="游ゴシック Medium"/>
                <a:cs typeface="+mn-cs"/>
              </a:rPr>
              <a:t>３　総合型選抜：９月以降出願　学校推薦型選抜：</a:t>
            </a:r>
            <a:r>
              <a:rPr altLang="ja-JP" b="0" baseline="0" cap="none" dirty="0" i="0" kern="1200" kumimoji="1" lang="en-US" noProof="0" normalizeH="0" spc="0" strike="noStrike" sz="1000" u="none">
                <a:ln>
                  <a:noFill/>
                </a:ln>
                <a:solidFill>
                  <a:prstClr val="black"/>
                </a:solidFill>
                <a:effectLst/>
                <a:uLnTx/>
                <a:uFillTx/>
                <a:latin charset="-128" panose="020B0500000000000000" pitchFamily="50" typeface="游ゴシック Medium"/>
                <a:ea charset="-128" panose="020B0500000000000000" pitchFamily="50" typeface="游ゴシック Medium"/>
                <a:cs typeface="+mn-cs"/>
              </a:rPr>
              <a:t>11</a:t>
            </a:r>
            <a:r>
              <a:rPr altLang="en-US" b="0" baseline="0" cap="none" dirty="0" i="0" kern="1200" kumimoji="1" lang="ja-JP" noProof="0" normalizeH="0" spc="0" strike="noStrike" sz="1000" u="none">
                <a:ln>
                  <a:noFill/>
                </a:ln>
                <a:solidFill>
                  <a:prstClr val="black"/>
                </a:solidFill>
                <a:effectLst/>
                <a:uLnTx/>
                <a:uFillTx/>
                <a:latin charset="-128" panose="020B0500000000000000" pitchFamily="50" typeface="游ゴシック Medium"/>
                <a:ea charset="-128" panose="020B0500000000000000" pitchFamily="50" typeface="游ゴシック Medium"/>
                <a:cs typeface="+mn-cs"/>
              </a:rPr>
              <a:t>月以降出願　大学入学共通テスト：１月　一般選抜：２・３月</a:t>
            </a:r>
          </a:p>
        </p:txBody>
      </p:sp>
      <p:sp>
        <p:nvSpPr>
          <p:cNvPr id="51" name="テキスト ボックス 50"/>
          <p:cNvSpPr txBox="1"/>
          <p:nvPr/>
        </p:nvSpPr>
        <p:spPr>
          <a:xfrm>
            <a:off x="4145408" y="2367896"/>
            <a:ext cx="303536" cy="2203461"/>
          </a:xfrm>
          <a:prstGeom prst="rect">
            <a:avLst/>
          </a:prstGeom>
          <a:ln w="28575">
            <a:solidFill>
              <a:srgbClr val="FF0000"/>
            </a:solidFill>
          </a:ln>
        </p:spPr>
        <p:style>
          <a:lnRef idx="2">
            <a:schemeClr val="accent2"/>
          </a:lnRef>
          <a:fillRef idx="1">
            <a:schemeClr val="lt1"/>
          </a:fillRef>
          <a:effectRef idx="0">
            <a:schemeClr val="accent2"/>
          </a:effectRef>
          <a:fontRef idx="minor">
            <a:schemeClr val="dk1"/>
          </a:fontRef>
        </p:style>
        <p:txBody>
          <a:bodyPr anchor="ctr" anchorCtr="0" lIns="36000" rIns="36000" rtlCol="0" vert="eaVert" wrap="square">
            <a:noAutofit/>
          </a:bodyPr>
          <a:lstStyle/>
          <a:p>
            <a:pPr algn="ctr" defTabSz="914070" eaLnBrk="1" fontAlgn="auto" hangingPunct="1" indent="0" latinLnBrk="0" lvl="0" marL="0" marR="0" rtl="0">
              <a:lnSpc>
                <a:spcPct val="100000"/>
              </a:lnSpc>
              <a:spcBef>
                <a:spcPts val="0"/>
              </a:spcBef>
              <a:spcAft>
                <a:spcPts val="0"/>
              </a:spcAft>
              <a:buClrTx/>
              <a:buSzTx/>
              <a:buFontTx/>
              <a:buNone/>
              <a:tabLst/>
              <a:defRPr/>
            </a:pPr>
            <a:r>
              <a:rPr altLang="ja-JP" b="0" baseline="0" cap="none" dirty="0" i="0" kern="1200" kumimoji="1" lang="en-US" noProof="0" normalizeH="0" spc="0" strike="noStrike" sz="1200" u="none">
                <a:ln>
                  <a:noFill/>
                </a:ln>
                <a:solidFill>
                  <a:srgbClr val="FF0000"/>
                </a:solidFill>
                <a:effectLst/>
                <a:uLnTx/>
                <a:uFillTx/>
                <a:latin charset="-128" panose="020B0604030504040204" pitchFamily="50" typeface="メイリオ"/>
                <a:ea charset="-128" panose="020B0604030504040204" pitchFamily="50" typeface="メイリオ"/>
                <a:cs typeface="+mn-cs"/>
              </a:rPr>
              <a:t>7</a:t>
            </a:r>
            <a:r>
              <a:rPr altLang="en-US" b="0" baseline="0" cap="none" dirty="0" i="0" kern="1200" kumimoji="1" lang="ja-JP" noProof="0" normalizeH="0" spc="0" strike="noStrike" sz="1200" u="none">
                <a:ln>
                  <a:noFill/>
                </a:ln>
                <a:solidFill>
                  <a:srgbClr val="FF0000"/>
                </a:solidFill>
                <a:effectLst/>
                <a:uLnTx/>
                <a:uFillTx/>
                <a:latin charset="-128" panose="020B0604030504040204" pitchFamily="50" typeface="メイリオ"/>
                <a:ea charset="-128" panose="020B0604030504040204" pitchFamily="50" typeface="メイリオ"/>
                <a:cs typeface="+mn-cs"/>
              </a:rPr>
              <a:t>月</a:t>
            </a:r>
            <a:r>
              <a:rPr altLang="ja-JP" b="0" baseline="0" cap="none" dirty="0" i="0" kern="1200" kumimoji="1" lang="en-US" noProof="0" normalizeH="0" spc="0" strike="noStrike" sz="1200" u="none">
                <a:ln>
                  <a:noFill/>
                </a:ln>
                <a:solidFill>
                  <a:srgbClr val="FF0000"/>
                </a:solidFill>
                <a:effectLst/>
                <a:uLnTx/>
                <a:uFillTx/>
                <a:latin charset="-128" panose="020B0604030504040204" pitchFamily="50" typeface="メイリオ"/>
                <a:ea charset="-128" panose="020B0604030504040204" pitchFamily="50" typeface="メイリオ"/>
                <a:cs typeface="+mn-cs"/>
              </a:rPr>
              <a:t>8</a:t>
            </a:r>
            <a:r>
              <a:rPr altLang="en-US" b="0" baseline="0" cap="none" dirty="0" i="0" kern="1200" kumimoji="1" lang="ja-JP" noProof="0" normalizeH="0" spc="0" strike="noStrike" sz="1200" u="none">
                <a:ln>
                  <a:noFill/>
                </a:ln>
                <a:solidFill>
                  <a:srgbClr val="FF0000"/>
                </a:solidFill>
                <a:effectLst/>
                <a:uLnTx/>
                <a:uFillTx/>
                <a:latin charset="-128" panose="020B0604030504040204" pitchFamily="50" typeface="メイリオ"/>
                <a:ea charset="-128" panose="020B0604030504040204" pitchFamily="50" typeface="メイリオ"/>
                <a:cs typeface="+mn-cs"/>
              </a:rPr>
              <a:t>日　提言とりまとめ</a:t>
            </a:r>
          </a:p>
        </p:txBody>
      </p:sp>
      <p:sp>
        <p:nvSpPr>
          <p:cNvPr id="46" name="正方形/長方形 45">
            <a:extLst>
              <a:ext uri="{FF2B5EF4-FFF2-40B4-BE49-F238E27FC236}">
                <a16:creationId xmlns:a16="http://schemas.microsoft.com/office/drawing/2014/main" id="{1F500B6E-4553-4EA5-AD79-BBB84A16BC41}"/>
              </a:ext>
            </a:extLst>
          </p:cNvPr>
          <p:cNvSpPr/>
          <p:nvPr/>
        </p:nvSpPr>
        <p:spPr>
          <a:xfrm>
            <a:off x="5127782" y="1738558"/>
            <a:ext cx="383314" cy="4584563"/>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0" lIns="108000" rIns="108000" rtlCol="0" tIns="0" vert="eaVert"/>
          <a:lstStyle/>
          <a:p>
            <a:pPr defTabSz="765693" lvl="0">
              <a:defRPr/>
            </a:pPr>
            <a:r>
              <a:rPr altLang="en-US" dirty="0" kumimoji="1" lang="ja-JP" sz="1200">
                <a:solidFill>
                  <a:prstClr val="white"/>
                </a:solidFill>
                <a:latin charset="-128" panose="020B0604030504040204" pitchFamily="50" typeface="メイリオ"/>
                <a:ea charset="-128" panose="020B0604030504040204" pitchFamily="50" typeface="メイリオ"/>
              </a:rPr>
              <a:t>「令和７年度大学入学共通テスト実施大綱の予告（補遺）」の通知</a:t>
            </a:r>
            <a:endParaRPr altLang="ja-JP" b="0" baseline="0" cap="none" dirty="0" i="0" kern="1200" kumimoji="1" lang="en-US" noProof="0" normalizeH="0" spc="0" strike="noStrike" sz="8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47" name="テキスト ボックス 46"/>
          <p:cNvSpPr txBox="1"/>
          <p:nvPr/>
        </p:nvSpPr>
        <p:spPr>
          <a:xfrm>
            <a:off x="4815071" y="1532540"/>
            <a:ext cx="971932" cy="276999"/>
          </a:xfrm>
          <a:prstGeom prst="rect">
            <a:avLst/>
          </a:prstGeom>
          <a:noFill/>
        </p:spPr>
        <p:txBody>
          <a:bodyPr rtlCol="0" wrap="square">
            <a:spAutoFit/>
          </a:bodyPr>
          <a:lstStyle/>
          <a:p>
            <a:pPr algn="ctr" defTabSz="455613" eaLnBrk="0" fontAlgn="base" hangingPunct="0" indent="0" latinLnBrk="0" lvl="0" marL="0" marR="0" rtl="0">
              <a:lnSpc>
                <a:spcPct val="100000"/>
              </a:lnSpc>
              <a:spcBef>
                <a:spcPct val="0"/>
              </a:spcBef>
              <a:spcAft>
                <a:spcPct val="0"/>
              </a:spcAft>
              <a:buClrTx/>
              <a:buSzTx/>
              <a:buFontTx/>
              <a:buNone/>
              <a:tabLst/>
              <a:defRPr/>
            </a:pPr>
            <a:r>
              <a:rPr altLang="ja-JP" dirty="0" kumimoji="1" lang="en-US" sz="1200">
                <a:solidFill>
                  <a:prstClr val="black"/>
                </a:solidFill>
                <a:latin charset="-128" panose="020B0604030504040204" pitchFamily="50" typeface="メイリオ"/>
                <a:ea charset="-128" panose="020B0604030504040204" pitchFamily="50" typeface="メイリオ"/>
              </a:rPr>
              <a:t>9/29</a:t>
            </a:r>
            <a:endPar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28" name="スライド番号プレースホルダー 27">
            <a:extLst>
              <a:ext uri="{FF2B5EF4-FFF2-40B4-BE49-F238E27FC236}">
                <a16:creationId xmlns:a16="http://schemas.microsoft.com/office/drawing/2014/main" id="{8814FFED-804D-4D95-81E5-4F9336EC2E27}"/>
              </a:ext>
            </a:extLst>
          </p:cNvPr>
          <p:cNvSpPr>
            <a:spLocks noGrp="1"/>
          </p:cNvSpPr>
          <p:nvPr>
            <p:ph idx="12" sz="quarter" type="sldNum"/>
          </p:nvPr>
        </p:nvSpPr>
        <p:spPr>
          <a:xfrm>
            <a:off x="7623040" y="6522450"/>
            <a:ext cx="2311400" cy="365125"/>
          </a:xfrm>
        </p:spPr>
        <p:txBody>
          <a:bodyPr/>
          <a:lstStyle/>
          <a:p>
            <a:fld id="{973FA57C-AB59-4833-AF31-95C44D5249F2}" type="slidenum">
              <a:rPr altLang="en-US" kumimoji="1" lang="ja-JP" smtClean="0"/>
              <a:t>17</a:t>
            </a:fld>
            <a:endParaRPr altLang="en-US" dirty="0" kumimoji="1" lang="ja-JP"/>
          </a:p>
        </p:txBody>
      </p:sp>
      <p:sp>
        <p:nvSpPr>
          <p:cNvPr id="4" name="正方形/長方形 3">
            <a:extLst>
              <a:ext uri="{FF2B5EF4-FFF2-40B4-BE49-F238E27FC236}">
                <a16:creationId xmlns:a16="http://schemas.microsoft.com/office/drawing/2014/main" id="{30C883B2-B320-113D-89C2-03EF2295856C}"/>
              </a:ext>
            </a:extLst>
          </p:cNvPr>
          <p:cNvSpPr/>
          <p:nvPr/>
        </p:nvSpPr>
        <p:spPr>
          <a:xfrm>
            <a:off x="6753953" y="1749619"/>
            <a:ext cx="368204" cy="3138109"/>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0" lIns="108000" rIns="108000" rtlCol="0" tIns="0" vert="eaVert"/>
          <a:lstStyle/>
          <a:p>
            <a:pPr defTabSz="765693" lvl="0">
              <a:defRPr/>
            </a:pPr>
            <a:r>
              <a:rPr altLang="en-US" dirty="0" kumimoji="1" lang="ja-JP" sz="1200">
                <a:solidFill>
                  <a:prstClr val="white"/>
                </a:solidFill>
                <a:latin charset="-128" panose="020B0604030504040204" pitchFamily="50" typeface="メイリオ"/>
                <a:ea charset="-128" panose="020B0604030504040204" pitchFamily="50" typeface="メイリオ"/>
              </a:rPr>
              <a:t>「令和７年度大学入学共通テスト実施大綱」</a:t>
            </a:r>
            <a:endParaRPr altLang="ja-JP" dirty="0" kumimoji="1" lang="en-US" sz="1200">
              <a:solidFill>
                <a:prstClr val="white"/>
              </a:solidFill>
              <a:latin charset="-128" panose="020B0604030504040204" pitchFamily="50" typeface="メイリオ"/>
              <a:ea charset="-128" panose="020B0604030504040204" pitchFamily="50" typeface="メイリオ"/>
            </a:endParaRPr>
          </a:p>
          <a:p>
            <a:pPr defTabSz="765693" lvl="0">
              <a:defRPr/>
            </a:pPr>
            <a:r>
              <a:rPr altLang="en-US" dirty="0" kumimoji="1" lang="ja-JP" sz="1200">
                <a:solidFill>
                  <a:prstClr val="white"/>
                </a:solidFill>
                <a:latin charset="-128" panose="020B0604030504040204" pitchFamily="50" typeface="メイリオ"/>
                <a:ea charset="-128" panose="020B0604030504040204" pitchFamily="50" typeface="メイリオ"/>
              </a:rPr>
              <a:t>　の通知</a:t>
            </a:r>
            <a:endParaRPr altLang="ja-JP" b="0" baseline="0" cap="none" dirty="0" i="0" kern="1200" kumimoji="1" lang="en-US" noProof="0" normalizeH="0" spc="0" strike="noStrike" sz="8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6" name="テキスト ボックス 5">
            <a:extLst>
              <a:ext uri="{FF2B5EF4-FFF2-40B4-BE49-F238E27FC236}">
                <a16:creationId xmlns:a16="http://schemas.microsoft.com/office/drawing/2014/main" id="{025E8D9C-D3DD-DF92-3016-B1163CA8DA57}"/>
              </a:ext>
            </a:extLst>
          </p:cNvPr>
          <p:cNvSpPr txBox="1"/>
          <p:nvPr/>
        </p:nvSpPr>
        <p:spPr>
          <a:xfrm>
            <a:off x="6447034" y="1549100"/>
            <a:ext cx="971932" cy="276999"/>
          </a:xfrm>
          <a:prstGeom prst="rect">
            <a:avLst/>
          </a:prstGeom>
          <a:noFill/>
        </p:spPr>
        <p:txBody>
          <a:bodyPr rtlCol="0" wrap="square">
            <a:spAutoFit/>
          </a:bodyPr>
          <a:lstStyle/>
          <a:p>
            <a:pPr algn="ctr" defTabSz="455613" eaLnBrk="0" fontAlgn="base" hangingPunct="0" indent="0" latinLnBrk="0" lvl="0" marL="0" marR="0" rtl="0">
              <a:lnSpc>
                <a:spcPct val="100000"/>
              </a:lnSpc>
              <a:spcBef>
                <a:spcPct val="0"/>
              </a:spcBef>
              <a:spcAft>
                <a:spcPct val="0"/>
              </a:spcAft>
              <a:buClrTx/>
              <a:buSzTx/>
              <a:buFontTx/>
              <a:buNone/>
              <a:tabLst/>
              <a:defRPr/>
            </a:pPr>
            <a:r>
              <a:rPr altLang="ja-JP" dirty="0" kumimoji="1" lang="en-US" sz="1200">
                <a:solidFill>
                  <a:prstClr val="black"/>
                </a:solidFill>
                <a:latin charset="-128" panose="020B0604030504040204" pitchFamily="50" typeface="メイリオ"/>
                <a:ea charset="-128" panose="020B0604030504040204" pitchFamily="50" typeface="メイリオ"/>
              </a:rPr>
              <a:t>6/2</a:t>
            </a:r>
            <a:endPar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Tree>
    <p:extLst>
      <p:ext uri="{BB962C8B-B14F-4D97-AF65-F5344CB8AC3E}">
        <p14:creationId xmlns:p14="http://schemas.microsoft.com/office/powerpoint/2010/main" val="1613219155"/>
      </p:ext>
    </p:extLst>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4" name="正方形/長方形 43"/>
          <p:cNvSpPr>
            <a:spLocks noAdjustHandles="1" noChangeArrowheads="1" noChangeShapeType="1" noEditPoints="1" noGrp="1" noMove="1" noResize="1" noRot="1"/>
          </p:cNvSpPr>
          <p:nvPr/>
        </p:nvSpPr>
        <p:spPr>
          <a:xfrm>
            <a:off x="93000" y="519189"/>
            <a:ext cx="9720000" cy="6338811"/>
          </a:xfrm>
          <a:prstGeom prst="rect">
            <a:avLst/>
          </a:prstGeom>
          <a:solidFill>
            <a:srgbClr val="FFFAE7"/>
          </a:solidFill>
          <a:ln>
            <a:no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457200">
              <a:defRPr/>
            </a:pPr>
            <a:endParaRPr altLang="en-US" dirty="0" lang="ja-JP" sz="1400">
              <a:solidFill>
                <a:schemeClr val="tx1"/>
              </a:solidFill>
              <a:latin charset="-128" panose="020B0604030504040204" pitchFamily="50" typeface="メイリオ"/>
              <a:ea charset="-128" panose="020B0604030504040204" pitchFamily="50" typeface="メイリオ"/>
            </a:endParaRPr>
          </a:p>
        </p:txBody>
      </p:sp>
      <p:sp>
        <p:nvSpPr>
          <p:cNvPr id="7" name="テキスト ボックス 6">
            <a:extLst>
              <a:ext uri="{FF2B5EF4-FFF2-40B4-BE49-F238E27FC236}">
                <a16:creationId xmlns:a16="http://schemas.microsoft.com/office/drawing/2014/main" id="{8F1C24B7-C65C-4D16-A708-67788EE6E397}"/>
              </a:ext>
            </a:extLst>
          </p:cNvPr>
          <p:cNvSpPr txBox="1"/>
          <p:nvPr/>
        </p:nvSpPr>
        <p:spPr>
          <a:xfrm>
            <a:off x="0" y="152604"/>
            <a:ext cx="9906000" cy="5056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1" bIns="0" lIns="0" rIns="0" rtlCol="0" tIns="36000" wrap="square">
            <a:noAutofit/>
          </a:bodyPr>
          <a:lstStyle/>
          <a:p>
            <a:pPr algn="ctr" defTabSz="871545">
              <a:defRPr/>
            </a:pPr>
            <a:r>
              <a:rPr altLang="en-US" b="1" dirty="0" kern="100" lang="ja-JP">
                <a:solidFill>
                  <a:prstClr val="white"/>
                </a:solidFill>
                <a:latin charset="-128" panose="020B0604030504040204" pitchFamily="50" typeface="メイリオ"/>
                <a:ea charset="-128" panose="020B0604030504040204" pitchFamily="50" typeface="メイリオ"/>
                <a:cs charset="0" panose="02020603050405020304" pitchFamily="18" typeface="Times New Roman"/>
              </a:rPr>
              <a:t>令和７年度大学入学者選抜実施要項のポイント①</a:t>
            </a:r>
            <a:endParaRPr altLang="ja-JP" b="1" dirty="0" kern="100" lang="en-US">
              <a:solidFill>
                <a:prstClr val="white"/>
              </a:solidFill>
              <a:latin charset="-128" panose="020B0604030504040204" pitchFamily="50" typeface="メイリオ"/>
              <a:ea charset="-128" panose="020B0604030504040204" pitchFamily="50" typeface="メイリオ"/>
              <a:cs charset="0" panose="02020603050405020304" pitchFamily="18" typeface="Times New Roman"/>
            </a:endParaRPr>
          </a:p>
          <a:p>
            <a:pPr algn="ctr" defTabSz="871545">
              <a:defRPr/>
            </a:pPr>
            <a:r>
              <a:rPr altLang="en-US" dirty="0" kumimoji="0" lang="ja-JP" sz="1400">
                <a:solidFill>
                  <a:prstClr val="white"/>
                </a:solidFill>
                <a:latin charset="-128" panose="020B0604030504040204" pitchFamily="50" typeface="メイリオ"/>
                <a:ea charset="-128" panose="020B0604030504040204" pitchFamily="50" typeface="メイリオ"/>
              </a:rPr>
              <a:t>（令和</a:t>
            </a:r>
            <a:r>
              <a:rPr altLang="ja-JP" dirty="0" kumimoji="0" lang="en-US" sz="1400">
                <a:solidFill>
                  <a:prstClr val="white"/>
                </a:solidFill>
                <a:latin charset="-128" panose="020B0604030504040204" pitchFamily="50" typeface="メイリオ"/>
                <a:ea charset="-128" panose="020B0604030504040204" pitchFamily="50" typeface="メイリオ"/>
              </a:rPr>
              <a:t>6</a:t>
            </a:r>
            <a:r>
              <a:rPr altLang="en-US" dirty="0" kumimoji="0" lang="ja-JP" sz="1400">
                <a:solidFill>
                  <a:prstClr val="white"/>
                </a:solidFill>
                <a:latin charset="-128" panose="020B0604030504040204" pitchFamily="50" typeface="メイリオ"/>
                <a:ea charset="-128" panose="020B0604030504040204" pitchFamily="50" typeface="メイリオ"/>
              </a:rPr>
              <a:t>年６月</a:t>
            </a:r>
            <a:r>
              <a:rPr altLang="ja-JP" dirty="0" lang="en-US" sz="1400">
                <a:solidFill>
                  <a:prstClr val="white"/>
                </a:solidFill>
                <a:latin charset="-128" panose="020B0604030504040204" pitchFamily="50" typeface="メイリオ"/>
                <a:ea charset="-128" panose="020B0604030504040204" pitchFamily="50" typeface="メイリオ"/>
              </a:rPr>
              <a:t>5</a:t>
            </a:r>
            <a:r>
              <a:rPr altLang="en-US" dirty="0" kumimoji="0" lang="ja-JP" sz="1400">
                <a:solidFill>
                  <a:prstClr val="white"/>
                </a:solidFill>
                <a:latin charset="-128" panose="020B0604030504040204" pitchFamily="50" typeface="メイリオ"/>
                <a:ea charset="-128" panose="020B0604030504040204" pitchFamily="50" typeface="メイリオ"/>
              </a:rPr>
              <a:t>日付け</a:t>
            </a:r>
            <a:r>
              <a:rPr altLang="en-US" dirty="0" lang="ja-JP" sz="1400">
                <a:solidFill>
                  <a:prstClr val="white"/>
                </a:solidFill>
                <a:latin charset="-128" panose="020B0604030504040204" pitchFamily="50" typeface="メイリオ"/>
                <a:ea charset="-128" panose="020B0604030504040204" pitchFamily="50" typeface="メイリオ"/>
              </a:rPr>
              <a:t>６</a:t>
            </a:r>
            <a:r>
              <a:rPr altLang="en-US" dirty="0" kumimoji="0" lang="ja-JP" sz="1400">
                <a:solidFill>
                  <a:prstClr val="white"/>
                </a:solidFill>
                <a:latin charset="-128" panose="020B0604030504040204" pitchFamily="50" typeface="メイリオ"/>
                <a:ea charset="-128" panose="020B0604030504040204" pitchFamily="50" typeface="メイリオ"/>
              </a:rPr>
              <a:t>文科高第</a:t>
            </a:r>
            <a:r>
              <a:rPr altLang="ja-JP" dirty="0" lang="en-US" sz="1400">
                <a:solidFill>
                  <a:prstClr val="white"/>
                </a:solidFill>
                <a:latin charset="-128" panose="020B0604030504040204" pitchFamily="50" typeface="メイリオ"/>
                <a:ea charset="-128" panose="020B0604030504040204" pitchFamily="50" typeface="メイリオ"/>
              </a:rPr>
              <a:t>229</a:t>
            </a:r>
            <a:r>
              <a:rPr altLang="en-US" dirty="0" kumimoji="0" lang="ja-JP" sz="1400">
                <a:solidFill>
                  <a:prstClr val="white"/>
                </a:solidFill>
                <a:latin charset="-128" panose="020B0604030504040204" pitchFamily="50" typeface="メイリオ"/>
                <a:ea charset="-128" panose="020B0604030504040204" pitchFamily="50" typeface="メイリオ"/>
              </a:rPr>
              <a:t>号 文部科学省高等教育局長通知）</a:t>
            </a:r>
            <a:endParaRPr altLang="ja-JP" dirty="0" kern="100" lang="ja-JP" sz="1400">
              <a:solidFill>
                <a:prstClr val="white"/>
              </a:solidFill>
              <a:latin charset="-128" panose="020B0604030504040204" pitchFamily="50" typeface="メイリオ"/>
              <a:ea charset="-128" panose="020B0604030504040204" pitchFamily="50" typeface="メイリオ"/>
              <a:cs charset="0" panose="02020603050405020304" pitchFamily="18" typeface="Times New Roman"/>
            </a:endParaRPr>
          </a:p>
        </p:txBody>
      </p:sp>
      <p:sp>
        <p:nvSpPr>
          <p:cNvPr id="11" name="テキスト ボックス 10">
            <a:extLst>
              <a:ext uri="{FF2B5EF4-FFF2-40B4-BE49-F238E27FC236}">
                <a16:creationId xmlns:a16="http://schemas.microsoft.com/office/drawing/2014/main" id="{29CCC0E9-D2BF-4ED7-AA55-F22800917007}"/>
              </a:ext>
            </a:extLst>
          </p:cNvPr>
          <p:cNvSpPr txBox="1"/>
          <p:nvPr/>
        </p:nvSpPr>
        <p:spPr>
          <a:xfrm flipH="1">
            <a:off x="841122" y="733929"/>
            <a:ext cx="1951891" cy="365535"/>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bIns="36000" lIns="36000" rIns="36000" tIns="72000" wrap="square">
            <a:spAutoFit/>
          </a:bodyPr>
          <a:lstStyle/>
          <a:p>
            <a:pPr defTabSz="830774">
              <a:lnSpc>
                <a:spcPts val="2000"/>
              </a:lnSpc>
              <a:defRPr/>
            </a:pPr>
            <a:r>
              <a:rPr altLang="en-US" b="1" dirty="0" kumimoji="0" lang="ja-JP" sz="1600">
                <a:solidFill>
                  <a:schemeClr val="bg1"/>
                </a:solidFill>
                <a:highlight>
                  <a:srgbClr val="000000"/>
                </a:highlight>
                <a:latin charset="-128" panose="020B0604030504040204" pitchFamily="50" typeface="メイリオ"/>
                <a:ea charset="-128" panose="020B0604030504040204" pitchFamily="50" typeface="メイリオ"/>
              </a:rPr>
              <a:t>大学入学共通テスト</a:t>
            </a:r>
            <a:endParaRPr altLang="ja-JP" b="1" dirty="0" kumimoji="0" lang="en-US" sz="1600">
              <a:solidFill>
                <a:schemeClr val="bg1"/>
              </a:solidFill>
              <a:highlight>
                <a:srgbClr val="000000"/>
              </a:highlight>
              <a:latin charset="-128" panose="020B0604030504040204" pitchFamily="50" typeface="メイリオ"/>
              <a:ea charset="-128" panose="020B0604030504040204" pitchFamily="50" typeface="メイリオ"/>
            </a:endParaRPr>
          </a:p>
        </p:txBody>
      </p:sp>
      <p:sp>
        <p:nvSpPr>
          <p:cNvPr id="23" name="テキスト ボックス 22">
            <a:extLst>
              <a:ext uri="{FF2B5EF4-FFF2-40B4-BE49-F238E27FC236}">
                <a16:creationId xmlns:a16="http://schemas.microsoft.com/office/drawing/2014/main" id="{29CCC0E9-D2BF-4ED7-AA55-F22800917007}"/>
              </a:ext>
            </a:extLst>
          </p:cNvPr>
          <p:cNvSpPr txBox="1"/>
          <p:nvPr/>
        </p:nvSpPr>
        <p:spPr>
          <a:xfrm flipH="1">
            <a:off x="841122" y="2003103"/>
            <a:ext cx="6954714" cy="365535"/>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bIns="36000" lIns="36000" rIns="36000" tIns="72000" wrap="square">
            <a:spAutoFit/>
          </a:bodyPr>
          <a:lstStyle/>
          <a:p>
            <a:pPr defTabSz="830774">
              <a:lnSpc>
                <a:spcPts val="2000"/>
              </a:lnSpc>
              <a:defRPr/>
            </a:pPr>
            <a:r>
              <a:rPr altLang="en-US" b="1" dirty="0" kumimoji="0" lang="ja-JP" sz="1600">
                <a:solidFill>
                  <a:schemeClr val="bg1"/>
                </a:solidFill>
                <a:highlight>
                  <a:srgbClr val="000000"/>
                </a:highlight>
                <a:latin charset="-128" panose="020B0604030504040204" pitchFamily="50" typeface="メイリオ"/>
                <a:ea charset="-128" panose="020B0604030504040204" pitchFamily="50" typeface="メイリオ"/>
              </a:rPr>
              <a:t>「令和</a:t>
            </a:r>
            <a:r>
              <a:rPr altLang="ja-JP" b="1" dirty="0" kumimoji="0" lang="en-US" sz="1600">
                <a:solidFill>
                  <a:schemeClr val="bg1"/>
                </a:solidFill>
                <a:highlight>
                  <a:srgbClr val="000000"/>
                </a:highlight>
                <a:latin charset="-128" panose="020B0604030504040204" pitchFamily="50" typeface="メイリオ"/>
                <a:ea charset="-128" panose="020B0604030504040204" pitchFamily="50" typeface="メイリオ"/>
              </a:rPr>
              <a:t>7</a:t>
            </a:r>
            <a:r>
              <a:rPr altLang="en-US" b="1" dirty="0" kumimoji="0" lang="ja-JP" sz="1600">
                <a:solidFill>
                  <a:schemeClr val="bg1"/>
                </a:solidFill>
                <a:highlight>
                  <a:srgbClr val="000000"/>
                </a:highlight>
                <a:latin charset="-128" panose="020B0604030504040204" pitchFamily="50" typeface="メイリオ"/>
                <a:ea charset="-128" panose="020B0604030504040204" pitchFamily="50" typeface="メイリオ"/>
              </a:rPr>
              <a:t>年度大学入学者選抜実施要項の見直しに係る予告」</a:t>
            </a:r>
            <a:r>
              <a:rPr altLang="ja-JP" b="1" baseline="30000" dirty="0" lang="ja-JP" sz="1800">
                <a:solidFill>
                  <a:schemeClr val="bg1"/>
                </a:solidFill>
                <a:effectLst/>
                <a:highlight>
                  <a:srgbClr val="000000"/>
                </a:highlight>
                <a:ea charset="-128" panose="020B0609000000000000" pitchFamily="49" typeface="HGｺﾞｼｯｸM"/>
                <a:cs charset="-128" panose="02020609040205080304" pitchFamily="17" typeface="ＭＳ 明朝"/>
              </a:rPr>
              <a:t>※</a:t>
            </a:r>
            <a:r>
              <a:rPr altLang="en-US" b="1" dirty="0" lang="ja-JP" sz="1600">
                <a:solidFill>
                  <a:schemeClr val="bg1"/>
                </a:solidFill>
                <a:highlight>
                  <a:srgbClr val="000000"/>
                </a:highlight>
                <a:latin charset="-128" panose="020B0604030504040204" pitchFamily="50" typeface="メイリオ"/>
                <a:ea charset="-128" panose="020B0604030504040204" pitchFamily="50" typeface="メイリオ"/>
              </a:rPr>
              <a:t>以外の見直し</a:t>
            </a:r>
            <a:endParaRPr altLang="ja-JP" b="1" dirty="0" kumimoji="0" lang="en-US" sz="1600">
              <a:solidFill>
                <a:schemeClr val="bg1"/>
              </a:solidFill>
              <a:highlight>
                <a:srgbClr val="000000"/>
              </a:highlight>
              <a:latin charset="-128" panose="020B0604030504040204" pitchFamily="50" typeface="メイリオ"/>
              <a:ea charset="-128" panose="020B0604030504040204" pitchFamily="50" typeface="メイリオ"/>
            </a:endParaRPr>
          </a:p>
        </p:txBody>
      </p:sp>
      <p:sp>
        <p:nvSpPr>
          <p:cNvPr id="30" name="テキスト ボックス 29">
            <a:extLst>
              <a:ext uri="{FF2B5EF4-FFF2-40B4-BE49-F238E27FC236}">
                <a16:creationId xmlns:a16="http://schemas.microsoft.com/office/drawing/2014/main" id="{9B2719DE-1BC4-4E90-0E45-4DF554B8306D}"/>
              </a:ext>
            </a:extLst>
          </p:cNvPr>
          <p:cNvSpPr txBox="1"/>
          <p:nvPr/>
        </p:nvSpPr>
        <p:spPr>
          <a:xfrm>
            <a:off x="782356" y="1114076"/>
            <a:ext cx="6954714" cy="843821"/>
          </a:xfrm>
          <a:prstGeom prst="rect">
            <a:avLst/>
          </a:prstGeom>
          <a:noFill/>
          <a:ln w="19050">
            <a:noFill/>
            <a:prstDash val="solid"/>
          </a:ln>
        </p:spPr>
        <p:txBody>
          <a:bodyPr wrap="square">
            <a:spAutoFit/>
          </a:bodyPr>
          <a:lstStyle/>
          <a:p>
            <a:pPr defTabSz="830774">
              <a:lnSpc>
                <a:spcPts val="2000"/>
              </a:lnSpc>
              <a:defRPr/>
            </a:pPr>
            <a:r>
              <a:rPr altLang="en-US" b="1" dirty="0" kumimoji="0" lang="ja-JP" sz="1400">
                <a:solidFill>
                  <a:srgbClr val="000000"/>
                </a:solidFill>
                <a:latin charset="-128" panose="020B0604030504040204" pitchFamily="50" typeface="メイリオ"/>
                <a:ea charset="-128" panose="020B0604030504040204" pitchFamily="50" typeface="メイリオ"/>
              </a:rPr>
              <a:t>●試験期日　</a:t>
            </a:r>
            <a:r>
              <a:rPr altLang="ja-JP" b="1" dirty="0" kumimoji="0" lang="en-US" sz="1400">
                <a:solidFill>
                  <a:srgbClr val="000000"/>
                </a:solidFill>
                <a:latin charset="-128" panose="020B0604030504040204" pitchFamily="50" typeface="メイリオ"/>
                <a:ea charset="-128" panose="020B0604030504040204" pitchFamily="50" typeface="メイリオ"/>
              </a:rPr>
              <a:t>(</a:t>
            </a:r>
            <a:r>
              <a:rPr altLang="en-US" b="1" dirty="0" kumimoji="0" lang="ja-JP" sz="1400">
                <a:solidFill>
                  <a:srgbClr val="000000"/>
                </a:solidFill>
                <a:latin charset="-128" panose="020B0604030504040204" pitchFamily="50" typeface="メイリオ"/>
                <a:ea charset="-128" panose="020B0604030504040204" pitchFamily="50" typeface="メイリオ"/>
              </a:rPr>
              <a:t>追試験を２週間後から従前の１週間後とする</a:t>
            </a:r>
            <a:r>
              <a:rPr altLang="ja-JP" b="1" dirty="0" kumimoji="0" lang="en-US" sz="1400">
                <a:solidFill>
                  <a:srgbClr val="000000"/>
                </a:solidFill>
                <a:latin charset="-128" panose="020B0604030504040204" pitchFamily="50" typeface="メイリオ"/>
                <a:ea charset="-128" panose="020B0604030504040204" pitchFamily="50" typeface="メイリオ"/>
              </a:rPr>
              <a:t>)</a:t>
            </a:r>
            <a:endParaRPr altLang="ja-JP" b="1" dirty="0" kumimoji="0" lang="en-US" sz="1200">
              <a:solidFill>
                <a:srgbClr val="000000"/>
              </a:solidFill>
              <a:latin charset="-128" panose="020B0604030504040204" pitchFamily="50" typeface="メイリオ"/>
              <a:ea charset="-128" panose="020B0604030504040204" pitchFamily="50" typeface="メイリオ"/>
            </a:endParaRPr>
          </a:p>
          <a:p>
            <a:pPr defTabSz="830774">
              <a:lnSpc>
                <a:spcPts val="2000"/>
              </a:lnSpc>
              <a:defRPr/>
            </a:pPr>
            <a:r>
              <a:rPr altLang="en-US" b="1" dirty="0" kumimoji="0" lang="ja-JP" sz="1150">
                <a:solidFill>
                  <a:srgbClr val="000000"/>
                </a:solidFill>
                <a:latin charset="-128" panose="020B0604030504040204" pitchFamily="50" typeface="メイリオ"/>
                <a:ea charset="-128" panose="020B0604030504040204" pitchFamily="50" typeface="メイリオ"/>
              </a:rPr>
              <a:t>    </a:t>
            </a:r>
            <a:r>
              <a:rPr altLang="en-US" b="1" dirty="0" lang="ja-JP" sz="1150" u="sng">
                <a:solidFill>
                  <a:srgbClr val="000000"/>
                </a:solidFill>
                <a:latin charset="-128" panose="020B0604030504040204" pitchFamily="50" typeface="メイリオ"/>
                <a:ea charset="-128" panose="020B0604030504040204" pitchFamily="50" typeface="メイリオ"/>
              </a:rPr>
              <a:t>・</a:t>
            </a:r>
            <a:r>
              <a:rPr altLang="en-US" dirty="0" kumimoji="0" lang="ja-JP" sz="1150" u="sng">
                <a:solidFill>
                  <a:srgbClr val="000000"/>
                </a:solidFill>
                <a:latin charset="-128" panose="020B0604030504040204" pitchFamily="50" typeface="メイリオ"/>
                <a:ea charset="-128" panose="020B0604030504040204" pitchFamily="50" typeface="メイリオ"/>
              </a:rPr>
              <a:t>本試験・・・令和７年１月１８日</a:t>
            </a:r>
            <a:r>
              <a:rPr altLang="ja-JP" dirty="0" kumimoji="0" lang="en-US" sz="1150" u="sng">
                <a:solidFill>
                  <a:srgbClr val="000000"/>
                </a:solidFill>
                <a:latin charset="-128" panose="020B0604030504040204" pitchFamily="50" typeface="メイリオ"/>
                <a:ea charset="-128" panose="020B0604030504040204" pitchFamily="50" typeface="メイリオ"/>
              </a:rPr>
              <a:t>(</a:t>
            </a:r>
            <a:r>
              <a:rPr altLang="en-US" dirty="0" kumimoji="0" lang="ja-JP" sz="1150" u="sng">
                <a:solidFill>
                  <a:srgbClr val="000000"/>
                </a:solidFill>
                <a:latin charset="-128" panose="020B0604030504040204" pitchFamily="50" typeface="メイリオ"/>
                <a:ea charset="-128" panose="020B0604030504040204" pitchFamily="50" typeface="メイリオ"/>
              </a:rPr>
              <a:t>土</a:t>
            </a:r>
            <a:r>
              <a:rPr altLang="ja-JP" dirty="0" kumimoji="0" lang="en-US" sz="1150" u="sng">
                <a:solidFill>
                  <a:srgbClr val="000000"/>
                </a:solidFill>
                <a:latin charset="-128" panose="020B0604030504040204" pitchFamily="50" typeface="メイリオ"/>
                <a:ea charset="-128" panose="020B0604030504040204" pitchFamily="50" typeface="メイリオ"/>
              </a:rPr>
              <a:t>)</a:t>
            </a:r>
            <a:r>
              <a:rPr altLang="en-US" dirty="0" kumimoji="0" lang="ja-JP" sz="1150" u="sng">
                <a:solidFill>
                  <a:srgbClr val="000000"/>
                </a:solidFill>
                <a:latin charset="-128" panose="020B0604030504040204" pitchFamily="50" typeface="メイリオ"/>
                <a:ea charset="-128" panose="020B0604030504040204" pitchFamily="50" typeface="メイリオ"/>
              </a:rPr>
              <a:t>、１９日</a:t>
            </a:r>
            <a:r>
              <a:rPr altLang="ja-JP" dirty="0" kumimoji="0" lang="en-US" sz="1150" u="sng">
                <a:solidFill>
                  <a:srgbClr val="000000"/>
                </a:solidFill>
                <a:latin charset="-128" panose="020B0604030504040204" pitchFamily="50" typeface="メイリオ"/>
                <a:ea charset="-128" panose="020B0604030504040204" pitchFamily="50" typeface="メイリオ"/>
              </a:rPr>
              <a:t>(</a:t>
            </a:r>
            <a:r>
              <a:rPr altLang="en-US" dirty="0" kumimoji="0" lang="ja-JP" sz="1150" u="sng">
                <a:solidFill>
                  <a:srgbClr val="000000"/>
                </a:solidFill>
                <a:latin charset="-128" panose="020B0604030504040204" pitchFamily="50" typeface="メイリオ"/>
                <a:ea charset="-128" panose="020B0604030504040204" pitchFamily="50" typeface="メイリオ"/>
              </a:rPr>
              <a:t>日</a:t>
            </a:r>
            <a:r>
              <a:rPr altLang="ja-JP" dirty="0" kumimoji="0" lang="en-US" sz="1150" u="sng">
                <a:solidFill>
                  <a:srgbClr val="000000"/>
                </a:solidFill>
                <a:latin charset="-128" panose="020B0604030504040204" pitchFamily="50" typeface="メイリオ"/>
                <a:ea charset="-128" panose="020B0604030504040204" pitchFamily="50" typeface="メイリオ"/>
              </a:rPr>
              <a:t>)</a:t>
            </a:r>
          </a:p>
          <a:p>
            <a:pPr defTabSz="830774">
              <a:lnSpc>
                <a:spcPts val="2000"/>
              </a:lnSpc>
              <a:defRPr/>
            </a:pPr>
            <a:r>
              <a:rPr altLang="en-US" dirty="0" kumimoji="0" lang="ja-JP" sz="1150">
                <a:solidFill>
                  <a:srgbClr val="000000"/>
                </a:solidFill>
                <a:latin charset="-128" panose="020B0604030504040204" pitchFamily="50" typeface="メイリオ"/>
                <a:ea charset="-128" panose="020B0604030504040204" pitchFamily="50" typeface="メイリオ"/>
              </a:rPr>
              <a:t> 　</a:t>
            </a:r>
            <a:r>
              <a:rPr altLang="en-US" dirty="0" lang="ja-JP" sz="1150" u="sng">
                <a:solidFill>
                  <a:srgbClr val="000000"/>
                </a:solidFill>
                <a:latin charset="-128" panose="020B0604030504040204" pitchFamily="50" typeface="メイリオ"/>
                <a:ea charset="-128" panose="020B0604030504040204" pitchFamily="50" typeface="メイリオ"/>
              </a:rPr>
              <a:t>・</a:t>
            </a:r>
            <a:r>
              <a:rPr altLang="en-US" dirty="0" kumimoji="0" lang="ja-JP" sz="1150" u="sng">
                <a:solidFill>
                  <a:srgbClr val="000000"/>
                </a:solidFill>
                <a:latin charset="-128" panose="020B0604030504040204" pitchFamily="50" typeface="メイリオ"/>
                <a:ea charset="-128" panose="020B0604030504040204" pitchFamily="50" typeface="メイリオ"/>
              </a:rPr>
              <a:t>追試験・・・令和</a:t>
            </a:r>
            <a:r>
              <a:rPr altLang="en-US" dirty="0" lang="ja-JP" sz="1150" u="sng">
                <a:solidFill>
                  <a:srgbClr val="000000"/>
                </a:solidFill>
                <a:latin charset="-128" panose="020B0604030504040204" pitchFamily="50" typeface="メイリオ"/>
                <a:ea charset="-128" panose="020B0604030504040204" pitchFamily="50" typeface="メイリオ"/>
              </a:rPr>
              <a:t>７</a:t>
            </a:r>
            <a:r>
              <a:rPr altLang="en-US" dirty="0" kumimoji="0" lang="ja-JP" sz="1150" u="sng">
                <a:solidFill>
                  <a:srgbClr val="000000"/>
                </a:solidFill>
                <a:latin charset="-128" panose="020B0604030504040204" pitchFamily="50" typeface="メイリオ"/>
                <a:ea charset="-128" panose="020B0604030504040204" pitchFamily="50" typeface="メイリオ"/>
              </a:rPr>
              <a:t>年１月</a:t>
            </a:r>
            <a:r>
              <a:rPr altLang="en-US" dirty="0" lang="ja-JP" sz="1150" u="sng">
                <a:solidFill>
                  <a:srgbClr val="000000"/>
                </a:solidFill>
                <a:latin charset="-128" panose="020B0604030504040204" pitchFamily="50" typeface="メイリオ"/>
                <a:ea charset="-128" panose="020B0604030504040204" pitchFamily="50" typeface="メイリオ"/>
              </a:rPr>
              <a:t>２５</a:t>
            </a:r>
            <a:r>
              <a:rPr altLang="en-US" dirty="0" kumimoji="0" lang="ja-JP" sz="1150" u="sng">
                <a:solidFill>
                  <a:srgbClr val="000000"/>
                </a:solidFill>
                <a:latin charset="-128" panose="020B0604030504040204" pitchFamily="50" typeface="メイリオ"/>
                <a:ea charset="-128" panose="020B0604030504040204" pitchFamily="50" typeface="メイリオ"/>
              </a:rPr>
              <a:t>日</a:t>
            </a:r>
            <a:r>
              <a:rPr altLang="ja-JP" dirty="0" kumimoji="0" lang="en-US" sz="1150" u="sng">
                <a:solidFill>
                  <a:srgbClr val="000000"/>
                </a:solidFill>
                <a:latin charset="-128" panose="020B0604030504040204" pitchFamily="50" typeface="メイリオ"/>
                <a:ea charset="-128" panose="020B0604030504040204" pitchFamily="50" typeface="メイリオ"/>
              </a:rPr>
              <a:t>(</a:t>
            </a:r>
            <a:r>
              <a:rPr altLang="en-US" dirty="0" kumimoji="0" lang="ja-JP" sz="1150" u="sng">
                <a:solidFill>
                  <a:srgbClr val="000000"/>
                </a:solidFill>
                <a:latin charset="-128" panose="020B0604030504040204" pitchFamily="50" typeface="メイリオ"/>
                <a:ea charset="-128" panose="020B0604030504040204" pitchFamily="50" typeface="メイリオ"/>
              </a:rPr>
              <a:t>土</a:t>
            </a:r>
            <a:r>
              <a:rPr altLang="ja-JP" dirty="0" kumimoji="0" lang="en-US" sz="1150" u="sng">
                <a:solidFill>
                  <a:srgbClr val="000000"/>
                </a:solidFill>
                <a:latin charset="-128" panose="020B0604030504040204" pitchFamily="50" typeface="メイリオ"/>
                <a:ea charset="-128" panose="020B0604030504040204" pitchFamily="50" typeface="メイリオ"/>
              </a:rPr>
              <a:t>)</a:t>
            </a:r>
            <a:r>
              <a:rPr altLang="en-US" dirty="0" kumimoji="0" lang="ja-JP" sz="1150" u="sng">
                <a:solidFill>
                  <a:srgbClr val="000000"/>
                </a:solidFill>
                <a:latin charset="-128" panose="020B0604030504040204" pitchFamily="50" typeface="メイリオ"/>
                <a:ea charset="-128" panose="020B0604030504040204" pitchFamily="50" typeface="メイリオ"/>
              </a:rPr>
              <a:t>、２６日</a:t>
            </a:r>
            <a:r>
              <a:rPr altLang="ja-JP" dirty="0" kumimoji="0" lang="en-US" sz="1150" u="sng">
                <a:solidFill>
                  <a:srgbClr val="000000"/>
                </a:solidFill>
                <a:latin charset="-128" panose="020B0604030504040204" pitchFamily="50" typeface="メイリオ"/>
                <a:ea charset="-128" panose="020B0604030504040204" pitchFamily="50" typeface="メイリオ"/>
              </a:rPr>
              <a:t>(</a:t>
            </a:r>
            <a:r>
              <a:rPr altLang="en-US" dirty="0" kumimoji="0" lang="ja-JP" sz="1150" u="sng">
                <a:solidFill>
                  <a:srgbClr val="000000"/>
                </a:solidFill>
                <a:latin charset="-128" panose="020B0604030504040204" pitchFamily="50" typeface="メイリオ"/>
                <a:ea charset="-128" panose="020B0604030504040204" pitchFamily="50" typeface="メイリオ"/>
              </a:rPr>
              <a:t>日</a:t>
            </a:r>
            <a:r>
              <a:rPr altLang="ja-JP" dirty="0" kumimoji="0" lang="en-US" sz="1150" u="sng">
                <a:solidFill>
                  <a:srgbClr val="000000"/>
                </a:solidFill>
                <a:latin charset="-128" panose="020B0604030504040204" pitchFamily="50" typeface="メイリオ"/>
                <a:ea charset="-128" panose="020B0604030504040204" pitchFamily="50" typeface="メイリオ"/>
              </a:rPr>
              <a:t>)</a:t>
            </a:r>
          </a:p>
        </p:txBody>
      </p:sp>
      <p:sp>
        <p:nvSpPr>
          <p:cNvPr id="31" name="テキスト ボックス 30">
            <a:extLst>
              <a:ext uri="{FF2B5EF4-FFF2-40B4-BE49-F238E27FC236}">
                <a16:creationId xmlns:a16="http://schemas.microsoft.com/office/drawing/2014/main" id="{761C57FE-ACFF-1904-0486-F83770E7262A}"/>
              </a:ext>
            </a:extLst>
          </p:cNvPr>
          <p:cNvSpPr txBox="1"/>
          <p:nvPr/>
        </p:nvSpPr>
        <p:spPr>
          <a:xfrm>
            <a:off x="782356" y="2437009"/>
            <a:ext cx="8459515" cy="4508607"/>
          </a:xfrm>
          <a:prstGeom prst="rect">
            <a:avLst/>
          </a:prstGeom>
          <a:noFill/>
          <a:ln w="19050">
            <a:noFill/>
            <a:prstDash val="solid"/>
          </a:ln>
        </p:spPr>
        <p:txBody>
          <a:bodyPr wrap="square">
            <a:spAutoFit/>
          </a:bodyPr>
          <a:lstStyle/>
          <a:p>
            <a:pPr defTabSz="830774">
              <a:lnSpc>
                <a:spcPts val="2000"/>
              </a:lnSpc>
              <a:defRPr/>
            </a:pPr>
            <a:r>
              <a:rPr altLang="en-US" b="1" dirty="0" kumimoji="0" lang="ja-JP" sz="1400">
                <a:solidFill>
                  <a:prstClr val="black"/>
                </a:solidFill>
                <a:latin charset="-128" panose="020B0604030504040204" pitchFamily="50" typeface="メイリオ"/>
                <a:ea charset="-128" panose="020B0604030504040204" pitchFamily="50" typeface="メイリオ"/>
              </a:rPr>
              <a:t>＜内容の明確化や充実を図るもの＞</a:t>
            </a:r>
            <a:endParaRPr altLang="ja-JP" b="1" dirty="0" kumimoji="0" lang="en-US" sz="1400">
              <a:solidFill>
                <a:prstClr val="black"/>
              </a:solidFill>
              <a:latin charset="-128" panose="020B0604030504040204" pitchFamily="50" typeface="メイリオ"/>
              <a:ea charset="-128" panose="020B0604030504040204" pitchFamily="50" typeface="メイリオ"/>
            </a:endParaRPr>
          </a:p>
          <a:p>
            <a:pPr defTabSz="830774">
              <a:lnSpc>
                <a:spcPts val="2000"/>
              </a:lnSpc>
              <a:defRPr/>
            </a:pPr>
            <a:r>
              <a:rPr altLang="en-US" b="1" dirty="0" kumimoji="0" lang="ja-JP" sz="1400">
                <a:solidFill>
                  <a:prstClr val="black"/>
                </a:solidFill>
                <a:latin charset="-128" panose="020B0604030504040204" pitchFamily="50" typeface="メイリオ"/>
                <a:ea charset="-128" panose="020B0604030504040204" pitchFamily="50" typeface="メイリオ"/>
              </a:rPr>
              <a:t>●帰国生徒又は社会の試験日等</a:t>
            </a:r>
            <a:endParaRPr altLang="ja-JP" b="1" dirty="0" kumimoji="0" lang="en-US" sz="1400">
              <a:solidFill>
                <a:prstClr val="black"/>
              </a:solidFill>
              <a:latin charset="-128" panose="020B0604030504040204" pitchFamily="50" typeface="メイリオ"/>
              <a:ea charset="-128" panose="020B0604030504040204" pitchFamily="50" typeface="メイリオ"/>
            </a:endParaRPr>
          </a:p>
          <a:p>
            <a:pPr defTabSz="830774">
              <a:defRPr/>
            </a:pPr>
            <a:r>
              <a:rPr altLang="en-US" b="1" dirty="0" lang="ja-JP" sz="1100">
                <a:solidFill>
                  <a:prstClr val="black"/>
                </a:solidFill>
                <a:latin charset="-128" panose="020B0604030504040204" pitchFamily="50" typeface="メイリオ"/>
                <a:ea charset="-128" panose="020B0604030504040204" pitchFamily="50" typeface="メイリオ"/>
              </a:rPr>
              <a:t>　</a:t>
            </a:r>
            <a:r>
              <a:rPr altLang="en-US" b="1" dirty="0" lang="ja-JP" sz="1150">
                <a:solidFill>
                  <a:prstClr val="black"/>
                </a:solidFill>
                <a:latin charset="-128" panose="020B0604030504040204" pitchFamily="50" typeface="メイリオ"/>
                <a:ea charset="-128" panose="020B0604030504040204" pitchFamily="50" typeface="メイリオ"/>
              </a:rPr>
              <a:t>・</a:t>
            </a:r>
            <a:r>
              <a:rPr altLang="ja-JP" dirty="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試験期日の他、</a:t>
            </a:r>
            <a:r>
              <a:rPr altLang="ja-JP" b="1" dirty="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入学願書受付期間及び合格者の決定発表についても要項で定めた期日によることを要しないことを明確化</a:t>
            </a:r>
            <a:r>
              <a:rPr altLang="ja-JP" dirty="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endParaRPr altLang="ja-JP" dirty="0" lang="en-US" sz="1150">
              <a:solidFill>
                <a:srgbClr val="000000"/>
              </a:solidFill>
              <a:latin charset="-128" panose="020B0604030504040204" pitchFamily="50" typeface="メイリオ"/>
              <a:ea charset="-128" panose="020B0604030504040204" pitchFamily="50" typeface="メイリオ"/>
              <a:cs charset="-128" panose="02020609040205080304" pitchFamily="17" typeface="ＭＳ 明朝"/>
            </a:endParaRPr>
          </a:p>
          <a:p>
            <a:pPr defTabSz="830774">
              <a:lnSpc>
                <a:spcPts val="2000"/>
              </a:lnSpc>
              <a:defRPr/>
            </a:pPr>
            <a:endParaRPr altLang="ja-JP" b="1" dirty="0" kumimoji="0" lang="en-US" sz="1150">
              <a:solidFill>
                <a:srgbClr val="000000"/>
              </a:solidFill>
              <a:latin charset="-128" panose="020B0604030504040204" pitchFamily="50" typeface="メイリオ"/>
              <a:ea charset="-128" panose="020B0604030504040204" pitchFamily="50" typeface="メイリオ"/>
            </a:endParaRPr>
          </a:p>
          <a:p>
            <a:pPr defTabSz="830774">
              <a:lnSpc>
                <a:spcPts val="2000"/>
              </a:lnSpc>
              <a:defRPr/>
            </a:pPr>
            <a:r>
              <a:rPr altLang="en-US" b="1" dirty="0" kumimoji="0" lang="ja-JP" sz="1400">
                <a:solidFill>
                  <a:prstClr val="black"/>
                </a:solidFill>
                <a:latin charset="-128" panose="020B0604030504040204" pitchFamily="50" typeface="メイリオ"/>
                <a:ea charset="-128" panose="020B0604030504040204" pitchFamily="50" typeface="メイリオ"/>
              </a:rPr>
              <a:t>●</a:t>
            </a:r>
            <a:r>
              <a:rPr altLang="ja-JP" b="1" dirty="0" lang="ja-JP" sz="14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入学志願者本人が記載する資料や高等学校に記載を求める資料等の活用</a:t>
            </a:r>
            <a:endParaRPr altLang="ja-JP" b="1" dirty="0" lang="en-US" sz="14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defTabSz="830774">
              <a:lnSpc>
                <a:spcPts val="2000"/>
              </a:lnSpc>
              <a:defRPr/>
            </a:pPr>
            <a:r>
              <a:rPr altLang="en-US" b="1" dirty="0" kumimoji="0" lang="ja-JP" sz="1400">
                <a:solidFill>
                  <a:srgbClr val="000000"/>
                </a:solidFill>
                <a:latin charset="-128" panose="020B0604030504040204" pitchFamily="50" typeface="メイリオ"/>
                <a:ea charset="-128" panose="020B0604030504040204" pitchFamily="50" typeface="メイリオ"/>
              </a:rPr>
              <a:t>　</a:t>
            </a:r>
            <a:r>
              <a:rPr altLang="en-US" b="1" dirty="0" kumimoji="0" lang="ja-JP" sz="1150">
                <a:solidFill>
                  <a:srgbClr val="000000"/>
                </a:solidFill>
                <a:latin charset="-128" panose="020B0604030504040204" pitchFamily="50" typeface="メイリオ"/>
                <a:ea charset="-128" panose="020B0604030504040204" pitchFamily="50" typeface="メイリオ"/>
              </a:rPr>
              <a:t>・</a:t>
            </a:r>
            <a:r>
              <a:rPr altLang="ja-JP" dirty="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活動報告書、大学入学希望理由書、学修計画書など</a:t>
            </a:r>
            <a:r>
              <a:rPr altLang="ja-JP" b="1" dirty="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入学志願者本人が記載する資料等について記載内容や活用等に関</a:t>
            </a:r>
            <a:endParaRPr altLang="ja-JP" b="1" dirty="0" lang="en-US"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defTabSz="830774">
              <a:defRPr/>
            </a:pPr>
            <a:r>
              <a:rPr altLang="ja-JP" b="1" dirty="0" lang="en-US" sz="1150">
                <a:solidFill>
                  <a:srgbClr val="000000"/>
                </a:solidFill>
                <a:latin charset="-128" panose="020B0604030504040204" pitchFamily="50" typeface="メイリオ"/>
                <a:ea charset="-128" panose="020B0604030504040204" pitchFamily="50" typeface="メイリオ"/>
                <a:cs charset="-128" panose="02020609040205080304" pitchFamily="17" typeface="ＭＳ 明朝"/>
              </a:rPr>
              <a:t>      </a:t>
            </a:r>
            <a:r>
              <a:rPr altLang="ja-JP" b="1" dirty="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する留意事項等を追記</a:t>
            </a:r>
            <a:r>
              <a:rPr altLang="ja-JP" dirty="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endParaRPr altLang="ja-JP" dirty="0" lang="en-US"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defTabSz="830774">
              <a:defRPr/>
            </a:pPr>
            <a:endParaRPr altLang="ja-JP" dirty="0" lang="en-US"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defTabSz="830774">
              <a:defRPr/>
            </a:pPr>
            <a:endParaRPr altLang="ja-JP" b="1" dirty="0" kern="0" lang="en-US" sz="1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defTabSz="830774">
              <a:lnSpc>
                <a:spcPts val="2000"/>
              </a:lnSpc>
              <a:defRPr/>
            </a:pPr>
            <a:r>
              <a:rPr altLang="ja-JP" b="1" dirty="0" kern="0" lang="ja-JP" sz="14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●調査書を活用する場合の留意事項</a:t>
            </a:r>
            <a:endParaRPr altLang="ja-JP" dirty="0" kern="100" lang="ja-JP" sz="140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449580" marL="449580" marR="0">
              <a:lnSpc>
                <a:spcPct val="150000"/>
              </a:lnSpc>
              <a:spcBef>
                <a:spcPts val="0"/>
              </a:spcBef>
              <a:spcAft>
                <a:spcPts val="0"/>
              </a:spcAft>
            </a:pPr>
            <a:r>
              <a:rPr altLang="ja-JP" dirty="0" kern="0" lang="ja-JP" sz="11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これまでも入学志願者の健康状況に対しては、原則として入学選抜の判断資料としない取扱いとしていたことを踏ま</a:t>
            </a:r>
            <a:endParaRPr altLang="ja-JP" b="1" dirty="0" kern="0" lang="en-US"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algn="l" fontAlgn="base" indent="-449580" marL="449580" marR="0">
              <a:lnSpc>
                <a:spcPct val="150000"/>
              </a:lnSpc>
              <a:spcBef>
                <a:spcPts val="0"/>
              </a:spcBef>
              <a:spcAft>
                <a:spcPts val="0"/>
              </a:spcAft>
            </a:pPr>
            <a:r>
              <a:rPr altLang="ja-JP" b="1" dirty="0" kern="0" lang="en-US" sz="1150">
                <a:solidFill>
                  <a:srgbClr val="000000"/>
                </a:solidFill>
                <a:latin charset="-128" panose="020B0604030504040204" pitchFamily="50" typeface="メイリオ"/>
                <a:ea charset="-128" panose="020B0604030504040204" pitchFamily="50" typeface="メイリオ"/>
                <a:cs charset="-128" panose="02020609040205080304" pitchFamily="17" typeface="ＭＳ 明朝"/>
              </a:rPr>
              <a:t>      </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え</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、出欠の状況を推薦要件や合否判定の材料の一つとして活用する際には、</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志願者本人に帰責されない身体・健康上の</a:t>
            </a:r>
            <a:endParaRPr altLang="ja-JP" b="1" dirty="0" kern="0" lang="en-US"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algn="l" fontAlgn="base" indent="-449580" marL="449580" marR="0">
              <a:lnSpc>
                <a:spcPct val="150000"/>
              </a:lnSpc>
              <a:spcBef>
                <a:spcPts val="0"/>
              </a:spcBef>
              <a:spcAft>
                <a:spcPts val="0"/>
              </a:spcAft>
            </a:pPr>
            <a:r>
              <a:rPr altLang="ja-JP" b="1" dirty="0" kern="0" lang="en-US" sz="1150">
                <a:solidFill>
                  <a:srgbClr val="000000"/>
                </a:solidFill>
                <a:latin charset="-128" panose="020B0604030504040204" pitchFamily="50" typeface="メイリオ"/>
                <a:ea charset="-128" panose="020B0604030504040204" pitchFamily="50" typeface="メイリオ"/>
                <a:cs charset="-128" panose="02020609040205080304" pitchFamily="17" typeface="ＭＳ 明朝"/>
              </a:rPr>
              <a:t>      </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理由</a:t>
            </a:r>
            <a:r>
              <a:rPr altLang="ja-JP" b="1" baseline="30000"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によるやむを得ない欠席日数があることを、志願者本人からの申し出や調査書から把握した場合には、志願者が</a:t>
            </a:r>
            <a:endParaRPr altLang="ja-JP" b="1" dirty="0" kern="0" lang="en-US"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algn="l" fontAlgn="base" indent="-449580" marL="449580" marR="0">
              <a:lnSpc>
                <a:spcPct val="150000"/>
              </a:lnSpc>
              <a:spcBef>
                <a:spcPts val="0"/>
              </a:spcBef>
              <a:spcAft>
                <a:spcPts val="0"/>
              </a:spcAft>
            </a:pPr>
            <a:r>
              <a:rPr altLang="ja-JP" b="1" dirty="0" kern="0" lang="en-US" sz="1150">
                <a:solidFill>
                  <a:srgbClr val="000000"/>
                </a:solidFill>
                <a:latin charset="-128" panose="020B0604030504040204" pitchFamily="50" typeface="メイリオ"/>
                <a:ea charset="-128" panose="020B0604030504040204" pitchFamily="50" typeface="メイリオ"/>
                <a:cs charset="-128" panose="02020609040205080304" pitchFamily="17" typeface="ＭＳ 明朝"/>
              </a:rPr>
              <a:t>      </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不利益を被ることがないよう配慮</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することを明確化。</a:t>
            </a:r>
            <a:endParaRPr altLang="ja-JP" dirty="0" kern="100" lang="en-US" sz="1150">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449580" marL="449580" marR="0">
              <a:lnSpc>
                <a:spcPct val="150000"/>
              </a:lnSpc>
              <a:spcBef>
                <a:spcPts val="0"/>
              </a:spcBef>
              <a:spcAft>
                <a:spcPts val="0"/>
              </a:spcAft>
            </a:pPr>
            <a:r>
              <a:rPr altLang="en-US" dirty="0" kern="100" lang="ja-JP" sz="1150">
                <a:solidFill>
                  <a:srgbClr val="000000"/>
                </a:solidFill>
                <a:effectLst/>
                <a:latin charset="-128" panose="020B0604030504040204" pitchFamily="50" typeface="メイリオ"/>
                <a:ea charset="-128" panose="020B0604030504040204" pitchFamily="50" typeface="メイリオ"/>
                <a:cs charset="0" panose="02020603050405020304" pitchFamily="18" typeface="Times New Roman"/>
              </a:rPr>
              <a:t>　　</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＊病気・事故等。例えば、新型コロナウイルス感染症のいわゆる罹患後症状と考えられる症状や月経随伴症状等も含む。</a:t>
            </a:r>
            <a:endParaRPr altLang="ja-JP" dirty="0" kern="0" lang="en-US"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algn="l" fontAlgn="base" indent="-449580" marL="449580" marR="0">
              <a:lnSpc>
                <a:spcPct val="150000"/>
              </a:lnSpc>
              <a:spcBef>
                <a:spcPts val="0"/>
              </a:spcBef>
              <a:spcAft>
                <a:spcPts val="0"/>
              </a:spcAft>
            </a:pPr>
            <a:endParaRPr altLang="ja-JP" b="1" dirty="0" kern="0" lang="en-US" sz="400">
              <a:solidFill>
                <a:srgbClr val="000000"/>
              </a:solidFill>
              <a:latin charset="-128" panose="020B0604030504040204" pitchFamily="50" typeface="メイリオ"/>
              <a:ea charset="-128" panose="020B0604030504040204" pitchFamily="50" typeface="メイリオ"/>
              <a:cs charset="-128" panose="02020609040205080304" pitchFamily="17" typeface="ＭＳ 明朝"/>
            </a:endParaRPr>
          </a:p>
          <a:p>
            <a:pPr algn="l" fontAlgn="base" indent="-449580" marL="449580" marR="0">
              <a:lnSpc>
                <a:spcPct val="150000"/>
              </a:lnSpc>
              <a:spcBef>
                <a:spcPts val="0"/>
              </a:spcBef>
              <a:spcAft>
                <a:spcPts val="0"/>
              </a:spcAft>
            </a:pPr>
            <a:r>
              <a:rPr altLang="ja-JP" b="1" dirty="0" kern="0" lang="ja-JP" sz="14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●障害のある入学志願者への合理的配慮について</a:t>
            </a:r>
            <a:endParaRPr altLang="ja-JP" dirty="0" kern="100" lang="ja-JP" sz="140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449580" marL="449580" marR="0">
              <a:lnSpc>
                <a:spcPct val="150000"/>
              </a:lnSpc>
              <a:spcBef>
                <a:spcPts val="0"/>
              </a:spcBef>
              <a:spcAft>
                <a:spcPts val="0"/>
              </a:spcAft>
            </a:pPr>
            <a:r>
              <a:rPr altLang="ja-JP" dirty="0" kern="0" lang="ja-JP" sz="11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「障害のある学生の修学支援に関する検討会報告（第三次まとめ）」（令和）を踏まえ、評価方法の明確化等の留意事項</a:t>
            </a:r>
            <a:endParaRPr altLang="ja-JP" b="1" dirty="0" kern="0" lang="en-US"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algn="l" fontAlgn="base" indent="-449580" marL="449580" marR="0">
              <a:lnSpc>
                <a:spcPct val="150000"/>
              </a:lnSpc>
              <a:spcBef>
                <a:spcPts val="0"/>
              </a:spcBef>
              <a:spcAft>
                <a:spcPts val="0"/>
              </a:spcAft>
            </a:pPr>
            <a:r>
              <a:rPr altLang="en-US" b="1" dirty="0" kern="0" lang="ja-JP" sz="1150">
                <a:solidFill>
                  <a:srgbClr val="000000"/>
                </a:solidFill>
                <a:latin charset="-128" panose="020B0604030504040204" pitchFamily="50" typeface="メイリオ"/>
                <a:ea charset="-128" panose="020B0604030504040204" pitchFamily="50" typeface="メイリオ"/>
                <a:cs charset="-128" panose="02020609040205080304" pitchFamily="17" typeface="ＭＳ 明朝"/>
              </a:rPr>
              <a:t>　　</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を追記</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p:txBody>
      </p:sp>
      <p:sp>
        <p:nvSpPr>
          <p:cNvPr id="4" name="テキスト ボックス 3">
            <a:extLst>
              <a:ext uri="{FF2B5EF4-FFF2-40B4-BE49-F238E27FC236}">
                <a16:creationId xmlns:a16="http://schemas.microsoft.com/office/drawing/2014/main" id="{656C8693-750B-6F7B-6204-02F96B2601CF}"/>
              </a:ext>
            </a:extLst>
          </p:cNvPr>
          <p:cNvSpPr txBox="1"/>
          <p:nvPr/>
        </p:nvSpPr>
        <p:spPr>
          <a:xfrm>
            <a:off x="6281705" y="2415135"/>
            <a:ext cx="3053166" cy="261610"/>
          </a:xfrm>
          <a:prstGeom prst="rect">
            <a:avLst/>
          </a:prstGeom>
          <a:noFill/>
        </p:spPr>
        <p:txBody>
          <a:bodyPr rtlCol="0" wrap="square">
            <a:spAutoFit/>
          </a:bodyPr>
          <a:lstStyle/>
          <a:p>
            <a:r>
              <a:rPr altLang="en-US" dirty="0" kumimoji="1" lang="ja-JP" sz="1100">
                <a:latin charset="-128" panose="020B0604030504040204" pitchFamily="50" typeface="メイリオ"/>
                <a:ea charset="-128" panose="020B0604030504040204" pitchFamily="50" typeface="メイリオ"/>
              </a:rPr>
              <a:t>　</a:t>
            </a:r>
            <a:r>
              <a:rPr altLang="ja-JP" dirty="0" kumimoji="1" lang="en-US" sz="1100">
                <a:latin charset="-128" panose="020B0604030504040204" pitchFamily="50" typeface="メイリオ"/>
                <a:ea charset="-128" panose="020B0604030504040204" pitchFamily="50" typeface="メイリオ"/>
              </a:rPr>
              <a:t>※</a:t>
            </a:r>
            <a:r>
              <a:rPr altLang="en-US" dirty="0" kumimoji="1" lang="ja-JP" sz="1100">
                <a:latin charset="-128" panose="020B0604030504040204" pitchFamily="50" typeface="メイリオ"/>
                <a:ea charset="-128" panose="020B0604030504040204" pitchFamily="50" typeface="メイリオ"/>
              </a:rPr>
              <a:t>以下「見直しの予告」という。</a:t>
            </a:r>
          </a:p>
        </p:txBody>
      </p:sp>
      <p:sp>
        <p:nvSpPr>
          <p:cNvPr id="2" name="スライド番号プレースホルダー 5">
            <a:extLst>
              <a:ext uri="{FF2B5EF4-FFF2-40B4-BE49-F238E27FC236}">
                <a16:creationId xmlns:a16="http://schemas.microsoft.com/office/drawing/2014/main" id="{673963EC-1AFB-32FD-55EB-909E0C7002A2}"/>
              </a:ext>
            </a:extLst>
          </p:cNvPr>
          <p:cNvSpPr>
            <a:spLocks noGrp="1"/>
          </p:cNvSpPr>
          <p:nvPr>
            <p:ph idx="12" sz="quarter" type="sldNum"/>
          </p:nvPr>
        </p:nvSpPr>
        <p:spPr>
          <a:xfrm>
            <a:off x="7509284" y="6444765"/>
            <a:ext cx="2311400" cy="365125"/>
          </a:xfrm>
        </p:spPr>
        <p:txBody>
          <a:bodyPr/>
          <a:lstStyle/>
          <a:p>
            <a:fld id="{973FA57C-AB59-4833-AF31-95C44D5249F2}" type="slidenum">
              <a:rPr altLang="en-US" kumimoji="1" lang="ja-JP" smtClean="0" sz="1800"/>
              <a:t>18</a:t>
            </a:fld>
            <a:endParaRPr altLang="en-US" dirty="0" kumimoji="1" lang="ja-JP"/>
          </a:p>
        </p:txBody>
      </p:sp>
    </p:spTree>
    <p:extLst>
      <p:ext uri="{BB962C8B-B14F-4D97-AF65-F5344CB8AC3E}">
        <p14:creationId xmlns:p14="http://schemas.microsoft.com/office/powerpoint/2010/main" val="3167780942"/>
      </p:ext>
    </p:extLst>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grpSp>
        <p:nvGrpSpPr>
          <p:cNvPr id="9" name="図形グループ 10">
            <a:extLst>
              <a:ext uri="{FF2B5EF4-FFF2-40B4-BE49-F238E27FC236}">
                <a16:creationId xmlns:a16="http://schemas.microsoft.com/office/drawing/2014/main" id="{594BF615-B8B6-4B8D-9E0F-F70C72536B90}"/>
              </a:ext>
            </a:extLst>
          </p:cNvPr>
          <p:cNvGrpSpPr>
            <a:grpSpLocks/>
          </p:cNvGrpSpPr>
          <p:nvPr/>
        </p:nvGrpSpPr>
        <p:grpSpPr bwMode="auto">
          <a:xfrm>
            <a:off x="-15008" y="0"/>
            <a:ext cx="9906000" cy="6858000"/>
            <a:chOff x="772319" y="419110"/>
            <a:chExt cx="9144000" cy="6858000"/>
          </a:xfrm>
        </p:grpSpPr>
        <p:sp>
          <p:nvSpPr>
            <p:cNvPr id="10" name="正方形/長方形 9">
              <a:extLst>
                <a:ext uri="{FF2B5EF4-FFF2-40B4-BE49-F238E27FC236}">
                  <a16:creationId xmlns:a16="http://schemas.microsoft.com/office/drawing/2014/main" id="{13C1879A-0025-441F-BA77-24F01850D88C}"/>
                </a:ext>
              </a:extLst>
            </p:cNvPr>
            <p:cNvSpPr/>
            <p:nvPr/>
          </p:nvSpPr>
          <p:spPr>
            <a:xfrm>
              <a:off x="772319" y="419110"/>
              <a:ext cx="9144000" cy="6858000"/>
            </a:xfrm>
            <a:prstGeom prst="rect">
              <a:avLst/>
            </a:prstGeom>
            <a:solidFill>
              <a:sysClr lastClr="FFFFFF" val="window"/>
            </a:solidFill>
            <a:ln algn="ctr" cap="flat" cmpd="sng" w="9525">
              <a:noFill/>
              <a:prstDash val="solid"/>
            </a:ln>
            <a:effectLst/>
          </p:spPr>
          <p:txBody>
            <a:bodyPr anchor="ctr"/>
            <a:lstStyle/>
            <a:p>
              <a:pPr algn="ctr" defTabSz="450578" eaLnBrk="1" fontAlgn="base" hangingPunct="1" indent="0" latinLnBrk="0" lvl="0" marL="0" marR="0">
                <a:lnSpc>
                  <a:spcPct val="100000"/>
                </a:lnSpc>
                <a:spcBef>
                  <a:spcPct val="0"/>
                </a:spcBef>
                <a:spcAft>
                  <a:spcPct val="0"/>
                </a:spcAft>
                <a:buClrTx/>
                <a:buSzTx/>
                <a:buFontTx/>
                <a:buNone/>
                <a:tabLst/>
                <a:defRPr/>
              </a:pPr>
              <a:endParaRPr altLang="en-US" b="0" baseline="0" cap="none" i="0" kern="0" kumimoji="1" lang="ja-JP" noProof="0" normalizeH="0" spc="0" strike="noStrike" sz="1632" u="none">
                <a:ln>
                  <a:noFill/>
                </a:ln>
                <a:solidFill>
                  <a:prstClr val="white"/>
                </a:solidFill>
                <a:effectLst/>
                <a:uLnTx/>
                <a:uFillTx/>
                <a:latin typeface="Calibri"/>
                <a:ea charset="-128" panose="020B0600070205080204" pitchFamily="50" typeface="ＭＳ Ｐゴシック"/>
                <a:cs typeface="+mn-cs"/>
              </a:endParaRPr>
            </a:p>
          </p:txBody>
        </p:sp>
        <p:pic>
          <p:nvPicPr>
            <p:cNvPr descr="sarcle.jpg" id="11" name="図 5">
              <a:extLst>
                <a:ext uri="{FF2B5EF4-FFF2-40B4-BE49-F238E27FC236}">
                  <a16:creationId xmlns:a16="http://schemas.microsoft.com/office/drawing/2014/main" id="{003BDD3D-F528-4A8E-9ECB-91B4A93DB43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2319" y="2751566"/>
              <a:ext cx="9144000" cy="4525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テキスト ボックス 11">
            <a:extLst>
              <a:ext uri="{FF2B5EF4-FFF2-40B4-BE49-F238E27FC236}">
                <a16:creationId xmlns:a16="http://schemas.microsoft.com/office/drawing/2014/main" id="{11B3A496-1BBA-4B98-8F74-C1C1C313D9C1}"/>
              </a:ext>
            </a:extLst>
          </p:cNvPr>
          <p:cNvSpPr txBox="1"/>
          <p:nvPr/>
        </p:nvSpPr>
        <p:spPr>
          <a:xfrm>
            <a:off x="-2283804" y="1881625"/>
            <a:ext cx="8532948" cy="523220"/>
          </a:xfrm>
          <a:prstGeom prst="rect">
            <a:avLst/>
          </a:prstGeom>
          <a:noFill/>
        </p:spPr>
        <p:txBody>
          <a:bodyPr rtlCol="0" wrap="square">
            <a:spAutoFit/>
          </a:bodyPr>
          <a:lstStyle/>
          <a:p>
            <a:pPr algn="ctr" defTabSz="457181">
              <a:defRPr/>
            </a:pPr>
            <a:r>
              <a:rPr altLang="ja-JP" b="1" dirty="0" kumimoji="1" lang="en-US" sz="2800">
                <a:solidFill>
                  <a:srgbClr val="000000"/>
                </a:solidFill>
                <a:latin charset="-128" panose="020B0604030504040204" pitchFamily="50" typeface="Meiryo UI"/>
                <a:ea charset="-128" panose="020B0604030504040204" pitchFamily="50" typeface="Meiryo UI"/>
              </a:rPr>
              <a:t>【</a:t>
            </a:r>
            <a:r>
              <a:rPr altLang="en-US" b="1" dirty="0" kumimoji="1" lang="ja-JP" sz="2800">
                <a:solidFill>
                  <a:srgbClr val="000000"/>
                </a:solidFill>
                <a:latin charset="-128" panose="020B0604030504040204" pitchFamily="50" typeface="Meiryo UI"/>
                <a:ea charset="-128" panose="020B0604030504040204" pitchFamily="50" typeface="Meiryo UI"/>
              </a:rPr>
              <a:t>本日の内容</a:t>
            </a:r>
            <a:r>
              <a:rPr altLang="ja-JP" b="1" dirty="0" kumimoji="1" lang="en-US" sz="2800">
                <a:solidFill>
                  <a:srgbClr val="000000"/>
                </a:solidFill>
                <a:latin charset="-128" panose="020B0604030504040204" pitchFamily="50" typeface="Meiryo UI"/>
                <a:ea charset="-128" panose="020B0604030504040204" pitchFamily="50" typeface="Meiryo UI"/>
              </a:rPr>
              <a:t>】</a:t>
            </a:r>
            <a:endParaRPr altLang="en-US" b="1" dirty="0" kumimoji="1" lang="ja-JP" sz="2800">
              <a:solidFill>
                <a:srgbClr val="000000"/>
              </a:solidFill>
              <a:latin charset="-128" panose="020B0604030504040204" pitchFamily="50" typeface="Meiryo UI"/>
              <a:ea charset="-128" panose="020B0604030504040204" pitchFamily="50" typeface="Meiryo UI"/>
            </a:endParaRPr>
          </a:p>
        </p:txBody>
      </p:sp>
      <p:sp>
        <p:nvSpPr>
          <p:cNvPr id="2" name="テキスト ボックス 1">
            <a:extLst>
              <a:ext uri="{FF2B5EF4-FFF2-40B4-BE49-F238E27FC236}">
                <a16:creationId xmlns:a16="http://schemas.microsoft.com/office/drawing/2014/main" id="{3D21B55F-65DE-DBD5-338C-16A66D005223}"/>
              </a:ext>
            </a:extLst>
          </p:cNvPr>
          <p:cNvSpPr txBox="1"/>
          <p:nvPr/>
        </p:nvSpPr>
        <p:spPr>
          <a:xfrm>
            <a:off x="1208584" y="2492896"/>
            <a:ext cx="9798768" cy="3270126"/>
          </a:xfrm>
          <a:prstGeom prst="rect">
            <a:avLst/>
          </a:prstGeom>
          <a:noFill/>
        </p:spPr>
        <p:txBody>
          <a:bodyPr rtlCol="0" wrap="square">
            <a:spAutoFit/>
          </a:bodyPr>
          <a:lstStyle/>
          <a:p>
            <a:endParaRPr altLang="ja-JP" b="1" dirty="0" kumimoji="1" lang="en-US" sz="700">
              <a:solidFill>
                <a:prstClr val="black"/>
              </a:solidFill>
              <a:latin charset="-128" panose="020B0604030504040204" pitchFamily="50" typeface="Meiryo UI"/>
              <a:ea charset="-128" panose="020B0604030504040204" pitchFamily="50" typeface="Meiryo UI"/>
              <a:cs charset="-128" panose="020B0604030504040204" pitchFamily="50" typeface="メイリオ"/>
            </a:endParaRPr>
          </a:p>
          <a:p>
            <a:endParaRPr altLang="ja-JP" b="1" baseline="0" cap="none" dirty="0" i="0" kern="1200" kumimoji="1" lang="en-US" noProof="0" normalizeH="0" spc="0" strike="noStrike" sz="1050" u="none">
              <a:ln>
                <a:noFill/>
              </a:ln>
              <a:solidFill>
                <a:prstClr val="black"/>
              </a:solidFill>
              <a:effectLst/>
              <a:uLnTx/>
              <a:uFillTx/>
              <a:latin charset="-128" panose="020B0604030504040204" pitchFamily="50" typeface="Meiryo UI"/>
              <a:ea charset="-128" panose="020B0604030504040204" pitchFamily="50" typeface="Meiryo UI"/>
              <a:cs typeface="+mn-cs"/>
            </a:endParaRPr>
          </a:p>
          <a:p>
            <a:pPr defTabSz="871545">
              <a:defRPr/>
            </a:pPr>
            <a:r>
              <a:rPr altLang="en-US" b="1" dirty="0" kumimoji="1" lang="ja-JP" sz="3200">
                <a:latin typeface="Meiryo UI"/>
                <a:ea typeface="Meiryo UI"/>
              </a:rPr>
              <a:t>１</a:t>
            </a:r>
            <a:r>
              <a:rPr altLang="en-US" b="1" baseline="0" cap="none" dirty="0" i="0" kern="1200" kumimoji="1" lang="ja-JP" noProof="0" normalizeH="0" spc="0" strike="noStrike" sz="3200" u="none">
                <a:ln>
                  <a:noFill/>
                </a:ln>
                <a:effectLst/>
                <a:uLnTx/>
                <a:uFillTx/>
                <a:latin typeface="Meiryo UI"/>
                <a:ea typeface="Meiryo UI"/>
              </a:rPr>
              <a:t>．高大接続改革について</a:t>
            </a:r>
            <a:endParaRPr altLang="ja-JP" b="1" baseline="0" cap="none" dirty="0" i="0" kern="1200" kumimoji="1" lang="en-US" noProof="0" normalizeH="0" spc="0" strike="noStrike" sz="1100" u="none">
              <a:ln>
                <a:noFill/>
              </a:ln>
              <a:effectLst/>
              <a:uLnTx/>
              <a:uFillTx/>
              <a:latin typeface="Meiryo UI"/>
              <a:ea typeface="Meiryo UI"/>
            </a:endParaRPr>
          </a:p>
          <a:p>
            <a:pPr defTabSz="871545">
              <a:defRPr/>
            </a:pPr>
            <a:endParaRPr altLang="ja-JP" b="1" dirty="0" kumimoji="1" lang="en-US" sz="1100">
              <a:latin typeface="Meiryo UI"/>
              <a:ea typeface="Meiryo UI"/>
            </a:endParaRPr>
          </a:p>
          <a:p>
            <a:pPr defTabSz="871545">
              <a:defRPr/>
            </a:pPr>
            <a:r>
              <a:rPr altLang="en-US" b="1" baseline="0" cap="none" dirty="0" i="0" kern="1200" kumimoji="1" lang="ja-JP" noProof="0" normalizeH="0" spc="0" strike="noStrike" sz="3200" u="none">
                <a:ln>
                  <a:noFill/>
                </a:ln>
                <a:effectLst/>
                <a:uLnTx/>
                <a:uFillTx/>
                <a:latin typeface="Meiryo UI"/>
                <a:ea typeface="Meiryo UI"/>
              </a:rPr>
              <a:t>２．令和６年度大学入学者選抜について</a:t>
            </a:r>
            <a:endParaRPr altLang="ja-JP" b="1" baseline="0" cap="none" dirty="0" i="0" kern="1200" kumimoji="1" lang="en-US" noProof="0" normalizeH="0" spc="0" strike="noStrike" sz="3200" u="none">
              <a:ln>
                <a:noFill/>
              </a:ln>
              <a:effectLst/>
              <a:uLnTx/>
              <a:uFillTx/>
              <a:latin typeface="Meiryo UI"/>
              <a:ea typeface="Meiryo UI"/>
            </a:endParaRPr>
          </a:p>
          <a:p>
            <a:pPr defTabSz="871545">
              <a:defRPr/>
            </a:pPr>
            <a:endParaRPr altLang="ja-JP" b="1" baseline="0" cap="none" dirty="0" i="0" kern="1200" kumimoji="1" lang="en-US" noProof="0" normalizeH="0" spc="0" strike="noStrike" sz="1100" u="none">
              <a:ln>
                <a:noFill/>
              </a:ln>
              <a:effectLst/>
              <a:uLnTx/>
              <a:uFillTx/>
              <a:latin typeface="Meiryo UI"/>
              <a:ea typeface="Meiryo UI"/>
            </a:endParaRPr>
          </a:p>
          <a:p>
            <a:pPr defTabSz="871545">
              <a:defRPr/>
            </a:pPr>
            <a:r>
              <a:rPr altLang="en-US" b="1" baseline="0" cap="none" dirty="0" i="0" kern="1200" kumimoji="1" lang="ja-JP" noProof="0" normalizeH="0" spc="0" strike="noStrike" sz="3200" u="none">
                <a:ln>
                  <a:noFill/>
                </a:ln>
                <a:effectLst/>
                <a:uLnTx/>
                <a:uFillTx/>
                <a:latin typeface="Meiryo UI"/>
                <a:ea typeface="Meiryo UI"/>
              </a:rPr>
              <a:t>３．新学習指導要領に対応した</a:t>
            </a:r>
            <a:endParaRPr altLang="ja-JP" b="1" baseline="0" cap="none" dirty="0" i="0" kern="1200" kumimoji="1" lang="en-US" noProof="0" normalizeH="0" spc="0" strike="noStrike" sz="3200" u="none">
              <a:ln>
                <a:noFill/>
              </a:ln>
              <a:effectLst/>
              <a:uLnTx/>
              <a:uFillTx/>
              <a:latin typeface="Meiryo UI"/>
              <a:ea typeface="Meiryo UI"/>
            </a:endParaRPr>
          </a:p>
          <a:p>
            <a:pPr defTabSz="871545">
              <a:defRPr/>
            </a:pPr>
            <a:r>
              <a:rPr altLang="en-US" b="1" dirty="0" kumimoji="1" lang="ja-JP" sz="3200">
                <a:latin typeface="Meiryo UI"/>
                <a:ea typeface="Meiryo UI"/>
              </a:rPr>
              <a:t>　　　</a:t>
            </a:r>
            <a:r>
              <a:rPr altLang="en-US" b="1" baseline="0" cap="none" dirty="0" i="0" kern="1200" kumimoji="1" lang="ja-JP" noProof="0" normalizeH="0" spc="0" strike="noStrike" sz="3200" u="none">
                <a:ln>
                  <a:noFill/>
                </a:ln>
                <a:effectLst/>
                <a:uLnTx/>
                <a:uFillTx/>
                <a:latin typeface="Meiryo UI"/>
                <a:ea typeface="Meiryo UI"/>
              </a:rPr>
              <a:t>令和７年度大学入学者選抜について</a:t>
            </a:r>
            <a:endParaRPr altLang="ja-JP" b="1" baseline="0" cap="none" dirty="0" i="0" kern="1200" kumimoji="1" lang="en-US" noProof="0" normalizeH="0" spc="0" strike="noStrike" sz="3200" u="none">
              <a:ln>
                <a:noFill/>
              </a:ln>
              <a:effectLst/>
              <a:uLnTx/>
              <a:uFillTx/>
              <a:latin typeface="Meiryo UI"/>
              <a:ea typeface="Meiryo UI"/>
            </a:endParaRPr>
          </a:p>
          <a:p>
            <a:pPr defTabSz="871545">
              <a:defRPr/>
            </a:pPr>
            <a:endParaRPr altLang="ja-JP" b="1" baseline="0" cap="none" dirty="0" i="0" kern="1200" kumimoji="1" lang="en-US" noProof="0" normalizeH="0" spc="0" strike="noStrike" sz="1050" u="none">
              <a:ln>
                <a:noFill/>
              </a:ln>
              <a:effectLst/>
              <a:uLnTx/>
              <a:uFillTx/>
              <a:latin typeface="Meiryo UI"/>
              <a:ea typeface="Meiryo UI"/>
            </a:endParaRPr>
          </a:p>
          <a:p>
            <a:pPr defTabSz="871545">
              <a:defRPr/>
            </a:pPr>
            <a:endParaRPr altLang="ja-JP" b="1" baseline="0" cap="none" dirty="0" i="0" kern="1200" kumimoji="1" lang="en-US" noProof="0" normalizeH="0" spc="0" strike="noStrike" sz="1050" u="none">
              <a:ln>
                <a:noFill/>
              </a:ln>
              <a:effectLst/>
              <a:uLnTx/>
              <a:uFillTx/>
              <a:latin typeface="Meiryo UI"/>
              <a:ea typeface="Meiryo UI"/>
            </a:endParaRPr>
          </a:p>
          <a:p>
            <a:pPr defTabSz="871545">
              <a:defRPr/>
            </a:pPr>
            <a:endParaRPr altLang="en-US" b="1" dirty="0" kumimoji="1" lang="ja-JP">
              <a:solidFill>
                <a:prstClr val="black"/>
              </a:solidFill>
              <a:latin charset="-128" panose="020B0604030504040204" pitchFamily="50" typeface="Meiryo UI"/>
              <a:ea charset="-128" panose="020B0604030504040204" pitchFamily="50" typeface="Meiryo UI"/>
              <a:cs charset="-128" panose="020B0604030504040204" pitchFamily="50" typeface="メイリオ"/>
            </a:endParaRPr>
          </a:p>
        </p:txBody>
      </p:sp>
      <p:sp>
        <p:nvSpPr>
          <p:cNvPr id="3" name="スライド番号プレースホルダー 13">
            <a:extLst>
              <a:ext uri="{FF2B5EF4-FFF2-40B4-BE49-F238E27FC236}">
                <a16:creationId xmlns:a16="http://schemas.microsoft.com/office/drawing/2014/main" id="{924C1B63-9F95-9683-B207-4CA5A53C4B93}"/>
              </a:ext>
            </a:extLst>
          </p:cNvPr>
          <p:cNvSpPr txBox="1">
            <a:spLocks/>
          </p:cNvSpPr>
          <p:nvPr/>
        </p:nvSpPr>
        <p:spPr>
          <a:xfrm>
            <a:off x="9079580" y="6468757"/>
            <a:ext cx="730250" cy="365125"/>
          </a:xfrm>
          <a:prstGeom prst="rect">
            <a:avLst/>
          </a:prstGeom>
        </p:spPr>
        <p:txBody>
          <a:bodyPr/>
          <a:ls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pPr algn="r" defTabSz="457200" eaLnBrk="1" fontAlgn="auto" hangingPunct="1" indent="0" latinLnBrk="0" lvl="0" marL="0" marR="0" rtl="0">
              <a:lnSpc>
                <a:spcPct val="100000"/>
              </a:lnSpc>
              <a:spcBef>
                <a:spcPts val="0"/>
              </a:spcBef>
              <a:spcAft>
                <a:spcPts val="0"/>
              </a:spcAft>
              <a:buClrTx/>
              <a:buSzTx/>
              <a:buFontTx/>
              <a:buNone/>
              <a:tabLst/>
              <a:defRPr/>
            </a:pPr>
            <a:fld id="{91896562-4364-4A56-8699-2A473EB35D34}" type="slidenum">
              <a:rPr altLang="en-US" b="0" baseline="0" cap="none" i="0" kern="1200" kumimoji="1" lang="ja-JP" noProof="0" normalizeH="0" smtClean="0" spc="0" strike="noStrike" sz="1600" u="none">
                <a:ln>
                  <a:noFill/>
                </a:ln>
                <a:solidFill>
                  <a:prstClr val="black"/>
                </a:solidFill>
                <a:effectLst/>
                <a:uLnTx/>
                <a:uFillTx/>
                <a:latin charset="-128" panose="020B0900000000000000" pitchFamily="50" typeface="HGPｺﾞｼｯｸE"/>
                <a:ea charset="-128" panose="020B0900000000000000" pitchFamily="50" typeface="HGPｺﾞｼｯｸE"/>
                <a:cs typeface="+mn-cs"/>
              </a:rPr>
              <a:pPr algn="r" defTabSz="457200" eaLnBrk="1" fontAlgn="auto" hangingPunct="1" indent="0" latinLnBrk="0" lvl="0" marL="0" marR="0" rtl="0">
                <a:lnSpc>
                  <a:spcPct val="100000"/>
                </a:lnSpc>
                <a:spcBef>
                  <a:spcPts val="0"/>
                </a:spcBef>
                <a:spcAft>
                  <a:spcPts val="0"/>
                </a:spcAft>
                <a:buClrTx/>
                <a:buSzTx/>
                <a:buFontTx/>
                <a:buNone/>
                <a:tabLst/>
                <a:defRPr/>
              </a:pPr>
              <a:t>1</a:t>
            </a:fld>
            <a:endParaRPr altLang="ja-JP" b="0" baseline="0" cap="none" dirty="0" i="0" kern="1200" kumimoji="1" lang="en-US" noProof="0" normalizeH="0" spc="0" strike="noStrike" sz="1600" u="none">
              <a:ln>
                <a:noFill/>
              </a:ln>
              <a:solidFill>
                <a:prstClr val="black"/>
              </a:solidFill>
              <a:effectLst/>
              <a:uLnTx/>
              <a:uFillTx/>
              <a:latin charset="-128" panose="020B0900000000000000" pitchFamily="50" typeface="HGPｺﾞｼｯｸE"/>
              <a:ea charset="-128" panose="020B0900000000000000" pitchFamily="50" typeface="HGPｺﾞｼｯｸE"/>
              <a:cs typeface="+mn-cs"/>
            </a:endParaRPr>
          </a:p>
        </p:txBody>
      </p:sp>
    </p:spTree>
    <p:extLst>
      <p:ext uri="{BB962C8B-B14F-4D97-AF65-F5344CB8AC3E}">
        <p14:creationId xmlns:p14="http://schemas.microsoft.com/office/powerpoint/2010/main" val="1654274930"/>
      </p:ext>
    </p:extLst>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4" name="正方形/長方形 43"/>
          <p:cNvSpPr>
            <a:spLocks noAdjustHandles="1" noChangeArrowheads="1" noChangeShapeType="1" noEditPoints="1" noGrp="1" noMove="1" noResize="1" noRot="1"/>
          </p:cNvSpPr>
          <p:nvPr/>
        </p:nvSpPr>
        <p:spPr>
          <a:xfrm>
            <a:off x="82252" y="440095"/>
            <a:ext cx="9741496" cy="6397035"/>
          </a:xfrm>
          <a:prstGeom prst="rect">
            <a:avLst/>
          </a:prstGeom>
          <a:solidFill>
            <a:srgbClr val="FFFAE7"/>
          </a:solidFill>
          <a:ln>
            <a:no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457200">
              <a:defRPr/>
            </a:pPr>
            <a:endParaRPr altLang="en-US" dirty="0" lang="ja-JP">
              <a:solidFill>
                <a:prstClr val="white"/>
              </a:solidFill>
              <a:latin panose="020B0603020202020204" typeface="Trebuchet MS"/>
              <a:ea charset="-128" panose="020B0609000000000000" pitchFamily="49" typeface="HGｺﾞｼｯｸM"/>
            </a:endParaRPr>
          </a:p>
        </p:txBody>
      </p:sp>
      <p:sp>
        <p:nvSpPr>
          <p:cNvPr id="12" name="テキスト ボックス 11">
            <a:extLst>
              <a:ext uri="{FF2B5EF4-FFF2-40B4-BE49-F238E27FC236}">
                <a16:creationId xmlns:a16="http://schemas.microsoft.com/office/drawing/2014/main" id="{29CCC0E9-D2BF-4ED7-AA55-F22800917007}"/>
              </a:ext>
            </a:extLst>
          </p:cNvPr>
          <p:cNvSpPr txBox="1"/>
          <p:nvPr/>
        </p:nvSpPr>
        <p:spPr>
          <a:xfrm>
            <a:off x="688802" y="1107260"/>
            <a:ext cx="9022144" cy="4826962"/>
          </a:xfrm>
          <a:prstGeom prst="rect">
            <a:avLst/>
          </a:prstGeom>
          <a:noFill/>
          <a:ln w="19050">
            <a:noFill/>
            <a:prstDash val="solid"/>
          </a:ln>
        </p:spPr>
        <p:txBody>
          <a:bodyPr wrap="square">
            <a:spAutoFit/>
          </a:bodyPr>
          <a:lstStyle/>
          <a:p>
            <a:pPr defTabSz="830774">
              <a:lnSpc>
                <a:spcPts val="2000"/>
              </a:lnSpc>
              <a:defRPr/>
            </a:pPr>
            <a:r>
              <a:rPr altLang="en-US" b="1" dirty="0" kumimoji="0" lang="ja-JP" sz="1400" u="sng">
                <a:solidFill>
                  <a:prstClr val="black"/>
                </a:solidFill>
                <a:latin charset="-128" panose="020B0604030504040204" pitchFamily="50" typeface="メイリオ"/>
                <a:ea charset="-128" panose="020B0604030504040204" pitchFamily="50" typeface="メイリオ"/>
              </a:rPr>
              <a:t>●「第１　基本方針」について</a:t>
            </a:r>
            <a:endParaRPr altLang="ja-JP" b="1" dirty="0" lang="en-US" sz="1400" u="sng">
              <a:solidFill>
                <a:prstClr val="black"/>
              </a:solidFill>
              <a:latin charset="-128" panose="020B0604030504040204" pitchFamily="50" typeface="メイリオ"/>
              <a:ea charset="-128" panose="020B0604030504040204" pitchFamily="50" typeface="メイリオ"/>
            </a:endParaRPr>
          </a:p>
          <a:p>
            <a:pPr defTabSz="830774">
              <a:lnSpc>
                <a:spcPts val="2000"/>
              </a:lnSpc>
              <a:defRPr/>
            </a:pPr>
            <a:r>
              <a:rPr altLang="en-US" b="1" dirty="0" kern="0" lang="ja-JP" sz="1150">
                <a:solidFill>
                  <a:prstClr val="black"/>
                </a:solidFill>
                <a:effectLst/>
                <a:latin charset="-128" panose="020B0604030504040204" pitchFamily="50" typeface="メイリオ"/>
                <a:ea charset="-128" panose="020B0604030504040204" pitchFamily="50" typeface="メイリオ"/>
                <a:cs charset="-128" panose="02020609040205080304" pitchFamily="17" typeface="ＭＳ 明朝"/>
              </a:rPr>
              <a:t>　</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・「大学入試のあり方に関する検討会議」（提言）における</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大学入学者選抜に求められる原則</a:t>
            </a:r>
            <a:r>
              <a:rPr altLang="ja-JP" b="1" baseline="30000"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を反映</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513080" marL="0" marR="0">
              <a:lnSpc>
                <a:spcPts val="1300"/>
              </a:lnSpc>
              <a:spcBef>
                <a:spcPts val="0"/>
              </a:spcBef>
              <a:spcAft>
                <a:spcPts val="0"/>
              </a:spcAft>
              <a:tabLst>
                <a:tab algn="l" pos="273050"/>
              </a:tabLst>
            </a:pP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①当該大学での学修・卒業に必要な能力・適性等の判定</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513080" marL="0" marR="0">
              <a:lnSpc>
                <a:spcPts val="1300"/>
              </a:lnSpc>
              <a:spcBef>
                <a:spcPts val="0"/>
              </a:spcBef>
              <a:spcAft>
                <a:spcPts val="0"/>
              </a:spcAft>
              <a:tabLst>
                <a:tab algn="l" pos="273050"/>
              </a:tabLst>
            </a:pP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②受験機会・入試方法における公平性・公正性の確保</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513080" marL="0" marR="0">
              <a:lnSpc>
                <a:spcPts val="1300"/>
              </a:lnSpc>
              <a:spcBef>
                <a:spcPts val="0"/>
              </a:spcBef>
              <a:spcAft>
                <a:spcPts val="0"/>
              </a:spcAft>
              <a:tabLst>
                <a:tab algn="l" pos="273050"/>
              </a:tabLst>
            </a:pP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③高等学校教育と大学教育を接続する教育の一環としての実施</a:t>
            </a:r>
            <a:endParaRPr altLang="ja-JP" b="1" dirty="0" lang="en-US" sz="1150" u="sng">
              <a:solidFill>
                <a:prstClr val="black"/>
              </a:solidFill>
              <a:latin charset="-128" panose="020B0604030504040204" pitchFamily="50" typeface="メイリオ"/>
              <a:ea charset="-128" panose="020B0604030504040204" pitchFamily="50" typeface="メイリオ"/>
            </a:endParaRPr>
          </a:p>
          <a:p>
            <a:pPr defTabSz="830774">
              <a:defRPr/>
            </a:pPr>
            <a:r>
              <a:rPr altLang="en-US"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a:t>
            </a:r>
            <a:endParaRPr altLang="ja-JP" dirty="0" kern="0" lang="en-US" sz="1150">
              <a:solidFill>
                <a:srgbClr val="000000"/>
              </a:solidFill>
              <a:latin charset="-128" panose="020B0604030504040204" pitchFamily="50" typeface="メイリオ"/>
              <a:ea charset="-128" panose="020B0604030504040204" pitchFamily="50" typeface="メイリオ"/>
              <a:cs charset="-128" panose="02020609040205080304" pitchFamily="17" typeface="ＭＳ 明朝"/>
            </a:endParaRPr>
          </a:p>
          <a:p>
            <a:pPr defTabSz="830774">
              <a:lnSpc>
                <a:spcPts val="2000"/>
              </a:lnSpc>
              <a:defRPr/>
            </a:pPr>
            <a:r>
              <a:rPr altLang="ja-JP" dirty="0" kern="0" lang="en-US"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・多様な背景を持った学生の受入れ配慮対象の例示に</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「障害の有無」及び「居住地域」を追加</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a:p>
            <a:pPr defTabSz="830774">
              <a:lnSpc>
                <a:spcPts val="2000"/>
              </a:lnSpc>
              <a:defRPr/>
            </a:pPr>
            <a:endParaRPr altLang="ja-JP" b="1" dirty="0" kumimoji="0" lang="en-US" sz="1400" u="sng">
              <a:solidFill>
                <a:prstClr val="black"/>
              </a:solidFill>
              <a:latin charset="-128" panose="020B0604030504040204" pitchFamily="50" typeface="メイリオ"/>
              <a:ea charset="-128" panose="020B0604030504040204" pitchFamily="50" typeface="メイリオ"/>
            </a:endParaRPr>
          </a:p>
          <a:p>
            <a:pPr defTabSz="830774">
              <a:lnSpc>
                <a:spcPts val="2000"/>
              </a:lnSpc>
              <a:defRPr/>
            </a:pPr>
            <a:r>
              <a:rPr altLang="en-US" b="1" dirty="0" kumimoji="0" lang="ja-JP" sz="1400" u="sng">
                <a:solidFill>
                  <a:prstClr val="black"/>
                </a:solidFill>
                <a:latin charset="-128" panose="020B0604030504040204" pitchFamily="50" typeface="メイリオ"/>
                <a:ea charset="-128" panose="020B0604030504040204" pitchFamily="50" typeface="メイリオ"/>
              </a:rPr>
              <a:t>●「第３　入試方法」について</a:t>
            </a:r>
            <a:endParaRPr altLang="ja-JP" b="1" dirty="0" kumimoji="0" lang="en-US" sz="1400" u="sng">
              <a:solidFill>
                <a:prstClr val="black"/>
              </a:solidFill>
              <a:latin charset="-128" panose="020B0604030504040204" pitchFamily="50" typeface="メイリオ"/>
              <a:ea charset="-128" panose="020B0604030504040204" pitchFamily="50" typeface="メイリオ"/>
            </a:endParaRPr>
          </a:p>
          <a:p>
            <a:pPr defTabSz="830774">
              <a:lnSpc>
                <a:spcPts val="2000"/>
              </a:lnSpc>
              <a:defRPr/>
            </a:pPr>
            <a:r>
              <a:rPr altLang="en-US" dirty="0" kern="0" lang="ja-JP" sz="11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・各選抜区分の特性と選抜の実態との整合性を図る観点から、一般選抜とそれ以外という整理を改め、</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入試方法を「一般選抜」、</a:t>
            </a:r>
            <a:r>
              <a:rPr altLang="en-US"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a:t>
            </a:r>
            <a:endParaRPr altLang="ja-JP" b="1" dirty="0" kern="0" lang="en-US"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defTabSz="830774">
              <a:lnSpc>
                <a:spcPts val="2000"/>
              </a:lnSpc>
              <a:defRPr/>
            </a:pPr>
            <a:r>
              <a:rPr altLang="en-US" b="1" dirty="0" kern="0" lang="ja-JP" sz="1150">
                <a:solidFill>
                  <a:srgbClr val="000000"/>
                </a:solidFill>
                <a:latin charset="-128" panose="020B0604030504040204" pitchFamily="50" typeface="メイリオ"/>
                <a:ea charset="-128" panose="020B0604030504040204" pitchFamily="50" typeface="メイリオ"/>
                <a:cs charset="-128" panose="02020609040205080304" pitchFamily="17" typeface="ＭＳ 明朝"/>
              </a:rPr>
              <a:t>　　</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「総合型選抜」、「学校推薦型選抜」に再整理</a:t>
            </a:r>
            <a:r>
              <a:rPr altLang="ja-JP" baseline="30000"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endParaRPr altLang="ja-JP" dirty="0" kern="0" lang="en-US"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defTabSz="830774">
              <a:defRPr/>
            </a:pPr>
            <a:r>
              <a:rPr altLang="en-US"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a:t>
            </a:r>
            <a:endParaRPr altLang="ja-JP" dirty="0" kern="0" lang="en-US"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defTabSz="830774">
              <a:defRPr/>
            </a:pPr>
            <a:r>
              <a:rPr altLang="en-US" dirty="0" kern="0" lang="ja-JP" sz="1100">
                <a:solidFill>
                  <a:srgbClr val="000000"/>
                </a:solidFill>
                <a:latin charset="-128" panose="020B0604030504040204" pitchFamily="50" typeface="メイリオ"/>
                <a:ea charset="-128" panose="020B0604030504040204" pitchFamily="50" typeface="メイリオ"/>
                <a:cs charset="-128" panose="02020609040205080304" pitchFamily="17" typeface="ＭＳ 明朝"/>
              </a:rPr>
              <a:t>　　</a:t>
            </a:r>
            <a:r>
              <a:rPr altLang="ja-JP" dirty="0" kern="0" lang="ja-JP" sz="10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一般選抜：学力検査、小論文等を主な資料とし、また、大学・学部等の目的、特色、専門分野等の特性によっては実技検査等</a:t>
            </a:r>
            <a:r>
              <a:rPr altLang="en-US" dirty="0" kern="0" lang="ja-JP" sz="10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a:t>
            </a:r>
            <a:endParaRPr altLang="ja-JP" dirty="0" kern="0" lang="en-US" sz="10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defTabSz="830774">
              <a:defRPr/>
            </a:pPr>
            <a:r>
              <a:rPr altLang="en-US" dirty="0" kern="0" lang="ja-JP" sz="1000">
                <a:solidFill>
                  <a:srgbClr val="000000"/>
                </a:solidFill>
                <a:latin charset="-128" panose="020B0604030504040204" pitchFamily="50" typeface="メイリオ"/>
                <a:ea charset="-128" panose="020B0604030504040204" pitchFamily="50" typeface="メイリオ"/>
                <a:cs charset="-128" panose="02020609040205080304" pitchFamily="17" typeface="ＭＳ 明朝"/>
              </a:rPr>
              <a:t>　　　</a:t>
            </a:r>
            <a:r>
              <a:rPr altLang="ja-JP" dirty="0" kern="0" lang="ja-JP" sz="10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を主な資料に加えつつ、調査書、入学志願者本人の記載する資料等を組み合わせて、入学志願者の能力・意欲・適性等を評価・判</a:t>
            </a:r>
            <a:r>
              <a:rPr altLang="en-US" dirty="0" kern="0" lang="ja-JP" sz="10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a:t>
            </a:r>
            <a:endParaRPr altLang="ja-JP" dirty="0" kern="0" lang="en-US" sz="10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defTabSz="830774">
              <a:defRPr/>
            </a:pPr>
            <a:r>
              <a:rPr altLang="en-US" dirty="0" kern="0" lang="ja-JP" sz="1000">
                <a:solidFill>
                  <a:srgbClr val="000000"/>
                </a:solidFill>
                <a:latin charset="-128" panose="020B0604030504040204" pitchFamily="50" typeface="メイリオ"/>
                <a:ea charset="-128" panose="020B0604030504040204" pitchFamily="50" typeface="メイリオ"/>
                <a:cs charset="-128" panose="02020609040205080304" pitchFamily="17" typeface="ＭＳ 明朝"/>
              </a:rPr>
              <a:t>　　　</a:t>
            </a:r>
            <a:r>
              <a:rPr altLang="ja-JP" dirty="0" kern="0" lang="ja-JP" sz="10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定する入試方法。</a:t>
            </a:r>
            <a:endParaRPr altLang="ja-JP" dirty="0" kern="100" lang="ja-JP" sz="1000">
              <a:effectLst/>
              <a:latin charset="-128" panose="020B0604030504040204" pitchFamily="50" typeface="メイリオ"/>
              <a:ea charset="-128" panose="020B0604030504040204" pitchFamily="50" typeface="メイリオ"/>
              <a:cs charset="0" panose="02020603050405020304" pitchFamily="18" typeface="Times New Roman"/>
            </a:endParaRPr>
          </a:p>
          <a:p>
            <a:pPr defTabSz="830774">
              <a:lnSpc>
                <a:spcPts val="2000"/>
              </a:lnSpc>
              <a:defRPr/>
            </a:pPr>
            <a:endParaRPr altLang="ja-JP" dirty="0" kern="100" lang="ja-JP" sz="1100">
              <a:effectLst/>
              <a:latin charset="-128" panose="020B0604030504040204" pitchFamily="50" typeface="メイリオ"/>
              <a:ea charset="-128" panose="020B0604030504040204" pitchFamily="50" typeface="メイリオ"/>
              <a:cs charset="0" panose="02020603050405020304" pitchFamily="18" typeface="Times New Roman"/>
            </a:endParaRPr>
          </a:p>
          <a:p>
            <a:pPr defTabSz="830774">
              <a:lnSpc>
                <a:spcPts val="2000"/>
              </a:lnSpc>
              <a:defRPr/>
            </a:pPr>
            <a:endParaRPr altLang="ja-JP" b="1" dirty="0" lang="en-US" sz="1100" u="sng">
              <a:solidFill>
                <a:prstClr val="black"/>
              </a:solidFill>
              <a:latin charset="-128" panose="020B0604030504040204" pitchFamily="50" typeface="メイリオ"/>
              <a:ea charset="-128" panose="020B0604030504040204" pitchFamily="50" typeface="メイリオ"/>
            </a:endParaRPr>
          </a:p>
          <a:p>
            <a:pPr defTabSz="830774">
              <a:lnSpc>
                <a:spcPts val="2000"/>
              </a:lnSpc>
              <a:defRPr/>
            </a:pPr>
            <a:endParaRPr altLang="ja-JP" b="1" dirty="0" lang="en-US" sz="1400" u="sng">
              <a:solidFill>
                <a:prstClr val="black"/>
              </a:solidFill>
              <a:latin charset="-128" panose="020B0604030504040204" pitchFamily="50" typeface="メイリオ"/>
              <a:ea charset="-128" panose="020B0604030504040204" pitchFamily="50" typeface="メイリオ"/>
            </a:endParaRPr>
          </a:p>
          <a:p>
            <a:pPr defTabSz="830774">
              <a:lnSpc>
                <a:spcPts val="2000"/>
              </a:lnSpc>
              <a:defRPr/>
            </a:pPr>
            <a:endParaRPr altLang="ja-JP" b="1" dirty="0" kumimoji="0" lang="en-US" sz="1400" u="sng">
              <a:solidFill>
                <a:prstClr val="black"/>
              </a:solidFill>
              <a:latin charset="-128" panose="020B0604030504040204" pitchFamily="50" typeface="メイリオ"/>
              <a:ea charset="-128" panose="020B0604030504040204" pitchFamily="50" typeface="メイリオ"/>
            </a:endParaRPr>
          </a:p>
          <a:p>
            <a:pPr defTabSz="830774">
              <a:lnSpc>
                <a:spcPts val="2000"/>
              </a:lnSpc>
              <a:defRPr/>
            </a:pPr>
            <a:endParaRPr altLang="ja-JP" b="1" dirty="0" lang="en-US" sz="1400" u="sng">
              <a:solidFill>
                <a:prstClr val="black"/>
              </a:solidFill>
              <a:latin charset="-128" panose="020B0604030504040204" pitchFamily="50" typeface="メイリオ"/>
              <a:ea charset="-128" panose="020B0604030504040204" pitchFamily="50" typeface="メイリオ"/>
            </a:endParaRPr>
          </a:p>
          <a:p>
            <a:pPr defTabSz="830774">
              <a:lnSpc>
                <a:spcPts val="2000"/>
              </a:lnSpc>
              <a:defRPr/>
            </a:pPr>
            <a:endParaRPr altLang="ja-JP" b="1" dirty="0" kumimoji="0" lang="en-US" sz="1400" u="sng">
              <a:solidFill>
                <a:prstClr val="black"/>
              </a:solidFill>
              <a:latin charset="-128" panose="020B0604030504040204" pitchFamily="50" typeface="メイリオ"/>
              <a:ea charset="-128" panose="020B0604030504040204" pitchFamily="50" typeface="メイリオ"/>
            </a:endParaRPr>
          </a:p>
        </p:txBody>
      </p:sp>
      <p:sp>
        <p:nvSpPr>
          <p:cNvPr id="23" name="テキスト ボックス 22">
            <a:extLst>
              <a:ext uri="{FF2B5EF4-FFF2-40B4-BE49-F238E27FC236}">
                <a16:creationId xmlns:a16="http://schemas.microsoft.com/office/drawing/2014/main" id="{29CCC0E9-D2BF-4ED7-AA55-F22800917007}"/>
              </a:ext>
            </a:extLst>
          </p:cNvPr>
          <p:cNvSpPr txBox="1"/>
          <p:nvPr/>
        </p:nvSpPr>
        <p:spPr>
          <a:xfrm>
            <a:off x="801605" y="708745"/>
            <a:ext cx="2141028" cy="365535"/>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bIns="36000" lIns="36000" rIns="36000" tIns="72000" wrap="square">
            <a:spAutoFit/>
          </a:bodyPr>
          <a:lstStyle/>
          <a:p>
            <a:pPr defTabSz="830774">
              <a:lnSpc>
                <a:spcPts val="2000"/>
              </a:lnSpc>
              <a:defRPr/>
            </a:pPr>
            <a:r>
              <a:rPr altLang="en-US" b="1" dirty="0" lang="ja-JP" sz="1600">
                <a:solidFill>
                  <a:schemeClr val="bg1"/>
                </a:solidFill>
                <a:latin charset="-128" panose="020B0604030504040204" pitchFamily="50" typeface="メイリオ"/>
                <a:ea charset="-128" panose="020B0604030504040204" pitchFamily="50" typeface="メイリオ"/>
              </a:rPr>
              <a:t>「見直し予告」の反映</a:t>
            </a:r>
            <a:endParaRPr altLang="ja-JP" b="1" dirty="0" kumimoji="0" lang="en-US" sz="1600">
              <a:solidFill>
                <a:schemeClr val="bg1"/>
              </a:solidFill>
              <a:latin charset="-128" panose="020B0604030504040204" pitchFamily="50" typeface="メイリオ"/>
              <a:ea charset="-128" panose="020B0604030504040204" pitchFamily="50" typeface="メイリオ"/>
            </a:endParaRPr>
          </a:p>
        </p:txBody>
      </p:sp>
      <p:sp>
        <p:nvSpPr>
          <p:cNvPr id="6" name="Rectangle 2">
            <a:extLst>
              <a:ext uri="{FF2B5EF4-FFF2-40B4-BE49-F238E27FC236}">
                <a16:creationId xmlns:a16="http://schemas.microsoft.com/office/drawing/2014/main" id="{2E39B6E4-D77A-6CDE-F049-58876AEED190}"/>
              </a:ext>
            </a:extLst>
          </p:cNvPr>
          <p:cNvSpPr>
            <a:spLocks noChangeArrowheads="1"/>
          </p:cNvSpPr>
          <p:nvPr/>
        </p:nvSpPr>
        <p:spPr bwMode="auto">
          <a:xfrm>
            <a:off x="1872119" y="4475246"/>
            <a:ext cx="990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ctr" anchorCtr="0" bIns="45720" compatLnSpc="1" lIns="91440" numCol="1" rIns="91440" tIns="45720" vert="horz" wrap="none">
            <a:prstTxWarp prst="textNoShape">
              <a:avLst/>
            </a:prstTxWarp>
            <a:spAutoFit/>
          </a:bodyPr>
          <a:lstStyle/>
          <a:p>
            <a:endParaRPr altLang="en-US" lang="ja-JP"/>
          </a:p>
        </p:txBody>
      </p:sp>
      <p:sp>
        <p:nvSpPr>
          <p:cNvPr id="11" name="Rectangle 3">
            <a:extLst>
              <a:ext uri="{FF2B5EF4-FFF2-40B4-BE49-F238E27FC236}">
                <a16:creationId xmlns:a16="http://schemas.microsoft.com/office/drawing/2014/main" id="{11EDBF67-A709-40BB-4223-B4F0CC71C211}"/>
              </a:ext>
            </a:extLst>
          </p:cNvPr>
          <p:cNvSpPr>
            <a:spLocks noChangeArrowheads="1"/>
          </p:cNvSpPr>
          <p:nvPr/>
        </p:nvSpPr>
        <p:spPr bwMode="auto">
          <a:xfrm>
            <a:off x="908746" y="3861306"/>
            <a:ext cx="8398453"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ctr" anchorCtr="0" bIns="45720" compatLnSpc="1" lIns="91440" numCol="1" rIns="91440" tIns="45720" vert="horz" wrap="none">
            <a:prstTxWarp prst="textNoShape">
              <a:avLst/>
            </a:prstTxWarp>
            <a:spAutoFit/>
          </a:bodyPr>
          <a:lstStyle>
            <a:lvl1pPr eaLnBrk="0" fontAlgn="base" hangingPunct="0" indent="133350">
              <a:spcBef>
                <a:spcPct val="0"/>
              </a:spcBef>
              <a:spcAft>
                <a:spcPct val="0"/>
              </a:spcAft>
              <a:tabLst>
                <a:tab algn="l" pos="273050"/>
              </a:tabLst>
              <a:defRPr>
                <a:solidFill>
                  <a:schemeClr val="tx1"/>
                </a:solidFill>
                <a:latin charset="0" panose="020B0604020202020204" pitchFamily="34" typeface="Arial"/>
              </a:defRPr>
            </a:lvl1pPr>
            <a:lvl2pPr eaLnBrk="0" fontAlgn="base" hangingPunct="0">
              <a:spcBef>
                <a:spcPct val="0"/>
              </a:spcBef>
              <a:spcAft>
                <a:spcPct val="0"/>
              </a:spcAft>
              <a:tabLst>
                <a:tab algn="l" pos="273050"/>
              </a:tabLst>
              <a:defRPr>
                <a:solidFill>
                  <a:schemeClr val="tx1"/>
                </a:solidFill>
                <a:latin charset="0" panose="020B0604020202020204" pitchFamily="34" typeface="Arial"/>
              </a:defRPr>
            </a:lvl2pPr>
            <a:lvl3pPr eaLnBrk="0" fontAlgn="base" hangingPunct="0">
              <a:spcBef>
                <a:spcPct val="0"/>
              </a:spcBef>
              <a:spcAft>
                <a:spcPct val="0"/>
              </a:spcAft>
              <a:tabLst>
                <a:tab algn="l" pos="273050"/>
              </a:tabLst>
              <a:defRPr>
                <a:solidFill>
                  <a:schemeClr val="tx1"/>
                </a:solidFill>
                <a:latin charset="0" panose="020B0604020202020204" pitchFamily="34" typeface="Arial"/>
              </a:defRPr>
            </a:lvl3pPr>
            <a:lvl4pPr eaLnBrk="0" fontAlgn="base" hangingPunct="0">
              <a:spcBef>
                <a:spcPct val="0"/>
              </a:spcBef>
              <a:spcAft>
                <a:spcPct val="0"/>
              </a:spcAft>
              <a:tabLst>
                <a:tab algn="l" pos="273050"/>
              </a:tabLst>
              <a:defRPr>
                <a:solidFill>
                  <a:schemeClr val="tx1"/>
                </a:solidFill>
                <a:latin charset="0" panose="020B0604020202020204" pitchFamily="34" typeface="Arial"/>
              </a:defRPr>
            </a:lvl4pPr>
            <a:lvl5pPr eaLnBrk="0" fontAlgn="base" hangingPunct="0">
              <a:spcBef>
                <a:spcPct val="0"/>
              </a:spcBef>
              <a:spcAft>
                <a:spcPct val="0"/>
              </a:spcAft>
              <a:tabLst>
                <a:tab algn="l" pos="273050"/>
              </a:tabLst>
              <a:defRPr>
                <a:solidFill>
                  <a:schemeClr val="tx1"/>
                </a:solidFill>
                <a:latin charset="0" panose="020B0604020202020204" pitchFamily="34" typeface="Arial"/>
              </a:defRPr>
            </a:lvl5pPr>
            <a:lvl6pPr eaLnBrk="0" fontAlgn="base" hangingPunct="0">
              <a:spcBef>
                <a:spcPct val="0"/>
              </a:spcBef>
              <a:spcAft>
                <a:spcPct val="0"/>
              </a:spcAft>
              <a:tabLst>
                <a:tab algn="l" pos="273050"/>
              </a:tabLst>
              <a:defRPr>
                <a:solidFill>
                  <a:schemeClr val="tx1"/>
                </a:solidFill>
                <a:latin charset="0" panose="020B0604020202020204" pitchFamily="34" typeface="Arial"/>
              </a:defRPr>
            </a:lvl6pPr>
            <a:lvl7pPr eaLnBrk="0" fontAlgn="base" hangingPunct="0">
              <a:spcBef>
                <a:spcPct val="0"/>
              </a:spcBef>
              <a:spcAft>
                <a:spcPct val="0"/>
              </a:spcAft>
              <a:tabLst>
                <a:tab algn="l" pos="273050"/>
              </a:tabLst>
              <a:defRPr>
                <a:solidFill>
                  <a:schemeClr val="tx1"/>
                </a:solidFill>
                <a:latin charset="0" panose="020B0604020202020204" pitchFamily="34" typeface="Arial"/>
              </a:defRPr>
            </a:lvl7pPr>
            <a:lvl8pPr eaLnBrk="0" fontAlgn="base" hangingPunct="0">
              <a:spcBef>
                <a:spcPct val="0"/>
              </a:spcBef>
              <a:spcAft>
                <a:spcPct val="0"/>
              </a:spcAft>
              <a:tabLst>
                <a:tab algn="l" pos="273050"/>
              </a:tabLst>
              <a:defRPr>
                <a:solidFill>
                  <a:schemeClr val="tx1"/>
                </a:solidFill>
                <a:latin charset="0" panose="020B0604020202020204" pitchFamily="34" typeface="Arial"/>
              </a:defRPr>
            </a:lvl8pPr>
            <a:lvl9pPr eaLnBrk="0" fontAlgn="base" hangingPunct="0">
              <a:spcBef>
                <a:spcPct val="0"/>
              </a:spcBef>
              <a:spcAft>
                <a:spcPct val="0"/>
              </a:spcAft>
              <a:tabLst>
                <a:tab algn="l" pos="273050"/>
              </a:tabLst>
              <a:defRPr>
                <a:solidFill>
                  <a:schemeClr val="tx1"/>
                </a:solidFill>
                <a:latin charset="0" panose="020B0604020202020204" pitchFamily="34" typeface="Arial"/>
              </a:defRPr>
            </a:lvl9pPr>
          </a:lstStyle>
          <a:p>
            <a:pPr algn="l" defTabSz="914400" eaLnBrk="0" fontAlgn="base" hangingPunct="0" indent="133350" latinLnBrk="0" lvl="0" marL="0" marR="0" rtl="0">
              <a:lnSpc>
                <a:spcPct val="100000"/>
              </a:lnSpc>
              <a:spcBef>
                <a:spcPct val="0"/>
              </a:spcBef>
              <a:spcAft>
                <a:spcPct val="0"/>
              </a:spcAft>
              <a:buClrTx/>
              <a:buSzTx/>
              <a:buFontTx/>
              <a:buNone/>
              <a:tabLst>
                <a:tab algn="l" pos="273050"/>
              </a:tabLst>
            </a:pPr>
            <a:r>
              <a:rPr altLang="en-US" b="0" baseline="0" cap="none" dirty="0" i="0" kumimoji="0" lang="ja-JP" normalizeH="0" strike="noStrike" sz="1800" u="none">
                <a:ln>
                  <a:noFill/>
                </a:ln>
                <a:solidFill>
                  <a:schemeClr val="tx1"/>
                </a:solidFill>
                <a:effectLst/>
                <a:latin charset="0" panose="020B0604020202020204" pitchFamily="34" typeface="Arial"/>
              </a:rPr>
              <a:t>　</a:t>
            </a:r>
            <a:br>
              <a:rPr altLang="ja-JP" b="0" baseline="0" cap="none" dirty="0" i="0" kumimoji="0" lang="ja-JP" normalizeH="0" strike="noStrike" sz="1800" u="none">
                <a:ln>
                  <a:noFill/>
                </a:ln>
                <a:solidFill>
                  <a:schemeClr val="tx1"/>
                </a:solidFill>
                <a:effectLst/>
                <a:latin charset="0" panose="020B0604020202020204" pitchFamily="34" typeface="Arial"/>
              </a:rPr>
            </a:br>
            <a:endParaRPr altLang="ja-JP" b="0" baseline="0" cap="none" dirty="0" i="0" kumimoji="0" lang="ja-JP" normalizeH="0" strike="noStrike" sz="1800" u="none">
              <a:ln>
                <a:noFill/>
              </a:ln>
              <a:solidFill>
                <a:schemeClr val="tx1"/>
              </a:solidFill>
              <a:effectLst/>
              <a:latin charset="0" panose="020B0604020202020204" pitchFamily="34" typeface="Arial"/>
            </a:endParaRPr>
          </a:p>
          <a:p>
            <a:pPr algn="l" defTabSz="914400" eaLnBrk="0" fontAlgn="base" hangingPunct="0" indent="133350" latinLnBrk="0" lvl="0" marL="0" marR="0" rtl="0">
              <a:lnSpc>
                <a:spcPct val="100000"/>
              </a:lnSpc>
              <a:spcBef>
                <a:spcPct val="0"/>
              </a:spcBef>
              <a:spcAft>
                <a:spcPct val="0"/>
              </a:spcAft>
              <a:buClrTx/>
              <a:buSzTx/>
              <a:buFontTx/>
              <a:buNone/>
              <a:tabLst>
                <a:tab algn="l" pos="273050"/>
              </a:tabLst>
            </a:pPr>
            <a:r>
              <a:rPr altLang="ja-JP" b="0" baseline="0" cap="none" dirty="0" i="0" kumimoji="0" lang="ja-JP" normalizeH="0" strike="noStrike" sz="1000" u="none">
                <a:ln>
                  <a:noFill/>
                </a:ln>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参考：以下は令和６年度以前の要項において実質的に反映しているもの</a:t>
            </a:r>
            <a:endParaRPr altLang="ja-JP" b="0" baseline="0" cap="none" dirty="0" i="0" kumimoji="0" lang="ja-JP" normalizeH="0" strike="noStrike" sz="600" u="none">
              <a:ln>
                <a:noFill/>
              </a:ln>
              <a:solidFill>
                <a:schemeClr val="tx1"/>
              </a:solidFill>
              <a:effectLst/>
              <a:latin charset="-128" panose="020B0604030504040204" pitchFamily="50" typeface="メイリオ"/>
              <a:ea charset="-128" panose="020B0604030504040204" pitchFamily="50" typeface="メイリオ"/>
            </a:endParaRPr>
          </a:p>
          <a:p>
            <a:pPr algn="l" defTabSz="914400" eaLnBrk="0" fontAlgn="base" hangingPunct="0" indent="133350" latinLnBrk="0" lvl="0" marL="0" marR="0" rtl="0">
              <a:lnSpc>
                <a:spcPct val="100000"/>
              </a:lnSpc>
              <a:spcBef>
                <a:spcPct val="0"/>
              </a:spcBef>
              <a:spcAft>
                <a:spcPct val="0"/>
              </a:spcAft>
              <a:buClrTx/>
              <a:buSzTx/>
              <a:buFontTx/>
              <a:buNone/>
              <a:tabLst>
                <a:tab algn="l" pos="273050"/>
              </a:tabLst>
            </a:pPr>
            <a:r>
              <a:rPr altLang="ja-JP" b="0" baseline="0" cap="none" dirty="0" i="0" kumimoji="0" lang="ja-JP" normalizeH="0" strike="noStrike" sz="1000" u="none">
                <a:ln>
                  <a:noFill/>
                </a:ln>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入学者の選抜は、調査書の内容、第６に掲げる学力検査（第６の１に示す個別学力検査又は第６の２に示す大学入学共通テスト。）</a:t>
            </a:r>
            <a:endParaRPr altLang="ja-JP" b="0" baseline="0" cap="none" dirty="0" i="0" kumimoji="0" lang="en-US" normalizeH="0" strike="noStrike" sz="1000" u="none">
              <a:ln>
                <a:noFill/>
              </a:ln>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algn="l" defTabSz="914400" eaLnBrk="0" fontAlgn="base" hangingPunct="0" indent="133350" latinLnBrk="0" lvl="0" marL="0" marR="0" rtl="0">
              <a:lnSpc>
                <a:spcPct val="100000"/>
              </a:lnSpc>
              <a:spcBef>
                <a:spcPct val="0"/>
              </a:spcBef>
              <a:spcAft>
                <a:spcPct val="0"/>
              </a:spcAft>
              <a:buClrTx/>
              <a:buSzTx/>
              <a:buFontTx/>
              <a:buNone/>
              <a:tabLst>
                <a:tab algn="l" pos="273050"/>
              </a:tabLst>
            </a:pPr>
            <a:r>
              <a:rPr altLang="en-US" dirty="0" lang="ja-JP" sz="1000">
                <a:solidFill>
                  <a:srgbClr val="000000"/>
                </a:solidFill>
                <a:latin charset="-128" panose="020B0604030504040204" pitchFamily="50" typeface="メイリオ"/>
                <a:ea charset="-128" panose="020B0604030504040204" pitchFamily="50" typeface="メイリオ"/>
                <a:cs charset="-128" panose="02020609040205080304" pitchFamily="17" typeface="ＭＳ 明朝"/>
              </a:rPr>
              <a:t>　　</a:t>
            </a:r>
            <a:r>
              <a:rPr altLang="ja-JP" b="0" baseline="0" cap="none" dirty="0" i="0" kumimoji="0" lang="ja-JP" normalizeH="0" strike="noStrike" sz="1000" u="none">
                <a:ln>
                  <a:noFill/>
                </a:ln>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小論文、入学志願者本人の記載する資料等を、大学・学部等の目的、特色、専門分野等の特性、選抜区分の特色等に応じて組み合わせ、</a:t>
            </a:r>
            <a:endParaRPr altLang="ja-JP" b="0" baseline="0" cap="none" dirty="0" i="0" kumimoji="0" lang="en-US" normalizeH="0" strike="noStrike" sz="1000" u="none">
              <a:ln>
                <a:noFill/>
              </a:ln>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algn="l" defTabSz="914400" eaLnBrk="0" fontAlgn="base" hangingPunct="0" indent="133350" latinLnBrk="0" lvl="0" marL="0" marR="0" rtl="0">
              <a:lnSpc>
                <a:spcPct val="100000"/>
              </a:lnSpc>
              <a:spcBef>
                <a:spcPct val="0"/>
              </a:spcBef>
              <a:spcAft>
                <a:spcPct val="0"/>
              </a:spcAft>
              <a:buClrTx/>
              <a:buSzTx/>
              <a:buFontTx/>
              <a:buNone/>
              <a:tabLst>
                <a:tab algn="l" pos="273050"/>
              </a:tabLst>
            </a:pPr>
            <a:r>
              <a:rPr altLang="en-US" dirty="0" lang="ja-JP" sz="1000">
                <a:solidFill>
                  <a:srgbClr val="000000"/>
                </a:solidFill>
                <a:latin charset="-128" panose="020B0604030504040204" pitchFamily="50" typeface="メイリオ"/>
                <a:ea charset="-128" panose="020B0604030504040204" pitchFamily="50" typeface="メイリオ"/>
                <a:cs charset="-128" panose="02020609040205080304" pitchFamily="17" typeface="ＭＳ 明朝"/>
              </a:rPr>
              <a:t>　　</a:t>
            </a:r>
            <a:r>
              <a:rPr altLang="ja-JP" b="0" baseline="0" cap="none" dirty="0" i="0" kumimoji="0" lang="ja-JP" normalizeH="0" strike="noStrike" sz="1000" u="none">
                <a:ln>
                  <a:noFill/>
                </a:ln>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入学志願者の能力・意欲・適性等を多面的・総合的に評価・判定する入試方法による。</a:t>
            </a:r>
            <a:endParaRPr altLang="ja-JP" b="0" baseline="0" cap="none" dirty="0" i="0" kumimoji="0" lang="ja-JP" normalizeH="0" strike="noStrike" sz="600" u="none">
              <a:ln>
                <a:noFill/>
              </a:ln>
              <a:solidFill>
                <a:schemeClr val="tx1"/>
              </a:solidFill>
              <a:effectLst/>
              <a:latin charset="-128" panose="020B0604030504040204" pitchFamily="50" typeface="メイリオ"/>
              <a:ea charset="-128" panose="020B0604030504040204" pitchFamily="50" typeface="メイリオ"/>
            </a:endParaRPr>
          </a:p>
          <a:p>
            <a:pPr algn="l" defTabSz="914400" eaLnBrk="0" fontAlgn="base" hangingPunct="0" indent="133350" latinLnBrk="0" lvl="0" marL="0" marR="0" rtl="0">
              <a:lnSpc>
                <a:spcPct val="100000"/>
              </a:lnSpc>
              <a:spcBef>
                <a:spcPct val="0"/>
              </a:spcBef>
              <a:spcAft>
                <a:spcPct val="0"/>
              </a:spcAft>
              <a:buClrTx/>
              <a:buSzTx/>
              <a:buFontTx/>
              <a:buNone/>
              <a:tabLst>
                <a:tab algn="l" pos="273050"/>
              </a:tabLst>
            </a:pPr>
            <a:r>
              <a:rPr altLang="ja-JP" b="0" baseline="0" cap="none" dirty="0" i="0" kumimoji="0" lang="ja-JP" normalizeH="0" strike="noStrike" sz="1000" u="none">
                <a:ln>
                  <a:noFill/>
                </a:ln>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総合型選抜及び学校推薦型選抜は、第６の１から４に掲げる大学入学共通テスト又はその他の評価方法等のうち少なくともいずれか</a:t>
            </a:r>
            <a:endParaRPr altLang="ja-JP" b="0" baseline="0" cap="none" dirty="0" i="0" kumimoji="0" lang="en-US" normalizeH="0" strike="noStrike" sz="1000" u="none">
              <a:ln>
                <a:noFill/>
              </a:ln>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endParaRPr>
          </a:p>
          <a:p>
            <a:pPr algn="l" defTabSz="914400" eaLnBrk="0" fontAlgn="base" hangingPunct="0" indent="133350" latinLnBrk="0" lvl="0" marL="0" marR="0" rtl="0">
              <a:lnSpc>
                <a:spcPct val="100000"/>
              </a:lnSpc>
              <a:spcBef>
                <a:spcPct val="0"/>
              </a:spcBef>
              <a:spcAft>
                <a:spcPct val="0"/>
              </a:spcAft>
              <a:buClrTx/>
              <a:buSzTx/>
              <a:buFontTx/>
              <a:buNone/>
              <a:tabLst>
                <a:tab algn="l" pos="273050"/>
              </a:tabLst>
            </a:pPr>
            <a:r>
              <a:rPr altLang="en-US" dirty="0" lang="ja-JP" sz="1000">
                <a:solidFill>
                  <a:srgbClr val="000000"/>
                </a:solidFill>
                <a:latin charset="-128" panose="020B0604030504040204" pitchFamily="50" typeface="メイリオ"/>
                <a:ea charset="-128" panose="020B0604030504040204" pitchFamily="50" typeface="メイリオ"/>
                <a:cs charset="-128" panose="02020609040205080304" pitchFamily="17" typeface="ＭＳ 明朝"/>
              </a:rPr>
              <a:t>　　</a:t>
            </a:r>
            <a:r>
              <a:rPr altLang="ja-JP" b="0" baseline="0" cap="none" dirty="0" i="0" kumimoji="0" lang="ja-JP" normalizeH="0" strike="noStrike" sz="1000" u="none">
                <a:ln>
                  <a:noFill/>
                </a:ln>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一つを必ず活用。</a:t>
            </a:r>
            <a:endParaRPr altLang="ja-JP" b="0" baseline="0" cap="none" dirty="0" i="0" kumimoji="0" lang="ja-JP" normalizeH="0" strike="noStrike" sz="1800" u="none">
              <a:ln>
                <a:noFill/>
              </a:ln>
              <a:solidFill>
                <a:schemeClr val="tx1"/>
              </a:solidFill>
              <a:effectLst/>
              <a:latin charset="-128" panose="020B0604030504040204" pitchFamily="50" typeface="メイリオ"/>
              <a:ea charset="-128" panose="020B0604030504040204" pitchFamily="50" typeface="メイリオ"/>
            </a:endParaRPr>
          </a:p>
        </p:txBody>
      </p:sp>
      <p:sp>
        <p:nvSpPr>
          <p:cNvPr id="13" name="正方形/長方形 12">
            <a:extLst>
              <a:ext uri="{FF2B5EF4-FFF2-40B4-BE49-F238E27FC236}">
                <a16:creationId xmlns:a16="http://schemas.microsoft.com/office/drawing/2014/main" id="{70806E75-B17C-AE4F-87FB-4879D714CEC8}"/>
              </a:ext>
            </a:extLst>
          </p:cNvPr>
          <p:cNvSpPr/>
          <p:nvPr/>
        </p:nvSpPr>
        <p:spPr>
          <a:xfrm>
            <a:off x="1338009" y="5430966"/>
            <a:ext cx="4636587" cy="1216443"/>
          </a:xfrm>
          <a:prstGeom prst="rect">
            <a:avLst/>
          </a:prstGeom>
          <a:ln w="3175"/>
        </p:spPr>
        <p:style>
          <a:lnRef idx="2">
            <a:schemeClr val="dk1"/>
          </a:lnRef>
          <a:fillRef idx="1">
            <a:schemeClr val="lt1"/>
          </a:fillRef>
          <a:effectRef idx="0">
            <a:schemeClr val="dk1"/>
          </a:effectRef>
          <a:fontRef idx="minor">
            <a:schemeClr val="dk1"/>
          </a:fontRef>
        </p:style>
        <p:txBody>
          <a:bodyPr anchor="ctr" rtlCol="0"/>
          <a:lstStyle/>
          <a:p>
            <a:pPr algn="l" fontAlgn="base" marL="0" marR="0">
              <a:lnSpc>
                <a:spcPts val="1300"/>
              </a:lnSpc>
              <a:spcBef>
                <a:spcPts val="0"/>
              </a:spcBef>
              <a:spcAft>
                <a:spcPts val="0"/>
              </a:spcAft>
              <a:tabLst>
                <a:tab algn="l" pos="273050"/>
              </a:tabLst>
            </a:pPr>
            <a:r>
              <a:rPr altLang="ja-JP" dirty="0" kern="0" lang="ja-JP" sz="1000">
                <a:solidFill>
                  <a:schemeClr val="tx1"/>
                </a:solidFill>
                <a:effectLst/>
                <a:latin charset="-128" panose="020B0604030504040204" pitchFamily="50" typeface="メイリオ"/>
                <a:ea charset="-128" panose="020B0604030504040204" pitchFamily="50" typeface="メイリオ"/>
              </a:rPr>
              <a:t>第６ 学力検査等</a:t>
            </a:r>
            <a:endParaRPr altLang="ja-JP" dirty="0" kern="100" lang="ja-JP" sz="1000">
              <a:solidFill>
                <a:schemeClr val="tx1"/>
              </a:solidFill>
              <a:effectLst/>
              <a:latin charset="-128" panose="020B0604030504040204" pitchFamily="50" typeface="メイリオ"/>
              <a:ea charset="-128" panose="020B0604030504040204" pitchFamily="50" typeface="メイリオ"/>
            </a:endParaRPr>
          </a:p>
          <a:p>
            <a:pPr algn="l" fontAlgn="base" indent="133350" marL="0" marR="0">
              <a:lnSpc>
                <a:spcPts val="1300"/>
              </a:lnSpc>
              <a:spcBef>
                <a:spcPts val="0"/>
              </a:spcBef>
              <a:spcAft>
                <a:spcPts val="0"/>
              </a:spcAft>
              <a:tabLst>
                <a:tab algn="l" pos="273050"/>
              </a:tabLst>
            </a:pPr>
            <a:r>
              <a:rPr altLang="ja-JP" dirty="0" kern="0" lang="ja-JP" sz="1000">
                <a:solidFill>
                  <a:schemeClr val="tx1"/>
                </a:solidFill>
                <a:effectLst/>
                <a:latin charset="-128" panose="020B0604030504040204" pitchFamily="50" typeface="メイリオ"/>
                <a:ea charset="-128" panose="020B0604030504040204" pitchFamily="50" typeface="メイリオ"/>
              </a:rPr>
              <a:t>１　個別学力検査</a:t>
            </a:r>
            <a:endParaRPr altLang="ja-JP" dirty="0" kern="100" lang="ja-JP" sz="1000">
              <a:solidFill>
                <a:schemeClr val="tx1"/>
              </a:solidFill>
              <a:effectLst/>
              <a:latin charset="-128" panose="020B0604030504040204" pitchFamily="50" typeface="メイリオ"/>
              <a:ea charset="-128" panose="020B0604030504040204" pitchFamily="50" typeface="メイリオ"/>
            </a:endParaRPr>
          </a:p>
          <a:p>
            <a:pPr algn="l" fontAlgn="base" indent="133350" marL="0" marR="0">
              <a:lnSpc>
                <a:spcPts val="1300"/>
              </a:lnSpc>
              <a:spcBef>
                <a:spcPts val="0"/>
              </a:spcBef>
              <a:spcAft>
                <a:spcPts val="0"/>
              </a:spcAft>
              <a:tabLst>
                <a:tab algn="l" pos="273050"/>
              </a:tabLst>
            </a:pPr>
            <a:r>
              <a:rPr altLang="ja-JP" dirty="0" kern="0" lang="ja-JP" sz="1000">
                <a:solidFill>
                  <a:schemeClr val="tx1"/>
                </a:solidFill>
                <a:effectLst/>
                <a:latin charset="-128" panose="020B0604030504040204" pitchFamily="50" typeface="メイリオ"/>
                <a:ea charset="-128" panose="020B0604030504040204" pitchFamily="50" typeface="メイリオ"/>
              </a:rPr>
              <a:t>２　大学共通入学テストの利用</a:t>
            </a:r>
            <a:endParaRPr altLang="ja-JP" dirty="0" kern="100" lang="ja-JP" sz="1000">
              <a:solidFill>
                <a:schemeClr val="tx1"/>
              </a:solidFill>
              <a:effectLst/>
              <a:latin charset="-128" panose="020B0604030504040204" pitchFamily="50" typeface="メイリオ"/>
              <a:ea charset="-128" panose="020B0604030504040204" pitchFamily="50" typeface="メイリオ"/>
            </a:endParaRPr>
          </a:p>
          <a:p>
            <a:pPr algn="l" fontAlgn="base" indent="133350" marL="0" marR="0">
              <a:lnSpc>
                <a:spcPts val="1300"/>
              </a:lnSpc>
              <a:spcBef>
                <a:spcPts val="0"/>
              </a:spcBef>
              <a:spcAft>
                <a:spcPts val="0"/>
              </a:spcAft>
              <a:tabLst>
                <a:tab algn="l" pos="273050"/>
              </a:tabLst>
            </a:pPr>
            <a:r>
              <a:rPr altLang="ja-JP" dirty="0" kern="0" lang="ja-JP" sz="1000">
                <a:solidFill>
                  <a:schemeClr val="tx1"/>
                </a:solidFill>
                <a:effectLst/>
                <a:latin charset="-128" panose="020B0604030504040204" pitchFamily="50" typeface="メイリオ"/>
                <a:ea charset="-128" panose="020B0604030504040204" pitchFamily="50" typeface="メイリオ"/>
              </a:rPr>
              <a:t>３　小論文、面接、実技審査等</a:t>
            </a:r>
            <a:endParaRPr altLang="ja-JP" dirty="0" kern="100" lang="ja-JP" sz="1000">
              <a:solidFill>
                <a:schemeClr val="tx1"/>
              </a:solidFill>
              <a:effectLst/>
              <a:latin charset="-128" panose="020B0604030504040204" pitchFamily="50" typeface="メイリオ"/>
              <a:ea charset="-128" panose="020B0604030504040204" pitchFamily="50" typeface="メイリオ"/>
            </a:endParaRPr>
          </a:p>
          <a:p>
            <a:pPr algn="l" fontAlgn="base" indent="133350" marL="0" marR="0">
              <a:lnSpc>
                <a:spcPts val="1300"/>
              </a:lnSpc>
              <a:spcBef>
                <a:spcPts val="0"/>
              </a:spcBef>
              <a:spcAft>
                <a:spcPts val="0"/>
              </a:spcAft>
              <a:tabLst>
                <a:tab algn="l" pos="273050"/>
              </a:tabLst>
            </a:pPr>
            <a:r>
              <a:rPr altLang="ja-JP" dirty="0" kern="0" lang="ja-JP" sz="1000">
                <a:solidFill>
                  <a:schemeClr val="tx1"/>
                </a:solidFill>
                <a:effectLst/>
                <a:latin charset="-128" panose="020B0604030504040204" pitchFamily="50" typeface="メイリオ"/>
                <a:ea charset="-128" panose="020B0604030504040204" pitchFamily="50" typeface="メイリオ"/>
              </a:rPr>
              <a:t>４　資格・検定試験等の成績の活用</a:t>
            </a:r>
            <a:endParaRPr altLang="ja-JP" dirty="0" kern="100" lang="ja-JP" sz="1000">
              <a:solidFill>
                <a:schemeClr val="tx1"/>
              </a:solidFill>
              <a:effectLst/>
              <a:latin charset="-128" panose="020B0604030504040204" pitchFamily="50" typeface="メイリオ"/>
              <a:ea charset="-128" panose="020B0604030504040204" pitchFamily="50" typeface="メイリオ"/>
            </a:endParaRPr>
          </a:p>
          <a:p>
            <a:pPr algn="l" fontAlgn="base" indent="133350" marL="0" marR="0">
              <a:lnSpc>
                <a:spcPts val="1300"/>
              </a:lnSpc>
              <a:spcBef>
                <a:spcPts val="0"/>
              </a:spcBef>
              <a:spcAft>
                <a:spcPts val="0"/>
              </a:spcAft>
              <a:tabLst>
                <a:tab algn="l" pos="273050"/>
              </a:tabLst>
            </a:pPr>
            <a:r>
              <a:rPr altLang="ja-JP" dirty="0" kern="0" lang="ja-JP" sz="1000">
                <a:solidFill>
                  <a:schemeClr val="tx1"/>
                </a:solidFill>
                <a:effectLst/>
                <a:latin charset="-128" panose="020B0604030504040204" pitchFamily="50" typeface="メイリオ"/>
                <a:ea charset="-128" panose="020B0604030504040204" pitchFamily="50" typeface="メイリオ"/>
              </a:rPr>
              <a:t>５　志願者本人が記載する資料や高等学校に記載を求める資料等の活用</a:t>
            </a:r>
            <a:endParaRPr altLang="ja-JP" dirty="0" kern="100" lang="ja-JP" sz="1000">
              <a:solidFill>
                <a:schemeClr val="tx1"/>
              </a:solidFill>
              <a:effectLst/>
              <a:latin charset="-128" panose="020B0604030504040204" pitchFamily="50" typeface="メイリオ"/>
              <a:ea charset="-128" panose="020B0604030504040204" pitchFamily="50" typeface="メイリオ"/>
              <a:cs charset="0" panose="02020603050405020304" pitchFamily="18" typeface="Times New Roman"/>
            </a:endParaRPr>
          </a:p>
        </p:txBody>
      </p:sp>
      <p:sp>
        <p:nvSpPr>
          <p:cNvPr id="17" name="大かっこ 16">
            <a:extLst>
              <a:ext uri="{FF2B5EF4-FFF2-40B4-BE49-F238E27FC236}">
                <a16:creationId xmlns:a16="http://schemas.microsoft.com/office/drawing/2014/main" id="{8F9F7D4A-DD41-EF93-346E-B968991F7CAB}"/>
              </a:ext>
            </a:extLst>
          </p:cNvPr>
          <p:cNvSpPr/>
          <p:nvPr/>
        </p:nvSpPr>
        <p:spPr>
          <a:xfrm>
            <a:off x="996827" y="4310354"/>
            <a:ext cx="8220371" cy="2479728"/>
          </a:xfrm>
          <a:prstGeom prst="bracketPair">
            <a:avLst>
              <a:gd fmla="val 7585" name="adj"/>
            </a:avLst>
          </a:prstGeom>
          <a:ln w="3175">
            <a:solidFill>
              <a:schemeClr val="tx1"/>
            </a:solidFill>
          </a:ln>
        </p:spPr>
        <p:style>
          <a:lnRef idx="2">
            <a:schemeClr val="accent1"/>
          </a:lnRef>
          <a:fillRef idx="0">
            <a:schemeClr val="accent1"/>
          </a:fillRef>
          <a:effectRef idx="1">
            <a:schemeClr val="accent1"/>
          </a:effectRef>
          <a:fontRef idx="minor">
            <a:schemeClr val="tx1"/>
          </a:fontRef>
        </p:style>
        <p:txBody>
          <a:bodyPr anchor="ctr" rtlCol="0"/>
          <a:lstStyle/>
          <a:p>
            <a:pPr algn="ctr"/>
            <a:endParaRPr altLang="en-US" kumimoji="1" lang="ja-JP"/>
          </a:p>
        </p:txBody>
      </p:sp>
      <p:sp>
        <p:nvSpPr>
          <p:cNvPr id="2" name="テキスト ボックス 1">
            <a:extLst>
              <a:ext uri="{FF2B5EF4-FFF2-40B4-BE49-F238E27FC236}">
                <a16:creationId xmlns:a16="http://schemas.microsoft.com/office/drawing/2014/main" id="{ECF7469C-9BEE-E66F-7FF1-94E31FDCBBA4}"/>
              </a:ext>
            </a:extLst>
          </p:cNvPr>
          <p:cNvSpPr txBox="1"/>
          <p:nvPr/>
        </p:nvSpPr>
        <p:spPr>
          <a:xfrm>
            <a:off x="0" y="152604"/>
            <a:ext cx="9906000" cy="5056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1" bIns="0" lIns="0" rIns="0" rtlCol="0" tIns="36000" wrap="square">
            <a:noAutofit/>
          </a:bodyPr>
          <a:lstStyle/>
          <a:p>
            <a:pPr algn="ctr" defTabSz="871545">
              <a:defRPr/>
            </a:pPr>
            <a:r>
              <a:rPr altLang="en-US" b="1" dirty="0" kern="100" lang="ja-JP">
                <a:solidFill>
                  <a:prstClr val="white"/>
                </a:solidFill>
                <a:latin charset="-128" panose="020B0604030504040204" pitchFamily="50" typeface="メイリオ"/>
                <a:ea charset="-128" panose="020B0604030504040204" pitchFamily="50" typeface="メイリオ"/>
                <a:cs charset="0" panose="02020603050405020304" pitchFamily="18" typeface="Times New Roman"/>
              </a:rPr>
              <a:t>令和７年度大学入学者選抜実施要項のポイント②</a:t>
            </a:r>
            <a:endParaRPr altLang="ja-JP" b="1" dirty="0" kern="100" lang="en-US">
              <a:solidFill>
                <a:prstClr val="white"/>
              </a:solidFill>
              <a:latin charset="-128" panose="020B0604030504040204" pitchFamily="50" typeface="メイリオ"/>
              <a:ea charset="-128" panose="020B0604030504040204" pitchFamily="50" typeface="メイリオ"/>
              <a:cs charset="0" panose="02020603050405020304" pitchFamily="18" typeface="Times New Roman"/>
            </a:endParaRPr>
          </a:p>
          <a:p>
            <a:pPr algn="ctr" defTabSz="871545">
              <a:defRPr/>
            </a:pPr>
            <a:r>
              <a:rPr altLang="en-US" dirty="0" kumimoji="0" lang="ja-JP" sz="1400">
                <a:solidFill>
                  <a:prstClr val="white"/>
                </a:solidFill>
                <a:latin charset="-128" panose="020B0604030504040204" pitchFamily="50" typeface="メイリオ"/>
                <a:ea charset="-128" panose="020B0604030504040204" pitchFamily="50" typeface="メイリオ"/>
              </a:rPr>
              <a:t>（令和６年６月</a:t>
            </a:r>
            <a:r>
              <a:rPr altLang="ja-JP" dirty="0" kumimoji="0" lang="en-US" sz="1400">
                <a:solidFill>
                  <a:prstClr val="white"/>
                </a:solidFill>
                <a:latin charset="-128" panose="020B0604030504040204" pitchFamily="50" typeface="メイリオ"/>
                <a:ea charset="-128" panose="020B0604030504040204" pitchFamily="50" typeface="メイリオ"/>
              </a:rPr>
              <a:t>5</a:t>
            </a:r>
            <a:r>
              <a:rPr altLang="en-US" dirty="0" kumimoji="0" lang="ja-JP" sz="1400">
                <a:solidFill>
                  <a:prstClr val="white"/>
                </a:solidFill>
                <a:latin charset="-128" panose="020B0604030504040204" pitchFamily="50" typeface="メイリオ"/>
                <a:ea charset="-128" panose="020B0604030504040204" pitchFamily="50" typeface="メイリオ"/>
              </a:rPr>
              <a:t>日付け</a:t>
            </a:r>
            <a:r>
              <a:rPr altLang="en-US" dirty="0" lang="ja-JP" sz="1400">
                <a:solidFill>
                  <a:prstClr val="white"/>
                </a:solidFill>
                <a:latin charset="-128" panose="020B0604030504040204" pitchFamily="50" typeface="メイリオ"/>
                <a:ea charset="-128" panose="020B0604030504040204" pitchFamily="50" typeface="メイリオ"/>
              </a:rPr>
              <a:t>６</a:t>
            </a:r>
            <a:r>
              <a:rPr altLang="en-US" dirty="0" kumimoji="0" lang="ja-JP" sz="1400">
                <a:solidFill>
                  <a:prstClr val="white"/>
                </a:solidFill>
                <a:latin charset="-128" panose="020B0604030504040204" pitchFamily="50" typeface="メイリオ"/>
                <a:ea charset="-128" panose="020B0604030504040204" pitchFamily="50" typeface="メイリオ"/>
              </a:rPr>
              <a:t>文科高第</a:t>
            </a:r>
            <a:r>
              <a:rPr altLang="ja-JP" dirty="0" lang="en-US" sz="1400">
                <a:solidFill>
                  <a:prstClr val="white"/>
                </a:solidFill>
                <a:latin charset="-128" panose="020B0604030504040204" pitchFamily="50" typeface="メイリオ"/>
                <a:ea charset="-128" panose="020B0604030504040204" pitchFamily="50" typeface="メイリオ"/>
              </a:rPr>
              <a:t>229</a:t>
            </a:r>
            <a:r>
              <a:rPr altLang="en-US" dirty="0" kumimoji="0" lang="ja-JP" sz="1400">
                <a:solidFill>
                  <a:prstClr val="white"/>
                </a:solidFill>
                <a:latin charset="-128" panose="020B0604030504040204" pitchFamily="50" typeface="メイリオ"/>
                <a:ea charset="-128" panose="020B0604030504040204" pitchFamily="50" typeface="メイリオ"/>
              </a:rPr>
              <a:t>号 文部科学省高等教育局長通知）</a:t>
            </a:r>
            <a:endParaRPr altLang="ja-JP" dirty="0" kern="100" lang="ja-JP" sz="1400">
              <a:solidFill>
                <a:prstClr val="white"/>
              </a:solidFill>
              <a:latin charset="-128" panose="020B0604030504040204" pitchFamily="50" typeface="メイリオ"/>
              <a:ea charset="-128" panose="020B0604030504040204" pitchFamily="50" typeface="メイリオ"/>
              <a:cs charset="0" panose="02020603050405020304" pitchFamily="18" typeface="Times New Roman"/>
            </a:endParaRPr>
          </a:p>
        </p:txBody>
      </p:sp>
      <p:sp>
        <p:nvSpPr>
          <p:cNvPr id="3" name="スライド番号プレースホルダー 2">
            <a:extLst>
              <a:ext uri="{FF2B5EF4-FFF2-40B4-BE49-F238E27FC236}">
                <a16:creationId xmlns:a16="http://schemas.microsoft.com/office/drawing/2014/main" id="{7E5FE28D-C5BE-2FC0-22D2-52332E4B08DC}"/>
              </a:ext>
            </a:extLst>
          </p:cNvPr>
          <p:cNvSpPr>
            <a:spLocks noGrp="1"/>
          </p:cNvSpPr>
          <p:nvPr>
            <p:ph idx="12" sz="quarter" type="sldNum"/>
          </p:nvPr>
        </p:nvSpPr>
        <p:spPr>
          <a:xfrm>
            <a:off x="7394178" y="6357038"/>
            <a:ext cx="2311350" cy="364206"/>
          </a:xfrm>
        </p:spPr>
        <p:txBody>
          <a:bodyPr/>
          <a:lstStyle/>
          <a:p>
            <a:pPr defTabSz="457200">
              <a:defRPr/>
            </a:pPr>
            <a:fld id="{973FA57C-AB59-4833-AF31-95C44D5249F2}" type="slidenum">
              <a:rPr altLang="en-US" kumimoji="0" lang="ja-JP" smtClean="0" sz="1600">
                <a:solidFill>
                  <a:prstClr val="black">
                    <a:tint val="75000"/>
                  </a:prstClr>
                </a:solidFill>
                <a:latin typeface="Calibri"/>
                <a:ea charset="-128" panose="020B0600070205080204" pitchFamily="50" typeface="ＭＳ Ｐゴシック"/>
              </a:rPr>
              <a:pPr defTabSz="457200">
                <a:defRPr/>
              </a:pPr>
              <a:t>19</a:t>
            </a:fld>
            <a:endParaRPr altLang="en-US" dirty="0" kumimoji="0" lang="ja-JP">
              <a:solidFill>
                <a:prstClr val="black">
                  <a:tint val="75000"/>
                </a:prstClr>
              </a:solidFill>
              <a:latin typeface="Calibri"/>
              <a:ea charset="-128" panose="020B0600070205080204" pitchFamily="50" typeface="ＭＳ Ｐゴシック"/>
            </a:endParaRPr>
          </a:p>
        </p:txBody>
      </p:sp>
    </p:spTree>
    <p:extLst>
      <p:ext uri="{BB962C8B-B14F-4D97-AF65-F5344CB8AC3E}">
        <p14:creationId xmlns:p14="http://schemas.microsoft.com/office/powerpoint/2010/main" val="2701148347"/>
      </p:ext>
    </p:extLst>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4" name="正方形/長方形 43"/>
          <p:cNvSpPr>
            <a:spLocks noAdjustHandles="1" noChangeArrowheads="1" noChangeShapeType="1" noEditPoints="1" noGrp="1" noMove="1" noResize="1" noRot="1"/>
          </p:cNvSpPr>
          <p:nvPr/>
        </p:nvSpPr>
        <p:spPr>
          <a:xfrm>
            <a:off x="112295" y="549196"/>
            <a:ext cx="9681410" cy="6397035"/>
          </a:xfrm>
          <a:prstGeom prst="rect">
            <a:avLst/>
          </a:prstGeom>
          <a:solidFill>
            <a:srgbClr val="FFFAE7"/>
          </a:solidFill>
          <a:ln>
            <a:no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457200">
              <a:defRPr/>
            </a:pPr>
            <a:endParaRPr altLang="en-US" dirty="0" lang="ja-JP">
              <a:solidFill>
                <a:prstClr val="white"/>
              </a:solidFill>
              <a:latin panose="020B0603020202020204" typeface="Trebuchet MS"/>
              <a:ea charset="-128" panose="020B0609000000000000" pitchFamily="49" typeface="HGｺﾞｼｯｸM"/>
            </a:endParaRPr>
          </a:p>
        </p:txBody>
      </p:sp>
      <p:sp>
        <p:nvSpPr>
          <p:cNvPr id="12" name="テキスト ボックス 11">
            <a:extLst>
              <a:ext uri="{FF2B5EF4-FFF2-40B4-BE49-F238E27FC236}">
                <a16:creationId xmlns:a16="http://schemas.microsoft.com/office/drawing/2014/main" id="{29CCC0E9-D2BF-4ED7-AA55-F22800917007}"/>
              </a:ext>
            </a:extLst>
          </p:cNvPr>
          <p:cNvSpPr txBox="1"/>
          <p:nvPr/>
        </p:nvSpPr>
        <p:spPr>
          <a:xfrm>
            <a:off x="661018" y="810820"/>
            <a:ext cx="8467484" cy="3490699"/>
          </a:xfrm>
          <a:prstGeom prst="rect">
            <a:avLst/>
          </a:prstGeom>
          <a:noFill/>
          <a:ln w="19050">
            <a:noFill/>
            <a:prstDash val="solid"/>
          </a:ln>
        </p:spPr>
        <p:txBody>
          <a:bodyPr wrap="square">
            <a:spAutoFit/>
          </a:bodyPr>
          <a:lstStyle/>
          <a:p>
            <a:pPr algn="l" fontAlgn="base" indent="-114935" marL="285750" marR="0">
              <a:lnSpc>
                <a:spcPts val="1400"/>
              </a:lnSpc>
              <a:spcBef>
                <a:spcPts val="0"/>
              </a:spcBef>
              <a:spcAft>
                <a:spcPts val="0"/>
              </a:spcAft>
              <a:tabLst>
                <a:tab algn="l" pos="273050"/>
              </a:tabLst>
            </a:pPr>
            <a:r>
              <a:rPr altLang="en-US" b="1" dirty="0" kumimoji="0" lang="ja-JP" sz="1400">
                <a:solidFill>
                  <a:prstClr val="black"/>
                </a:solidFill>
                <a:latin charset="-128" panose="020B0604030504040204" pitchFamily="50" typeface="メイリオ"/>
                <a:ea charset="-128" panose="020B0604030504040204" pitchFamily="50" typeface="メイリオ"/>
              </a:rPr>
              <a:t>●「</a:t>
            </a:r>
            <a:r>
              <a:rPr altLang="ja-JP" b="1" dirty="0" kern="0" lang="ja-JP" sz="14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第６ 学力検査等」について</a:t>
            </a:r>
            <a:endParaRPr altLang="ja-JP" dirty="0" kern="100" lang="ja-JP" sz="140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152400" marL="419100" marR="0">
              <a:lnSpc>
                <a:spcPct val="150000"/>
              </a:lnSpc>
              <a:spcBef>
                <a:spcPts val="0"/>
              </a:spcBef>
              <a:spcAft>
                <a:spcPts val="0"/>
              </a:spcAft>
              <a:tabLst>
                <a:tab algn="l" pos="273050"/>
              </a:tabLst>
            </a:pP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「自らの考えを論理的・創造的に形成する思考・判断の能力」や「思考・判断した過程や結果を的確に、更には効果的に表現する能力」の評価を充実</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させること。</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marL="0" marR="0">
              <a:spcBef>
                <a:spcPts val="0"/>
              </a:spcBef>
              <a:spcAft>
                <a:spcPts val="0"/>
              </a:spcAft>
              <a:tabLst>
                <a:tab algn="l" pos="273050"/>
              </a:tabLst>
            </a:pPr>
            <a:r>
              <a:rPr altLang="ja-JP" b="1" dirty="0" kern="0" lang="en-US"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152400" marL="419100" marR="0">
              <a:lnSpc>
                <a:spcPct val="150000"/>
              </a:lnSpc>
              <a:spcBef>
                <a:spcPts val="0"/>
              </a:spcBef>
              <a:spcAft>
                <a:spcPts val="0"/>
              </a:spcAft>
              <a:tabLst>
                <a:tab algn="l" pos="273050"/>
              </a:tabLst>
            </a:pP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外国語の資格・検定試験等の活用に際して</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、家庭環境や居住地域により、受検することの負担が大きい入学志願者の</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受験機会の公平性・公正性の確保に当たっての配慮の例</a:t>
            </a:r>
            <a:r>
              <a:rPr altLang="ja-JP" b="1" baseline="30000"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を追加</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170815" marL="570865" marR="0">
              <a:lnSpc>
                <a:spcPct val="150000"/>
              </a:lnSpc>
              <a:spcBef>
                <a:spcPts val="0"/>
              </a:spcBef>
              <a:spcAft>
                <a:spcPts val="0"/>
              </a:spcAft>
              <a:tabLst>
                <a:tab algn="l" pos="457200"/>
              </a:tabLst>
            </a:pP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学部等同一の募集単位において、資格・検定試験等の結果を利用しない募集区分の設定や、</a:t>
            </a:r>
            <a:r>
              <a:rPr altLang="en-US" dirty="0" kern="0" lang="ja-JP" sz="1150">
                <a:solidFill>
                  <a:srgbClr val="000000"/>
                </a:solidFill>
                <a:latin charset="-128" panose="020B0604030504040204" pitchFamily="50" typeface="メイリオ"/>
                <a:ea charset="-128" panose="020B0604030504040204" pitchFamily="50" typeface="メイリオ"/>
                <a:cs charset="-128" panose="02020609040205080304" pitchFamily="17" typeface="ＭＳ 明朝"/>
              </a:rPr>
              <a:t>個</a:t>
            </a:r>
            <a:r>
              <a:rPr altLang="ja-JP" dirty="0" kern="0" lang="ja-JP" spc="5"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別学力検査の成績と資格・検定試験等の結果のいずれか有利となる方を選択的に利用すること等。</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152400" marL="419100" marR="0">
              <a:spcBef>
                <a:spcPts val="0"/>
              </a:spcBef>
              <a:spcAft>
                <a:spcPts val="0"/>
              </a:spcAft>
              <a:tabLst>
                <a:tab algn="l" pos="273050"/>
              </a:tabLst>
            </a:pPr>
            <a:r>
              <a:rPr altLang="ja-JP" dirty="0" kern="0" lang="en-US"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152400" marL="419100" marR="0">
              <a:lnSpc>
                <a:spcPct val="150000"/>
              </a:lnSpc>
              <a:spcBef>
                <a:spcPts val="0"/>
              </a:spcBef>
              <a:spcAft>
                <a:spcPts val="0"/>
              </a:spcAft>
              <a:tabLst>
                <a:tab algn="l" pos="273050"/>
              </a:tabLst>
            </a:pP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高等学校の専門学科及び総合学科の卒業者及び卒業見込み者</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の学習歴や活動歴等を適切に評価・判定する観点から、</a:t>
            </a:r>
            <a:r>
              <a:rPr altLang="ja-JP" b="1"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資格・検定試験等の結果を活用</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すること。</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marL="0" marR="0">
              <a:lnSpc>
                <a:spcPct val="150000"/>
              </a:lnSpc>
              <a:spcBef>
                <a:spcPts val="0"/>
              </a:spcBef>
              <a:spcAft>
                <a:spcPts val="0"/>
              </a:spcAft>
              <a:tabLst>
                <a:tab algn="l" pos="273050"/>
              </a:tabLst>
            </a:pPr>
            <a:r>
              <a:rPr altLang="ja-JP" dirty="0" kern="0" lang="en-US"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114935" marL="285750" marR="0">
              <a:lnSpc>
                <a:spcPts val="1400"/>
              </a:lnSpc>
              <a:spcBef>
                <a:spcPts val="0"/>
              </a:spcBef>
              <a:spcAft>
                <a:spcPts val="0"/>
              </a:spcAft>
              <a:tabLst>
                <a:tab algn="l" pos="273050"/>
              </a:tabLst>
            </a:pPr>
            <a:r>
              <a:rPr altLang="ja-JP" b="1" dirty="0" kern="0" lang="ja-JP" sz="14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●「別紙様式１（調査書）」について</a:t>
            </a:r>
            <a:endParaRPr altLang="ja-JP" dirty="0" kern="100" lang="ja-JP" sz="140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152400" marL="419100" marR="0">
              <a:lnSpc>
                <a:spcPct val="150000"/>
              </a:lnSpc>
              <a:spcBef>
                <a:spcPts val="0"/>
              </a:spcBef>
              <a:spcAft>
                <a:spcPts val="0"/>
              </a:spcAft>
              <a:tabLst>
                <a:tab algn="l" pos="273050"/>
              </a:tabLst>
            </a:pP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・簡素化された新しい指導要録の参考様式に合わせた</a:t>
            </a:r>
            <a:r>
              <a:rPr altLang="ja-JP" dirty="0" kern="0" lang="ja-JP" sz="1150" u="sng">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調査書様式の見直し</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p:txBody>
      </p:sp>
      <p:sp>
        <p:nvSpPr>
          <p:cNvPr id="5" name="テキスト ボックス 4">
            <a:extLst>
              <a:ext uri="{FF2B5EF4-FFF2-40B4-BE49-F238E27FC236}">
                <a16:creationId xmlns:a16="http://schemas.microsoft.com/office/drawing/2014/main" id="{D59DD2D3-9E47-54B3-1120-DCC544D4D937}"/>
              </a:ext>
            </a:extLst>
          </p:cNvPr>
          <p:cNvSpPr txBox="1"/>
          <p:nvPr/>
        </p:nvSpPr>
        <p:spPr>
          <a:xfrm>
            <a:off x="887008" y="4405342"/>
            <a:ext cx="6924137" cy="355276"/>
          </a:xfrm>
          <a:prstGeom prst="rect">
            <a:avLst/>
          </a:prstGeom>
          <a:ln/>
        </p:spPr>
        <p:style>
          <a:lnRef idx="2">
            <a:schemeClr val="dk1"/>
          </a:lnRef>
          <a:fillRef idx="1">
            <a:schemeClr val="lt1"/>
          </a:fillRef>
          <a:effectRef idx="0">
            <a:schemeClr val="dk1"/>
          </a:effectRef>
          <a:fontRef idx="minor">
            <a:schemeClr val="dk1"/>
          </a:fontRef>
        </p:style>
        <p:txBody>
          <a:bodyPr bIns="36000" lIns="36000" rIns="36000" tIns="72000" wrap="square">
            <a:spAutoFit/>
          </a:bodyPr>
          <a:lstStyle/>
          <a:p>
            <a:pPr defTabSz="830774">
              <a:lnSpc>
                <a:spcPts val="2000"/>
              </a:lnSpc>
              <a:defRPr/>
            </a:pPr>
            <a:r>
              <a:rPr altLang="ja-JP" b="1" dirty="0" lang="ja-JP" spc="15" sz="13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（参考）「見直し予告」について令和６年度以前の要項において実質的に反映しているもの</a:t>
            </a:r>
            <a:endParaRPr altLang="ja-JP" b="1" dirty="0" kumimoji="0" lang="en-US" sz="1300">
              <a:solidFill>
                <a:prstClr val="black"/>
              </a:solidFill>
              <a:latin charset="-128" panose="020B0604030504040204" pitchFamily="50" typeface="メイリオ"/>
              <a:ea charset="-128" panose="020B0604030504040204" pitchFamily="50" typeface="メイリオ"/>
            </a:endParaRPr>
          </a:p>
        </p:txBody>
      </p:sp>
      <p:sp>
        <p:nvSpPr>
          <p:cNvPr id="8" name="テキスト ボックス 7">
            <a:extLst>
              <a:ext uri="{FF2B5EF4-FFF2-40B4-BE49-F238E27FC236}">
                <a16:creationId xmlns:a16="http://schemas.microsoft.com/office/drawing/2014/main" id="{9944A416-8C9A-87F7-CD51-CFEBC7C268FF}"/>
              </a:ext>
            </a:extLst>
          </p:cNvPr>
          <p:cNvSpPr txBox="1"/>
          <p:nvPr/>
        </p:nvSpPr>
        <p:spPr>
          <a:xfrm>
            <a:off x="661018" y="4854206"/>
            <a:ext cx="8637965" cy="2164695"/>
          </a:xfrm>
          <a:prstGeom prst="rect">
            <a:avLst/>
          </a:prstGeom>
          <a:noFill/>
        </p:spPr>
        <p:txBody>
          <a:bodyPr rtlCol="0" wrap="square">
            <a:spAutoFit/>
          </a:bodyPr>
          <a:lstStyle/>
          <a:p>
            <a:pPr algn="l" fontAlgn="base" indent="170815" marL="0" marR="0">
              <a:lnSpc>
                <a:spcPts val="1400"/>
              </a:lnSpc>
              <a:spcBef>
                <a:spcPts val="0"/>
              </a:spcBef>
              <a:spcAft>
                <a:spcPts val="0"/>
              </a:spcAft>
              <a:tabLst>
                <a:tab algn="l" pos="273050"/>
              </a:tabLst>
            </a:pPr>
            <a:r>
              <a:rPr altLang="ja-JP" dirty="0" kern="0" lang="ja-JP" sz="14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r>
              <a:rPr altLang="ja-JP" b="1" dirty="0" kern="0" lang="ja-JP" sz="14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第３ 入試方法」について</a:t>
            </a:r>
            <a:endParaRPr altLang="ja-JP" dirty="0" kern="100" lang="ja-JP" sz="140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152400" marL="419100" marR="0">
              <a:lnSpc>
                <a:spcPts val="1400"/>
              </a:lnSpc>
              <a:spcBef>
                <a:spcPts val="0"/>
              </a:spcBef>
              <a:spcAft>
                <a:spcPts val="0"/>
              </a:spcAft>
              <a:tabLst>
                <a:tab algn="l" pos="273050"/>
              </a:tabLst>
            </a:pPr>
            <a:r>
              <a:rPr altLang="ja-JP" dirty="0" kern="0" lang="ja-JP" sz="12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「専門学科・総合学科卒業生」、「帰国生徒、社会人」、「家庭環境、居住地域、国籍、性別等に関して多様な背景等を持った者」等、多様な入学者の選抜を工夫すること。</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marL="0" marR="0">
              <a:lnSpc>
                <a:spcPts val="1400"/>
              </a:lnSpc>
              <a:spcBef>
                <a:spcPts val="0"/>
              </a:spcBef>
              <a:spcAft>
                <a:spcPts val="0"/>
              </a:spcAft>
              <a:tabLst>
                <a:tab algn="l" pos="273050"/>
              </a:tabLst>
            </a:pPr>
            <a:r>
              <a:rPr altLang="ja-JP" b="1" dirty="0" kern="0" lang="en-US"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170815" marL="0" marR="0">
              <a:lnSpc>
                <a:spcPts val="1400"/>
              </a:lnSpc>
              <a:spcBef>
                <a:spcPts val="0"/>
              </a:spcBef>
              <a:spcAft>
                <a:spcPts val="0"/>
              </a:spcAft>
              <a:tabLst>
                <a:tab algn="l" pos="273050"/>
              </a:tabLst>
            </a:pPr>
            <a:r>
              <a:rPr altLang="ja-JP" dirty="0" kern="0" lang="ja-JP" sz="14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r>
              <a:rPr altLang="ja-JP" b="1" dirty="0" kern="0" lang="ja-JP" sz="14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第５ 調査書」について</a:t>
            </a:r>
            <a:endParaRPr altLang="ja-JP" dirty="0" kern="100" lang="ja-JP" sz="140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152400" marL="419100" marR="0">
              <a:lnSpc>
                <a:spcPts val="1400"/>
              </a:lnSpc>
              <a:spcBef>
                <a:spcPts val="0"/>
              </a:spcBef>
              <a:spcAft>
                <a:spcPts val="0"/>
              </a:spcAft>
              <a:tabLst>
                <a:tab algn="l" pos="273050"/>
              </a:tabLst>
            </a:pP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・「見直しに係る予告」の留意点</a:t>
            </a:r>
            <a:r>
              <a:rPr altLang="ja-JP" baseline="30000"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a:t>
            </a: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を踏まえて、調査書を十分に活用すること。</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170815" marL="570865" marR="0">
              <a:lnSpc>
                <a:spcPts val="1400"/>
              </a:lnSpc>
              <a:spcBef>
                <a:spcPts val="0"/>
              </a:spcBef>
              <a:spcAft>
                <a:spcPts val="0"/>
              </a:spcAft>
              <a:tabLst>
                <a:tab algn="l" pos="457200"/>
              </a:tabLst>
            </a:pP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学習成績以外の活用及び具体的な評定の獲得等を求めることができること。</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marL="0" marR="0">
              <a:lnSpc>
                <a:spcPts val="1400"/>
              </a:lnSpc>
              <a:spcBef>
                <a:spcPts val="0"/>
              </a:spcBef>
              <a:spcAft>
                <a:spcPts val="0"/>
              </a:spcAft>
              <a:tabLst>
                <a:tab algn="l" pos="273050"/>
              </a:tabLst>
            </a:pPr>
            <a:r>
              <a:rPr altLang="ja-JP" b="1" dirty="0" kern="0" lang="en-US" sz="12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 </a:t>
            </a:r>
            <a:endParaRPr altLang="ja-JP" dirty="0" kern="100" lang="ja-JP" sz="140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114935" marL="285750" marR="0">
              <a:lnSpc>
                <a:spcPts val="1400"/>
              </a:lnSpc>
              <a:spcBef>
                <a:spcPts val="0"/>
              </a:spcBef>
              <a:spcAft>
                <a:spcPts val="0"/>
              </a:spcAft>
              <a:tabLst>
                <a:tab algn="l" pos="273050"/>
              </a:tabLst>
            </a:pPr>
            <a:r>
              <a:rPr altLang="ja-JP" b="1" dirty="0" kern="0" lang="ja-JP" sz="14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●「第</a:t>
            </a:r>
            <a:r>
              <a:rPr altLang="ja-JP" b="1" dirty="0" kern="0" lang="en-US" sz="14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13 </a:t>
            </a:r>
            <a:r>
              <a:rPr altLang="ja-JP" b="1" dirty="0" kern="0" lang="ja-JP" sz="140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その他注意事項」について</a:t>
            </a:r>
            <a:endParaRPr altLang="ja-JP" dirty="0" kern="100" lang="ja-JP" sz="1400">
              <a:effectLst/>
              <a:latin charset="-128" panose="020B0604030504040204" pitchFamily="50" typeface="メイリオ"/>
              <a:ea charset="-128" panose="020B0604030504040204" pitchFamily="50" typeface="メイリオ"/>
              <a:cs charset="0" panose="02020603050405020304" pitchFamily="18" typeface="Times New Roman"/>
            </a:endParaRPr>
          </a:p>
          <a:p>
            <a:pPr algn="l" fontAlgn="base" indent="-152400" marL="419100" marR="0">
              <a:lnSpc>
                <a:spcPts val="1400"/>
              </a:lnSpc>
              <a:spcBef>
                <a:spcPts val="0"/>
              </a:spcBef>
              <a:spcAft>
                <a:spcPts val="0"/>
              </a:spcAft>
              <a:tabLst>
                <a:tab algn="l" pos="273050"/>
              </a:tabLst>
            </a:pPr>
            <a:r>
              <a:rPr altLang="ja-JP" dirty="0" kern="0" lang="ja-JP" sz="1150">
                <a:solidFill>
                  <a:srgbClr val="000000"/>
                </a:solidFill>
                <a:effectLst/>
                <a:latin charset="-128" panose="020B0604030504040204" pitchFamily="50" typeface="メイリオ"/>
                <a:ea charset="-128" panose="020B0604030504040204" pitchFamily="50" typeface="メイリオ"/>
                <a:cs charset="-128" panose="02020609040205080304" pitchFamily="17" typeface="ＭＳ 明朝"/>
              </a:rPr>
              <a:t>・障害のある入学志願者への合理的配慮の充実に努めること。</a:t>
            </a:r>
            <a:endParaRPr altLang="ja-JP" dirty="0" kern="100" lang="ja-JP" sz="1150">
              <a:effectLst/>
              <a:latin charset="-128" panose="020B0604030504040204" pitchFamily="50" typeface="メイリオ"/>
              <a:ea charset="-128" panose="020B0604030504040204" pitchFamily="50" typeface="メイリオ"/>
              <a:cs charset="0" panose="02020603050405020304" pitchFamily="18" typeface="Times New Roman"/>
            </a:endParaRPr>
          </a:p>
          <a:p>
            <a:endParaRPr altLang="en-US" dirty="0" kumimoji="1" lang="ja-JP"/>
          </a:p>
        </p:txBody>
      </p:sp>
      <p:sp>
        <p:nvSpPr>
          <p:cNvPr id="3" name="テキスト ボックス 2">
            <a:extLst>
              <a:ext uri="{FF2B5EF4-FFF2-40B4-BE49-F238E27FC236}">
                <a16:creationId xmlns:a16="http://schemas.microsoft.com/office/drawing/2014/main" id="{E2624753-B41C-83B2-06DD-7117FFE9AFD4}"/>
              </a:ext>
            </a:extLst>
          </p:cNvPr>
          <p:cNvSpPr txBox="1"/>
          <p:nvPr/>
        </p:nvSpPr>
        <p:spPr>
          <a:xfrm>
            <a:off x="0" y="152604"/>
            <a:ext cx="9906000" cy="5056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1" bIns="0" lIns="0" rIns="0" rtlCol="0" tIns="36000" wrap="square">
            <a:noAutofit/>
          </a:bodyPr>
          <a:lstStyle/>
          <a:p>
            <a:pPr algn="ctr" defTabSz="871545">
              <a:defRPr/>
            </a:pPr>
            <a:r>
              <a:rPr altLang="en-US" b="1" dirty="0" kern="100" lang="ja-JP">
                <a:solidFill>
                  <a:prstClr val="white"/>
                </a:solidFill>
                <a:latin charset="-128" panose="020B0604030504040204" pitchFamily="50" typeface="メイリオ"/>
                <a:ea charset="-128" panose="020B0604030504040204" pitchFamily="50" typeface="メイリオ"/>
                <a:cs charset="0" panose="02020603050405020304" pitchFamily="18" typeface="Times New Roman"/>
              </a:rPr>
              <a:t>令和７年度大学入学者選抜実施要項のポイント③</a:t>
            </a:r>
            <a:endParaRPr altLang="ja-JP" b="1" dirty="0" kern="100" lang="en-US">
              <a:solidFill>
                <a:prstClr val="white"/>
              </a:solidFill>
              <a:latin charset="-128" panose="020B0604030504040204" pitchFamily="50" typeface="メイリオ"/>
              <a:ea charset="-128" panose="020B0604030504040204" pitchFamily="50" typeface="メイリオ"/>
              <a:cs charset="0" panose="02020603050405020304" pitchFamily="18" typeface="Times New Roman"/>
            </a:endParaRPr>
          </a:p>
          <a:p>
            <a:pPr algn="ctr" defTabSz="871545">
              <a:defRPr/>
            </a:pPr>
            <a:r>
              <a:rPr altLang="en-US" dirty="0" kumimoji="0" lang="ja-JP" sz="1400">
                <a:solidFill>
                  <a:prstClr val="white"/>
                </a:solidFill>
                <a:latin charset="-128" panose="020B0604030504040204" pitchFamily="50" typeface="メイリオ"/>
                <a:ea charset="-128" panose="020B0604030504040204" pitchFamily="50" typeface="メイリオ"/>
              </a:rPr>
              <a:t>（令和６年６月</a:t>
            </a:r>
            <a:r>
              <a:rPr altLang="ja-JP" dirty="0" kumimoji="0" lang="en-US" sz="1400">
                <a:solidFill>
                  <a:prstClr val="white"/>
                </a:solidFill>
                <a:latin charset="-128" panose="020B0604030504040204" pitchFamily="50" typeface="メイリオ"/>
                <a:ea charset="-128" panose="020B0604030504040204" pitchFamily="50" typeface="メイリオ"/>
              </a:rPr>
              <a:t>5</a:t>
            </a:r>
            <a:r>
              <a:rPr altLang="en-US" dirty="0" kumimoji="0" lang="ja-JP" sz="1400">
                <a:solidFill>
                  <a:prstClr val="white"/>
                </a:solidFill>
                <a:latin charset="-128" panose="020B0604030504040204" pitchFamily="50" typeface="メイリオ"/>
                <a:ea charset="-128" panose="020B0604030504040204" pitchFamily="50" typeface="メイリオ"/>
              </a:rPr>
              <a:t>日付け</a:t>
            </a:r>
            <a:r>
              <a:rPr altLang="en-US" dirty="0" lang="ja-JP" sz="1400">
                <a:solidFill>
                  <a:prstClr val="white"/>
                </a:solidFill>
                <a:latin charset="-128" panose="020B0604030504040204" pitchFamily="50" typeface="メイリオ"/>
                <a:ea charset="-128" panose="020B0604030504040204" pitchFamily="50" typeface="メイリオ"/>
              </a:rPr>
              <a:t>６</a:t>
            </a:r>
            <a:r>
              <a:rPr altLang="en-US" dirty="0" kumimoji="0" lang="ja-JP" sz="1400">
                <a:solidFill>
                  <a:prstClr val="white"/>
                </a:solidFill>
                <a:latin charset="-128" panose="020B0604030504040204" pitchFamily="50" typeface="メイリオ"/>
                <a:ea charset="-128" panose="020B0604030504040204" pitchFamily="50" typeface="メイリオ"/>
              </a:rPr>
              <a:t>文科高第</a:t>
            </a:r>
            <a:r>
              <a:rPr altLang="ja-JP" dirty="0" lang="en-US" sz="1400">
                <a:solidFill>
                  <a:prstClr val="white"/>
                </a:solidFill>
                <a:latin charset="-128" panose="020B0604030504040204" pitchFamily="50" typeface="メイリオ"/>
                <a:ea charset="-128" panose="020B0604030504040204" pitchFamily="50" typeface="メイリオ"/>
              </a:rPr>
              <a:t>229</a:t>
            </a:r>
            <a:r>
              <a:rPr altLang="en-US" dirty="0" kumimoji="0" lang="ja-JP" sz="1400">
                <a:solidFill>
                  <a:prstClr val="white"/>
                </a:solidFill>
                <a:latin charset="-128" panose="020B0604030504040204" pitchFamily="50" typeface="メイリオ"/>
                <a:ea charset="-128" panose="020B0604030504040204" pitchFamily="50" typeface="メイリオ"/>
              </a:rPr>
              <a:t>号 文部科学省高等教育局長通知）</a:t>
            </a:r>
            <a:endParaRPr altLang="ja-JP" dirty="0" kern="100" lang="ja-JP" sz="1400">
              <a:solidFill>
                <a:prstClr val="white"/>
              </a:solidFill>
              <a:latin charset="-128" panose="020B0604030504040204" pitchFamily="50" typeface="メイリオ"/>
              <a:ea charset="-128" panose="020B0604030504040204" pitchFamily="50" typeface="メイリオ"/>
              <a:cs charset="0" panose="02020603050405020304" pitchFamily="18" typeface="Times New Roman"/>
            </a:endParaRPr>
          </a:p>
        </p:txBody>
      </p:sp>
      <p:sp>
        <p:nvSpPr>
          <p:cNvPr id="2" name="スライド番号プレースホルダー 1">
            <a:extLst>
              <a:ext uri="{FF2B5EF4-FFF2-40B4-BE49-F238E27FC236}">
                <a16:creationId xmlns:a16="http://schemas.microsoft.com/office/drawing/2014/main" id="{7FF5EA4C-EE9E-AFEB-CF30-4024F0CE5712}"/>
              </a:ext>
            </a:extLst>
          </p:cNvPr>
          <p:cNvSpPr>
            <a:spLocks noGrp="1"/>
          </p:cNvSpPr>
          <p:nvPr>
            <p:ph idx="12" sz="quarter" type="sldNum"/>
          </p:nvPr>
        </p:nvSpPr>
        <p:spPr>
          <a:xfrm>
            <a:off x="7365268" y="6436257"/>
            <a:ext cx="2311350" cy="364206"/>
          </a:xfrm>
        </p:spPr>
        <p:txBody>
          <a:bodyPr/>
          <a:lstStyle/>
          <a:p>
            <a:pPr defTabSz="457200">
              <a:defRPr/>
            </a:pPr>
            <a:fld id="{973FA57C-AB59-4833-AF31-95C44D5249F2}" type="slidenum">
              <a:rPr altLang="en-US" kumimoji="0" lang="ja-JP" smtClean="0" sz="1400">
                <a:solidFill>
                  <a:prstClr val="black">
                    <a:tint val="75000"/>
                  </a:prstClr>
                </a:solidFill>
                <a:latin typeface="Calibri"/>
                <a:ea charset="-128" panose="020B0600070205080204" pitchFamily="50" typeface="ＭＳ Ｐゴシック"/>
              </a:rPr>
              <a:pPr defTabSz="457200">
                <a:defRPr/>
              </a:pPr>
              <a:t>20</a:t>
            </a:fld>
            <a:endParaRPr altLang="en-US" dirty="0" kumimoji="0" lang="ja-JP">
              <a:solidFill>
                <a:prstClr val="black">
                  <a:tint val="75000"/>
                </a:prstClr>
              </a:solidFill>
              <a:latin typeface="Calibri"/>
              <a:ea charset="-128" panose="020B0600070205080204" pitchFamily="50" typeface="ＭＳ Ｐゴシック"/>
            </a:endParaRPr>
          </a:p>
        </p:txBody>
      </p:sp>
    </p:spTree>
    <p:extLst>
      <p:ext uri="{BB962C8B-B14F-4D97-AF65-F5344CB8AC3E}">
        <p14:creationId xmlns:p14="http://schemas.microsoft.com/office/powerpoint/2010/main" val="2435314773"/>
      </p:ext>
    </p:extLst>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0AE9BF1-78A6-C333-1444-02ADA112F0CC}"/>
              </a:ext>
            </a:extLst>
          </p:cNvPr>
          <p:cNvSpPr txBox="1"/>
          <p:nvPr/>
        </p:nvSpPr>
        <p:spPr>
          <a:xfrm>
            <a:off x="103291" y="501174"/>
            <a:ext cx="9699419" cy="427361"/>
          </a:xfrm>
          <a:prstGeom prst="rect">
            <a:avLst/>
          </a:prstGeom>
          <a:solidFill>
            <a:srgbClr val="133176"/>
          </a:solidFill>
        </p:spPr>
        <p:txBody>
          <a:bodyPr rtlCol="0"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pPr algn="ctr"/>
            <a:r>
              <a:rPr altLang="en-US" dirty="0" kumimoji="1" lang="ja-JP" sz="2177">
                <a:solidFill>
                  <a:schemeClr val="bg1"/>
                </a:solidFill>
                <a:latin charset="-128" panose="020B0604030504040204" pitchFamily="50" typeface="メイリオ"/>
                <a:ea charset="-128" panose="020B0604030504040204" pitchFamily="50" typeface="メイリオ"/>
              </a:rPr>
              <a:t>「令和７年度大学入学者選抜実施要項」よくある質問①</a:t>
            </a:r>
          </a:p>
        </p:txBody>
      </p:sp>
      <p:sp>
        <p:nvSpPr>
          <p:cNvPr id="3" name="テキスト ボックス 2">
            <a:extLst>
              <a:ext uri="{FF2B5EF4-FFF2-40B4-BE49-F238E27FC236}">
                <a16:creationId xmlns:a16="http://schemas.microsoft.com/office/drawing/2014/main" id="{1CD3443B-70D7-DF28-DBFE-9456EB5564D1}"/>
              </a:ext>
            </a:extLst>
          </p:cNvPr>
          <p:cNvSpPr txBox="1"/>
          <p:nvPr/>
        </p:nvSpPr>
        <p:spPr>
          <a:xfrm>
            <a:off x="284750" y="1213132"/>
            <a:ext cx="9699419" cy="646331"/>
          </a:xfrm>
          <a:prstGeom prst="rect">
            <a:avLst/>
          </a:prstGeom>
          <a:noFill/>
        </p:spPr>
        <p:txBody>
          <a:bodyPr rtlCol="0"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r>
              <a:rPr altLang="en-US" dirty="0" kumimoji="1" lang="ja-JP">
                <a:latin charset="-128" panose="020B0604030504040204" pitchFamily="50" typeface="メイリオ"/>
                <a:ea charset="-128" panose="020B0604030504040204" pitchFamily="50" typeface="メイリオ"/>
              </a:rPr>
              <a:t>○ 公表後、特に多い質問をまとめました。</a:t>
            </a:r>
            <a:endParaRPr altLang="ja-JP" dirty="0" lang="en-US">
              <a:latin charset="-128" panose="020B0604030504040204" pitchFamily="50" typeface="メイリオ"/>
              <a:ea charset="-128" panose="020B0604030504040204" pitchFamily="50" typeface="メイリオ"/>
            </a:endParaRPr>
          </a:p>
          <a:p>
            <a:r>
              <a:rPr altLang="en-US" dirty="0" lang="ja-JP">
                <a:latin charset="-128" panose="020B0604030504040204" pitchFamily="50" typeface="メイリオ"/>
                <a:ea charset="-128" panose="020B0604030504040204" pitchFamily="50" typeface="メイリオ"/>
              </a:rPr>
              <a:t>○ 本内容を含め、</a:t>
            </a:r>
            <a:r>
              <a:rPr altLang="ja-JP" dirty="0" lang="en-US">
                <a:latin charset="-128" panose="020B0604030504040204" pitchFamily="50" typeface="メイリオ"/>
                <a:ea charset="-128" panose="020B0604030504040204" pitchFamily="50" typeface="メイリオ"/>
              </a:rPr>
              <a:t>Q&amp;A</a:t>
            </a:r>
            <a:r>
              <a:rPr altLang="en-US" dirty="0" lang="ja-JP">
                <a:latin charset="-128" panose="020B0604030504040204" pitchFamily="50" typeface="メイリオ"/>
                <a:ea charset="-128" panose="020B0604030504040204" pitchFamily="50" typeface="メイリオ"/>
              </a:rPr>
              <a:t>を７月以降、随時更新してまいります。</a:t>
            </a:r>
            <a:endParaRPr altLang="en-US" dirty="0" kumimoji="1" lang="ja-JP">
              <a:latin charset="-128" panose="020B0604030504040204" pitchFamily="50" typeface="メイリオ"/>
              <a:ea charset="-128" panose="020B0604030504040204" pitchFamily="50" typeface="メイリオ"/>
            </a:endParaRPr>
          </a:p>
        </p:txBody>
      </p:sp>
      <p:sp>
        <p:nvSpPr>
          <p:cNvPr id="4" name="テキスト ボックス 3">
            <a:extLst>
              <a:ext uri="{FF2B5EF4-FFF2-40B4-BE49-F238E27FC236}">
                <a16:creationId xmlns:a16="http://schemas.microsoft.com/office/drawing/2014/main" id="{D0499FAD-6645-04A7-21A7-DA79893A69A8}"/>
              </a:ext>
            </a:extLst>
          </p:cNvPr>
          <p:cNvSpPr txBox="1"/>
          <p:nvPr/>
        </p:nvSpPr>
        <p:spPr>
          <a:xfrm>
            <a:off x="353878" y="2185558"/>
            <a:ext cx="8995184" cy="762388"/>
          </a:xfrm>
          <a:prstGeom prst="rect">
            <a:avLst/>
          </a:prstGeom>
          <a:noFill/>
          <a:ln>
            <a:solidFill>
              <a:srgbClr val="133176"/>
            </a:solidFill>
          </a:ln>
        </p:spPr>
        <p:txBody>
          <a:bodyPr rtlCol="0"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r>
              <a:rPr altLang="en-US" dirty="0" kumimoji="1" lang="ja-JP" sz="2177">
                <a:latin charset="-128" panose="020B0609070205080204" pitchFamily="49" typeface="ＭＳ ゴシック"/>
                <a:ea charset="-128" panose="020B0609070205080204" pitchFamily="49" typeface="ＭＳ ゴシック"/>
              </a:rPr>
              <a:t>Ｑ）令和７年度要項から、調査書における欠席状況の取扱いについて留意事項が追記されたが、追記の背景を教えて欲しい。</a:t>
            </a:r>
          </a:p>
        </p:txBody>
      </p:sp>
      <p:sp>
        <p:nvSpPr>
          <p:cNvPr id="6" name="テキスト ボックス 5">
            <a:extLst>
              <a:ext uri="{FF2B5EF4-FFF2-40B4-BE49-F238E27FC236}">
                <a16:creationId xmlns:a16="http://schemas.microsoft.com/office/drawing/2014/main" id="{09402012-9217-0E80-6275-BA0B9DD27A98}"/>
              </a:ext>
            </a:extLst>
          </p:cNvPr>
          <p:cNvSpPr txBox="1"/>
          <p:nvPr/>
        </p:nvSpPr>
        <p:spPr>
          <a:xfrm>
            <a:off x="455407" y="3080539"/>
            <a:ext cx="8995184" cy="2094070"/>
          </a:xfrm>
          <a:prstGeom prst="rect">
            <a:avLst/>
          </a:prstGeom>
          <a:noFill/>
        </p:spPr>
        <p:txBody>
          <a:bodyPr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r>
              <a:rPr altLang="en-US" dirty="0" lang="ja-JP" sz="2177">
                <a:latin charset="-128" panose="020B0609070205080204" pitchFamily="49" typeface="ＭＳ ゴシック"/>
                <a:ea charset="-128" panose="020B0609070205080204" pitchFamily="49" typeface="ＭＳ ゴシック"/>
              </a:rPr>
              <a:t>Ａ）従前より、病気・事故等（例えば、新型コロナウイルス感染症のいわゆる罹患後症状と考えられる症状や月経随伴症状等を含む。）など、志願者本人に帰責されない身体・健康上の理由による欠席がある者が、</a:t>
            </a:r>
            <a:r>
              <a:rPr altLang="en-US" dirty="0" lang="ja-JP" sz="2177" u="sng">
                <a:latin charset="-128" panose="020B0609070205080204" pitchFamily="49" typeface="ＭＳ ゴシック"/>
                <a:ea charset="-128" panose="020B0609070205080204" pitchFamily="49" typeface="ＭＳ ゴシック"/>
              </a:rPr>
              <a:t>大学入学者選抜の過程で不利に扱われるのではないか、との懸念の声があり、受験生が不利益を被ることのないよう、新たに留意事項として追記</a:t>
            </a:r>
            <a:r>
              <a:rPr altLang="en-US" dirty="0" lang="ja-JP" sz="2177">
                <a:latin charset="-128" panose="020B0609070205080204" pitchFamily="49" typeface="ＭＳ ゴシック"/>
                <a:ea charset="-128" panose="020B0609070205080204" pitchFamily="49" typeface="ＭＳ ゴシック"/>
              </a:rPr>
              <a:t>しました。</a:t>
            </a:r>
          </a:p>
        </p:txBody>
      </p:sp>
      <p:sp>
        <p:nvSpPr>
          <p:cNvPr id="5" name="スライド番号プレースホルダー 5">
            <a:extLst>
              <a:ext uri="{FF2B5EF4-FFF2-40B4-BE49-F238E27FC236}">
                <a16:creationId xmlns:a16="http://schemas.microsoft.com/office/drawing/2014/main" id="{8F5ABBE4-0647-E791-D32C-018345934869}"/>
              </a:ext>
            </a:extLst>
          </p:cNvPr>
          <p:cNvSpPr txBox="1">
            <a:spLocks/>
          </p:cNvSpPr>
          <p:nvPr/>
        </p:nvSpPr>
        <p:spPr>
          <a:xfrm>
            <a:off x="9349062" y="6444765"/>
            <a:ext cx="471622" cy="365125"/>
          </a:xfrm>
          <a:prstGeom prst="rect">
            <a:avLst/>
          </a:prstGeom>
        </p:spPr>
        <p:txBody>
          <a:bodyPr/>
          <a:ls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a:pPr/>
              <a:t>21</a:t>
            </a:fld>
            <a:endParaRPr altLang="en-US" dirty="0" kumimoji="1" lang="ja-JP"/>
          </a:p>
        </p:txBody>
      </p:sp>
    </p:spTree>
    <p:extLst>
      <p:ext uri="{BB962C8B-B14F-4D97-AF65-F5344CB8AC3E}">
        <p14:creationId xmlns:p14="http://schemas.microsoft.com/office/powerpoint/2010/main" val="2390843590"/>
      </p:ext>
    </p:extLst>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0499FAD-6645-04A7-21A7-DA79893A69A8}"/>
              </a:ext>
            </a:extLst>
          </p:cNvPr>
          <p:cNvSpPr txBox="1"/>
          <p:nvPr/>
        </p:nvSpPr>
        <p:spPr>
          <a:xfrm>
            <a:off x="375480" y="1009199"/>
            <a:ext cx="9040009" cy="1088917"/>
          </a:xfrm>
          <a:prstGeom prst="rect">
            <a:avLst/>
          </a:prstGeom>
          <a:noFill/>
          <a:ln>
            <a:solidFill>
              <a:srgbClr val="133176"/>
            </a:solidFill>
          </a:ln>
        </p:spPr>
        <p:txBody>
          <a:bodyPr rtlCol="0"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r>
              <a:rPr altLang="en-US" dirty="0" kumimoji="1" lang="ja-JP" sz="2177">
                <a:latin charset="-128" panose="020B0609070205080204" pitchFamily="49" typeface="ＭＳ ゴシック"/>
                <a:ea charset="-128" panose="020B0609070205080204" pitchFamily="49" typeface="ＭＳ ゴシック"/>
              </a:rPr>
              <a:t>Ｑ）令和７年度要項から、調査書における欠席状況の取扱いについて留意事項が追記されたが、高等学校や大学等においてはどのような対応を取るべきか教えて欲しい。</a:t>
            </a:r>
          </a:p>
        </p:txBody>
      </p:sp>
      <p:sp>
        <p:nvSpPr>
          <p:cNvPr id="6" name="テキスト ボックス 5">
            <a:extLst>
              <a:ext uri="{FF2B5EF4-FFF2-40B4-BE49-F238E27FC236}">
                <a16:creationId xmlns:a16="http://schemas.microsoft.com/office/drawing/2014/main" id="{09402012-9217-0E80-6275-BA0B9DD27A98}"/>
              </a:ext>
            </a:extLst>
          </p:cNvPr>
          <p:cNvSpPr txBox="1"/>
          <p:nvPr/>
        </p:nvSpPr>
        <p:spPr>
          <a:xfrm>
            <a:off x="375480" y="2126112"/>
            <a:ext cx="9040010" cy="3936852"/>
          </a:xfrm>
          <a:prstGeom prst="rect">
            <a:avLst/>
          </a:prstGeom>
          <a:noFill/>
        </p:spPr>
        <p:txBody>
          <a:bodyPr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r>
              <a:rPr altLang="en-US" dirty="0" lang="ja-JP" sz="1814">
                <a:latin charset="-128" panose="020B0609070205080204" pitchFamily="49" typeface="ＭＳ ゴシック"/>
                <a:ea charset="-128" panose="020B0609070205080204" pitchFamily="49" typeface="ＭＳ ゴシック"/>
              </a:rPr>
              <a:t>Ａ）例えば、以下のような対応が考えられます。</a:t>
            </a:r>
          </a:p>
          <a:p>
            <a:r>
              <a:rPr altLang="en-US" dirty="0" lang="ja-JP" sz="1814">
                <a:latin charset="-128" panose="020B0609070205080204" pitchFamily="49" typeface="ＭＳ ゴシック"/>
                <a:ea charset="-128" panose="020B0609070205080204" pitchFamily="49" typeface="ＭＳ ゴシック"/>
              </a:rPr>
              <a:t> 高等学校等においては、</a:t>
            </a:r>
            <a:endParaRPr altLang="ja-JP" dirty="0" lang="en-US" sz="1814">
              <a:latin charset="-128" panose="020B0609070205080204" pitchFamily="49" typeface="ＭＳ ゴシック"/>
              <a:ea charset="-128" panose="020B0609070205080204" pitchFamily="49" typeface="ＭＳ ゴシック"/>
            </a:endParaRPr>
          </a:p>
          <a:p>
            <a:pPr indent="-311079" marL="489888">
              <a:buFont charset="0" panose="020B0604020202020204" pitchFamily="34" typeface="Arial"/>
              <a:buChar char="•"/>
            </a:pPr>
            <a:r>
              <a:rPr altLang="en-US" dirty="0" lang="ja-JP" sz="1814" u="sng">
                <a:latin charset="-128" panose="020B0609070205080204" pitchFamily="49" typeface="ＭＳ ゴシック"/>
                <a:ea charset="-128" panose="020B0609070205080204" pitchFamily="49" typeface="ＭＳ ゴシック"/>
              </a:rPr>
              <a:t>生徒に対し、病気・事故等による本人に帰責されない身体・健康上の理由による欠席については、大学入試において配慮されることを伝えること</a:t>
            </a:r>
            <a:endParaRPr altLang="ja-JP" dirty="0" lang="en-US" sz="1814" u="sng">
              <a:latin charset="-128" panose="020B0609070205080204" pitchFamily="49" typeface="ＭＳ ゴシック"/>
              <a:ea charset="-128" panose="020B0609070205080204" pitchFamily="49" typeface="ＭＳ ゴシック"/>
            </a:endParaRPr>
          </a:p>
          <a:p>
            <a:pPr indent="-311079" marL="489888">
              <a:buFont charset="0" panose="020B0604020202020204" pitchFamily="34" typeface="Arial"/>
              <a:buChar char="•"/>
            </a:pPr>
            <a:r>
              <a:rPr altLang="en-US" dirty="0" lang="ja-JP" sz="1814">
                <a:latin charset="-128" panose="020B0609070205080204" pitchFamily="49" typeface="ＭＳ ゴシック"/>
                <a:ea charset="-128" panose="020B0609070205080204" pitchFamily="49" typeface="ＭＳ ゴシック"/>
              </a:rPr>
              <a:t>本人に帰責されない身体・健康上の理由による欠席に関して、</a:t>
            </a:r>
            <a:r>
              <a:rPr altLang="en-US" dirty="0" lang="ja-JP" sz="1814" u="sng">
                <a:latin charset="-128" panose="020B0609070205080204" pitchFamily="49" typeface="ＭＳ ゴシック"/>
                <a:ea charset="-128" panose="020B0609070205080204" pitchFamily="49" typeface="ＭＳ ゴシック"/>
              </a:rPr>
              <a:t>調査書の備考欄にその旨を記載</a:t>
            </a:r>
            <a:r>
              <a:rPr altLang="en-US" dirty="0" lang="ja-JP" sz="1814">
                <a:latin charset="-128" panose="020B0609070205080204" pitchFamily="49" typeface="ＭＳ ゴシック"/>
                <a:ea charset="-128" panose="020B0609070205080204" pitchFamily="49" typeface="ＭＳ ゴシック"/>
              </a:rPr>
              <a:t>すること</a:t>
            </a:r>
            <a:endParaRPr altLang="ja-JP" dirty="0" lang="en-US" sz="1814">
              <a:latin charset="-128" panose="020B0609070205080204" pitchFamily="49" typeface="ＭＳ ゴシック"/>
              <a:ea charset="-128" panose="020B0609070205080204" pitchFamily="49" typeface="ＭＳ ゴシック"/>
            </a:endParaRPr>
          </a:p>
          <a:p>
            <a:endParaRPr altLang="ja-JP" dirty="0" lang="en-US" sz="1089">
              <a:latin charset="-128" panose="020B0609070205080204" pitchFamily="49" typeface="ＭＳ ゴシック"/>
              <a:ea charset="-128" panose="020B0609070205080204" pitchFamily="49" typeface="ＭＳ ゴシック"/>
            </a:endParaRPr>
          </a:p>
          <a:p>
            <a:r>
              <a:rPr altLang="en-US" dirty="0" lang="ja-JP" sz="1814">
                <a:latin charset="-128" panose="020B0609070205080204" pitchFamily="49" typeface="ＭＳ ゴシック"/>
                <a:ea charset="-128" panose="020B0609070205080204" pitchFamily="49" typeface="ＭＳ ゴシック"/>
              </a:rPr>
              <a:t> 大学等においては、</a:t>
            </a:r>
            <a:endParaRPr altLang="ja-JP" dirty="0" lang="en-US" sz="1814">
              <a:latin charset="-128" panose="020B0609070205080204" pitchFamily="49" typeface="ＭＳ ゴシック"/>
              <a:ea charset="-128" panose="020B0609070205080204" pitchFamily="49" typeface="ＭＳ ゴシック"/>
            </a:endParaRPr>
          </a:p>
          <a:p>
            <a:pPr indent="-311079" marL="489888">
              <a:buFont charset="0" panose="020B0604020202020204" pitchFamily="34" typeface="Arial"/>
              <a:buChar char="•"/>
            </a:pPr>
            <a:r>
              <a:rPr altLang="en-US" dirty="0" lang="ja-JP" sz="1814" u="sng">
                <a:latin charset="-128" panose="020B0609070205080204" pitchFamily="49" typeface="ＭＳ ゴシック"/>
                <a:ea charset="-128" panose="020B0609070205080204" pitchFamily="49" typeface="ＭＳ ゴシック"/>
              </a:rPr>
              <a:t>募集要項等において、欠席の理由に関する申し出を受け付けていることを記載</a:t>
            </a:r>
            <a:r>
              <a:rPr altLang="en-US" dirty="0" lang="ja-JP" sz="1814">
                <a:latin charset="-128" panose="020B0609070205080204" pitchFamily="49" typeface="ＭＳ ゴシック"/>
                <a:ea charset="-128" panose="020B0609070205080204" pitchFamily="49" typeface="ＭＳ ゴシック"/>
              </a:rPr>
              <a:t>すること</a:t>
            </a:r>
            <a:endParaRPr altLang="ja-JP" dirty="0" lang="en-US" sz="1814">
              <a:latin charset="-128" panose="020B0609070205080204" pitchFamily="49" typeface="ＭＳ ゴシック"/>
              <a:ea charset="-128" panose="020B0609070205080204" pitchFamily="49" typeface="ＭＳ ゴシック"/>
            </a:endParaRPr>
          </a:p>
          <a:p>
            <a:pPr indent="-311079" marL="489888">
              <a:buFont charset="0" panose="020B0604020202020204" pitchFamily="34" typeface="Arial"/>
              <a:buChar char="•"/>
            </a:pPr>
            <a:r>
              <a:rPr altLang="en-US" dirty="0" lang="ja-JP" sz="1814" u="sng">
                <a:latin charset="-128" panose="020B0609070205080204" pitchFamily="49" typeface="ＭＳ ゴシック"/>
                <a:ea charset="-128" panose="020B0609070205080204" pitchFamily="49" typeface="ＭＳ ゴシック"/>
              </a:rPr>
              <a:t>出欠の状況を推薦要件や合否判定の材料の一つとして活用する際、</a:t>
            </a:r>
            <a:r>
              <a:rPr altLang="en-US" dirty="0" lang="ja-JP" sz="1814">
                <a:latin charset="-128" panose="020B0609070205080204" pitchFamily="49" typeface="ＭＳ ゴシック"/>
                <a:ea charset="-128" panose="020B0609070205080204" pitchFamily="49" typeface="ＭＳ ゴシック"/>
              </a:rPr>
              <a:t>あらかじめ事情を把握している場合には、</a:t>
            </a:r>
            <a:r>
              <a:rPr altLang="en-US" dirty="0" lang="ja-JP" sz="1814" u="sng">
                <a:latin charset="-128" panose="020B0609070205080204" pitchFamily="49" typeface="ＭＳ ゴシック"/>
                <a:ea charset="-128" panose="020B0609070205080204" pitchFamily="49" typeface="ＭＳ ゴシック"/>
              </a:rPr>
              <a:t>判定等にあたって考慮すること</a:t>
            </a:r>
            <a:endParaRPr altLang="ja-JP" dirty="0" lang="en-US" sz="1814">
              <a:latin charset="-128" panose="020B0609070205080204" pitchFamily="49" typeface="ＭＳ ゴシック"/>
              <a:ea charset="-128" panose="020B0609070205080204" pitchFamily="49" typeface="ＭＳ ゴシック"/>
            </a:endParaRPr>
          </a:p>
          <a:p>
            <a:pPr indent="-311079" marL="489888">
              <a:buFont charset="0" panose="020B0604020202020204" pitchFamily="34" typeface="Arial"/>
              <a:buChar char="•"/>
            </a:pPr>
            <a:r>
              <a:rPr altLang="en-US" dirty="0" lang="ja-JP" sz="1814" u="sng">
                <a:latin charset="-128" panose="020B0609070205080204" pitchFamily="49" typeface="ＭＳ ゴシック"/>
                <a:ea charset="-128" panose="020B0609070205080204" pitchFamily="49" typeface="ＭＳ ゴシック"/>
              </a:rPr>
              <a:t>把握していない場合にも、欠席日数が影響を及ぼす場合には、必要に応じて欠席の理由について面接等において志願者本人に確認</a:t>
            </a:r>
            <a:r>
              <a:rPr altLang="en-US" dirty="0" lang="ja-JP" sz="1814">
                <a:latin charset="-128" panose="020B0609070205080204" pitchFamily="49" typeface="ＭＳ ゴシック"/>
                <a:ea charset="-128" panose="020B0609070205080204" pitchFamily="49" typeface="ＭＳ ゴシック"/>
              </a:rPr>
              <a:t>すること</a:t>
            </a:r>
            <a:endParaRPr altLang="ja-JP" dirty="0" lang="en-US" sz="1814">
              <a:latin charset="-128" panose="020B0609070205080204" pitchFamily="49" typeface="ＭＳ ゴシック"/>
              <a:ea charset="-128" panose="020B0609070205080204" pitchFamily="49" typeface="ＭＳ ゴシック"/>
            </a:endParaRPr>
          </a:p>
        </p:txBody>
      </p:sp>
      <p:sp>
        <p:nvSpPr>
          <p:cNvPr id="7" name="テキスト ボックス 6">
            <a:extLst>
              <a:ext uri="{FF2B5EF4-FFF2-40B4-BE49-F238E27FC236}">
                <a16:creationId xmlns:a16="http://schemas.microsoft.com/office/drawing/2014/main" id="{33216FDC-84CF-2AE3-D961-A00A43F0135B}"/>
              </a:ext>
            </a:extLst>
          </p:cNvPr>
          <p:cNvSpPr txBox="1"/>
          <p:nvPr/>
        </p:nvSpPr>
        <p:spPr>
          <a:xfrm>
            <a:off x="767019" y="6060010"/>
            <a:ext cx="8924978" cy="595163"/>
          </a:xfrm>
          <a:prstGeom prst="rect">
            <a:avLst/>
          </a:prstGeom>
          <a:noFill/>
        </p:spPr>
        <p:txBody>
          <a:bodyPr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r>
              <a:rPr altLang="ja-JP" dirty="0" lang="en-US" sz="1089">
                <a:latin charset="-128" panose="02020500000000000000" pitchFamily="18" typeface="BIZ UDP明朝 Medium"/>
                <a:ea charset="-128" panose="02020500000000000000" pitchFamily="18" typeface="BIZ UDP明朝 Medium"/>
              </a:rPr>
              <a:t>※</a:t>
            </a:r>
            <a:r>
              <a:rPr altLang="en-US" dirty="0" lang="ja-JP" sz="1089">
                <a:latin charset="-128" panose="02020500000000000000" pitchFamily="18" typeface="BIZ UDP明朝 Medium"/>
                <a:ea charset="-128" panose="02020500000000000000" pitchFamily="18" typeface="BIZ UDP明朝 Medium"/>
              </a:rPr>
              <a:t>なお、大学等においては、</a:t>
            </a:r>
            <a:r>
              <a:rPr altLang="en-US" dirty="0" lang="ja-JP" sz="1089" u="sng">
                <a:latin charset="-128" panose="02020500000000000000" pitchFamily="18" typeface="BIZ UDP明朝 Medium"/>
                <a:ea charset="-128" panose="02020500000000000000" pitchFamily="18" typeface="BIZ UDP明朝 Medium"/>
              </a:rPr>
              <a:t>出欠の状況を推薦要件や合否判定の材料の一つとして活用する際</a:t>
            </a:r>
            <a:r>
              <a:rPr altLang="en-US" dirty="0" lang="ja-JP" sz="1089">
                <a:latin charset="-128" panose="02020500000000000000" pitchFamily="18" typeface="BIZ UDP明朝 Medium"/>
                <a:ea charset="-128" panose="02020500000000000000" pitchFamily="18" typeface="BIZ UDP明朝 Medium"/>
              </a:rPr>
              <a:t>、</a:t>
            </a:r>
            <a:r>
              <a:rPr altLang="en-US" dirty="0" lang="ja-JP" sz="1089" u="sng">
                <a:latin charset="-128" panose="02020500000000000000" pitchFamily="18" typeface="BIZ UDP明朝 Medium"/>
                <a:ea charset="-128" panose="02020500000000000000" pitchFamily="18" typeface="BIZ UDP明朝 Medium"/>
              </a:rPr>
              <a:t>欠席の状況がその判定等に影響を及ぼす場合に、</a:t>
            </a:r>
            <a:endParaRPr altLang="ja-JP" dirty="0" lang="en-US" sz="1089" u="sng">
              <a:latin charset="-128" panose="02020500000000000000" pitchFamily="18" typeface="BIZ UDP明朝 Medium"/>
              <a:ea charset="-128" panose="02020500000000000000" pitchFamily="18" typeface="BIZ UDP明朝 Medium"/>
            </a:endParaRPr>
          </a:p>
          <a:p>
            <a:r>
              <a:rPr altLang="en-US" dirty="0" lang="ja-JP" sz="1089" u="sng">
                <a:latin charset="-128" panose="02020500000000000000" pitchFamily="18" typeface="BIZ UDP明朝 Medium"/>
                <a:ea charset="-128" panose="02020500000000000000" pitchFamily="18" typeface="BIZ UDP明朝 Medium"/>
              </a:rPr>
              <a:t>必要に応じて</a:t>
            </a:r>
            <a:r>
              <a:rPr altLang="en-US" dirty="0" lang="ja-JP" sz="1089">
                <a:latin charset="-128" panose="02020500000000000000" pitchFamily="18" typeface="BIZ UDP明朝 Medium"/>
                <a:ea charset="-128" panose="02020500000000000000" pitchFamily="18" typeface="BIZ UDP明朝 Medium"/>
              </a:rPr>
              <a:t>欠席の理由を把握するなどの対応を求めるものです。</a:t>
            </a:r>
            <a:endParaRPr altLang="ja-JP" dirty="0" lang="en-US" sz="1089" u="sng">
              <a:latin charset="-128" panose="02020500000000000000" pitchFamily="18" typeface="BIZ UDP明朝 Medium"/>
              <a:ea charset="-128" panose="02020500000000000000" pitchFamily="18" typeface="BIZ UDP明朝 Medium"/>
            </a:endParaRPr>
          </a:p>
          <a:p>
            <a:r>
              <a:rPr altLang="en-US" dirty="0" lang="ja-JP" sz="1089">
                <a:latin charset="-128" panose="02020500000000000000" pitchFamily="18" typeface="BIZ UDP明朝 Medium"/>
                <a:ea charset="-128" panose="02020500000000000000" pitchFamily="18" typeface="BIZ UDP明朝 Medium"/>
              </a:rPr>
              <a:t>また、</a:t>
            </a:r>
            <a:r>
              <a:rPr altLang="en-US" dirty="0" lang="ja-JP" sz="1089" u="sng">
                <a:latin charset="-128" panose="02020500000000000000" pitchFamily="18" typeface="BIZ UDP明朝 Medium"/>
                <a:ea charset="-128" panose="02020500000000000000" pitchFamily="18" typeface="BIZ UDP明朝 Medium"/>
              </a:rPr>
              <a:t>各大学の調査書の活用状況等の実情に応じた対応を求めるものです。</a:t>
            </a:r>
            <a:endParaRPr altLang="en-US" dirty="0" lang="ja-JP" sz="1089">
              <a:latin charset="-128" panose="02020500000000000000" pitchFamily="18" typeface="BIZ UDP明朝 Medium"/>
              <a:ea charset="-128" panose="02020500000000000000" pitchFamily="18" typeface="BIZ UDP明朝 Medium"/>
            </a:endParaRPr>
          </a:p>
        </p:txBody>
      </p:sp>
      <p:sp>
        <p:nvSpPr>
          <p:cNvPr id="3" name="テキスト ボックス 2">
            <a:extLst>
              <a:ext uri="{FF2B5EF4-FFF2-40B4-BE49-F238E27FC236}">
                <a16:creationId xmlns:a16="http://schemas.microsoft.com/office/drawing/2014/main" id="{BDD0C18B-AC5F-713D-92EE-2C3FE32CA132}"/>
              </a:ext>
            </a:extLst>
          </p:cNvPr>
          <p:cNvSpPr txBox="1"/>
          <p:nvPr/>
        </p:nvSpPr>
        <p:spPr>
          <a:xfrm>
            <a:off x="103291" y="501174"/>
            <a:ext cx="9699419" cy="427361"/>
          </a:xfrm>
          <a:prstGeom prst="rect">
            <a:avLst/>
          </a:prstGeom>
          <a:solidFill>
            <a:srgbClr val="133176"/>
          </a:solidFill>
        </p:spPr>
        <p:txBody>
          <a:bodyPr rtlCol="0"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pPr algn="ctr"/>
            <a:r>
              <a:rPr altLang="en-US" dirty="0" kumimoji="1" lang="ja-JP" sz="2177">
                <a:solidFill>
                  <a:schemeClr val="bg1"/>
                </a:solidFill>
                <a:latin charset="-128" panose="020B0604030504040204" pitchFamily="50" typeface="メイリオ"/>
                <a:ea charset="-128" panose="020B0604030504040204" pitchFamily="50" typeface="メイリオ"/>
              </a:rPr>
              <a:t>「令和７年度大学入学者選抜実施要項」よくある質問</a:t>
            </a:r>
            <a:r>
              <a:rPr altLang="en-US" dirty="0" lang="ja-JP" sz="2177">
                <a:solidFill>
                  <a:schemeClr val="bg1"/>
                </a:solidFill>
                <a:latin charset="-128" panose="020B0604030504040204" pitchFamily="50" typeface="メイリオ"/>
                <a:ea charset="-128" panose="020B0604030504040204" pitchFamily="50" typeface="メイリオ"/>
              </a:rPr>
              <a:t>②</a:t>
            </a:r>
            <a:endParaRPr altLang="en-US" dirty="0" kumimoji="1" lang="ja-JP" sz="2177">
              <a:solidFill>
                <a:schemeClr val="bg1"/>
              </a:solidFill>
              <a:latin charset="-128" panose="020B0604030504040204" pitchFamily="50" typeface="メイリオ"/>
              <a:ea charset="-128" panose="020B0604030504040204" pitchFamily="50" typeface="メイリオ"/>
            </a:endParaRPr>
          </a:p>
        </p:txBody>
      </p:sp>
      <p:sp>
        <p:nvSpPr>
          <p:cNvPr id="2" name="スライド番号プレースホルダー 5">
            <a:extLst>
              <a:ext uri="{FF2B5EF4-FFF2-40B4-BE49-F238E27FC236}">
                <a16:creationId xmlns:a16="http://schemas.microsoft.com/office/drawing/2014/main" id="{72ECAF86-FF66-A575-1ED8-9D7EB098907A}"/>
              </a:ext>
            </a:extLst>
          </p:cNvPr>
          <p:cNvSpPr txBox="1">
            <a:spLocks/>
          </p:cNvSpPr>
          <p:nvPr/>
        </p:nvSpPr>
        <p:spPr>
          <a:xfrm>
            <a:off x="9349062" y="6444765"/>
            <a:ext cx="471622" cy="365125"/>
          </a:xfrm>
          <a:prstGeom prst="rect">
            <a:avLst/>
          </a:prstGeom>
        </p:spPr>
        <p:txBody>
          <a:bodyPr/>
          <a:ls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a:pPr/>
              <a:t>22</a:t>
            </a:fld>
            <a:endParaRPr altLang="en-US" dirty="0" kumimoji="1" lang="ja-JP"/>
          </a:p>
        </p:txBody>
      </p:sp>
    </p:spTree>
    <p:extLst>
      <p:ext uri="{BB962C8B-B14F-4D97-AF65-F5344CB8AC3E}">
        <p14:creationId xmlns:p14="http://schemas.microsoft.com/office/powerpoint/2010/main" val="3249937218"/>
      </p:ext>
    </p:extLst>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0AE9BF1-78A6-C333-1444-02ADA112F0CC}"/>
              </a:ext>
            </a:extLst>
          </p:cNvPr>
          <p:cNvSpPr txBox="1"/>
          <p:nvPr/>
        </p:nvSpPr>
        <p:spPr>
          <a:xfrm>
            <a:off x="103291" y="302433"/>
            <a:ext cx="9699419" cy="427361"/>
          </a:xfrm>
          <a:prstGeom prst="rect">
            <a:avLst/>
          </a:prstGeom>
          <a:solidFill>
            <a:srgbClr val="133176"/>
          </a:solidFill>
        </p:spPr>
        <p:txBody>
          <a:bodyPr rtlCol="0"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pPr algn="ctr"/>
            <a:r>
              <a:rPr altLang="en-US" dirty="0" kumimoji="1" lang="ja-JP" sz="2177">
                <a:solidFill>
                  <a:schemeClr val="bg1"/>
                </a:solidFill>
                <a:latin charset="-128" panose="020B0604030504040204" pitchFamily="50" typeface="メイリオ"/>
                <a:ea charset="-128" panose="020B0604030504040204" pitchFamily="50" typeface="メイリオ"/>
              </a:rPr>
              <a:t>「令和７年度大学入学者選抜実施要項」よくある質問③</a:t>
            </a:r>
          </a:p>
        </p:txBody>
      </p:sp>
      <p:sp>
        <p:nvSpPr>
          <p:cNvPr id="4" name="テキスト ボックス 3">
            <a:extLst>
              <a:ext uri="{FF2B5EF4-FFF2-40B4-BE49-F238E27FC236}">
                <a16:creationId xmlns:a16="http://schemas.microsoft.com/office/drawing/2014/main" id="{D0499FAD-6645-04A7-21A7-DA79893A69A8}"/>
              </a:ext>
            </a:extLst>
          </p:cNvPr>
          <p:cNvSpPr txBox="1"/>
          <p:nvPr/>
        </p:nvSpPr>
        <p:spPr>
          <a:xfrm>
            <a:off x="455407" y="767577"/>
            <a:ext cx="8995184" cy="1759018"/>
          </a:xfrm>
          <a:prstGeom prst="rect">
            <a:avLst/>
          </a:prstGeom>
          <a:noFill/>
          <a:ln>
            <a:solidFill>
              <a:srgbClr val="133176"/>
            </a:solidFill>
          </a:ln>
        </p:spPr>
        <p:txBody>
          <a:bodyPr rtlCol="0"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r>
              <a:rPr altLang="en-US" dirty="0" kumimoji="1" lang="ja-JP" sz="2177">
                <a:latin charset="-128" panose="020B0609070205080204" pitchFamily="49" typeface="ＭＳ ゴシック"/>
                <a:ea charset="-128" panose="020B0609070205080204" pitchFamily="49" typeface="ＭＳ ゴシック"/>
              </a:rPr>
              <a:t>Ｑ）</a:t>
            </a:r>
            <a:r>
              <a:rPr altLang="en-US" dirty="0" kumimoji="1" lang="ja-JP" spc="-91" sz="2177">
                <a:latin charset="-128" panose="020B0609070205080204" pitchFamily="49" typeface="ＭＳ ゴシック"/>
                <a:ea charset="-128" panose="020B0609070205080204" pitchFamily="49" typeface="ＭＳ ゴシック"/>
              </a:rPr>
              <a:t>各都道府県教育委員会等が構築した校務支援システム等において、</a:t>
            </a:r>
            <a:r>
              <a:rPr altLang="en-US" dirty="0" kumimoji="1" lang="ja-JP" sz="2177">
                <a:latin charset="-128" panose="020B0609070205080204" pitchFamily="49" typeface="ＭＳ ゴシック"/>
                <a:ea charset="-128" panose="020B0609070205080204" pitchFamily="49" typeface="ＭＳ ゴシック"/>
              </a:rPr>
              <a:t>調査書の各欄に文字数制限があり、必要な情報が記載出来ない場合、どう対応すればよいか。</a:t>
            </a:r>
            <a:endParaRPr altLang="ja-JP" dirty="0" kumimoji="1" lang="en-US" sz="2177">
              <a:latin charset="-128" panose="020B0609070205080204" pitchFamily="49" typeface="ＭＳ ゴシック"/>
              <a:ea charset="-128" panose="020B0609070205080204" pitchFamily="49" typeface="ＭＳ ゴシック"/>
            </a:endParaRPr>
          </a:p>
          <a:p>
            <a:r>
              <a:rPr altLang="en-US" dirty="0" kumimoji="1" lang="ja-JP" sz="2177">
                <a:latin charset="-128" panose="020B0609070205080204" pitchFamily="49" typeface="ＭＳ ゴシック"/>
                <a:ea charset="-128" panose="020B0609070205080204" pitchFamily="49" typeface="ＭＳ ゴシック"/>
              </a:rPr>
              <a:t>また、令和７年度からの取扱いで表裏の両面１枚となったが、１枚を超える場合どのようにすればよいか。</a:t>
            </a:r>
          </a:p>
        </p:txBody>
      </p:sp>
      <p:sp>
        <p:nvSpPr>
          <p:cNvPr id="6" name="テキスト ボックス 5">
            <a:extLst>
              <a:ext uri="{FF2B5EF4-FFF2-40B4-BE49-F238E27FC236}">
                <a16:creationId xmlns:a16="http://schemas.microsoft.com/office/drawing/2014/main" id="{09402012-9217-0E80-6275-BA0B9DD27A98}"/>
              </a:ext>
            </a:extLst>
          </p:cNvPr>
          <p:cNvSpPr txBox="1"/>
          <p:nvPr/>
        </p:nvSpPr>
        <p:spPr>
          <a:xfrm>
            <a:off x="455407" y="2699414"/>
            <a:ext cx="8993025" cy="3490116"/>
          </a:xfrm>
          <a:prstGeom prst="rect">
            <a:avLst/>
          </a:prstGeom>
          <a:noFill/>
        </p:spPr>
        <p:txBody>
          <a:bodyPr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r>
              <a:rPr altLang="en-US" dirty="0" lang="ja-JP" sz="1814">
                <a:latin charset="-128" panose="020B0609070205080204" pitchFamily="49" typeface="ＭＳ ゴシック"/>
                <a:ea charset="-128" panose="020B0609070205080204" pitchFamily="49" typeface="ＭＳ ゴシック"/>
              </a:rPr>
              <a:t>Ａ）調査書の各欄の記載分量については、「調査書記入上の注意事項等について」の１のとおり、</a:t>
            </a:r>
            <a:r>
              <a:rPr altLang="en-US" dirty="0" lang="ja-JP" sz="1814" u="sng">
                <a:latin charset="-128" panose="020B0609070205080204" pitchFamily="49" typeface="ＭＳ ゴシック"/>
                <a:ea charset="-128" panose="020B0609070205080204" pitchFamily="49" typeface="ＭＳ ゴシック"/>
              </a:rPr>
              <a:t>枠の大きさや文字の大きさは任意としており、特に制限は設けていません</a:t>
            </a:r>
            <a:r>
              <a:rPr altLang="en-US" dirty="0" lang="ja-JP" sz="1814">
                <a:latin charset="-128" panose="020B0609070205080204" pitchFamily="49" typeface="ＭＳ ゴシック"/>
                <a:ea charset="-128" panose="020B0609070205080204" pitchFamily="49" typeface="ＭＳ ゴシック"/>
              </a:rPr>
              <a:t>。</a:t>
            </a:r>
            <a:endParaRPr altLang="ja-JP" dirty="0" lang="en-US" sz="1814">
              <a:latin charset="-128" panose="020B0609070205080204" pitchFamily="49" typeface="ＭＳ ゴシック"/>
              <a:ea charset="-128" panose="020B0609070205080204" pitchFamily="49" typeface="ＭＳ ゴシック"/>
            </a:endParaRPr>
          </a:p>
          <a:p>
            <a:endParaRPr altLang="en-US" dirty="0" lang="ja-JP" sz="816">
              <a:latin charset="-128" panose="020B0609070205080204" pitchFamily="49" typeface="ＭＳ ゴシック"/>
              <a:ea charset="-128" panose="020B0609070205080204" pitchFamily="49" typeface="ＭＳ ゴシック"/>
            </a:endParaRPr>
          </a:p>
          <a:p>
            <a:r>
              <a:rPr altLang="en-US" dirty="0" lang="ja-JP" sz="1814">
                <a:latin charset="-128" panose="020B0609070205080204" pitchFamily="49" typeface="ＭＳ ゴシック"/>
                <a:ea charset="-128" panose="020B0609070205080204" pitchFamily="49" typeface="ＭＳ ゴシック"/>
              </a:rPr>
              <a:t>　また、</a:t>
            </a:r>
            <a:r>
              <a:rPr altLang="en-US" dirty="0" lang="ja-JP" sz="1814" u="sng">
                <a:latin charset="-128" panose="020B0609070205080204" pitchFamily="49" typeface="ＭＳ ゴシック"/>
                <a:ea charset="-128" panose="020B0609070205080204" pitchFamily="49" typeface="ＭＳ ゴシック"/>
              </a:rPr>
              <a:t>学校の働き方改革を受けた教員の負担軽減の観点も踏まえ、新しい指導要録の参考様式に合わせ</a:t>
            </a:r>
            <a:r>
              <a:rPr altLang="en-US" dirty="0" lang="ja-JP" sz="1814">
                <a:latin charset="-128" panose="020B0609070205080204" pitchFamily="49" typeface="ＭＳ ゴシック"/>
                <a:ea charset="-128" panose="020B0609070205080204" pitchFamily="49" typeface="ＭＳ ゴシック"/>
              </a:rPr>
              <a:t>、令和７年度要項から「</a:t>
            </a:r>
            <a:r>
              <a:rPr altLang="en-US" dirty="0" kumimoji="1" lang="ja-JP" sz="1814">
                <a:latin charset="-128" panose="020B0609070205080204" pitchFamily="49" typeface="ＭＳ ゴシック"/>
                <a:ea charset="-128" panose="020B0609070205080204" pitchFamily="49" typeface="ＭＳ ゴシック"/>
              </a:rPr>
              <a:t>表裏</a:t>
            </a:r>
            <a:r>
              <a:rPr altLang="en-US" dirty="0" lang="ja-JP" sz="1814">
                <a:latin charset="-128" panose="020B0609070205080204" pitchFamily="49" typeface="ＭＳ ゴシック"/>
                <a:ea charset="-128" panose="020B0609070205080204" pitchFamily="49" typeface="ＭＳ ゴシック"/>
              </a:rPr>
              <a:t>の両面１枚」にて作成することとなっています。</a:t>
            </a:r>
            <a:endParaRPr altLang="ja-JP" dirty="0" lang="en-US" sz="1814">
              <a:latin charset="-128" panose="020B0609070205080204" pitchFamily="49" typeface="ＭＳ ゴシック"/>
              <a:ea charset="-128" panose="020B0609070205080204" pitchFamily="49" typeface="ＭＳ ゴシック"/>
            </a:endParaRPr>
          </a:p>
          <a:p>
            <a:r>
              <a:rPr altLang="en-US" dirty="0" lang="ja-JP" sz="1814">
                <a:latin charset="-128" panose="020B0609070205080204" pitchFamily="49" typeface="ＭＳ ゴシック"/>
                <a:ea charset="-128" panose="020B0609070205080204" pitchFamily="49" typeface="ＭＳ ゴシック"/>
              </a:rPr>
              <a:t>　その</a:t>
            </a:r>
            <a:r>
              <a:rPr altLang="en-US" dirty="0" lang="ja-JP" sz="1814" u="sng">
                <a:latin charset="-128" panose="020B0609070205080204" pitchFamily="49" typeface="ＭＳ ゴシック"/>
                <a:ea charset="-128" panose="020B0609070205080204" pitchFamily="49" typeface="ＭＳ ゴシック"/>
              </a:rPr>
              <a:t>趣旨に鑑み、調査書は両面１枚にて作成</a:t>
            </a:r>
            <a:r>
              <a:rPr altLang="en-US" dirty="0" lang="ja-JP" sz="1814">
                <a:latin charset="-128" panose="020B0609070205080204" pitchFamily="49" typeface="ＭＳ ゴシック"/>
                <a:ea charset="-128" panose="020B0609070205080204" pitchFamily="49" typeface="ＭＳ ゴシック"/>
              </a:rPr>
              <a:t>いただくようお願いいたします。やむを得ない事情により両面１枚のほか別紙を添付する必要がある場合には、提出先の大学に取扱いを確認いただくようお願いいたします。</a:t>
            </a:r>
            <a:endParaRPr altLang="ja-JP" dirty="0" lang="en-US" sz="1814">
              <a:latin charset="-128" panose="020B0609070205080204" pitchFamily="49" typeface="ＭＳ ゴシック"/>
              <a:ea charset="-128" panose="020B0609070205080204" pitchFamily="49" typeface="ＭＳ ゴシック"/>
            </a:endParaRPr>
          </a:p>
          <a:p>
            <a:endParaRPr altLang="ja-JP" dirty="0" lang="en-US" sz="544">
              <a:latin charset="-128" panose="020B0609070205080204" pitchFamily="49" typeface="ＭＳ ゴシック"/>
              <a:ea charset="-128" panose="020B0609070205080204" pitchFamily="49" typeface="ＭＳ ゴシック"/>
            </a:endParaRPr>
          </a:p>
          <a:p>
            <a:r>
              <a:rPr altLang="en-US" dirty="0" lang="ja-JP" sz="1814">
                <a:latin charset="-128" panose="020B0609070205080204" pitchFamily="49" typeface="ＭＳ ゴシック"/>
                <a:ea charset="-128" panose="020B0609070205080204" pitchFamily="49" typeface="ＭＳ ゴシック"/>
              </a:rPr>
              <a:t>　</a:t>
            </a:r>
            <a:r>
              <a:rPr altLang="en-US" dirty="0" lang="ja-JP" spc="-9" sz="1814">
                <a:latin charset="-128" panose="020B0609070205080204" pitchFamily="49" typeface="ＭＳ ゴシック"/>
                <a:ea charset="-128" panose="020B0609070205080204" pitchFamily="49" typeface="ＭＳ ゴシック"/>
              </a:rPr>
              <a:t>大学等においては、別紙が添付されたものを</a:t>
            </a:r>
            <a:r>
              <a:rPr altLang="en-US" dirty="0" lang="ja-JP" spc="-9" sz="1814"/>
              <a:t>受け取った場合、</a:t>
            </a:r>
            <a:r>
              <a:rPr altLang="en-US" dirty="0" lang="ja-JP" sz="1814"/>
              <a:t>添付していない者との間で公平な判定となるよう留意願います。</a:t>
            </a:r>
            <a:endParaRPr altLang="en-US" dirty="0" lang="ja-JP" sz="1814">
              <a:latin charset="-128" panose="020B0609070205080204" pitchFamily="49" typeface="ＭＳ ゴシック"/>
              <a:ea charset="-128" panose="020B0609070205080204" pitchFamily="49" typeface="ＭＳ ゴシック"/>
            </a:endParaRPr>
          </a:p>
        </p:txBody>
      </p:sp>
      <p:sp>
        <p:nvSpPr>
          <p:cNvPr id="3" name="スライド番号プレースホルダー 5">
            <a:extLst>
              <a:ext uri="{FF2B5EF4-FFF2-40B4-BE49-F238E27FC236}">
                <a16:creationId xmlns:a16="http://schemas.microsoft.com/office/drawing/2014/main" id="{17F9AE0E-8AD1-C8E2-BC5E-912633351524}"/>
              </a:ext>
            </a:extLst>
          </p:cNvPr>
          <p:cNvSpPr txBox="1">
            <a:spLocks/>
          </p:cNvSpPr>
          <p:nvPr/>
        </p:nvSpPr>
        <p:spPr>
          <a:xfrm>
            <a:off x="9349062" y="6444765"/>
            <a:ext cx="471622" cy="365125"/>
          </a:xfrm>
          <a:prstGeom prst="rect">
            <a:avLst/>
          </a:prstGeom>
        </p:spPr>
        <p:txBody>
          <a:bodyPr/>
          <a:ls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a:pPr/>
              <a:t>23</a:t>
            </a:fld>
            <a:endParaRPr altLang="en-US" dirty="0" kumimoji="1" lang="ja-JP"/>
          </a:p>
        </p:txBody>
      </p:sp>
    </p:spTree>
    <p:extLst>
      <p:ext uri="{BB962C8B-B14F-4D97-AF65-F5344CB8AC3E}">
        <p14:creationId xmlns:p14="http://schemas.microsoft.com/office/powerpoint/2010/main" val="171064720"/>
      </p:ext>
    </p:extLst>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91B2DF9-B2DC-BC74-5ED2-AF85DFF4C5A3}"/>
              </a:ext>
            </a:extLst>
          </p:cNvPr>
          <p:cNvSpPr txBox="1"/>
          <p:nvPr/>
        </p:nvSpPr>
        <p:spPr>
          <a:xfrm>
            <a:off x="103291" y="501174"/>
            <a:ext cx="9699419" cy="427361"/>
          </a:xfrm>
          <a:prstGeom prst="rect">
            <a:avLst/>
          </a:prstGeom>
          <a:solidFill>
            <a:srgbClr val="133176"/>
          </a:solidFill>
        </p:spPr>
        <p:txBody>
          <a:bodyPr rtlCol="0"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pPr algn="ctr"/>
            <a:r>
              <a:rPr altLang="en-US" dirty="0" kumimoji="1" lang="ja-JP" sz="2177">
                <a:solidFill>
                  <a:schemeClr val="bg1"/>
                </a:solidFill>
                <a:latin charset="-128" panose="020B0604030504040204" pitchFamily="50" typeface="メイリオ"/>
                <a:ea charset="-128" panose="020B0604030504040204" pitchFamily="50" typeface="メイリオ"/>
              </a:rPr>
              <a:t>「令和７年度大学入学者選抜実施要項」よくある質問④</a:t>
            </a:r>
          </a:p>
        </p:txBody>
      </p:sp>
      <p:sp>
        <p:nvSpPr>
          <p:cNvPr id="3" name="テキスト ボックス 2">
            <a:extLst>
              <a:ext uri="{FF2B5EF4-FFF2-40B4-BE49-F238E27FC236}">
                <a16:creationId xmlns:a16="http://schemas.microsoft.com/office/drawing/2014/main" id="{BD97DBE7-2D4B-94C4-C1C1-D39CEFB4FE99}"/>
              </a:ext>
            </a:extLst>
          </p:cNvPr>
          <p:cNvSpPr txBox="1"/>
          <p:nvPr/>
        </p:nvSpPr>
        <p:spPr>
          <a:xfrm>
            <a:off x="362518" y="1009199"/>
            <a:ext cx="8951981" cy="762388"/>
          </a:xfrm>
          <a:prstGeom prst="rect">
            <a:avLst/>
          </a:prstGeom>
          <a:noFill/>
          <a:ln>
            <a:solidFill>
              <a:srgbClr val="133176"/>
            </a:solidFill>
          </a:ln>
        </p:spPr>
        <p:txBody>
          <a:bodyPr rtlCol="0"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r>
              <a:rPr altLang="en-US" dirty="0" kumimoji="1" lang="ja-JP" sz="2177">
                <a:latin charset="-128" panose="020B0609070205080204" pitchFamily="49" typeface="ＭＳ ゴシック"/>
                <a:ea charset="-128" panose="020B0609070205080204" pitchFamily="49" typeface="ＭＳ ゴシック"/>
              </a:rPr>
              <a:t>Ｑ）過年度卒業生は過去の様式で構わないか。また、枚数は任意で良いか。</a:t>
            </a:r>
          </a:p>
        </p:txBody>
      </p:sp>
      <p:sp>
        <p:nvSpPr>
          <p:cNvPr id="6" name="テキスト ボックス 5">
            <a:extLst>
              <a:ext uri="{FF2B5EF4-FFF2-40B4-BE49-F238E27FC236}">
                <a16:creationId xmlns:a16="http://schemas.microsoft.com/office/drawing/2014/main" id="{D70E7CCE-7A75-F9B9-DDBE-48C57E9E7B14}"/>
              </a:ext>
            </a:extLst>
          </p:cNvPr>
          <p:cNvSpPr txBox="1"/>
          <p:nvPr/>
        </p:nvSpPr>
        <p:spPr>
          <a:xfrm>
            <a:off x="412205" y="1800911"/>
            <a:ext cx="8902293" cy="1088917"/>
          </a:xfrm>
          <a:prstGeom prst="rect">
            <a:avLst/>
          </a:prstGeom>
          <a:noFill/>
        </p:spPr>
        <p:txBody>
          <a:bodyPr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r>
              <a:rPr altLang="ja-JP" dirty="0" lang="en-US" sz="2177"/>
              <a:t>A</a:t>
            </a:r>
            <a:r>
              <a:rPr altLang="en-US" dirty="0" kumimoji="1" lang="ja-JP" sz="2177">
                <a:latin charset="-128" panose="020B0609070205080204" pitchFamily="49" typeface="ＭＳ ゴシック"/>
                <a:ea charset="-128" panose="020B0609070205080204" pitchFamily="49" typeface="ＭＳ ゴシック"/>
              </a:rPr>
              <a:t> ）</a:t>
            </a:r>
            <a:r>
              <a:rPr altLang="en-US" dirty="0" lang="ja-JP" sz="2177" u="sng"/>
              <a:t>過年度</a:t>
            </a:r>
            <a:r>
              <a:rPr altLang="en-US" dirty="0" lang="ja-JP" sz="2177" u="sng">
                <a:latin charset="-128" panose="020B0609070205080204" pitchFamily="49" typeface="ＭＳ ゴシック"/>
                <a:ea charset="-128" panose="020B0609070205080204" pitchFamily="49" typeface="ＭＳ ゴシック"/>
              </a:rPr>
              <a:t>卒業生</a:t>
            </a:r>
            <a:r>
              <a:rPr altLang="en-US" dirty="0" lang="ja-JP" sz="2177" u="sng"/>
              <a:t>に関しては、従前の様式の使用及び任意枚数での提出が可能</a:t>
            </a:r>
            <a:r>
              <a:rPr altLang="en-US" dirty="0" lang="ja-JP" sz="2177"/>
              <a:t>です。原級留置者、４年制の定時制及び通信制の課程においても同様です。</a:t>
            </a:r>
            <a:endParaRPr altLang="ja-JP" dirty="0" lang="en-US" sz="2177"/>
          </a:p>
        </p:txBody>
      </p:sp>
      <p:sp>
        <p:nvSpPr>
          <p:cNvPr id="7" name="テキスト ボックス 6">
            <a:extLst>
              <a:ext uri="{FF2B5EF4-FFF2-40B4-BE49-F238E27FC236}">
                <a16:creationId xmlns:a16="http://schemas.microsoft.com/office/drawing/2014/main" id="{24274D0F-F65E-1396-121A-A8D90C8C5CCD}"/>
              </a:ext>
            </a:extLst>
          </p:cNvPr>
          <p:cNvSpPr txBox="1"/>
          <p:nvPr/>
        </p:nvSpPr>
        <p:spPr>
          <a:xfrm>
            <a:off x="362518" y="3073432"/>
            <a:ext cx="8951981" cy="1088917"/>
          </a:xfrm>
          <a:prstGeom prst="rect">
            <a:avLst/>
          </a:prstGeom>
          <a:noFill/>
          <a:ln>
            <a:solidFill>
              <a:srgbClr val="133176"/>
            </a:solidFill>
          </a:ln>
        </p:spPr>
        <p:txBody>
          <a:bodyPr rtlCol="0"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r>
              <a:rPr altLang="en-US" dirty="0" kumimoji="1" lang="ja-JP" sz="2177">
                <a:latin charset="-128" panose="020B0609070205080204" pitchFamily="49" typeface="ＭＳ ゴシック"/>
                <a:ea charset="-128" panose="020B0609070205080204" pitchFamily="49" typeface="ＭＳ ゴシック"/>
              </a:rPr>
              <a:t>Ｑ）令和７年度要項から「学習成績概評」欄の「Ⓐ」廃止されたが、Ⓐが付された調査書を受け取った場合、大学側はどのように対応すれば良いか。</a:t>
            </a:r>
          </a:p>
        </p:txBody>
      </p:sp>
      <p:sp>
        <p:nvSpPr>
          <p:cNvPr id="9" name="テキスト ボックス 8">
            <a:extLst>
              <a:ext uri="{FF2B5EF4-FFF2-40B4-BE49-F238E27FC236}">
                <a16:creationId xmlns:a16="http://schemas.microsoft.com/office/drawing/2014/main" id="{91C36DCE-2AEB-B0B3-BEA2-44565DBE8773}"/>
              </a:ext>
            </a:extLst>
          </p:cNvPr>
          <p:cNvSpPr txBox="1"/>
          <p:nvPr/>
        </p:nvSpPr>
        <p:spPr>
          <a:xfrm>
            <a:off x="362518" y="4273225"/>
            <a:ext cx="8951981" cy="2094070"/>
          </a:xfrm>
          <a:prstGeom prst="rect">
            <a:avLst/>
          </a:prstGeom>
          <a:noFill/>
        </p:spPr>
        <p:txBody>
          <a:bodyPr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r>
              <a:rPr altLang="en-US" dirty="0" lang="ja-JP" sz="2177">
                <a:latin charset="-128" panose="020B0609070205080204" pitchFamily="49" typeface="ＭＳ ゴシック"/>
                <a:ea charset="-128" panose="020B0609070205080204" pitchFamily="49" typeface="ＭＳ ゴシック"/>
              </a:rPr>
              <a:t>Ａ</a:t>
            </a:r>
            <a:r>
              <a:rPr altLang="en-US" dirty="0" kumimoji="1" lang="ja-JP" sz="2177">
                <a:latin charset="-128" panose="020B0609070205080204" pitchFamily="49" typeface="ＭＳ ゴシック"/>
                <a:ea charset="-128" panose="020B0609070205080204" pitchFamily="49" typeface="ＭＳ ゴシック"/>
              </a:rPr>
              <a:t>）</a:t>
            </a:r>
            <a:r>
              <a:rPr altLang="en-US" dirty="0" lang="ja-JP" sz="2177"/>
              <a:t>令和７年度要項から「学習成果概評」欄の「Ⓐ」は廃止されました。大学において、卒業見込みの者であるにも関わらず、</a:t>
            </a:r>
            <a:r>
              <a:rPr altLang="en-US" dirty="0" lang="ja-JP" sz="2177" u="sng"/>
              <a:t>「Ⓐ」が付された調査書を受け取った場合、「Ａ」として取り扱うようにしてください</a:t>
            </a:r>
            <a:r>
              <a:rPr altLang="en-US" dirty="0" lang="ja-JP" sz="2177"/>
              <a:t>。</a:t>
            </a:r>
          </a:p>
          <a:p>
            <a:r>
              <a:rPr altLang="en-US" dirty="0" lang="ja-JP" sz="2177"/>
              <a:t>　また、過年度卒業生に関しては、「Ⓐ」が付された調査書が提出されることも想定されます。こうしたものを受け取った場合、卒業見込みの者との間で公平な判定となるよう留意願います。</a:t>
            </a:r>
          </a:p>
        </p:txBody>
      </p:sp>
      <p:sp>
        <p:nvSpPr>
          <p:cNvPr id="4" name="スライド番号プレースホルダー 5">
            <a:extLst>
              <a:ext uri="{FF2B5EF4-FFF2-40B4-BE49-F238E27FC236}">
                <a16:creationId xmlns:a16="http://schemas.microsoft.com/office/drawing/2014/main" id="{CB669A8A-CB07-0BA3-8F06-B9AC4082D3CD}"/>
              </a:ext>
            </a:extLst>
          </p:cNvPr>
          <p:cNvSpPr txBox="1">
            <a:spLocks/>
          </p:cNvSpPr>
          <p:nvPr/>
        </p:nvSpPr>
        <p:spPr>
          <a:xfrm>
            <a:off x="9349062" y="6444765"/>
            <a:ext cx="471622" cy="365125"/>
          </a:xfrm>
          <a:prstGeom prst="rect">
            <a:avLst/>
          </a:prstGeom>
        </p:spPr>
        <p:txBody>
          <a:bodyPr/>
          <a:ls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a:pPr/>
              <a:t>24</a:t>
            </a:fld>
            <a:endParaRPr altLang="en-US" dirty="0" kumimoji="1" lang="ja-JP"/>
          </a:p>
        </p:txBody>
      </p:sp>
    </p:spTree>
    <p:extLst>
      <p:ext uri="{BB962C8B-B14F-4D97-AF65-F5344CB8AC3E}">
        <p14:creationId xmlns:p14="http://schemas.microsoft.com/office/powerpoint/2010/main" val="976292802"/>
      </p:ext>
    </p:extLst>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B6729D5E-91AB-BF82-ACDC-5E3B9BA31DD8}"/>
              </a:ext>
            </a:extLst>
          </p:cNvPr>
          <p:cNvSpPr/>
          <p:nvPr/>
        </p:nvSpPr>
        <p:spPr>
          <a:xfrm>
            <a:off x="756725" y="4371661"/>
            <a:ext cx="8364218" cy="2177006"/>
          </a:xfrm>
          <a:prstGeom prst="rect">
            <a:avLst/>
          </a:prstGeom>
          <a:noFill/>
          <a:ln>
            <a:solidFill>
              <a:schemeClr val="tx1"/>
            </a:solidFill>
            <a:prstDash val="dash"/>
          </a:ln>
        </p:spPr>
        <p:style>
          <a:lnRef idx="0">
            <a:scrgbClr b="0" g="0" r="0"/>
          </a:lnRef>
          <a:fillRef idx="0">
            <a:scrgbClr b="0" g="0" r="0"/>
          </a:fillRef>
          <a:effectRef idx="0">
            <a:scrgbClr b="0" g="0" r="0"/>
          </a:effectRef>
          <a:fontRef idx="minor">
            <a:schemeClr val="lt1"/>
          </a:fontRef>
        </p:style>
        <p:txBody>
          <a:bodyPr anchor="ctr" rtlCol="0"/>
          <a:lstStyle/>
          <a:p>
            <a:pPr algn="ctr" defTabSz="414772"/>
            <a:endParaRPr altLang="en-US" lang="ja-JP" sz="1633">
              <a:solidFill>
                <a:prstClr val="white"/>
              </a:solidFill>
              <a:latin typeface="Calibri"/>
              <a:ea charset="-128" panose="020B0600070205080204" pitchFamily="50" typeface="ＭＳ Ｐゴシック"/>
            </a:endParaRPr>
          </a:p>
        </p:txBody>
      </p:sp>
      <p:sp>
        <p:nvSpPr>
          <p:cNvPr id="5" name="正方形/長方形 4">
            <a:extLst>
              <a:ext uri="{FF2B5EF4-FFF2-40B4-BE49-F238E27FC236}">
                <a16:creationId xmlns:a16="http://schemas.microsoft.com/office/drawing/2014/main" id="{793B06F5-B7CB-ABD8-08EE-520B3149EA74}"/>
              </a:ext>
            </a:extLst>
          </p:cNvPr>
          <p:cNvSpPr/>
          <p:nvPr/>
        </p:nvSpPr>
        <p:spPr>
          <a:xfrm>
            <a:off x="-1" y="156391"/>
            <a:ext cx="9925737" cy="320281"/>
          </a:xfrm>
          <a:prstGeom prst="rect">
            <a:avLst/>
          </a:prstGeom>
          <a:solidFill>
            <a:srgbClr val="EF5F5F"/>
          </a:solidFill>
          <a:ln algn="ctr" cap="flat" cmpd="sng" w="44450">
            <a:noFill/>
            <a:prstDash val="solid"/>
            <a:miter lim="800000"/>
          </a:ln>
          <a:effectLst/>
        </p:spPr>
        <p:txBody>
          <a:bodyPr anchor="ctr" rtlCol="0"/>
          <a:lstStyle/>
          <a:p>
            <a:pPr algn="ctr" defTabSz="895327">
              <a:defRPr/>
            </a:pPr>
            <a:endParaRPr altLang="en-US" kern="0" lang="ja-JP" sz="1763">
              <a:solidFill>
                <a:prstClr val="white"/>
              </a:solidFill>
              <a:latin panose="020F0502020204030204" typeface="Calibri"/>
              <a:ea charset="-128" panose="020B0400000000000000" pitchFamily="50" typeface="游ゴシック"/>
            </a:endParaRPr>
          </a:p>
        </p:txBody>
      </p:sp>
      <p:sp>
        <p:nvSpPr>
          <p:cNvPr id="14412" name="コンテンツ プレースホルダ 2"/>
          <p:cNvSpPr txBox="1">
            <a:spLocks/>
          </p:cNvSpPr>
          <p:nvPr/>
        </p:nvSpPr>
        <p:spPr bwMode="auto">
          <a:xfrm>
            <a:off x="113158" y="83140"/>
            <a:ext cx="9699417" cy="471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bIns="0" lIns="0" rIns="0" tIns="36000"/>
          <a:lstStyle>
            <a:lvl1pPr>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ctr" defTabSz="834975" fontAlgn="ctr">
              <a:defRPr/>
            </a:pPr>
            <a:r>
              <a:rPr altLang="en-US" b="1" dirty="0" lang="ja-JP" sz="2000">
                <a:solidFill>
                  <a:schemeClr val="bg1"/>
                </a:solidFill>
                <a:latin charset="-128" panose="020B0604030504040204" pitchFamily="50" typeface="Meiryo UI"/>
                <a:ea charset="-128" panose="020B0604030504040204" pitchFamily="50" typeface="Meiryo UI"/>
              </a:rPr>
              <a:t>健康状況の把握に関する留意点</a:t>
            </a:r>
            <a:endParaRPr altLang="ja-JP" b="1" dirty="0" lang="en-US" sz="2000">
              <a:solidFill>
                <a:schemeClr val="bg1"/>
              </a:solidFill>
              <a:latin charset="-128" panose="020B0604030504040204" pitchFamily="50" typeface="Meiryo UI"/>
              <a:ea charset="-128" panose="020B0604030504040204" pitchFamily="50" typeface="Meiryo UI"/>
            </a:endParaRPr>
          </a:p>
        </p:txBody>
      </p:sp>
      <p:sp>
        <p:nvSpPr>
          <p:cNvPr id="7" name="テキスト ボックス 6">
            <a:extLst>
              <a:ext uri="{FF2B5EF4-FFF2-40B4-BE49-F238E27FC236}">
                <a16:creationId xmlns:a16="http://schemas.microsoft.com/office/drawing/2014/main" id="{735EA873-3AEC-C47E-3E2E-2C3C98B9DF6E}"/>
              </a:ext>
            </a:extLst>
          </p:cNvPr>
          <p:cNvSpPr txBox="1"/>
          <p:nvPr/>
        </p:nvSpPr>
        <p:spPr>
          <a:xfrm>
            <a:off x="761011" y="775249"/>
            <a:ext cx="8364218" cy="3235830"/>
          </a:xfrm>
          <a:prstGeom prst="rect">
            <a:avLst/>
          </a:prstGeom>
          <a:noFill/>
          <a:ln w="12700">
            <a:solidFill>
              <a:schemeClr val="tx1"/>
            </a:solidFill>
          </a:ln>
        </p:spPr>
        <p:txBody>
          <a:bodyPr anchor="t" anchorCtr="0" rtlCol="0" tIns="72000" wrap="square">
            <a:noAutofit/>
          </a:bodyPr>
          <a:lstStyle/>
          <a:p>
            <a:pPr algn="l" defTabSz="457200" eaLnBrk="1" fontAlgn="auto" hangingPunct="1" indent="-268288" latinLnBrk="0" lvl="0" marL="268288" marR="0" rtl="0">
              <a:lnSpc>
                <a:spcPts val="1200"/>
              </a:lnSpc>
              <a:spcBef>
                <a:spcPts val="1000"/>
              </a:spcBef>
              <a:spcAft>
                <a:spcPts val="600"/>
              </a:spcAft>
              <a:buClrTx/>
              <a:buSzTx/>
              <a:buFontTx/>
              <a:buNone/>
              <a:tabLst/>
              <a:defRPr/>
            </a:pPr>
            <a:r>
              <a:rPr altLang="en-US" dirty="0" lang="ja-JP" sz="1400">
                <a:latin charset="-128" panose="020B0604030504040204" pitchFamily="50" typeface="Meiryo UI"/>
                <a:ea charset="-128" panose="020B0604030504040204" pitchFamily="50" typeface="Meiryo UI"/>
              </a:rPr>
              <a:t>　〇　 </a:t>
            </a:r>
            <a:r>
              <a:rPr altLang="en-US" b="1" baseline="0" cap="none" dirty="0" i="0" kern="1200" kumimoji="1" lang="ja-JP" noProof="0" normalizeH="0" spc="0" strike="noStrike" sz="1400" u="sng">
                <a:ln>
                  <a:noFill/>
                </a:ln>
                <a:solidFill>
                  <a:srgbClr val="EF5F5F"/>
                </a:solidFill>
                <a:effectLst/>
                <a:uLnTx/>
                <a:uFillTx/>
                <a:latin charset="-128" panose="020B0604030504040204" pitchFamily="50" typeface="Meiryo UI"/>
                <a:ea charset="-128" panose="020B0604030504040204" pitchFamily="50" typeface="Meiryo UI"/>
              </a:rPr>
              <a:t>健康状況について、原則として入学者選抜の判定資料としないもの</a:t>
            </a:r>
            <a:r>
              <a:rPr altLang="en-US" b="0" baseline="0" cap="none" dirty="0" i="0" kern="1200" kumimoji="1" lang="ja-JP" noProof="0" normalizeH="0" spc="0" strike="noStrike" sz="1400" u="none">
                <a:ln>
                  <a:noFill/>
                </a:ln>
                <a:solidFill>
                  <a:prstClr val="black"/>
                </a:solidFill>
                <a:effectLst/>
                <a:uLnTx/>
                <a:uFillTx/>
                <a:latin charset="-128" panose="020B0604030504040204" pitchFamily="50" typeface="Meiryo UI"/>
                <a:ea charset="-128" panose="020B0604030504040204" pitchFamily="50" typeface="Meiryo UI"/>
              </a:rPr>
              <a:t>としている</a:t>
            </a:r>
            <a:endParaRPr altLang="ja-JP" b="1" baseline="0" cap="none" dirty="0" i="0" kern="1200" kumimoji="1" lang="en-US" noProof="0" normalizeH="0" spc="0" strike="noStrike" sz="1400" u="none">
              <a:ln>
                <a:noFill/>
              </a:ln>
              <a:solidFill>
                <a:srgbClr val="0070C0"/>
              </a:solidFill>
              <a:effectLst/>
              <a:uLnTx/>
              <a:uFillTx/>
              <a:latin charset="-128" panose="020B0604030504040204" pitchFamily="50" typeface="Meiryo UI"/>
              <a:ea charset="-128" panose="020B0604030504040204" pitchFamily="50" typeface="Meiryo UI"/>
            </a:endParaRPr>
          </a:p>
          <a:p>
            <a:pPr algn="l" defTabSz="457200" eaLnBrk="1" fontAlgn="auto" hangingPunct="1" indent="-268288" latinLnBrk="0" lvl="0" marL="268288" marR="0" rtl="0">
              <a:lnSpc>
                <a:spcPts val="1200"/>
              </a:lnSpc>
              <a:spcBef>
                <a:spcPts val="370"/>
              </a:spcBef>
              <a:buClrTx/>
              <a:buSzTx/>
              <a:buFontTx/>
              <a:buNone/>
              <a:tabLst/>
              <a:defRPr/>
            </a:pPr>
            <a:r>
              <a:rPr altLang="en-US" b="0" baseline="0" cap="none" dirty="0" i="0" kern="1200" kumimoji="1" lang="ja-JP" noProof="0" normalizeH="0" spc="0" strike="noStrike" sz="1400" u="none">
                <a:ln>
                  <a:noFill/>
                </a:ln>
                <a:solidFill>
                  <a:prstClr val="black"/>
                </a:solidFill>
                <a:effectLst/>
                <a:uLnTx/>
                <a:uFillTx/>
                <a:latin charset="-128" panose="020B0604030504040204" pitchFamily="50" typeface="Meiryo UI"/>
                <a:ea charset="-128" panose="020B0604030504040204" pitchFamily="50" typeface="Meiryo UI"/>
              </a:rPr>
              <a:t>　〇　 入学者選抜において</a:t>
            </a:r>
            <a:r>
              <a:rPr altLang="en-US" baseline="0" cap="none" dirty="0" i="0" kern="1200" kumimoji="1" lang="ja-JP" noProof="0" normalizeH="0" spc="0" strike="noStrike" sz="1400" u="none">
                <a:ln>
                  <a:noFill/>
                </a:ln>
                <a:effectLst/>
                <a:uLnTx/>
                <a:uFillTx/>
                <a:latin charset="-128" panose="020B0604030504040204" pitchFamily="50" typeface="Meiryo UI"/>
                <a:ea charset="-128" panose="020B0604030504040204" pitchFamily="50" typeface="Meiryo UI"/>
              </a:rPr>
              <a:t>、</a:t>
            </a:r>
            <a:r>
              <a:rPr altLang="en-US" baseline="0" cap="none" dirty="0" i="0" kern="1200" kumimoji="1" lang="ja-JP" noProof="0" normalizeH="0" spc="0" strike="noStrike" sz="1400">
                <a:ln>
                  <a:noFill/>
                </a:ln>
                <a:effectLst/>
                <a:uLnTx/>
                <a:uFillTx/>
                <a:latin charset="-128" panose="020B0604030504040204" pitchFamily="50" typeface="Meiryo UI"/>
                <a:ea charset="-128" panose="020B0604030504040204" pitchFamily="50" typeface="Meiryo UI"/>
              </a:rPr>
              <a:t>調査書を活用する際に、</a:t>
            </a:r>
            <a:r>
              <a:rPr altLang="en-US" b="1" baseline="0" cap="none" dirty="0" i="0" kern="1200" kumimoji="1" lang="ja-JP" noProof="0" normalizeH="0" spc="0" strike="noStrike" sz="1400" u="sng">
                <a:ln>
                  <a:noFill/>
                </a:ln>
                <a:solidFill>
                  <a:srgbClr val="EF5F5F"/>
                </a:solidFill>
                <a:effectLst/>
                <a:uLnTx/>
                <a:uFillTx/>
                <a:latin charset="-128" panose="020B0604030504040204" pitchFamily="50" typeface="Meiryo UI"/>
                <a:ea charset="-128" panose="020B0604030504040204" pitchFamily="50" typeface="Meiryo UI"/>
              </a:rPr>
              <a:t>合否判定の材料の一つとして出欠欄の記載を活用  </a:t>
            </a:r>
            <a:r>
              <a:rPr altLang="ja-JP" b="1" dirty="0" lang="en-US" sz="1400" u="sng">
                <a:solidFill>
                  <a:srgbClr val="EF5F5F"/>
                </a:solidFill>
                <a:latin charset="-128" panose="020B0604030504040204" pitchFamily="50" typeface="Meiryo UI"/>
                <a:ea charset="-128" panose="020B0604030504040204" pitchFamily="50" typeface="Meiryo UI"/>
              </a:rPr>
              <a:t>  </a:t>
            </a:r>
            <a:r>
              <a:rPr altLang="en-US" b="1" dirty="0" lang="ja-JP" sz="1400" u="sng">
                <a:solidFill>
                  <a:srgbClr val="EF5F5F"/>
                </a:solidFill>
                <a:latin charset="-128" panose="020B0604030504040204" pitchFamily="50" typeface="Meiryo UI"/>
                <a:ea charset="-128" panose="020B0604030504040204" pitchFamily="50" typeface="Meiryo UI"/>
              </a:rPr>
              <a:t>　　</a:t>
            </a:r>
            <a:endParaRPr altLang="ja-JP" b="1" dirty="0" lang="en-US" sz="1400" u="sng">
              <a:solidFill>
                <a:srgbClr val="EF5F5F"/>
              </a:solidFill>
              <a:latin charset="-128" panose="020B0604030504040204" pitchFamily="50" typeface="Meiryo UI"/>
              <a:ea charset="-128" panose="020B0604030504040204" pitchFamily="50" typeface="Meiryo UI"/>
            </a:endParaRPr>
          </a:p>
          <a:p>
            <a:pPr algn="l" defTabSz="457200" eaLnBrk="1" fontAlgn="auto" hangingPunct="1" indent="-268288" latinLnBrk="0" lvl="0" marL="268288" marR="0" rtl="0">
              <a:lnSpc>
                <a:spcPts val="1200"/>
              </a:lnSpc>
              <a:spcBef>
                <a:spcPts val="370"/>
              </a:spcBef>
              <a:spcAft>
                <a:spcPts val="600"/>
              </a:spcAft>
              <a:buClrTx/>
              <a:buSzTx/>
              <a:buFontTx/>
              <a:buNone/>
              <a:tabLst/>
              <a:defRPr/>
            </a:pPr>
            <a:r>
              <a:rPr altLang="ja-JP" b="1" dirty="0" lang="en-US" sz="1400">
                <a:solidFill>
                  <a:srgbClr val="EF5F5F"/>
                </a:solidFill>
                <a:latin charset="-128" panose="020B0604030504040204" pitchFamily="50" typeface="Meiryo UI"/>
                <a:ea charset="-128" panose="020B0604030504040204" pitchFamily="50" typeface="Meiryo UI"/>
              </a:rPr>
              <a:t>       </a:t>
            </a:r>
            <a:r>
              <a:rPr altLang="en-US" b="1" baseline="0" cap="none" dirty="0" i="0" kern="1200" kumimoji="1" lang="ja-JP" noProof="0" normalizeH="0" spc="0" strike="noStrike" sz="1400" u="sng">
                <a:ln>
                  <a:noFill/>
                </a:ln>
                <a:solidFill>
                  <a:srgbClr val="EF5F5F"/>
                </a:solidFill>
                <a:effectLst/>
                <a:uLnTx/>
                <a:uFillTx/>
                <a:latin charset="-128" panose="020B0604030504040204" pitchFamily="50" typeface="Meiryo UI"/>
                <a:ea charset="-128" panose="020B0604030504040204" pitchFamily="50" typeface="Meiryo UI"/>
              </a:rPr>
              <a:t>している場合がある</a:t>
            </a:r>
            <a:endParaRPr altLang="ja-JP" b="1" baseline="0" cap="none" dirty="0" i="0" kern="1200" kumimoji="1" lang="en-US" noProof="0" normalizeH="0" spc="0" strike="noStrike" sz="1400" u="sng">
              <a:ln>
                <a:noFill/>
              </a:ln>
              <a:solidFill>
                <a:srgbClr val="EF5F5F"/>
              </a:solidFill>
              <a:effectLst/>
              <a:uLnTx/>
              <a:uFillTx/>
              <a:latin charset="-128" panose="020B0604030504040204" pitchFamily="50" typeface="Meiryo UI"/>
              <a:ea charset="-128" panose="020B0604030504040204" pitchFamily="50" typeface="Meiryo UI"/>
            </a:endParaRPr>
          </a:p>
          <a:p>
            <a:pPr algn="l" defTabSz="457200" eaLnBrk="1" fontAlgn="auto" hangingPunct="1" indent="-268288" latinLnBrk="0" lvl="0" marL="268288" marR="0" rtl="0">
              <a:lnSpc>
                <a:spcPts val="1200"/>
              </a:lnSpc>
              <a:spcBef>
                <a:spcPts val="370"/>
              </a:spcBef>
              <a:buClrTx/>
              <a:buSzTx/>
              <a:buFontTx/>
              <a:buNone/>
              <a:tabLst/>
              <a:defRPr/>
            </a:pPr>
            <a:r>
              <a:rPr altLang="en-US" b="0" baseline="0" cap="none" dirty="0" i="0" kern="1200" kumimoji="1" lang="ja-JP" noProof="0" normalizeH="0" spc="0" strike="noStrike" sz="1400" u="none">
                <a:ln>
                  <a:noFill/>
                </a:ln>
                <a:solidFill>
                  <a:prstClr val="black"/>
                </a:solidFill>
                <a:effectLst/>
                <a:uLnTx/>
                <a:uFillTx/>
                <a:latin charset="-128" panose="020B0604030504040204" pitchFamily="50" typeface="Meiryo UI"/>
                <a:ea charset="-128" panose="020B0604030504040204" pitchFamily="50" typeface="Meiryo UI"/>
              </a:rPr>
              <a:t>　〇　 出席日数の多寡には、</a:t>
            </a:r>
            <a:r>
              <a:rPr altLang="en-US" b="1" baseline="0" cap="none" dirty="0" i="0" kern="1200" kumimoji="1" lang="ja-JP" noProof="0" normalizeH="0" spc="0" strike="noStrike" sz="1400" u="sng">
                <a:ln>
                  <a:noFill/>
                </a:ln>
                <a:solidFill>
                  <a:srgbClr val="EF5F5F"/>
                </a:solidFill>
                <a:effectLst/>
                <a:uLnTx/>
                <a:uFillTx/>
                <a:latin charset="-128" panose="020B0604030504040204" pitchFamily="50" typeface="Meiryo UI"/>
                <a:ea charset="-128" panose="020B0604030504040204" pitchFamily="50" typeface="Meiryo UI"/>
              </a:rPr>
              <a:t>本人に帰責されない身体・健康状況の理由</a:t>
            </a:r>
            <a:r>
              <a:rPr altLang="ja-JP" b="1" baseline="0" cap="none" dirty="0" i="0" kern="1200" kumimoji="1" lang="en-US" noProof="0" normalizeH="0" spc="0" strike="noStrike" sz="1400" u="sng">
                <a:ln>
                  <a:noFill/>
                </a:ln>
                <a:solidFill>
                  <a:srgbClr val="EF5F5F"/>
                </a:solidFill>
                <a:effectLst/>
                <a:uLnTx/>
                <a:uFillTx/>
                <a:latin charset="-128" panose="020B0604030504040204" pitchFamily="50" typeface="Meiryo UI"/>
                <a:ea charset="-128" panose="020B0604030504040204" pitchFamily="50" typeface="Meiryo UI"/>
              </a:rPr>
              <a:t>(</a:t>
            </a:r>
            <a:r>
              <a:rPr altLang="en-US" b="1" baseline="0" cap="none" dirty="0" i="0" kern="1200" kumimoji="1" lang="ja-JP" noProof="0" normalizeH="0" spc="0" strike="noStrike" sz="1400" u="sng">
                <a:ln>
                  <a:noFill/>
                </a:ln>
                <a:solidFill>
                  <a:srgbClr val="EF5F5F"/>
                </a:solidFill>
                <a:effectLst/>
                <a:uLnTx/>
                <a:uFillTx/>
                <a:latin charset="-128" panose="020B0604030504040204" pitchFamily="50" typeface="Meiryo UI"/>
                <a:ea charset="-128" panose="020B0604030504040204" pitchFamily="50" typeface="Meiryo UI"/>
              </a:rPr>
              <a:t>病気・事故等</a:t>
            </a:r>
            <a:r>
              <a:rPr altLang="ja-JP" b="1" baseline="0" cap="none" dirty="0" i="0" kern="1200" kumimoji="1" lang="en-US" noProof="0" normalizeH="0" spc="0" strike="noStrike" sz="1400" u="sng">
                <a:ln>
                  <a:noFill/>
                </a:ln>
                <a:solidFill>
                  <a:srgbClr val="EF5F5F"/>
                </a:solidFill>
                <a:effectLst/>
                <a:uLnTx/>
                <a:uFillTx/>
                <a:latin charset="-128" panose="020B0604030504040204" pitchFamily="50" typeface="Meiryo UI"/>
                <a:ea charset="-128" panose="020B0604030504040204" pitchFamily="50" typeface="Meiryo UI"/>
              </a:rPr>
              <a:t>※)</a:t>
            </a:r>
            <a:r>
              <a:rPr altLang="en-US" b="1" baseline="0" cap="none" dirty="0" i="0" kern="1200" kumimoji="1" lang="ja-JP" noProof="0" normalizeH="0" spc="0" strike="noStrike" sz="1400" u="sng">
                <a:ln>
                  <a:noFill/>
                </a:ln>
                <a:solidFill>
                  <a:srgbClr val="EF5F5F"/>
                </a:solidFill>
                <a:effectLst/>
                <a:uLnTx/>
                <a:uFillTx/>
                <a:latin charset="-128" panose="020B0604030504040204" pitchFamily="50" typeface="Meiryo UI"/>
                <a:ea charset="-128" panose="020B0604030504040204" pitchFamily="50" typeface="Meiryo UI"/>
              </a:rPr>
              <a:t>が影響して 　</a:t>
            </a:r>
            <a:endParaRPr altLang="ja-JP" b="1" baseline="0" cap="none" dirty="0" i="0" kern="1200" kumimoji="1" lang="en-US" noProof="0" normalizeH="0" spc="0" strike="noStrike" sz="1400" u="sng">
              <a:ln>
                <a:noFill/>
              </a:ln>
              <a:solidFill>
                <a:srgbClr val="EF5F5F"/>
              </a:solidFill>
              <a:effectLst/>
              <a:uLnTx/>
              <a:uFillTx/>
              <a:latin charset="-128" panose="020B0604030504040204" pitchFamily="50" typeface="Meiryo UI"/>
              <a:ea charset="-128" panose="020B0604030504040204" pitchFamily="50" typeface="Meiryo UI"/>
            </a:endParaRPr>
          </a:p>
          <a:p>
            <a:pPr algn="l" defTabSz="457200" eaLnBrk="1" fontAlgn="auto" hangingPunct="1" indent="-268288" latinLnBrk="0" lvl="0" marL="268288" marR="0" rtl="0">
              <a:lnSpc>
                <a:spcPts val="1200"/>
              </a:lnSpc>
              <a:spcBef>
                <a:spcPts val="370"/>
              </a:spcBef>
              <a:buClrTx/>
              <a:buSzTx/>
              <a:buFontTx/>
              <a:buNone/>
              <a:tabLst/>
              <a:defRPr/>
            </a:pPr>
            <a:r>
              <a:rPr altLang="en-US" b="1" dirty="0" lang="ja-JP" sz="1400">
                <a:solidFill>
                  <a:srgbClr val="EF5F5F"/>
                </a:solidFill>
                <a:latin charset="-128" panose="020B0604030504040204" pitchFamily="50" typeface="Meiryo UI"/>
                <a:ea charset="-128" panose="020B0604030504040204" pitchFamily="50" typeface="Meiryo UI"/>
              </a:rPr>
              <a:t>　　   </a:t>
            </a:r>
            <a:r>
              <a:rPr altLang="en-US" b="1" dirty="0" lang="ja-JP" sz="1400" u="sng">
                <a:solidFill>
                  <a:srgbClr val="EF5F5F"/>
                </a:solidFill>
                <a:latin charset="-128" panose="020B0604030504040204" pitchFamily="50" typeface="Meiryo UI"/>
                <a:ea charset="-128" panose="020B0604030504040204" pitchFamily="50" typeface="Meiryo UI"/>
              </a:rPr>
              <a:t>い</a:t>
            </a:r>
            <a:r>
              <a:rPr altLang="en-US" b="1" baseline="0" cap="none" dirty="0" i="0" kern="1200" kumimoji="1" lang="ja-JP" noProof="0" normalizeH="0" spc="0" strike="noStrike" sz="1400" u="sng">
                <a:ln>
                  <a:noFill/>
                </a:ln>
                <a:solidFill>
                  <a:srgbClr val="EF5F5F"/>
                </a:solidFill>
                <a:effectLst/>
                <a:uLnTx/>
                <a:uFillTx/>
                <a:latin charset="-128" panose="020B0604030504040204" pitchFamily="50" typeface="Meiryo UI"/>
                <a:ea charset="-128" panose="020B0604030504040204" pitchFamily="50" typeface="Meiryo UI"/>
              </a:rPr>
              <a:t>るこ</a:t>
            </a:r>
            <a:r>
              <a:rPr altLang="en-US" b="1" dirty="0" lang="ja-JP" sz="1400" u="sng">
                <a:solidFill>
                  <a:srgbClr val="EF5F5F"/>
                </a:solidFill>
                <a:latin charset="-128" panose="020B0604030504040204" pitchFamily="50" typeface="Meiryo UI"/>
                <a:ea charset="-128" panose="020B0604030504040204" pitchFamily="50" typeface="Meiryo UI"/>
              </a:rPr>
              <a:t>とも</a:t>
            </a:r>
            <a:r>
              <a:rPr altLang="en-US" b="1" baseline="0" cap="none" dirty="0" i="0" kern="1200" kumimoji="1" lang="ja-JP" noProof="0" normalizeH="0" spc="0" strike="noStrike" sz="1400" u="sng">
                <a:ln>
                  <a:noFill/>
                </a:ln>
                <a:solidFill>
                  <a:srgbClr val="EF5F5F"/>
                </a:solidFill>
                <a:effectLst/>
                <a:uLnTx/>
                <a:uFillTx/>
                <a:latin charset="-128" panose="020B0604030504040204" pitchFamily="50" typeface="Meiryo UI"/>
                <a:ea charset="-128" panose="020B0604030504040204" pitchFamily="50" typeface="Meiryo UI"/>
              </a:rPr>
              <a:t>考えられる</a:t>
            </a:r>
            <a:endParaRPr altLang="ja-JP" b="1" dirty="0" lang="en-US" sz="1400" u="sng">
              <a:solidFill>
                <a:srgbClr val="EF5F5F"/>
              </a:solidFill>
              <a:latin charset="-128" panose="020B0604030504040204" pitchFamily="50" typeface="Meiryo UI"/>
              <a:ea charset="-128" panose="020B0604030504040204" pitchFamily="50" typeface="Meiryo UI"/>
            </a:endParaRPr>
          </a:p>
          <a:p>
            <a:pPr algn="l" defTabSz="457200" eaLnBrk="1" fontAlgn="auto" hangingPunct="1" indent="-268288" latinLnBrk="0" lvl="0" marL="268288" marR="0" rtl="0">
              <a:lnSpc>
                <a:spcPts val="1200"/>
              </a:lnSpc>
              <a:spcBef>
                <a:spcPts val="370"/>
              </a:spcBef>
              <a:spcAft>
                <a:spcPts val="600"/>
              </a:spcAft>
              <a:buClrTx/>
              <a:buSzTx/>
              <a:buFontTx/>
              <a:buNone/>
              <a:tabLst/>
              <a:defRPr/>
            </a:pPr>
            <a:r>
              <a:rPr altLang="ja-JP" dirty="0" lang="en-US" sz="1200">
                <a:latin charset="-128" panose="020B0604030504040204" pitchFamily="50" typeface="Meiryo UI"/>
                <a:ea charset="-128" panose="020B0604030504040204" pitchFamily="50" typeface="Meiryo UI"/>
              </a:rPr>
              <a:t>            </a:t>
            </a:r>
            <a:r>
              <a:rPr altLang="ja-JP" dirty="0" lang="en-US" sz="1100">
                <a:latin charset="-128" panose="020B0604030504040204" pitchFamily="50" typeface="Meiryo UI"/>
                <a:ea charset="-128" panose="020B0604030504040204" pitchFamily="50" typeface="Meiryo UI"/>
              </a:rPr>
              <a:t>※</a:t>
            </a:r>
            <a:r>
              <a:rPr altLang="en-US" dirty="0" lang="ja-JP" sz="1100">
                <a:latin charset="-128" panose="020B0604030504040204" pitchFamily="50" typeface="Meiryo UI"/>
                <a:ea charset="-128" panose="020B0604030504040204" pitchFamily="50" typeface="Meiryo UI"/>
              </a:rPr>
              <a:t>病気・事故等、</a:t>
            </a:r>
            <a:r>
              <a:rPr altLang="en-US" dirty="0" lang="ja-JP" sz="1200">
                <a:latin charset="-128" panose="020B0604030504040204" pitchFamily="50" typeface="Meiryo UI"/>
                <a:ea charset="-128" panose="020B0604030504040204" pitchFamily="50" typeface="Meiryo UI"/>
              </a:rPr>
              <a:t>例えば、</a:t>
            </a:r>
            <a:r>
              <a:rPr altLang="en-US" b="1" dirty="0" lang="ja-JP" sz="1200" u="sng">
                <a:solidFill>
                  <a:srgbClr val="EF5F5F"/>
                </a:solidFill>
                <a:latin charset="-128" panose="020B0604030504040204" pitchFamily="50" typeface="Meiryo UI"/>
                <a:ea charset="-128" panose="020B0604030504040204" pitchFamily="50" typeface="Meiryo UI"/>
              </a:rPr>
              <a:t>新型コロナウイルス感染症のいわゆる罹患後症状と考えられる症状</a:t>
            </a:r>
            <a:r>
              <a:rPr altLang="en-US" dirty="0" lang="ja-JP" sz="1200">
                <a:latin charset="-128" panose="020B0604030504040204" pitchFamily="50" typeface="Meiryo UI"/>
                <a:ea charset="-128" panose="020B0604030504040204" pitchFamily="50" typeface="Meiryo UI"/>
              </a:rPr>
              <a:t>や</a:t>
            </a:r>
            <a:r>
              <a:rPr altLang="en-US" b="1" dirty="0" lang="ja-JP" sz="1200" u="sng">
                <a:solidFill>
                  <a:srgbClr val="EF5F5F"/>
                </a:solidFill>
                <a:latin charset="-128" panose="020B0604030504040204" pitchFamily="50" typeface="Meiryo UI"/>
                <a:ea charset="-128" panose="020B0604030504040204" pitchFamily="50" typeface="Meiryo UI"/>
              </a:rPr>
              <a:t>月経随伴症状等</a:t>
            </a:r>
            <a:r>
              <a:rPr altLang="en-US" dirty="0" lang="ja-JP" sz="1200">
                <a:latin charset="-128" panose="020B0604030504040204" pitchFamily="50" typeface="Meiryo UI"/>
                <a:ea charset="-128" panose="020B0604030504040204" pitchFamily="50" typeface="Meiryo UI"/>
              </a:rPr>
              <a:t>も</a:t>
            </a:r>
            <a:r>
              <a:rPr altLang="en-US" dirty="0" lang="ja-JP" sz="1100">
                <a:latin charset="-128" panose="020B0604030504040204" pitchFamily="50" typeface="Meiryo UI"/>
                <a:ea charset="-128" panose="020B0604030504040204" pitchFamily="50" typeface="Meiryo UI"/>
              </a:rPr>
              <a:t>含む</a:t>
            </a:r>
            <a:endParaRPr altLang="ja-JP" dirty="0" lang="en-US" sz="1400">
              <a:latin charset="-128" panose="020B0604030504040204" pitchFamily="50" typeface="Meiryo UI"/>
              <a:ea charset="-128" panose="020B0604030504040204" pitchFamily="50" typeface="Meiryo UI"/>
            </a:endParaRPr>
          </a:p>
          <a:p>
            <a:pPr defTabSz="457200" eaLnBrk="1" fontAlgn="auto" hangingPunct="1" indent="-268288" latinLnBrk="0" lvl="0" marL="268288" marR="0" rtl="0">
              <a:spcBef>
                <a:spcPts val="370"/>
              </a:spcBef>
              <a:buClrTx/>
              <a:buSzTx/>
              <a:buFontTx/>
              <a:buNone/>
              <a:tabLst/>
              <a:defRPr/>
            </a:pPr>
            <a:r>
              <a:rPr altLang="ja-JP" dirty="0" kern="0" kumimoji="0" lang="en-US" sz="1400">
                <a:latin charset="-128" panose="020B0604030504040204" pitchFamily="50" typeface="Meiryo UI"/>
                <a:ea charset="-128" panose="020B0604030504040204" pitchFamily="50" typeface="Meiryo UI"/>
              </a:rPr>
              <a:t> </a:t>
            </a:r>
            <a:r>
              <a:rPr altLang="en-US" dirty="0" kern="0" kumimoji="0" lang="ja-JP" sz="1400">
                <a:latin charset="-128" panose="020B0604030504040204" pitchFamily="50" typeface="Meiryo UI"/>
                <a:ea charset="-128" panose="020B0604030504040204" pitchFamily="50" typeface="Meiryo UI"/>
              </a:rPr>
              <a:t> 〇　 実施要項第</a:t>
            </a:r>
            <a:r>
              <a:rPr altLang="ja-JP" dirty="0" kern="0" kumimoji="0" lang="en-US" sz="1400">
                <a:latin charset="-128" panose="020B0604030504040204" pitchFamily="50" typeface="Meiryo UI"/>
                <a:ea charset="-128" panose="020B0604030504040204" pitchFamily="50" typeface="Meiryo UI"/>
              </a:rPr>
              <a:t>13 </a:t>
            </a:r>
            <a:r>
              <a:rPr altLang="en-US" dirty="0" kern="0" kumimoji="0" lang="ja-JP" sz="1400">
                <a:latin charset="-128" panose="020B0604030504040204" pitchFamily="50" typeface="Meiryo UI"/>
                <a:ea charset="-128" panose="020B0604030504040204" pitchFamily="50" typeface="Meiryo UI"/>
              </a:rPr>
              <a:t>１</a:t>
            </a:r>
            <a:r>
              <a:rPr altLang="ja-JP" dirty="0" kern="0" kumimoji="0" lang="en-US" sz="1400">
                <a:latin charset="-128" panose="020B0604030504040204" pitchFamily="50" typeface="Meiryo UI"/>
                <a:ea charset="-128" panose="020B0604030504040204" pitchFamily="50" typeface="Meiryo UI"/>
              </a:rPr>
              <a:t>(1)</a:t>
            </a:r>
            <a:r>
              <a:rPr altLang="en-US" dirty="0" kern="0" kumimoji="0" lang="ja-JP" sz="1400">
                <a:latin charset="-128" panose="020B0604030504040204" pitchFamily="50" typeface="Meiryo UI"/>
                <a:ea charset="-128" panose="020B0604030504040204" pitchFamily="50" typeface="Meiryo UI"/>
              </a:rPr>
              <a:t>の記載を踏まえ、入学者選抜の判定資料として活用する場合は</a:t>
            </a:r>
            <a:endParaRPr altLang="ja-JP" dirty="0" kern="0" kumimoji="0" lang="en-US" sz="1400">
              <a:latin charset="-128" panose="020B0604030504040204" pitchFamily="50" typeface="Meiryo UI"/>
              <a:ea charset="-128" panose="020B0604030504040204" pitchFamily="50" typeface="Meiryo UI"/>
            </a:endParaRPr>
          </a:p>
          <a:p>
            <a:pPr algn="l" defTabSz="457200" eaLnBrk="1" fontAlgn="auto" hangingPunct="1" indent="-268288" latinLnBrk="0" lvl="0" marL="268288" marR="0" rtl="0">
              <a:spcBef>
                <a:spcPts val="370"/>
              </a:spcBef>
              <a:buClrTx/>
              <a:buSzTx/>
              <a:buFontTx/>
              <a:buNone/>
              <a:tabLst/>
              <a:defRPr/>
            </a:pPr>
            <a:r>
              <a:rPr altLang="en-US" dirty="0" kern="0" kumimoji="0" lang="ja-JP" sz="1400">
                <a:latin charset="-128" panose="020B0604030504040204" pitchFamily="50" typeface="Meiryo UI"/>
                <a:ea charset="-128" panose="020B0604030504040204" pitchFamily="50" typeface="Meiryo UI"/>
              </a:rPr>
              <a:t>　　　  ①</a:t>
            </a:r>
            <a:r>
              <a:rPr altLang="en-US" b="1" dirty="0" kern="0" kumimoji="0" lang="ja-JP" sz="1400" u="sng">
                <a:solidFill>
                  <a:srgbClr val="EF5F5F"/>
                </a:solidFill>
                <a:latin charset="-128" panose="020B0604030504040204" pitchFamily="50" typeface="Meiryo UI"/>
                <a:ea charset="-128" panose="020B0604030504040204" pitchFamily="50" typeface="Meiryo UI"/>
              </a:rPr>
              <a:t>その方法や理由を合理的に説明できるようにする</a:t>
            </a:r>
            <a:endParaRPr altLang="ja-JP" b="1" dirty="0" kern="0" kumimoji="0" lang="en-US" sz="1400" u="sng">
              <a:solidFill>
                <a:srgbClr val="EF5F5F"/>
              </a:solidFill>
              <a:latin charset="-128" panose="020B0604030504040204" pitchFamily="50" typeface="Meiryo UI"/>
              <a:ea charset="-128" panose="020B0604030504040204" pitchFamily="50" typeface="Meiryo UI"/>
            </a:endParaRPr>
          </a:p>
          <a:p>
            <a:pPr algn="just"/>
            <a:r>
              <a:rPr altLang="en-US" b="1" dirty="0" kern="0" kumimoji="0" lang="ja-JP" sz="1400">
                <a:solidFill>
                  <a:srgbClr val="EF5F5F"/>
                </a:solidFill>
                <a:latin charset="-128" panose="020B0604030504040204" pitchFamily="50" typeface="Meiryo UI"/>
                <a:ea charset="-128" panose="020B0604030504040204" pitchFamily="50" typeface="Meiryo UI"/>
              </a:rPr>
              <a:t>　　　  </a:t>
            </a:r>
            <a:r>
              <a:rPr altLang="en-US" dirty="0" kern="0" kumimoji="0" lang="ja-JP" sz="1400">
                <a:latin charset="-128" panose="020B0604030504040204" pitchFamily="50" typeface="Meiryo UI"/>
                <a:ea charset="-128" panose="020B0604030504040204" pitchFamily="50" typeface="Meiryo UI"/>
              </a:rPr>
              <a:t>②</a:t>
            </a:r>
            <a:r>
              <a:rPr altLang="ja-JP" b="1" dirty="0" lang="ja-JP" sz="14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rPr>
              <a:t>単に出席日数が少ないことのみをもって直ちに不利益な取り扱いを行うのではなく、例えば</a:t>
            </a:r>
            <a:r>
              <a:rPr altLang="en-US" b="1" dirty="0" lang="ja-JP" sz="14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rPr>
              <a:t>　　</a:t>
            </a:r>
            <a:endParaRPr altLang="ja-JP" b="1" dirty="0" lang="en-US" sz="14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endParaRPr>
          </a:p>
          <a:p>
            <a:pPr algn="just"/>
            <a:r>
              <a:rPr altLang="en-US" b="1" dirty="0" lang="ja-JP" sz="1400">
                <a:solidFill>
                  <a:srgbClr val="EF5F5F"/>
                </a:solidFill>
                <a:latin charset="-128" panose="020B0604030504040204" pitchFamily="50" typeface="Meiryo UI"/>
                <a:ea charset="-128" panose="020B0604030504040204" pitchFamily="50" typeface="Meiryo UI"/>
                <a:cs charset="-128" panose="020B0600070205080204" pitchFamily="50" typeface="ＭＳ Ｐゴシック"/>
              </a:rPr>
              <a:t>　　　　 　</a:t>
            </a:r>
            <a:r>
              <a:rPr altLang="ja-JP" b="1" dirty="0" lang="ja-JP" sz="14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rPr>
              <a:t>面接においてその理由を確認するなど、慎重な対応を図ることが必要なケースがあること</a:t>
            </a:r>
            <a:endParaRPr altLang="ja-JP" b="1" dirty="0" lang="en-US" sz="14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endParaRPr>
          </a:p>
          <a:p>
            <a:pPr algn="just"/>
            <a:r>
              <a:rPr altLang="en-US" b="1" dirty="0" lang="ja-JP" sz="1400">
                <a:solidFill>
                  <a:srgbClr val="EF5F5F"/>
                </a:solidFill>
                <a:latin charset="-128" panose="020B0604030504040204" pitchFamily="50" typeface="Meiryo UI"/>
                <a:ea charset="-128" panose="020B0604030504040204" pitchFamily="50" typeface="Meiryo UI"/>
                <a:cs charset="-128" panose="020B0600070205080204" pitchFamily="50" typeface="ＭＳ Ｐゴシック"/>
              </a:rPr>
              <a:t>　　　　</a:t>
            </a:r>
            <a:r>
              <a:rPr altLang="en-US" b="1" dirty="0" lang="ja-JP" sz="1400">
                <a:latin charset="-128" panose="020B0604030504040204" pitchFamily="50" typeface="Meiryo UI"/>
                <a:ea charset="-128" panose="020B0604030504040204" pitchFamily="50" typeface="Meiryo UI"/>
                <a:cs charset="-128" panose="020B0600070205080204" pitchFamily="50" typeface="ＭＳ Ｐゴシック"/>
              </a:rPr>
              <a:t>③</a:t>
            </a:r>
            <a:r>
              <a:rPr altLang="en-US" b="1" baseline="0" cap="none" dirty="0" i="0" kern="1200" kumimoji="1" lang="ja-JP" noProof="0" normalizeH="0" spc="0" strike="noStrike" sz="1400" u="sng">
                <a:ln>
                  <a:noFill/>
                </a:ln>
                <a:solidFill>
                  <a:srgbClr val="EF5F5F"/>
                </a:solidFill>
                <a:effectLst/>
                <a:uLnTx/>
                <a:uFillTx/>
                <a:latin charset="-128" panose="020B0604030504040204" pitchFamily="50" typeface="Meiryo UI"/>
                <a:ea charset="-128" panose="020B0604030504040204" pitchFamily="50" typeface="Meiryo UI"/>
              </a:rPr>
              <a:t>本人に帰責されない身体・健康状況の理由によるものであると把握した場合には、</a:t>
            </a:r>
            <a:endParaRPr altLang="ja-JP" b="1" baseline="0" cap="none" dirty="0" i="0" kern="1200" kumimoji="1" lang="en-US" noProof="0" normalizeH="0" spc="0" strike="noStrike" sz="1400" u="sng">
              <a:ln>
                <a:noFill/>
              </a:ln>
              <a:solidFill>
                <a:srgbClr val="EF5F5F"/>
              </a:solidFill>
              <a:effectLst/>
              <a:uLnTx/>
              <a:uFillTx/>
              <a:latin charset="-128" panose="020B0604030504040204" pitchFamily="50" typeface="Meiryo UI"/>
              <a:ea charset="-128" panose="020B0604030504040204" pitchFamily="50" typeface="Meiryo UI"/>
            </a:endParaRPr>
          </a:p>
          <a:p>
            <a:pPr algn="just"/>
            <a:r>
              <a:rPr altLang="en-US" b="1" baseline="0" cap="none" dirty="0" i="0" kern="1200" kumimoji="1" lang="ja-JP" noProof="0" normalizeH="0" spc="0" strike="noStrike" sz="1400">
                <a:ln>
                  <a:noFill/>
                </a:ln>
                <a:solidFill>
                  <a:srgbClr val="EF5F5F"/>
                </a:solidFill>
                <a:effectLst/>
                <a:uLnTx/>
                <a:uFillTx/>
                <a:latin charset="-128" panose="020B0604030504040204" pitchFamily="50" typeface="Meiryo UI"/>
                <a:ea charset="-128" panose="020B0604030504040204" pitchFamily="50" typeface="Meiryo UI"/>
              </a:rPr>
              <a:t>           </a:t>
            </a:r>
            <a:r>
              <a:rPr altLang="en-US" b="1" baseline="0" cap="none" dirty="0" i="0" kern="1200" kumimoji="1" lang="ja-JP" noProof="0" normalizeH="0" spc="0" strike="noStrike" sz="1400" u="sng">
                <a:ln>
                  <a:noFill/>
                </a:ln>
                <a:solidFill>
                  <a:srgbClr val="EF5F5F"/>
                </a:solidFill>
                <a:effectLst/>
                <a:uLnTx/>
                <a:uFillTx/>
                <a:latin charset="-128" panose="020B0604030504040204" pitchFamily="50" typeface="Meiryo UI"/>
                <a:ea charset="-128" panose="020B0604030504040204" pitchFamily="50" typeface="Meiryo UI"/>
              </a:rPr>
              <a:t>志願者が不利益を被ることがないよう配慮する</a:t>
            </a:r>
            <a:endParaRPr altLang="ja-JP" dirty="0" lang="ja-JP" sz="1400">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endParaRPr>
          </a:p>
          <a:p>
            <a:pPr algn="l" defTabSz="457200" eaLnBrk="1" fontAlgn="auto" hangingPunct="1" indent="-268288" latinLnBrk="0" lvl="0" marL="268288" marR="0" rtl="0">
              <a:spcBef>
                <a:spcPts val="370"/>
              </a:spcBef>
              <a:buClrTx/>
              <a:buSzTx/>
              <a:buFontTx/>
              <a:buNone/>
              <a:tabLst/>
              <a:defRPr/>
            </a:pPr>
            <a:r>
              <a:rPr altLang="en-US" b="1" dirty="0" kern="0" kumimoji="0" lang="ja-JP" sz="1400">
                <a:solidFill>
                  <a:srgbClr val="EF5F5F"/>
                </a:solidFill>
                <a:latin charset="-128" panose="020B0604030504040204" pitchFamily="50" typeface="Meiryo UI"/>
                <a:ea charset="-128" panose="020B0604030504040204" pitchFamily="50" typeface="Meiryo UI"/>
              </a:rPr>
              <a:t>　　　</a:t>
            </a:r>
            <a:r>
              <a:rPr altLang="en-US" dirty="0" kern="0" kumimoji="0" lang="ja-JP" sz="1400">
                <a:latin charset="-128" panose="020B0604030504040204" pitchFamily="50" typeface="Meiryo UI"/>
                <a:ea charset="-128" panose="020B0604030504040204" pitchFamily="50" typeface="Meiryo UI"/>
              </a:rPr>
              <a:t>等に留意する必要がある</a:t>
            </a:r>
            <a:endParaRPr altLang="ja-JP" dirty="0" kern="0" kumimoji="0" lang="en-US" sz="2000">
              <a:latin charset="-128" panose="020B0604030504040204" pitchFamily="50" typeface="Meiryo UI"/>
              <a:ea charset="-128" panose="020B0604030504040204" pitchFamily="50" typeface="Meiryo UI"/>
            </a:endParaRPr>
          </a:p>
        </p:txBody>
      </p:sp>
      <p:sp>
        <p:nvSpPr>
          <p:cNvPr id="6" name="テキスト ボックス 24">
            <a:extLst>
              <a:ext uri="{FF2B5EF4-FFF2-40B4-BE49-F238E27FC236}">
                <a16:creationId xmlns:a16="http://schemas.microsoft.com/office/drawing/2014/main" id="{99CECD67-6160-B216-3112-725BECA7435E}"/>
              </a:ext>
            </a:extLst>
          </p:cNvPr>
          <p:cNvSpPr txBox="1">
            <a:spLocks noChangeArrowheads="1"/>
          </p:cNvSpPr>
          <p:nvPr/>
        </p:nvSpPr>
        <p:spPr bwMode="auto">
          <a:xfrm>
            <a:off x="817759" y="454967"/>
            <a:ext cx="178070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lIns="0" rIns="0" tIns="0"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defTabSz="447663" indent="-240931" marL="240931">
              <a:defRPr/>
            </a:pPr>
            <a:r>
              <a:rPr altLang="en-US" dirty="0" lang="ja-JP" sz="1400">
                <a:solidFill>
                  <a:srgbClr val="000000"/>
                </a:solidFill>
                <a:latin charset="-128" panose="020B0900000000000000" pitchFamily="50" typeface="HGSｺﾞｼｯｸE"/>
                <a:ea charset="-128" panose="020B0900000000000000" pitchFamily="50" typeface="HGSｺﾞｼｯｸE"/>
              </a:rPr>
              <a:t>■背景</a:t>
            </a:r>
          </a:p>
        </p:txBody>
      </p:sp>
      <p:sp>
        <p:nvSpPr>
          <p:cNvPr id="14" name="テキスト ボックス 24">
            <a:extLst>
              <a:ext uri="{FF2B5EF4-FFF2-40B4-BE49-F238E27FC236}">
                <a16:creationId xmlns:a16="http://schemas.microsoft.com/office/drawing/2014/main" id="{C3596F2F-E01B-294F-1927-6954FCDA2414}"/>
              </a:ext>
            </a:extLst>
          </p:cNvPr>
          <p:cNvSpPr txBox="1">
            <a:spLocks noChangeArrowheads="1"/>
          </p:cNvSpPr>
          <p:nvPr/>
        </p:nvSpPr>
        <p:spPr bwMode="auto">
          <a:xfrm>
            <a:off x="817759" y="4221668"/>
            <a:ext cx="7015561" cy="215444"/>
          </a:xfrm>
          <a:prstGeom prst="rect">
            <a:avLst/>
          </a:prstGeom>
          <a:solidFill>
            <a:schemeClr val="bg1"/>
          </a:solidFill>
          <a:ln>
            <a:noFill/>
          </a:ln>
        </p:spPr>
        <p:txBody>
          <a:bodyPr bIns="0" lIns="0" rIns="0" tIns="0"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defTabSz="447663" indent="-240931" marL="240931">
              <a:defRPr/>
            </a:pPr>
            <a:r>
              <a:rPr altLang="en-US" dirty="0" lang="ja-JP" sz="1400">
                <a:solidFill>
                  <a:srgbClr val="000000"/>
                </a:solidFill>
                <a:latin charset="-128" panose="020B0900000000000000" pitchFamily="50" typeface="HGSｺﾞｼｯｸE"/>
                <a:ea charset="-128" panose="020B0900000000000000" pitchFamily="50" typeface="HGSｺﾞｼｯｸE"/>
              </a:rPr>
              <a:t>■令和７年度大学入学者選抜実施要項</a:t>
            </a:r>
            <a:r>
              <a:rPr altLang="en-US" dirty="0" lang="ja-JP" sz="1200">
                <a:solidFill>
                  <a:srgbClr val="000000"/>
                </a:solidFill>
                <a:latin charset="-128" panose="020B0900000000000000" pitchFamily="50" typeface="HGSｺﾞｼｯｸE"/>
                <a:ea charset="-128" panose="020B0900000000000000" pitchFamily="50" typeface="HGSｺﾞｼｯｸE"/>
              </a:rPr>
              <a:t>（６文科高第</a:t>
            </a:r>
            <a:r>
              <a:rPr altLang="ja-JP" dirty="0" lang="en-US" sz="1200">
                <a:solidFill>
                  <a:srgbClr val="000000"/>
                </a:solidFill>
                <a:latin charset="-128" panose="020B0900000000000000" pitchFamily="50" typeface="HGSｺﾞｼｯｸE"/>
                <a:ea charset="-128" panose="020B0900000000000000" pitchFamily="50" typeface="HGSｺﾞｼｯｸE"/>
              </a:rPr>
              <a:t>299</a:t>
            </a:r>
            <a:r>
              <a:rPr altLang="en-US" dirty="0" lang="ja-JP" sz="1200">
                <a:solidFill>
                  <a:srgbClr val="000000"/>
                </a:solidFill>
                <a:latin charset="-128" panose="020B0900000000000000" pitchFamily="50" typeface="HGSｺﾞｼｯｸE"/>
                <a:ea charset="-128" panose="020B0900000000000000" pitchFamily="50" typeface="HGSｺﾞｼｯｸE"/>
              </a:rPr>
              <a:t>号令和６年６月５日高等教育局長通知）</a:t>
            </a:r>
            <a:endParaRPr altLang="en-US" dirty="0" lang="ja-JP" sz="1400">
              <a:solidFill>
                <a:srgbClr val="000000"/>
              </a:solidFill>
              <a:latin charset="-128" panose="020B0900000000000000" pitchFamily="50" typeface="HGSｺﾞｼｯｸE"/>
              <a:ea charset="-128" panose="020B0900000000000000" pitchFamily="50" typeface="HGSｺﾞｼｯｸE"/>
            </a:endParaRPr>
          </a:p>
        </p:txBody>
      </p:sp>
      <p:sp>
        <p:nvSpPr>
          <p:cNvPr id="23" name="テキスト ボックス 22">
            <a:extLst>
              <a:ext uri="{FF2B5EF4-FFF2-40B4-BE49-F238E27FC236}">
                <a16:creationId xmlns:a16="http://schemas.microsoft.com/office/drawing/2014/main" id="{A7A598AB-19DA-A569-EC23-47D0D112111B}"/>
              </a:ext>
            </a:extLst>
          </p:cNvPr>
          <p:cNvSpPr txBox="1"/>
          <p:nvPr/>
        </p:nvSpPr>
        <p:spPr>
          <a:xfrm>
            <a:off x="724023" y="4538504"/>
            <a:ext cx="4279257" cy="308802"/>
          </a:xfrm>
          <a:prstGeom prst="rect">
            <a:avLst/>
          </a:prstGeom>
          <a:noFill/>
          <a:ln w="19050">
            <a:noFill/>
            <a:prstDash val="solid"/>
          </a:ln>
        </p:spPr>
        <p:txBody>
          <a:bodyPr wrap="square">
            <a:spAutoFit/>
          </a:bodyPr>
          <a:lstStyle/>
          <a:p>
            <a:pPr defTabSz="753678">
              <a:lnSpc>
                <a:spcPts val="1814"/>
              </a:lnSpc>
              <a:defRPr/>
            </a:pPr>
            <a:r>
              <a:rPr altLang="en-US" dirty="0" kumimoji="0" lang="ja-JP" sz="1200">
                <a:solidFill>
                  <a:srgbClr val="000000"/>
                </a:solidFill>
                <a:latin charset="-128" panose="020B0604030504040204" pitchFamily="50" typeface="メイリオ"/>
                <a:ea charset="-128" panose="020B0604030504040204" pitchFamily="50" typeface="メイリオ"/>
              </a:rPr>
              <a:t>第</a:t>
            </a:r>
            <a:r>
              <a:rPr altLang="ja-JP" dirty="0" kumimoji="0" lang="en-US" sz="1200">
                <a:solidFill>
                  <a:srgbClr val="000000"/>
                </a:solidFill>
                <a:latin charset="-128" panose="020B0604030504040204" pitchFamily="50" typeface="メイリオ"/>
                <a:ea charset="-128" panose="020B0604030504040204" pitchFamily="50" typeface="メイリオ"/>
              </a:rPr>
              <a:t>13</a:t>
            </a:r>
            <a:r>
              <a:rPr altLang="en-US" dirty="0" kumimoji="0" lang="ja-JP" sz="1200">
                <a:solidFill>
                  <a:srgbClr val="000000"/>
                </a:solidFill>
                <a:latin charset="-128" panose="020B0604030504040204" pitchFamily="50" typeface="メイリオ"/>
                <a:ea charset="-128" panose="020B0604030504040204" pitchFamily="50" typeface="メイリオ"/>
              </a:rPr>
              <a:t>　その他注意事項</a:t>
            </a:r>
            <a:endParaRPr altLang="ja-JP" dirty="0" kumimoji="0" lang="en-US" sz="1200">
              <a:solidFill>
                <a:srgbClr val="000000"/>
              </a:solidFill>
              <a:latin charset="-128" panose="020B0604030504040204" pitchFamily="50" typeface="メイリオ"/>
              <a:ea charset="-128" panose="020B0604030504040204" pitchFamily="50" typeface="メイリオ"/>
            </a:endParaRPr>
          </a:p>
        </p:txBody>
      </p:sp>
      <p:sp>
        <p:nvSpPr>
          <p:cNvPr id="27" name="テキスト ボックス 26">
            <a:extLst>
              <a:ext uri="{FF2B5EF4-FFF2-40B4-BE49-F238E27FC236}">
                <a16:creationId xmlns:a16="http://schemas.microsoft.com/office/drawing/2014/main" id="{C5FE4E6B-D4B6-0E47-0C84-F77023247C1A}"/>
              </a:ext>
            </a:extLst>
          </p:cNvPr>
          <p:cNvSpPr txBox="1"/>
          <p:nvPr/>
        </p:nvSpPr>
        <p:spPr>
          <a:xfrm>
            <a:off x="785057" y="4732244"/>
            <a:ext cx="8242150" cy="2022092"/>
          </a:xfrm>
          <a:prstGeom prst="rect">
            <a:avLst/>
          </a:prstGeom>
          <a:noFill/>
          <a:ln w="19050">
            <a:noFill/>
            <a:prstDash val="solid"/>
          </a:ln>
        </p:spPr>
        <p:txBody>
          <a:bodyPr wrap="square">
            <a:spAutoFit/>
          </a:bodyPr>
          <a:lstStyle/>
          <a:p>
            <a:pPr algn="l" defTabSz="457200" eaLnBrk="1" fontAlgn="auto" hangingPunct="1" indent="0" latinLnBrk="0" lvl="0" marL="0" marR="0" rtl="0">
              <a:lnSpc>
                <a:spcPts val="1800"/>
              </a:lnSpc>
              <a:spcBef>
                <a:spcPts val="0"/>
              </a:spcBef>
              <a:spcAft>
                <a:spcPts val="0"/>
              </a:spcAft>
              <a:buClrTx/>
              <a:buSzTx/>
              <a:buFontTx/>
              <a:buNone/>
              <a:tabLst/>
              <a:defRPr/>
            </a:pPr>
            <a:r>
              <a:rPr altLang="en-US" b="1" dirty="0" kumimoji="0" lang="ja-JP" sz="1000">
                <a:solidFill>
                  <a:prstClr val="black"/>
                </a:solidFill>
                <a:latin charset="-128" panose="020B0604030504040204" pitchFamily="50" typeface="Meiryo UI"/>
                <a:ea charset="-128" panose="020B0604030504040204" pitchFamily="50" typeface="Meiryo UI"/>
              </a:rPr>
              <a:t>　</a:t>
            </a: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Meiryo UI"/>
                <a:ea charset="-128" panose="020B0604030504040204" pitchFamily="50" typeface="Meiryo UI"/>
              </a:rPr>
              <a:t>　</a:t>
            </a:r>
            <a:r>
              <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Meiryo UI"/>
                <a:ea charset="-128" panose="020B0604030504040204" pitchFamily="50" typeface="Meiryo UI"/>
              </a:rPr>
              <a:t>1</a:t>
            </a: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Meiryo UI"/>
                <a:ea charset="-128" panose="020B0604030504040204" pitchFamily="50" typeface="Meiryo UI"/>
              </a:rPr>
              <a:t>　</a:t>
            </a:r>
            <a:r>
              <a:rPr altLang="en-US" dirty="0" lang="ja-JP" sz="1000">
                <a:solidFill>
                  <a:prstClr val="black"/>
                </a:solidFill>
                <a:latin charset="-128" panose="020B0604030504040204" pitchFamily="50" typeface="Meiryo UI"/>
                <a:ea charset="-128" panose="020B0604030504040204" pitchFamily="50" typeface="Meiryo UI"/>
              </a:rPr>
              <a:t>健康状況の把握及び障害のある者等への配慮</a:t>
            </a:r>
            <a:endPar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Meiryo UI"/>
              <a:ea charset="-128" panose="020B0604030504040204" pitchFamily="50" typeface="Meiryo UI"/>
            </a:endParaRPr>
          </a:p>
          <a:p>
            <a:pPr algn="l" defTabSz="457200" eaLnBrk="1" fontAlgn="auto" hangingPunct="1" indent="-268288" latinLnBrk="0" lvl="0" marL="268288" marR="0" rtl="0">
              <a:lnSpc>
                <a:spcPct val="100000"/>
              </a:lnSpc>
              <a:spcBef>
                <a:spcPct val="20000"/>
              </a:spcBef>
              <a:spcAft>
                <a:spcPts val="0"/>
              </a:spcAft>
              <a:buClrTx/>
              <a:buSzTx/>
              <a:buFontTx/>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Meiryo UI"/>
                <a:ea charset="-128" panose="020B0604030504040204" pitchFamily="50" typeface="Meiryo UI"/>
              </a:rPr>
              <a:t>　</a:t>
            </a: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Meiryo UI"/>
                <a:ea charset="-128" panose="020B0604030504040204" pitchFamily="50" typeface="Meiryo UI"/>
                <a:sym charset="0" panose="020B0604020202020204" pitchFamily="34" typeface="Arial"/>
              </a:rPr>
              <a:t>　</a:t>
            </a:r>
            <a:r>
              <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Meiryo UI"/>
                <a:ea charset="-128" panose="020B0604030504040204" pitchFamily="50" typeface="Meiryo UI"/>
                <a:sym charset="0" panose="020B0604020202020204" pitchFamily="34" typeface="Arial"/>
              </a:rPr>
              <a:t>(1)</a:t>
            </a: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Meiryo UI"/>
                <a:ea charset="-128" panose="020B0604030504040204" pitchFamily="50" typeface="Meiryo UI"/>
                <a:sym charset="0" panose="020B0604020202020204" pitchFamily="34" typeface="Arial"/>
              </a:rPr>
              <a:t>　 </a:t>
            </a:r>
            <a:r>
              <a:rPr altLang="ja-JP" dirty="0" lang="ja-JP" sz="1000">
                <a:effectLst/>
                <a:latin charset="-128" panose="020B0604030504040204" pitchFamily="50" typeface="Meiryo UI"/>
                <a:ea charset="-128" panose="020B0604030504040204" pitchFamily="50" typeface="Meiryo UI"/>
                <a:cs charset="-128" panose="020B0600070205080204" pitchFamily="50" typeface="ＭＳ Ｐゴシック"/>
              </a:rPr>
              <a:t>入学志願者の</a:t>
            </a:r>
            <a:r>
              <a:rPr altLang="ja-JP" b="1" dirty="0" lang="ja-JP" sz="10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rPr>
              <a:t>健康状況については、原則として、入学者選抜の判定資料としないもの</a:t>
            </a:r>
            <a:r>
              <a:rPr altLang="ja-JP" dirty="0" lang="ja-JP" sz="1000">
                <a:effectLst/>
                <a:latin charset="-128" panose="020B0604030504040204" pitchFamily="50" typeface="Meiryo UI"/>
                <a:ea charset="-128" panose="020B0604030504040204" pitchFamily="50" typeface="Meiryo UI"/>
                <a:cs charset="-128" panose="020B0600070205080204" pitchFamily="50" typeface="ＭＳ Ｐゴシック"/>
              </a:rPr>
              <a:t>とし、大学において</a:t>
            </a:r>
            <a:r>
              <a:rPr altLang="ja-JP" b="1" dirty="0" lang="ja-JP" sz="10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rPr>
              <a:t>健康状況の把握を必要とする特別の事由</a:t>
            </a:r>
            <a:r>
              <a:rPr altLang="ja-JP" b="1" dirty="0" lang="en-US" sz="10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rPr>
              <a:t> </a:t>
            </a:r>
          </a:p>
          <a:p>
            <a:pPr algn="l" defTabSz="457200" eaLnBrk="1" fontAlgn="auto" hangingPunct="1" indent="-268288" latinLnBrk="0" lvl="0" marL="268288" marR="0" rtl="0">
              <a:lnSpc>
                <a:spcPct val="100000"/>
              </a:lnSpc>
              <a:spcBef>
                <a:spcPct val="20000"/>
              </a:spcBef>
              <a:spcAft>
                <a:spcPts val="0"/>
              </a:spcAft>
              <a:buClrTx/>
              <a:buSzTx/>
              <a:buFontTx/>
              <a:buNone/>
              <a:tabLst/>
              <a:defRPr/>
            </a:pPr>
            <a:r>
              <a:rPr altLang="ja-JP" b="1" dirty="0" lang="en-US" sz="1000">
                <a:solidFill>
                  <a:srgbClr val="EF5F5F"/>
                </a:solidFill>
                <a:latin charset="-128" panose="020B0604030504040204" pitchFamily="50" typeface="Meiryo UI"/>
                <a:ea charset="-128" panose="020B0604030504040204" pitchFamily="50" typeface="Meiryo UI"/>
                <a:cs charset="-128" panose="020B0600070205080204" pitchFamily="50" typeface="ＭＳ Ｐゴシック"/>
              </a:rPr>
              <a:t>         </a:t>
            </a:r>
            <a:r>
              <a:rPr altLang="ja-JP" b="1" dirty="0" lang="ja-JP" sz="10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rPr>
              <a:t>がある場合には、募集要項に具体的に記述</a:t>
            </a:r>
            <a:r>
              <a:rPr altLang="ja-JP" dirty="0" lang="ja-JP" sz="1000">
                <a:effectLst/>
                <a:latin charset="-128" panose="020B0604030504040204" pitchFamily="50" typeface="Meiryo UI"/>
                <a:ea charset="-128" panose="020B0604030504040204" pitchFamily="50" typeface="Meiryo UI"/>
                <a:cs charset="-128" panose="020B0600070205080204" pitchFamily="50" typeface="ＭＳ Ｐゴシック"/>
              </a:rPr>
              <a:t>する。この場合でも、</a:t>
            </a:r>
            <a:r>
              <a:rPr altLang="ja-JP" b="1" dirty="0" lang="ja-JP" sz="10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rPr>
              <a:t>健康の状況を理由として不合格の判定を行うことについて</a:t>
            </a:r>
            <a:r>
              <a:rPr altLang="ja-JP" dirty="0" lang="ja-JP" sz="1000">
                <a:effectLst/>
                <a:latin charset="-128" panose="020B0604030504040204" pitchFamily="50" typeface="Meiryo UI"/>
                <a:ea charset="-128" panose="020B0604030504040204" pitchFamily="50" typeface="Meiryo UI"/>
                <a:cs charset="-128" panose="020B0600070205080204" pitchFamily="50" typeface="ＭＳ Ｐゴシック"/>
              </a:rPr>
              <a:t>は、疾病などにより志望学部</a:t>
            </a:r>
            <a:r>
              <a:rPr altLang="ja-JP" dirty="0" lang="en-US" sz="1000">
                <a:effectLst/>
                <a:latin charset="-128" panose="020B0604030504040204" pitchFamily="50" typeface="Meiryo UI"/>
                <a:ea charset="-128" panose="020B0604030504040204" pitchFamily="50" typeface="Meiryo UI"/>
                <a:cs charset="-128" panose="020B0600070205080204" pitchFamily="50" typeface="ＭＳ Ｐゴシック"/>
              </a:rPr>
              <a:t>  </a:t>
            </a:r>
          </a:p>
          <a:p>
            <a:pPr algn="l" defTabSz="457200" eaLnBrk="1" fontAlgn="auto" hangingPunct="1" indent="-268288" latinLnBrk="0" lvl="0" marL="268288" marR="0" rtl="0">
              <a:lnSpc>
                <a:spcPct val="100000"/>
              </a:lnSpc>
              <a:spcBef>
                <a:spcPct val="20000"/>
              </a:spcBef>
              <a:spcAft>
                <a:spcPts val="0"/>
              </a:spcAft>
              <a:buClrTx/>
              <a:buSzTx/>
              <a:buFontTx/>
              <a:buNone/>
              <a:tabLst/>
              <a:defRPr/>
            </a:pPr>
            <a:r>
              <a:rPr altLang="ja-JP" dirty="0" lang="en-US" sz="1000">
                <a:latin charset="-128" panose="020B0604030504040204" pitchFamily="50" typeface="Meiryo UI"/>
                <a:ea charset="-128" panose="020B0604030504040204" pitchFamily="50" typeface="Meiryo UI"/>
                <a:cs charset="-128" panose="020B0600070205080204" pitchFamily="50" typeface="ＭＳ Ｐゴシック"/>
              </a:rPr>
              <a:t>         </a:t>
            </a:r>
            <a:r>
              <a:rPr altLang="ja-JP" dirty="0" lang="ja-JP" sz="1000">
                <a:effectLst/>
                <a:latin charset="-128" panose="020B0604030504040204" pitchFamily="50" typeface="Meiryo UI"/>
                <a:ea charset="-128" panose="020B0604030504040204" pitchFamily="50" typeface="Meiryo UI"/>
                <a:cs charset="-128" panose="020B0600070205080204" pitchFamily="50" typeface="ＭＳ Ｐゴシック"/>
              </a:rPr>
              <a:t>等の教育の目的に即した履修に耐えないことが、入学後の保健指導等を考慮してもなお明白な場合に限定し、</a:t>
            </a:r>
            <a:r>
              <a:rPr altLang="ja-JP" b="1" dirty="0" lang="ja-JP" sz="10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rPr>
              <a:t>真に教育上やむを得ない場合のほかは、</a:t>
            </a:r>
            <a:r>
              <a:rPr altLang="ja-JP" b="1" dirty="0" lang="en-US" sz="10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rPr>
              <a:t> </a:t>
            </a:r>
          </a:p>
          <a:p>
            <a:pPr algn="l" defTabSz="457200" eaLnBrk="1" fontAlgn="auto" hangingPunct="1" indent="-268288" latinLnBrk="0" lvl="0" marL="268288" marR="0" rtl="0">
              <a:lnSpc>
                <a:spcPct val="100000"/>
              </a:lnSpc>
              <a:spcBef>
                <a:spcPct val="20000"/>
              </a:spcBef>
              <a:spcAft>
                <a:spcPts val="0"/>
              </a:spcAft>
              <a:buClrTx/>
              <a:buSzTx/>
              <a:buFontTx/>
              <a:buNone/>
              <a:tabLst/>
              <a:defRPr/>
            </a:pPr>
            <a:r>
              <a:rPr altLang="ja-JP" b="1" dirty="0" lang="en-US" sz="1000">
                <a:solidFill>
                  <a:srgbClr val="EF5F5F"/>
                </a:solidFill>
                <a:latin charset="-128" panose="020B0604030504040204" pitchFamily="50" typeface="Meiryo UI"/>
                <a:ea charset="-128" panose="020B0604030504040204" pitchFamily="50" typeface="Meiryo UI"/>
                <a:cs charset="-128" panose="020B0600070205080204" pitchFamily="50" typeface="ＭＳ Ｐゴシック"/>
              </a:rPr>
              <a:t>         </a:t>
            </a:r>
            <a:r>
              <a:rPr altLang="ja-JP" b="1" dirty="0" lang="ja-JP" sz="10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rPr>
              <a:t>これらの制限を行わない</a:t>
            </a:r>
            <a:r>
              <a:rPr altLang="ja-JP" dirty="0" lang="ja-JP" sz="1000">
                <a:effectLst/>
                <a:latin charset="-128" panose="020B0604030504040204" pitchFamily="50" typeface="Meiryo UI"/>
                <a:ea charset="-128" panose="020B0604030504040204" pitchFamily="50" typeface="Meiryo UI"/>
                <a:cs charset="-128" panose="020B0600070205080204" pitchFamily="50" typeface="ＭＳ Ｐゴシック"/>
              </a:rPr>
              <a:t>ものとする</a:t>
            </a:r>
            <a:r>
              <a:rPr altLang="en-US" dirty="0" lang="ja-JP" sz="1000">
                <a:latin charset="-128" panose="020B0604030504040204" pitchFamily="50" typeface="Meiryo UI"/>
                <a:ea charset="-128" panose="020B0604030504040204" pitchFamily="50" typeface="Meiryo UI"/>
                <a:cs charset="-128" panose="020B0600070205080204" pitchFamily="50" typeface="ＭＳ Ｐゴシック"/>
              </a:rPr>
              <a:t>。</a:t>
            </a:r>
            <a:endParaRPr altLang="ja-JP" dirty="0" lang="en-US" sz="1000">
              <a:latin charset="-128" panose="020B0604030504040204" pitchFamily="50" typeface="Meiryo UI"/>
              <a:ea charset="-128" panose="020B0604030504040204" pitchFamily="50" typeface="Meiryo UI"/>
              <a:cs charset="-128" panose="020B0600070205080204" pitchFamily="50" typeface="ＭＳ Ｐゴシック"/>
            </a:endParaRPr>
          </a:p>
          <a:p>
            <a:pPr algn="l" defTabSz="457200" eaLnBrk="1" fontAlgn="auto" hangingPunct="1" indent="-268288" latinLnBrk="0" lvl="0" marL="268288" marR="0" rtl="0">
              <a:lnSpc>
                <a:spcPct val="100000"/>
              </a:lnSpc>
              <a:spcBef>
                <a:spcPct val="20000"/>
              </a:spcBef>
              <a:spcAft>
                <a:spcPts val="0"/>
              </a:spcAft>
              <a:buClrTx/>
              <a:buSzTx/>
              <a:buFontTx/>
              <a:buNone/>
              <a:tabLst/>
              <a:defRPr/>
            </a:pPr>
            <a:r>
              <a:rPr altLang="en-US" dirty="0" lang="ja-JP" sz="1000">
                <a:effectLst/>
                <a:latin charset="-128" panose="020B0604030504040204" pitchFamily="50" typeface="Meiryo UI"/>
                <a:ea charset="-128" panose="020B0604030504040204" pitchFamily="50" typeface="Meiryo UI"/>
                <a:cs charset="-128" panose="020B0600070205080204" pitchFamily="50" typeface="ＭＳ Ｐゴシック"/>
              </a:rPr>
              <a:t>　　　　　  また、</a:t>
            </a:r>
            <a:r>
              <a:rPr altLang="en-US" b="1" dirty="0" lang="ja-JP" sz="10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rPr>
              <a:t>出欠の状況を推薦要件や合否判定の材料の一つとして活用する際には、入学志願者本人に帰責されない身体・健康上の理由*によるやむを</a:t>
            </a:r>
            <a:endParaRPr altLang="ja-JP" b="1" dirty="0" lang="en-US" sz="10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endParaRPr>
          </a:p>
          <a:p>
            <a:pPr algn="l" defTabSz="457200" eaLnBrk="1" fontAlgn="auto" hangingPunct="1" indent="-268288" latinLnBrk="0" lvl="0" marL="268288" marR="0" rtl="0">
              <a:lnSpc>
                <a:spcPct val="100000"/>
              </a:lnSpc>
              <a:spcBef>
                <a:spcPct val="20000"/>
              </a:spcBef>
              <a:spcAft>
                <a:spcPts val="0"/>
              </a:spcAft>
              <a:buClrTx/>
              <a:buSzTx/>
              <a:buFontTx/>
              <a:buNone/>
              <a:tabLst/>
              <a:defRPr/>
            </a:pPr>
            <a:r>
              <a:rPr altLang="ja-JP" b="1" dirty="0" lang="en-US" sz="1000">
                <a:solidFill>
                  <a:srgbClr val="EF5F5F"/>
                </a:solidFill>
                <a:latin charset="-128" panose="020B0604030504040204" pitchFamily="50" typeface="Meiryo UI"/>
                <a:ea charset="-128" panose="020B0604030504040204" pitchFamily="50" typeface="Meiryo UI"/>
                <a:cs charset="-128" panose="020B0600070205080204" pitchFamily="50" typeface="ＭＳ Ｐゴシック"/>
              </a:rPr>
              <a:t>        </a:t>
            </a:r>
            <a:r>
              <a:rPr altLang="en-US" b="1" dirty="0" lang="ja-JP" sz="10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rPr>
              <a:t>得ない欠席日数があることを、志願者本人からの申し出や、調査書への記載などを通じて把握した場合には、志願者が不利益を被ることがないよう配</a:t>
            </a:r>
            <a:endParaRPr altLang="ja-JP" b="1" dirty="0" lang="en-US" sz="10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endParaRPr>
          </a:p>
          <a:p>
            <a:pPr algn="l" defTabSz="457200" eaLnBrk="1" fontAlgn="auto" hangingPunct="1" indent="-268288" latinLnBrk="0" lvl="0" marL="268288" marR="0" rtl="0">
              <a:lnSpc>
                <a:spcPct val="100000"/>
              </a:lnSpc>
              <a:spcBef>
                <a:spcPct val="20000"/>
              </a:spcBef>
              <a:spcAft>
                <a:spcPts val="0"/>
              </a:spcAft>
              <a:buClrTx/>
              <a:buSzTx/>
              <a:buFontTx/>
              <a:buNone/>
              <a:tabLst/>
              <a:defRPr/>
            </a:pPr>
            <a:r>
              <a:rPr altLang="ja-JP" b="1" dirty="0" lang="en-US" sz="1000">
                <a:solidFill>
                  <a:srgbClr val="EF5F5F"/>
                </a:solidFill>
                <a:latin charset="-128" panose="020B0604030504040204" pitchFamily="50" typeface="Meiryo UI"/>
                <a:ea charset="-128" panose="020B0604030504040204" pitchFamily="50" typeface="Meiryo UI"/>
                <a:cs charset="-128" panose="020B0600070205080204" pitchFamily="50" typeface="ＭＳ Ｐゴシック"/>
              </a:rPr>
              <a:t>        </a:t>
            </a:r>
            <a:r>
              <a:rPr altLang="en-US" b="1" dirty="0" lang="ja-JP" sz="10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rPr>
              <a:t>慮すること。</a:t>
            </a:r>
            <a:endParaRPr altLang="ja-JP" b="1" dirty="0" lang="en-US" sz="1000" u="sng">
              <a:solidFill>
                <a:srgbClr val="EF5F5F"/>
              </a:solidFill>
              <a:effectLst/>
              <a:latin charset="-128" panose="020B0604030504040204" pitchFamily="50" typeface="Meiryo UI"/>
              <a:ea charset="-128" panose="020B0604030504040204" pitchFamily="50" typeface="Meiryo UI"/>
              <a:cs charset="-128" panose="020B0600070205080204" pitchFamily="50" typeface="ＭＳ Ｐゴシック"/>
            </a:endParaRPr>
          </a:p>
          <a:p>
            <a:pPr algn="l" defTabSz="457200" eaLnBrk="1" fontAlgn="auto" hangingPunct="1" indent="-268288" latinLnBrk="0" lvl="0" marL="268288" marR="0" rtl="0">
              <a:lnSpc>
                <a:spcPct val="100000"/>
              </a:lnSpc>
              <a:spcBef>
                <a:spcPct val="20000"/>
              </a:spcBef>
              <a:spcAft>
                <a:spcPts val="0"/>
              </a:spcAft>
              <a:buClrTx/>
              <a:buSzTx/>
              <a:buFontTx/>
              <a:buNone/>
              <a:tabLst/>
              <a:defRPr/>
            </a:pPr>
            <a:r>
              <a:rPr altLang="en-US" dirty="0" lang="ja-JP" sz="1000">
                <a:latin charset="-128" panose="020B0604030504040204" pitchFamily="50" typeface="Meiryo UI"/>
                <a:ea charset="-128" panose="020B0604030504040204" pitchFamily="50" typeface="Meiryo UI"/>
                <a:cs charset="-128" panose="020B0600070205080204" pitchFamily="50" typeface="ＭＳ Ｐゴシック"/>
              </a:rPr>
              <a:t>　       *病気・事故等、例えば、新型コロナウイルス感染症のいわゆる罹患後症状と考えられる症状や月経随伴症状等も含む。</a:t>
            </a:r>
            <a:endParaRPr altLang="ja-JP" dirty="0" lang="en-US" sz="1000">
              <a:effectLst/>
              <a:latin charset="-128" panose="020B0604030504040204" pitchFamily="50" typeface="Meiryo UI"/>
              <a:ea charset="-128" panose="020B0604030504040204" pitchFamily="50" typeface="Meiryo UI"/>
              <a:cs charset="-128" panose="020B0600070205080204" pitchFamily="50" typeface="ＭＳ Ｐゴシック"/>
            </a:endParaRPr>
          </a:p>
          <a:p>
            <a:pPr algn="l" defTabSz="457200" eaLnBrk="1" fontAlgn="auto" hangingPunct="1" indent="-268288" latinLnBrk="0" lvl="0" marL="268288" marR="0" rtl="0">
              <a:lnSpc>
                <a:spcPct val="100000"/>
              </a:lnSpc>
              <a:spcBef>
                <a:spcPct val="20000"/>
              </a:spcBef>
              <a:spcAft>
                <a:spcPts val="0"/>
              </a:spcAft>
              <a:buClrTx/>
              <a:buSzTx/>
              <a:buFontTx/>
              <a:buNone/>
              <a:tabLst/>
              <a:defRPr/>
            </a:pPr>
            <a:r>
              <a:rPr altLang="en-US" b="0" baseline="0" cap="none" dirty="0" i="0" kern="1200" kumimoji="1" lang="ja-JP" noProof="0" normalizeH="0" spc="0" strike="noStrike" sz="1200" u="none">
                <a:ln>
                  <a:noFill/>
                </a:ln>
                <a:solidFill>
                  <a:prstClr val="black"/>
                </a:solidFill>
                <a:effectLst/>
                <a:uLnTx/>
                <a:uFillTx/>
                <a:latin charset="-128" panose="020B0609000000000000" pitchFamily="49" typeface="HGｺﾞｼｯｸM"/>
                <a:ea charset="-128" panose="020B0609000000000000" pitchFamily="49" typeface="HGｺﾞｼｯｸM"/>
                <a:cs typeface="+mn-cs"/>
                <a:sym charset="0" panose="020B0604020202020204" pitchFamily="34" typeface="Arial"/>
              </a:rPr>
              <a:t>　</a:t>
            </a:r>
            <a:endParaRPr altLang="ja-JP" b="0" baseline="0" cap="none" dirty="0" i="0" kern="1200" kumimoji="1" lang="en-US" noProof="0" normalizeH="0" spc="0" strike="noStrike" sz="1200" u="none">
              <a:ln>
                <a:noFill/>
              </a:ln>
              <a:solidFill>
                <a:prstClr val="black"/>
              </a:solidFill>
              <a:effectLst/>
              <a:uLnTx/>
              <a:uFillTx/>
              <a:latin charset="-128" panose="020B0609000000000000" pitchFamily="49" typeface="HGｺﾞｼｯｸM"/>
              <a:ea charset="-128" panose="020B0609000000000000" pitchFamily="49" typeface="HGｺﾞｼｯｸM"/>
              <a:cs typeface="+mn-cs"/>
              <a:sym charset="0" panose="020B0604020202020204" pitchFamily="34" typeface="Arial"/>
            </a:endParaRPr>
          </a:p>
        </p:txBody>
      </p:sp>
      <p:sp>
        <p:nvSpPr>
          <p:cNvPr id="2" name="スライド番号プレースホルダー 5">
            <a:extLst>
              <a:ext uri="{FF2B5EF4-FFF2-40B4-BE49-F238E27FC236}">
                <a16:creationId xmlns:a16="http://schemas.microsoft.com/office/drawing/2014/main" id="{EE8873D0-BC09-1587-DA34-93B4838ACDB5}"/>
              </a:ext>
            </a:extLst>
          </p:cNvPr>
          <p:cNvSpPr txBox="1">
            <a:spLocks/>
          </p:cNvSpPr>
          <p:nvPr/>
        </p:nvSpPr>
        <p:spPr>
          <a:xfrm>
            <a:off x="9349062" y="6444765"/>
            <a:ext cx="471622" cy="365125"/>
          </a:xfrm>
          <a:prstGeom prst="rect">
            <a:avLst/>
          </a:prstGeom>
        </p:spPr>
        <p:txBody>
          <a:bodyPr/>
          <a:ls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a:pPr/>
              <a:t>25</a:t>
            </a:fld>
            <a:endParaRPr altLang="en-US" dirty="0" kumimoji="1" lang="ja-JP"/>
          </a:p>
        </p:txBody>
      </p:sp>
    </p:spTree>
    <p:extLst>
      <p:ext uri="{BB962C8B-B14F-4D97-AF65-F5344CB8AC3E}">
        <p14:creationId xmlns:p14="http://schemas.microsoft.com/office/powerpoint/2010/main" val="3322069874"/>
      </p:ext>
    </p:extLst>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B6729D5E-91AB-BF82-ACDC-5E3B9BA31DD8}"/>
              </a:ext>
            </a:extLst>
          </p:cNvPr>
          <p:cNvSpPr/>
          <p:nvPr/>
        </p:nvSpPr>
        <p:spPr>
          <a:xfrm>
            <a:off x="750489" y="4067095"/>
            <a:ext cx="8282944" cy="1234113"/>
          </a:xfrm>
          <a:prstGeom prst="rect">
            <a:avLst/>
          </a:prstGeom>
          <a:noFill/>
          <a:ln>
            <a:solidFill>
              <a:schemeClr val="tx1"/>
            </a:solidFill>
            <a:prstDash val="dash"/>
          </a:ln>
        </p:spPr>
        <p:style>
          <a:lnRef idx="0">
            <a:scrgbClr b="0" g="0" r="0"/>
          </a:lnRef>
          <a:fillRef idx="0">
            <a:scrgbClr b="0" g="0" r="0"/>
          </a:fillRef>
          <a:effectRef idx="0">
            <a:scrgbClr b="0" g="0" r="0"/>
          </a:effectRef>
          <a:fontRef idx="minor">
            <a:schemeClr val="lt1"/>
          </a:fontRef>
        </p:style>
        <p:txBody>
          <a:bodyPr anchor="ctr" rtlCol="0"/>
          <a:lstStyle/>
          <a:p>
            <a:pPr algn="ctr" defTabSz="414772"/>
            <a:endParaRPr altLang="en-US" lang="ja-JP" sz="1633">
              <a:solidFill>
                <a:prstClr val="white"/>
              </a:solidFill>
              <a:latin typeface="Calibri"/>
              <a:ea charset="-128" panose="020B0600070205080204" pitchFamily="50" typeface="ＭＳ Ｐゴシック"/>
            </a:endParaRPr>
          </a:p>
        </p:txBody>
      </p:sp>
      <p:sp>
        <p:nvSpPr>
          <p:cNvPr id="2" name="正方形/長方形 1">
            <a:extLst>
              <a:ext uri="{FF2B5EF4-FFF2-40B4-BE49-F238E27FC236}">
                <a16:creationId xmlns:a16="http://schemas.microsoft.com/office/drawing/2014/main" id="{6900E8DF-39DE-7A8F-C36E-EF74E523CAD7}"/>
              </a:ext>
            </a:extLst>
          </p:cNvPr>
          <p:cNvSpPr/>
          <p:nvPr/>
        </p:nvSpPr>
        <p:spPr>
          <a:xfrm>
            <a:off x="731693" y="2662088"/>
            <a:ext cx="8301741" cy="1054944"/>
          </a:xfrm>
          <a:prstGeom prst="rect">
            <a:avLst/>
          </a:prstGeom>
          <a:noFill/>
          <a:ln>
            <a:solidFill>
              <a:schemeClr val="tx1"/>
            </a:solidFill>
            <a:prstDash val="dash"/>
          </a:ln>
        </p:spPr>
        <p:style>
          <a:lnRef idx="0">
            <a:scrgbClr b="0" g="0" r="0"/>
          </a:lnRef>
          <a:fillRef idx="0">
            <a:scrgbClr b="0" g="0" r="0"/>
          </a:fillRef>
          <a:effectRef idx="0">
            <a:scrgbClr b="0" g="0" r="0"/>
          </a:effectRef>
          <a:fontRef idx="minor">
            <a:schemeClr val="lt1"/>
          </a:fontRef>
        </p:style>
        <p:txBody>
          <a:bodyPr anchor="ctr" rtlCol="0"/>
          <a:lstStyle/>
          <a:p>
            <a:pPr algn="ctr" defTabSz="414772"/>
            <a:endParaRPr altLang="en-US" lang="ja-JP" sz="1633">
              <a:solidFill>
                <a:prstClr val="white"/>
              </a:solidFill>
              <a:latin typeface="Calibri"/>
              <a:ea charset="-128" panose="020B0600070205080204" pitchFamily="50" typeface="ＭＳ Ｐゴシック"/>
            </a:endParaRPr>
          </a:p>
        </p:txBody>
      </p:sp>
      <p:sp>
        <p:nvSpPr>
          <p:cNvPr id="5" name="正方形/長方形 4">
            <a:extLst>
              <a:ext uri="{FF2B5EF4-FFF2-40B4-BE49-F238E27FC236}">
                <a16:creationId xmlns:a16="http://schemas.microsoft.com/office/drawing/2014/main" id="{793B06F5-B7CB-ABD8-08EE-520B3149EA74}"/>
              </a:ext>
            </a:extLst>
          </p:cNvPr>
          <p:cNvSpPr/>
          <p:nvPr/>
        </p:nvSpPr>
        <p:spPr>
          <a:xfrm>
            <a:off x="0" y="126864"/>
            <a:ext cx="9897195" cy="320281"/>
          </a:xfrm>
          <a:prstGeom prst="rect">
            <a:avLst/>
          </a:prstGeom>
          <a:solidFill>
            <a:srgbClr val="EF5F5F"/>
          </a:solidFill>
          <a:ln algn="ctr" cap="flat" cmpd="sng" w="44450">
            <a:noFill/>
            <a:prstDash val="solid"/>
            <a:miter lim="800000"/>
          </a:ln>
          <a:effectLst/>
        </p:spPr>
        <p:txBody>
          <a:bodyPr anchor="ctr" rtlCol="0"/>
          <a:lstStyle/>
          <a:p>
            <a:pPr algn="ctr" defTabSz="895327">
              <a:defRPr/>
            </a:pPr>
            <a:endParaRPr altLang="en-US" kern="0" lang="ja-JP" sz="1763">
              <a:solidFill>
                <a:prstClr val="white"/>
              </a:solidFill>
              <a:latin panose="020F0502020204030204" typeface="Calibri"/>
              <a:ea charset="-128" panose="020B0400000000000000" pitchFamily="50" typeface="游ゴシック"/>
            </a:endParaRPr>
          </a:p>
        </p:txBody>
      </p:sp>
      <p:sp>
        <p:nvSpPr>
          <p:cNvPr id="14412" name="コンテンツ プレースホルダ 2"/>
          <p:cNvSpPr txBox="1">
            <a:spLocks/>
          </p:cNvSpPr>
          <p:nvPr/>
        </p:nvSpPr>
        <p:spPr bwMode="auto">
          <a:xfrm>
            <a:off x="400914" y="16859"/>
            <a:ext cx="9699417" cy="471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bIns="0" lIns="0" rIns="0" tIns="36000"/>
          <a:lstStyle>
            <a:lvl1pPr>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ctr" defTabSz="834975" fontAlgn="ctr">
              <a:defRPr/>
            </a:pPr>
            <a:r>
              <a:rPr altLang="en-US" b="1" dirty="0" lang="ja-JP" sz="2000">
                <a:solidFill>
                  <a:prstClr val="white"/>
                </a:solidFill>
                <a:latin charset="-128" panose="020B0604030504040204" pitchFamily="50" typeface="Meiryo UI"/>
                <a:ea charset="-128" panose="020B0604030504040204" pitchFamily="50" typeface="Meiryo UI"/>
              </a:rPr>
              <a:t>痴漢被害等に遭った受験生の受験機会確保について</a:t>
            </a:r>
          </a:p>
        </p:txBody>
      </p:sp>
      <p:sp>
        <p:nvSpPr>
          <p:cNvPr id="7" name="テキスト ボックス 6">
            <a:extLst>
              <a:ext uri="{FF2B5EF4-FFF2-40B4-BE49-F238E27FC236}">
                <a16:creationId xmlns:a16="http://schemas.microsoft.com/office/drawing/2014/main" id="{735EA873-3AEC-C47E-3E2E-2C3C98B9DF6E}"/>
              </a:ext>
            </a:extLst>
          </p:cNvPr>
          <p:cNvSpPr txBox="1"/>
          <p:nvPr/>
        </p:nvSpPr>
        <p:spPr>
          <a:xfrm>
            <a:off x="678053" y="552327"/>
            <a:ext cx="8426697" cy="853373"/>
          </a:xfrm>
          <a:prstGeom prst="rect">
            <a:avLst/>
          </a:prstGeom>
          <a:noFill/>
          <a:ln w="12700">
            <a:solidFill>
              <a:schemeClr val="tx1"/>
            </a:solidFill>
          </a:ln>
        </p:spPr>
        <p:txBody>
          <a:bodyPr anchor="t" anchorCtr="0" rtlCol="0" tIns="72000" wrap="square">
            <a:noAutofit/>
          </a:bodyPr>
          <a:lstStyle/>
          <a:p>
            <a:pPr defTabSz="829544" eaLnBrk="0" fontAlgn="base" hangingPunct="0" indent="-77770" marL="77770">
              <a:spcBef>
                <a:spcPct val="0"/>
              </a:spcBef>
              <a:spcAft>
                <a:spcPct val="0"/>
              </a:spcAft>
              <a:defRPr/>
            </a:pPr>
            <a:r>
              <a:rPr altLang="en-US" dirty="0" kern="0" kumimoji="0" lang="ja-JP" sz="1452">
                <a:solidFill>
                  <a:prstClr val="black"/>
                </a:solidFill>
                <a:latin charset="-128" panose="020B0604030504040204" pitchFamily="50" typeface="メイリオ"/>
                <a:ea charset="-128" panose="020B0604030504040204" pitchFamily="50" typeface="メイリオ"/>
              </a:rPr>
              <a:t>○　</a:t>
            </a:r>
            <a:r>
              <a:rPr altLang="en-US" dirty="0" kern="0" kumimoji="0" lang="ja-JP" sz="1452">
                <a:latin charset="-128" panose="020B0604030504040204" pitchFamily="50" typeface="メイリオ"/>
                <a:ea charset="-128" panose="020B0604030504040204" pitchFamily="50" typeface="メイリオ"/>
              </a:rPr>
              <a:t>受験生</a:t>
            </a:r>
            <a:r>
              <a:rPr altLang="en-US" dirty="0" kern="0" kumimoji="0" lang="ja-JP" sz="1452">
                <a:solidFill>
                  <a:prstClr val="black"/>
                </a:solidFill>
                <a:latin charset="-128" panose="020B0604030504040204" pitchFamily="50" typeface="メイリオ"/>
                <a:ea charset="-128" panose="020B0604030504040204" pitchFamily="50" typeface="メイリオ"/>
              </a:rPr>
              <a:t>の心理につけ込んだ</a:t>
            </a:r>
            <a:r>
              <a:rPr altLang="en-US" b="1" dirty="0" kern="0" kumimoji="0" lang="ja-JP" sz="1452" u="sng">
                <a:solidFill>
                  <a:srgbClr val="EF5F5F"/>
                </a:solidFill>
                <a:latin charset="-128" panose="020B0604030504040204" pitchFamily="50" typeface="メイリオ"/>
                <a:ea charset="-128" panose="020B0604030504040204" pitchFamily="50" typeface="メイリオ"/>
              </a:rPr>
              <a:t>痴漢被害（事件・事故等）に遭ったことにより、受験生が受験機会</a:t>
            </a:r>
            <a:endParaRPr altLang="ja-JP" b="1" dirty="0" kern="0" kumimoji="0" lang="en-US" sz="1452" u="sng">
              <a:solidFill>
                <a:srgbClr val="EF5F5F"/>
              </a:solidFill>
              <a:latin charset="-128" panose="020B0604030504040204" pitchFamily="50" typeface="メイリオ"/>
              <a:ea charset="-128" panose="020B0604030504040204" pitchFamily="50" typeface="メイリオ"/>
            </a:endParaRPr>
          </a:p>
          <a:p>
            <a:pPr defTabSz="829544" eaLnBrk="0" fontAlgn="base" hangingPunct="0" indent="-77770" marL="77770">
              <a:spcBef>
                <a:spcPct val="0"/>
              </a:spcBef>
              <a:spcAft>
                <a:spcPct val="0"/>
              </a:spcAft>
              <a:defRPr/>
            </a:pPr>
            <a:r>
              <a:rPr altLang="en-US" b="1" dirty="0" kern="0" kumimoji="0" lang="ja-JP" sz="1452">
                <a:solidFill>
                  <a:srgbClr val="EF5F5F"/>
                </a:solidFill>
                <a:latin charset="-128" panose="020B0604030504040204" pitchFamily="50" typeface="メイリオ"/>
                <a:ea charset="-128" panose="020B0604030504040204" pitchFamily="50" typeface="メイリオ"/>
              </a:rPr>
              <a:t>　</a:t>
            </a:r>
            <a:r>
              <a:rPr altLang="en-US" b="1" dirty="0" kern="0" kumimoji="0" lang="ja-JP" sz="1452" u="sng">
                <a:solidFill>
                  <a:srgbClr val="EF5F5F"/>
                </a:solidFill>
                <a:latin charset="-128" panose="020B0604030504040204" pitchFamily="50" typeface="メイリオ"/>
                <a:ea charset="-128" panose="020B0604030504040204" pitchFamily="50" typeface="メイリオ"/>
              </a:rPr>
              <a:t>を失うことがないよう</a:t>
            </a:r>
            <a:r>
              <a:rPr altLang="en-US" dirty="0" kern="0" kumimoji="0" lang="ja-JP" sz="1452">
                <a:solidFill>
                  <a:prstClr val="black"/>
                </a:solidFill>
                <a:latin charset="-128" panose="020B0604030504040204" pitchFamily="50" typeface="メイリオ"/>
                <a:ea charset="-128" panose="020B0604030504040204" pitchFamily="50" typeface="メイリオ"/>
              </a:rPr>
              <a:t>、試験時間の繰り下げや別日程への振替等の対象とするなど、</a:t>
            </a:r>
            <a:r>
              <a:rPr altLang="en-US" b="1" dirty="0" kern="0" kumimoji="0" lang="ja-JP" sz="1452" u="sng">
                <a:solidFill>
                  <a:srgbClr val="EF5F5F"/>
                </a:solidFill>
                <a:latin charset="-128" panose="020B0604030504040204" pitchFamily="50" typeface="メイリオ"/>
                <a:ea charset="-128" panose="020B0604030504040204" pitchFamily="50" typeface="メイリオ"/>
              </a:rPr>
              <a:t>受験機会の</a:t>
            </a:r>
            <a:endParaRPr altLang="ja-JP" b="1" dirty="0" kern="0" kumimoji="0" lang="en-US" sz="1452" u="sng">
              <a:solidFill>
                <a:srgbClr val="EF5F5F"/>
              </a:solidFill>
              <a:latin charset="-128" panose="020B0604030504040204" pitchFamily="50" typeface="メイリオ"/>
              <a:ea charset="-128" panose="020B0604030504040204" pitchFamily="50" typeface="メイリオ"/>
            </a:endParaRPr>
          </a:p>
          <a:p>
            <a:pPr defTabSz="829544" eaLnBrk="0" fontAlgn="base" hangingPunct="0" indent="-77770" marL="77770">
              <a:spcBef>
                <a:spcPct val="0"/>
              </a:spcBef>
              <a:spcAft>
                <a:spcPct val="0"/>
              </a:spcAft>
              <a:defRPr/>
            </a:pPr>
            <a:r>
              <a:rPr altLang="en-US" b="1" dirty="0" kern="0" kumimoji="0" lang="ja-JP" sz="1452">
                <a:solidFill>
                  <a:srgbClr val="EF5F5F"/>
                </a:solidFill>
                <a:latin charset="-128" panose="020B0604030504040204" pitchFamily="50" typeface="メイリオ"/>
                <a:ea charset="-128" panose="020B0604030504040204" pitchFamily="50" typeface="メイリオ"/>
              </a:rPr>
              <a:t>　</a:t>
            </a:r>
            <a:r>
              <a:rPr altLang="en-US" b="1" dirty="0" kern="0" kumimoji="0" lang="ja-JP" sz="1452" u="sng">
                <a:solidFill>
                  <a:srgbClr val="EF5F5F"/>
                </a:solidFill>
                <a:latin charset="-128" panose="020B0604030504040204" pitchFamily="50" typeface="メイリオ"/>
                <a:ea charset="-128" panose="020B0604030504040204" pitchFamily="50" typeface="メイリオ"/>
              </a:rPr>
              <a:t>確保のための柔軟な対応に努めていただくようお願いいたします</a:t>
            </a:r>
            <a:r>
              <a:rPr altLang="en-US" dirty="0" kern="0" kumimoji="0" lang="ja-JP" sz="1452">
                <a:solidFill>
                  <a:prstClr val="black"/>
                </a:solidFill>
                <a:latin charset="-128" panose="020B0604030504040204" pitchFamily="50" typeface="メイリオ"/>
                <a:ea charset="-128" panose="020B0604030504040204" pitchFamily="50" typeface="メイリオ"/>
              </a:rPr>
              <a:t>。</a:t>
            </a:r>
            <a:endParaRPr altLang="ja-JP" dirty="0" kern="0" kumimoji="0" lang="en-US" sz="1452">
              <a:solidFill>
                <a:prstClr val="black"/>
              </a:solidFill>
              <a:latin charset="-128" panose="020B0604030504040204" pitchFamily="50" typeface="メイリオ"/>
              <a:ea charset="-128" panose="020B0604030504040204" pitchFamily="50" typeface="メイリオ"/>
            </a:endParaRPr>
          </a:p>
        </p:txBody>
      </p:sp>
      <p:sp>
        <p:nvSpPr>
          <p:cNvPr id="6" name="テキスト ボックス 24">
            <a:extLst>
              <a:ext uri="{FF2B5EF4-FFF2-40B4-BE49-F238E27FC236}">
                <a16:creationId xmlns:a16="http://schemas.microsoft.com/office/drawing/2014/main" id="{99CECD67-6160-B216-3112-725BECA7435E}"/>
              </a:ext>
            </a:extLst>
          </p:cNvPr>
          <p:cNvSpPr txBox="1">
            <a:spLocks noChangeArrowheads="1"/>
          </p:cNvSpPr>
          <p:nvPr/>
        </p:nvSpPr>
        <p:spPr bwMode="auto">
          <a:xfrm>
            <a:off x="731695" y="1431008"/>
            <a:ext cx="1773033" cy="223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lIns="0" rIns="0" tIns="0"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defTabSz="447663" indent="-240931" marL="240931">
              <a:defRPr/>
            </a:pPr>
            <a:r>
              <a:rPr altLang="en-US" dirty="0" lang="ja-JP" sz="1400">
                <a:solidFill>
                  <a:srgbClr val="000000"/>
                </a:solidFill>
                <a:latin charset="-128" panose="020B0900000000000000" pitchFamily="50" typeface="HGSｺﾞｼｯｸE"/>
                <a:ea charset="-128" panose="020B0900000000000000" pitchFamily="50" typeface="HGSｺﾞｼｯｸE"/>
              </a:rPr>
              <a:t>■背景</a:t>
            </a:r>
          </a:p>
        </p:txBody>
      </p:sp>
      <p:sp>
        <p:nvSpPr>
          <p:cNvPr id="11" name="テキスト ボックス 10">
            <a:extLst>
              <a:ext uri="{FF2B5EF4-FFF2-40B4-BE49-F238E27FC236}">
                <a16:creationId xmlns:a16="http://schemas.microsoft.com/office/drawing/2014/main" id="{EEB7C713-79E4-A2D2-308D-3D42B646C929}"/>
              </a:ext>
            </a:extLst>
          </p:cNvPr>
          <p:cNvSpPr txBox="1"/>
          <p:nvPr/>
        </p:nvSpPr>
        <p:spPr>
          <a:xfrm>
            <a:off x="885725" y="1675149"/>
            <a:ext cx="8157014" cy="853373"/>
          </a:xfrm>
          <a:prstGeom prst="rect">
            <a:avLst/>
          </a:prstGeom>
          <a:noFill/>
          <a:ln w="25400">
            <a:noFill/>
          </a:ln>
        </p:spPr>
        <p:txBody>
          <a:bodyPr anchor="t" anchorCtr="0" rtlCol="0" wrap="square">
            <a:noAutofit/>
          </a:bodyPr>
          <a:lstStyle/>
          <a:p>
            <a:pPr defTabSz="829544" eaLnBrk="0" fontAlgn="base" hangingPunct="0">
              <a:spcBef>
                <a:spcPct val="0"/>
              </a:spcBef>
              <a:spcAft>
                <a:spcPct val="0"/>
              </a:spcAft>
              <a:defRPr/>
            </a:pPr>
            <a:r>
              <a:rPr altLang="en-US" dirty="0" kern="0" kumimoji="0" lang="ja-JP" sz="1200">
                <a:solidFill>
                  <a:srgbClr val="000000"/>
                </a:solidFill>
                <a:latin charset="-128" panose="020B0604030504040204" pitchFamily="50" typeface="メイリオ"/>
                <a:ea charset="-128" panose="020B0604030504040204" pitchFamily="50" typeface="メイリオ"/>
              </a:rPr>
              <a:t>   昨今、</a:t>
            </a:r>
            <a:r>
              <a:rPr altLang="ja-JP" dirty="0" kern="0" kumimoji="0" lang="en-US" sz="1200">
                <a:solidFill>
                  <a:srgbClr val="000000"/>
                </a:solidFill>
                <a:latin charset="-128" panose="020B0604030504040204" pitchFamily="50" typeface="メイリオ"/>
                <a:ea charset="-128" panose="020B0604030504040204" pitchFamily="50" typeface="メイリオ"/>
              </a:rPr>
              <a:t>SNS</a:t>
            </a:r>
            <a:r>
              <a:rPr altLang="en-US" dirty="0" kern="0" kumimoji="0" lang="ja-JP" sz="1200">
                <a:solidFill>
                  <a:srgbClr val="000000"/>
                </a:solidFill>
                <a:latin charset="-128" panose="020B0604030504040204" pitchFamily="50" typeface="メイリオ"/>
                <a:ea charset="-128" panose="020B0604030504040204" pitchFamily="50" typeface="メイリオ"/>
              </a:rPr>
              <a:t>（ソーシャルネットワーキングサービス）上において、入学者選抜の試験に遅刻できないがゆえに通報することが困難である受験生の心理につけ込んで、痴漢をあおる投稿が相次いでいることが報道されている。</a:t>
            </a:r>
            <a:endParaRPr altLang="ja-JP" dirty="0" kern="0" kumimoji="0" lang="en-US" sz="1200">
              <a:solidFill>
                <a:srgbClr val="000000"/>
              </a:solidFill>
              <a:latin charset="-128" panose="020B0604030504040204" pitchFamily="50" typeface="メイリオ"/>
              <a:ea charset="-128" panose="020B0604030504040204" pitchFamily="50" typeface="メイリオ"/>
            </a:endParaRPr>
          </a:p>
        </p:txBody>
      </p:sp>
      <p:sp>
        <p:nvSpPr>
          <p:cNvPr id="14" name="テキスト ボックス 24">
            <a:extLst>
              <a:ext uri="{FF2B5EF4-FFF2-40B4-BE49-F238E27FC236}">
                <a16:creationId xmlns:a16="http://schemas.microsoft.com/office/drawing/2014/main" id="{C3596F2F-E01B-294F-1927-6954FCDA2414}"/>
              </a:ext>
            </a:extLst>
          </p:cNvPr>
          <p:cNvSpPr txBox="1">
            <a:spLocks noChangeArrowheads="1"/>
          </p:cNvSpPr>
          <p:nvPr/>
        </p:nvSpPr>
        <p:spPr bwMode="auto">
          <a:xfrm>
            <a:off x="750489" y="3933636"/>
            <a:ext cx="7298855" cy="215444"/>
          </a:xfrm>
          <a:prstGeom prst="rect">
            <a:avLst/>
          </a:prstGeom>
          <a:solidFill>
            <a:schemeClr val="bg1"/>
          </a:solidFill>
          <a:ln>
            <a:noFill/>
          </a:ln>
        </p:spPr>
        <p:txBody>
          <a:bodyPr bIns="0" lIns="0" rIns="0" tIns="0"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defTabSz="447663" indent="-240931" marL="240931">
              <a:defRPr/>
            </a:pPr>
            <a:r>
              <a:rPr altLang="en-US" dirty="0" lang="ja-JP" sz="1400">
                <a:solidFill>
                  <a:srgbClr val="000000"/>
                </a:solidFill>
                <a:latin charset="-128" panose="020B0900000000000000" pitchFamily="50" typeface="HGSｺﾞｼｯｸE"/>
                <a:ea charset="-128" panose="020B0900000000000000" pitchFamily="50" typeface="HGSｺﾞｼｯｸE"/>
              </a:rPr>
              <a:t>■令和７年度大学入学者選抜実施要項</a:t>
            </a:r>
            <a:r>
              <a:rPr altLang="en-US" dirty="0" lang="ja-JP" sz="1200">
                <a:solidFill>
                  <a:srgbClr val="000000"/>
                </a:solidFill>
                <a:latin charset="-128" panose="020B0900000000000000" pitchFamily="50" typeface="HGSｺﾞｼｯｸE"/>
                <a:ea charset="-128" panose="020B0900000000000000" pitchFamily="50" typeface="HGSｺﾞｼｯｸE"/>
              </a:rPr>
              <a:t>（６文科高第</a:t>
            </a:r>
            <a:r>
              <a:rPr altLang="ja-JP" dirty="0" lang="en-US" sz="1200">
                <a:solidFill>
                  <a:srgbClr val="000000"/>
                </a:solidFill>
                <a:latin charset="-128" panose="020B0900000000000000" pitchFamily="50" typeface="HGSｺﾞｼｯｸE"/>
                <a:ea charset="-128" panose="020B0900000000000000" pitchFamily="50" typeface="HGSｺﾞｼｯｸE"/>
              </a:rPr>
              <a:t>299</a:t>
            </a:r>
            <a:r>
              <a:rPr altLang="en-US" dirty="0" lang="ja-JP" sz="1200">
                <a:solidFill>
                  <a:srgbClr val="000000"/>
                </a:solidFill>
                <a:latin charset="-128" panose="020B0900000000000000" pitchFamily="50" typeface="HGSｺﾞｼｯｸE"/>
                <a:ea charset="-128" panose="020B0900000000000000" pitchFamily="50" typeface="HGSｺﾞｼｯｸE"/>
              </a:rPr>
              <a:t>号令和６年６月５日高等教育局長通知）</a:t>
            </a:r>
            <a:endParaRPr altLang="en-US" dirty="0" lang="ja-JP" sz="1400">
              <a:solidFill>
                <a:srgbClr val="000000"/>
              </a:solidFill>
              <a:latin charset="-128" panose="020B0900000000000000" pitchFamily="50" typeface="HGSｺﾞｼｯｸE"/>
              <a:ea charset="-128" panose="020B0900000000000000" pitchFamily="50" typeface="HGSｺﾞｼｯｸE"/>
            </a:endParaRPr>
          </a:p>
        </p:txBody>
      </p:sp>
      <p:sp>
        <p:nvSpPr>
          <p:cNvPr id="21" name="テキスト ボックス 20">
            <a:extLst>
              <a:ext uri="{FF2B5EF4-FFF2-40B4-BE49-F238E27FC236}">
                <a16:creationId xmlns:a16="http://schemas.microsoft.com/office/drawing/2014/main" id="{EF8241A2-6851-770B-A6E4-304694ADC66F}"/>
              </a:ext>
            </a:extLst>
          </p:cNvPr>
          <p:cNvSpPr txBox="1"/>
          <p:nvPr/>
        </p:nvSpPr>
        <p:spPr>
          <a:xfrm>
            <a:off x="1147739" y="5445224"/>
            <a:ext cx="2955058" cy="226302"/>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bIns="0" lIns="0" rIns="0" tIns="0" wrap="square">
            <a:spAutoFit/>
          </a:bodyPr>
          <a:lstStyle/>
          <a:p>
            <a:pPr algn="ctr" defTabSz="753678">
              <a:lnSpc>
                <a:spcPts val="1814"/>
              </a:lnSpc>
              <a:defRPr/>
            </a:pPr>
            <a:r>
              <a:rPr altLang="en-US" b="1" dirty="0" kumimoji="0" lang="ja-JP" sz="1200">
                <a:solidFill>
                  <a:prstClr val="white"/>
                </a:solidFill>
                <a:latin charset="-128" panose="020B0604030504040204" pitchFamily="50" typeface="メイリオ"/>
                <a:ea charset="-128" panose="020B0604030504040204" pitchFamily="50" typeface="メイリオ"/>
              </a:rPr>
              <a:t>（参考）大学入学共通テストにおける対応</a:t>
            </a:r>
            <a:endParaRPr altLang="ja-JP" b="1" dirty="0" kumimoji="0" lang="en-US" sz="1200">
              <a:solidFill>
                <a:prstClr val="white"/>
              </a:solidFill>
              <a:latin charset="-128" panose="020B0604030504040204" pitchFamily="50" typeface="メイリオ"/>
              <a:ea charset="-128" panose="020B0604030504040204" pitchFamily="50" typeface="メイリオ"/>
            </a:endParaRPr>
          </a:p>
        </p:txBody>
      </p:sp>
      <p:sp>
        <p:nvSpPr>
          <p:cNvPr id="23" name="テキスト ボックス 22">
            <a:extLst>
              <a:ext uri="{FF2B5EF4-FFF2-40B4-BE49-F238E27FC236}">
                <a16:creationId xmlns:a16="http://schemas.microsoft.com/office/drawing/2014/main" id="{A7A598AB-19DA-A569-EC23-47D0D112111B}"/>
              </a:ext>
            </a:extLst>
          </p:cNvPr>
          <p:cNvSpPr txBox="1"/>
          <p:nvPr/>
        </p:nvSpPr>
        <p:spPr>
          <a:xfrm>
            <a:off x="854216" y="4122795"/>
            <a:ext cx="4296458" cy="314317"/>
          </a:xfrm>
          <a:prstGeom prst="rect">
            <a:avLst/>
          </a:prstGeom>
          <a:noFill/>
          <a:ln w="19050">
            <a:noFill/>
            <a:prstDash val="solid"/>
          </a:ln>
        </p:spPr>
        <p:txBody>
          <a:bodyPr wrap="square">
            <a:spAutoFit/>
          </a:bodyPr>
          <a:lstStyle/>
          <a:p>
            <a:pPr defTabSz="753678">
              <a:lnSpc>
                <a:spcPts val="1814"/>
              </a:lnSpc>
              <a:defRPr/>
            </a:pPr>
            <a:r>
              <a:rPr altLang="en-US" dirty="0" kumimoji="0" lang="ja-JP" sz="1200">
                <a:solidFill>
                  <a:srgbClr val="000000"/>
                </a:solidFill>
                <a:latin charset="-128" panose="020B0604030504040204" pitchFamily="50" typeface="メイリオ"/>
                <a:ea charset="-128" panose="020B0604030504040204" pitchFamily="50" typeface="メイリオ"/>
              </a:rPr>
              <a:t>第</a:t>
            </a:r>
            <a:r>
              <a:rPr altLang="ja-JP" dirty="0" kumimoji="0" lang="en-US" sz="1200">
                <a:solidFill>
                  <a:srgbClr val="000000"/>
                </a:solidFill>
                <a:latin charset="-128" panose="020B0604030504040204" pitchFamily="50" typeface="メイリオ"/>
                <a:ea charset="-128" panose="020B0604030504040204" pitchFamily="50" typeface="メイリオ"/>
              </a:rPr>
              <a:t>13</a:t>
            </a:r>
            <a:r>
              <a:rPr altLang="en-US" dirty="0" kumimoji="0" lang="ja-JP" sz="1200">
                <a:solidFill>
                  <a:srgbClr val="000000"/>
                </a:solidFill>
                <a:latin charset="-128" panose="020B0604030504040204" pitchFamily="50" typeface="メイリオ"/>
                <a:ea charset="-128" panose="020B0604030504040204" pitchFamily="50" typeface="メイリオ"/>
              </a:rPr>
              <a:t>の６　災害等の不測の事態への対応</a:t>
            </a:r>
            <a:endParaRPr altLang="ja-JP" dirty="0" kumimoji="0" lang="en-US" sz="1200">
              <a:solidFill>
                <a:srgbClr val="000000"/>
              </a:solidFill>
              <a:latin charset="-128" panose="020B0604030504040204" pitchFamily="50" typeface="メイリオ"/>
              <a:ea charset="-128" panose="020B0604030504040204" pitchFamily="50" typeface="メイリオ"/>
            </a:endParaRPr>
          </a:p>
        </p:txBody>
      </p:sp>
      <p:sp>
        <p:nvSpPr>
          <p:cNvPr id="27" name="テキスト ボックス 26">
            <a:extLst>
              <a:ext uri="{FF2B5EF4-FFF2-40B4-BE49-F238E27FC236}">
                <a16:creationId xmlns:a16="http://schemas.microsoft.com/office/drawing/2014/main" id="{C5FE4E6B-D4B6-0E47-0C84-F77023247C1A}"/>
              </a:ext>
            </a:extLst>
          </p:cNvPr>
          <p:cNvSpPr txBox="1"/>
          <p:nvPr/>
        </p:nvSpPr>
        <p:spPr>
          <a:xfrm>
            <a:off x="900631" y="4365104"/>
            <a:ext cx="7963864" cy="938719"/>
          </a:xfrm>
          <a:prstGeom prst="rect">
            <a:avLst/>
          </a:prstGeom>
          <a:noFill/>
          <a:ln w="19050">
            <a:noFill/>
            <a:prstDash val="solid"/>
          </a:ln>
        </p:spPr>
        <p:txBody>
          <a:bodyPr wrap="square">
            <a:spAutoFit/>
          </a:bodyPr>
          <a:lstStyle/>
          <a:p>
            <a:pPr algn="just" defTabSz="414772" indent="-164181" marL="164181">
              <a:lnSpc>
                <a:spcPts val="1542"/>
              </a:lnSpc>
              <a:spcAft>
                <a:spcPts val="600"/>
              </a:spcAft>
              <a:defRPr/>
            </a:pPr>
            <a:r>
              <a:rPr altLang="en-US" b="1" dirty="0" kumimoji="0" lang="ja-JP" sz="1200">
                <a:solidFill>
                  <a:prstClr val="black"/>
                </a:solidFill>
                <a:latin charset="-128" panose="020B0604030504040204" pitchFamily="50" typeface="メイリオ"/>
                <a:ea charset="-128" panose="020B0604030504040204" pitchFamily="50" typeface="メイリオ"/>
              </a:rPr>
              <a:t>　</a:t>
            </a:r>
            <a:r>
              <a:rPr altLang="en-US" dirty="0" kumimoji="0" lang="ja-JP" sz="1200">
                <a:solidFill>
                  <a:prstClr val="black"/>
                </a:solidFill>
                <a:latin charset="-128" panose="020B0604030504040204" pitchFamily="50" typeface="メイリオ"/>
                <a:ea charset="-128" panose="020B0604030504040204" pitchFamily="50" typeface="メイリオ"/>
              </a:rPr>
              <a:t>各大学は、大学の実情に応じて、次のようなことについても継続的に対応することが考えられる。</a:t>
            </a:r>
            <a:endParaRPr altLang="ja-JP" dirty="0" kumimoji="0" lang="en-US" sz="1200">
              <a:solidFill>
                <a:prstClr val="black"/>
              </a:solidFill>
              <a:latin charset="-128" panose="020B0604030504040204" pitchFamily="50" typeface="メイリオ"/>
              <a:ea charset="-128" panose="020B0604030504040204" pitchFamily="50" typeface="メイリオ"/>
            </a:endParaRPr>
          </a:p>
          <a:p>
            <a:pPr algn="just" defTabSz="414772" indent="-164181" marL="164181">
              <a:lnSpc>
                <a:spcPts val="1542"/>
              </a:lnSpc>
              <a:defRPr/>
            </a:pPr>
            <a:r>
              <a:rPr altLang="en-US" dirty="0" kumimoji="0" lang="ja-JP" sz="1200">
                <a:solidFill>
                  <a:prstClr val="black"/>
                </a:solidFill>
                <a:latin charset="-128" panose="020B0604030504040204" pitchFamily="50" typeface="メイリオ"/>
                <a:ea charset="-128" panose="020B0604030504040204" pitchFamily="50" typeface="メイリオ"/>
              </a:rPr>
              <a:t>　（２）</a:t>
            </a:r>
            <a:r>
              <a:rPr altLang="en-US" b="1" dirty="0" kumimoji="0" lang="ja-JP" sz="1200" u="sng">
                <a:solidFill>
                  <a:srgbClr val="EF5F5F"/>
                </a:solidFill>
                <a:latin charset="-128" panose="020B0604030504040204" pitchFamily="50" typeface="メイリオ"/>
                <a:ea charset="-128" panose="020B0604030504040204" pitchFamily="50" typeface="メイリオ"/>
              </a:rPr>
              <a:t>自然災害や人為災害など不測の事態</a:t>
            </a:r>
            <a:r>
              <a:rPr altLang="en-US" dirty="0" kumimoji="0" lang="ja-JP" sz="1200">
                <a:solidFill>
                  <a:prstClr val="black"/>
                </a:solidFill>
                <a:latin charset="-128" panose="020B0604030504040204" pitchFamily="50" typeface="メイリオ"/>
                <a:ea charset="-128" panose="020B0604030504040204" pitchFamily="50" typeface="メイリオ"/>
              </a:rPr>
              <a:t>により、</a:t>
            </a:r>
            <a:r>
              <a:rPr altLang="en-US" b="1" dirty="0" kumimoji="0" lang="ja-JP" sz="1200" u="sng">
                <a:solidFill>
                  <a:srgbClr val="EF5F5F"/>
                </a:solidFill>
                <a:latin charset="-128" panose="020B0604030504040204" pitchFamily="50" typeface="メイリオ"/>
                <a:ea charset="-128" panose="020B0604030504040204" pitchFamily="50" typeface="メイリオ"/>
              </a:rPr>
              <a:t>試験に遅刻した者</a:t>
            </a:r>
            <a:r>
              <a:rPr altLang="en-US" dirty="0" kumimoji="0" lang="ja-JP" sz="1200">
                <a:solidFill>
                  <a:srgbClr val="EF5F5F"/>
                </a:solidFill>
                <a:latin charset="-128" panose="020B0604030504040204" pitchFamily="50" typeface="メイリオ"/>
                <a:ea charset="-128" panose="020B0604030504040204" pitchFamily="50" typeface="メイリオ"/>
              </a:rPr>
              <a:t>又は</a:t>
            </a:r>
            <a:r>
              <a:rPr altLang="en-US" b="1" dirty="0" kumimoji="0" lang="ja-JP" sz="1200" u="sng">
                <a:solidFill>
                  <a:srgbClr val="EF5F5F"/>
                </a:solidFill>
                <a:latin charset="-128" panose="020B0604030504040204" pitchFamily="50" typeface="メイリオ"/>
                <a:ea charset="-128" panose="020B0604030504040204" pitchFamily="50" typeface="メイリオ"/>
              </a:rPr>
              <a:t>受験することができなかった者</a:t>
            </a:r>
            <a:r>
              <a:rPr altLang="en-US" dirty="0" kumimoji="0" lang="ja-JP" sz="1200">
                <a:solidFill>
                  <a:prstClr val="black"/>
                </a:solidFill>
                <a:latin charset="-128" panose="020B0604030504040204" pitchFamily="50" typeface="メイリオ"/>
                <a:ea charset="-128" panose="020B0604030504040204" pitchFamily="50" typeface="メイリオ"/>
              </a:rPr>
              <a:t>が</a:t>
            </a:r>
            <a:endParaRPr altLang="ja-JP" dirty="0" kumimoji="0" lang="en-US" sz="1200">
              <a:solidFill>
                <a:prstClr val="black"/>
              </a:solidFill>
              <a:latin charset="-128" panose="020B0604030504040204" pitchFamily="50" typeface="メイリオ"/>
              <a:ea charset="-128" panose="020B0604030504040204" pitchFamily="50" typeface="メイリオ"/>
            </a:endParaRPr>
          </a:p>
          <a:p>
            <a:pPr algn="just" defTabSz="414772" indent="-164181" marL="164181">
              <a:lnSpc>
                <a:spcPts val="1542"/>
              </a:lnSpc>
              <a:defRPr/>
            </a:pPr>
            <a:r>
              <a:rPr altLang="en-US" dirty="0" kumimoji="0" lang="ja-JP" sz="1200">
                <a:solidFill>
                  <a:prstClr val="black"/>
                </a:solidFill>
                <a:latin charset="-128" panose="020B0604030504040204" pitchFamily="50" typeface="メイリオ"/>
                <a:ea charset="-128" panose="020B0604030504040204" pitchFamily="50" typeface="メイリオ"/>
              </a:rPr>
              <a:t>　　　いる場合には、試験時間の繰り下げや別日程への振替等の対象とするなど、当該受験者の</a:t>
            </a:r>
            <a:r>
              <a:rPr altLang="en-US" b="1" dirty="0" kumimoji="0" lang="ja-JP" sz="1200" u="sng">
                <a:solidFill>
                  <a:srgbClr val="EF5F5F"/>
                </a:solidFill>
                <a:latin charset="-128" panose="020B0604030504040204" pitchFamily="50" typeface="メイリオ"/>
                <a:ea charset="-128" panose="020B0604030504040204" pitchFamily="50" typeface="メイリオ"/>
              </a:rPr>
              <a:t>受験機会の確保等</a:t>
            </a:r>
            <a:endParaRPr altLang="ja-JP" b="1" dirty="0" kumimoji="0" lang="en-US" sz="1200" u="sng">
              <a:solidFill>
                <a:srgbClr val="EF5F5F"/>
              </a:solidFill>
              <a:latin charset="-128" panose="020B0604030504040204" pitchFamily="50" typeface="メイリオ"/>
              <a:ea charset="-128" panose="020B0604030504040204" pitchFamily="50" typeface="メイリオ"/>
            </a:endParaRPr>
          </a:p>
          <a:p>
            <a:pPr algn="just" defTabSz="414772" indent="-164181" marL="164181">
              <a:lnSpc>
                <a:spcPts val="1542"/>
              </a:lnSpc>
              <a:defRPr/>
            </a:pPr>
            <a:r>
              <a:rPr altLang="en-US" b="1" dirty="0" kumimoji="0" lang="ja-JP" sz="1200">
                <a:solidFill>
                  <a:srgbClr val="EF5F5F"/>
                </a:solidFill>
                <a:latin charset="-128" panose="020B0604030504040204" pitchFamily="50" typeface="メイリオ"/>
                <a:ea charset="-128" panose="020B0604030504040204" pitchFamily="50" typeface="メイリオ"/>
              </a:rPr>
              <a:t>　　　</a:t>
            </a:r>
            <a:r>
              <a:rPr altLang="en-US" b="1" dirty="0" kumimoji="0" lang="ja-JP" sz="1200" u="sng">
                <a:solidFill>
                  <a:srgbClr val="EF5F5F"/>
                </a:solidFill>
                <a:latin charset="-128" panose="020B0604030504040204" pitchFamily="50" typeface="メイリオ"/>
                <a:ea charset="-128" panose="020B0604030504040204" pitchFamily="50" typeface="メイリオ"/>
              </a:rPr>
              <a:t>に配慮</a:t>
            </a:r>
            <a:r>
              <a:rPr altLang="en-US" dirty="0" kumimoji="0" lang="ja-JP" sz="1200">
                <a:solidFill>
                  <a:prstClr val="black"/>
                </a:solidFill>
                <a:latin charset="-128" panose="020B0604030504040204" pitchFamily="50" typeface="メイリオ"/>
                <a:ea charset="-128" panose="020B0604030504040204" pitchFamily="50" typeface="メイリオ"/>
              </a:rPr>
              <a:t>すること。</a:t>
            </a:r>
            <a:endParaRPr altLang="ja-JP" dirty="0" kumimoji="0" lang="en-US" sz="1200">
              <a:solidFill>
                <a:prstClr val="black"/>
              </a:solidFill>
              <a:latin charset="-128" panose="020B0604030504040204" pitchFamily="50" typeface="メイリオ"/>
              <a:ea charset="-128" panose="020B0604030504040204" pitchFamily="50" typeface="メイリオ"/>
            </a:endParaRPr>
          </a:p>
        </p:txBody>
      </p:sp>
      <p:sp>
        <p:nvSpPr>
          <p:cNvPr id="45" name="テキスト ボックス 44">
            <a:extLst>
              <a:ext uri="{FF2B5EF4-FFF2-40B4-BE49-F238E27FC236}">
                <a16:creationId xmlns:a16="http://schemas.microsoft.com/office/drawing/2014/main" id="{36FF612A-37B0-3ACC-851E-18C1314F85CB}"/>
              </a:ext>
            </a:extLst>
          </p:cNvPr>
          <p:cNvSpPr txBox="1"/>
          <p:nvPr/>
        </p:nvSpPr>
        <p:spPr>
          <a:xfrm>
            <a:off x="1154113" y="6223724"/>
            <a:ext cx="8193017" cy="276999"/>
          </a:xfrm>
          <a:prstGeom prst="rect">
            <a:avLst/>
          </a:prstGeom>
          <a:noFill/>
          <a:ln w="19050">
            <a:noFill/>
            <a:prstDash val="solid"/>
          </a:ln>
        </p:spPr>
        <p:txBody>
          <a:bodyPr wrap="square">
            <a:spAutoFit/>
          </a:bodyPr>
          <a:lstStyle/>
          <a:p>
            <a:pPr defTabSz="829544" eaLnBrk="0" fontAlgn="base" hangingPunct="0" indent="-77770" marL="77770">
              <a:spcBef>
                <a:spcPct val="0"/>
              </a:spcBef>
              <a:spcAft>
                <a:spcPct val="0"/>
              </a:spcAft>
              <a:defRPr/>
            </a:pPr>
            <a:r>
              <a:rPr altLang="ja-JP" dirty="0" kern="0" kumimoji="0" lang="en-US" sz="1200">
                <a:solidFill>
                  <a:srgbClr val="000000"/>
                </a:solidFill>
                <a:latin charset="-128" panose="020B0600000000000000" pitchFamily="50" typeface="HGPｺﾞｼｯｸM"/>
                <a:ea charset="-128" panose="020B0600000000000000" pitchFamily="50" typeface="HGPｺﾞｼｯｸM"/>
                <a:cs charset="0" panose="02020603050405020304" pitchFamily="18" typeface="Times New Roman"/>
              </a:rPr>
              <a:t>  ※</a:t>
            </a:r>
            <a:r>
              <a:rPr altLang="en-US" dirty="0" kern="0" kumimoji="0" lang="ja-JP" sz="1200">
                <a:solidFill>
                  <a:srgbClr val="000000"/>
                </a:solidFill>
                <a:latin charset="-128" panose="020B0600000000000000" pitchFamily="50" typeface="HGPｺﾞｼｯｸM"/>
                <a:ea charset="-128" panose="020B0600000000000000" pitchFamily="50" typeface="HGPｺﾞｼｯｸM"/>
                <a:cs charset="0" panose="02020603050405020304" pitchFamily="18" typeface="Times New Roman"/>
              </a:rPr>
              <a:t>上記対応について、令和６年度大学入学共通テストにおいては、文科省公式</a:t>
            </a:r>
            <a:r>
              <a:rPr altLang="ja-JP" dirty="0" kern="0" kumimoji="0" lang="en-US" sz="1200">
                <a:solidFill>
                  <a:srgbClr val="000000"/>
                </a:solidFill>
                <a:latin charset="-128" panose="020B0600000000000000" pitchFamily="50" typeface="HGPｺﾞｼｯｸM"/>
                <a:ea charset="-128" panose="020B0600000000000000" pitchFamily="50" typeface="HGPｺﾞｼｯｸM"/>
                <a:cs charset="0" panose="02020603050405020304" pitchFamily="18" typeface="Times New Roman"/>
              </a:rPr>
              <a:t>SNS</a:t>
            </a:r>
            <a:r>
              <a:rPr altLang="en-US" dirty="0" kern="0" kumimoji="0" lang="ja-JP" sz="1200">
                <a:solidFill>
                  <a:srgbClr val="000000"/>
                </a:solidFill>
                <a:latin charset="-128" panose="020B0600000000000000" pitchFamily="50" typeface="HGPｺﾞｼｯｸM"/>
                <a:ea charset="-128" panose="020B0600000000000000" pitchFamily="50" typeface="HGPｺﾞｼｯｸM"/>
                <a:cs charset="0" panose="02020603050405020304" pitchFamily="18" typeface="Times New Roman"/>
              </a:rPr>
              <a:t>において広く周知。</a:t>
            </a:r>
            <a:endParaRPr altLang="ja-JP" dirty="0" kern="100" kumimoji="0" lang="en-US" sz="1200">
              <a:solidFill>
                <a:srgbClr val="000000"/>
              </a:solidFill>
              <a:latin charset="-128" panose="020B0604030504040204" pitchFamily="50" typeface="メイリオ"/>
              <a:ea charset="-128" panose="020B0604030504040204" pitchFamily="50" typeface="メイリオ"/>
              <a:cs charset="0" panose="02020603050405020304" pitchFamily="18" typeface="Times New Roman"/>
            </a:endParaRPr>
          </a:p>
        </p:txBody>
      </p:sp>
      <p:sp>
        <p:nvSpPr>
          <p:cNvPr id="9" name="テキスト ボックス 24">
            <a:extLst>
              <a:ext uri="{FF2B5EF4-FFF2-40B4-BE49-F238E27FC236}">
                <a16:creationId xmlns:a16="http://schemas.microsoft.com/office/drawing/2014/main" id="{B50B48C1-4EB9-425D-62FB-0082436F9D4C}"/>
              </a:ext>
            </a:extLst>
          </p:cNvPr>
          <p:cNvSpPr txBox="1">
            <a:spLocks noChangeArrowheads="1"/>
          </p:cNvSpPr>
          <p:nvPr/>
        </p:nvSpPr>
        <p:spPr bwMode="auto">
          <a:xfrm>
            <a:off x="731695" y="2565484"/>
            <a:ext cx="8109738" cy="215444"/>
          </a:xfrm>
          <a:prstGeom prst="rect">
            <a:avLst/>
          </a:prstGeom>
          <a:solidFill>
            <a:schemeClr val="bg1"/>
          </a:solidFill>
          <a:ln>
            <a:noFill/>
          </a:ln>
        </p:spPr>
        <p:txBody>
          <a:bodyPr bIns="0" lIns="0" rIns="0" tIns="0"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defTabSz="447663" indent="-240931" marL="240931">
              <a:defRPr/>
            </a:pPr>
            <a:r>
              <a:rPr altLang="en-US" dirty="0" lang="ja-JP" sz="1400">
                <a:solidFill>
                  <a:srgbClr val="000000"/>
                </a:solidFill>
                <a:latin charset="-128" panose="020B0900000000000000" pitchFamily="50" typeface="HGSｺﾞｼｯｸE"/>
                <a:ea charset="-128" panose="020B0900000000000000" pitchFamily="50" typeface="HGSｺﾞｼｯｸE"/>
              </a:rPr>
              <a:t>■痴漢撲滅に向けた政策パッケージ</a:t>
            </a:r>
            <a:r>
              <a:rPr altLang="en-US" dirty="0" lang="ja-JP" sz="1200">
                <a:solidFill>
                  <a:srgbClr val="000000"/>
                </a:solidFill>
                <a:latin charset="-128" panose="020B0900000000000000" pitchFamily="50" typeface="HGSｺﾞｼｯｸE"/>
                <a:ea charset="-128" panose="020B0900000000000000" pitchFamily="50" typeface="HGSｺﾞｼｯｸE"/>
              </a:rPr>
              <a:t>（令和５年３月</a:t>
            </a:r>
            <a:r>
              <a:rPr altLang="ja-JP" dirty="0" lang="en-US" sz="1200">
                <a:solidFill>
                  <a:srgbClr val="000000"/>
                </a:solidFill>
                <a:latin charset="-128" panose="020B0900000000000000" pitchFamily="50" typeface="HGSｺﾞｼｯｸE"/>
                <a:ea charset="-128" panose="020B0900000000000000" pitchFamily="50" typeface="HGSｺﾞｼｯｸE"/>
              </a:rPr>
              <a:t>30</a:t>
            </a:r>
            <a:r>
              <a:rPr altLang="en-US" dirty="0" lang="ja-JP" sz="1200">
                <a:solidFill>
                  <a:srgbClr val="000000"/>
                </a:solidFill>
                <a:latin charset="-128" panose="020B0900000000000000" pitchFamily="50" typeface="HGSｺﾞｼｯｸE"/>
                <a:ea charset="-128" panose="020B0900000000000000" pitchFamily="50" typeface="HGSｺﾞｼｯｸE"/>
              </a:rPr>
              <a:t>日内閣府、警察庁、法務省、文部科学省、国土交通省）</a:t>
            </a:r>
            <a:endParaRPr altLang="en-US" dirty="0" lang="ja-JP" sz="1400">
              <a:solidFill>
                <a:srgbClr val="000000"/>
              </a:solidFill>
              <a:latin charset="-128" panose="020B0900000000000000" pitchFamily="50" typeface="HGSｺﾞｼｯｸE"/>
              <a:ea charset="-128" panose="020B0900000000000000" pitchFamily="50" typeface="HGSｺﾞｼｯｸE"/>
            </a:endParaRPr>
          </a:p>
        </p:txBody>
      </p:sp>
      <p:sp>
        <p:nvSpPr>
          <p:cNvPr id="10" name="テキスト ボックス 9">
            <a:extLst>
              <a:ext uri="{FF2B5EF4-FFF2-40B4-BE49-F238E27FC236}">
                <a16:creationId xmlns:a16="http://schemas.microsoft.com/office/drawing/2014/main" id="{C30F9010-AE94-510B-C06A-2D48E6C31C74}"/>
              </a:ext>
            </a:extLst>
          </p:cNvPr>
          <p:cNvSpPr txBox="1"/>
          <p:nvPr/>
        </p:nvSpPr>
        <p:spPr>
          <a:xfrm>
            <a:off x="992561" y="3046849"/>
            <a:ext cx="7920880" cy="670183"/>
          </a:xfrm>
          <a:prstGeom prst="rect">
            <a:avLst/>
          </a:prstGeom>
          <a:noFill/>
          <a:ln w="19050">
            <a:noFill/>
            <a:prstDash val="solid"/>
          </a:ln>
        </p:spPr>
        <p:txBody>
          <a:bodyPr wrap="square">
            <a:spAutoFit/>
          </a:bodyPr>
          <a:lstStyle/>
          <a:p>
            <a:pPr algn="just" defTabSz="414772" indent="-164181" marL="164181">
              <a:lnSpc>
                <a:spcPts val="1542"/>
              </a:lnSpc>
              <a:spcAft>
                <a:spcPts val="600"/>
              </a:spcAft>
              <a:defRPr/>
            </a:pPr>
            <a:r>
              <a:rPr altLang="en-US" b="1" dirty="0" kumimoji="0" lang="ja-JP" sz="1200">
                <a:solidFill>
                  <a:prstClr val="black"/>
                </a:solidFill>
                <a:latin charset="-128" panose="020B0604030504040204" pitchFamily="50" typeface="メイリオ"/>
                <a:ea charset="-128" panose="020B0604030504040204" pitchFamily="50" typeface="メイリオ"/>
              </a:rPr>
              <a:t>　　</a:t>
            </a:r>
            <a:r>
              <a:rPr altLang="en-US" dirty="0" kumimoji="0" lang="ja-JP" sz="1200">
                <a:solidFill>
                  <a:prstClr val="black"/>
                </a:solidFill>
                <a:latin charset="-128" panose="020B0604030504040204" pitchFamily="50" typeface="メイリオ"/>
                <a:ea charset="-128" panose="020B0604030504040204" pitchFamily="50" typeface="メイリオ"/>
              </a:rPr>
              <a:t>大学や高等学校等に対し、</a:t>
            </a:r>
            <a:r>
              <a:rPr altLang="en-US" b="1" dirty="0" kumimoji="0" lang="ja-JP" sz="1200" u="sng">
                <a:solidFill>
                  <a:srgbClr val="EF5F5F"/>
                </a:solidFill>
                <a:latin charset="-128" panose="020B0604030504040204" pitchFamily="50" typeface="メイリオ"/>
                <a:ea charset="-128" panose="020B0604030504040204" pitchFamily="50" typeface="メイリオ"/>
              </a:rPr>
              <a:t>入学者選抜において</a:t>
            </a:r>
            <a:r>
              <a:rPr altLang="en-US" dirty="0" kumimoji="0" lang="ja-JP" sz="1200">
                <a:solidFill>
                  <a:prstClr val="black"/>
                </a:solidFill>
                <a:latin charset="-128" panose="020B0604030504040204" pitchFamily="50" typeface="メイリオ"/>
                <a:ea charset="-128" panose="020B0604030504040204" pitchFamily="50" typeface="メイリオ"/>
              </a:rPr>
              <a:t>、受験生が、試験場に向かう途中の</a:t>
            </a:r>
            <a:r>
              <a:rPr altLang="en-US" b="1" dirty="0" kumimoji="0" lang="ja-JP" sz="1200" u="sng">
                <a:solidFill>
                  <a:srgbClr val="EF5F5F"/>
                </a:solidFill>
                <a:latin charset="-128" panose="020B0604030504040204" pitchFamily="50" typeface="メイリオ"/>
                <a:ea charset="-128" panose="020B0604030504040204" pitchFamily="50" typeface="メイリオ"/>
              </a:rPr>
              <a:t>事故・事件に巻き込まれた場合や、痴漢の被害にあった場合</a:t>
            </a:r>
            <a:r>
              <a:rPr altLang="en-US" dirty="0" kumimoji="0" lang="ja-JP" sz="1200">
                <a:latin charset="-128" panose="020B0604030504040204" pitchFamily="50" typeface="メイリオ"/>
                <a:ea charset="-128" panose="020B0604030504040204" pitchFamily="50" typeface="メイリオ"/>
              </a:rPr>
              <a:t>など</a:t>
            </a:r>
            <a:r>
              <a:rPr altLang="en-US" b="1" dirty="0" kumimoji="0" lang="ja-JP" sz="1200" u="sng">
                <a:solidFill>
                  <a:srgbClr val="EF5F5F"/>
                </a:solidFill>
                <a:latin charset="-128" panose="020B0604030504040204" pitchFamily="50" typeface="メイリオ"/>
                <a:ea charset="-128" panose="020B0604030504040204" pitchFamily="50" typeface="メイリオ"/>
              </a:rPr>
              <a:t>やむを得ない事由により受験機会を失うことのないよう</a:t>
            </a:r>
            <a:r>
              <a:rPr altLang="en-US" dirty="0" kumimoji="0" lang="ja-JP" sz="1200">
                <a:solidFill>
                  <a:prstClr val="black"/>
                </a:solidFill>
                <a:latin charset="-128" panose="020B0604030504040204" pitchFamily="50" typeface="メイリオ"/>
                <a:ea charset="-128" panose="020B0604030504040204" pitchFamily="50" typeface="メイリオ"/>
              </a:rPr>
              <a:t>、試験時間の繰り下げや別日程への振替等の対象とするなど、</a:t>
            </a:r>
            <a:r>
              <a:rPr altLang="en-US" b="1" dirty="0" kumimoji="0" lang="ja-JP" sz="1200" u="sng">
                <a:solidFill>
                  <a:srgbClr val="EF5F5F"/>
                </a:solidFill>
                <a:latin charset="-128" panose="020B0604030504040204" pitchFamily="50" typeface="メイリオ"/>
                <a:ea charset="-128" panose="020B0604030504040204" pitchFamily="50" typeface="メイリオ"/>
              </a:rPr>
              <a:t>受験機会の確保のための柔軟な対応に努める</a:t>
            </a:r>
            <a:r>
              <a:rPr altLang="en-US" dirty="0" kumimoji="0" lang="ja-JP" sz="1200">
                <a:solidFill>
                  <a:prstClr val="black"/>
                </a:solidFill>
                <a:latin charset="-128" panose="020B0604030504040204" pitchFamily="50" typeface="メイリオ"/>
                <a:ea charset="-128" panose="020B0604030504040204" pitchFamily="50" typeface="メイリオ"/>
              </a:rPr>
              <a:t>よう周知する。</a:t>
            </a:r>
            <a:endParaRPr altLang="ja-JP" dirty="0" kumimoji="0" lang="en-US" sz="1200">
              <a:latin charset="-128" panose="020B0604030504040204" pitchFamily="50" typeface="メイリオ"/>
              <a:ea charset="-128" panose="020B0604030504040204" pitchFamily="50" typeface="メイリオ"/>
            </a:endParaRPr>
          </a:p>
        </p:txBody>
      </p:sp>
      <p:sp>
        <p:nvSpPr>
          <p:cNvPr id="13" name="テキスト ボックス 12">
            <a:extLst>
              <a:ext uri="{FF2B5EF4-FFF2-40B4-BE49-F238E27FC236}">
                <a16:creationId xmlns:a16="http://schemas.microsoft.com/office/drawing/2014/main" id="{08F42F11-B42B-5F71-B469-DE697797C62A}"/>
              </a:ext>
            </a:extLst>
          </p:cNvPr>
          <p:cNvSpPr txBox="1"/>
          <p:nvPr/>
        </p:nvSpPr>
        <p:spPr>
          <a:xfrm>
            <a:off x="872566" y="2754643"/>
            <a:ext cx="4296458" cy="314317"/>
          </a:xfrm>
          <a:prstGeom prst="rect">
            <a:avLst/>
          </a:prstGeom>
          <a:noFill/>
          <a:ln w="19050">
            <a:noFill/>
            <a:prstDash val="solid"/>
          </a:ln>
        </p:spPr>
        <p:txBody>
          <a:bodyPr wrap="square">
            <a:spAutoFit/>
          </a:bodyPr>
          <a:lstStyle/>
          <a:p>
            <a:pPr defTabSz="753678">
              <a:lnSpc>
                <a:spcPts val="1814"/>
              </a:lnSpc>
              <a:defRPr/>
            </a:pPr>
            <a:r>
              <a:rPr altLang="en-US" dirty="0" kumimoji="0" lang="ja-JP" sz="1200">
                <a:solidFill>
                  <a:srgbClr val="000000"/>
                </a:solidFill>
                <a:latin charset="-128" panose="020B0604030504040204" pitchFamily="50" typeface="メイリオ"/>
                <a:ea charset="-128" panose="020B0604030504040204" pitchFamily="50" typeface="メイリオ"/>
              </a:rPr>
              <a:t>⑤ 被害に遭った受験生の受験機会の確保（文部科学省）</a:t>
            </a:r>
            <a:endParaRPr altLang="ja-JP" dirty="0" kumimoji="0" lang="en-US" sz="1200">
              <a:solidFill>
                <a:srgbClr val="000000"/>
              </a:solidFill>
              <a:latin charset="-128" panose="020B0604030504040204" pitchFamily="50" typeface="メイリオ"/>
              <a:ea charset="-128" panose="020B0604030504040204" pitchFamily="50" typeface="メイリオ"/>
            </a:endParaRPr>
          </a:p>
        </p:txBody>
      </p:sp>
      <p:sp>
        <p:nvSpPr>
          <p:cNvPr id="15" name="二等辺三角形 14">
            <a:extLst>
              <a:ext uri="{FF2B5EF4-FFF2-40B4-BE49-F238E27FC236}">
                <a16:creationId xmlns:a16="http://schemas.microsoft.com/office/drawing/2014/main" id="{C2D07E4C-AE05-82D9-E9EF-AFE2C658CDEE}"/>
              </a:ext>
            </a:extLst>
          </p:cNvPr>
          <p:cNvSpPr/>
          <p:nvPr/>
        </p:nvSpPr>
        <p:spPr>
          <a:xfrm rot="10800000">
            <a:off x="2759485" y="2195793"/>
            <a:ext cx="4392488" cy="297102"/>
          </a:xfrm>
          <a:prstGeom prst="triangle">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a:endParaRPr altLang="en-US" kumimoji="1" lang="ja-JP"/>
          </a:p>
        </p:txBody>
      </p:sp>
      <p:sp>
        <p:nvSpPr>
          <p:cNvPr id="16" name="テキスト ボックス 15">
            <a:extLst>
              <a:ext uri="{FF2B5EF4-FFF2-40B4-BE49-F238E27FC236}">
                <a16:creationId xmlns:a16="http://schemas.microsoft.com/office/drawing/2014/main" id="{FFD005D4-35CE-813D-53A9-83359FE752FF}"/>
              </a:ext>
            </a:extLst>
          </p:cNvPr>
          <p:cNvSpPr txBox="1"/>
          <p:nvPr/>
        </p:nvSpPr>
        <p:spPr>
          <a:xfrm>
            <a:off x="992561" y="5753243"/>
            <a:ext cx="8193017" cy="461665"/>
          </a:xfrm>
          <a:prstGeom prst="rect">
            <a:avLst/>
          </a:prstGeom>
          <a:noFill/>
          <a:ln w="19050">
            <a:noFill/>
            <a:prstDash val="solid"/>
          </a:ln>
        </p:spPr>
        <p:txBody>
          <a:bodyPr wrap="square">
            <a:spAutoFit/>
          </a:bodyPr>
          <a:lstStyle/>
          <a:p>
            <a:pPr defTabSz="829544" eaLnBrk="0" fontAlgn="base" hangingPunct="0" indent="-171450" marL="171450">
              <a:spcBef>
                <a:spcPct val="0"/>
              </a:spcBef>
              <a:spcAft>
                <a:spcPct val="0"/>
              </a:spcAft>
              <a:buFont charset="2" panose="05000000000000000000" pitchFamily="2" typeface="Wingdings"/>
              <a:buChar char="Ø"/>
              <a:defRPr/>
            </a:pPr>
            <a:r>
              <a:rPr altLang="ja-JP" dirty="0" kern="0" kumimoji="0" lang="en-US" sz="1200">
                <a:solidFill>
                  <a:srgbClr val="000000"/>
                </a:solidFill>
                <a:latin charset="-128" panose="020B0600000000000000" pitchFamily="50" typeface="HGPｺﾞｼｯｸM"/>
                <a:ea charset="-128" panose="020B0600000000000000" pitchFamily="50" typeface="HGPｺﾞｼｯｸM"/>
                <a:cs charset="0" panose="02020603050405020304" pitchFamily="18" typeface="Times New Roman"/>
              </a:rPr>
              <a:t>  </a:t>
            </a:r>
            <a:r>
              <a:rPr altLang="en-US" dirty="0" kern="0" kumimoji="0" lang="ja-JP" sz="1200">
                <a:solidFill>
                  <a:srgbClr val="000000"/>
                </a:solidFill>
                <a:latin charset="-128" panose="020B0600000000000000" pitchFamily="50" typeface="HGPｺﾞｼｯｸM"/>
                <a:ea charset="-128" panose="020B0600000000000000" pitchFamily="50" typeface="HGPｺﾞｼｯｸM"/>
                <a:cs charset="0" panose="02020603050405020304" pitchFamily="18" typeface="Times New Roman"/>
              </a:rPr>
              <a:t>痴漢被害等にあった場合などを理由に受験できない場合は、</a:t>
            </a:r>
            <a:r>
              <a:rPr altLang="en-US" b="1" dirty="0" kern="0" kumimoji="0" lang="ja-JP" sz="1200" u="sng">
                <a:solidFill>
                  <a:srgbClr val="000000"/>
                </a:solidFill>
                <a:latin charset="-128" panose="020B0600000000000000" pitchFamily="50" typeface="HGPｺﾞｼｯｸM"/>
                <a:ea charset="-128" panose="020B0600000000000000" pitchFamily="50" typeface="HGPｺﾞｼｯｸM"/>
                <a:cs charset="0" panose="02020603050405020304" pitchFamily="18" typeface="Times New Roman"/>
              </a:rPr>
              <a:t>追試験の対象</a:t>
            </a:r>
            <a:r>
              <a:rPr altLang="en-US" dirty="0" kern="0" kumimoji="0" lang="ja-JP" sz="1200">
                <a:solidFill>
                  <a:srgbClr val="000000"/>
                </a:solidFill>
                <a:latin charset="-128" panose="020B0600000000000000" pitchFamily="50" typeface="HGPｺﾞｼｯｸM"/>
                <a:ea charset="-128" panose="020B0600000000000000" pitchFamily="50" typeface="HGPｺﾞｼｯｸM"/>
                <a:cs charset="0" panose="02020603050405020304" pitchFamily="18" typeface="Times New Roman"/>
              </a:rPr>
              <a:t>とする。</a:t>
            </a:r>
            <a:endParaRPr altLang="ja-JP" dirty="0" kern="0" kumimoji="0" lang="en-US" sz="1200">
              <a:solidFill>
                <a:srgbClr val="000000"/>
              </a:solidFill>
              <a:latin charset="-128" panose="020B0600000000000000" pitchFamily="50" typeface="HGPｺﾞｼｯｸM"/>
              <a:ea charset="-128" panose="020B0600000000000000" pitchFamily="50" typeface="HGPｺﾞｼｯｸM"/>
              <a:cs charset="0" panose="02020603050405020304" pitchFamily="18" typeface="Times New Roman"/>
            </a:endParaRPr>
          </a:p>
          <a:p>
            <a:pPr defTabSz="829544" eaLnBrk="0" fontAlgn="base" hangingPunct="0" indent="-171450" marL="171450">
              <a:spcBef>
                <a:spcPct val="0"/>
              </a:spcBef>
              <a:spcAft>
                <a:spcPct val="0"/>
              </a:spcAft>
              <a:buFont charset="2" panose="05000000000000000000" pitchFamily="2" typeface="Wingdings"/>
              <a:buChar char="Ø"/>
              <a:defRPr/>
            </a:pPr>
            <a:r>
              <a:rPr altLang="en-US" dirty="0" kern="0" kumimoji="0" lang="ja-JP" sz="1200">
                <a:solidFill>
                  <a:srgbClr val="000000"/>
                </a:solidFill>
                <a:latin charset="-128" panose="020B0600000000000000" pitchFamily="50" typeface="HGPｺﾞｼｯｸM"/>
                <a:ea charset="-128" panose="020B0600000000000000" pitchFamily="50" typeface="HGPｺﾞｼｯｸM"/>
                <a:cs charset="0" panose="02020603050405020304" pitchFamily="18" typeface="Times New Roman"/>
              </a:rPr>
              <a:t>　試験当日の服装は、私服でも構わないことを</a:t>
            </a:r>
            <a:r>
              <a:rPr altLang="ja-JP" dirty="0" kern="0" kumimoji="0" lang="en-US" sz="1200">
                <a:solidFill>
                  <a:srgbClr val="000000"/>
                </a:solidFill>
                <a:latin charset="-128" panose="020B0600000000000000" pitchFamily="50" typeface="HGPｺﾞｼｯｸM"/>
                <a:ea charset="-128" panose="020B0600000000000000" pitchFamily="50" typeface="HGPｺﾞｼｯｸM"/>
                <a:cs charset="0" panose="02020603050405020304" pitchFamily="18" typeface="Times New Roman"/>
              </a:rPr>
              <a:t>Q</a:t>
            </a:r>
            <a:r>
              <a:rPr altLang="en-US" dirty="0" kern="0" kumimoji="0" lang="ja-JP" sz="1200">
                <a:solidFill>
                  <a:srgbClr val="000000"/>
                </a:solidFill>
                <a:latin charset="-128" panose="020B0600000000000000" pitchFamily="50" typeface="HGPｺﾞｼｯｸM"/>
                <a:ea charset="-128" panose="020B0600000000000000" pitchFamily="50" typeface="HGPｺﾞｼｯｸM"/>
                <a:cs charset="0" panose="02020603050405020304" pitchFamily="18" typeface="Times New Roman"/>
              </a:rPr>
              <a:t>＆</a:t>
            </a:r>
            <a:r>
              <a:rPr altLang="ja-JP" dirty="0" kern="0" kumimoji="0" lang="en-US" sz="1200">
                <a:solidFill>
                  <a:srgbClr val="000000"/>
                </a:solidFill>
                <a:latin charset="-128" panose="020B0600000000000000" pitchFamily="50" typeface="HGPｺﾞｼｯｸM"/>
                <a:ea charset="-128" panose="020B0600000000000000" pitchFamily="50" typeface="HGPｺﾞｼｯｸM"/>
                <a:cs charset="0" panose="02020603050405020304" pitchFamily="18" typeface="Times New Roman"/>
              </a:rPr>
              <a:t>A</a:t>
            </a:r>
            <a:r>
              <a:rPr altLang="en-US" dirty="0" kern="0" kumimoji="0" lang="ja-JP" sz="1200">
                <a:solidFill>
                  <a:srgbClr val="000000"/>
                </a:solidFill>
                <a:latin charset="-128" panose="020B0600000000000000" pitchFamily="50" typeface="HGPｺﾞｼｯｸM"/>
                <a:ea charset="-128" panose="020B0600000000000000" pitchFamily="50" typeface="HGPｺﾞｼｯｸM"/>
                <a:cs charset="0" panose="02020603050405020304" pitchFamily="18" typeface="Times New Roman"/>
              </a:rPr>
              <a:t>に掲載。</a:t>
            </a:r>
            <a:endParaRPr altLang="ja-JP" dirty="0" kern="0" kumimoji="0" lang="en-US" sz="1200">
              <a:solidFill>
                <a:srgbClr val="000000"/>
              </a:solidFill>
              <a:latin charset="-128" panose="020B0600000000000000" pitchFamily="50" typeface="HGPｺﾞｼｯｸM"/>
              <a:ea charset="-128" panose="020B0600000000000000" pitchFamily="50" typeface="HGPｺﾞｼｯｸM"/>
              <a:cs charset="0" panose="02020603050405020304" pitchFamily="18" typeface="Times New Roman"/>
            </a:endParaRPr>
          </a:p>
        </p:txBody>
      </p:sp>
      <p:sp>
        <p:nvSpPr>
          <p:cNvPr id="4" name="大かっこ 3">
            <a:extLst>
              <a:ext uri="{FF2B5EF4-FFF2-40B4-BE49-F238E27FC236}">
                <a16:creationId xmlns:a16="http://schemas.microsoft.com/office/drawing/2014/main" id="{77810EF3-8CCF-14D6-2DBE-76035328A915}"/>
              </a:ext>
            </a:extLst>
          </p:cNvPr>
          <p:cNvSpPr/>
          <p:nvPr/>
        </p:nvSpPr>
        <p:spPr>
          <a:xfrm>
            <a:off x="848543" y="5509323"/>
            <a:ext cx="8085719" cy="1167972"/>
          </a:xfrm>
          <a:prstGeom prst="bracketPair">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txBody>
          <a:bodyPr anchor="ctr" rtlCol="0"/>
          <a:lstStyle/>
          <a:p>
            <a:pPr algn="ctr"/>
            <a:endParaRPr altLang="en-US" kumimoji="1" lang="ja-JP"/>
          </a:p>
        </p:txBody>
      </p:sp>
      <p:sp>
        <p:nvSpPr>
          <p:cNvPr id="8" name="スライド番号プレースホルダー 5">
            <a:extLst>
              <a:ext uri="{FF2B5EF4-FFF2-40B4-BE49-F238E27FC236}">
                <a16:creationId xmlns:a16="http://schemas.microsoft.com/office/drawing/2014/main" id="{B7734EEA-8BBF-2C11-3B0B-01DD1C9103F5}"/>
              </a:ext>
            </a:extLst>
          </p:cNvPr>
          <p:cNvSpPr txBox="1">
            <a:spLocks/>
          </p:cNvSpPr>
          <p:nvPr/>
        </p:nvSpPr>
        <p:spPr>
          <a:xfrm>
            <a:off x="9349062" y="6444765"/>
            <a:ext cx="471622" cy="365125"/>
          </a:xfrm>
          <a:prstGeom prst="rect">
            <a:avLst/>
          </a:prstGeom>
        </p:spPr>
        <p:txBody>
          <a:bodyPr/>
          <a:ls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a:pPr/>
              <a:t>26</a:t>
            </a:fld>
            <a:endParaRPr altLang="en-US" dirty="0" kumimoji="1" lang="ja-JP"/>
          </a:p>
        </p:txBody>
      </p:sp>
    </p:spTree>
    <p:extLst>
      <p:ext uri="{BB962C8B-B14F-4D97-AF65-F5344CB8AC3E}">
        <p14:creationId xmlns:p14="http://schemas.microsoft.com/office/powerpoint/2010/main" val="963710445"/>
      </p:ext>
    </p:extLst>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正方形/長方形 1"/>
          <p:cNvSpPr/>
          <p:nvPr/>
        </p:nvSpPr>
        <p:spPr>
          <a:xfrm>
            <a:off x="-15552" y="-27384"/>
            <a:ext cx="9936000" cy="491463"/>
          </a:xfrm>
          <a:prstGeom prst="rect">
            <a:avLst/>
          </a:prstGeom>
          <a:solidFill>
            <a:srgbClr val="FFCF01"/>
          </a:solidFill>
          <a:ln w="44450">
            <a:no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800" u="none">
              <a:ln>
                <a:noFill/>
              </a:ln>
              <a:solidFill>
                <a:prstClr val="white"/>
              </a:solidFill>
              <a:effectLst/>
              <a:uLnTx/>
              <a:uFillTx/>
              <a:latin typeface="Calibri"/>
              <a:ea charset="-128" panose="020B0600070205080204" pitchFamily="50" typeface="ＭＳ Ｐゴシック"/>
              <a:cs typeface="+mn-cs"/>
            </a:endParaRPr>
          </a:p>
        </p:txBody>
      </p:sp>
      <p:sp>
        <p:nvSpPr>
          <p:cNvPr id="14412" name="コンテンツ プレースホルダ 2"/>
          <p:cNvSpPr txBox="1">
            <a:spLocks/>
          </p:cNvSpPr>
          <p:nvPr/>
        </p:nvSpPr>
        <p:spPr bwMode="auto">
          <a:xfrm>
            <a:off x="14449" y="103076"/>
            <a:ext cx="9905999" cy="481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bIns="0" lIns="0" rIns="0" tIns="0"/>
          <a:lstStyle>
            <a:lvl1pPr>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ctr" defTabSz="852763" eaLnBrk="1" fontAlgn="ctr" hangingPunct="1" indent="0" latinLnBrk="0" lvl="0" marL="0" marR="0" rtl="0">
              <a:lnSpc>
                <a:spcPct val="100000"/>
              </a:lnSpc>
              <a:spcBef>
                <a:spcPts val="0"/>
              </a:spcBef>
              <a:spcAft>
                <a:spcPts val="0"/>
              </a:spcAft>
              <a:buClrTx/>
              <a:buSzTx/>
              <a:buFontTx/>
              <a:buNone/>
              <a:tabLst/>
              <a:defRPr/>
            </a:pPr>
            <a:r>
              <a:rPr altLang="ja-JP" b="1" baseline="0" cap="none" dirty="0" i="0" kern="1200" kumimoji="1" lang="ja-JP" noProof="0" normalizeH="0" spc="0" strike="noStrike" sz="1800" u="none">
                <a:ln>
                  <a:noFill/>
                </a:ln>
                <a:solidFill>
                  <a:prstClr val="white"/>
                </a:solidFill>
                <a:effectLst/>
                <a:uLnTx/>
                <a:uFillTx/>
                <a:latin charset="-128" panose="020B0604030504040204" pitchFamily="50" typeface="Meiryo UI"/>
                <a:ea charset="-128" panose="020B0604030504040204" pitchFamily="50" typeface="Meiryo UI"/>
                <a:cs typeface="+mn-cs"/>
              </a:rPr>
              <a:t>令和７年度大学入学者選抜に係る大学入学共通テスト実施大綱</a:t>
            </a:r>
            <a:r>
              <a:rPr altLang="ja-JP" b="1" baseline="0" cap="none" dirty="0" i="0" kern="1200" kumimoji="1" lang="en-US" noProof="0" normalizeH="0" spc="0" strike="noStrike" sz="1800" u="none">
                <a:ln>
                  <a:noFill/>
                </a:ln>
                <a:solidFill>
                  <a:prstClr val="white"/>
                </a:solidFill>
                <a:effectLst/>
                <a:uLnTx/>
                <a:uFillTx/>
                <a:latin charset="-128" panose="020B0604030504040204" pitchFamily="50" typeface="Meiryo UI"/>
                <a:ea charset="-128" panose="020B0604030504040204" pitchFamily="50" typeface="Meiryo UI"/>
                <a:cs typeface="+mn-cs"/>
              </a:rPr>
              <a:t>【</a:t>
            </a:r>
            <a:r>
              <a:rPr altLang="ja-JP" b="1" baseline="0" cap="none" dirty="0" i="0" kern="1200" kumimoji="1" lang="ja-JP" noProof="0" normalizeH="0" spc="0" strike="noStrike" sz="1800" u="none">
                <a:ln>
                  <a:noFill/>
                </a:ln>
                <a:solidFill>
                  <a:prstClr val="white"/>
                </a:solidFill>
                <a:effectLst/>
                <a:uLnTx/>
                <a:uFillTx/>
                <a:latin charset="-128" panose="020B0604030504040204" pitchFamily="50" typeface="Meiryo UI"/>
                <a:ea charset="-128" panose="020B0604030504040204" pitchFamily="50" typeface="Meiryo UI"/>
                <a:cs typeface="+mn-cs"/>
              </a:rPr>
              <a:t>概要</a:t>
            </a:r>
            <a:r>
              <a:rPr altLang="ja-JP" b="1" baseline="0" cap="none" dirty="0" i="0" kern="1200" kumimoji="1" lang="en-US" noProof="0" normalizeH="0" spc="0" strike="noStrike" sz="1800" u="none">
                <a:ln>
                  <a:noFill/>
                </a:ln>
                <a:solidFill>
                  <a:prstClr val="white"/>
                </a:solidFill>
                <a:effectLst/>
                <a:uLnTx/>
                <a:uFillTx/>
                <a:latin charset="-128" panose="020B0604030504040204" pitchFamily="50" typeface="Meiryo UI"/>
                <a:ea charset="-128" panose="020B0604030504040204" pitchFamily="50" typeface="Meiryo UI"/>
                <a:cs typeface="+mn-cs"/>
              </a:rPr>
              <a:t>】</a:t>
            </a:r>
          </a:p>
          <a:p>
            <a:pPr algn="ctr" defTabSz="852763" eaLnBrk="1" fontAlgn="ctr" hangingPunct="1" indent="0" latinLnBrk="0" lvl="0" marL="0" marR="0" rtl="0">
              <a:lnSpc>
                <a:spcPct val="100000"/>
              </a:lnSpc>
              <a:spcBef>
                <a:spcPts val="0"/>
              </a:spcBef>
              <a:spcAft>
                <a:spcPts val="0"/>
              </a:spcAft>
              <a:buClrTx/>
              <a:buSzTx/>
              <a:buFontTx/>
              <a:buNone/>
              <a:tabLst/>
              <a:defRPr/>
            </a:pPr>
            <a:r>
              <a:rPr altLang="en-US" b="0" baseline="0" cap="none" dirty="0" i="0" kern="1200" kumimoji="0" lang="ja-JP" noProof="0" normalizeH="0" spc="0" strike="noStrike" sz="1400" u="none">
                <a:ln>
                  <a:noFill/>
                </a:ln>
                <a:solidFill>
                  <a:prstClr val="white"/>
                </a:solidFill>
                <a:effectLst/>
                <a:uLnTx/>
                <a:uFillTx/>
                <a:latin charset="-128" panose="020B0604030504040204" pitchFamily="50" typeface="Meiryo UI"/>
                <a:ea charset="-128" panose="020B0604030504040204" pitchFamily="50" typeface="Meiryo UI"/>
              </a:rPr>
              <a:t>（令和５年</a:t>
            </a:r>
            <a:r>
              <a:rPr altLang="en-US" dirty="0" kumimoji="0" lang="ja-JP" sz="1400">
                <a:solidFill>
                  <a:prstClr val="white"/>
                </a:solidFill>
                <a:latin charset="-128" panose="020B0604030504040204" pitchFamily="50" typeface="Meiryo UI"/>
                <a:ea charset="-128" panose="020B0604030504040204" pitchFamily="50" typeface="Meiryo UI"/>
              </a:rPr>
              <a:t>６</a:t>
            </a:r>
            <a:r>
              <a:rPr altLang="en-US" b="0" baseline="0" cap="none" dirty="0" i="0" kern="1200" kumimoji="0" lang="ja-JP" noProof="0" normalizeH="0" spc="0" strike="noStrike" sz="1400" u="none">
                <a:ln>
                  <a:noFill/>
                </a:ln>
                <a:solidFill>
                  <a:prstClr val="white"/>
                </a:solidFill>
                <a:effectLst/>
                <a:uLnTx/>
                <a:uFillTx/>
                <a:latin charset="-128" panose="020B0604030504040204" pitchFamily="50" typeface="Meiryo UI"/>
                <a:ea charset="-128" panose="020B0604030504040204" pitchFamily="50" typeface="Meiryo UI"/>
              </a:rPr>
              <a:t>月</a:t>
            </a:r>
            <a:r>
              <a:rPr altLang="en-US" dirty="0" kumimoji="0" lang="ja-JP" sz="1400">
                <a:solidFill>
                  <a:prstClr val="white"/>
                </a:solidFill>
                <a:latin charset="-128" panose="020B0604030504040204" pitchFamily="50" typeface="Meiryo UI"/>
                <a:ea charset="-128" panose="020B0604030504040204" pitchFamily="50" typeface="Meiryo UI"/>
              </a:rPr>
              <a:t>２</a:t>
            </a:r>
            <a:r>
              <a:rPr altLang="en-US" b="0" baseline="0" cap="none" dirty="0" i="0" kern="1200" kumimoji="0" lang="ja-JP" noProof="0" normalizeH="0" spc="0" strike="noStrike" sz="1400" u="none">
                <a:ln>
                  <a:noFill/>
                </a:ln>
                <a:solidFill>
                  <a:prstClr val="white"/>
                </a:solidFill>
                <a:effectLst/>
                <a:uLnTx/>
                <a:uFillTx/>
                <a:latin charset="-128" panose="020B0604030504040204" pitchFamily="50" typeface="Meiryo UI"/>
                <a:ea charset="-128" panose="020B0604030504040204" pitchFamily="50" typeface="Meiryo UI"/>
              </a:rPr>
              <a:t>日付　５文科高第</a:t>
            </a:r>
            <a:r>
              <a:rPr altLang="ja-JP" dirty="0" kumimoji="0" lang="en-US" sz="1400">
                <a:solidFill>
                  <a:prstClr val="white"/>
                </a:solidFill>
                <a:latin charset="-128" panose="020B0604030504040204" pitchFamily="50" typeface="Meiryo UI"/>
                <a:ea charset="-128" panose="020B0604030504040204" pitchFamily="50" typeface="Meiryo UI"/>
              </a:rPr>
              <a:t>370</a:t>
            </a:r>
            <a:r>
              <a:rPr altLang="en-US" b="0" baseline="0" cap="none" dirty="0" i="0" kern="1200" kumimoji="0" lang="ja-JP" noProof="0" normalizeH="0" spc="0" strike="noStrike" sz="1400" u="none">
                <a:ln>
                  <a:noFill/>
                </a:ln>
                <a:solidFill>
                  <a:prstClr val="white"/>
                </a:solidFill>
                <a:effectLst/>
                <a:uLnTx/>
                <a:uFillTx/>
                <a:latin charset="-128" panose="020B0604030504040204" pitchFamily="50" typeface="Meiryo UI"/>
                <a:ea charset="-128" panose="020B0604030504040204" pitchFamily="50" typeface="Meiryo UI"/>
              </a:rPr>
              <a:t>号 文部科学省高等教育局長通知）</a:t>
            </a:r>
            <a:endParaRPr altLang="en-US" b="1" baseline="0" cap="none" dirty="0" i="0" kern="1200" kumimoji="1" lang="ja-JP" noProof="0" normalizeH="0" spc="0" strike="noStrike" sz="1400" u="none">
              <a:ln>
                <a:noFill/>
              </a:ln>
              <a:solidFill>
                <a:prstClr val="white"/>
              </a:solidFill>
              <a:effectLst/>
              <a:uLnTx/>
              <a:uFillTx/>
              <a:latin charset="-128" panose="020B0604030504040204" pitchFamily="50" typeface="Meiryo UI"/>
              <a:ea charset="-128" panose="020B0604030504040204" pitchFamily="50" typeface="Meiryo UI"/>
            </a:endParaRPr>
          </a:p>
          <a:p>
            <a:pPr algn="ctr" defTabSz="852763" eaLnBrk="1" fontAlgn="ctr" hangingPunct="1" indent="0" latinLnBrk="0" lvl="0" marL="0" marR="0" rtl="0">
              <a:lnSpc>
                <a:spcPct val="100000"/>
              </a:lnSpc>
              <a:spcBef>
                <a:spcPts val="0"/>
              </a:spcBef>
              <a:spcAft>
                <a:spcPts val="0"/>
              </a:spcAft>
              <a:buClrTx/>
              <a:buSzTx/>
              <a:buFontTx/>
              <a:buNone/>
              <a:tabLst/>
              <a:defRPr/>
            </a:pPr>
            <a:endParaRPr altLang="en-US" b="1" baseline="0" cap="none" dirty="0" i="0" kern="1200" kumimoji="1" lang="ja-JP" noProof="0" normalizeH="0" spc="0" strike="noStrike" sz="1600" u="none">
              <a:ln>
                <a:noFill/>
              </a:ln>
              <a:solidFill>
                <a:prstClr val="white"/>
              </a:solidFill>
              <a:effectLst/>
              <a:uLnTx/>
              <a:uFillTx/>
              <a:latin charset="-128" panose="020B0604030504040204" pitchFamily="50" typeface="Meiryo UI"/>
              <a:ea charset="-128" panose="020B0604030504040204" pitchFamily="50" typeface="Meiryo UI"/>
              <a:cs typeface="+mn-cs"/>
            </a:endParaRPr>
          </a:p>
        </p:txBody>
      </p:sp>
      <p:grpSp>
        <p:nvGrpSpPr>
          <p:cNvPr id="25" name="グループ化 24"/>
          <p:cNvGrpSpPr/>
          <p:nvPr/>
        </p:nvGrpSpPr>
        <p:grpSpPr>
          <a:xfrm>
            <a:off x="164468" y="476672"/>
            <a:ext cx="10760569" cy="261084"/>
            <a:chOff x="164468" y="849014"/>
            <a:chExt cx="10760569" cy="261084"/>
          </a:xfrm>
        </p:grpSpPr>
        <p:sp>
          <p:nvSpPr>
            <p:cNvPr id="36" name="テキスト ボックス 24"/>
            <p:cNvSpPr txBox="1">
              <a:spLocks noChangeArrowheads="1"/>
            </p:cNvSpPr>
            <p:nvPr/>
          </p:nvSpPr>
          <p:spPr bwMode="auto">
            <a:xfrm>
              <a:off x="164468" y="849014"/>
              <a:ext cx="9361039"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lIns="0" rIns="0" tIns="0"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57200" eaLnBrk="1" fontAlgn="auto" hangingPunct="1" indent="-246063" latinLnBrk="0" lvl="0" marL="246063" marR="0" rtl="0">
                <a:lnSpc>
                  <a:spcPct val="100000"/>
                </a:lnSpc>
                <a:spcBef>
                  <a:spcPts val="0"/>
                </a:spcBef>
                <a:spcAft>
                  <a:spcPts val="0"/>
                </a:spcAft>
                <a:buClrTx/>
                <a:buSzTx/>
                <a:buFontTx/>
                <a:buNone/>
                <a:tabLst/>
                <a:defRPr/>
              </a:pPr>
              <a:r>
                <a:rPr altLang="en-US" b="1" baseline="0" cap="none" dirty="0" i="0" kern="1200" kumimoji="1" lang="ja-JP" noProof="0" normalizeH="0" spc="0" strike="noStrike" sz="1400" u="none">
                  <a:ln>
                    <a:noFill/>
                  </a:ln>
                  <a:solidFill>
                    <a:srgbClr val="000000"/>
                  </a:solidFill>
                  <a:effectLst/>
                  <a:uLnTx/>
                  <a:uFillTx/>
                  <a:latin charset="-128" panose="020B0604030504040204" pitchFamily="50" typeface="Meiryo UI"/>
                  <a:ea charset="-128" panose="020B0604030504040204" pitchFamily="50" typeface="Meiryo UI"/>
                  <a:cs typeface="+mn-cs"/>
                </a:rPr>
                <a:t>１．実施期日</a:t>
              </a:r>
            </a:p>
          </p:txBody>
        </p:sp>
        <p:sp>
          <p:nvSpPr>
            <p:cNvPr id="12" name="テキスト ボックス 24"/>
            <p:cNvSpPr txBox="1">
              <a:spLocks noChangeArrowheads="1"/>
            </p:cNvSpPr>
            <p:nvPr/>
          </p:nvSpPr>
          <p:spPr bwMode="auto">
            <a:xfrm>
              <a:off x="1563998" y="874844"/>
              <a:ext cx="936103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lIns="0" rIns="0" tIns="0"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57200" eaLnBrk="1" fontAlgn="auto" hangingPunct="1" indent="-246063" latinLnBrk="0" lvl="0" marL="246063" marR="0" rtl="0">
                <a:lnSpc>
                  <a:spcPct val="100000"/>
                </a:lnSpc>
                <a:spcBef>
                  <a:spcPts val="0"/>
                </a:spcBef>
                <a:spcAft>
                  <a:spcPts val="0"/>
                </a:spcAft>
                <a:buClrTx/>
                <a:buSzTx/>
                <a:buFontTx/>
                <a:buNone/>
                <a:tabLst/>
                <a:defRPr/>
              </a:pPr>
              <a:r>
                <a:rPr altLang="en-US" b="1" baseline="0" cap="none" dirty="0" i="0" kern="1200" kumimoji="1" lang="ja-JP" noProof="0" normalizeH="0" spc="0" strike="noStrike" sz="1200">
                  <a:ln>
                    <a:noFill/>
                  </a:ln>
                  <a:solidFill>
                    <a:srgbClr val="FF501E"/>
                  </a:solidFill>
                  <a:effectLst/>
                  <a:uLnTx/>
                  <a:uFillTx/>
                  <a:latin charset="-128" panose="020B0604030504040204" pitchFamily="50" typeface="Meiryo UI"/>
                  <a:ea charset="-128" panose="020B0604030504040204" pitchFamily="50" typeface="Meiryo UI"/>
                  <a:cs typeface="+mn-cs"/>
                </a:rPr>
                <a:t>　　</a:t>
              </a:r>
              <a:r>
                <a:rPr altLang="en-US" b="1" dirty="0" lang="ja-JP" sz="1200" u="sng">
                  <a:solidFill>
                    <a:srgbClr val="FF501E"/>
                  </a:solidFill>
                  <a:latin charset="-128" panose="020B0604030504040204" pitchFamily="50" typeface="Meiryo UI"/>
                  <a:ea charset="-128" panose="020B0604030504040204" pitchFamily="50" typeface="Meiryo UI"/>
                </a:rPr>
                <a:t>令和７年１月</a:t>
              </a:r>
              <a:r>
                <a:rPr altLang="ja-JP" b="1" dirty="0" lang="en-US" sz="1200" u="sng">
                  <a:solidFill>
                    <a:srgbClr val="FF501E"/>
                  </a:solidFill>
                  <a:latin charset="-128" panose="020B0604030504040204" pitchFamily="50" typeface="Meiryo UI"/>
                  <a:ea charset="-128" panose="020B0604030504040204" pitchFamily="50" typeface="Meiryo UI"/>
                </a:rPr>
                <a:t>18</a:t>
              </a:r>
              <a:r>
                <a:rPr altLang="en-US" b="1" dirty="0" lang="ja-JP" sz="1200" u="sng">
                  <a:solidFill>
                    <a:srgbClr val="FF501E"/>
                  </a:solidFill>
                  <a:latin charset="-128" panose="020B0604030504040204" pitchFamily="50" typeface="Meiryo UI"/>
                  <a:ea charset="-128" panose="020B0604030504040204" pitchFamily="50" typeface="Meiryo UI"/>
                </a:rPr>
                <a:t>日</a:t>
              </a:r>
              <a:r>
                <a:rPr altLang="ja-JP" b="1" dirty="0" lang="en-US" sz="1200" u="sng">
                  <a:solidFill>
                    <a:srgbClr val="FF501E"/>
                  </a:solidFill>
                  <a:latin charset="-128" panose="020B0604030504040204" pitchFamily="50" typeface="Meiryo UI"/>
                  <a:ea charset="-128" panose="020B0604030504040204" pitchFamily="50" typeface="Meiryo UI"/>
                </a:rPr>
                <a:t>(</a:t>
              </a:r>
              <a:r>
                <a:rPr altLang="en-US" b="1" dirty="0" lang="ja-JP" sz="1200" u="sng">
                  <a:solidFill>
                    <a:srgbClr val="FF501E"/>
                  </a:solidFill>
                  <a:latin charset="-128" panose="020B0604030504040204" pitchFamily="50" typeface="Meiryo UI"/>
                  <a:ea charset="-128" panose="020B0604030504040204" pitchFamily="50" typeface="Meiryo UI"/>
                </a:rPr>
                <a:t>土</a:t>
              </a:r>
              <a:r>
                <a:rPr altLang="ja-JP" b="1" dirty="0" lang="en-US" sz="1200" u="sng">
                  <a:solidFill>
                    <a:srgbClr val="FF501E"/>
                  </a:solidFill>
                  <a:latin charset="-128" panose="020B0604030504040204" pitchFamily="50" typeface="Meiryo UI"/>
                  <a:ea charset="-128" panose="020B0604030504040204" pitchFamily="50" typeface="Meiryo UI"/>
                </a:rPr>
                <a:t>)</a:t>
              </a:r>
              <a:r>
                <a:rPr altLang="en-US" b="1" dirty="0" lang="ja-JP" sz="1200" u="sng">
                  <a:solidFill>
                    <a:srgbClr val="FF501E"/>
                  </a:solidFill>
                  <a:latin charset="-128" panose="020B0604030504040204" pitchFamily="50" typeface="Meiryo UI"/>
                  <a:ea charset="-128" panose="020B0604030504040204" pitchFamily="50" typeface="Meiryo UI"/>
                </a:rPr>
                <a:t>、</a:t>
              </a:r>
              <a:r>
                <a:rPr altLang="ja-JP" b="1" dirty="0" lang="en-US" sz="1200" u="sng">
                  <a:solidFill>
                    <a:srgbClr val="FF501E"/>
                  </a:solidFill>
                  <a:latin charset="-128" panose="020B0604030504040204" pitchFamily="50" typeface="Meiryo UI"/>
                  <a:ea charset="-128" panose="020B0604030504040204" pitchFamily="50" typeface="Meiryo UI"/>
                </a:rPr>
                <a:t>19</a:t>
              </a:r>
              <a:r>
                <a:rPr altLang="en-US" b="1" dirty="0" lang="ja-JP" sz="1200" u="sng">
                  <a:solidFill>
                    <a:srgbClr val="FF501E"/>
                  </a:solidFill>
                  <a:latin charset="-128" panose="020B0604030504040204" pitchFamily="50" typeface="Meiryo UI"/>
                  <a:ea charset="-128" panose="020B0604030504040204" pitchFamily="50" typeface="Meiryo UI"/>
                </a:rPr>
                <a:t>日</a:t>
              </a:r>
              <a:r>
                <a:rPr altLang="ja-JP" b="1" dirty="0" lang="en-US" sz="1200" u="sng">
                  <a:solidFill>
                    <a:srgbClr val="FF501E"/>
                  </a:solidFill>
                  <a:latin charset="-128" panose="020B0604030504040204" pitchFamily="50" typeface="Meiryo UI"/>
                  <a:ea charset="-128" panose="020B0604030504040204" pitchFamily="50" typeface="Meiryo UI"/>
                </a:rPr>
                <a:t>(</a:t>
              </a:r>
              <a:r>
                <a:rPr altLang="en-US" b="1" dirty="0" lang="ja-JP" sz="1200" u="sng">
                  <a:solidFill>
                    <a:srgbClr val="FF501E"/>
                  </a:solidFill>
                  <a:latin charset="-128" panose="020B0604030504040204" pitchFamily="50" typeface="Meiryo UI"/>
                  <a:ea charset="-128" panose="020B0604030504040204" pitchFamily="50" typeface="Meiryo UI"/>
                </a:rPr>
                <a:t>日</a:t>
              </a:r>
              <a:r>
                <a:rPr altLang="ja-JP" b="1" dirty="0" lang="en-US" sz="1200" u="sng">
                  <a:solidFill>
                    <a:srgbClr val="FF501E"/>
                  </a:solidFill>
                  <a:latin charset="-128" panose="020B0604030504040204" pitchFamily="50" typeface="Meiryo UI"/>
                  <a:ea charset="-128" panose="020B0604030504040204" pitchFamily="50" typeface="Meiryo UI"/>
                </a:rPr>
                <a:t>)</a:t>
              </a:r>
              <a:r>
                <a:rPr altLang="en-US" b="1" dirty="0" lang="ja-JP" sz="1200">
                  <a:solidFill>
                    <a:srgbClr val="FF501E"/>
                  </a:solidFill>
                  <a:latin charset="-128" panose="020B0604030504040204" pitchFamily="50" typeface="Meiryo UI"/>
                  <a:ea charset="-128" panose="020B0604030504040204" pitchFamily="50" typeface="Meiryo UI"/>
                </a:rPr>
                <a:t>　　</a:t>
              </a:r>
              <a:r>
                <a:rPr altLang="ja-JP" b="1" dirty="0" lang="en-US" sz="1200" u="sng">
                  <a:solidFill>
                    <a:srgbClr val="FF501E"/>
                  </a:solidFill>
                  <a:latin charset="-128" panose="020B0604030504040204" pitchFamily="50" typeface="Meiryo UI"/>
                  <a:ea charset="-128" panose="020B0604030504040204" pitchFamily="50" typeface="Meiryo UI"/>
                </a:rPr>
                <a:t>(</a:t>
              </a:r>
              <a:r>
                <a:rPr altLang="en-US" b="1" dirty="0" lang="ja-JP" sz="1200" u="sng">
                  <a:solidFill>
                    <a:srgbClr val="FF501E"/>
                  </a:solidFill>
                  <a:latin charset="-128" panose="020B0604030504040204" pitchFamily="50" typeface="Meiryo UI"/>
                  <a:ea charset="-128" panose="020B0604030504040204" pitchFamily="50" typeface="Meiryo UI"/>
                </a:rPr>
                <a:t>２日間</a:t>
              </a:r>
              <a:r>
                <a:rPr altLang="ja-JP" b="1" dirty="0" lang="en-US" sz="1200" u="sng">
                  <a:solidFill>
                    <a:srgbClr val="FF501E"/>
                  </a:solidFill>
                  <a:latin charset="-128" panose="020B0604030504040204" pitchFamily="50" typeface="Meiryo UI"/>
                  <a:ea charset="-128" panose="020B0604030504040204" pitchFamily="50" typeface="Meiryo UI"/>
                </a:rPr>
                <a:t>)</a:t>
              </a:r>
              <a:endParaRPr altLang="en-US" b="0" baseline="0" cap="none" dirty="0" i="0" kern="1200" kumimoji="1" lang="ja-JP" noProof="0" normalizeH="0" spc="0" strike="noStrike" sz="1200" u="none">
                <a:ln>
                  <a:noFill/>
                </a:ln>
                <a:solidFill>
                  <a:srgbClr val="000000"/>
                </a:solidFill>
                <a:effectLst/>
                <a:uLnTx/>
                <a:uFillTx/>
                <a:latin charset="-128" panose="020B0604030504040204" pitchFamily="50" typeface="Meiryo UI"/>
                <a:ea charset="-128" panose="020B0604030504040204" pitchFamily="50" typeface="Meiryo UI"/>
                <a:cs typeface="+mn-cs"/>
              </a:endParaRPr>
            </a:p>
          </p:txBody>
        </p:sp>
        <p:sp>
          <p:nvSpPr>
            <p:cNvPr id="28" name="正方形/長方形 27"/>
            <p:cNvSpPr/>
            <p:nvPr/>
          </p:nvSpPr>
          <p:spPr>
            <a:xfrm>
              <a:off x="178805" y="1064379"/>
              <a:ext cx="1368152" cy="45719"/>
            </a:xfrm>
            <a:prstGeom prst="rect">
              <a:avLst/>
            </a:prstGeom>
            <a:gradFill flip="none" rotWithShape="1">
              <a:gsLst>
                <a:gs pos="0">
                  <a:srgbClr val="FFC000"/>
                </a:gs>
                <a:gs pos="50000">
                  <a:srgbClr val="FFE080"/>
                </a:gs>
                <a:gs pos="100000">
                  <a:srgbClr val="FFC000">
                    <a:alpha val="0"/>
                    <a:lumMod val="0"/>
                    <a:lumOff val="100000"/>
                  </a:srgb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4572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800" u="none">
                <a:ln>
                  <a:noFill/>
                </a:ln>
                <a:solidFill>
                  <a:prstClr val="white"/>
                </a:solidFill>
                <a:effectLst/>
                <a:uLnTx/>
                <a:uFillTx/>
                <a:latin typeface="Calibri"/>
                <a:ea charset="-128" panose="020B0600070205080204" pitchFamily="50" typeface="ＭＳ Ｐゴシック"/>
                <a:cs typeface="+mn-cs"/>
              </a:endParaRPr>
            </a:p>
          </p:txBody>
        </p:sp>
      </p:grpSp>
      <p:grpSp>
        <p:nvGrpSpPr>
          <p:cNvPr id="26" name="グループ化 25"/>
          <p:cNvGrpSpPr/>
          <p:nvPr/>
        </p:nvGrpSpPr>
        <p:grpSpPr>
          <a:xfrm>
            <a:off x="161074" y="764704"/>
            <a:ext cx="9589113" cy="940750"/>
            <a:chOff x="161074" y="1916832"/>
            <a:chExt cx="9589113" cy="940750"/>
          </a:xfrm>
        </p:grpSpPr>
        <p:sp>
          <p:nvSpPr>
            <p:cNvPr id="9" name="テキスト ボックス 24"/>
            <p:cNvSpPr txBox="1">
              <a:spLocks noChangeArrowheads="1"/>
            </p:cNvSpPr>
            <p:nvPr/>
          </p:nvSpPr>
          <p:spPr bwMode="auto">
            <a:xfrm>
              <a:off x="161075" y="1916832"/>
              <a:ext cx="9361039"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lIns="0" rIns="0" tIns="0"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57200" eaLnBrk="1" fontAlgn="auto" hangingPunct="1" indent="-246063" latinLnBrk="0" lvl="0" marL="246063" marR="0" rtl="0">
                <a:lnSpc>
                  <a:spcPct val="100000"/>
                </a:lnSpc>
                <a:spcBef>
                  <a:spcPts val="0"/>
                </a:spcBef>
                <a:spcAft>
                  <a:spcPts val="0"/>
                </a:spcAft>
                <a:buClrTx/>
                <a:buSzTx/>
                <a:buFontTx/>
                <a:buNone/>
                <a:tabLst/>
                <a:defRPr/>
              </a:pPr>
              <a:r>
                <a:rPr altLang="en-US" b="1" baseline="0" cap="none" dirty="0" i="0" kern="1200" kumimoji="1" lang="ja-JP" noProof="0" normalizeH="0" spc="0" strike="noStrike" sz="1400" u="none">
                  <a:ln>
                    <a:noFill/>
                  </a:ln>
                  <a:solidFill>
                    <a:srgbClr val="000000"/>
                  </a:solidFill>
                  <a:effectLst/>
                  <a:uLnTx/>
                  <a:uFillTx/>
                  <a:latin charset="-128" panose="020B0604030504040204" pitchFamily="50" typeface="Meiryo UI"/>
                  <a:ea charset="-128" panose="020B0604030504040204" pitchFamily="50" typeface="Meiryo UI"/>
                  <a:cs typeface="+mn-cs"/>
                </a:rPr>
                <a:t>２．出題教科・科目の試験時間</a:t>
              </a:r>
            </a:p>
          </p:txBody>
        </p:sp>
        <p:sp>
          <p:nvSpPr>
            <p:cNvPr id="14" name="テキスト ボックス 24"/>
            <p:cNvSpPr txBox="1">
              <a:spLocks noChangeArrowheads="1"/>
            </p:cNvSpPr>
            <p:nvPr/>
          </p:nvSpPr>
          <p:spPr bwMode="auto">
            <a:xfrm>
              <a:off x="380492" y="2217615"/>
              <a:ext cx="936103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lIns="0" rIns="0" tIns="0"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57200" eaLnBrk="1" fontAlgn="auto" hangingPunct="1" indent="-246063" latinLnBrk="0" lvl="0" marL="246063" marR="0" rtl="0">
                <a:lnSpc>
                  <a:spcPct val="100000"/>
                </a:lnSpc>
                <a:spcBef>
                  <a:spcPts val="0"/>
                </a:spcBef>
                <a:spcAft>
                  <a:spcPts val="0"/>
                </a:spcAft>
                <a:buClrTx/>
                <a:buSzTx/>
                <a:buFontTx/>
                <a:buNone/>
                <a:tabLst/>
                <a:defRPr/>
              </a:pPr>
              <a:r>
                <a:rPr altLang="en-US" b="0" baseline="0" cap="none" dirty="0" i="0" kern="1200" kumimoji="1" lang="ja-JP" noProof="0" normalizeH="0" spc="0" strike="noStrike" sz="1200" u="none">
                  <a:ln>
                    <a:noFill/>
                  </a:ln>
                  <a:solidFill>
                    <a:srgbClr val="000000"/>
                  </a:solidFill>
                  <a:effectLst/>
                  <a:uLnTx/>
                  <a:uFillTx/>
                  <a:latin charset="-128" panose="020B0604030504040204" pitchFamily="50" typeface="Meiryo UI"/>
                  <a:ea charset="-128" panose="020B0604030504040204" pitchFamily="50" typeface="Meiryo UI"/>
                  <a:cs typeface="+mn-cs"/>
                </a:rPr>
                <a:t>　●国語：現在測定している内容を維持した上で多様な文章を提示する観点から、</a:t>
              </a:r>
              <a:r>
                <a:rPr altLang="en-US" b="1" baseline="0" cap="none" dirty="0" i="0" kern="1200" kumimoji="1" lang="ja-JP" noProof="0" normalizeH="0" spc="0" strike="noStrike" sz="1200" u="sng">
                  <a:ln>
                    <a:noFill/>
                  </a:ln>
                  <a:solidFill>
                    <a:srgbClr val="FF501E"/>
                  </a:solidFill>
                  <a:effectLst/>
                  <a:uLnTx/>
                  <a:uFillTx/>
                  <a:latin charset="-128" panose="020B0604030504040204" pitchFamily="50" typeface="Meiryo UI"/>
                  <a:ea charset="-128" panose="020B0604030504040204" pitchFamily="50" typeface="Meiryo UI"/>
                  <a:cs typeface="+mn-cs"/>
                </a:rPr>
                <a:t>９０分</a:t>
              </a:r>
              <a:r>
                <a:rPr altLang="en-US" b="0" baseline="0" cap="none" dirty="0" i="0" kern="1200" kumimoji="1" lang="ja-JP" noProof="0" normalizeH="0" spc="0" strike="noStrike" sz="1200" u="none">
                  <a:ln>
                    <a:noFill/>
                  </a:ln>
                  <a:solidFill>
                    <a:srgbClr val="000000"/>
                  </a:solidFill>
                  <a:effectLst/>
                  <a:uLnTx/>
                  <a:uFillTx/>
                  <a:latin charset="-128" panose="020B0604030504040204" pitchFamily="50" typeface="Meiryo UI"/>
                  <a:ea charset="-128" panose="020B0604030504040204" pitchFamily="50" typeface="Meiryo UI"/>
                  <a:cs typeface="+mn-cs"/>
                </a:rPr>
                <a:t>（現行：８０分）</a:t>
              </a:r>
            </a:p>
          </p:txBody>
        </p:sp>
        <p:sp>
          <p:nvSpPr>
            <p:cNvPr id="15" name="テキスト ボックス 24"/>
            <p:cNvSpPr txBox="1">
              <a:spLocks noChangeArrowheads="1"/>
            </p:cNvSpPr>
            <p:nvPr/>
          </p:nvSpPr>
          <p:spPr bwMode="auto">
            <a:xfrm>
              <a:off x="389148" y="2452246"/>
              <a:ext cx="936103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lIns="0" rIns="0" tIns="0"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57200" eaLnBrk="1" fontAlgn="auto" hangingPunct="1" indent="-246063" latinLnBrk="0" lvl="0" marL="246063" marR="0" rtl="0">
                <a:lnSpc>
                  <a:spcPct val="100000"/>
                </a:lnSpc>
                <a:spcBef>
                  <a:spcPts val="0"/>
                </a:spcBef>
                <a:spcAft>
                  <a:spcPts val="0"/>
                </a:spcAft>
                <a:buClrTx/>
                <a:buSzTx/>
                <a:buFontTx/>
                <a:buNone/>
                <a:tabLst/>
                <a:defRPr/>
              </a:pPr>
              <a:r>
                <a:rPr altLang="en-US" b="0" baseline="0" cap="none" dirty="0" i="0" kern="1200" kumimoji="1" lang="ja-JP" noProof="0" normalizeH="0" spc="0" strike="noStrike" sz="1200" u="none">
                  <a:ln>
                    <a:noFill/>
                  </a:ln>
                  <a:solidFill>
                    <a:srgbClr val="000000"/>
                  </a:solidFill>
                  <a:effectLst/>
                  <a:uLnTx/>
                  <a:uFillTx/>
                  <a:latin charset="-128" panose="020B0604030504040204" pitchFamily="50" typeface="Meiryo UI"/>
                  <a:ea charset="-128" panose="020B0604030504040204" pitchFamily="50" typeface="Meiryo UI"/>
                  <a:cs typeface="+mn-cs"/>
                </a:rPr>
                <a:t>　●数学②：出題範囲が「数学</a:t>
              </a:r>
              <a:r>
                <a:rPr altLang="ja-JP" b="0" baseline="0" cap="none" dirty="0" i="0" kern="1200" kumimoji="1" lang="en-US" noProof="0" normalizeH="0" spc="0" strike="noStrike" sz="1200" u="none">
                  <a:ln>
                    <a:noFill/>
                  </a:ln>
                  <a:solidFill>
                    <a:srgbClr val="000000"/>
                  </a:solidFill>
                  <a:effectLst/>
                  <a:uLnTx/>
                  <a:uFillTx/>
                  <a:latin charset="-128" panose="020B0604030504040204" pitchFamily="50" typeface="Meiryo UI"/>
                  <a:ea charset="-128" panose="020B0604030504040204" pitchFamily="50" typeface="Meiryo UI"/>
                  <a:cs typeface="+mn-cs"/>
                </a:rPr>
                <a:t>Ⅱ</a:t>
              </a:r>
              <a:r>
                <a:rPr altLang="en-US" b="0" baseline="0" cap="none" dirty="0" i="0" kern="1200" kumimoji="1" lang="ja-JP" noProof="0" normalizeH="0" spc="0" strike="noStrike" sz="1200" u="none">
                  <a:ln>
                    <a:noFill/>
                  </a:ln>
                  <a:solidFill>
                    <a:srgbClr val="000000"/>
                  </a:solidFill>
                  <a:effectLst/>
                  <a:uLnTx/>
                  <a:uFillTx/>
                  <a:latin charset="-128" panose="020B0604030504040204" pitchFamily="50" typeface="Meiryo UI"/>
                  <a:ea charset="-128" panose="020B0604030504040204" pitchFamily="50" typeface="Meiryo UI"/>
                  <a:cs typeface="+mn-cs"/>
                </a:rPr>
                <a:t>」、「数学Ｂ」及び「数学Ｃ」となり、選択解答する項目数が２から３へ増加するため、</a:t>
              </a:r>
              <a:r>
                <a:rPr altLang="en-US" b="1" baseline="0" cap="none" dirty="0" i="0" kern="1200" kumimoji="1" lang="ja-JP" noProof="0" normalizeH="0" spc="0" strike="noStrike" sz="1200" u="sng">
                  <a:ln>
                    <a:noFill/>
                  </a:ln>
                  <a:solidFill>
                    <a:srgbClr val="FF501E"/>
                  </a:solidFill>
                  <a:effectLst/>
                  <a:uLnTx/>
                  <a:uFillTx/>
                  <a:latin charset="-128" panose="020B0604030504040204" pitchFamily="50" typeface="Meiryo UI"/>
                  <a:ea charset="-128" panose="020B0604030504040204" pitchFamily="50" typeface="Meiryo UI"/>
                  <a:cs typeface="+mn-cs"/>
                </a:rPr>
                <a:t>７０分</a:t>
              </a:r>
              <a:r>
                <a:rPr altLang="en-US" b="0" baseline="0" cap="none" dirty="0" i="0" kern="1200" kumimoji="1" lang="ja-JP" noProof="0" normalizeH="0" spc="0" strike="noStrike" sz="1200" u="none">
                  <a:ln>
                    <a:noFill/>
                  </a:ln>
                  <a:solidFill>
                    <a:srgbClr val="000000"/>
                  </a:solidFill>
                  <a:effectLst/>
                  <a:uLnTx/>
                  <a:uFillTx/>
                  <a:latin charset="-128" panose="020B0604030504040204" pitchFamily="50" typeface="Meiryo UI"/>
                  <a:ea charset="-128" panose="020B0604030504040204" pitchFamily="50" typeface="Meiryo UI"/>
                  <a:cs typeface="+mn-cs"/>
                </a:rPr>
                <a:t>（現行：６０分）</a:t>
              </a:r>
            </a:p>
          </p:txBody>
        </p:sp>
        <p:sp>
          <p:nvSpPr>
            <p:cNvPr id="16" name="テキスト ボックス 24"/>
            <p:cNvSpPr txBox="1">
              <a:spLocks noChangeArrowheads="1"/>
            </p:cNvSpPr>
            <p:nvPr/>
          </p:nvSpPr>
          <p:spPr bwMode="auto">
            <a:xfrm>
              <a:off x="389148" y="2672916"/>
              <a:ext cx="936103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lIns="0" rIns="0" tIns="0"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57200" eaLnBrk="1" fontAlgn="auto" hangingPunct="1" indent="-246063" latinLnBrk="0" lvl="0" marL="246063" marR="0" rtl="0">
                <a:lnSpc>
                  <a:spcPct val="100000"/>
                </a:lnSpc>
                <a:spcBef>
                  <a:spcPts val="0"/>
                </a:spcBef>
                <a:spcAft>
                  <a:spcPts val="0"/>
                </a:spcAft>
                <a:buClrTx/>
                <a:buSzTx/>
                <a:buFontTx/>
                <a:buNone/>
                <a:tabLst/>
                <a:defRPr/>
              </a:pPr>
              <a:r>
                <a:rPr altLang="en-US" b="0" baseline="0" cap="none" dirty="0" i="0" kern="1200" kumimoji="1" lang="ja-JP" noProof="0" normalizeH="0" spc="0" strike="noStrike" sz="1200" u="none">
                  <a:ln>
                    <a:noFill/>
                  </a:ln>
                  <a:solidFill>
                    <a:srgbClr val="000000"/>
                  </a:solidFill>
                  <a:effectLst/>
                  <a:uLnTx/>
                  <a:uFillTx/>
                  <a:latin charset="-128" panose="020B0604030504040204" pitchFamily="50" typeface="Meiryo UI"/>
                  <a:ea charset="-128" panose="020B0604030504040204" pitchFamily="50" typeface="Meiryo UI"/>
                  <a:cs typeface="+mn-cs"/>
                </a:rPr>
                <a:t>　●情報：出題範囲や他教科の試験時間等を考慮し、</a:t>
              </a:r>
              <a:r>
                <a:rPr altLang="en-US" b="1" baseline="0" cap="none" dirty="0" i="0" kern="1200" kumimoji="1" lang="ja-JP" noProof="0" normalizeH="0" spc="0" strike="noStrike" sz="1200" u="sng">
                  <a:ln>
                    <a:noFill/>
                  </a:ln>
                  <a:solidFill>
                    <a:srgbClr val="FF501E"/>
                  </a:solidFill>
                  <a:effectLst/>
                  <a:uLnTx/>
                  <a:uFillTx/>
                  <a:latin charset="-128" panose="020B0604030504040204" pitchFamily="50" typeface="Meiryo UI"/>
                  <a:ea charset="-128" panose="020B0604030504040204" pitchFamily="50" typeface="Meiryo UI"/>
                  <a:cs typeface="+mn-cs"/>
                </a:rPr>
                <a:t>６０分</a:t>
              </a:r>
              <a:r>
                <a:rPr altLang="en-US" b="0" baseline="0" cap="none" dirty="0" i="0" kern="1200" kumimoji="1" lang="ja-JP" noProof="0" normalizeH="0" spc="0" strike="noStrike" sz="1200" u="none">
                  <a:ln>
                    <a:noFill/>
                  </a:ln>
                  <a:solidFill>
                    <a:srgbClr val="000000"/>
                  </a:solidFill>
                  <a:effectLst/>
                  <a:uLnTx/>
                  <a:uFillTx/>
                  <a:latin charset="-128" panose="020B0604030504040204" pitchFamily="50" typeface="Meiryo UI"/>
                  <a:ea charset="-128" panose="020B0604030504040204" pitchFamily="50" typeface="Meiryo UI"/>
                  <a:cs typeface="+mn-cs"/>
                </a:rPr>
                <a:t>（新教科）</a:t>
              </a:r>
            </a:p>
          </p:txBody>
        </p:sp>
        <p:sp>
          <p:nvSpPr>
            <p:cNvPr id="29" name="正方形/長方形 28"/>
            <p:cNvSpPr/>
            <p:nvPr/>
          </p:nvSpPr>
          <p:spPr>
            <a:xfrm>
              <a:off x="161074" y="2120948"/>
              <a:ext cx="2307650" cy="45719"/>
            </a:xfrm>
            <a:prstGeom prst="rect">
              <a:avLst/>
            </a:prstGeom>
            <a:gradFill flip="none" rotWithShape="1">
              <a:gsLst>
                <a:gs pos="0">
                  <a:srgbClr val="FFC000"/>
                </a:gs>
                <a:gs pos="50000">
                  <a:srgbClr val="FFE080"/>
                </a:gs>
                <a:gs pos="100000">
                  <a:srgbClr val="FFC000">
                    <a:alpha val="0"/>
                    <a:lumMod val="0"/>
                    <a:lumOff val="100000"/>
                  </a:srgb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4572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800" u="none">
                <a:ln>
                  <a:noFill/>
                </a:ln>
                <a:solidFill>
                  <a:prstClr val="white"/>
                </a:solidFill>
                <a:effectLst/>
                <a:uLnTx/>
                <a:uFillTx/>
                <a:latin typeface="Calibri"/>
                <a:ea charset="-128" panose="020B0600070205080204" pitchFamily="50" typeface="ＭＳ Ｐゴシック"/>
                <a:cs typeface="+mn-cs"/>
              </a:endParaRPr>
            </a:p>
          </p:txBody>
        </p:sp>
      </p:grpSp>
      <p:graphicFrame>
        <p:nvGraphicFramePr>
          <p:cNvPr id="31" name="表 30"/>
          <p:cNvGraphicFramePr>
            <a:graphicFrameLocks noGrp="1"/>
          </p:cNvGraphicFramePr>
          <p:nvPr/>
        </p:nvGraphicFramePr>
        <p:xfrm>
          <a:off x="668524" y="1736813"/>
          <a:ext cx="9037004" cy="2908273"/>
        </p:xfrm>
        <a:graphic>
          <a:graphicData uri="http://schemas.openxmlformats.org/drawingml/2006/table">
            <a:tbl>
              <a:tblPr bandRow="1" firstCol="1" firstRow="1"/>
              <a:tblGrid>
                <a:gridCol w="776982">
                  <a:extLst>
                    <a:ext uri="{9D8B030D-6E8A-4147-A177-3AD203B41FA5}">
                      <a16:colId xmlns:a16="http://schemas.microsoft.com/office/drawing/2014/main" val="2383112983"/>
                    </a:ext>
                  </a:extLst>
                </a:gridCol>
                <a:gridCol w="195126">
                  <a:extLst>
                    <a:ext uri="{9D8B030D-6E8A-4147-A177-3AD203B41FA5}">
                      <a16:colId xmlns:a16="http://schemas.microsoft.com/office/drawing/2014/main" val="432807821"/>
                    </a:ext>
                  </a:extLst>
                </a:gridCol>
                <a:gridCol w="6336704">
                  <a:extLst>
                    <a:ext uri="{9D8B030D-6E8A-4147-A177-3AD203B41FA5}">
                      <a16:colId xmlns:a16="http://schemas.microsoft.com/office/drawing/2014/main" val="963181670"/>
                    </a:ext>
                  </a:extLst>
                </a:gridCol>
                <a:gridCol w="1728192">
                  <a:extLst>
                    <a:ext uri="{9D8B030D-6E8A-4147-A177-3AD203B41FA5}">
                      <a16:colId xmlns:a16="http://schemas.microsoft.com/office/drawing/2014/main" val="614071925"/>
                    </a:ext>
                  </a:extLst>
                </a:gridCol>
              </a:tblGrid>
              <a:tr h="193677">
                <a:tc gridSpan="2">
                  <a:txBody>
                    <a:bodyPr/>
                    <a:lstStyle/>
                    <a:p>
                      <a:pPr algn="ctr" defTabSz="451363" eaLnBrk="1" fontAlgn="base" hangingPunct="0" indent="0" latinLnBrk="0" lvl="0" marL="0" marR="0" rtl="0">
                        <a:lnSpc>
                          <a:spcPct val="100000"/>
                        </a:lnSpc>
                        <a:spcBef>
                          <a:spcPts val="0"/>
                        </a:spcBef>
                        <a:spcAft>
                          <a:spcPts val="0"/>
                        </a:spcAft>
                        <a:buClrTx/>
                        <a:buSzTx/>
                        <a:buFontTx/>
                        <a:buNone/>
                        <a:tabLst/>
                        <a:defRPr/>
                      </a:pPr>
                      <a:r>
                        <a:rPr altLang="en-US" b="0" baseline="0" cap="none" dirty="0" i="0" kern="0" kumimoji="1" lang="ja-JP" noProof="0" normalizeH="0" spc="0" strike="noStrike" sz="1200" u="none">
                          <a:ln>
                            <a:noFill/>
                          </a:ln>
                          <a:solidFill>
                            <a:srgbClr val="000000"/>
                          </a:solidFill>
                          <a:effectLst/>
                          <a:uLnTx/>
                          <a:uFillTx/>
                          <a:latin charset="-128" panose="020B0500000000000000" pitchFamily="50" typeface="游ゴシック Medium"/>
                          <a:ea charset="-128" panose="020B0500000000000000" pitchFamily="50" typeface="游ゴシック Medium"/>
                          <a:cs charset="-128" panose="02020609040205080304" pitchFamily="17" typeface="ＭＳ 明朝"/>
                        </a:rPr>
                        <a:t>教　科</a:t>
                      </a:r>
                      <a:endParaRPr altLang="en-US" b="0" baseline="0" cap="none" dirty="0" i="0" kern="100" kumimoji="1" lang="ja-JP" noProof="0" normalizeH="0" spc="0" strike="noStrike" sz="1200" u="none">
                        <a:ln>
                          <a:noFill/>
                        </a:ln>
                        <a:solidFill>
                          <a:srgbClr val="000000"/>
                        </a:solidFill>
                        <a:effectLst/>
                        <a:uLnTx/>
                        <a:uFillTx/>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6861" marR="66861" marT="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dbl" w="19050">
                      <a:solidFill>
                        <a:srgbClr val="000000"/>
                      </a:solidFill>
                      <a:prstDash val="solid"/>
                      <a:round/>
                      <a:headEnd len="med" type="none" w="med"/>
                      <a:tailEnd len="med" type="none" w="med"/>
                    </a:lnB>
                  </a:tcPr>
                </a:tc>
                <a:tc hMerge="1">
                  <a:txBody>
                    <a:bodyPr/>
                    <a:lstStyle/>
                    <a:p>
                      <a:pPr algn="ctr" fontAlgn="base" hangingPunct="0">
                        <a:spcAft>
                          <a:spcPts val="0"/>
                        </a:spcAft>
                      </a:pPr>
                      <a:endParaRPr dirty="0" kern="100" lang="ja-JP" sz="1000">
                        <a:effectLst/>
                        <a:latin typeface="+mn-ea"/>
                        <a:ea typeface="+mn-ea"/>
                        <a:cs charset="0" panose="02020603050405020304" pitchFamily="18" typeface="Times New Roman"/>
                      </a:endParaRPr>
                    </a:p>
                  </a:txBody>
                  <a:tcPr marB="0" marL="66861" marR="66861"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dbl" w="19050">
                      <a:solidFill>
                        <a:srgbClr val="000000"/>
                      </a:solidFill>
                      <a:prstDash val="solid"/>
                      <a:round/>
                      <a:headEnd len="med" type="none" w="med"/>
                      <a:tailEnd len="med" type="none" w="med"/>
                    </a:lnB>
                  </a:tcPr>
                </a:tc>
                <a:tc>
                  <a:txBody>
                    <a:bodyPr/>
                    <a:lstStyle/>
                    <a:p>
                      <a:pPr algn="ctr" fontAlgn="base" hangingPunct="0">
                        <a:spcAft>
                          <a:spcPts val="0"/>
                        </a:spcAft>
                      </a:pPr>
                      <a:r>
                        <a:rPr dirty="0" kern="0" lang="ja-JP" spc="605"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出題科目</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6861" marR="66861"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dbl" w="19050">
                      <a:solidFill>
                        <a:srgbClr val="000000"/>
                      </a:solidFill>
                      <a:prstDash val="solid"/>
                      <a:round/>
                      <a:headEnd len="med" type="none" w="med"/>
                      <a:tailEnd len="med" type="none" w="med"/>
                    </a:lnB>
                  </a:tcPr>
                </a:tc>
                <a:tc>
                  <a:txBody>
                    <a:bodyPr/>
                    <a:lstStyle/>
                    <a:p>
                      <a:pPr algn="ctr" fontAlgn="base" hangingPunct="0">
                        <a:spcAft>
                          <a:spcPts val="0"/>
                        </a:spcAft>
                      </a:pP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試験時間</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6861" marR="66861" marT="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dbl" w="19050">
                      <a:solidFill>
                        <a:srgbClr val="000000"/>
                      </a:solidFill>
                      <a:prstDash val="solid"/>
                      <a:round/>
                      <a:headEnd len="med" type="none" w="med"/>
                      <a:tailEnd len="med" type="none" w="med"/>
                    </a:lnB>
                  </a:tcPr>
                </a:tc>
                <a:extLst>
                  <a:ext uri="{0D108BD9-81ED-4DB2-BD59-A6C34878D82A}">
                    <a16:rowId xmlns:a16="http://schemas.microsoft.com/office/drawing/2014/main" val="937771916"/>
                  </a:ext>
                </a:extLst>
              </a:tr>
              <a:tr h="217622">
                <a:tc gridSpan="2">
                  <a:txBody>
                    <a:bodyPr/>
                    <a:lstStyle/>
                    <a:p>
                      <a:pPr algn="dist" fontAlgn="base" hangingPunct="0">
                        <a:spcAft>
                          <a:spcPts val="0"/>
                        </a:spcAft>
                      </a:pPr>
                      <a:r>
                        <a:rPr altLang="en-US"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国語</a:t>
                      </a:r>
                      <a:endParaRPr altLang="ja-JP"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6861" marR="66861" marT="3600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a:txBody>
                    <a:bodyPr/>
                    <a:lstStyle/>
                    <a:p>
                      <a:pPr algn="just" fontAlgn="base" hangingPunct="0">
                        <a:spcAft>
                          <a:spcPts val="0"/>
                        </a:spcAft>
                      </a:pPr>
                      <a:endParaRPr kern="100" lang="ja-JP" sz="1000">
                        <a:effectLst/>
                        <a:latin typeface="+mn-ea"/>
                        <a:ea typeface="+mn-ea"/>
                        <a:cs charset="0" panose="02020603050405020304" pitchFamily="18" typeface="Times New Roman"/>
                      </a:endParaRPr>
                    </a:p>
                  </a:txBody>
                  <a:tcPr marB="0" marL="66861" marR="66861"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just" fontAlgn="base" hangingPunct="0">
                        <a:spcAft>
                          <a:spcPts val="0"/>
                        </a:spcAft>
                      </a:pP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B0609070205080204" pitchFamily="49" typeface="ＭＳ ゴシック"/>
                        </a:rPr>
                        <a:t>『国語』</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r" fontAlgn="base" hangingPunct="0">
                        <a:spcAft>
                          <a:spcPts val="0"/>
                        </a:spcAft>
                      </a:pPr>
                      <a:r>
                        <a:rPr altLang="en-US" b="1" dirty="0" lang="ja-JP" sz="1200" u="sng">
                          <a:solidFill>
                            <a:srgbClr val="FF501E"/>
                          </a:solidFill>
                          <a:latin charset="-128" panose="020B0604030504040204" pitchFamily="50" typeface="Meiryo UI"/>
                          <a:ea charset="-128" panose="020B0604030504040204" pitchFamily="50" typeface="Meiryo UI"/>
                        </a:rPr>
                        <a:t>９０分</a:t>
                      </a:r>
                      <a:endParaRPr dirty="0" kern="100" lang="ja-JP" sz="1000">
                        <a:effectLst/>
                        <a:latin charset="-128" panose="020B0604030504040204" pitchFamily="50" typeface="Meiryo UI"/>
                        <a:ea charset="-128" panose="020B0604030504040204" pitchFamily="50" typeface="Meiryo UI"/>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2461772032"/>
                  </a:ext>
                </a:extLst>
              </a:tr>
              <a:tr h="393811">
                <a:tc gridSpan="2">
                  <a:txBody>
                    <a:bodyPr/>
                    <a:lstStyle/>
                    <a:p>
                      <a:pPr algn="dist" fontAlgn="base" hangingPunct="0">
                        <a:spcAft>
                          <a:spcPts val="0"/>
                        </a:spcAft>
                      </a:pP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地理歴史</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6861" marR="66861" marT="3600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a:txBody>
                    <a:bodyPr/>
                    <a:lstStyle/>
                    <a:p>
                      <a:pPr algn="just" fontAlgn="base" hangingPunct="0">
                        <a:spcAft>
                          <a:spcPts val="0"/>
                        </a:spcAft>
                      </a:pPr>
                      <a:endParaRPr dirty="0" kern="100" lang="ja-JP" sz="1000">
                        <a:effectLst/>
                        <a:latin typeface="+mn-ea"/>
                        <a:ea typeface="+mn-ea"/>
                        <a:cs charset="0" panose="02020603050405020304" pitchFamily="18" typeface="Times New Roman"/>
                      </a:endParaRPr>
                    </a:p>
                  </a:txBody>
                  <a:tcPr marB="0" marL="66861" marR="66861" marT="0">
                    <a:lnL algn="ctr" cap="flat" cmpd="sng" w="12700">
                      <a:no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just" fontAlgn="base" hangingPunct="0">
                        <a:spcAft>
                          <a:spcPts val="0"/>
                        </a:spcAft>
                      </a:pP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『地理総合、地理探究』、『歴史総合、日本史探究』、『歴史総合、世界史探究』、</a:t>
                      </a:r>
                      <a:endParaRPr altLang="ja-JP"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endParaRPr>
                    </a:p>
                    <a:p>
                      <a:pPr algn="just" fontAlgn="base" hangingPunct="0">
                        <a:spcAft>
                          <a:spcPts val="0"/>
                        </a:spcAft>
                      </a:pP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『地理総合</a:t>
                      </a:r>
                      <a:r>
                        <a:rPr altLang="ja-JP"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a:t>
                      </a: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歴史総合</a:t>
                      </a:r>
                      <a:r>
                        <a:rPr altLang="ja-JP"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a:t>
                      </a: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公共』</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rowSpan="2">
                  <a:txBody>
                    <a:bodyPr/>
                    <a:lstStyle/>
                    <a:p>
                      <a:pPr algn="r" fontAlgn="base" hangingPunct="0">
                        <a:spcAft>
                          <a:spcPts val="0"/>
                        </a:spcAft>
                      </a:pPr>
                      <a:r>
                        <a:rPr dirty="0" kern="0" lang="zh-TW"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１科目選択　</a:t>
                      </a:r>
                      <a:r>
                        <a:rPr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60</a:t>
                      </a:r>
                      <a:r>
                        <a:rPr dirty="0" kern="0" lang="zh-TW"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分</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p>
                      <a:pPr algn="r" fontAlgn="base" hangingPunct="0">
                        <a:spcAft>
                          <a:spcPts val="0"/>
                        </a:spcAft>
                      </a:pPr>
                      <a:r>
                        <a:rPr dirty="0" kern="0" lang="zh-TW"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２科目選択</a:t>
                      </a:r>
                      <a:r>
                        <a:rPr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130</a:t>
                      </a:r>
                      <a:r>
                        <a:rPr dirty="0" kern="0" lang="zh-TW"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分</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p>
                      <a:pPr algn="r" fontAlgn="base" hangingPunct="0">
                        <a:spcAft>
                          <a:spcPts val="0"/>
                        </a:spcAft>
                      </a:pP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a:t>
                      </a:r>
                      <a:r>
                        <a:rPr dirty="0" kern="0" lang="ja-JP" sz="9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うち解答時間</a:t>
                      </a:r>
                      <a:r>
                        <a:rPr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120</a:t>
                      </a: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分）</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3516753011"/>
                  </a:ext>
                </a:extLst>
              </a:tr>
              <a:tr h="214549">
                <a:tc gridSpan="2">
                  <a:txBody>
                    <a:bodyPr/>
                    <a:lstStyle/>
                    <a:p>
                      <a:pPr algn="dist" fontAlgn="base" hangingPunct="0">
                        <a:spcAft>
                          <a:spcPts val="0"/>
                        </a:spcAft>
                      </a:pPr>
                      <a:r>
                        <a:rPr altLang="en-US"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rPr>
                        <a:t>公民</a:t>
                      </a:r>
                      <a:endParaRPr altLang="ja-JP"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marB="0" marL="66861" marR="66861" marT="3600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a:txBody>
                    <a:bodyPr/>
                    <a:lstStyle/>
                    <a:p>
                      <a:endParaRPr altLang="en-US" dirty="0" kumimoji="1" lang="ja-JP"/>
                    </a:p>
                  </a:txBody>
                  <a:tcPr marB="0" marL="66861" marR="66861" marT="0">
                    <a:lnL algn="ctr" cap="flat" cmpd="sng" w="12700">
                      <a:no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just" fontAlgn="base" hangingPunct="0">
                        <a:spcAft>
                          <a:spcPts val="0"/>
                        </a:spcAft>
                      </a:pP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『公共、倫理』、『公共、政治・経済』、『地理総合</a:t>
                      </a:r>
                      <a:r>
                        <a:rPr altLang="ja-JP"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a:t>
                      </a: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歴史総合</a:t>
                      </a:r>
                      <a:r>
                        <a:rPr altLang="ja-JP"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a:t>
                      </a: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公共』（再掲）</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vMerge="1">
                  <a:txBody>
                    <a:bodyPr/>
                    <a:lstStyle/>
                    <a:p>
                      <a:endParaRPr altLang="en-US" kumimoji="1" lang="ja-JP"/>
                    </a:p>
                  </a:txBody>
                  <a:tcPr/>
                </a:tc>
                <a:extLst>
                  <a:ext uri="{0D108BD9-81ED-4DB2-BD59-A6C34878D82A}">
                    <a16:rowId xmlns:a16="http://schemas.microsoft.com/office/drawing/2014/main" val="1004750239"/>
                  </a:ext>
                </a:extLst>
              </a:tr>
              <a:tr h="214549">
                <a:tc rowSpan="2">
                  <a:txBody>
                    <a:bodyPr/>
                    <a:lstStyle/>
                    <a:p>
                      <a:pPr algn="dist" defTabSz="451363" eaLnBrk="1" fontAlgn="base" hangingPunct="0" indent="0" latinLnBrk="0" lvl="0" marL="0" marR="0" rtl="0">
                        <a:lnSpc>
                          <a:spcPct val="100000"/>
                        </a:lnSpc>
                        <a:spcBef>
                          <a:spcPts val="0"/>
                        </a:spcBef>
                        <a:spcAft>
                          <a:spcPts val="0"/>
                        </a:spcAft>
                        <a:buClrTx/>
                        <a:buSzTx/>
                        <a:buFontTx/>
                        <a:buNone/>
                        <a:tabLst/>
                        <a:defRPr/>
                      </a:pPr>
                      <a:r>
                        <a:rPr altLang="en-US"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rPr>
                        <a:t>数学</a:t>
                      </a:r>
                      <a:endParaRPr altLang="ja-JP"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6861" marR="66861" marT="3600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fontAlgn="base" hangingPunct="0">
                        <a:spcAft>
                          <a:spcPts val="0"/>
                        </a:spcAft>
                      </a:pP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①</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6861" marR="66861"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just" fontAlgn="base" hangingPunct="0">
                        <a:spcAft>
                          <a:spcPts val="0"/>
                        </a:spcAft>
                      </a:pPr>
                      <a:r>
                        <a:rPr altLang="ja-JP"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a:t>
                      </a:r>
                      <a:r>
                        <a:rPr altLang="en-US"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数学</a:t>
                      </a:r>
                      <a:r>
                        <a:rPr altLang="ja-JP"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Ⅰ</a:t>
                      </a:r>
                      <a:r>
                        <a:rPr altLang="en-US" dirty="0" err="1"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a:t>
                      </a:r>
                      <a:r>
                        <a:rPr altLang="en-US"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数学Ａ</a:t>
                      </a:r>
                      <a:r>
                        <a:rPr altLang="ja-JP"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a:t>
                      </a:r>
                      <a:r>
                        <a:rPr altLang="en-US" dirty="0" err="1"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a:t>
                      </a:r>
                      <a:r>
                        <a:rPr altLang="ja-JP"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a:t>
                      </a:r>
                      <a:r>
                        <a:rPr altLang="en-US"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数学</a:t>
                      </a:r>
                      <a:r>
                        <a:rPr altLang="ja-JP"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Ⅰ』</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r" fontAlgn="base" hangingPunct="0">
                        <a:spcAft>
                          <a:spcPts val="0"/>
                        </a:spcAft>
                      </a:pPr>
                      <a:r>
                        <a:rPr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70</a:t>
                      </a: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分</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2274102693"/>
                  </a:ext>
                </a:extLst>
              </a:tr>
              <a:tr h="238299">
                <a:tc vMerge="1">
                  <a:txBody>
                    <a:bodyPr/>
                    <a:lstStyle/>
                    <a:p>
                      <a:endParaRPr altLang="en-US" kumimoji="1" lang="ja-JP"/>
                    </a:p>
                  </a:txBody>
                  <a:tcPr/>
                </a:tc>
                <a:tc>
                  <a:txBody>
                    <a:bodyPr/>
                    <a:lstStyle/>
                    <a:p>
                      <a:pPr algn="ctr" fontAlgn="base" hangingPunct="0">
                        <a:spcAft>
                          <a:spcPts val="0"/>
                        </a:spcAft>
                      </a:pP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②</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6861" marR="66861"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just" fontAlgn="base" hangingPunct="0">
                        <a:spcAft>
                          <a:spcPts val="0"/>
                        </a:spcAft>
                      </a:pPr>
                      <a:r>
                        <a:rPr altLang="ja-JP"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a:t>
                      </a:r>
                      <a:r>
                        <a:rPr altLang="en-US"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数学</a:t>
                      </a:r>
                      <a:r>
                        <a:rPr altLang="ja-JP"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Ⅱ</a:t>
                      </a:r>
                      <a:r>
                        <a:rPr altLang="en-US" dirty="0" err="1"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a:t>
                      </a:r>
                      <a:r>
                        <a:rPr altLang="en-US"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数学Ｂ、数学Ｃ</a:t>
                      </a:r>
                      <a:r>
                        <a:rPr altLang="ja-JP"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r" fontAlgn="base" hangingPunct="0">
                        <a:spcAft>
                          <a:spcPts val="0"/>
                        </a:spcAft>
                      </a:pPr>
                      <a:r>
                        <a:rPr altLang="en-US" b="1" dirty="0" lang="ja-JP" sz="1200" u="sng">
                          <a:solidFill>
                            <a:srgbClr val="FF501E"/>
                          </a:solidFill>
                          <a:latin charset="-128" panose="020B0604030504040204" pitchFamily="50" typeface="Meiryo UI"/>
                          <a:ea charset="-128" panose="020B0604030504040204" pitchFamily="50" typeface="Meiryo UI"/>
                        </a:rPr>
                        <a:t>７０分</a:t>
                      </a:r>
                      <a:endParaRPr dirty="0" kern="100" lang="ja-JP" sz="1000">
                        <a:effectLst/>
                        <a:latin charset="-128" panose="020B0604030504040204" pitchFamily="50" typeface="Meiryo UI"/>
                        <a:ea charset="-128" panose="020B0604030504040204" pitchFamily="50" typeface="Meiryo UI"/>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3648045025"/>
                  </a:ext>
                </a:extLst>
              </a:tr>
              <a:tr h="573073">
                <a:tc gridSpan="2">
                  <a:txBody>
                    <a:bodyPr/>
                    <a:lstStyle/>
                    <a:p>
                      <a:pPr algn="dist" fontAlgn="base" hangingPunct="0">
                        <a:spcAft>
                          <a:spcPts val="0"/>
                        </a:spcAft>
                      </a:pPr>
                      <a:r>
                        <a:rPr altLang="en-US"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理　　　科</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6861" marR="66861" marT="3600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a:txBody>
                    <a:bodyPr/>
                    <a:lstStyle/>
                    <a:p>
                      <a:pPr algn="just" fontAlgn="base" hangingPunct="0">
                        <a:spcAft>
                          <a:spcPts val="0"/>
                        </a:spcAft>
                      </a:pPr>
                      <a:endParaRPr kern="100" lang="ja-JP" sz="1000">
                        <a:effectLst/>
                        <a:latin typeface="+mn-ea"/>
                        <a:ea typeface="+mn-ea"/>
                        <a:cs charset="0" panose="02020603050405020304" pitchFamily="18" typeface="Times New Roman"/>
                      </a:endParaRPr>
                    </a:p>
                  </a:txBody>
                  <a:tcPr marB="0" marL="66861" marR="66861"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just" fontAlgn="base" hangingPunct="0">
                        <a:spcAft>
                          <a:spcPts val="0"/>
                        </a:spcAft>
                      </a:pPr>
                      <a:r>
                        <a:rPr dirty="0" kern="0" lang="zh-TW"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『物理基礎</a:t>
                      </a:r>
                      <a:r>
                        <a:rPr altLang="zh-TW"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a:t>
                      </a:r>
                      <a:r>
                        <a:rPr dirty="0" kern="0" lang="zh-TW"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化学基礎</a:t>
                      </a:r>
                      <a:r>
                        <a:rPr altLang="zh-TW"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a:t>
                      </a:r>
                      <a:r>
                        <a:rPr dirty="0" kern="0" lang="zh-TW"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生物基礎</a:t>
                      </a:r>
                      <a:r>
                        <a:rPr altLang="zh-TW"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a:t>
                      </a:r>
                      <a:r>
                        <a:rPr dirty="0" kern="0" lang="zh-TW"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地学基礎』</a:t>
                      </a:r>
                      <a:r>
                        <a:rPr dirty="0" kern="0" lang="zh-CN"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『物理』、『化学』、『生物』、『地学』</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r" fontAlgn="base" hangingPunct="0">
                        <a:spcAft>
                          <a:spcPts val="0"/>
                        </a:spcAft>
                      </a:pPr>
                      <a:r>
                        <a:rPr dirty="0" kern="0" lang="zh-TW"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１科目選択　</a:t>
                      </a:r>
                      <a:r>
                        <a:rPr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60</a:t>
                      </a:r>
                      <a:r>
                        <a:rPr dirty="0" kern="0" lang="zh-TW"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分</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p>
                      <a:pPr algn="r" fontAlgn="base" hangingPunct="0">
                        <a:spcAft>
                          <a:spcPts val="0"/>
                        </a:spcAft>
                      </a:pPr>
                      <a:r>
                        <a:rPr dirty="0" kern="0" lang="zh-TW"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２科目選択</a:t>
                      </a:r>
                      <a:r>
                        <a:rPr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130</a:t>
                      </a:r>
                      <a:r>
                        <a:rPr dirty="0" kern="0" lang="zh-TW"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分</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p>
                      <a:pPr algn="r" fontAlgn="base" hangingPunct="0">
                        <a:spcAft>
                          <a:spcPts val="0"/>
                        </a:spcAft>
                      </a:pP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a:t>
                      </a:r>
                      <a:r>
                        <a:rPr dirty="0" kern="0" lang="ja-JP" sz="9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うち解答時間</a:t>
                      </a:r>
                      <a:r>
                        <a:rPr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120</a:t>
                      </a: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分）</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1030617555"/>
                  </a:ext>
                </a:extLst>
              </a:tr>
              <a:tr h="573073">
                <a:tc gridSpan="2">
                  <a:txBody>
                    <a:bodyPr/>
                    <a:lstStyle/>
                    <a:p>
                      <a:pPr algn="dist" fontAlgn="base" hangingPunct="0">
                        <a:spcAft>
                          <a:spcPts val="0"/>
                        </a:spcAft>
                      </a:pPr>
                      <a:r>
                        <a:rPr dirty="0" kern="0" lang="ja-JP" spc="300"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外国語</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6861" marR="66861" marT="3600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a:txBody>
                    <a:bodyPr/>
                    <a:lstStyle/>
                    <a:p>
                      <a:pPr algn="just" fontAlgn="base" hangingPunct="0">
                        <a:spcAft>
                          <a:spcPts val="0"/>
                        </a:spcAft>
                      </a:pPr>
                      <a:endParaRPr kern="100" lang="ja-JP" sz="1000">
                        <a:effectLst/>
                        <a:latin typeface="+mn-ea"/>
                        <a:ea typeface="+mn-ea"/>
                        <a:cs charset="0" panose="02020603050405020304" pitchFamily="18" typeface="Times New Roman"/>
                      </a:endParaRPr>
                    </a:p>
                  </a:txBody>
                  <a:tcPr marB="0" marL="66861" marR="66861"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just" fontAlgn="base" hangingPunct="0">
                        <a:spcAft>
                          <a:spcPts val="0"/>
                        </a:spcAft>
                      </a:pP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『英語』、</a:t>
                      </a:r>
                      <a:r>
                        <a:rPr dirty="0" kern="0" lang="ja-JP" sz="1200">
                          <a:solidFill>
                            <a:srgbClr val="000000"/>
                          </a:solidFill>
                          <a:effectLst/>
                          <a:latin charset="-128" panose="020B0500000000000000" pitchFamily="50" typeface="游ゴシック Medium"/>
                          <a:ea charset="-128" panose="020B0500000000000000" pitchFamily="50" typeface="游ゴシック Medium"/>
                          <a:cs charset="0" panose="02020603050405020304" pitchFamily="18" typeface="Times New Roman"/>
                        </a:rPr>
                        <a:t>『</a:t>
                      </a: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ドイツ語』、</a:t>
                      </a:r>
                      <a:r>
                        <a:rPr dirty="0" kern="0" lang="ja-JP" sz="1200">
                          <a:solidFill>
                            <a:srgbClr val="000000"/>
                          </a:solidFill>
                          <a:effectLst/>
                          <a:latin charset="-128" panose="020B0500000000000000" pitchFamily="50" typeface="游ゴシック Medium"/>
                          <a:ea charset="-128" panose="020B0500000000000000" pitchFamily="50" typeface="游ゴシック Medium"/>
                          <a:cs charset="0" panose="02020603050405020304" pitchFamily="18" typeface="Times New Roman"/>
                        </a:rPr>
                        <a:t>『</a:t>
                      </a: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フランス語』、『中国語』、『韓国語』</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p>
                      <a:pPr algn="just" fontAlgn="base" hangingPunct="0" indent="-152400" marL="152400">
                        <a:spcAft>
                          <a:spcPts val="0"/>
                        </a:spcAft>
                      </a:pPr>
                      <a:r>
                        <a:rPr altLang="en-US" baseline="0"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 </a:t>
                      </a: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※『英語』については、ＩＣプレーヤーを使用する試験も実施。</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r" fontAlgn="base" hangingPunct="0">
                        <a:spcAft>
                          <a:spcPts val="0"/>
                        </a:spcAft>
                      </a:pPr>
                      <a:r>
                        <a:rPr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80</a:t>
                      </a: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分</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p>
                      <a:pPr algn="r" fontAlgn="base" hangingPunct="0">
                        <a:spcAft>
                          <a:spcPts val="0"/>
                        </a:spcAft>
                      </a:pPr>
                      <a:r>
                        <a:rPr dirty="0" kern="0" lang="ja-JP" sz="9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【ＩＣプレーヤー</a:t>
                      </a:r>
                      <a:r>
                        <a:rPr altLang="en-US" dirty="0" kern="0" lang="ja-JP" sz="9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使用</a:t>
                      </a:r>
                      <a:r>
                        <a:rPr dirty="0" kern="0" lang="ja-JP" sz="9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試験】</a:t>
                      </a: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　　　　 </a:t>
                      </a:r>
                      <a:r>
                        <a:rPr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60</a:t>
                      </a: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分（</a:t>
                      </a:r>
                      <a:r>
                        <a:rPr dirty="0" kern="0" lang="ja-JP" sz="9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うち解答時間</a:t>
                      </a:r>
                      <a:r>
                        <a:rPr dirty="0" kern="0" lang="en-US"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30</a:t>
                      </a: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分）</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marB="0" marL="0" marR="72000" marT="3600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2103182262"/>
                  </a:ext>
                </a:extLst>
              </a:tr>
              <a:tr h="248617">
                <a:tc gridSpan="2">
                  <a:txBody>
                    <a:bodyPr/>
                    <a:lstStyle/>
                    <a:p>
                      <a:pPr algn="dist" defTabSz="451363" eaLnBrk="1" fontAlgn="base" hangingPunct="0" indent="0" latinLnBrk="0" lvl="0" marL="0" marR="0" rtl="0">
                        <a:lnSpc>
                          <a:spcPct val="100000"/>
                        </a:lnSpc>
                        <a:spcBef>
                          <a:spcPts val="0"/>
                        </a:spcBef>
                        <a:spcAft>
                          <a:spcPts val="0"/>
                        </a:spcAft>
                        <a:buClrTx/>
                        <a:buSzTx/>
                        <a:buFontTx/>
                        <a:buNone/>
                        <a:tabLst/>
                        <a:defRPr/>
                      </a:pPr>
                      <a:r>
                        <a:rPr altLang="en-US"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rPr>
                        <a:t>情報</a:t>
                      </a:r>
                      <a:endParaRPr altLang="ja-JP"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6861" marR="66861" marT="3600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hMerge="1">
                  <a:txBody>
                    <a:bodyPr/>
                    <a:lstStyle/>
                    <a:p>
                      <a:pPr algn="just" fontAlgn="base" hangingPunct="0">
                        <a:spcAft>
                          <a:spcPts val="0"/>
                        </a:spcAft>
                      </a:pPr>
                      <a:endParaRPr dirty="0" kern="100" lang="ja-JP" sz="1000">
                        <a:effectLst/>
                        <a:latin typeface="+mn-ea"/>
                        <a:ea typeface="+mn-ea"/>
                        <a:cs charset="0" panose="02020603050405020304" pitchFamily="18" typeface="Times New Roman"/>
                      </a:endParaRPr>
                    </a:p>
                  </a:txBody>
                  <a:tcPr marB="0" marL="66861" marR="66861"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a:txBody>
                    <a:bodyPr/>
                    <a:lstStyle/>
                    <a:p>
                      <a:pPr algn="just" fontAlgn="base" hangingPunct="0">
                        <a:spcAft>
                          <a:spcPts val="0"/>
                        </a:spcAft>
                      </a:pPr>
                      <a:r>
                        <a:rPr dirty="0" kern="0" lang="ja-JP" sz="1200">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『情報Ⅰ』</a:t>
                      </a:r>
                      <a:endParaRPr dirty="0" kern="100" lang="ja-JP" sz="10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a:txBody>
                    <a:bodyPr/>
                    <a:lstStyle/>
                    <a:p>
                      <a:pPr algn="r" fontAlgn="base" hangingPunct="0">
                        <a:spcAft>
                          <a:spcPts val="0"/>
                        </a:spcAft>
                      </a:pPr>
                      <a:r>
                        <a:rPr altLang="en-US" b="1" dirty="0" lang="ja-JP" sz="1200" u="sng">
                          <a:solidFill>
                            <a:srgbClr val="FF501E"/>
                          </a:solidFill>
                          <a:latin charset="-128" panose="020B0604030504040204" pitchFamily="50" typeface="Meiryo UI"/>
                          <a:ea charset="-128" panose="020B0604030504040204" pitchFamily="50" typeface="Meiryo UI"/>
                        </a:rPr>
                        <a:t>６０分</a:t>
                      </a:r>
                      <a:endParaRPr dirty="0" kern="100" lang="ja-JP" sz="1000">
                        <a:effectLst/>
                        <a:latin charset="-128" panose="020B0604030504040204" pitchFamily="50" typeface="Meiryo UI"/>
                        <a:ea charset="-128" panose="020B0604030504040204" pitchFamily="50" typeface="Meiryo UI"/>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extLst>
                  <a:ext uri="{0D108BD9-81ED-4DB2-BD59-A6C34878D82A}">
                    <a16:rowId xmlns:a16="http://schemas.microsoft.com/office/drawing/2014/main" val="18839932"/>
                  </a:ext>
                </a:extLst>
              </a:tr>
            </a:tbl>
          </a:graphicData>
        </a:graphic>
      </p:graphicFrame>
      <p:sp>
        <p:nvSpPr>
          <p:cNvPr id="37" name="テキスト ボックス 24"/>
          <p:cNvSpPr txBox="1">
            <a:spLocks noChangeArrowheads="1"/>
          </p:cNvSpPr>
          <p:nvPr/>
        </p:nvSpPr>
        <p:spPr bwMode="auto">
          <a:xfrm>
            <a:off x="178806" y="4676443"/>
            <a:ext cx="9412596"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lIns="0" rIns="0" tIns="0"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57200" eaLnBrk="1" fontAlgn="auto" hangingPunct="1" indent="-246063" latinLnBrk="0" lvl="0" marL="246063" marR="0" rtl="0">
              <a:lnSpc>
                <a:spcPct val="100000"/>
              </a:lnSpc>
              <a:spcBef>
                <a:spcPts val="0"/>
              </a:spcBef>
              <a:spcAft>
                <a:spcPts val="0"/>
              </a:spcAft>
              <a:buClrTx/>
              <a:buSzTx/>
              <a:buFontTx/>
              <a:buNone/>
              <a:tabLst/>
              <a:defRPr/>
            </a:pPr>
            <a:r>
              <a:rPr altLang="en-US" b="1" baseline="0" cap="none" dirty="0" i="0" kern="1200" kumimoji="1" lang="ja-JP" noProof="0" normalizeH="0" spc="0" strike="noStrike" sz="1400" u="none">
                <a:ln>
                  <a:noFill/>
                </a:ln>
                <a:solidFill>
                  <a:srgbClr val="000000"/>
                </a:solidFill>
                <a:effectLst/>
                <a:uLnTx/>
                <a:uFillTx/>
                <a:latin charset="-128" panose="020B0604030504040204" pitchFamily="50" typeface="Meiryo UI"/>
                <a:ea charset="-128" panose="020B0604030504040204" pitchFamily="50" typeface="Meiryo UI"/>
                <a:cs typeface="+mn-cs"/>
              </a:rPr>
              <a:t>３．旧教育課程履修者への経過措置</a:t>
            </a:r>
          </a:p>
        </p:txBody>
      </p:sp>
      <p:sp>
        <p:nvSpPr>
          <p:cNvPr id="39" name="テキスト ボックス 24"/>
          <p:cNvSpPr txBox="1">
            <a:spLocks noChangeArrowheads="1"/>
          </p:cNvSpPr>
          <p:nvPr/>
        </p:nvSpPr>
        <p:spPr bwMode="auto">
          <a:xfrm>
            <a:off x="373850" y="4942638"/>
            <a:ext cx="941259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lIns="0" rIns="0" tIns="0"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57200" eaLnBrk="1" fontAlgn="auto" hangingPunct="1" indent="-246063" latinLnBrk="0" lvl="0" marL="246063" marR="0" rtl="0">
              <a:lnSpc>
                <a:spcPct val="100000"/>
              </a:lnSpc>
              <a:spcBef>
                <a:spcPts val="0"/>
              </a:spcBef>
              <a:spcAft>
                <a:spcPts val="0"/>
              </a:spcAft>
              <a:buClrTx/>
              <a:buSzTx/>
              <a:buFontTx/>
              <a:buNone/>
              <a:tabLst/>
              <a:defRPr/>
            </a:pPr>
            <a:r>
              <a:rPr altLang="en-US" b="0" baseline="0" cap="none" dirty="0" i="0" kern="1200" kumimoji="1" lang="ja-JP" noProof="0" normalizeH="0" spc="0" strike="noStrike" sz="1200" u="none">
                <a:ln>
                  <a:noFill/>
                </a:ln>
                <a:solidFill>
                  <a:srgbClr val="000000"/>
                </a:solidFill>
                <a:effectLst/>
                <a:uLnTx/>
                <a:uFillTx/>
                <a:latin charset="-128" panose="020B0604030504040204" pitchFamily="50" typeface="Meiryo UI"/>
                <a:ea charset="-128" panose="020B0604030504040204" pitchFamily="50" typeface="Meiryo UI"/>
                <a:cs typeface="+mn-cs"/>
              </a:rPr>
              <a:t>　●</a:t>
            </a:r>
            <a:r>
              <a:rPr altLang="en-US" dirty="0" lang="ja-JP" sz="1200">
                <a:solidFill>
                  <a:srgbClr val="000000"/>
                </a:solidFill>
                <a:latin charset="-128" panose="020B0604030504040204" pitchFamily="50" typeface="Meiryo UI"/>
                <a:ea charset="-128" panose="020B0604030504040204" pitchFamily="50" typeface="Meiryo UI"/>
              </a:rPr>
              <a:t>旧</a:t>
            </a:r>
            <a:r>
              <a:rPr altLang="en-US" b="0" baseline="0" cap="none" dirty="0" i="0" kern="1200" kumimoji="1" lang="ja-JP" noProof="0" normalizeH="0" spc="0" strike="noStrike" sz="1200" u="none">
                <a:ln>
                  <a:noFill/>
                </a:ln>
                <a:solidFill>
                  <a:srgbClr val="000000"/>
                </a:solidFill>
                <a:effectLst/>
                <a:uLnTx/>
                <a:uFillTx/>
                <a:latin charset="-128" panose="020B0604030504040204" pitchFamily="50" typeface="Meiryo UI"/>
                <a:ea charset="-128" panose="020B0604030504040204" pitchFamily="50" typeface="Meiryo UI"/>
                <a:cs typeface="+mn-cs"/>
              </a:rPr>
              <a:t>教育課程（平成２１年３月告示の高等学校学習指導要領に基づく教育課程）を履修した入学志願者に対しては、</a:t>
            </a:r>
            <a:r>
              <a:rPr altLang="en-US" b="1" baseline="0" cap="none" dirty="0" i="0" kern="1200" kumimoji="1" lang="ja-JP" noProof="0" normalizeH="0" spc="0" strike="noStrike" sz="1200" u="sng">
                <a:ln>
                  <a:noFill/>
                </a:ln>
                <a:solidFill>
                  <a:srgbClr val="FF501E"/>
                </a:solidFill>
                <a:effectLst/>
                <a:uLnTx/>
                <a:uFillTx/>
                <a:latin charset="-128" panose="020B0604030504040204" pitchFamily="50" typeface="Meiryo UI"/>
                <a:ea charset="-128" panose="020B0604030504040204" pitchFamily="50" typeface="Meiryo UI"/>
                <a:cs typeface="+mn-cs"/>
              </a:rPr>
              <a:t>経過措置問題を出題</a:t>
            </a:r>
            <a:endParaRPr altLang="en-US" b="0" baseline="0" cap="none" dirty="0" i="0" kern="1200" kumimoji="1" lang="ja-JP" noProof="0" normalizeH="0" spc="0" strike="noStrike" sz="1200" u="none">
              <a:ln>
                <a:noFill/>
              </a:ln>
              <a:solidFill>
                <a:srgbClr val="000000"/>
              </a:solidFill>
              <a:effectLst/>
              <a:uLnTx/>
              <a:uFillTx/>
              <a:latin charset="-128" panose="020B0604030504040204" pitchFamily="50" typeface="Meiryo UI"/>
              <a:ea charset="-128" panose="020B0604030504040204" pitchFamily="50" typeface="Meiryo UI"/>
              <a:cs typeface="+mn-cs"/>
            </a:endParaRPr>
          </a:p>
        </p:txBody>
      </p:sp>
      <p:sp>
        <p:nvSpPr>
          <p:cNvPr id="42" name="テキスト ボックス 24"/>
          <p:cNvSpPr txBox="1">
            <a:spLocks noChangeArrowheads="1"/>
          </p:cNvSpPr>
          <p:nvPr/>
        </p:nvSpPr>
        <p:spPr bwMode="auto">
          <a:xfrm>
            <a:off x="668524" y="6536352"/>
            <a:ext cx="950505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lIns="0" rIns="0" tIns="0"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57200" eaLnBrk="1" fontAlgn="auto" hangingPunct="1" indent="-246063" latinLnBrk="0" lvl="0" marL="246063" marR="0" rtl="0">
              <a:lnSpc>
                <a:spcPct val="100000"/>
              </a:lnSpc>
              <a:spcBef>
                <a:spcPts val="0"/>
              </a:spcBef>
              <a:spcAft>
                <a:spcPts val="0"/>
              </a:spcAft>
              <a:buClrTx/>
              <a:buSzTx/>
              <a:buFontTx/>
              <a:buNone/>
              <a:tabLst/>
              <a:defRPr/>
            </a:pPr>
            <a:r>
              <a:rPr altLang="ja-JP" b="0" baseline="0" cap="none" dirty="0" i="0" kern="1200" kumimoji="1" lang="en-US" noProof="0" normalizeH="0" spc="0" strike="noStrike" sz="1000" u="none">
                <a:ln>
                  <a:noFill/>
                </a:ln>
                <a:solidFill>
                  <a:srgbClr val="000000"/>
                </a:solidFill>
                <a:effectLst/>
                <a:uLnTx/>
                <a:uFillTx/>
                <a:latin charset="-128" panose="02020600040205080304" pitchFamily="18" typeface="ＭＳ Ｐ明朝"/>
                <a:ea charset="-128" panose="02020600040205080304" pitchFamily="18" typeface="ＭＳ Ｐ明朝"/>
                <a:cs typeface="+mn-cs"/>
              </a:rPr>
              <a:t>※</a:t>
            </a:r>
            <a:r>
              <a:rPr altLang="en-US" b="0" baseline="0" cap="none" dirty="0" i="0" kern="1200" kumimoji="1" lang="ja-JP" noProof="0" normalizeH="0" spc="0" strike="noStrike" sz="1000" u="none">
                <a:ln>
                  <a:noFill/>
                </a:ln>
                <a:solidFill>
                  <a:srgbClr val="000000"/>
                </a:solidFill>
                <a:effectLst/>
                <a:uLnTx/>
                <a:uFillTx/>
                <a:latin charset="-128" panose="02020600040205080304" pitchFamily="18" typeface="ＭＳ Ｐ明朝"/>
                <a:ea charset="-128" panose="02020600040205080304" pitchFamily="18" typeface="ＭＳ Ｐ明朝"/>
                <a:cs typeface="+mn-cs"/>
              </a:rPr>
              <a:t>理科：新教育課程及び旧教育課程の間で扱いが異なる内容を出題する場合は、必要に応じて、新教育課程を履修</a:t>
            </a:r>
            <a:r>
              <a:rPr altLang="en-US" dirty="0" lang="ja-JP" sz="1000">
                <a:solidFill>
                  <a:srgbClr val="000000"/>
                </a:solidFill>
                <a:latin charset="-128" panose="02020600040205080304" pitchFamily="18" typeface="ＭＳ Ｐ明朝"/>
                <a:ea charset="-128" panose="02020600040205080304" pitchFamily="18" typeface="ＭＳ Ｐ明朝"/>
              </a:rPr>
              <a:t>していない入学志願者が</a:t>
            </a:r>
            <a:endParaRPr altLang="ja-JP" dirty="0" lang="en-US" sz="1000">
              <a:solidFill>
                <a:srgbClr val="000000"/>
              </a:solidFill>
              <a:latin charset="-128" panose="02020600040205080304" pitchFamily="18" typeface="ＭＳ Ｐ明朝"/>
              <a:ea charset="-128" panose="02020600040205080304" pitchFamily="18" typeface="ＭＳ Ｐ明朝"/>
            </a:endParaRPr>
          </a:p>
          <a:p>
            <a:pPr algn="l" defTabSz="457200" eaLnBrk="1" fontAlgn="auto" hangingPunct="1" indent="-246063" latinLnBrk="0" lvl="0" marL="246063" marR="0" rtl="0">
              <a:lnSpc>
                <a:spcPct val="100000"/>
              </a:lnSpc>
              <a:spcBef>
                <a:spcPts val="0"/>
              </a:spcBef>
              <a:spcAft>
                <a:spcPts val="0"/>
              </a:spcAft>
              <a:buClrTx/>
              <a:buSzTx/>
              <a:buFontTx/>
              <a:buNone/>
              <a:tabLst/>
              <a:defRPr/>
            </a:pPr>
            <a:r>
              <a:rPr altLang="en-US" dirty="0" lang="ja-JP" sz="1000">
                <a:solidFill>
                  <a:srgbClr val="000000"/>
                </a:solidFill>
                <a:latin charset="-128" panose="02020600040205080304" pitchFamily="18" typeface="ＭＳ Ｐ明朝"/>
                <a:ea charset="-128" panose="02020600040205080304" pitchFamily="18" typeface="ＭＳ Ｐ明朝"/>
              </a:rPr>
              <a:t>　　　　　選択解答可能な問題を出題する。</a:t>
            </a:r>
            <a:endParaRPr altLang="ja-JP" dirty="0" lang="en-US" sz="1000">
              <a:solidFill>
                <a:srgbClr val="000000"/>
              </a:solidFill>
              <a:latin charset="-128" panose="02020600040205080304" pitchFamily="18" typeface="ＭＳ Ｐ明朝"/>
              <a:ea charset="-128" panose="02020600040205080304" pitchFamily="18" typeface="ＭＳ Ｐ明朝"/>
            </a:endParaRPr>
          </a:p>
        </p:txBody>
      </p:sp>
      <p:sp>
        <p:nvSpPr>
          <p:cNvPr id="43" name="正方形/長方形 42"/>
          <p:cNvSpPr/>
          <p:nvPr/>
        </p:nvSpPr>
        <p:spPr>
          <a:xfrm>
            <a:off x="161074" y="4869005"/>
            <a:ext cx="3229327" cy="45719"/>
          </a:xfrm>
          <a:prstGeom prst="rect">
            <a:avLst/>
          </a:prstGeom>
          <a:gradFill flip="none" rotWithShape="1">
            <a:gsLst>
              <a:gs pos="0">
                <a:srgbClr val="FFC000"/>
              </a:gs>
              <a:gs pos="50000">
                <a:srgbClr val="FFE080"/>
              </a:gs>
              <a:gs pos="100000">
                <a:srgbClr val="FFC000">
                  <a:alpha val="0"/>
                  <a:lumMod val="0"/>
                  <a:lumOff val="100000"/>
                </a:srgb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4572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800" u="none">
              <a:ln>
                <a:noFill/>
              </a:ln>
              <a:solidFill>
                <a:prstClr val="white"/>
              </a:solidFill>
              <a:effectLst/>
              <a:uLnTx/>
              <a:uFillTx/>
              <a:latin typeface="Calibri"/>
              <a:ea charset="-128" panose="020B0600070205080204" pitchFamily="50" typeface="ＭＳ Ｐゴシック"/>
              <a:cs typeface="+mn-cs"/>
            </a:endParaRPr>
          </a:p>
        </p:txBody>
      </p:sp>
      <p:graphicFrame>
        <p:nvGraphicFramePr>
          <p:cNvPr id="24" name="表 23"/>
          <p:cNvGraphicFramePr>
            <a:graphicFrameLocks noGrp="1"/>
          </p:cNvGraphicFramePr>
          <p:nvPr/>
        </p:nvGraphicFramePr>
        <p:xfrm>
          <a:off x="668524" y="5146690"/>
          <a:ext cx="8860571" cy="1370276"/>
        </p:xfrm>
        <a:graphic>
          <a:graphicData uri="http://schemas.openxmlformats.org/drawingml/2006/table">
            <a:tbl>
              <a:tblPr bandRow="1" firstCol="1" firstRow="1"/>
              <a:tblGrid>
                <a:gridCol w="573991">
                  <a:extLst>
                    <a:ext uri="{9D8B030D-6E8A-4147-A177-3AD203B41FA5}">
                      <a16:colId xmlns:a16="http://schemas.microsoft.com/office/drawing/2014/main" val="2198745762"/>
                    </a:ext>
                  </a:extLst>
                </a:gridCol>
                <a:gridCol w="216172">
                  <a:extLst>
                    <a:ext uri="{9D8B030D-6E8A-4147-A177-3AD203B41FA5}">
                      <a16:colId xmlns:a16="http://schemas.microsoft.com/office/drawing/2014/main" val="3894894426"/>
                    </a:ext>
                  </a:extLst>
                </a:gridCol>
                <a:gridCol w="8070408">
                  <a:extLst>
                    <a:ext uri="{9D8B030D-6E8A-4147-A177-3AD203B41FA5}">
                      <a16:colId xmlns:a16="http://schemas.microsoft.com/office/drawing/2014/main" val="3151173639"/>
                    </a:ext>
                  </a:extLst>
                </a:gridCol>
              </a:tblGrid>
              <a:tr h="206904">
                <a:tc gridSpan="2">
                  <a:txBody>
                    <a:bodyPr/>
                    <a:lstStyle/>
                    <a:p>
                      <a:pPr algn="ctr" fontAlgn="base" hangingPunct="0">
                        <a:spcAft>
                          <a:spcPts val="0"/>
                        </a:spcAft>
                      </a:pPr>
                      <a:r>
                        <a:rPr dirty="0" kern="0" lang="ja-JP" sz="1200" u="none">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教</a:t>
                      </a:r>
                      <a:r>
                        <a:rPr altLang="en-US" dirty="0" kern="0" lang="ja-JP" sz="1200" u="none">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　</a:t>
                      </a:r>
                      <a:r>
                        <a:rPr dirty="0" kern="0" lang="ja-JP" sz="1200" u="none">
                          <a:solidFill>
                            <a:srgbClr val="000000"/>
                          </a:solidFill>
                          <a:effectLst/>
                          <a:latin charset="-128" panose="020B0500000000000000" pitchFamily="50" typeface="游ゴシック Medium"/>
                          <a:ea charset="-128" panose="020B0500000000000000" pitchFamily="50" typeface="游ゴシック Medium"/>
                          <a:cs charset="-128" panose="02020609040205080304" pitchFamily="17" typeface="ＭＳ 明朝"/>
                        </a:rPr>
                        <a:t>科</a:t>
                      </a:r>
                      <a:endParaRPr dirty="0" kern="100" lang="ja-JP" sz="1200" u="none">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8580" marR="68580" marT="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dbl" w="19050">
                      <a:solidFill>
                        <a:srgbClr val="000000"/>
                      </a:solidFill>
                      <a:prstDash val="solid"/>
                      <a:round/>
                      <a:headEnd len="med" type="none" w="med"/>
                      <a:tailEnd len="med" type="none" w="med"/>
                    </a:lnB>
                  </a:tcPr>
                </a:tc>
                <a:tc hMerge="1">
                  <a:txBody>
                    <a:bodyPr/>
                    <a:lstStyle/>
                    <a:p>
                      <a:endParaRPr altLang="en-US" kumimoji="1" lang="ja-JP"/>
                    </a:p>
                  </a:txBody>
                  <a:tcPr/>
                </a:tc>
                <a:tc>
                  <a:txBody>
                    <a:bodyPr/>
                    <a:lstStyle/>
                    <a:p>
                      <a:pPr algn="ctr" fontAlgn="base" hangingPunct="0">
                        <a:spcBef>
                          <a:spcPts val="300"/>
                        </a:spcBef>
                        <a:spcAft>
                          <a:spcPts val="300"/>
                        </a:spcAft>
                      </a:pPr>
                      <a:r>
                        <a:rPr altLang="en-US"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rPr>
                        <a:t>旧課程履修者が選択できる経過措置科目</a:t>
                      </a:r>
                      <a:endParaRPr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8580" marR="68580" marT="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dbl" w="19050">
                      <a:solidFill>
                        <a:srgbClr val="000000"/>
                      </a:solidFill>
                      <a:prstDash val="solid"/>
                      <a:round/>
                      <a:headEnd len="med" type="none" w="med"/>
                      <a:tailEnd len="med" type="none" w="med"/>
                    </a:lnB>
                  </a:tcPr>
                </a:tc>
                <a:extLst>
                  <a:ext uri="{0D108BD9-81ED-4DB2-BD59-A6C34878D82A}">
                    <a16:rowId xmlns:a16="http://schemas.microsoft.com/office/drawing/2014/main" val="2526819554"/>
                  </a:ext>
                </a:extLst>
              </a:tr>
              <a:tr h="200583">
                <a:tc gridSpan="2">
                  <a:txBody>
                    <a:bodyPr/>
                    <a:lstStyle/>
                    <a:p>
                      <a:pPr algn="dist" fontAlgn="base" hangingPunct="0">
                        <a:spcAft>
                          <a:spcPts val="0"/>
                        </a:spcAft>
                      </a:pPr>
                      <a:r>
                        <a:rPr altLang="en-US"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rPr>
                        <a:t>地理歴史</a:t>
                      </a:r>
                      <a:endParaRPr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8580" marR="68580" marT="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a:txBody>
                    <a:bodyPr/>
                    <a:lstStyle/>
                    <a:p>
                      <a:endParaRPr altLang="en-US" kumimoji="1" lang="ja-JP"/>
                    </a:p>
                  </a:txBody>
                  <a:tcPr/>
                </a:tc>
                <a:tc>
                  <a:txBody>
                    <a:bodyPr/>
                    <a:lstStyle/>
                    <a:p>
                      <a:pPr algn="l" fontAlgn="base" hangingPunct="0">
                        <a:spcBef>
                          <a:spcPts val="300"/>
                        </a:spcBef>
                        <a:spcAft>
                          <a:spcPts val="300"/>
                        </a:spcAft>
                      </a:pP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世界史Ａ』、『</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世界史Ｂ』、『</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日本史Ａ』、『</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日本史Ｂ』、『</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地理Ａ』、『</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地理Ｂ』</a:t>
                      </a:r>
                      <a:endParaRPr b="1" dirty="0" kern="100" lang="ja-JP" sz="1200" u="sng">
                        <a:solidFill>
                          <a:schemeClr val="bg2"/>
                        </a:solidFill>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8580" marR="68580" marT="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3780307265"/>
                  </a:ext>
                </a:extLst>
              </a:tr>
              <a:tr h="206238">
                <a:tc gridSpan="2">
                  <a:txBody>
                    <a:bodyPr/>
                    <a:lstStyle/>
                    <a:p>
                      <a:pPr algn="dist" fontAlgn="base" hangingPunct="0">
                        <a:spcAft>
                          <a:spcPts val="0"/>
                        </a:spcAft>
                      </a:pPr>
                      <a:r>
                        <a:rPr altLang="en-US"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rPr>
                        <a:t>公民</a:t>
                      </a:r>
                      <a:endParaRPr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8580" marR="68580" marT="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a:txBody>
                    <a:bodyPr/>
                    <a:lstStyle/>
                    <a:p>
                      <a:endParaRPr altLang="en-US" kumimoji="1" lang="ja-JP"/>
                    </a:p>
                  </a:txBody>
                  <a:tcPr/>
                </a:tc>
                <a:tc>
                  <a:txBody>
                    <a:bodyPr/>
                    <a:lstStyle/>
                    <a:p>
                      <a:pPr algn="l" fontAlgn="base" hangingPunct="0">
                        <a:spcBef>
                          <a:spcPts val="300"/>
                        </a:spcBef>
                        <a:spcAft>
                          <a:spcPts val="300"/>
                        </a:spcAft>
                      </a:pP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現代社会』、『</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倫理』、『</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政治・経済』、『</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倫理、</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政治・経済』</a:t>
                      </a:r>
                      <a:endParaRPr b="1" dirty="0" kern="100" lang="ja-JP" sz="1200" u="sng">
                        <a:solidFill>
                          <a:schemeClr val="bg2"/>
                        </a:solidFill>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8580" marR="68580" marT="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3577659357"/>
                  </a:ext>
                </a:extLst>
              </a:tr>
              <a:tr h="174595">
                <a:tc rowSpan="3">
                  <a:txBody>
                    <a:bodyPr/>
                    <a:lstStyle/>
                    <a:p>
                      <a:pPr algn="dist" defTabSz="451363" eaLnBrk="1" fontAlgn="base" hangingPunct="0" indent="0" latinLnBrk="0" lvl="0" marL="0" marR="0" rtl="0">
                        <a:lnSpc>
                          <a:spcPct val="100000"/>
                        </a:lnSpc>
                        <a:spcBef>
                          <a:spcPts val="0"/>
                        </a:spcBef>
                        <a:spcAft>
                          <a:spcPts val="0"/>
                        </a:spcAft>
                        <a:buClrTx/>
                        <a:buSzTx/>
                        <a:buFontTx/>
                        <a:buNone/>
                        <a:tabLst/>
                        <a:defRPr/>
                      </a:pPr>
                      <a:r>
                        <a:rPr altLang="en-US"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rPr>
                        <a:t>数学</a:t>
                      </a:r>
                      <a:endParaRPr altLang="ja-JP"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8580" marR="68580" marT="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rowSpan="2">
                  <a:txBody>
                    <a:bodyPr/>
                    <a:lstStyle/>
                    <a:p>
                      <a:pPr algn="l" defTabSz="451363" eaLnBrk="1" fontAlgn="base" hangingPunct="0" indent="0" latinLnBrk="0" lvl="0" marL="0" marR="0" rtl="0">
                        <a:lnSpc>
                          <a:spcPct val="100000"/>
                        </a:lnSpc>
                        <a:spcBef>
                          <a:spcPts val="0"/>
                        </a:spcBef>
                        <a:spcAft>
                          <a:spcPts val="0"/>
                        </a:spcAft>
                        <a:buClrTx/>
                        <a:buSzTx/>
                        <a:buFontTx/>
                        <a:buNone/>
                        <a:tabLst/>
                        <a:defRPr/>
                      </a:pPr>
                      <a:r>
                        <a:rPr altLang="en-US"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rPr>
                        <a:t>①</a:t>
                      </a:r>
                      <a:endParaRPr altLang="ja-JP"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36000" marR="68580"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l" fontAlgn="base" hangingPunct="0">
                        <a:spcBef>
                          <a:spcPts val="0"/>
                        </a:spcBef>
                        <a:spcAft>
                          <a:spcPts val="0"/>
                        </a:spcAft>
                      </a:pP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数学Ⅰ・</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数学Ａ』</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a:t>
                      </a:r>
                      <a:r>
                        <a:rPr altLang="ja-JP" dirty="0" kern="1200" kumimoji="1" lang="en-US" sz="1200">
                          <a:solidFill>
                            <a:schemeClr val="tx1"/>
                          </a:solidFill>
                          <a:effectLst/>
                          <a:latin charset="-128" panose="020B0500000000000000" pitchFamily="50" typeface="游ゴシック Medium"/>
                          <a:ea charset="-128" panose="020B0500000000000000" pitchFamily="50" typeface="游ゴシック Medium"/>
                          <a:cs typeface="+mn-cs"/>
                        </a:rPr>
                        <a:t>『</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旧数学</a:t>
                      </a:r>
                      <a:r>
                        <a:rPr altLang="ja-JP" dirty="0" kern="1200" kumimoji="1" lang="en-US" sz="1200">
                          <a:solidFill>
                            <a:schemeClr val="tx1"/>
                          </a:solidFill>
                          <a:effectLst/>
                          <a:latin charset="-128" panose="020B0500000000000000" pitchFamily="50" typeface="游ゴシック Medium"/>
                          <a:ea charset="-128" panose="020B0500000000000000" pitchFamily="50" typeface="游ゴシック Medium"/>
                          <a:cs typeface="+mn-cs"/>
                        </a:rPr>
                        <a:t>Ⅰ』</a:t>
                      </a:r>
                      <a:endParaRPr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8580" marR="68580" marT="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1146896843"/>
                  </a:ext>
                </a:extLst>
              </a:tr>
              <a:tr h="0">
                <a:tc vMerge="1">
                  <a:txBody>
                    <a:bodyPr/>
                    <a:lstStyle/>
                    <a:p>
                      <a:endParaRPr altLang="en-US" kumimoji="1" lang="ja-JP"/>
                    </a:p>
                  </a:txBody>
                  <a:tcPr/>
                </a:tc>
                <a:tc vMerge="1">
                  <a:txBody>
                    <a:bodyPr/>
                    <a:lstStyle/>
                    <a:p>
                      <a:endParaRPr altLang="en-US" kumimoji="1" lang="ja-JP"/>
                    </a:p>
                  </a:txBody>
                  <a:tcPr/>
                </a:tc>
                <a:tc rowSpan="2">
                  <a:txBody>
                    <a:bodyPr/>
                    <a:lstStyle/>
                    <a:p>
                      <a:pPr algn="l" fontAlgn="base" hangingPunct="0">
                        <a:spcBef>
                          <a:spcPts val="300"/>
                        </a:spcBef>
                        <a:spcAft>
                          <a:spcPts val="300"/>
                        </a:spcAft>
                      </a:pP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数学Ⅱ・</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数学Ｂ』、『</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数学Ⅱ』、『</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簿記・会計』、『</a:t>
                      </a:r>
                      <a:r>
                        <a:rPr altLang="en-US"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旧</a:t>
                      </a:r>
                      <a:r>
                        <a:rPr altLang="ja-JP" dirty="0" kern="1200" kumimoji="1" lang="ja-JP" sz="1200">
                          <a:solidFill>
                            <a:schemeClr val="tx1"/>
                          </a:solidFill>
                          <a:effectLst/>
                          <a:latin charset="-128" panose="020B0500000000000000" pitchFamily="50" typeface="游ゴシック Medium"/>
                          <a:ea charset="-128" panose="020B0500000000000000" pitchFamily="50" typeface="游ゴシック Medium"/>
                          <a:cs typeface="+mn-cs"/>
                        </a:rPr>
                        <a:t>情報関係基礎』</a:t>
                      </a:r>
                      <a:endParaRPr b="1" dirty="0" kern="100" lang="ja-JP" sz="1200" u="sng">
                        <a:solidFill>
                          <a:schemeClr val="bg2"/>
                        </a:solidFill>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8580" marR="68580" marT="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2320792423"/>
                  </a:ext>
                </a:extLst>
              </a:tr>
              <a:tr h="189051">
                <a:tc vMerge="1">
                  <a:txBody>
                    <a:bodyPr/>
                    <a:lstStyle/>
                    <a:p>
                      <a:endParaRPr altLang="en-US" kumimoji="1" lang="ja-JP"/>
                    </a:p>
                  </a:txBody>
                  <a:tcPr/>
                </a:tc>
                <a:tc>
                  <a:txBody>
                    <a:bodyPr/>
                    <a:lstStyle/>
                    <a:p>
                      <a:pPr algn="dist" defTabSz="451363" eaLnBrk="1" fontAlgn="base" hangingPunct="0" indent="0" latinLnBrk="0" lvl="0" marL="0" marR="0" rtl="0">
                        <a:lnSpc>
                          <a:spcPct val="100000"/>
                        </a:lnSpc>
                        <a:spcBef>
                          <a:spcPts val="0"/>
                        </a:spcBef>
                        <a:spcAft>
                          <a:spcPts val="0"/>
                        </a:spcAft>
                        <a:buClrTx/>
                        <a:buSzTx/>
                        <a:buFontTx/>
                        <a:buNone/>
                        <a:tabLst/>
                        <a:defRPr/>
                      </a:pPr>
                      <a:r>
                        <a:rPr altLang="en-US"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rPr>
                        <a:t>②</a:t>
                      </a:r>
                      <a:endParaRPr altLang="ja-JP"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36000" marR="68580"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vMerge="1">
                  <a:txBody>
                    <a:bodyPr/>
                    <a:lstStyle/>
                    <a:p>
                      <a:endParaRPr altLang="en-US" kumimoji="1" lang="ja-JP"/>
                    </a:p>
                  </a:txBody>
                  <a:tcPr/>
                </a:tc>
                <a:extLst>
                  <a:ext uri="{0D108BD9-81ED-4DB2-BD59-A6C34878D82A}">
                    <a16:rowId xmlns:a16="http://schemas.microsoft.com/office/drawing/2014/main" val="1856880310"/>
                  </a:ext>
                </a:extLst>
              </a:tr>
              <a:tr h="359220">
                <a:tc gridSpan="2">
                  <a:txBody>
                    <a:bodyPr/>
                    <a:lstStyle/>
                    <a:p>
                      <a:pPr algn="dist" defTabSz="451363" eaLnBrk="1" fontAlgn="base" hangingPunct="0" indent="0" latinLnBrk="0" lvl="0" marL="0" marR="0" rtl="0">
                        <a:lnSpc>
                          <a:spcPct val="100000"/>
                        </a:lnSpc>
                        <a:spcBef>
                          <a:spcPts val="0"/>
                        </a:spcBef>
                        <a:spcAft>
                          <a:spcPts val="0"/>
                        </a:spcAft>
                        <a:buClrTx/>
                        <a:buSzTx/>
                        <a:buFontTx/>
                        <a:buNone/>
                        <a:tabLst/>
                        <a:defRPr/>
                      </a:pPr>
                      <a:r>
                        <a:rPr altLang="en-US"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rPr>
                        <a:t>情報</a:t>
                      </a:r>
                      <a:endParaRPr altLang="ja-JP"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8580" marR="68580" marT="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hMerge="1">
                  <a:txBody>
                    <a:bodyPr/>
                    <a:lstStyle/>
                    <a:p>
                      <a:endParaRPr altLang="en-US" kumimoji="1" lang="ja-JP"/>
                    </a:p>
                  </a:txBody>
                  <a:tcPr/>
                </a:tc>
                <a:tc>
                  <a:txBody>
                    <a:bodyPr/>
                    <a:lstStyle/>
                    <a:p>
                      <a:pPr algn="l" fontAlgn="base" hangingPunct="0">
                        <a:spcBef>
                          <a:spcPts val="300"/>
                        </a:spcBef>
                        <a:spcAft>
                          <a:spcPts val="0"/>
                        </a:spcAft>
                      </a:pPr>
                      <a:r>
                        <a:rPr altLang="en-US" b="1" baseline="0" dirty="0" kern="100" lang="ja-JP" sz="1200" u="none">
                          <a:solidFill>
                            <a:schemeClr val="bg2"/>
                          </a:solidFill>
                          <a:effectLst/>
                          <a:latin charset="-128" panose="020B0500000000000000" pitchFamily="50" typeface="游ゴシック Medium"/>
                          <a:ea charset="-128" panose="020B0500000000000000" pitchFamily="50" typeface="游ゴシック Medium"/>
                          <a:cs charset="0" panose="02020603050405020304" pitchFamily="18" typeface="Times New Roman"/>
                        </a:rPr>
                        <a:t> </a:t>
                      </a:r>
                      <a:r>
                        <a:rPr altLang="ja-JP" b="1" dirty="0" kern="100" lang="ja-JP" sz="1200" u="sng">
                          <a:solidFill>
                            <a:schemeClr val="bg2"/>
                          </a:solidFill>
                          <a:effectLst/>
                          <a:latin charset="-128" panose="020B0500000000000000" pitchFamily="50" typeface="游ゴシック Medium"/>
                          <a:ea charset="-128" panose="020B0500000000000000" pitchFamily="50" typeface="游ゴシック Medium"/>
                          <a:cs charset="0" panose="02020603050405020304" pitchFamily="18" typeface="Times New Roman"/>
                        </a:rPr>
                        <a:t>「社会と情報」「情報の科学」に対応する経過措置を講じる</a:t>
                      </a:r>
                      <a:r>
                        <a:rPr altLang="ja-JP" dirty="0" kern="100" lang="ja-JP" sz="1200">
                          <a:effectLst/>
                          <a:latin charset="-128" panose="020B0500000000000000" pitchFamily="50" typeface="游ゴシック Medium"/>
                          <a:ea charset="-128" panose="020B0500000000000000" pitchFamily="50" typeface="游ゴシック Medium"/>
                          <a:cs charset="0" panose="02020603050405020304" pitchFamily="18" typeface="Times New Roman"/>
                        </a:rPr>
                        <a:t>。</a:t>
                      </a:r>
                      <a:endParaRPr altLang="ja-JP" dirty="0" kern="100" lang="en-US" sz="1200">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p>
                      <a:pPr algn="l" fontAlgn="base" hangingPunct="0">
                        <a:spcBef>
                          <a:spcPts val="0"/>
                        </a:spcBef>
                        <a:spcAft>
                          <a:spcPts val="300"/>
                        </a:spcAft>
                      </a:pPr>
                      <a:r>
                        <a:rPr altLang="en-US" baseline="0" dirty="0" kern="100" lang="ja-JP" sz="1100">
                          <a:effectLst/>
                          <a:latin charset="-128" panose="020B0500000000000000" pitchFamily="50" typeface="游ゴシック Medium"/>
                          <a:ea charset="-128" panose="020B0500000000000000" pitchFamily="50" typeface="游ゴシック Medium"/>
                          <a:cs charset="0" panose="02020603050405020304" pitchFamily="18" typeface="Times New Roman"/>
                        </a:rPr>
                        <a:t> </a:t>
                      </a:r>
                      <a:r>
                        <a:rPr altLang="ja-JP" dirty="0" kern="100" lang="en-US" sz="1100">
                          <a:effectLst/>
                          <a:latin charset="-128" panose="020B0500000000000000" pitchFamily="50" typeface="游ゴシック Medium"/>
                          <a:ea charset="-128" panose="020B0500000000000000" pitchFamily="50" typeface="游ゴシック Medium"/>
                          <a:cs charset="0" panose="02020603050405020304" pitchFamily="18" typeface="Times New Roman"/>
                        </a:rPr>
                        <a:t>※</a:t>
                      </a:r>
                      <a:r>
                        <a:rPr altLang="ja-JP" dirty="0" kern="100" lang="ja-JP" sz="1100">
                          <a:effectLst/>
                          <a:latin charset="-128" panose="020B0500000000000000" pitchFamily="50" typeface="游ゴシック Medium"/>
                          <a:ea charset="-128" panose="020B0500000000000000" pitchFamily="50" typeface="游ゴシック Medium"/>
                          <a:cs charset="0" panose="02020603050405020304" pitchFamily="18" typeface="Times New Roman"/>
                        </a:rPr>
                        <a:t>『情報Ⅰ』</a:t>
                      </a:r>
                      <a:r>
                        <a:rPr altLang="en-US" dirty="0" kern="100" lang="ja-JP" sz="1100">
                          <a:effectLst/>
                          <a:latin charset="-128" panose="020B0500000000000000" pitchFamily="50" typeface="游ゴシック Medium"/>
                          <a:ea charset="-128" panose="020B0500000000000000" pitchFamily="50" typeface="游ゴシック Medium"/>
                          <a:cs charset="0" panose="02020603050405020304" pitchFamily="18" typeface="Times New Roman"/>
                        </a:rPr>
                        <a:t>とは別に、</a:t>
                      </a:r>
                      <a:r>
                        <a:rPr altLang="ja-JP" dirty="0" kern="100" lang="en-US" sz="1100">
                          <a:effectLst/>
                          <a:latin charset="-128" panose="020B0500000000000000" pitchFamily="50" typeface="游ゴシック Medium"/>
                          <a:ea charset="-128" panose="020B0500000000000000" pitchFamily="50" typeface="游ゴシック Medium"/>
                          <a:cs charset="0" panose="02020603050405020304" pitchFamily="18" typeface="Times New Roman"/>
                        </a:rPr>
                        <a:t>『</a:t>
                      </a:r>
                      <a:r>
                        <a:rPr altLang="en-US" dirty="0" kern="100" lang="ja-JP" sz="1100">
                          <a:effectLst/>
                          <a:latin charset="-128" panose="020B0500000000000000" pitchFamily="50" typeface="游ゴシック Medium"/>
                          <a:ea charset="-128" panose="020B0500000000000000" pitchFamily="50" typeface="游ゴシック Medium"/>
                          <a:cs charset="0" panose="02020603050405020304" pitchFamily="18" typeface="Times New Roman"/>
                        </a:rPr>
                        <a:t>旧情報</a:t>
                      </a:r>
                      <a:r>
                        <a:rPr altLang="ja-JP" dirty="0" kern="100" lang="en-US" sz="1100">
                          <a:effectLst/>
                          <a:latin charset="-128" panose="020B0500000000000000" pitchFamily="50" typeface="游ゴシック Medium"/>
                          <a:ea charset="-128" panose="020B0500000000000000" pitchFamily="50" typeface="游ゴシック Medium"/>
                          <a:cs charset="0" panose="02020603050405020304" pitchFamily="18" typeface="Times New Roman"/>
                        </a:rPr>
                        <a:t>』</a:t>
                      </a:r>
                      <a:r>
                        <a:rPr altLang="en-US" dirty="0" kern="100" lang="ja-JP" sz="1100">
                          <a:effectLst/>
                          <a:latin charset="-128" panose="020B0500000000000000" pitchFamily="50" typeface="游ゴシック Medium"/>
                          <a:ea charset="-128" panose="020B0500000000000000" pitchFamily="50" typeface="游ゴシック Medium"/>
                          <a:cs charset="0" panose="02020603050405020304" pitchFamily="18" typeface="Times New Roman"/>
                        </a:rPr>
                        <a:t>として出題することを、</a:t>
                      </a:r>
                      <a:r>
                        <a:rPr altLang="ja-JP" dirty="0" kern="100" lang="ja-JP" sz="1100">
                          <a:effectLst/>
                          <a:latin charset="-128" panose="020B0500000000000000" pitchFamily="50" typeface="游ゴシック Medium"/>
                          <a:ea charset="-128" panose="020B0500000000000000" pitchFamily="50" typeface="游ゴシック Medium"/>
                          <a:cs charset="0" panose="02020603050405020304" pitchFamily="18" typeface="Times New Roman"/>
                        </a:rPr>
                        <a:t>大学入試センター</a:t>
                      </a:r>
                      <a:r>
                        <a:rPr altLang="en-US" dirty="0" kern="100" lang="ja-JP" sz="1100">
                          <a:effectLst/>
                          <a:latin charset="-128" panose="020B0500000000000000" pitchFamily="50" typeface="游ゴシック Medium"/>
                          <a:ea charset="-128" panose="020B0500000000000000" pitchFamily="50" typeface="游ゴシック Medium"/>
                          <a:cs charset="0" panose="02020603050405020304" pitchFamily="18" typeface="Times New Roman"/>
                        </a:rPr>
                        <a:t>が決定（令和</a:t>
                      </a:r>
                      <a:r>
                        <a:rPr altLang="ja-JP" dirty="0" kern="100" lang="en-US" sz="1100">
                          <a:effectLst/>
                          <a:latin charset="-128" panose="020B0500000000000000" pitchFamily="50" typeface="游ゴシック Medium"/>
                          <a:ea charset="-128" panose="020B0500000000000000" pitchFamily="50" typeface="游ゴシック Medium"/>
                          <a:cs charset="0" panose="02020603050405020304" pitchFamily="18" typeface="Times New Roman"/>
                        </a:rPr>
                        <a:t>3</a:t>
                      </a:r>
                      <a:r>
                        <a:rPr altLang="en-US" dirty="0" kern="100" lang="ja-JP" sz="1100">
                          <a:effectLst/>
                          <a:latin charset="-128" panose="020B0500000000000000" pitchFamily="50" typeface="游ゴシック Medium"/>
                          <a:ea charset="-128" panose="020B0500000000000000" pitchFamily="50" typeface="游ゴシック Medium"/>
                          <a:cs charset="0" panose="02020603050405020304" pitchFamily="18" typeface="Times New Roman"/>
                        </a:rPr>
                        <a:t>年</a:t>
                      </a:r>
                      <a:r>
                        <a:rPr altLang="ja-JP" dirty="0" kern="100" lang="en-US" sz="1100">
                          <a:effectLst/>
                          <a:latin charset="-128" panose="020B0500000000000000" pitchFamily="50" typeface="游ゴシック Medium"/>
                          <a:ea charset="-128" panose="020B0500000000000000" pitchFamily="50" typeface="游ゴシック Medium"/>
                          <a:cs charset="0" panose="02020603050405020304" pitchFamily="18" typeface="Times New Roman"/>
                        </a:rPr>
                        <a:t>12</a:t>
                      </a:r>
                      <a:r>
                        <a:rPr altLang="en-US" dirty="0" kern="100" lang="ja-JP" sz="1100">
                          <a:effectLst/>
                          <a:latin charset="-128" panose="020B0500000000000000" pitchFamily="50" typeface="游ゴシック Medium"/>
                          <a:ea charset="-128" panose="020B0500000000000000" pitchFamily="50" typeface="游ゴシック Medium"/>
                          <a:cs charset="0" panose="02020603050405020304" pitchFamily="18" typeface="Times New Roman"/>
                        </a:rPr>
                        <a:t>月</a:t>
                      </a:r>
                      <a:r>
                        <a:rPr altLang="ja-JP" dirty="0" kern="100" lang="en-US" sz="1100">
                          <a:effectLst/>
                          <a:latin charset="-128" panose="020B0500000000000000" pitchFamily="50" typeface="游ゴシック Medium"/>
                          <a:ea charset="-128" panose="020B0500000000000000" pitchFamily="50" typeface="游ゴシック Medium"/>
                          <a:cs charset="0" panose="02020603050405020304" pitchFamily="18" typeface="Times New Roman"/>
                        </a:rPr>
                        <a:t>17</a:t>
                      </a:r>
                      <a:r>
                        <a:rPr altLang="en-US" dirty="0" kern="100" lang="ja-JP" sz="1100">
                          <a:effectLst/>
                          <a:latin charset="-128" panose="020B0500000000000000" pitchFamily="50" typeface="游ゴシック Medium"/>
                          <a:ea charset="-128" panose="020B0500000000000000" pitchFamily="50" typeface="游ゴシック Medium"/>
                          <a:cs charset="0" panose="02020603050405020304" pitchFamily="18" typeface="Times New Roman"/>
                        </a:rPr>
                        <a:t>日）</a:t>
                      </a:r>
                      <a:endParaRPr b="1" dirty="0" kern="100" lang="ja-JP" sz="1100" u="none">
                        <a:solidFill>
                          <a:schemeClr val="bg2"/>
                        </a:solidFill>
                        <a:effectLst/>
                        <a:latin charset="-128" panose="020B0500000000000000" pitchFamily="50" typeface="游ゴシック Medium"/>
                        <a:ea charset="-128" panose="020B0500000000000000" pitchFamily="50" typeface="游ゴシック Medium"/>
                        <a:cs charset="0" panose="02020603050405020304" pitchFamily="18" typeface="Times New Roman"/>
                      </a:endParaRPr>
                    </a:p>
                  </a:txBody>
                  <a:tcPr anchor="ctr" marB="0" marL="68580" marR="68580" marT="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extLst>
                  <a:ext uri="{0D108BD9-81ED-4DB2-BD59-A6C34878D82A}">
                    <a16:rowId xmlns:a16="http://schemas.microsoft.com/office/drawing/2014/main" val="2406660387"/>
                  </a:ext>
                </a:extLst>
              </a:tr>
            </a:tbl>
          </a:graphicData>
        </a:graphic>
      </p:graphicFrame>
      <p:sp>
        <p:nvSpPr>
          <p:cNvPr id="3" name="スライド番号プレースホルダー 5">
            <a:extLst>
              <a:ext uri="{FF2B5EF4-FFF2-40B4-BE49-F238E27FC236}">
                <a16:creationId xmlns:a16="http://schemas.microsoft.com/office/drawing/2014/main" id="{FD915EF8-B0C7-B3B6-686A-E2434D9220DE}"/>
              </a:ext>
            </a:extLst>
          </p:cNvPr>
          <p:cNvSpPr txBox="1">
            <a:spLocks/>
          </p:cNvSpPr>
          <p:nvPr/>
        </p:nvSpPr>
        <p:spPr>
          <a:xfrm>
            <a:off x="9349062" y="6444765"/>
            <a:ext cx="471622" cy="365125"/>
          </a:xfrm>
          <a:prstGeom prst="rect">
            <a:avLst/>
          </a:prstGeom>
        </p:spPr>
        <p:txBody>
          <a:bodyPr/>
          <a:ls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a:pPr/>
              <a:t>27</a:t>
            </a:fld>
            <a:endParaRPr altLang="en-US" dirty="0" kumimoji="1" lang="ja-JP"/>
          </a:p>
        </p:txBody>
      </p:sp>
    </p:spTree>
    <p:extLst>
      <p:ext uri="{BB962C8B-B14F-4D97-AF65-F5344CB8AC3E}">
        <p14:creationId xmlns:p14="http://schemas.microsoft.com/office/powerpoint/2010/main" val="4007053210"/>
      </p:ext>
    </p:extLst>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4" name="テキスト ボックス 33"/>
          <p:cNvSpPr txBox="1"/>
          <p:nvPr/>
        </p:nvSpPr>
        <p:spPr>
          <a:xfrm>
            <a:off x="632520" y="764704"/>
            <a:ext cx="8587110" cy="523220"/>
          </a:xfrm>
          <a:prstGeom prst="rect">
            <a:avLst/>
          </a:prstGeom>
          <a:noFill/>
        </p:spPr>
        <p:txBody>
          <a:bodyPr rtlCol="0" wrap="square">
            <a:spAutoFit/>
          </a:bodyPr>
          <a:lstStyle/>
          <a:p>
            <a:pPr algn="l" defTabSz="914400" eaLnBrk="1" fontAlgn="auto" hangingPunct="1" indent="-179388" latinLnBrk="0" lvl="0" marL="179388" marR="0" rtl="0">
              <a:lnSpc>
                <a:spcPct val="100000"/>
              </a:lnSpc>
              <a:spcBef>
                <a:spcPts val="0"/>
              </a:spcBef>
              <a:spcAft>
                <a:spcPts val="600"/>
              </a:spcAft>
              <a:buClrTx/>
              <a:buSzTx/>
              <a:buFontTx/>
              <a:buNone/>
              <a:tabLst/>
              <a:defRPr/>
            </a:pPr>
            <a:r>
              <a:rPr altLang="en-US" b="0" baseline="0" cap="none" dirty="0" i="0" kern="1200" kumimoji="1" lang="ja-JP" noProof="0" normalizeH="0" spc="0" strike="noStrike" sz="1400" u="none">
                <a:ln>
                  <a:noFill/>
                </a:ln>
                <a:solidFill>
                  <a:srgbClr val="000000"/>
                </a:solidFill>
                <a:effectLst/>
                <a:uLnTx/>
                <a:uFillTx/>
                <a:latin charset="-128" panose="020B0609000000000000" pitchFamily="49" typeface="HGｺﾞｼｯｸM"/>
                <a:ea charset="-128" panose="020B0609000000000000" pitchFamily="49" typeface="HGｺﾞｼｯｸM"/>
                <a:cs typeface="+mn-cs"/>
              </a:rPr>
              <a:t>●大学入試センターにおいて検討を行い、以下の　　　で囲っている教科内の科目を得点調整の対象科目とすることを決定。</a:t>
            </a:r>
            <a:endParaRPr altLang="ja-JP" b="0" baseline="0" cap="none" dirty="0" i="0" kern="1200" kumimoji="1" lang="ja-JP" noProof="0" normalizeH="0" spc="0" strike="noStrike" sz="1400" u="none">
              <a:ln>
                <a:noFill/>
              </a:ln>
              <a:solidFill>
                <a:srgbClr val="000000"/>
              </a:solidFill>
              <a:effectLst/>
              <a:uLnTx/>
              <a:uFillTx/>
              <a:latin charset="-128" panose="020B0609000000000000" pitchFamily="49" typeface="HGｺﾞｼｯｸM"/>
              <a:ea charset="-128" panose="020B0609000000000000" pitchFamily="49" typeface="HGｺﾞｼｯｸM"/>
              <a:cs typeface="+mn-cs"/>
            </a:endParaRPr>
          </a:p>
        </p:txBody>
      </p:sp>
      <p:sp>
        <p:nvSpPr>
          <p:cNvPr id="18" name="コンテンツ プレースホルダ 2"/>
          <p:cNvSpPr txBox="1">
            <a:spLocks/>
          </p:cNvSpPr>
          <p:nvPr/>
        </p:nvSpPr>
        <p:spPr bwMode="auto">
          <a:xfrm>
            <a:off x="-29408" y="325"/>
            <a:ext cx="9972000" cy="523220"/>
          </a:xfrm>
          <a:prstGeom prst="rect">
            <a:avLst/>
          </a:prstGeom>
          <a:solidFill>
            <a:srgbClr val="FFC000"/>
          </a:solidFill>
          <a:ln>
            <a:noFill/>
          </a:ln>
        </p:spPr>
        <p:txBody>
          <a:bodyPr anchor="ctr" anchorCtr="1" bIns="0" lIns="0" rIns="0" tIns="0"/>
          <a:lstStyle>
            <a:lvl1pPr>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ctr" defTabSz="852763" eaLnBrk="1" fontAlgn="ctr" hangingPunct="1" indent="0" latinLnBrk="0" lvl="0" marL="0" marR="0" rtl="0">
              <a:lnSpc>
                <a:spcPct val="100000"/>
              </a:lnSpc>
              <a:spcBef>
                <a:spcPts val="0"/>
              </a:spcBef>
              <a:spcAft>
                <a:spcPts val="0"/>
              </a:spcAft>
              <a:buClrTx/>
              <a:buSzTx/>
              <a:buFontTx/>
              <a:buNone/>
              <a:tabLst/>
              <a:defRPr/>
            </a:pPr>
            <a:r>
              <a:rPr altLang="ja-JP" b="1" baseline="0" cap="none" dirty="0" i="0" kern="1200" kumimoji="1" lang="ja-JP" noProof="0" normalizeH="0" spc="0" strike="noStrike" sz="2000" u="none">
                <a:ln>
                  <a:noFill/>
                </a:ln>
                <a:solidFill>
                  <a:prstClr val="white"/>
                </a:solidFill>
                <a:effectLst/>
                <a:uLnTx/>
                <a:uFillTx/>
                <a:latin charset="-128" panose="020B0604030504040204" pitchFamily="50" typeface="Meiryo UI"/>
                <a:ea charset="-128" panose="020B0604030504040204" pitchFamily="50" typeface="Meiryo UI"/>
                <a:cs typeface="+mn-cs"/>
              </a:rPr>
              <a:t>令和</a:t>
            </a:r>
            <a:r>
              <a:rPr altLang="en-US" b="1" baseline="0" cap="none" dirty="0" i="0" kern="1200" kumimoji="1" lang="ja-JP" noProof="0" normalizeH="0" spc="0" strike="noStrike" sz="2000" u="none">
                <a:ln>
                  <a:noFill/>
                </a:ln>
                <a:solidFill>
                  <a:prstClr val="white"/>
                </a:solidFill>
                <a:effectLst/>
                <a:uLnTx/>
                <a:uFillTx/>
                <a:latin charset="-128" panose="020B0604030504040204" pitchFamily="50" typeface="Meiryo UI"/>
                <a:ea charset="-128" panose="020B0604030504040204" pitchFamily="50" typeface="Meiryo UI"/>
                <a:cs typeface="+mn-cs"/>
              </a:rPr>
              <a:t>７</a:t>
            </a:r>
            <a:r>
              <a:rPr altLang="ja-JP" b="1" baseline="0" cap="none" dirty="0" i="0" kern="1200" kumimoji="1" lang="ja-JP" noProof="0" normalizeH="0" spc="0" strike="noStrike" sz="2000" u="none">
                <a:ln>
                  <a:noFill/>
                </a:ln>
                <a:solidFill>
                  <a:prstClr val="white"/>
                </a:solidFill>
                <a:effectLst/>
                <a:uLnTx/>
                <a:uFillTx/>
                <a:latin charset="-128" panose="020B0604030504040204" pitchFamily="50" typeface="Meiryo UI"/>
                <a:ea charset="-128" panose="020B0604030504040204" pitchFamily="50" typeface="Meiryo UI"/>
                <a:cs typeface="+mn-cs"/>
              </a:rPr>
              <a:t>年度大学入学共通テスト</a:t>
            </a:r>
            <a:r>
              <a:rPr altLang="en-US" b="1" baseline="0" cap="none" dirty="0" i="0" kern="1200" kumimoji="1" lang="ja-JP" noProof="0" normalizeH="0" spc="0" strike="noStrike" sz="2000" u="none">
                <a:ln>
                  <a:noFill/>
                </a:ln>
                <a:solidFill>
                  <a:prstClr val="white"/>
                </a:solidFill>
                <a:effectLst/>
                <a:uLnTx/>
                <a:uFillTx/>
                <a:latin charset="-128" panose="020B0604030504040204" pitchFamily="50" typeface="Meiryo UI"/>
                <a:ea charset="-128" panose="020B0604030504040204" pitchFamily="50" typeface="Meiryo UI"/>
                <a:cs typeface="+mn-cs"/>
              </a:rPr>
              <a:t>得点調整の実施条件・方法について</a:t>
            </a:r>
            <a:endParaRPr altLang="ja-JP" b="1" baseline="0" cap="none" dirty="0" i="0" kern="1200" kumimoji="1" lang="en-US" noProof="0" normalizeH="0" spc="0" strike="noStrike" sz="2000" u="none">
              <a:ln>
                <a:noFill/>
              </a:ln>
              <a:solidFill>
                <a:prstClr val="white"/>
              </a:solidFill>
              <a:effectLst/>
              <a:uLnTx/>
              <a:uFillTx/>
              <a:latin charset="-128" panose="020B0604030504040204" pitchFamily="50" typeface="Meiryo UI"/>
              <a:ea charset="-128" panose="020B0604030504040204" pitchFamily="50" typeface="Meiryo UI"/>
              <a:cs typeface="+mn-cs"/>
            </a:endParaRPr>
          </a:p>
          <a:p>
            <a:pPr algn="ctr" defTabSz="852763" eaLnBrk="1" fontAlgn="ctr" hangingPunct="1" indent="0" latinLnBrk="0" lvl="0" marL="0" marR="0" rtl="0">
              <a:lnSpc>
                <a:spcPct val="100000"/>
              </a:lnSpc>
              <a:spcBef>
                <a:spcPts val="0"/>
              </a:spcBef>
              <a:spcAft>
                <a:spcPts val="0"/>
              </a:spcAft>
              <a:buClrTx/>
              <a:buSzTx/>
              <a:buFontTx/>
              <a:buNone/>
              <a:tabLst/>
              <a:defRPr/>
            </a:pPr>
            <a:r>
              <a:rPr altLang="en-US" b="0" baseline="0" cap="none" dirty="0" i="0" kern="1200" kumimoji="1" lang="ja-JP" noProof="0" normalizeH="0" spc="0" strike="noStrike" sz="1600" u="none">
                <a:ln>
                  <a:noFill/>
                </a:ln>
                <a:solidFill>
                  <a:prstClr val="white"/>
                </a:solidFill>
                <a:effectLst/>
                <a:uLnTx/>
                <a:uFillTx/>
                <a:latin charset="-128" panose="020B0604030504040204" pitchFamily="50" typeface="Meiryo UI"/>
                <a:ea charset="-128" panose="020B0604030504040204" pitchFamily="50" typeface="Meiryo UI"/>
                <a:cs typeface="+mn-cs"/>
              </a:rPr>
              <a:t>（令和</a:t>
            </a:r>
            <a:r>
              <a:rPr altLang="en-US" dirty="0" lang="ja-JP" sz="1600">
                <a:solidFill>
                  <a:prstClr val="white"/>
                </a:solidFill>
                <a:latin charset="-128" panose="020B0604030504040204" pitchFamily="50" typeface="Meiryo UI"/>
                <a:ea charset="-128" panose="020B0604030504040204" pitchFamily="50" typeface="Meiryo UI"/>
              </a:rPr>
              <a:t>５</a:t>
            </a:r>
            <a:r>
              <a:rPr altLang="en-US" b="0" baseline="0" cap="none" dirty="0" i="0" kern="1200" kumimoji="1" lang="ja-JP" noProof="0" normalizeH="0" spc="0" strike="noStrike" sz="1600" u="none">
                <a:ln>
                  <a:noFill/>
                </a:ln>
                <a:solidFill>
                  <a:prstClr val="white"/>
                </a:solidFill>
                <a:effectLst/>
                <a:uLnTx/>
                <a:uFillTx/>
                <a:latin charset="-128" panose="020B0604030504040204" pitchFamily="50" typeface="Meiryo UI"/>
                <a:ea charset="-128" panose="020B0604030504040204" pitchFamily="50" typeface="Meiryo UI"/>
                <a:cs typeface="+mn-cs"/>
              </a:rPr>
              <a:t>年</a:t>
            </a:r>
            <a:r>
              <a:rPr altLang="en-US" dirty="0" lang="ja-JP" sz="1600">
                <a:solidFill>
                  <a:prstClr val="white"/>
                </a:solidFill>
                <a:latin charset="-128" panose="020B0604030504040204" pitchFamily="50" typeface="Meiryo UI"/>
                <a:ea charset="-128" panose="020B0604030504040204" pitchFamily="50" typeface="Meiryo UI"/>
              </a:rPr>
              <a:t>６</a:t>
            </a:r>
            <a:r>
              <a:rPr altLang="en-US" b="0" baseline="0" cap="none" dirty="0" i="0" kern="1200" kumimoji="1" lang="ja-JP" noProof="0" normalizeH="0" spc="0" strike="noStrike" sz="1600" u="none">
                <a:ln>
                  <a:noFill/>
                </a:ln>
                <a:solidFill>
                  <a:prstClr val="white"/>
                </a:solidFill>
                <a:effectLst/>
                <a:uLnTx/>
                <a:uFillTx/>
                <a:latin charset="-128" panose="020B0604030504040204" pitchFamily="50" typeface="Meiryo UI"/>
                <a:ea charset="-128" panose="020B0604030504040204" pitchFamily="50" typeface="Meiryo UI"/>
                <a:cs typeface="+mn-cs"/>
              </a:rPr>
              <a:t>月</a:t>
            </a:r>
            <a:r>
              <a:rPr altLang="en-US" dirty="0" lang="ja-JP" sz="1600">
                <a:solidFill>
                  <a:prstClr val="white"/>
                </a:solidFill>
                <a:latin charset="-128" panose="020B0604030504040204" pitchFamily="50" typeface="Meiryo UI"/>
                <a:ea charset="-128" panose="020B0604030504040204" pitchFamily="50" typeface="Meiryo UI"/>
              </a:rPr>
              <a:t>９</a:t>
            </a:r>
            <a:r>
              <a:rPr altLang="en-US" b="0" baseline="0" cap="none" dirty="0" i="0" kern="1200" kumimoji="1" lang="ja-JP" noProof="0" normalizeH="0" spc="0" strike="noStrike" sz="1600" u="none">
                <a:ln>
                  <a:noFill/>
                </a:ln>
                <a:solidFill>
                  <a:prstClr val="white"/>
                </a:solidFill>
                <a:effectLst/>
                <a:uLnTx/>
                <a:uFillTx/>
                <a:latin charset="-128" panose="020B0604030504040204" pitchFamily="50" typeface="Meiryo UI"/>
                <a:ea charset="-128" panose="020B0604030504040204" pitchFamily="50" typeface="Meiryo UI"/>
                <a:cs typeface="+mn-cs"/>
              </a:rPr>
              <a:t>日　大学入試センター公表）</a:t>
            </a:r>
            <a:endParaRPr altLang="en-US" b="0" baseline="0" cap="none" dirty="0" i="0" kern="1200" kumimoji="1" lang="ja-JP" noProof="0" normalizeH="0" spc="0" strike="noStrike" sz="1200" u="none">
              <a:ln>
                <a:noFill/>
              </a:ln>
              <a:solidFill>
                <a:prstClr val="white"/>
              </a:solidFill>
              <a:effectLst/>
              <a:uLnTx/>
              <a:uFillTx/>
              <a:latin charset="-128" panose="020B0604030504040204" pitchFamily="50" typeface="Meiryo UI"/>
              <a:ea charset="-128" panose="020B0604030504040204" pitchFamily="50" typeface="Meiryo UI"/>
              <a:cs typeface="+mn-cs"/>
            </a:endParaRPr>
          </a:p>
        </p:txBody>
      </p:sp>
      <p:graphicFrame>
        <p:nvGraphicFramePr>
          <p:cNvPr id="19" name="表 18"/>
          <p:cNvGraphicFramePr>
            <a:graphicFrameLocks/>
          </p:cNvGraphicFramePr>
          <p:nvPr/>
        </p:nvGraphicFramePr>
        <p:xfrm>
          <a:off x="702376" y="1435471"/>
          <a:ext cx="8501247" cy="5190848"/>
        </p:xfrm>
        <a:graphic>
          <a:graphicData uri="http://schemas.openxmlformats.org/drawingml/2006/table">
            <a:tbl>
              <a:tblPr bandRow="1" firstCol="1" firstRow="1"/>
              <a:tblGrid>
                <a:gridCol w="493253">
                  <a:extLst>
                    <a:ext uri="{9D8B030D-6E8A-4147-A177-3AD203B41FA5}">
                      <a16:colId xmlns:a16="http://schemas.microsoft.com/office/drawing/2014/main" val="2383112983"/>
                    </a:ext>
                  </a:extLst>
                </a:gridCol>
                <a:gridCol w="303138">
                  <a:extLst>
                    <a:ext uri="{9D8B030D-6E8A-4147-A177-3AD203B41FA5}">
                      <a16:colId xmlns:a16="http://schemas.microsoft.com/office/drawing/2014/main" val="432807821"/>
                    </a:ext>
                  </a:extLst>
                </a:gridCol>
                <a:gridCol w="3384376">
                  <a:extLst>
                    <a:ext uri="{9D8B030D-6E8A-4147-A177-3AD203B41FA5}">
                      <a16:colId xmlns:a16="http://schemas.microsoft.com/office/drawing/2014/main" val="963181670"/>
                    </a:ext>
                  </a:extLst>
                </a:gridCol>
                <a:gridCol w="4320480">
                  <a:extLst>
                    <a:ext uri="{9D8B030D-6E8A-4147-A177-3AD203B41FA5}">
                      <a16:colId xmlns:a16="http://schemas.microsoft.com/office/drawing/2014/main" val="2492125751"/>
                    </a:ext>
                  </a:extLst>
                </a:gridCol>
              </a:tblGrid>
              <a:tr h="288032">
                <a:tc gridSpan="2">
                  <a:txBody>
                    <a:bodyPr/>
                    <a:lstStyle/>
                    <a:p>
                      <a:pPr algn="ctr" defTabSz="451363" eaLnBrk="1" fontAlgn="base" hangingPunct="0" indent="0" latinLnBrk="0" lvl="0" marL="0" marR="0" rtl="0">
                        <a:lnSpc>
                          <a:spcPct val="100000"/>
                        </a:lnSpc>
                        <a:spcBef>
                          <a:spcPts val="0"/>
                        </a:spcBef>
                        <a:spcAft>
                          <a:spcPts val="0"/>
                        </a:spcAft>
                        <a:buClrTx/>
                        <a:buSzTx/>
                        <a:buFontTx/>
                        <a:buNone/>
                        <a:tabLst/>
                        <a:defRPr/>
                      </a:pPr>
                      <a:r>
                        <a:rPr altLang="en-US" b="0" baseline="0" cap="none" dirty="0" i="0" kern="0" kumimoji="1" lang="ja-JP" noProof="0" normalizeH="0" spc="0" strike="noStrike" sz="1200" u="none">
                          <a:ln>
                            <a:noFill/>
                          </a:ln>
                          <a:solidFill>
                            <a:srgbClr val="000000"/>
                          </a:solidFill>
                          <a:effectLst/>
                          <a:uLnTx/>
                          <a:uFillTx/>
                          <a:latin charset="-128" panose="020B0609000000000000" pitchFamily="49" typeface="HGｺﾞｼｯｸM"/>
                          <a:ea charset="-128" panose="020B0609000000000000" pitchFamily="49" typeface="HGｺﾞｼｯｸM"/>
                          <a:cs charset="-128" panose="02020609040205080304" pitchFamily="17" typeface="ＭＳ 明朝"/>
                        </a:rPr>
                        <a:t>教　科</a:t>
                      </a:r>
                      <a:endParaRPr altLang="en-US" b="0" baseline="0" cap="none" dirty="0" i="0" kern="100" kumimoji="1" lang="ja-JP" noProof="0" normalizeH="0" spc="0" strike="noStrike" sz="1200" u="none">
                        <a:ln>
                          <a:noFill/>
                        </a:ln>
                        <a:solidFill>
                          <a:srgbClr val="000000"/>
                        </a:solidFill>
                        <a:effectLst/>
                        <a:uLnTx/>
                        <a:uFillTx/>
                        <a:latin charset="-128" panose="020B0609000000000000" pitchFamily="49" typeface="HGｺﾞｼｯｸM"/>
                        <a:ea charset="-128" panose="020B0609000000000000" pitchFamily="49" typeface="HGｺﾞｼｯｸM"/>
                        <a:cs charset="0" panose="02020603050405020304" pitchFamily="18" typeface="Times New Roman"/>
                      </a:endParaRPr>
                    </a:p>
                  </a:txBody>
                  <a:tcPr anchor="ctr" marB="0" marL="66861" marR="66861" marT="0">
                    <a:lnL algn="ctr" cap="flat" cmpd="sng" w="28575">
                      <a:solidFill>
                        <a:schemeClr val="tx1"/>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chemeClr val="tx1"/>
                      </a:solidFill>
                      <a:prstDash val="solid"/>
                      <a:round/>
                      <a:headEnd len="med" type="none" w="med"/>
                      <a:tailEnd len="med" type="none" w="med"/>
                    </a:lnT>
                    <a:lnB algn="ctr" cap="flat" cmpd="dbl" w="19050">
                      <a:solidFill>
                        <a:srgbClr val="000000"/>
                      </a:solidFill>
                      <a:prstDash val="solid"/>
                      <a:round/>
                      <a:headEnd len="med" type="none" w="med"/>
                      <a:tailEnd len="med" type="none" w="med"/>
                    </a:lnB>
                  </a:tcPr>
                </a:tc>
                <a:tc hMerge="1">
                  <a:txBody>
                    <a:bodyPr/>
                    <a:lstStyle/>
                    <a:p>
                      <a:pPr algn="ctr" fontAlgn="base" hangingPunct="0">
                        <a:spcAft>
                          <a:spcPts val="0"/>
                        </a:spcAft>
                      </a:pPr>
                      <a:endParaRPr dirty="0" kern="100" lang="ja-JP" sz="1000">
                        <a:effectLst/>
                        <a:latin typeface="+mn-ea"/>
                        <a:ea typeface="+mn-ea"/>
                        <a:cs charset="0" panose="02020603050405020304" pitchFamily="18" typeface="Times New Roman"/>
                      </a:endParaRPr>
                    </a:p>
                  </a:txBody>
                  <a:tcPr marB="0" marL="66861" marR="66861"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dbl" w="19050">
                      <a:solidFill>
                        <a:srgbClr val="000000"/>
                      </a:solidFill>
                      <a:prstDash val="solid"/>
                      <a:round/>
                      <a:headEnd len="med" type="none" w="med"/>
                      <a:tailEnd len="med" type="none" w="med"/>
                    </a:lnB>
                  </a:tcPr>
                </a:tc>
                <a:tc>
                  <a:txBody>
                    <a:bodyPr/>
                    <a:lstStyle/>
                    <a:p>
                      <a:pPr algn="ctr">
                        <a:spcAft>
                          <a:spcPts val="0"/>
                        </a:spcAft>
                      </a:pP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経過措置科目</a:t>
                      </a:r>
                      <a:endPar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endParaRPr>
                    </a:p>
                  </a:txBody>
                  <a:tcPr anchor="ctr" marB="0" marL="66861" marR="66861"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chemeClr val="tx1"/>
                      </a:solidFill>
                      <a:prstDash val="solid"/>
                      <a:round/>
                      <a:headEnd len="med" type="none" w="med"/>
                      <a:tailEnd len="med" type="none" w="med"/>
                    </a:lnT>
                    <a:lnB algn="ctr" cap="flat" cmpd="dbl" w="19050">
                      <a:solidFill>
                        <a:srgbClr val="000000"/>
                      </a:solidFill>
                      <a:prstDash val="solid"/>
                      <a:round/>
                      <a:headEnd len="med" type="none" w="med"/>
                      <a:tailEnd len="med" type="none" w="med"/>
                    </a:lnB>
                  </a:tcPr>
                </a:tc>
                <a:tc>
                  <a:txBody>
                    <a:bodyPr/>
                    <a:lstStyle/>
                    <a:p>
                      <a:pPr algn="ctr">
                        <a:spcAft>
                          <a:spcPts val="0"/>
                        </a:spcAft>
                      </a:pP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新課程科目</a:t>
                      </a:r>
                      <a:endPar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endParaRPr>
                    </a:p>
                  </a:txBody>
                  <a:tcPr anchor="ctr" marB="0" marL="66861" marR="66861" marT="0">
                    <a:lnL algn="ctr" cap="flat" cmpd="sng" w="12700">
                      <a:solidFill>
                        <a:srgbClr val="000000"/>
                      </a:solidFill>
                      <a:prstDash val="solid"/>
                      <a:round/>
                      <a:headEnd len="med" type="none" w="med"/>
                      <a:tailEnd len="med" type="none" w="med"/>
                    </a:lnL>
                    <a:lnR algn="ctr" cap="flat" cmpd="sng" w="28575">
                      <a:solidFill>
                        <a:schemeClr val="tx1"/>
                      </a:solidFill>
                      <a:prstDash val="solid"/>
                      <a:round/>
                      <a:headEnd len="med" type="none" w="med"/>
                      <a:tailEnd len="med" type="none" w="med"/>
                    </a:lnR>
                    <a:lnT algn="ctr" cap="flat" cmpd="sng" w="28575">
                      <a:solidFill>
                        <a:schemeClr val="tx1"/>
                      </a:solidFill>
                      <a:prstDash val="solid"/>
                      <a:round/>
                      <a:headEnd len="med" type="none" w="med"/>
                      <a:tailEnd len="med" type="none" w="med"/>
                    </a:lnT>
                    <a:lnB algn="ctr" cap="flat" cmpd="dbl" w="19050">
                      <a:solidFill>
                        <a:srgbClr val="000000"/>
                      </a:solidFill>
                      <a:prstDash val="solid"/>
                      <a:round/>
                      <a:headEnd len="med" type="none" w="med"/>
                      <a:tailEnd len="med" type="none" w="med"/>
                    </a:lnB>
                  </a:tcPr>
                </a:tc>
                <a:extLst>
                  <a:ext uri="{0D108BD9-81ED-4DB2-BD59-A6C34878D82A}">
                    <a16:rowId xmlns:a16="http://schemas.microsoft.com/office/drawing/2014/main" val="937771916"/>
                  </a:ext>
                </a:extLst>
              </a:tr>
              <a:tr h="242208">
                <a:tc gridSpan="2">
                  <a:txBody>
                    <a:bodyPr/>
                    <a:lstStyle/>
                    <a:p>
                      <a:pPr algn="dist" fontAlgn="base" hangingPunct="0">
                        <a:spcAft>
                          <a:spcPts val="0"/>
                        </a:spcAft>
                      </a:pPr>
                      <a:r>
                        <a:rPr altLang="en-US"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国語</a:t>
                      </a:r>
                      <a:endPar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endParaRPr>
                    </a:p>
                  </a:txBody>
                  <a:tcPr anchor="ctr" marB="0" marL="66861" marR="66861" marT="36000">
                    <a:lnL algn="ctr" cap="flat" cmpd="sng" w="28575">
                      <a:solidFill>
                        <a:schemeClr val="tx1"/>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a:txBody>
                    <a:bodyPr/>
                    <a:lstStyle/>
                    <a:p>
                      <a:pPr algn="just" fontAlgn="base" hangingPunct="0">
                        <a:spcAft>
                          <a:spcPts val="0"/>
                        </a:spcAft>
                      </a:pPr>
                      <a:endParaRPr kern="100" lang="ja-JP" sz="1000">
                        <a:effectLst/>
                        <a:latin typeface="+mn-ea"/>
                        <a:ea typeface="+mn-ea"/>
                        <a:cs charset="0" panose="02020603050405020304" pitchFamily="18" typeface="Times New Roman"/>
                      </a:endParaRPr>
                    </a:p>
                  </a:txBody>
                  <a:tcPr marB="0" marL="66861" marR="66861"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fontAlgn="base" hangingPunct="0">
                        <a:spcAft>
                          <a:spcPts val="300"/>
                        </a:spcAft>
                      </a:pPr>
                      <a:r>
                        <a:rPr altLang="en-US" dirty="0" err="1" kern="0" lang="ja-JP" sz="1600">
                          <a:solidFill>
                            <a:srgbClr val="000000"/>
                          </a:solidFill>
                          <a:effectLst/>
                          <a:latin charset="-128" panose="020B0609000000000000" pitchFamily="49" typeface="HGｺﾞｼｯｸM"/>
                          <a:ea charset="-128" panose="020B0609000000000000" pitchFamily="49" typeface="HGｺﾞｼｯｸM"/>
                          <a:cs charset="0" panose="02020603050405020304" pitchFamily="18" typeface="Times New Roman"/>
                        </a:rPr>
                        <a:t>ー</a:t>
                      </a:r>
                      <a:endParaRPr dirty="0" kern="100" lang="ja-JP" sz="1600">
                        <a:effectLst/>
                        <a:latin charset="-128" panose="020B0609000000000000" pitchFamily="49" typeface="HGｺﾞｼｯｸM"/>
                        <a:ea charset="-128" panose="020B0609000000000000" pitchFamily="49" typeface="HGｺﾞｼｯｸ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just" fontAlgn="base" hangingPunct="0">
                        <a:spcAft>
                          <a:spcPts val="300"/>
                        </a:spcAft>
                      </a:pPr>
                      <a:r>
                        <a:rPr dirty="0" kern="0" lang="ja-JP" sz="1200">
                          <a:solidFill>
                            <a:srgbClr val="000000"/>
                          </a:solidFill>
                          <a:effectLst/>
                          <a:latin charset="-128" panose="020B0609000000000000" pitchFamily="49" typeface="HGｺﾞｼｯｸM"/>
                          <a:ea charset="-128" panose="020B0609000000000000" pitchFamily="49" typeface="HGｺﾞｼｯｸM"/>
                          <a:cs charset="-128" panose="020B0609070205080204" pitchFamily="49" typeface="ＭＳ ゴシック"/>
                        </a:rPr>
                        <a:t>『国語』</a:t>
                      </a:r>
                      <a:endParaRPr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28575">
                      <a:solidFill>
                        <a:schemeClr val="tx1"/>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2461772032"/>
                  </a:ext>
                </a:extLst>
              </a:tr>
              <a:tr h="980692">
                <a:tc gridSpan="2">
                  <a:txBody>
                    <a:bodyPr/>
                    <a:lstStyle/>
                    <a:p>
                      <a:pPr algn="dist" fontAlgn="base" hangingPunct="0">
                        <a:spcAft>
                          <a:spcPts val="0"/>
                        </a:spcAft>
                      </a:pPr>
                      <a:r>
                        <a:rPr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地理歴史</a:t>
                      </a:r>
                      <a:endParaRPr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endParaRPr>
                    </a:p>
                  </a:txBody>
                  <a:tcPr anchor="ctr" marB="0" marL="66861" marR="66861" marT="36000">
                    <a:lnL algn="ctr" cap="flat" cmpd="sng" w="28575">
                      <a:solidFill>
                        <a:schemeClr val="tx1"/>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a:txBody>
                    <a:bodyPr/>
                    <a:lstStyle/>
                    <a:p>
                      <a:pPr algn="just" fontAlgn="base" hangingPunct="0">
                        <a:spcAft>
                          <a:spcPts val="0"/>
                        </a:spcAft>
                      </a:pPr>
                      <a:endParaRPr dirty="0" kern="100" lang="ja-JP" sz="1000">
                        <a:effectLst/>
                        <a:latin typeface="+mn-ea"/>
                        <a:ea typeface="+mn-ea"/>
                        <a:cs charset="0" panose="02020603050405020304" pitchFamily="18" typeface="Times New Roman"/>
                      </a:endParaRPr>
                    </a:p>
                  </a:txBody>
                  <a:tcPr marB="0" marL="66861" marR="66861" marT="0">
                    <a:lnL algn="ctr" cap="flat" cmpd="sng" w="12700">
                      <a:no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just">
                        <a:spcAft>
                          <a:spcPts val="300"/>
                        </a:spcAft>
                      </a:pP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旧</a:t>
                      </a:r>
                      <a:r>
                        <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地理Ａ</a:t>
                      </a: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旧</a:t>
                      </a:r>
                      <a:r>
                        <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日本史Ａ</a:t>
                      </a: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旧</a:t>
                      </a:r>
                      <a:r>
                        <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世界史Ａ</a:t>
                      </a: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p>
                    <a:p>
                      <a:pPr algn="just">
                        <a:spcAft>
                          <a:spcPts val="300"/>
                        </a:spcAft>
                      </a:pP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旧</a:t>
                      </a:r>
                      <a:r>
                        <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地理Ｂ</a:t>
                      </a: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旧</a:t>
                      </a:r>
                      <a:r>
                        <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日本史Ｂ</a:t>
                      </a: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旧</a:t>
                      </a:r>
                      <a:r>
                        <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世界史Ｂ</a:t>
                      </a: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p>
                    <a:p>
                      <a:pPr algn="just">
                        <a:spcAft>
                          <a:spcPts val="300"/>
                        </a:spcAft>
                      </a:pPr>
                      <a:endParaRPr altLang="ja-JP" dirty="0" kern="100" lang="en-US" sz="800">
                        <a:solidFill>
                          <a:srgbClr val="000000"/>
                        </a:solidFill>
                        <a:effectLst/>
                        <a:latin charset="-128" panose="020B0600000000000000" pitchFamily="50" typeface="HGSｺﾞｼｯｸM"/>
                        <a:ea charset="-128" panose="020B0600000000000000" pitchFamily="50" typeface="HGSｺﾞｼｯｸM"/>
                        <a:cs charset="0" panose="02020603050405020304" pitchFamily="18" typeface="Times New Roman"/>
                      </a:endParaRPr>
                    </a:p>
                    <a:p>
                      <a:pPr algn="just">
                        <a:spcAft>
                          <a:spcPts val="300"/>
                        </a:spcAft>
                      </a:pPr>
                      <a:endParaRPr altLang="ja-JP" dirty="0" kern="100" lang="en-US" sz="1200">
                        <a:solidFill>
                          <a:srgbClr val="000000"/>
                        </a:solidFill>
                        <a:effectLst/>
                        <a:latin charset="-128" panose="020B0600000000000000" pitchFamily="50" typeface="HGSｺﾞｼｯｸM"/>
                        <a:ea charset="-128" panose="020B0600000000000000" pitchFamily="50" typeface="HGSｺﾞｼｯｸM"/>
                        <a:cs charset="0" panose="02020603050405020304" pitchFamily="18" typeface="Times New Roman"/>
                      </a:endParaRPr>
                    </a:p>
                    <a:p>
                      <a:pPr algn="just">
                        <a:spcAft>
                          <a:spcPts val="300"/>
                        </a:spcAft>
                      </a:pPr>
                      <a:endParaRPr altLang="ja-JP" dirty="0" kern="0" lang="en-US" sz="16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endParaRPr>
                    </a:p>
                    <a:p>
                      <a:pPr algn="just">
                        <a:spcAft>
                          <a:spcPts val="300"/>
                        </a:spcAft>
                      </a:pPr>
                      <a:endPar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endParaRPr>
                    </a:p>
                  </a:txBody>
                  <a:tcPr marB="0" marL="66861" marR="66861" marT="36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chemeClr val="tx1"/>
                      </a:solidFill>
                      <a:prstDash val="solid"/>
                      <a:round/>
                      <a:headEnd len="med" type="none" w="med"/>
                      <a:tailEnd len="med" type="none" w="med"/>
                    </a:lnB>
                  </a:tcPr>
                </a:tc>
                <a:tc>
                  <a:txBody>
                    <a:bodyPr/>
                    <a:lstStyle/>
                    <a:p>
                      <a:pPr algn="just" fontAlgn="base" hangingPunct="0">
                        <a:spcAft>
                          <a:spcPts val="600"/>
                        </a:spcAft>
                      </a:pPr>
                      <a:endPar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endParaRPr>
                    </a:p>
                    <a:p>
                      <a:pPr algn="just" fontAlgn="base" hangingPunct="0">
                        <a:spcAft>
                          <a:spcPts val="600"/>
                        </a:spcAft>
                      </a:pPr>
                      <a:r>
                        <a:rPr altLang="ja-JP"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『地理総合、地理探究』</a:t>
                      </a:r>
                      <a:endPar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endParaRPr>
                    </a:p>
                    <a:p>
                      <a:pPr algn="just" fontAlgn="base" hangingPunct="0">
                        <a:spcAft>
                          <a:spcPts val="600"/>
                        </a:spcAft>
                      </a:pPr>
                      <a:r>
                        <a:rPr altLang="ja-JP"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『歴史総合、日本史探究』</a:t>
                      </a:r>
                      <a:endPar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endParaRPr>
                    </a:p>
                    <a:p>
                      <a:pPr algn="just" fontAlgn="base" hangingPunct="0">
                        <a:spcAft>
                          <a:spcPts val="600"/>
                        </a:spcAft>
                      </a:pPr>
                      <a:r>
                        <a:rPr altLang="ja-JP"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『歴史総合、世界史探究』</a:t>
                      </a:r>
                      <a:endPar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endParaRPr>
                    </a:p>
                    <a:p>
                      <a:pPr algn="just" fontAlgn="base" hangingPunct="0">
                        <a:spcAft>
                          <a:spcPts val="600"/>
                        </a:spcAft>
                      </a:pPr>
                      <a:r>
                        <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a:t>
                      </a:r>
                      <a:r>
                        <a:rPr altLang="en-US"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地理総合、歴史総合、公共</a:t>
                      </a:r>
                      <a:r>
                        <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a:t>
                      </a:r>
                    </a:p>
                  </a:txBody>
                  <a:tcPr marB="0" marL="66861" marR="66861" marT="36000">
                    <a:lnL algn="ctr" cap="flat" cmpd="sng" w="12700">
                      <a:solidFill>
                        <a:srgbClr val="000000"/>
                      </a:solidFill>
                      <a:prstDash val="solid"/>
                      <a:round/>
                      <a:headEnd len="med" type="none" w="med"/>
                      <a:tailEnd len="med" type="none" w="med"/>
                    </a:lnL>
                    <a:lnR algn="ctr" cap="flat" cmpd="sng" w="28575">
                      <a:solidFill>
                        <a:schemeClr val="tx1"/>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chemeClr val="tx1"/>
                      </a:solidFill>
                      <a:prstDash val="solid"/>
                      <a:round/>
                      <a:headEnd len="med" type="none" w="med"/>
                      <a:tailEnd len="med" type="none" w="med"/>
                    </a:lnB>
                  </a:tcPr>
                </a:tc>
                <a:extLst>
                  <a:ext uri="{0D108BD9-81ED-4DB2-BD59-A6C34878D82A}">
                    <a16:rowId xmlns:a16="http://schemas.microsoft.com/office/drawing/2014/main" val="3516753011"/>
                  </a:ext>
                </a:extLst>
              </a:tr>
              <a:tr h="737032">
                <a:tc gridSpan="2">
                  <a:txBody>
                    <a:bodyPr/>
                    <a:lstStyle/>
                    <a:p>
                      <a:pPr algn="dist" fontAlgn="base" hangingPunct="0">
                        <a:spcAft>
                          <a:spcPts val="0"/>
                        </a:spcAft>
                      </a:pPr>
                      <a:r>
                        <a:rPr altLang="en-US"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公民</a:t>
                      </a:r>
                      <a:endPar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endParaRPr>
                    </a:p>
                  </a:txBody>
                  <a:tcPr marB="0" marL="66861" marR="66861" marT="36000">
                    <a:lnL algn="ctr" cap="flat" cmpd="sng" w="28575">
                      <a:solidFill>
                        <a:schemeClr val="tx1"/>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a:txBody>
                    <a:bodyPr/>
                    <a:lstStyle/>
                    <a:p>
                      <a:endParaRPr altLang="en-US" dirty="0" kumimoji="1" lang="ja-JP"/>
                    </a:p>
                  </a:txBody>
                  <a:tcPr marB="0" marL="66861" marR="66861" marT="0">
                    <a:lnL algn="ctr" cap="flat" cmpd="sng" w="12700">
                      <a:no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just">
                        <a:spcBef>
                          <a:spcPts val="0"/>
                        </a:spcBef>
                        <a:spcAft>
                          <a:spcPts val="300"/>
                        </a:spcAft>
                      </a:pP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旧</a:t>
                      </a:r>
                      <a:r>
                        <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現代社会</a:t>
                      </a: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旧</a:t>
                      </a:r>
                      <a:r>
                        <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倫理</a:t>
                      </a: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旧</a:t>
                      </a:r>
                      <a:r>
                        <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政治・経済</a:t>
                      </a: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endPar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endParaRPr>
                    </a:p>
                    <a:p>
                      <a:pPr algn="just">
                        <a:spcAft>
                          <a:spcPts val="300"/>
                        </a:spcAft>
                      </a:pP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旧</a:t>
                      </a:r>
                      <a:r>
                        <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倫理</a:t>
                      </a:r>
                      <a:r>
                        <a:rPr altLang="en-US" dirty="0" kern="100" lang="ja-JP" sz="1200">
                          <a:solidFill>
                            <a:schemeClr val="tx1"/>
                          </a:solidFill>
                          <a:effectLst/>
                          <a:latin charset="-128" panose="020B0600000000000000" pitchFamily="50" typeface="HGSｺﾞｼｯｸM"/>
                          <a:ea charset="-128" panose="020B0600000000000000" pitchFamily="50" typeface="HGSｺﾞｼｯｸM"/>
                          <a:cs charset="0" panose="02020603050405020304" pitchFamily="18" typeface="Times New Roman"/>
                        </a:rPr>
                        <a:t>，</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旧</a:t>
                      </a:r>
                      <a:r>
                        <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政治・経済</a:t>
                      </a: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p>
                    <a:p>
                      <a:pPr algn="just">
                        <a:spcAft>
                          <a:spcPts val="300"/>
                        </a:spcAft>
                      </a:pPr>
                      <a:endPar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just" defTabSz="451363" eaLnBrk="1" fontAlgn="auto" hangingPunct="1" indent="0" latinLnBrk="0" lvl="0" marL="0" marR="0" rtl="0">
                        <a:lnSpc>
                          <a:spcPct val="100000"/>
                        </a:lnSpc>
                        <a:spcBef>
                          <a:spcPts val="0"/>
                        </a:spcBef>
                        <a:spcAft>
                          <a:spcPts val="300"/>
                        </a:spcAft>
                        <a:buClrTx/>
                        <a:buSzTx/>
                        <a:buFontTx/>
                        <a:buNone/>
                        <a:tabLst/>
                        <a:defRPr/>
                      </a:pPr>
                      <a:r>
                        <a:rPr altLang="ja-JP" dirty="0" lang="en-US" sz="1200">
                          <a:latin charset="-128" panose="020B0609000000000000" pitchFamily="49" typeface="HGｺﾞｼｯｸM"/>
                          <a:ea charset="-128" panose="020B0609000000000000" pitchFamily="49" typeface="HGｺﾞｼｯｸM"/>
                        </a:rPr>
                        <a:t>『</a:t>
                      </a:r>
                      <a:r>
                        <a:rPr altLang="en-US" dirty="0" lang="ja-JP" sz="1200">
                          <a:latin charset="-128" panose="020B0609000000000000" pitchFamily="49" typeface="HGｺﾞｼｯｸM"/>
                          <a:ea charset="-128" panose="020B0609000000000000" pitchFamily="49" typeface="HGｺﾞｼｯｸM"/>
                        </a:rPr>
                        <a:t>公共、倫理</a:t>
                      </a:r>
                      <a:r>
                        <a:rPr altLang="ja-JP" dirty="0" lang="ja-JP" sz="1200">
                          <a:latin charset="-128" panose="020B0609000000000000" pitchFamily="49" typeface="HGｺﾞｼｯｸM"/>
                          <a:ea charset="-128" panose="020B0609000000000000" pitchFamily="49" typeface="HGｺﾞｼｯｸM"/>
                        </a:rPr>
                        <a:t>』『</a:t>
                      </a:r>
                      <a:r>
                        <a:rPr altLang="en-US" dirty="0" lang="ja-JP" sz="1200">
                          <a:latin charset="-128" panose="020B0609000000000000" pitchFamily="49" typeface="HGｺﾞｼｯｸM"/>
                          <a:ea charset="-128" panose="020B0609000000000000" pitchFamily="49" typeface="HGｺﾞｼｯｸM"/>
                        </a:rPr>
                        <a:t>公共、政治・経済</a:t>
                      </a:r>
                      <a:r>
                        <a:rPr altLang="ja-JP" dirty="0" lang="ja-JP" sz="1200">
                          <a:latin charset="-128" panose="020B0609000000000000" pitchFamily="49" typeface="HGｺﾞｼｯｸM"/>
                          <a:ea charset="-128" panose="020B0609000000000000" pitchFamily="49" typeface="HGｺﾞｼｯｸM"/>
                        </a:rPr>
                        <a:t>』</a:t>
                      </a:r>
                      <a:endParaRPr altLang="ja-JP" dirty="0" lang="en-US" sz="1200">
                        <a:latin charset="-128" panose="020B0609000000000000" pitchFamily="49" typeface="HGｺﾞｼｯｸM"/>
                        <a:ea charset="-128" panose="020B0609000000000000" pitchFamily="49" typeface="HGｺﾞｼｯｸM"/>
                      </a:endParaRPr>
                    </a:p>
                    <a:p>
                      <a:pPr algn="just" defTabSz="451363" eaLnBrk="1" fontAlgn="auto" hangingPunct="1" indent="0" latinLnBrk="0" lvl="0" marL="0" marR="0" rtl="0">
                        <a:lnSpc>
                          <a:spcPct val="100000"/>
                        </a:lnSpc>
                        <a:spcBef>
                          <a:spcPts val="0"/>
                        </a:spcBef>
                        <a:spcAft>
                          <a:spcPts val="300"/>
                        </a:spcAft>
                        <a:buClrTx/>
                        <a:buSzTx/>
                        <a:buFontTx/>
                        <a:buNone/>
                        <a:tabLst/>
                        <a:defRPr/>
                      </a:pPr>
                      <a:endPar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endParaRPr>
                    </a:p>
                    <a:p>
                      <a:pPr algn="just" defTabSz="451363" eaLnBrk="1" fontAlgn="auto" hangingPunct="1" indent="0" latinLnBrk="0" lvl="0" marL="0" marR="0" rtl="0">
                        <a:lnSpc>
                          <a:spcPct val="100000"/>
                        </a:lnSpc>
                        <a:spcBef>
                          <a:spcPts val="0"/>
                        </a:spcBef>
                        <a:spcAft>
                          <a:spcPts val="300"/>
                        </a:spcAft>
                        <a:buClrTx/>
                        <a:buSzTx/>
                        <a:buFontTx/>
                        <a:buNone/>
                        <a:tabLst/>
                        <a:defRPr/>
                      </a:pP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地理総合、歴史総合、公共</a:t>
                      </a: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r>
                        <a:rPr altLang="ja-JP" b="0" dirty="0" kern="100" lang="en-US" sz="1200" u="none">
                          <a:solidFill>
                            <a:schemeClr val="tx1"/>
                          </a:solidFill>
                          <a:effectLst/>
                          <a:latin charset="-128" panose="020B0609000000000000" pitchFamily="49" typeface="HGｺﾞｼｯｸM"/>
                          <a:ea charset="-128" panose="020B0609000000000000" pitchFamily="49" typeface="HGｺﾞｼｯｸM"/>
                          <a:cs charset="0" panose="02020603050405020304" pitchFamily="18" typeface="Times New Roman"/>
                        </a:rPr>
                        <a:t>(</a:t>
                      </a:r>
                      <a:r>
                        <a:rPr altLang="en-US" b="0" dirty="0" kern="100" lang="ja-JP" sz="1200" u="none">
                          <a:solidFill>
                            <a:schemeClr val="tx1"/>
                          </a:solidFill>
                          <a:effectLst/>
                          <a:latin charset="-128" panose="020B0609000000000000" pitchFamily="49" typeface="HGｺﾞｼｯｸM"/>
                          <a:ea charset="-128" panose="020B0609000000000000" pitchFamily="49" typeface="HGｺﾞｼｯｸM"/>
                          <a:cs charset="0" panose="02020603050405020304" pitchFamily="18" typeface="Times New Roman"/>
                        </a:rPr>
                        <a:t>再掲</a:t>
                      </a:r>
                      <a:r>
                        <a:rPr altLang="ja-JP" b="0" dirty="0" kern="100" lang="en-US" sz="1200" u="none">
                          <a:solidFill>
                            <a:schemeClr val="tx1"/>
                          </a:solidFill>
                          <a:effectLst/>
                          <a:latin charset="-128" panose="020B0609000000000000" pitchFamily="49" typeface="HGｺﾞｼｯｸM"/>
                          <a:ea charset="-128" panose="020B0609000000000000" pitchFamily="49" typeface="HGｺﾞｼｯｸM"/>
                          <a:cs charset="0" panose="02020603050405020304" pitchFamily="18" typeface="Times New Roman"/>
                        </a:rPr>
                        <a:t>)</a:t>
                      </a:r>
                      <a:endParaRPr altLang="ja-JP" b="0" dirty="0" kern="100" lang="en-US" sz="1100" u="none">
                        <a:solidFill>
                          <a:schemeClr val="tx1"/>
                        </a:solidFill>
                        <a:effectLst/>
                        <a:latin charset="-128" panose="020B0600000000000000" pitchFamily="50" typeface="HGSｺﾞｼｯｸM"/>
                        <a:ea charset="-128" panose="020B0600000000000000" pitchFamily="50" typeface="HGSｺﾞｼｯｸ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28575">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1004750239"/>
                  </a:ext>
                </a:extLst>
              </a:tr>
              <a:tr h="278278">
                <a:tc rowSpan="2">
                  <a:txBody>
                    <a:bodyPr/>
                    <a:lstStyle/>
                    <a:p>
                      <a:pPr algn="dist" defTabSz="451363" eaLnBrk="1" fontAlgn="base" hangingPunct="0" indent="0" latinLnBrk="0" lvl="0" marL="0" marR="0" rtl="0">
                        <a:lnSpc>
                          <a:spcPct val="100000"/>
                        </a:lnSpc>
                        <a:spcBef>
                          <a:spcPts val="0"/>
                        </a:spcBef>
                        <a:spcAft>
                          <a:spcPts val="0"/>
                        </a:spcAft>
                        <a:buClrTx/>
                        <a:buSzTx/>
                        <a:buFontTx/>
                        <a:buNone/>
                        <a:tabLst/>
                        <a:defRPr/>
                      </a:pPr>
                      <a:r>
                        <a:rPr altLang="en-US"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数学</a:t>
                      </a:r>
                      <a:endPar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endParaRPr>
                    </a:p>
                  </a:txBody>
                  <a:tcPr anchor="ctr" marB="0" marL="66861" marR="66861" marT="36000">
                    <a:lnL algn="ctr" cap="flat" cmpd="sng" w="28575">
                      <a:solidFill>
                        <a:schemeClr val="tx1"/>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fontAlgn="base" hangingPunct="0">
                        <a:spcAft>
                          <a:spcPts val="0"/>
                        </a:spcAft>
                      </a:pPr>
                      <a:r>
                        <a:rPr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①</a:t>
                      </a:r>
                      <a:endParaRPr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endParaRPr>
                    </a:p>
                  </a:txBody>
                  <a:tcPr anchor="ctr" marB="0" marL="66861" marR="66861"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just" fontAlgn="base" hangingPunct="0">
                        <a:spcAft>
                          <a:spcPts val="300"/>
                        </a:spcAft>
                      </a:pPr>
                      <a:r>
                        <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旧</a:t>
                      </a:r>
                      <a:r>
                        <a:rPr altLang="en-US"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数学</a:t>
                      </a:r>
                      <a:r>
                        <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Ⅰ</a:t>
                      </a:r>
                      <a:r>
                        <a:rPr altLang="en-US"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・旧数学Ａ</a:t>
                      </a:r>
                      <a:r>
                        <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a:t>
                      </a:r>
                    </a:p>
                    <a:p>
                      <a:pPr algn="just" fontAlgn="base" hangingPunct="0">
                        <a:spcAft>
                          <a:spcPts val="300"/>
                        </a:spcAft>
                      </a:pPr>
                      <a:r>
                        <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a:t>
                      </a:r>
                      <a:r>
                        <a:rPr altLang="en-US"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旧数学</a:t>
                      </a:r>
                      <a:r>
                        <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Ⅰ』</a:t>
                      </a:r>
                      <a:endParaRPr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just" fontAlgn="base" hangingPunct="0">
                        <a:spcAft>
                          <a:spcPts val="300"/>
                        </a:spcAft>
                      </a:pPr>
                      <a:r>
                        <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a:t>
                      </a:r>
                      <a:r>
                        <a:rPr altLang="en-US"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数学</a:t>
                      </a:r>
                      <a:r>
                        <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Ⅰ</a:t>
                      </a:r>
                      <a:r>
                        <a:rPr altLang="en-US" dirty="0" err="1"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a:t>
                      </a:r>
                      <a:r>
                        <a:rPr altLang="en-US"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数学Ａ</a:t>
                      </a:r>
                      <a:r>
                        <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a:t>
                      </a:r>
                    </a:p>
                    <a:p>
                      <a:pPr algn="just" fontAlgn="base" hangingPunct="0">
                        <a:spcAft>
                          <a:spcPts val="300"/>
                        </a:spcAft>
                      </a:pPr>
                      <a:r>
                        <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a:t>
                      </a:r>
                      <a:r>
                        <a:rPr altLang="en-US"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数学</a:t>
                      </a:r>
                      <a:r>
                        <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Ⅰ』</a:t>
                      </a:r>
                      <a:endParaRPr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28575">
                      <a:solidFill>
                        <a:schemeClr val="tx1"/>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2274102693"/>
                  </a:ext>
                </a:extLst>
              </a:tr>
              <a:tr h="720080">
                <a:tc vMerge="1">
                  <a:txBody>
                    <a:bodyPr/>
                    <a:lstStyle/>
                    <a:p>
                      <a:endParaRPr altLang="en-US" kumimoji="1" lang="ja-JP"/>
                    </a:p>
                  </a:txBody>
                  <a:tcPr/>
                </a:tc>
                <a:tc>
                  <a:txBody>
                    <a:bodyPr/>
                    <a:lstStyle/>
                    <a:p>
                      <a:pPr algn="ctr" fontAlgn="base" hangingPunct="0">
                        <a:spcAft>
                          <a:spcPts val="0"/>
                        </a:spcAft>
                      </a:pPr>
                      <a:r>
                        <a:rPr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②</a:t>
                      </a:r>
                      <a:endParaRPr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endParaRPr>
                    </a:p>
                  </a:txBody>
                  <a:tcPr anchor="ctr" marB="0" marL="66861" marR="66861"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just">
                        <a:spcAft>
                          <a:spcPts val="300"/>
                        </a:spcAft>
                      </a:pP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旧</a:t>
                      </a:r>
                      <a:r>
                        <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数学Ⅱ</a:t>
                      </a: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endPar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endParaRPr>
                    </a:p>
                    <a:p>
                      <a:pPr algn="just">
                        <a:spcAft>
                          <a:spcPts val="300"/>
                        </a:spcAft>
                      </a:pPr>
                      <a:r>
                        <a:rPr altLang="ja-JP" dirty="0" lang="en-US" sz="1200">
                          <a:effectLst/>
                          <a:latin charset="-128" panose="020B0600000000000000" pitchFamily="50" typeface="HGSｺﾞｼｯｸM"/>
                          <a:ea charset="-128" panose="020B0600000000000000" pitchFamily="50" typeface="HGSｺﾞｼｯｸM"/>
                        </a:rPr>
                        <a:t>『</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旧</a:t>
                      </a:r>
                      <a:r>
                        <a:rPr altLang="ja-JP" dirty="0" lang="ja-JP" sz="1200">
                          <a:effectLst/>
                          <a:latin charset="-128" panose="020B0600000000000000" pitchFamily="50" typeface="HGSｺﾞｼｯｸM"/>
                          <a:ea charset="-128" panose="020B0600000000000000" pitchFamily="50" typeface="HGSｺﾞｼｯｸM"/>
                        </a:rPr>
                        <a:t>数学Ⅱ・</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旧</a:t>
                      </a:r>
                      <a:r>
                        <a:rPr altLang="ja-JP" dirty="0" lang="ja-JP" sz="1200">
                          <a:effectLst/>
                          <a:latin charset="-128" panose="020B0600000000000000" pitchFamily="50" typeface="HGSｺﾞｼｯｸM"/>
                          <a:ea charset="-128" panose="020B0600000000000000" pitchFamily="50" typeface="HGSｺﾞｼｯｸM"/>
                        </a:rPr>
                        <a:t>数学Ｂ</a:t>
                      </a:r>
                      <a:r>
                        <a:rPr altLang="ja-JP" dirty="0" lang="en-US" sz="1200">
                          <a:effectLst/>
                          <a:latin charset="-128" panose="020B0600000000000000" pitchFamily="50" typeface="HGSｺﾞｼｯｸM"/>
                          <a:ea charset="-128" panose="020B0600000000000000" pitchFamily="50" typeface="HGSｺﾞｼｯｸM"/>
                        </a:rPr>
                        <a:t>』</a:t>
                      </a:r>
                    </a:p>
                    <a:p>
                      <a:pPr algn="just">
                        <a:spcAft>
                          <a:spcPts val="300"/>
                        </a:spcAft>
                      </a:pP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旧</a:t>
                      </a:r>
                      <a:r>
                        <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簿記・会計</a:t>
                      </a: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r>
                        <a:rPr altLang="en-US"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旧</a:t>
                      </a:r>
                      <a:r>
                        <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rPr>
                        <a:t>情報関係基礎</a:t>
                      </a:r>
                      <a:r>
                        <a:rPr altLang="ja-JP" dirty="0" kern="100" lang="en-US" sz="1200">
                          <a:effectLst/>
                          <a:latin charset="-128" panose="020B0600000000000000" pitchFamily="50" typeface="HGSｺﾞｼｯｸM"/>
                          <a:ea charset="-128" panose="020B0600000000000000" pitchFamily="50" typeface="HGSｺﾞｼｯｸM"/>
                          <a:cs charset="0" panose="02020603050405020304" pitchFamily="18" typeface="Times New Roman"/>
                        </a:rPr>
                        <a:t>』</a:t>
                      </a:r>
                      <a:endParaRPr altLang="ja-JP" dirty="0" kern="100" lang="ja-JP" sz="1200">
                        <a:effectLst/>
                        <a:latin charset="-128" panose="020B0600000000000000" pitchFamily="50" typeface="HGSｺﾞｼｯｸM"/>
                        <a:ea charset="-128" panose="020B0600000000000000" pitchFamily="50" typeface="HGSｺﾞｼｯｸ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just" defTabSz="451363" eaLnBrk="1" fontAlgn="auto" hangingPunct="1" indent="0" latinLnBrk="0" lvl="0" marL="0" marR="0" rtl="0">
                        <a:lnSpc>
                          <a:spcPct val="100000"/>
                        </a:lnSpc>
                        <a:spcBef>
                          <a:spcPts val="0"/>
                        </a:spcBef>
                        <a:spcAft>
                          <a:spcPts val="300"/>
                        </a:spcAft>
                        <a:buClrTx/>
                        <a:buSzTx/>
                        <a:buFontTx/>
                        <a:buNone/>
                        <a:tabLst/>
                        <a:defRPr/>
                      </a:pPr>
                      <a:endPar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endParaRPr>
                    </a:p>
                    <a:p>
                      <a:pPr algn="just" defTabSz="451363" eaLnBrk="1" fontAlgn="auto" hangingPunct="1" indent="0" latinLnBrk="0" lvl="0" marL="0" marR="0" rtl="0">
                        <a:lnSpc>
                          <a:spcPct val="100000"/>
                        </a:lnSpc>
                        <a:spcBef>
                          <a:spcPts val="0"/>
                        </a:spcBef>
                        <a:spcAft>
                          <a:spcPts val="300"/>
                        </a:spcAft>
                        <a:buClrTx/>
                        <a:buSzTx/>
                        <a:buFontTx/>
                        <a:buNone/>
                        <a:tabLst/>
                        <a:defRPr/>
                      </a:pPr>
                      <a:r>
                        <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a:t>
                      </a:r>
                      <a:r>
                        <a:rPr altLang="en-US"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数学</a:t>
                      </a:r>
                      <a:r>
                        <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Ⅱ</a:t>
                      </a:r>
                      <a:r>
                        <a:rPr altLang="en-US" dirty="0" err="1"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a:t>
                      </a:r>
                      <a:r>
                        <a:rPr altLang="en-US"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数学Ｂ、数学Ｃ</a:t>
                      </a:r>
                      <a:r>
                        <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a:t>
                      </a:r>
                      <a:endPar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28575">
                      <a:solidFill>
                        <a:schemeClr val="tx1"/>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3648045025"/>
                  </a:ext>
                </a:extLst>
              </a:tr>
              <a:tr h="504056">
                <a:tc gridSpan="2">
                  <a:txBody>
                    <a:bodyPr/>
                    <a:lstStyle/>
                    <a:p>
                      <a:pPr algn="dist" fontAlgn="base" hangingPunct="0">
                        <a:spcAft>
                          <a:spcPts val="0"/>
                        </a:spcAft>
                      </a:pPr>
                      <a:r>
                        <a:rPr altLang="en-US"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理　　科</a:t>
                      </a:r>
                      <a:endParaRPr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endParaRPr>
                    </a:p>
                  </a:txBody>
                  <a:tcPr anchor="ctr" marB="0" marL="66861" marR="66861" marT="36000">
                    <a:lnL algn="ctr" cap="flat" cmpd="sng" w="28575">
                      <a:solidFill>
                        <a:schemeClr val="tx1"/>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a:txBody>
                    <a:bodyPr/>
                    <a:lstStyle/>
                    <a:p>
                      <a:pPr algn="just" fontAlgn="base" hangingPunct="0">
                        <a:spcAft>
                          <a:spcPts val="0"/>
                        </a:spcAft>
                      </a:pPr>
                      <a:endParaRPr kern="100" lang="ja-JP" sz="1000">
                        <a:effectLst/>
                        <a:latin typeface="+mn-ea"/>
                        <a:ea typeface="+mn-ea"/>
                        <a:cs charset="0" panose="02020603050405020304" pitchFamily="18" typeface="Times New Roman"/>
                      </a:endParaRPr>
                    </a:p>
                  </a:txBody>
                  <a:tcPr marB="0" marL="66861" marR="66861"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fontAlgn="base" hangingPunct="0">
                        <a:spcAft>
                          <a:spcPts val="300"/>
                        </a:spcAft>
                      </a:pPr>
                      <a:r>
                        <a:rPr altLang="en-US" dirty="0" err="1" kern="100" lang="ja-JP" sz="1600">
                          <a:effectLst/>
                          <a:latin charset="-128" panose="020B0609000000000000" pitchFamily="49" typeface="HGｺﾞｼｯｸM"/>
                          <a:ea charset="-128" panose="020B0609000000000000" pitchFamily="49" typeface="HGｺﾞｼｯｸM"/>
                          <a:cs charset="0" panose="02020603050405020304" pitchFamily="18" typeface="Times New Roman"/>
                        </a:rPr>
                        <a:t>ー</a:t>
                      </a:r>
                      <a:endParaRPr dirty="0" kern="100" lang="ja-JP" sz="1600">
                        <a:effectLst/>
                        <a:latin charset="-128" panose="020B0609000000000000" pitchFamily="49" typeface="HGｺﾞｼｯｸM"/>
                        <a:ea charset="-128" panose="020B0609000000000000" pitchFamily="49" typeface="HGｺﾞｼｯｸ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just" fontAlgn="base" hangingPunct="0">
                        <a:spcAft>
                          <a:spcPts val="300"/>
                        </a:spcAft>
                      </a:pPr>
                      <a:r>
                        <a:rPr dirty="0" kern="0" lang="zh-TW"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『物理基礎、化学基礎、生物基礎、地学基礎』</a:t>
                      </a:r>
                      <a:endParaRPr altLang="zh-TW" dirty="0" kern="0" lang="en-US" sz="11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endParaRPr>
                    </a:p>
                    <a:p>
                      <a:pPr algn="just" fontAlgn="base" hangingPunct="0">
                        <a:spcAft>
                          <a:spcPts val="300"/>
                        </a:spcAft>
                      </a:pPr>
                      <a:r>
                        <a:rPr dirty="0" kern="0" lang="zh-CN"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『物理』『化学』『生物』『地学』</a:t>
                      </a:r>
                      <a:endParaRPr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28575">
                      <a:solidFill>
                        <a:schemeClr val="tx1"/>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1030617555"/>
                  </a:ext>
                </a:extLst>
              </a:tr>
              <a:tr h="305908">
                <a:tc gridSpan="2">
                  <a:txBody>
                    <a:bodyPr/>
                    <a:lstStyle/>
                    <a:p>
                      <a:pPr algn="dist" fontAlgn="base" hangingPunct="0">
                        <a:spcAft>
                          <a:spcPts val="0"/>
                        </a:spcAft>
                      </a:pPr>
                      <a:r>
                        <a:rPr dirty="0" kern="0" lang="ja-JP" spc="300"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外国語</a:t>
                      </a:r>
                      <a:endParaRPr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endParaRPr>
                    </a:p>
                  </a:txBody>
                  <a:tcPr anchor="ctr" marB="0" marL="66861" marR="66861" marT="36000">
                    <a:lnL algn="ctr" cap="flat" cmpd="sng" w="28575">
                      <a:solidFill>
                        <a:schemeClr val="tx1"/>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a:txBody>
                    <a:bodyPr/>
                    <a:lstStyle/>
                    <a:p>
                      <a:pPr algn="just" fontAlgn="base" hangingPunct="0">
                        <a:spcAft>
                          <a:spcPts val="0"/>
                        </a:spcAft>
                      </a:pPr>
                      <a:endParaRPr kern="100" lang="ja-JP" sz="1000">
                        <a:effectLst/>
                        <a:latin typeface="+mn-ea"/>
                        <a:ea typeface="+mn-ea"/>
                        <a:cs charset="0" panose="02020603050405020304" pitchFamily="18" typeface="Times New Roman"/>
                      </a:endParaRPr>
                    </a:p>
                  </a:txBody>
                  <a:tcPr marB="0" marL="66861" marR="66861" marT="0"/>
                </a:tc>
                <a:tc>
                  <a:txBody>
                    <a:bodyPr/>
                    <a:lstStyle/>
                    <a:p>
                      <a:pPr algn="ctr" defTabSz="451363" eaLnBrk="1" fontAlgn="base" hangingPunct="0" indent="0" latinLnBrk="0" lvl="0" marL="0" marR="0" rtl="0">
                        <a:lnSpc>
                          <a:spcPct val="100000"/>
                        </a:lnSpc>
                        <a:spcBef>
                          <a:spcPts val="0"/>
                        </a:spcBef>
                        <a:spcAft>
                          <a:spcPts val="300"/>
                        </a:spcAft>
                        <a:buClrTx/>
                        <a:buSzTx/>
                        <a:buFontTx/>
                        <a:buNone/>
                        <a:tabLst/>
                        <a:defRPr/>
                      </a:pPr>
                      <a:r>
                        <a:rPr altLang="en-US" dirty="0" err="1" kern="100" lang="ja-JP" sz="1600">
                          <a:effectLst/>
                          <a:latin charset="-128" panose="020B0609000000000000" pitchFamily="49" typeface="HGｺﾞｼｯｸM"/>
                          <a:ea charset="-128" panose="020B0609000000000000" pitchFamily="49" typeface="HGｺﾞｼｯｸM"/>
                          <a:cs charset="0" panose="02020603050405020304" pitchFamily="18" typeface="Times New Roman"/>
                        </a:rPr>
                        <a:t>ー</a:t>
                      </a:r>
                      <a:endParaRPr altLang="ja-JP" dirty="0" kern="100" lang="ja-JP" sz="1600">
                        <a:effectLst/>
                        <a:latin charset="-128" panose="020B0609000000000000" pitchFamily="49" typeface="HGｺﾞｼｯｸM"/>
                        <a:ea charset="-128" panose="020B0609000000000000" pitchFamily="49" typeface="HGｺﾞｼｯｸM"/>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just" fontAlgn="base" hangingPunct="0">
                        <a:spcAft>
                          <a:spcPts val="300"/>
                        </a:spcAft>
                      </a:pPr>
                      <a:r>
                        <a:rPr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『英語』</a:t>
                      </a:r>
                      <a:r>
                        <a:rPr dirty="0" kern="0" lang="ja-JP" sz="1200">
                          <a:solidFill>
                            <a:srgbClr val="000000"/>
                          </a:solidFill>
                          <a:effectLst/>
                          <a:latin charset="-128" panose="020B0609000000000000" pitchFamily="49" typeface="HGｺﾞｼｯｸM"/>
                          <a:ea charset="-128" panose="020B0609000000000000" pitchFamily="49" typeface="HGｺﾞｼｯｸM"/>
                          <a:cs charset="0" panose="02020603050405020304" pitchFamily="18" typeface="Times New Roman"/>
                        </a:rPr>
                        <a:t>『</a:t>
                      </a:r>
                      <a:r>
                        <a:rPr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ドイツ語』</a:t>
                      </a:r>
                      <a:r>
                        <a:rPr dirty="0" kern="0" lang="ja-JP" sz="1200">
                          <a:solidFill>
                            <a:srgbClr val="000000"/>
                          </a:solidFill>
                          <a:effectLst/>
                          <a:latin charset="-128" panose="020B0609000000000000" pitchFamily="49" typeface="HGｺﾞｼｯｸM"/>
                          <a:ea charset="-128" panose="020B0609000000000000" pitchFamily="49" typeface="HGｺﾞｼｯｸM"/>
                          <a:cs charset="0" panose="02020603050405020304" pitchFamily="18" typeface="Times New Roman"/>
                        </a:rPr>
                        <a:t>『</a:t>
                      </a:r>
                      <a:r>
                        <a:rPr dirty="0" kern="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フランス語』『中国語』『韓国語』</a:t>
                      </a:r>
                      <a:endParaRPr altLang="ja-JP" dirty="0" kern="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endParaRPr>
                    </a:p>
                  </a:txBody>
                  <a:tcPr marB="0" marL="66861" marR="66861" marT="36000">
                    <a:lnL algn="ctr" cap="flat" cmpd="sng" w="12700">
                      <a:solidFill>
                        <a:srgbClr val="000000"/>
                      </a:solidFill>
                      <a:prstDash val="solid"/>
                      <a:round/>
                      <a:headEnd len="med" type="none" w="med"/>
                      <a:tailEnd len="med" type="none" w="med"/>
                    </a:lnL>
                    <a:lnR algn="ctr" cap="flat" cmpd="sng" w="28575">
                      <a:solidFill>
                        <a:schemeClr val="tx1"/>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3805141512"/>
                  </a:ext>
                </a:extLst>
              </a:tr>
              <a:tr h="290888">
                <a:tc gridSpan="2">
                  <a:txBody>
                    <a:bodyPr/>
                    <a:lstStyle/>
                    <a:p>
                      <a:pPr algn="dist" fontAlgn="base" hangingPunct="0">
                        <a:spcAft>
                          <a:spcPts val="0"/>
                        </a:spcAft>
                      </a:pPr>
                      <a:r>
                        <a:rPr altLang="en-US" b="1" dirty="0" kern="0" lang="ja-JP" spc="300" sz="1200" u="none">
                          <a:solidFill>
                            <a:schemeClr val="bg2"/>
                          </a:solidFill>
                          <a:effectLst/>
                          <a:latin charset="-128" panose="020B0609000000000000" pitchFamily="49" typeface="HGｺﾞｼｯｸM"/>
                          <a:ea charset="-128" panose="020B0609000000000000" pitchFamily="49" typeface="HGｺﾞｼｯｸM"/>
                          <a:cs charset="-128" panose="02020609040205080304" pitchFamily="17" typeface="ＭＳ 明朝"/>
                        </a:rPr>
                        <a:t>情報</a:t>
                      </a:r>
                      <a:endParaRPr b="1" dirty="0" kern="100" lang="ja-JP" sz="1200" u="none">
                        <a:solidFill>
                          <a:schemeClr val="bg2"/>
                        </a:solidFill>
                        <a:effectLst/>
                        <a:latin charset="-128" panose="020B0609000000000000" pitchFamily="49" typeface="HGｺﾞｼｯｸM"/>
                        <a:ea charset="-128" panose="020B0609000000000000" pitchFamily="49" typeface="HGｺﾞｼｯｸM"/>
                        <a:cs charset="0" panose="02020603050405020304" pitchFamily="18" typeface="Times New Roman"/>
                      </a:endParaRPr>
                    </a:p>
                  </a:txBody>
                  <a:tcPr marB="0" marL="66861" marR="66861" marT="36000">
                    <a:lnL algn="ctr" cap="flat" cmpd="sng" w="28575">
                      <a:solidFill>
                        <a:schemeClr val="tx1"/>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chemeClr val="tx1"/>
                      </a:solidFill>
                      <a:prstDash val="solid"/>
                      <a:round/>
                      <a:headEnd len="med" type="none" w="med"/>
                      <a:tailEnd len="med" type="none" w="med"/>
                    </a:lnB>
                  </a:tcPr>
                </a:tc>
                <a:tc hMerge="1">
                  <a:txBody>
                    <a:bodyPr/>
                    <a:lstStyle/>
                    <a:p>
                      <a:pPr algn="just" fontAlgn="base" hangingPunct="0">
                        <a:spcAft>
                          <a:spcPts val="0"/>
                        </a:spcAft>
                      </a:pPr>
                      <a:endParaRPr kern="100" lang="ja-JP" sz="1000">
                        <a:effectLst/>
                        <a:latin typeface="+mn-ea"/>
                        <a:ea typeface="+mn-ea"/>
                        <a:cs charset="0" panose="02020603050405020304" pitchFamily="18" typeface="Times New Roman"/>
                      </a:endParaRPr>
                    </a:p>
                  </a:txBody>
                  <a:tcPr marB="0" marL="66861" marR="66861"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a:txBody>
                    <a:bodyPr/>
                    <a:lstStyle/>
                    <a:p>
                      <a:pPr algn="just" fontAlgn="base" hangingPunct="0">
                        <a:spcAft>
                          <a:spcPts val="300"/>
                        </a:spcAft>
                      </a:pPr>
                      <a:r>
                        <a:rPr altLang="ja-JP" b="1" dirty="0" kern="0" lang="en-US" sz="1200" u="none">
                          <a:solidFill>
                            <a:schemeClr val="bg2"/>
                          </a:solidFill>
                          <a:effectLst/>
                          <a:latin charset="-128" panose="020B0609000000000000" pitchFamily="49" typeface="HGｺﾞｼｯｸM"/>
                          <a:ea charset="-128" panose="020B0609000000000000" pitchFamily="49" typeface="HGｺﾞｼｯｸM"/>
                          <a:cs charset="-128" panose="02020609040205080304" pitchFamily="17" typeface="ＭＳ 明朝"/>
                        </a:rPr>
                        <a:t>『</a:t>
                      </a:r>
                      <a:r>
                        <a:rPr altLang="en-US" b="1" dirty="0" kern="0" lang="ja-JP" sz="1200" u="none">
                          <a:solidFill>
                            <a:schemeClr val="bg2"/>
                          </a:solidFill>
                          <a:effectLst/>
                          <a:latin charset="-128" panose="020B0609000000000000" pitchFamily="49" typeface="HGｺﾞｼｯｸM"/>
                          <a:ea charset="-128" panose="020B0609000000000000" pitchFamily="49" typeface="HGｺﾞｼｯｸM"/>
                          <a:cs charset="-128" panose="02020609040205080304" pitchFamily="17" typeface="ＭＳ 明朝"/>
                        </a:rPr>
                        <a:t>旧情報</a:t>
                      </a:r>
                      <a:r>
                        <a:rPr altLang="ja-JP" b="1" dirty="0" kern="0" lang="en-US" sz="1200" u="none">
                          <a:solidFill>
                            <a:schemeClr val="bg2"/>
                          </a:solidFill>
                          <a:effectLst/>
                          <a:latin charset="-128" panose="020B0609000000000000" pitchFamily="49" typeface="HGｺﾞｼｯｸM"/>
                          <a:ea charset="-128" panose="020B0609000000000000" pitchFamily="49" typeface="HGｺﾞｼｯｸM"/>
                          <a:cs charset="-128" panose="02020609040205080304" pitchFamily="17" typeface="ＭＳ 明朝"/>
                        </a:rPr>
                        <a:t>』</a:t>
                      </a:r>
                    </a:p>
                    <a:p>
                      <a:pPr algn="just" defTabSz="451363" eaLnBrk="1" fontAlgn="base" hangingPunct="0" indent="-179388" latinLnBrk="0" lvl="0" marL="179388" marR="0" rtl="0">
                        <a:lnSpc>
                          <a:spcPct val="100000"/>
                        </a:lnSpc>
                        <a:spcBef>
                          <a:spcPts val="0"/>
                        </a:spcBef>
                        <a:spcAft>
                          <a:spcPts val="300"/>
                        </a:spcAft>
                        <a:buClrTx/>
                        <a:buSzTx/>
                        <a:buFontTx/>
                        <a:buNone/>
                        <a:tabLst/>
                        <a:defRPr/>
                      </a:pPr>
                      <a:r>
                        <a:rPr altLang="en-US" baseline="0" dirty="0" kern="100" lang="ja-JP" sz="1100">
                          <a:effectLst/>
                          <a:latin charset="-128" panose="02020600040205080304" pitchFamily="18" typeface="ＭＳ Ｐ明朝"/>
                          <a:ea charset="-128" panose="02020600040205080304" pitchFamily="18" typeface="ＭＳ Ｐ明朝"/>
                          <a:cs charset="0" panose="02020603050405020304" pitchFamily="18" typeface="Times New Roman"/>
                        </a:rPr>
                        <a:t> </a:t>
                      </a:r>
                      <a:r>
                        <a:rPr altLang="ja-JP" dirty="0" kern="100" lang="en-US" sz="1100">
                          <a:effectLst/>
                          <a:latin charset="-128" panose="02020600040205080304" pitchFamily="18" typeface="ＭＳ Ｐ明朝"/>
                          <a:ea charset="-128" panose="02020600040205080304" pitchFamily="18" typeface="ＭＳ Ｐ明朝"/>
                          <a:cs charset="0" panose="02020603050405020304" pitchFamily="18" typeface="Times New Roman"/>
                        </a:rPr>
                        <a:t>※</a:t>
                      </a:r>
                      <a:r>
                        <a:rPr altLang="en-US" dirty="0" kern="100" lang="ja-JP" sz="1100">
                          <a:effectLst/>
                          <a:latin charset="-128" panose="02020600040205080304" pitchFamily="18" typeface="ＭＳ Ｐ明朝"/>
                          <a:ea charset="-128" panose="02020600040205080304" pitchFamily="18" typeface="ＭＳ Ｐ明朝"/>
                          <a:cs charset="0" panose="02020603050405020304" pitchFamily="18" typeface="Times New Roman"/>
                        </a:rPr>
                        <a:t>現高校２年生の選択必履修科目「社会と情報」「情報の科学」に対応する内容。</a:t>
                      </a:r>
                      <a:endParaRPr altLang="ja-JP" b="1" dirty="0" kern="100" lang="ja-JP" sz="1100" u="none">
                        <a:solidFill>
                          <a:schemeClr val="bg2"/>
                        </a:solidFill>
                        <a:effectLst/>
                        <a:latin charset="-128" panose="02020600040205080304" pitchFamily="18" typeface="ＭＳ Ｐ明朝"/>
                        <a:ea charset="-128" panose="02020600040205080304" pitchFamily="18" typeface="ＭＳ Ｐ明朝"/>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chemeClr val="tx1"/>
                      </a:solidFill>
                      <a:prstDash val="solid"/>
                      <a:round/>
                      <a:headEnd len="med" type="none" w="med"/>
                      <a:tailEnd len="med" type="none" w="med"/>
                    </a:lnB>
                  </a:tcPr>
                </a:tc>
                <a:tc>
                  <a:txBody>
                    <a:bodyPr/>
                    <a:lstStyle/>
                    <a:p>
                      <a:pPr algn="just" fontAlgn="base" hangingPunct="0">
                        <a:spcAft>
                          <a:spcPts val="300"/>
                        </a:spcAft>
                      </a:pPr>
                      <a:r>
                        <a:rPr altLang="ja-JP" b="1" dirty="0" kern="100" lang="en-US" sz="1200" u="none">
                          <a:solidFill>
                            <a:schemeClr val="bg2"/>
                          </a:solidFill>
                          <a:effectLst/>
                          <a:latin charset="-128" panose="020B0609000000000000" pitchFamily="49" typeface="HGｺﾞｼｯｸM"/>
                          <a:ea charset="-128" panose="020B0609000000000000" pitchFamily="49" typeface="HGｺﾞｼｯｸM"/>
                          <a:cs charset="0" panose="02020603050405020304" pitchFamily="18" typeface="Times New Roman"/>
                        </a:rPr>
                        <a:t>『</a:t>
                      </a:r>
                      <a:r>
                        <a:rPr altLang="en-US" b="1" dirty="0" kern="100" lang="ja-JP" sz="1200" u="none">
                          <a:solidFill>
                            <a:schemeClr val="bg2"/>
                          </a:solidFill>
                          <a:effectLst/>
                          <a:latin charset="-128" panose="020B0609000000000000" pitchFamily="49" typeface="HGｺﾞｼｯｸM"/>
                          <a:ea charset="-128" panose="020B0609000000000000" pitchFamily="49" typeface="HGｺﾞｼｯｸM"/>
                          <a:cs charset="0" panose="02020603050405020304" pitchFamily="18" typeface="Times New Roman"/>
                        </a:rPr>
                        <a:t>情報</a:t>
                      </a:r>
                      <a:r>
                        <a:rPr altLang="ja-JP" b="1" dirty="0" kern="100" lang="en-US" sz="1200" u="none">
                          <a:solidFill>
                            <a:schemeClr val="bg2"/>
                          </a:solidFill>
                          <a:effectLst/>
                          <a:latin charset="-128" panose="020B0609000000000000" pitchFamily="49" typeface="HGｺﾞｼｯｸM"/>
                          <a:ea charset="-128" panose="020B0609000000000000" pitchFamily="49" typeface="HGｺﾞｼｯｸM"/>
                          <a:cs charset="0" panose="02020603050405020304" pitchFamily="18" typeface="Times New Roman"/>
                        </a:rPr>
                        <a:t>Ⅰ』</a:t>
                      </a:r>
                      <a:endParaRPr b="0" dirty="0" kern="100" lang="ja-JP" sz="1050" u="none">
                        <a:solidFill>
                          <a:schemeClr val="tx1"/>
                        </a:solidFill>
                        <a:effectLst/>
                        <a:latin charset="-128" panose="02020600040205080304" pitchFamily="18" typeface="ＭＳ Ｐ明朝"/>
                        <a:ea charset="-128" panose="02020600040205080304" pitchFamily="18" typeface="ＭＳ Ｐ明朝"/>
                        <a:cs charset="0" panose="02020603050405020304" pitchFamily="18" typeface="Times New Roman"/>
                      </a:endParaRPr>
                    </a:p>
                  </a:txBody>
                  <a:tcPr marB="0" marL="66861" marR="66861" marT="36000">
                    <a:lnL algn="ctr" cap="flat" cmpd="sng" w="12700">
                      <a:solidFill>
                        <a:srgbClr val="000000"/>
                      </a:solidFill>
                      <a:prstDash val="solid"/>
                      <a:round/>
                      <a:headEnd len="med" type="none" w="med"/>
                      <a:tailEnd len="med" type="none" w="med"/>
                    </a:lnL>
                    <a:lnR algn="ctr" cap="flat" cmpd="sng" w="28575">
                      <a:solidFill>
                        <a:schemeClr val="tx1"/>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chemeClr val="tx1"/>
                      </a:solidFill>
                      <a:prstDash val="solid"/>
                      <a:round/>
                      <a:headEnd len="med" type="none" w="med"/>
                      <a:tailEnd len="med" type="none" w="med"/>
                    </a:lnB>
                  </a:tcPr>
                </a:tc>
                <a:extLst>
                  <a:ext uri="{0D108BD9-81ED-4DB2-BD59-A6C34878D82A}">
                    <a16:rowId xmlns:a16="http://schemas.microsoft.com/office/drawing/2014/main" val="18839932"/>
                  </a:ext>
                </a:extLst>
              </a:tr>
            </a:tbl>
          </a:graphicData>
        </a:graphic>
      </p:graphicFrame>
      <p:sp>
        <p:nvSpPr>
          <p:cNvPr id="23" name="角丸四角形 22"/>
          <p:cNvSpPr/>
          <p:nvPr/>
        </p:nvSpPr>
        <p:spPr>
          <a:xfrm>
            <a:off x="1575660" y="2249210"/>
            <a:ext cx="6264000" cy="756000"/>
          </a:xfrm>
          <a:prstGeom prst="roundRect">
            <a:avLst>
              <a:gd fmla="val 11419" name="adj"/>
            </a:avLst>
          </a:prstGeom>
          <a:noFill/>
          <a:ln w="19050">
            <a:solidFill>
              <a:schemeClr val="bg2"/>
            </a:solid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800" u="none">
              <a:ln>
                <a:noFill/>
              </a:ln>
              <a:solidFill>
                <a:prstClr val="white"/>
              </a:solidFill>
              <a:effectLst/>
              <a:uLnTx/>
              <a:uFillTx/>
              <a:latin typeface="Calibri"/>
              <a:ea charset="-128" panose="020B0600070205080204" pitchFamily="50" typeface="ＭＳ Ｐゴシック"/>
              <a:cs typeface="+mn-cs"/>
            </a:endParaRPr>
          </a:p>
        </p:txBody>
      </p:sp>
      <p:sp>
        <p:nvSpPr>
          <p:cNvPr id="38" name="角丸四角形 37"/>
          <p:cNvSpPr/>
          <p:nvPr/>
        </p:nvSpPr>
        <p:spPr>
          <a:xfrm>
            <a:off x="4664968" y="836712"/>
            <a:ext cx="468000" cy="180000"/>
          </a:xfrm>
          <a:prstGeom prst="roundRect">
            <a:avLst/>
          </a:prstGeom>
          <a:noFill/>
          <a:ln w="19050">
            <a:solidFill>
              <a:schemeClr val="bg2"/>
            </a:solid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800" u="none">
              <a:ln>
                <a:noFill/>
              </a:ln>
              <a:solidFill>
                <a:prstClr val="white"/>
              </a:solidFill>
              <a:effectLst/>
              <a:uLnTx/>
              <a:uFillTx/>
              <a:latin typeface="Calibri"/>
              <a:ea charset="-128" panose="020B0600070205080204" pitchFamily="50" typeface="ＭＳ Ｐゴシック"/>
              <a:cs typeface="+mn-cs"/>
            </a:endParaRPr>
          </a:p>
        </p:txBody>
      </p:sp>
      <p:sp>
        <p:nvSpPr>
          <p:cNvPr id="39" name="角丸四角形 38"/>
          <p:cNvSpPr/>
          <p:nvPr/>
        </p:nvSpPr>
        <p:spPr>
          <a:xfrm>
            <a:off x="1576800" y="3357040"/>
            <a:ext cx="6264000" cy="432000"/>
          </a:xfrm>
          <a:prstGeom prst="roundRect">
            <a:avLst>
              <a:gd fmla="val 11419" name="adj"/>
            </a:avLst>
          </a:prstGeom>
          <a:noFill/>
          <a:ln w="19050">
            <a:solidFill>
              <a:schemeClr val="bg2"/>
            </a:solid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800" u="none">
              <a:ln>
                <a:noFill/>
              </a:ln>
              <a:solidFill>
                <a:prstClr val="white"/>
              </a:solidFill>
              <a:effectLst/>
              <a:uLnTx/>
              <a:uFillTx/>
              <a:latin typeface="Calibri"/>
              <a:ea charset="-128" panose="020B0600070205080204" pitchFamily="50" typeface="ＭＳ Ｐゴシック"/>
              <a:cs typeface="+mn-cs"/>
            </a:endParaRPr>
          </a:p>
        </p:txBody>
      </p:sp>
      <p:sp>
        <p:nvSpPr>
          <p:cNvPr id="40" name="角丸四角形 39"/>
          <p:cNvSpPr/>
          <p:nvPr/>
        </p:nvSpPr>
        <p:spPr>
          <a:xfrm>
            <a:off x="1576800" y="4079853"/>
            <a:ext cx="6264000" cy="216000"/>
          </a:xfrm>
          <a:prstGeom prst="roundRect">
            <a:avLst>
              <a:gd fmla="val 11419" name="adj"/>
            </a:avLst>
          </a:prstGeom>
          <a:noFill/>
          <a:ln w="19050">
            <a:solidFill>
              <a:schemeClr val="bg2"/>
            </a:solid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800" u="none">
              <a:ln>
                <a:noFill/>
              </a:ln>
              <a:solidFill>
                <a:prstClr val="white"/>
              </a:solidFill>
              <a:effectLst/>
              <a:uLnTx/>
              <a:uFillTx/>
              <a:latin typeface="Calibri"/>
              <a:ea charset="-128" panose="020B0600070205080204" pitchFamily="50" typeface="ＭＳ Ｐゴシック"/>
              <a:cs typeface="+mn-cs"/>
            </a:endParaRPr>
          </a:p>
        </p:txBody>
      </p:sp>
      <p:sp>
        <p:nvSpPr>
          <p:cNvPr id="41" name="角丸四角形 40"/>
          <p:cNvSpPr/>
          <p:nvPr/>
        </p:nvSpPr>
        <p:spPr>
          <a:xfrm>
            <a:off x="1576800" y="4711289"/>
            <a:ext cx="6264000" cy="216000"/>
          </a:xfrm>
          <a:prstGeom prst="roundRect">
            <a:avLst>
              <a:gd fmla="val 11419" name="adj"/>
            </a:avLst>
          </a:prstGeom>
          <a:noFill/>
          <a:ln w="19050">
            <a:solidFill>
              <a:schemeClr val="bg2"/>
            </a:solid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800" u="none">
              <a:ln>
                <a:noFill/>
              </a:ln>
              <a:solidFill>
                <a:prstClr val="white"/>
              </a:solidFill>
              <a:effectLst/>
              <a:uLnTx/>
              <a:uFillTx/>
              <a:latin typeface="Calibri"/>
              <a:ea charset="-128" panose="020B0600070205080204" pitchFamily="50" typeface="ＭＳ Ｐゴシック"/>
              <a:cs typeface="+mn-cs"/>
            </a:endParaRPr>
          </a:p>
        </p:txBody>
      </p:sp>
      <p:sp>
        <p:nvSpPr>
          <p:cNvPr id="42" name="角丸四角形 41"/>
          <p:cNvSpPr/>
          <p:nvPr/>
        </p:nvSpPr>
        <p:spPr>
          <a:xfrm>
            <a:off x="1532968" y="6064545"/>
            <a:ext cx="6264000" cy="216000"/>
          </a:xfrm>
          <a:prstGeom prst="roundRect">
            <a:avLst>
              <a:gd fmla="val 11419" name="adj"/>
            </a:avLst>
          </a:prstGeom>
          <a:noFill/>
          <a:ln w="19050">
            <a:solidFill>
              <a:schemeClr val="bg2"/>
            </a:solid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800" u="none">
              <a:ln>
                <a:noFill/>
              </a:ln>
              <a:solidFill>
                <a:prstClr val="white"/>
              </a:solidFill>
              <a:effectLst/>
              <a:uLnTx/>
              <a:uFillTx/>
              <a:latin typeface="Calibri"/>
              <a:ea charset="-128" panose="020B0600070205080204" pitchFamily="50" typeface="ＭＳ Ｐゴシック"/>
              <a:cs typeface="+mn-cs"/>
            </a:endParaRPr>
          </a:p>
        </p:txBody>
      </p:sp>
      <p:sp>
        <p:nvSpPr>
          <p:cNvPr id="17" name="角丸四角形 16"/>
          <p:cNvSpPr/>
          <p:nvPr/>
        </p:nvSpPr>
        <p:spPr>
          <a:xfrm>
            <a:off x="4953000" y="5445224"/>
            <a:ext cx="2880000" cy="216000"/>
          </a:xfrm>
          <a:prstGeom prst="roundRect">
            <a:avLst>
              <a:gd fmla="val 11419" name="adj"/>
            </a:avLst>
          </a:prstGeom>
          <a:noFill/>
          <a:ln w="19050">
            <a:solidFill>
              <a:schemeClr val="bg2"/>
            </a:solid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800" u="none">
              <a:ln>
                <a:noFill/>
              </a:ln>
              <a:solidFill>
                <a:prstClr val="white"/>
              </a:solidFill>
              <a:effectLst/>
              <a:uLnTx/>
              <a:uFillTx/>
              <a:latin typeface="Calibri"/>
              <a:ea charset="-128" panose="020B0600070205080204" pitchFamily="50" typeface="ＭＳ Ｐゴシック"/>
              <a:cs typeface="+mn-cs"/>
            </a:endParaRPr>
          </a:p>
        </p:txBody>
      </p:sp>
      <p:sp>
        <p:nvSpPr>
          <p:cNvPr id="2" name="スライド番号プレースホルダー 5">
            <a:extLst>
              <a:ext uri="{FF2B5EF4-FFF2-40B4-BE49-F238E27FC236}">
                <a16:creationId xmlns:a16="http://schemas.microsoft.com/office/drawing/2014/main" id="{CA4BED07-BC11-96E6-30FD-279644E005AB}"/>
              </a:ext>
            </a:extLst>
          </p:cNvPr>
          <p:cNvSpPr txBox="1">
            <a:spLocks/>
          </p:cNvSpPr>
          <p:nvPr/>
        </p:nvSpPr>
        <p:spPr>
          <a:xfrm>
            <a:off x="9349062" y="6444765"/>
            <a:ext cx="471622" cy="365125"/>
          </a:xfrm>
          <a:prstGeom prst="rect">
            <a:avLst/>
          </a:prstGeom>
        </p:spPr>
        <p:txBody>
          <a:bodyPr/>
          <a:ls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a:pPr/>
              <a:t>28</a:t>
            </a:fld>
            <a:endParaRPr altLang="en-US" dirty="0" kumimoji="1" lang="ja-JP"/>
          </a:p>
        </p:txBody>
      </p:sp>
    </p:spTree>
    <p:extLst>
      <p:ext uri="{BB962C8B-B14F-4D97-AF65-F5344CB8AC3E}">
        <p14:creationId xmlns:p14="http://schemas.microsoft.com/office/powerpoint/2010/main" val="4047949703"/>
      </p:ext>
    </p:extLst>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grpSp>
        <p:nvGrpSpPr>
          <p:cNvPr id="3" name="図形グループ 10">
            <a:extLst>
              <a:ext uri="{FF2B5EF4-FFF2-40B4-BE49-F238E27FC236}">
                <a16:creationId xmlns:a16="http://schemas.microsoft.com/office/drawing/2014/main" id="{BA9FCD97-1E84-FE59-ED74-A78B4BCB5171}"/>
              </a:ext>
            </a:extLst>
          </p:cNvPr>
          <p:cNvGrpSpPr>
            <a:grpSpLocks/>
          </p:cNvGrpSpPr>
          <p:nvPr/>
        </p:nvGrpSpPr>
        <p:grpSpPr bwMode="auto">
          <a:xfrm>
            <a:off x="-7787" y="-7383"/>
            <a:ext cx="9906000" cy="6858000"/>
            <a:chOff x="772319" y="419110"/>
            <a:chExt cx="9144000" cy="6858000"/>
          </a:xfrm>
        </p:grpSpPr>
        <p:sp>
          <p:nvSpPr>
            <p:cNvPr id="4" name="正方形/長方形 3">
              <a:extLst>
                <a:ext uri="{FF2B5EF4-FFF2-40B4-BE49-F238E27FC236}">
                  <a16:creationId xmlns:a16="http://schemas.microsoft.com/office/drawing/2014/main" id="{EE228A35-3445-A9D5-B9D8-3C17E63730C8}"/>
                </a:ext>
              </a:extLst>
            </p:cNvPr>
            <p:cNvSpPr/>
            <p:nvPr/>
          </p:nvSpPr>
          <p:spPr>
            <a:xfrm>
              <a:off x="772319" y="419110"/>
              <a:ext cx="9144000" cy="6858000"/>
            </a:xfrm>
            <a:prstGeom prst="rect">
              <a:avLst/>
            </a:prstGeom>
            <a:solidFill>
              <a:sysClr lastClr="FFFFFF" val="window"/>
            </a:solidFill>
            <a:ln algn="ctr" cap="flat" cmpd="sng" w="9525">
              <a:noFill/>
              <a:prstDash val="solid"/>
            </a:ln>
            <a:effectLst/>
          </p:spPr>
          <p:txBody>
            <a:bodyPr anchor="ctr"/>
            <a:lstStyle/>
            <a:p>
              <a:pPr algn="ctr" defTabSz="450578" eaLnBrk="1" fontAlgn="base" hangingPunct="1" indent="0" latinLnBrk="0" lvl="0" marL="0" marR="0">
                <a:lnSpc>
                  <a:spcPct val="100000"/>
                </a:lnSpc>
                <a:spcBef>
                  <a:spcPct val="0"/>
                </a:spcBef>
                <a:spcAft>
                  <a:spcPct val="0"/>
                </a:spcAft>
                <a:buClrTx/>
                <a:buSzTx/>
                <a:buFontTx/>
                <a:buNone/>
                <a:tabLst/>
                <a:defRPr/>
              </a:pPr>
              <a:endParaRPr altLang="en-US" b="0" baseline="0" cap="none" i="0" kern="0" kumimoji="1" lang="ja-JP" noProof="0" normalizeH="0" spc="0" strike="noStrike" sz="1632" u="none">
                <a:ln>
                  <a:noFill/>
                </a:ln>
                <a:solidFill>
                  <a:prstClr val="white"/>
                </a:solidFill>
                <a:effectLst/>
                <a:uLnTx/>
                <a:uFillTx/>
                <a:latin typeface="Calibri"/>
                <a:ea charset="-128" panose="020B0600070205080204" pitchFamily="50" typeface="ＭＳ Ｐゴシック"/>
                <a:cs typeface="+mn-cs"/>
              </a:endParaRPr>
            </a:p>
          </p:txBody>
        </p:sp>
        <p:pic>
          <p:nvPicPr>
            <p:cNvPr descr="sarcle.jpg" id="5" name="図 5">
              <a:extLst>
                <a:ext uri="{FF2B5EF4-FFF2-40B4-BE49-F238E27FC236}">
                  <a16:creationId xmlns:a16="http://schemas.microsoft.com/office/drawing/2014/main" id="{25C4FB09-F501-8528-54D0-A911878B5AD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2319" y="2751566"/>
              <a:ext cx="9144000" cy="4525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正方形/長方形 1">
            <a:extLst>
              <a:ext uri="{FF2B5EF4-FFF2-40B4-BE49-F238E27FC236}">
                <a16:creationId xmlns:a16="http://schemas.microsoft.com/office/drawing/2014/main" id="{003AAE93-8F96-4383-8E1D-F29BEB5EECE1}"/>
              </a:ext>
            </a:extLst>
          </p:cNvPr>
          <p:cNvSpPr/>
          <p:nvPr/>
        </p:nvSpPr>
        <p:spPr>
          <a:xfrm>
            <a:off x="-483604" y="188640"/>
            <a:ext cx="10441160" cy="6627648"/>
          </a:xfrm>
          <a:prstGeom prst="rect">
            <a:avLst/>
          </a:prstGeom>
        </p:spPr>
        <p:txBody>
          <a:bodyPr anchor="ctr" anchorCtr="1" bIns="0" lIns="0" rIns="0" tIns="0" wrap="square">
            <a:noAutofit/>
          </a:bodyPr>
          <a:lstStyle/>
          <a:p>
            <a:pPr defTabSz="871545">
              <a:lnSpc>
                <a:spcPts val="3774"/>
              </a:lnSpc>
              <a:defRPr/>
            </a:pPr>
            <a:r>
              <a:rPr altLang="en-US" b="1" dirty="0" kumimoji="1" lang="ja-JP" sz="3600">
                <a:latin typeface="Meiryo UI"/>
                <a:ea typeface="Meiryo UI"/>
              </a:rPr>
              <a:t>　　１</a:t>
            </a:r>
            <a:r>
              <a:rPr altLang="en-US" b="1" baseline="0" cap="none" dirty="0" i="0" kern="1200" kumimoji="1" lang="ja-JP" noProof="0" normalizeH="0" spc="0" strike="noStrike" sz="3600" u="none">
                <a:ln>
                  <a:noFill/>
                </a:ln>
                <a:effectLst/>
                <a:uLnTx/>
                <a:uFillTx/>
                <a:latin typeface="Meiryo UI"/>
                <a:ea typeface="Meiryo UI"/>
              </a:rPr>
              <a:t>．高大接続改革について</a:t>
            </a:r>
            <a:endParaRPr altLang="ja-JP" b="1" baseline="0" cap="none" dirty="0" i="0" kern="1200" kumimoji="1" lang="en-US" noProof="0" normalizeH="0" spc="0" strike="noStrike" sz="3600" u="none">
              <a:ln>
                <a:noFill/>
              </a:ln>
              <a:effectLst/>
              <a:uLnTx/>
              <a:uFillTx/>
              <a:latin charset="-128" panose="020B0604030504040204" pitchFamily="50" typeface="Meiryo UI"/>
              <a:ea charset="-128" panose="020B0604030504040204" pitchFamily="50" typeface="Meiryo UI"/>
              <a:cs typeface="+mn-cs"/>
            </a:endParaRPr>
          </a:p>
        </p:txBody>
      </p:sp>
      <p:sp>
        <p:nvSpPr>
          <p:cNvPr id="6" name="スライド番号プレースホルダー 5">
            <a:extLst>
              <a:ext uri="{FF2B5EF4-FFF2-40B4-BE49-F238E27FC236}">
                <a16:creationId xmlns:a16="http://schemas.microsoft.com/office/drawing/2014/main" id="{C373EE63-289F-4B94-B8DB-BC56876A59CD}"/>
              </a:ext>
            </a:extLst>
          </p:cNvPr>
          <p:cNvSpPr>
            <a:spLocks noGrp="1"/>
          </p:cNvSpPr>
          <p:nvPr>
            <p:ph idx="12" sz="quarter" type="sldNum"/>
          </p:nvPr>
        </p:nvSpPr>
        <p:spPr>
          <a:xfrm>
            <a:off x="7401272" y="6502656"/>
            <a:ext cx="2311400" cy="365125"/>
          </a:xfrm>
          <a:prstGeom prst="rect">
            <a:avLst/>
          </a:prstGeom>
        </p:spPr>
        <p:txBody>
          <a:bodyPr anchor="ctr" bIns="45720" lIns="91440" rIns="91440" rtlCol="0" tIns="45720" vert="horz"/>
          <a:lstStyle>
            <a:defPPr>
              <a:defRPr lang="en-US"/>
            </a:defPPr>
            <a:lvl1pPr algn="r" defTabSz="457200" eaLnBrk="1" hangingPunct="1" latinLnBrk="0" marL="0" rtl="0">
              <a:defRPr kern="1200" sz="1200">
                <a:solidFill>
                  <a:schemeClr val="tx1"/>
                </a:solidFill>
                <a:latin charset="-128" panose="020B0500000000000000" pitchFamily="50" typeface="游ゴシック Medium"/>
                <a:ea charset="-128" panose="020B0500000000000000" pitchFamily="50" typeface="游ゴシック Medium"/>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sz="1600"/>
              <a:pPr/>
              <a:t>2</a:t>
            </a:fld>
            <a:endParaRPr altLang="en-US" dirty="0" kumimoji="1" lang="ja-JP" sz="1600"/>
          </a:p>
        </p:txBody>
      </p:sp>
    </p:spTree>
    <p:extLst>
      <p:ext uri="{BB962C8B-B14F-4D97-AF65-F5344CB8AC3E}">
        <p14:creationId xmlns:p14="http://schemas.microsoft.com/office/powerpoint/2010/main" val="3190967690"/>
      </p:ext>
    </p:extLst>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103" y="138176"/>
            <a:ext cx="10070289" cy="527604"/>
          </a:xfrm>
          <a:solidFill>
            <a:srgbClr val="002060"/>
          </a:solidFill>
        </p:spPr>
        <p:txBody>
          <a:bodyPr anchor="t" anchorCtr="0" bIns="0" lIns="82953" rIns="82953" rtlCol="0" tIns="70499" vert="horz">
            <a:no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pPr algn="ctr"/>
            <a:r>
              <a:rPr altLang="en-US" dirty="0" lang="ja-JP" sz="1300">
                <a:solidFill>
                  <a:schemeClr val="bg1"/>
                </a:solidFill>
              </a:rPr>
              <a:t>令和７年度大学入学者選抜における旧教育課程履修者に対する経過措置及び新教育課程履修者に対する出題について（通知）（抄）</a:t>
            </a:r>
            <a:br>
              <a:rPr altLang="ja-JP" dirty="0" lang="en-US" sz="1300"/>
            </a:br>
            <a:r>
              <a:rPr altLang="en-US" b="0" dirty="0" kumimoji="0" lang="ja-JP" sz="1200">
                <a:solidFill>
                  <a:prstClr val="white"/>
                </a:solidFill>
              </a:rPr>
              <a:t>（令和４年</a:t>
            </a:r>
            <a:r>
              <a:rPr altLang="ja-JP" b="0" dirty="0" kumimoji="0" lang="en-US" sz="1200">
                <a:solidFill>
                  <a:prstClr val="white"/>
                </a:solidFill>
              </a:rPr>
              <a:t>11</a:t>
            </a:r>
            <a:r>
              <a:rPr altLang="en-US" b="0" dirty="0" kumimoji="0" lang="ja-JP" sz="1200">
                <a:solidFill>
                  <a:prstClr val="white"/>
                </a:solidFill>
              </a:rPr>
              <a:t>月</a:t>
            </a:r>
            <a:r>
              <a:rPr altLang="ja-JP" b="0" dirty="0" kumimoji="0" lang="en-US" sz="1200">
                <a:solidFill>
                  <a:prstClr val="white"/>
                </a:solidFill>
              </a:rPr>
              <a:t>10</a:t>
            </a:r>
            <a:r>
              <a:rPr altLang="en-US" b="0" dirty="0" kumimoji="0" lang="ja-JP" sz="1200">
                <a:solidFill>
                  <a:prstClr val="white"/>
                </a:solidFill>
              </a:rPr>
              <a:t>日付け　４文科高第</a:t>
            </a:r>
            <a:r>
              <a:rPr altLang="ja-JP" b="0" dirty="0" kumimoji="0" lang="en-US" sz="1200">
                <a:solidFill>
                  <a:prstClr val="white"/>
                </a:solidFill>
              </a:rPr>
              <a:t>1196</a:t>
            </a:r>
            <a:r>
              <a:rPr altLang="en-US" b="0" dirty="0" kumimoji="0" lang="ja-JP" sz="1200">
                <a:solidFill>
                  <a:prstClr val="white"/>
                </a:solidFill>
              </a:rPr>
              <a:t>号 文部科学省高等教育局長通知）</a:t>
            </a:r>
            <a:br>
              <a:rPr altLang="ja-JP" b="0" dirty="0" kern="100" lang="ja-JP" sz="998">
                <a:solidFill>
                  <a:prstClr val="white"/>
                </a:solidFill>
                <a:cs charset="0" panose="02020603050405020304" pitchFamily="18" typeface="Times New Roman"/>
              </a:rPr>
            </a:br>
            <a:endParaRPr altLang="en-US" dirty="0" lang="ja-JP" sz="998"/>
          </a:p>
        </p:txBody>
      </p:sp>
      <p:sp>
        <p:nvSpPr>
          <p:cNvPr id="9" name="コンテンツ プレースホルダー 2"/>
          <p:cNvSpPr>
            <a:spLocks noGrp="1"/>
          </p:cNvSpPr>
          <p:nvPr>
            <p:ph idx="1"/>
          </p:nvPr>
        </p:nvSpPr>
        <p:spPr>
          <a:xfrm>
            <a:off x="891919" y="763346"/>
            <a:ext cx="8122163" cy="661087"/>
          </a:xfrm>
          <a:ln>
            <a:solidFill>
              <a:schemeClr val="tx1"/>
            </a:solidFill>
            <a:prstDash val="dash"/>
          </a:ln>
        </p:spPr>
        <p:txBody>
          <a:bodyPr anchor="ctr" anchorCtr="0" bIns="176246" lIns="105747" rIns="105747" rtlCol="0" tIns="105747" vert="horz">
            <a:no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pPr>
              <a:lnSpc>
                <a:spcPts val="1633"/>
              </a:lnSpc>
              <a:spcBef>
                <a:spcPts val="0"/>
              </a:spcBef>
            </a:pPr>
            <a:r>
              <a:rPr altLang="en-US" dirty="0" lang="ja-JP" sz="1028">
                <a:latin charset="-128" panose="020B0604030504040204" pitchFamily="50" typeface="Meiryo UI"/>
                <a:ea charset="-128" panose="020B0604030504040204" pitchFamily="50" typeface="Meiryo UI"/>
              </a:rPr>
              <a:t>令和７年度大学入学者選抜を実施するに当たり、以下のことについて各大学に依頼。</a:t>
            </a:r>
            <a:endParaRPr altLang="ja-JP" dirty="0" lang="en-US" sz="1028">
              <a:latin charset="-128" panose="020B0604030504040204" pitchFamily="50" typeface="Meiryo UI"/>
              <a:ea charset="-128" panose="020B0604030504040204" pitchFamily="50" typeface="Meiryo UI"/>
            </a:endParaRPr>
          </a:p>
          <a:p>
            <a:pPr>
              <a:lnSpc>
                <a:spcPts val="1633"/>
              </a:lnSpc>
              <a:spcBef>
                <a:spcPts val="0"/>
              </a:spcBef>
            </a:pPr>
            <a:r>
              <a:rPr altLang="en-US" b="1" dirty="0" lang="ja-JP" sz="1028" u="sng">
                <a:latin charset="-128" panose="020B0604030504040204" pitchFamily="50" typeface="Meiryo UI"/>
                <a:ea charset="-128" panose="020B0604030504040204" pitchFamily="50" typeface="Meiryo UI"/>
              </a:rPr>
              <a:t>・旧教育課程履修者が、不利にならないよう下記の事項に十分留意の上、必要に応じ経過措置を講ずること</a:t>
            </a:r>
            <a:endParaRPr altLang="ja-JP" b="1" dirty="0" lang="en-US" sz="1028" u="sng">
              <a:latin charset="-128" panose="020B0604030504040204" pitchFamily="50" typeface="Meiryo UI"/>
              <a:ea charset="-128" panose="020B0604030504040204" pitchFamily="50" typeface="Meiryo UI"/>
            </a:endParaRPr>
          </a:p>
          <a:p>
            <a:pPr>
              <a:lnSpc>
                <a:spcPts val="1633"/>
              </a:lnSpc>
              <a:spcBef>
                <a:spcPts val="0"/>
              </a:spcBef>
            </a:pPr>
            <a:r>
              <a:rPr altLang="en-US" b="1" dirty="0" lang="ja-JP" sz="1028" u="sng">
                <a:latin charset="-128" panose="020B0604030504040204" pitchFamily="50" typeface="Meiryo UI"/>
                <a:ea charset="-128" panose="020B0604030504040204" pitchFamily="50" typeface="Meiryo UI"/>
              </a:rPr>
              <a:t>・新教育課程履修者に対する出題に当たっては、履修内容に変更が生じているため、下記の事項に十分留意の上、出題すること</a:t>
            </a:r>
            <a:endParaRPr altLang="ja-JP" dirty="0" lang="en-US" sz="1028">
              <a:latin charset="-128" panose="020B0604030504040204" pitchFamily="50" typeface="Meiryo UI"/>
              <a:ea charset="-128" panose="020B0604030504040204" pitchFamily="50" typeface="Meiryo UI"/>
            </a:endParaRPr>
          </a:p>
        </p:txBody>
      </p:sp>
      <p:sp>
        <p:nvSpPr>
          <p:cNvPr id="3" name="テキスト ボックス 2">
            <a:extLst>
              <a:ext uri="{FF2B5EF4-FFF2-40B4-BE49-F238E27FC236}">
                <a16:creationId xmlns:a16="http://schemas.microsoft.com/office/drawing/2014/main" id="{C3DAE44A-403D-1F11-3E9F-A2BD87264EFF}"/>
              </a:ext>
            </a:extLst>
          </p:cNvPr>
          <p:cNvSpPr txBox="1"/>
          <p:nvPr/>
        </p:nvSpPr>
        <p:spPr>
          <a:xfrm>
            <a:off x="881060" y="1364815"/>
            <a:ext cx="8122163" cy="4221925"/>
          </a:xfrm>
          <a:prstGeom prst="rect">
            <a:avLst/>
          </a:prstGeom>
          <a:noFill/>
          <a:ln w="6350">
            <a:solidFill>
              <a:schemeClr val="tx1">
                <a:lumMod val="50000"/>
                <a:lumOff val="50000"/>
              </a:schemeClr>
            </a:solidFill>
          </a:ln>
        </p:spPr>
        <p:txBody>
          <a:bodyPr anchor="ctr" anchorCtr="0" rtlCol="0"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pPr defTabSz="447663" eaLnBrk="1" fontAlgn="auto" hangingPunct="1">
              <a:lnSpc>
                <a:spcPts val="1763"/>
              </a:lnSpc>
              <a:spcBef>
                <a:spcPts val="0"/>
              </a:spcBef>
              <a:spcAft>
                <a:spcPts val="0"/>
              </a:spcAft>
            </a:pPr>
            <a:r>
              <a:rPr altLang="en-US" dirty="0" lang="ja-JP" sz="1270">
                <a:solidFill>
                  <a:srgbClr val="000000"/>
                </a:solidFill>
                <a:latin charset="-128" panose="020B0604030504040204" pitchFamily="50" typeface="Meiryo UI"/>
                <a:ea charset="-128" panose="020B0604030504040204" pitchFamily="50" typeface="Meiryo UI"/>
              </a:rPr>
              <a:t>１．旧教育課程履修者に対する経過措置について</a:t>
            </a:r>
          </a:p>
          <a:p>
            <a:pPr defTabSz="447663" eaLnBrk="1" fontAlgn="auto" hangingPunct="1">
              <a:lnSpc>
                <a:spcPts val="1763"/>
              </a:lnSpc>
              <a:spcBef>
                <a:spcPts val="0"/>
              </a:spcBef>
              <a:spcAft>
                <a:spcPts val="0"/>
              </a:spcAft>
            </a:pP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１</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　大学入学共通テストについての留意事項</a:t>
            </a:r>
          </a:p>
          <a:p>
            <a:pPr defTabSz="447663" eaLnBrk="1" fontAlgn="auto" hangingPunct="1" indent="170983" marL="170983">
              <a:lnSpc>
                <a:spcPts val="1763"/>
              </a:lnSpc>
              <a:spcBef>
                <a:spcPts val="0"/>
              </a:spcBef>
              <a:spcAft>
                <a:spcPts val="0"/>
              </a:spcAft>
            </a:pPr>
            <a:r>
              <a:rPr altLang="en-US" b="1" dirty="0" lang="ja-JP" sz="1270">
                <a:solidFill>
                  <a:srgbClr val="002060"/>
                </a:solidFill>
                <a:latin charset="-128" panose="020B0604030504040204" pitchFamily="50" typeface="Meiryo UI"/>
                <a:ea charset="-128" panose="020B0604030504040204" pitchFamily="50" typeface="Meiryo UI"/>
              </a:rPr>
              <a:t>経過措置科目として出題される</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旧世界史Ａ</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旧世界史Ｂ</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旧日本史Ａ</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旧日本史Ｂ</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旧地理Ａ</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旧地理Ｂ</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旧現代社会</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旧倫理</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旧政治・経済</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旧倫理、旧政治・経済</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旧数学</a:t>
            </a:r>
            <a:r>
              <a:rPr altLang="ja-JP" dirty="0" lang="en-US" sz="1270">
                <a:solidFill>
                  <a:srgbClr val="000000"/>
                </a:solidFill>
                <a:latin charset="-128" panose="020B0604030504040204" pitchFamily="50" typeface="Meiryo UI"/>
                <a:ea charset="-128" panose="020B0604030504040204" pitchFamily="50" typeface="Meiryo UI"/>
              </a:rPr>
              <a:t>Ⅰ』</a:t>
            </a:r>
            <a:r>
              <a:rPr altLang="en-US" dirty="0" lang="ja-JP" sz="1270">
                <a:solidFill>
                  <a:srgbClr val="000000"/>
                </a:solidFill>
                <a:latin charset="-128" panose="020B0604030504040204" pitchFamily="50" typeface="Meiryo UI"/>
                <a:ea charset="-128" panose="020B0604030504040204" pitchFamily="50" typeface="Meiryo UI"/>
              </a:rPr>
              <a:t>、</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旧数学</a:t>
            </a:r>
            <a:r>
              <a:rPr altLang="ja-JP" dirty="0" lang="en-US" sz="1270">
                <a:solidFill>
                  <a:srgbClr val="000000"/>
                </a:solidFill>
                <a:latin charset="-128" panose="020B0604030504040204" pitchFamily="50" typeface="Meiryo UI"/>
                <a:ea charset="-128" panose="020B0604030504040204" pitchFamily="50" typeface="Meiryo UI"/>
              </a:rPr>
              <a:t>Ⅰ</a:t>
            </a:r>
            <a:r>
              <a:rPr altLang="en-US" dirty="0" lang="ja-JP" sz="1270">
                <a:solidFill>
                  <a:srgbClr val="000000"/>
                </a:solidFill>
                <a:latin charset="-128" panose="020B0604030504040204" pitchFamily="50" typeface="Meiryo UI"/>
                <a:ea charset="-128" panose="020B0604030504040204" pitchFamily="50" typeface="Meiryo UI"/>
              </a:rPr>
              <a:t>・旧数学Ａ</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旧数学</a:t>
            </a:r>
            <a:r>
              <a:rPr altLang="ja-JP" dirty="0" lang="en-US" sz="1270">
                <a:solidFill>
                  <a:srgbClr val="000000"/>
                </a:solidFill>
                <a:latin charset="-128" panose="020B0604030504040204" pitchFamily="50" typeface="Meiryo UI"/>
                <a:ea charset="-128" panose="020B0604030504040204" pitchFamily="50" typeface="Meiryo UI"/>
              </a:rPr>
              <a:t>Ⅱ</a:t>
            </a:r>
            <a:r>
              <a:rPr altLang="en-US" dirty="0" lang="ja-JP" sz="1270">
                <a:solidFill>
                  <a:srgbClr val="000000"/>
                </a:solidFill>
                <a:latin charset="-128" panose="020B0604030504040204" pitchFamily="50" typeface="Meiryo UI"/>
                <a:ea charset="-128" panose="020B0604030504040204" pitchFamily="50" typeface="Meiryo UI"/>
              </a:rPr>
              <a:t>・旧数学Ｂ</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旧数学</a:t>
            </a:r>
            <a:r>
              <a:rPr altLang="ja-JP" dirty="0" lang="en-US" sz="1270">
                <a:solidFill>
                  <a:srgbClr val="000000"/>
                </a:solidFill>
                <a:latin charset="-128" panose="020B0604030504040204" pitchFamily="50" typeface="Meiryo UI"/>
                <a:ea charset="-128" panose="020B0604030504040204" pitchFamily="50" typeface="Meiryo UI"/>
              </a:rPr>
              <a:t>Ⅱ』</a:t>
            </a:r>
            <a:r>
              <a:rPr altLang="en-US" dirty="0" lang="ja-JP" sz="1270">
                <a:solidFill>
                  <a:srgbClr val="000000"/>
                </a:solidFill>
                <a:latin charset="-128" panose="020B0604030504040204" pitchFamily="50" typeface="Meiryo UI"/>
                <a:ea charset="-128" panose="020B0604030504040204" pitchFamily="50" typeface="Meiryo UI"/>
              </a:rPr>
              <a:t>、</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旧簿記・会計</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旧情報関係基礎</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及び</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旧情報（仮）</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について、</a:t>
            </a:r>
            <a:r>
              <a:rPr altLang="en-US" b="1" dirty="0" lang="ja-JP" sz="1270">
                <a:solidFill>
                  <a:srgbClr val="002060"/>
                </a:solidFill>
                <a:latin charset="-128" panose="020B0604030504040204" pitchFamily="50" typeface="Meiryo UI"/>
                <a:ea charset="-128" panose="020B0604030504040204" pitchFamily="50" typeface="Meiryo UI"/>
              </a:rPr>
              <a:t>旧教育課程履修者の選択を認めることが望ましい</a:t>
            </a:r>
            <a:r>
              <a:rPr altLang="en-US" dirty="0" lang="ja-JP" sz="1270">
                <a:solidFill>
                  <a:srgbClr val="000000"/>
                </a:solidFill>
                <a:latin charset="-128" panose="020B0604030504040204" pitchFamily="50" typeface="Meiryo UI"/>
                <a:ea charset="-128" panose="020B0604030504040204" pitchFamily="50" typeface="Meiryo UI"/>
              </a:rPr>
              <a:t>こと。</a:t>
            </a:r>
          </a:p>
          <a:p>
            <a:pPr defTabSz="447663" eaLnBrk="1" fontAlgn="auto" hangingPunct="1">
              <a:lnSpc>
                <a:spcPts val="1763"/>
              </a:lnSpc>
              <a:spcBef>
                <a:spcPts val="0"/>
              </a:spcBef>
              <a:spcAft>
                <a:spcPts val="0"/>
              </a:spcAft>
            </a:pP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２</a:t>
            </a:r>
            <a:r>
              <a:rPr altLang="ja-JP" dirty="0" lang="en-US" sz="1270">
                <a:solidFill>
                  <a:srgbClr val="000000"/>
                </a:solidFill>
                <a:latin charset="-128" panose="020B0604030504040204" pitchFamily="50" typeface="Meiryo UI"/>
                <a:ea charset="-128" panose="020B0604030504040204" pitchFamily="50" typeface="Meiryo UI"/>
              </a:rPr>
              <a:t>)</a:t>
            </a:r>
            <a:r>
              <a:rPr altLang="en-US" dirty="0" lang="ja-JP" sz="1270">
                <a:solidFill>
                  <a:srgbClr val="000000"/>
                </a:solidFill>
                <a:latin charset="-128" panose="020B0604030504040204" pitchFamily="50" typeface="Meiryo UI"/>
                <a:ea charset="-128" panose="020B0604030504040204" pitchFamily="50" typeface="Meiryo UI"/>
              </a:rPr>
              <a:t>　各大学における個別学力検査についての留意事項</a:t>
            </a:r>
            <a:endParaRPr altLang="ja-JP" dirty="0" lang="en-US" sz="1270">
              <a:solidFill>
                <a:srgbClr val="000000"/>
              </a:solidFill>
              <a:latin charset="-128" panose="020B0604030504040204" pitchFamily="50" typeface="Meiryo UI"/>
              <a:ea charset="-128" panose="020B0604030504040204" pitchFamily="50" typeface="Meiryo UI"/>
            </a:endParaRPr>
          </a:p>
          <a:p>
            <a:pPr defTabSz="447663" eaLnBrk="1" fontAlgn="auto" hangingPunct="1" indent="181864" marL="170983">
              <a:lnSpc>
                <a:spcPts val="1763"/>
              </a:lnSpc>
              <a:spcBef>
                <a:spcPts val="0"/>
              </a:spcBef>
              <a:spcAft>
                <a:spcPts val="0"/>
              </a:spcAft>
            </a:pPr>
            <a:r>
              <a:rPr altLang="en-US" dirty="0" lang="ja-JP" sz="1270">
                <a:solidFill>
                  <a:srgbClr val="000000"/>
                </a:solidFill>
                <a:latin charset="-128" panose="020B0604030504040204" pitchFamily="50" typeface="Meiryo UI"/>
                <a:ea charset="-128" panose="020B0604030504040204" pitchFamily="50" typeface="Meiryo UI"/>
              </a:rPr>
              <a:t>大学入学共通テストにおいて採られる措置を参考にして、例えば以下の措置を講ずるなど、可能な限り配慮すること。</a:t>
            </a:r>
          </a:p>
          <a:p>
            <a:pPr defTabSz="447663" eaLnBrk="1" fontAlgn="auto" hangingPunct="1" indent="-181864" marL="352846">
              <a:lnSpc>
                <a:spcPts val="1763"/>
              </a:lnSpc>
              <a:spcBef>
                <a:spcPts val="0"/>
              </a:spcBef>
              <a:spcAft>
                <a:spcPts val="0"/>
              </a:spcAft>
            </a:pPr>
            <a:r>
              <a:rPr altLang="en-US" dirty="0" lang="ja-JP" sz="1270">
                <a:solidFill>
                  <a:srgbClr val="000000"/>
                </a:solidFill>
                <a:latin charset="-128" panose="020B0604030504040204" pitchFamily="50" typeface="Meiryo UI"/>
                <a:ea charset="-128" panose="020B0604030504040204" pitchFamily="50" typeface="Meiryo UI"/>
              </a:rPr>
              <a:t>① 新教育課程による出題科目とこれに対応する旧教育課程の科目との</a:t>
            </a:r>
            <a:r>
              <a:rPr altLang="en-US" b="1" dirty="0" lang="ja-JP" sz="1270">
                <a:solidFill>
                  <a:srgbClr val="002060"/>
                </a:solidFill>
                <a:latin charset="-128" panose="020B0604030504040204" pitchFamily="50" typeface="Meiryo UI"/>
                <a:ea charset="-128" panose="020B0604030504040204" pitchFamily="50" typeface="Meiryo UI"/>
              </a:rPr>
              <a:t>共通の内容を出題する</a:t>
            </a:r>
            <a:r>
              <a:rPr altLang="en-US" dirty="0" lang="ja-JP" sz="1270">
                <a:solidFill>
                  <a:srgbClr val="000000"/>
                </a:solidFill>
                <a:latin charset="-128" panose="020B0604030504040204" pitchFamily="50" typeface="Meiryo UI"/>
                <a:ea charset="-128" panose="020B0604030504040204" pitchFamily="50" typeface="Meiryo UI"/>
              </a:rPr>
              <a:t>。</a:t>
            </a:r>
          </a:p>
          <a:p>
            <a:pPr defTabSz="447663" eaLnBrk="1" fontAlgn="auto" hangingPunct="1" indent="-181864" marL="352846">
              <a:lnSpc>
                <a:spcPts val="1763"/>
              </a:lnSpc>
              <a:spcBef>
                <a:spcPts val="0"/>
              </a:spcBef>
              <a:spcAft>
                <a:spcPts val="0"/>
              </a:spcAft>
            </a:pPr>
            <a:r>
              <a:rPr altLang="en-US" dirty="0" lang="ja-JP" sz="1270">
                <a:solidFill>
                  <a:srgbClr val="000000"/>
                </a:solidFill>
                <a:latin charset="-128" panose="020B0604030504040204" pitchFamily="50" typeface="Meiryo UI"/>
                <a:ea charset="-128" panose="020B0604030504040204" pitchFamily="50" typeface="Meiryo UI"/>
              </a:rPr>
              <a:t>② </a:t>
            </a:r>
            <a:r>
              <a:rPr altLang="en-US" b="1" dirty="0" lang="ja-JP" sz="1270">
                <a:solidFill>
                  <a:srgbClr val="002060"/>
                </a:solidFill>
                <a:latin charset="-128" panose="020B0604030504040204" pitchFamily="50" typeface="Meiryo UI"/>
                <a:ea charset="-128" panose="020B0604030504040204" pitchFamily="50" typeface="Meiryo UI"/>
              </a:rPr>
              <a:t>共通する範囲のみで出題することが困難と判断される場合には</a:t>
            </a:r>
            <a:r>
              <a:rPr altLang="en-US" dirty="0" lang="ja-JP" sz="1270">
                <a:solidFill>
                  <a:srgbClr val="000000"/>
                </a:solidFill>
                <a:latin charset="-128" panose="020B0604030504040204" pitchFamily="50" typeface="Meiryo UI"/>
                <a:ea charset="-128" panose="020B0604030504040204" pitchFamily="50" typeface="Meiryo UI"/>
              </a:rPr>
              <a:t>、必要に応じ旧教育課程の科目の範囲から出題する問題を別途用意し、</a:t>
            </a:r>
            <a:r>
              <a:rPr altLang="en-US" b="1" dirty="0" lang="ja-JP" sz="1270">
                <a:solidFill>
                  <a:srgbClr val="002060"/>
                </a:solidFill>
                <a:latin charset="-128" panose="020B0604030504040204" pitchFamily="50" typeface="Meiryo UI"/>
                <a:ea charset="-128" panose="020B0604030504040204" pitchFamily="50" typeface="Meiryo UI"/>
              </a:rPr>
              <a:t>選択解答できるようにする</a:t>
            </a:r>
            <a:r>
              <a:rPr altLang="en-US" dirty="0" lang="ja-JP" sz="1270">
                <a:solidFill>
                  <a:srgbClr val="000000"/>
                </a:solidFill>
                <a:latin charset="-128" panose="020B0604030504040204" pitchFamily="50" typeface="Meiryo UI"/>
                <a:ea charset="-128" panose="020B0604030504040204" pitchFamily="50" typeface="Meiryo UI"/>
              </a:rPr>
              <a:t>。</a:t>
            </a:r>
          </a:p>
          <a:p>
            <a:pPr defTabSz="447663" eaLnBrk="1" fontAlgn="auto" hangingPunct="1">
              <a:lnSpc>
                <a:spcPts val="1763"/>
              </a:lnSpc>
              <a:spcBef>
                <a:spcPts val="0"/>
              </a:spcBef>
              <a:spcAft>
                <a:spcPts val="0"/>
              </a:spcAft>
            </a:pPr>
            <a:r>
              <a:rPr altLang="en-US" dirty="0" lang="ja-JP" sz="1270">
                <a:solidFill>
                  <a:srgbClr val="000000"/>
                </a:solidFill>
                <a:latin charset="-128" panose="020B0604030504040204" pitchFamily="50" typeface="Meiryo UI"/>
                <a:ea charset="-128" panose="020B0604030504040204" pitchFamily="50" typeface="Meiryo UI"/>
              </a:rPr>
              <a:t>２．新教育課程履修者に対する出題について（各大学における個別学力検査についての留意事項）</a:t>
            </a:r>
          </a:p>
          <a:p>
            <a:pPr defTabSz="447663" eaLnBrk="1" fontAlgn="auto" hangingPunct="1" indent="90155" marL="170983">
              <a:lnSpc>
                <a:spcPts val="1763"/>
              </a:lnSpc>
              <a:spcBef>
                <a:spcPts val="0"/>
              </a:spcBef>
              <a:spcAft>
                <a:spcPts val="0"/>
              </a:spcAft>
            </a:pPr>
            <a:r>
              <a:rPr altLang="en-US" b="1" dirty="0" lang="ja-JP" sz="1270">
                <a:solidFill>
                  <a:srgbClr val="002060"/>
                </a:solidFill>
                <a:latin charset="-128" panose="020B0604030504040204" pitchFamily="50" typeface="Meiryo UI"/>
                <a:ea charset="-128" panose="020B0604030504040204" pitchFamily="50" typeface="Meiryo UI"/>
              </a:rPr>
              <a:t>改訂後の各科目の履修内容に十分留意の上出題する</a:t>
            </a:r>
            <a:r>
              <a:rPr altLang="en-US" dirty="0" lang="ja-JP" sz="1270">
                <a:solidFill>
                  <a:srgbClr val="000000"/>
                </a:solidFill>
                <a:latin charset="-128" panose="020B0604030504040204" pitchFamily="50" typeface="Meiryo UI"/>
                <a:ea charset="-128" panose="020B0604030504040204" pitchFamily="50" typeface="Meiryo UI"/>
              </a:rPr>
              <a:t>こと。特に「数学Ａ」、「数学Ｂ」、「数学Ｃ」は項目を選択して履修するので、そのことに配慮すること。</a:t>
            </a:r>
          </a:p>
          <a:p>
            <a:pPr defTabSz="447663" eaLnBrk="1" fontAlgn="auto" hangingPunct="1">
              <a:lnSpc>
                <a:spcPts val="1763"/>
              </a:lnSpc>
              <a:spcBef>
                <a:spcPts val="0"/>
              </a:spcBef>
              <a:spcAft>
                <a:spcPts val="0"/>
              </a:spcAft>
            </a:pPr>
            <a:r>
              <a:rPr altLang="en-US" dirty="0" lang="ja-JP" sz="1270">
                <a:solidFill>
                  <a:srgbClr val="000000"/>
                </a:solidFill>
                <a:latin charset="-128" panose="020B0604030504040204" pitchFamily="50" typeface="Meiryo UI"/>
                <a:ea charset="-128" panose="020B0604030504040204" pitchFamily="50" typeface="Meiryo UI"/>
              </a:rPr>
              <a:t>３．その他　</a:t>
            </a:r>
            <a:endParaRPr altLang="ja-JP" dirty="0" lang="en-US" sz="1270">
              <a:solidFill>
                <a:srgbClr val="000000"/>
              </a:solidFill>
              <a:latin charset="-128" panose="020B0604030504040204" pitchFamily="50" typeface="Meiryo UI"/>
              <a:ea charset="-128" panose="020B0604030504040204" pitchFamily="50" typeface="Meiryo UI"/>
            </a:endParaRPr>
          </a:p>
          <a:p>
            <a:pPr defTabSz="447663" eaLnBrk="1" fontAlgn="auto" hangingPunct="1" indent="90155" marL="170983">
              <a:lnSpc>
                <a:spcPts val="1763"/>
              </a:lnSpc>
              <a:spcBef>
                <a:spcPts val="0"/>
              </a:spcBef>
              <a:spcAft>
                <a:spcPts val="0"/>
              </a:spcAft>
            </a:pPr>
            <a:r>
              <a:rPr altLang="en-US" dirty="0" lang="ja-JP" sz="1270">
                <a:solidFill>
                  <a:srgbClr val="000000"/>
                </a:solidFill>
                <a:latin charset="-128" panose="020B0604030504040204" pitchFamily="50" typeface="Meiryo UI"/>
                <a:ea charset="-128" panose="020B0604030504040204" pitchFamily="50" typeface="Meiryo UI"/>
              </a:rPr>
              <a:t>上記１及び２については、対象となる入学志願者の学習準備に資するよう、決定後速やかに大学のホームページに掲載するなど広く情報提供するとともに、各大学において</a:t>
            </a:r>
            <a:r>
              <a:rPr altLang="en-US" b="1" dirty="0" lang="ja-JP" sz="1270">
                <a:solidFill>
                  <a:srgbClr val="002060"/>
                </a:solidFill>
                <a:latin charset="-128" panose="020B0604030504040204" pitchFamily="50" typeface="Meiryo UI"/>
                <a:ea charset="-128" panose="020B0604030504040204" pitchFamily="50" typeface="Meiryo UI"/>
              </a:rPr>
              <a:t>令和６年７月</a:t>
            </a:r>
            <a:r>
              <a:rPr altLang="ja-JP" b="1" dirty="0" lang="en-US" sz="1270">
                <a:solidFill>
                  <a:srgbClr val="002060"/>
                </a:solidFill>
                <a:latin charset="-128" panose="020B0604030504040204" pitchFamily="50" typeface="Meiryo UI"/>
                <a:ea charset="-128" panose="020B0604030504040204" pitchFamily="50" typeface="Meiryo UI"/>
              </a:rPr>
              <a:t>31 </a:t>
            </a:r>
            <a:r>
              <a:rPr altLang="en-US" b="1" dirty="0" lang="ja-JP" sz="1270">
                <a:solidFill>
                  <a:srgbClr val="002060"/>
                </a:solidFill>
                <a:latin charset="-128" panose="020B0604030504040204" pitchFamily="50" typeface="Meiryo UI"/>
                <a:ea charset="-128" panose="020B0604030504040204" pitchFamily="50" typeface="Meiryo UI"/>
              </a:rPr>
              <a:t>日までに発表予定の令和７年度大学入学者選抜に関する基本的事項及び令和６年</a:t>
            </a:r>
            <a:r>
              <a:rPr altLang="ja-JP" b="1" dirty="0" lang="en-US" sz="1270">
                <a:solidFill>
                  <a:srgbClr val="002060"/>
                </a:solidFill>
                <a:latin charset="-128" panose="020B0604030504040204" pitchFamily="50" typeface="Meiryo UI"/>
                <a:ea charset="-128" panose="020B0604030504040204" pitchFamily="50" typeface="Meiryo UI"/>
              </a:rPr>
              <a:t>12 </a:t>
            </a:r>
            <a:r>
              <a:rPr altLang="en-US" b="1" dirty="0" lang="ja-JP" sz="1270">
                <a:solidFill>
                  <a:srgbClr val="002060"/>
                </a:solidFill>
                <a:latin charset="-128" panose="020B0604030504040204" pitchFamily="50" typeface="Meiryo UI"/>
                <a:ea charset="-128" panose="020B0604030504040204" pitchFamily="50" typeface="Meiryo UI"/>
              </a:rPr>
              <a:t>月</a:t>
            </a:r>
            <a:r>
              <a:rPr altLang="ja-JP" b="1" dirty="0" lang="en-US" sz="1270">
                <a:solidFill>
                  <a:srgbClr val="002060"/>
                </a:solidFill>
                <a:latin charset="-128" panose="020B0604030504040204" pitchFamily="50" typeface="Meiryo UI"/>
                <a:ea charset="-128" panose="020B0604030504040204" pitchFamily="50" typeface="Meiryo UI"/>
              </a:rPr>
              <a:t>15 </a:t>
            </a:r>
            <a:r>
              <a:rPr altLang="en-US" b="1" dirty="0" lang="ja-JP" sz="1270">
                <a:solidFill>
                  <a:srgbClr val="002060"/>
                </a:solidFill>
                <a:latin charset="-128" panose="020B0604030504040204" pitchFamily="50" typeface="Meiryo UI"/>
                <a:ea charset="-128" panose="020B0604030504040204" pitchFamily="50" typeface="Meiryo UI"/>
              </a:rPr>
              <a:t>日までに発表予定の学生募集要項等においても明記する</a:t>
            </a:r>
            <a:r>
              <a:rPr altLang="en-US" dirty="0" lang="ja-JP" sz="1270">
                <a:solidFill>
                  <a:srgbClr val="000000"/>
                </a:solidFill>
                <a:latin charset="-128" panose="020B0604030504040204" pitchFamily="50" typeface="Meiryo UI"/>
                <a:ea charset="-128" panose="020B0604030504040204" pitchFamily="50" typeface="Meiryo UI"/>
              </a:rPr>
              <a:t>こと。</a:t>
            </a:r>
            <a:endParaRPr altLang="ja-JP" dirty="0" lang="en-US" sz="1270">
              <a:solidFill>
                <a:srgbClr val="000000"/>
              </a:solidFill>
              <a:latin charset="-128" panose="020B0604030504040204" pitchFamily="50" typeface="Meiryo UI"/>
              <a:ea charset="-128" panose="020B0604030504040204" pitchFamily="50" typeface="Meiryo UI"/>
            </a:endParaRPr>
          </a:p>
        </p:txBody>
      </p:sp>
      <p:sp>
        <p:nvSpPr>
          <p:cNvPr id="4" name="コンテンツ プレースホルダー 2">
            <a:extLst>
              <a:ext uri="{FF2B5EF4-FFF2-40B4-BE49-F238E27FC236}">
                <a16:creationId xmlns:a16="http://schemas.microsoft.com/office/drawing/2014/main" id="{435FDF8D-03AC-8D0C-65BF-5DD53EBC6A87}"/>
              </a:ext>
            </a:extLst>
          </p:cNvPr>
          <p:cNvSpPr txBox="1">
            <a:spLocks/>
          </p:cNvSpPr>
          <p:nvPr/>
        </p:nvSpPr>
        <p:spPr>
          <a:xfrm>
            <a:off x="891919" y="5971242"/>
            <a:ext cx="8122163" cy="483783"/>
          </a:xfrm>
          <a:prstGeom prst="rect">
            <a:avLst/>
          </a:prstGeom>
          <a:ln>
            <a:solidFill>
              <a:schemeClr val="accent3">
                <a:lumMod val="50000"/>
              </a:schemeClr>
            </a:solidFill>
            <a:prstDash val="dash"/>
          </a:ln>
        </p:spPr>
        <p:txBody>
          <a:bodyPr anchor="ctr" anchorCtr="0" bIns="176246" lIns="105747" rIns="105747" rtlCol="0" tIns="105747" vert="horz">
            <a:no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pPr fontAlgn="auto" indent="-155539" marL="155539">
              <a:lnSpc>
                <a:spcPts val="1633"/>
              </a:lnSpc>
              <a:spcBef>
                <a:spcPts val="0"/>
              </a:spcBef>
              <a:spcAft>
                <a:spcPts val="0"/>
              </a:spcAft>
              <a:buFont charset="0" panose="020B0604020202020204" pitchFamily="34" typeface="Arial"/>
              <a:buChar char="•"/>
            </a:pPr>
            <a:r>
              <a:rPr altLang="en-US" dirty="0" lang="ja-JP" sz="1028">
                <a:latin charset="-128" panose="020B0604030504040204" pitchFamily="50" typeface="Meiryo UI"/>
                <a:ea charset="-128" panose="020B0604030504040204" pitchFamily="50" typeface="Meiryo UI"/>
              </a:rPr>
              <a:t>令和７年度大学入学者選抜において課す個別学力検査及び大学入学共通テストの教科・科目の設定等について</a:t>
            </a:r>
            <a:r>
              <a:rPr altLang="en-US" dirty="0" lang="ja-JP" sz="1028" u="sng">
                <a:latin charset="-128" panose="020B0604030504040204" pitchFamily="50" typeface="Meiryo UI"/>
                <a:ea charset="-128" panose="020B0604030504040204" pitchFamily="50" typeface="Meiryo UI"/>
              </a:rPr>
              <a:t>、</a:t>
            </a:r>
            <a:r>
              <a:rPr altLang="en-US" b="1" dirty="0" lang="ja-JP" sz="1028" u="sng">
                <a:latin charset="-128" panose="020B0604030504040204" pitchFamily="50" typeface="Meiryo UI"/>
                <a:ea charset="-128" panose="020B0604030504040204" pitchFamily="50" typeface="Meiryo UI"/>
              </a:rPr>
              <a:t>旧教育課程履修者に対する経過措置を認めるという判断を新たに行う場合は、２年程度前の予告・公表を行う必要ないため、入学志願者の準備のため速やかに対応すること</a:t>
            </a:r>
            <a:r>
              <a:rPr altLang="en-US" dirty="0" lang="ja-JP" sz="1028">
                <a:latin charset="-128" panose="020B0604030504040204" pitchFamily="50" typeface="Meiryo UI"/>
                <a:ea charset="-128" panose="020B0604030504040204" pitchFamily="50" typeface="Meiryo UI"/>
              </a:rPr>
              <a:t>。</a:t>
            </a:r>
            <a:endParaRPr altLang="ja-JP" dirty="0" lang="en-US" sz="1028">
              <a:latin charset="-128" panose="020B0604030504040204" pitchFamily="50" typeface="Meiryo UI"/>
              <a:ea charset="-128" panose="020B0604030504040204" pitchFamily="50" typeface="Meiryo UI"/>
            </a:endParaRPr>
          </a:p>
        </p:txBody>
      </p:sp>
      <p:sp>
        <p:nvSpPr>
          <p:cNvPr id="5" name="コンテンツ プレースホルダー 2">
            <a:extLst>
              <a:ext uri="{FF2B5EF4-FFF2-40B4-BE49-F238E27FC236}">
                <a16:creationId xmlns:a16="http://schemas.microsoft.com/office/drawing/2014/main" id="{F730E047-213A-5420-A966-1010A933F876}"/>
              </a:ext>
            </a:extLst>
          </p:cNvPr>
          <p:cNvSpPr txBox="1">
            <a:spLocks/>
          </p:cNvSpPr>
          <p:nvPr/>
        </p:nvSpPr>
        <p:spPr>
          <a:xfrm>
            <a:off x="891919" y="5684307"/>
            <a:ext cx="8111304" cy="234966"/>
          </a:xfrm>
          <a:prstGeom prst="rect">
            <a:avLst/>
          </a:prstGeom>
          <a:solidFill>
            <a:schemeClr val="accent3">
              <a:lumMod val="50000"/>
            </a:schemeClr>
          </a:solidFill>
          <a:ln>
            <a:noFill/>
          </a:ln>
        </p:spPr>
        <p:style>
          <a:lnRef idx="2">
            <a:schemeClr val="accent3">
              <a:shade val="15000"/>
            </a:schemeClr>
          </a:lnRef>
          <a:fillRef idx="1">
            <a:schemeClr val="accent3"/>
          </a:fillRef>
          <a:effectRef idx="0">
            <a:schemeClr val="accent3"/>
          </a:effectRef>
          <a:fontRef idx="minor">
            <a:schemeClr val="lt1"/>
          </a:fontRef>
        </p:style>
        <p:txBody>
          <a:bodyPr anchor="ctr" anchorCtr="0" bIns="176246" lIns="105747" rIns="105747" rtlCol="0" tIns="105747" vert="horz">
            <a:no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pPr fontAlgn="auto">
              <a:lnSpc>
                <a:spcPts val="1633"/>
              </a:lnSpc>
              <a:spcBef>
                <a:spcPts val="0"/>
              </a:spcBef>
              <a:spcAft>
                <a:spcPts val="0"/>
              </a:spcAft>
            </a:pPr>
            <a:r>
              <a:rPr altLang="en-US" b="1" dirty="0" lang="ja-JP" sz="1028">
                <a:solidFill>
                  <a:schemeClr val="bg1"/>
                </a:solidFill>
                <a:latin charset="-128" panose="020B0604030504040204" pitchFamily="50" typeface="Meiryo UI"/>
                <a:ea charset="-128" panose="020B0604030504040204" pitchFamily="50" typeface="Meiryo UI"/>
              </a:rPr>
              <a:t>〇 上記の内容に加え、令和６年４月</a:t>
            </a:r>
            <a:r>
              <a:rPr altLang="ja-JP" b="1" dirty="0" lang="en-US" sz="1028">
                <a:solidFill>
                  <a:schemeClr val="bg1"/>
                </a:solidFill>
                <a:latin charset="-128" panose="020B0604030504040204" pitchFamily="50" typeface="Meiryo UI"/>
                <a:ea charset="-128" panose="020B0604030504040204" pitchFamily="50" typeface="Meiryo UI"/>
              </a:rPr>
              <a:t>17</a:t>
            </a:r>
            <a:r>
              <a:rPr altLang="en-US" b="1" dirty="0" lang="ja-JP" sz="1028">
                <a:solidFill>
                  <a:schemeClr val="bg1"/>
                </a:solidFill>
                <a:latin charset="-128" panose="020B0604030504040204" pitchFamily="50" typeface="Meiryo UI"/>
                <a:ea charset="-128" panose="020B0604030504040204" pitchFamily="50" typeface="Meiryo UI"/>
              </a:rPr>
              <a:t>日付け 事務連絡において以下の点を再要請</a:t>
            </a:r>
            <a:endParaRPr altLang="ja-JP" b="1" dirty="0" lang="en-US" sz="1028">
              <a:solidFill>
                <a:schemeClr val="bg1"/>
              </a:solidFill>
              <a:latin charset="-128" panose="020B0604030504040204" pitchFamily="50" typeface="Meiryo UI"/>
              <a:ea charset="-128" panose="020B0604030504040204" pitchFamily="50" typeface="Meiryo UI"/>
            </a:endParaRPr>
          </a:p>
        </p:txBody>
      </p:sp>
      <p:sp>
        <p:nvSpPr>
          <p:cNvPr id="8" name="テキスト ボックス 7">
            <a:extLst>
              <a:ext uri="{FF2B5EF4-FFF2-40B4-BE49-F238E27FC236}">
                <a16:creationId xmlns:a16="http://schemas.microsoft.com/office/drawing/2014/main" id="{64BB68A1-670D-B57E-F84A-EB6B4056B64F}"/>
              </a:ext>
            </a:extLst>
          </p:cNvPr>
          <p:cNvSpPr txBox="1"/>
          <p:nvPr/>
        </p:nvSpPr>
        <p:spPr>
          <a:xfrm>
            <a:off x="893824" y="6478455"/>
            <a:ext cx="10280209" cy="259943"/>
          </a:xfrm>
          <a:prstGeom prst="rect">
            <a:avLst/>
          </a:prstGeom>
          <a:noFill/>
        </p:spPr>
        <p:txBody>
          <a:bodyPr wrap="square">
            <a:spAutoFit/>
          </a:bodyPr>
          <a:lstStyle>
            <a:defPPr>
              <a:defRPr lang="ja-JP"/>
            </a:defPPr>
            <a:lvl1pPr algn="l" defTabSz="456392" eaLnBrk="0" fontAlgn="base" hangingPunct="0"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1pPr>
            <a:lvl2pPr algn="l" defTabSz="456392" eaLnBrk="0" fontAlgn="base" hangingPunct="0" indent="-36453" marL="45639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2pPr>
            <a:lvl3pPr algn="l" defTabSz="456392" eaLnBrk="0" fontAlgn="base" hangingPunct="0" indent="-74365" marL="91424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3pPr>
            <a:lvl4pPr algn="l" defTabSz="456392" eaLnBrk="0" fontAlgn="base" hangingPunct="0" indent="-110817" marL="1370632"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4pPr>
            <a:lvl5pPr algn="l" defTabSz="456392" eaLnBrk="0" fontAlgn="base" hangingPunct="0" indent="-148728" marL="1828481" rtl="0">
              <a:spcBef>
                <a:spcPct val="0"/>
              </a:spcBef>
              <a:spcAft>
                <a:spcPct val="0"/>
              </a:spcAft>
              <a:defRPr kern="1200" kumimoji="1">
                <a:solidFill>
                  <a:schemeClr val="tx1"/>
                </a:solidFill>
                <a:latin charset="0" panose="020B0604020202020204" pitchFamily="34" typeface="Arial"/>
                <a:ea charset="-128" panose="020B0600070205080204" pitchFamily="50" typeface="ＭＳ Ｐゴシック"/>
                <a:cs typeface="+mn-cs"/>
              </a:defRPr>
            </a:lvl5pPr>
            <a:lvl6pPr algn="l" defTabSz="839876" eaLnBrk="1" hangingPunct="1" latinLnBrk="0" marL="2099691" rtl="0">
              <a:defRPr kern="1200" kumimoji="1">
                <a:solidFill>
                  <a:schemeClr val="tx1"/>
                </a:solidFill>
                <a:latin charset="0" panose="020B0604020202020204" pitchFamily="34" typeface="Arial"/>
                <a:ea charset="-128" panose="020B0600070205080204" pitchFamily="50" typeface="ＭＳ Ｐゴシック"/>
                <a:cs typeface="+mn-cs"/>
              </a:defRPr>
            </a:lvl6pPr>
            <a:lvl7pPr algn="l" defTabSz="839876" eaLnBrk="1" hangingPunct="1" latinLnBrk="0" marL="2519629" rtl="0">
              <a:defRPr kern="1200" kumimoji="1">
                <a:solidFill>
                  <a:schemeClr val="tx1"/>
                </a:solidFill>
                <a:latin charset="0" panose="020B0604020202020204" pitchFamily="34" typeface="Arial"/>
                <a:ea charset="-128" panose="020B0600070205080204" pitchFamily="50" typeface="ＭＳ Ｐゴシック"/>
                <a:cs typeface="+mn-cs"/>
              </a:defRPr>
            </a:lvl7pPr>
            <a:lvl8pPr algn="l" defTabSz="839876" eaLnBrk="1" hangingPunct="1" latinLnBrk="0" marL="2939567" rtl="0">
              <a:defRPr kern="1200" kumimoji="1">
                <a:solidFill>
                  <a:schemeClr val="tx1"/>
                </a:solidFill>
                <a:latin charset="0" panose="020B0604020202020204" pitchFamily="34" typeface="Arial"/>
                <a:ea charset="-128" panose="020B0600070205080204" pitchFamily="50" typeface="ＭＳ Ｐゴシック"/>
                <a:cs typeface="+mn-cs"/>
              </a:defRPr>
            </a:lvl8pPr>
            <a:lvl9pPr algn="l" defTabSz="839876" eaLnBrk="1" hangingPunct="1" latinLnBrk="0" marL="3359506" rtl="0">
              <a:defRPr kern="1200" kumimoji="1">
                <a:solidFill>
                  <a:schemeClr val="tx1"/>
                </a:solidFill>
                <a:latin charset="0" panose="020B0604020202020204" pitchFamily="34" typeface="Arial"/>
                <a:ea charset="-128" panose="020B0600070205080204" pitchFamily="50" typeface="ＭＳ Ｐゴシック"/>
                <a:cs typeface="+mn-cs"/>
              </a:defRPr>
            </a:lvl9pPr>
          </a:lstStyle>
          <a:p>
            <a:r>
              <a:rPr altLang="ja-JP" dirty="0" lang="en-US" sz="1089">
                <a:solidFill>
                  <a:srgbClr val="FF0000"/>
                </a:solidFill>
                <a:effectLst/>
                <a:latin charset="-128" panose="020B0604030504040204" pitchFamily="50" typeface="メイリオ"/>
                <a:ea charset="-128" panose="020B0604030504040204" pitchFamily="50" typeface="メイリオ"/>
                <a:cs charset="0" panose="02020603050405020304" pitchFamily="18" typeface="Times New Roman"/>
              </a:rPr>
              <a:t>※</a:t>
            </a:r>
            <a:r>
              <a:rPr altLang="en-US" dirty="0" lang="ja-JP" sz="1089">
                <a:solidFill>
                  <a:srgbClr val="FF0000"/>
                </a:solidFill>
                <a:effectLst/>
                <a:latin charset="-128" panose="020B0604030504040204" pitchFamily="50" typeface="メイリオ"/>
                <a:ea charset="-128" panose="020B0604030504040204" pitchFamily="50" typeface="メイリオ"/>
                <a:cs charset="0" panose="02020603050405020304" pitchFamily="18" typeface="Times New Roman"/>
              </a:rPr>
              <a:t> </a:t>
            </a:r>
            <a:r>
              <a:rPr altLang="ja-JP" dirty="0" lang="ja-JP" sz="1089">
                <a:solidFill>
                  <a:srgbClr val="FF0000"/>
                </a:solidFill>
                <a:effectLst/>
                <a:latin charset="-128" panose="020B0604030504040204" pitchFamily="50" typeface="メイリオ"/>
                <a:ea charset="-128" panose="020B0604030504040204" pitchFamily="50" typeface="メイリオ"/>
                <a:cs charset="0" panose="02020603050405020304" pitchFamily="18" typeface="Times New Roman"/>
              </a:rPr>
              <a:t>各大学における経過措置の実施状況について、本年夏を目途に調査を行うことを予定</a:t>
            </a:r>
            <a:r>
              <a:rPr altLang="en-US" dirty="0" lang="ja-JP" sz="1089">
                <a:solidFill>
                  <a:srgbClr val="FF0000"/>
                </a:solidFill>
                <a:effectLst/>
                <a:latin charset="-128" panose="020B0604030504040204" pitchFamily="50" typeface="メイリオ"/>
                <a:ea charset="-128" panose="020B0604030504040204" pitchFamily="50" typeface="メイリオ"/>
                <a:cs charset="0" panose="02020603050405020304" pitchFamily="18" typeface="Times New Roman"/>
              </a:rPr>
              <a:t>。</a:t>
            </a:r>
            <a:endParaRPr altLang="en-US" dirty="0" lang="ja-JP" sz="1089">
              <a:solidFill>
                <a:srgbClr val="FF0000"/>
              </a:solidFill>
              <a:latin charset="-128" panose="020B0604030504040204" pitchFamily="50" typeface="メイリオ"/>
              <a:ea charset="-128" panose="020B0604030504040204" pitchFamily="50" typeface="メイリオ"/>
            </a:endParaRPr>
          </a:p>
        </p:txBody>
      </p:sp>
      <p:sp>
        <p:nvSpPr>
          <p:cNvPr id="6" name="スライド番号プレースホルダー 5">
            <a:extLst>
              <a:ext uri="{FF2B5EF4-FFF2-40B4-BE49-F238E27FC236}">
                <a16:creationId xmlns:a16="http://schemas.microsoft.com/office/drawing/2014/main" id="{AD9CC6F9-BEA7-9EDA-3224-989566988666}"/>
              </a:ext>
            </a:extLst>
          </p:cNvPr>
          <p:cNvSpPr txBox="1">
            <a:spLocks/>
          </p:cNvSpPr>
          <p:nvPr/>
        </p:nvSpPr>
        <p:spPr>
          <a:xfrm>
            <a:off x="9349062" y="6444765"/>
            <a:ext cx="471622" cy="365125"/>
          </a:xfrm>
          <a:prstGeom prst="rect">
            <a:avLst/>
          </a:prstGeom>
        </p:spPr>
        <p:txBody>
          <a:bodyPr/>
          <a:ls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a:pPr/>
              <a:t>29</a:t>
            </a:fld>
            <a:endParaRPr altLang="en-US" dirty="0" kumimoji="1" lang="ja-JP"/>
          </a:p>
        </p:txBody>
      </p:sp>
    </p:spTree>
    <p:extLst>
      <p:ext uri="{BB962C8B-B14F-4D97-AF65-F5344CB8AC3E}">
        <p14:creationId xmlns:p14="http://schemas.microsoft.com/office/powerpoint/2010/main" val="1252404962"/>
      </p:ext>
    </p:extLst>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4FECBAA-04D8-B125-5030-4BA30EBE4B97}"/>
              </a:ext>
            </a:extLst>
          </p:cNvPr>
          <p:cNvSpPr txBox="1"/>
          <p:nvPr/>
        </p:nvSpPr>
        <p:spPr>
          <a:xfrm>
            <a:off x="518993" y="920621"/>
            <a:ext cx="8868014" cy="5016758"/>
          </a:xfrm>
          <a:prstGeom prst="rect">
            <a:avLst/>
          </a:prstGeom>
          <a:noFill/>
        </p:spPr>
        <p:txBody>
          <a:bodyPr rtlCol="0" wrap="square">
            <a:spAutoFit/>
          </a:bodyPr>
          <a:lstStyle/>
          <a:p>
            <a:pPr algn="l" defTabSz="457200" eaLnBrk="1" fontAlgn="auto" hangingPunct="1" latinLnBrk="0" lvl="0" marR="0" rtl="0">
              <a:spcBef>
                <a:spcPts val="0"/>
              </a:spcBef>
              <a:spcAft>
                <a:spcPts val="1200"/>
              </a:spcAft>
              <a:buClrTx/>
              <a:buSzTx/>
              <a:tabLst/>
              <a:defRPr/>
            </a:pPr>
            <a:r>
              <a:rPr altLang="ja-JP" b="0" baseline="0" cap="none" dirty="0" i="0" kern="1200" kumimoji="1" lang="en-US" noProof="0"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rPr>
              <a:t>【</a:t>
            </a:r>
            <a:r>
              <a:rPr altLang="en-US" dirty="0" kumimoji="1" lang="ja-JP" sz="2000">
                <a:solidFill>
                  <a:srgbClr val="000000"/>
                </a:solidFill>
                <a:latin charset="-128" panose="020B0604030504040204" pitchFamily="50" typeface="Meiryo UI"/>
                <a:ea charset="-128" panose="020B0604030504040204" pitchFamily="50" typeface="Meiryo UI"/>
              </a:rPr>
              <a:t>地理歴史、公民</a:t>
            </a:r>
            <a:r>
              <a:rPr altLang="en-US" b="0" baseline="0" cap="none" dirty="0" i="0" kern="1200" kumimoji="1" lang="ja-JP" noProof="0"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rPr>
              <a:t>について</a:t>
            </a:r>
            <a:r>
              <a:rPr altLang="ja-JP" b="0" baseline="0" cap="none" dirty="0" i="0" kern="1200" kumimoji="1" lang="en-US" noProof="0"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rPr>
              <a:t>】</a:t>
            </a:r>
          </a:p>
          <a:p>
            <a:pPr algn="l" defTabSz="457200" eaLnBrk="1" fontAlgn="auto" hangingPunct="1" indent="-342900" latinLnBrk="0" lvl="0" marL="342900" marR="0" rtl="0">
              <a:spcBef>
                <a:spcPts val="0"/>
              </a:spcBef>
              <a:spcAft>
                <a:spcPts val="1200"/>
              </a:spcAft>
              <a:buClrTx/>
              <a:buSzTx/>
              <a:buFont charset="0" panose="020B0604020202020204" pitchFamily="34" typeface="Arial"/>
              <a:buChar char="•"/>
              <a:tabLst/>
              <a:defRPr/>
            </a:pPr>
            <a:r>
              <a:rPr altLang="en-US" b="0" baseline="0" cap="none" dirty="0" i="0" kern="1200" kumimoji="1" lang="ja-JP" noProof="0"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rPr>
              <a:t>計６科目の中から１～２科目を選択回答するが、２科目選択の場合、</a:t>
            </a:r>
            <a:r>
              <a:rPr altLang="en-US" b="0" baseline="0" cap="none" dirty="0" i="0" kern="1200" kumimoji="1" lang="ja-JP" noProof="0" normalizeH="0" spc="0" strike="noStrike" sz="2000" u="sng">
                <a:ln>
                  <a:noFill/>
                </a:ln>
                <a:solidFill>
                  <a:srgbClr val="FF0000"/>
                </a:solidFill>
                <a:effectLst/>
                <a:uLnTx/>
                <a:uFillTx/>
                <a:latin charset="-128" panose="020B0604030504040204" pitchFamily="50" typeface="Meiryo UI"/>
                <a:ea charset="-128" panose="020B0604030504040204" pitchFamily="50" typeface="Meiryo UI"/>
              </a:rPr>
              <a:t>選択できない組み合わせについて周知頂くこと</a:t>
            </a:r>
            <a:endParaRPr altLang="ja-JP" dirty="0" kumimoji="1" lang="en-US" sz="2000" u="sng">
              <a:solidFill>
                <a:srgbClr val="FF0000"/>
              </a:solidFill>
              <a:latin charset="-128" panose="020B0604030504040204" pitchFamily="50" typeface="Meiryo UI"/>
              <a:ea charset="-128" panose="020B0604030504040204" pitchFamily="50" typeface="Meiryo UI"/>
            </a:endParaRPr>
          </a:p>
          <a:p>
            <a:pPr algn="l" defTabSz="457200" eaLnBrk="1" fontAlgn="auto" hangingPunct="1" latinLnBrk="0" lvl="0" marR="0" rtl="0">
              <a:spcBef>
                <a:spcPts val="0"/>
              </a:spcBef>
              <a:spcAft>
                <a:spcPts val="1200"/>
              </a:spcAft>
              <a:buClrTx/>
              <a:buSzTx/>
              <a:tabLst/>
              <a:defRPr/>
            </a:pPr>
            <a:endParaRPr altLang="ja-JP" dirty="0" kumimoji="1" lang="en-US" noProof="0" sz="2000">
              <a:solidFill>
                <a:srgbClr val="000000"/>
              </a:solidFill>
              <a:latin charset="-128" panose="020B0604030504040204" pitchFamily="50" typeface="Meiryo UI"/>
              <a:ea charset="-128" panose="020B0604030504040204" pitchFamily="50" typeface="Meiryo UI"/>
            </a:endParaRPr>
          </a:p>
          <a:p>
            <a:pPr algn="l" defTabSz="457200" eaLnBrk="1" fontAlgn="auto" hangingPunct="1" latinLnBrk="0" lvl="0" marR="0" rtl="0">
              <a:spcBef>
                <a:spcPts val="0"/>
              </a:spcBef>
              <a:spcAft>
                <a:spcPts val="1200"/>
              </a:spcAft>
              <a:buClrTx/>
              <a:buSzTx/>
              <a:tabLst/>
              <a:defRPr/>
            </a:pPr>
            <a:r>
              <a:rPr altLang="ja-JP" b="0" baseline="0" cap="none" dirty="0" i="0" kern="1200" kumimoji="1" lang="en-US"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rPr>
              <a:t>【</a:t>
            </a:r>
            <a:r>
              <a:rPr altLang="en-US" b="0" baseline="0" cap="none" dirty="0" i="0" kern="1200" kumimoji="1" lang="ja-JP"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rPr>
              <a:t>情報の経過措置について</a:t>
            </a:r>
            <a:r>
              <a:rPr altLang="ja-JP" b="0" baseline="0" cap="none" dirty="0" i="0" kern="1200" kumimoji="1" lang="en-US"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rPr>
              <a:t>】</a:t>
            </a:r>
            <a:endParaRPr altLang="ja-JP" b="0" baseline="0" cap="none" dirty="0" i="0" kern="1200" kumimoji="1" lang="en-US" noProof="0"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endParaRPr>
          </a:p>
          <a:p>
            <a:pPr algn="l" defTabSz="457200" eaLnBrk="1" fontAlgn="auto" hangingPunct="1" indent="-285750" latinLnBrk="0" lvl="0" marL="285750" marR="0" rtl="0">
              <a:spcBef>
                <a:spcPts val="0"/>
              </a:spcBef>
              <a:spcAft>
                <a:spcPts val="1200"/>
              </a:spcAft>
              <a:buClrTx/>
              <a:buSzTx/>
              <a:buFont charset="0" panose="020B0604020202020204" pitchFamily="34" typeface="Arial"/>
              <a:buChar char="•"/>
              <a:tabLst/>
              <a:defRPr/>
            </a:pPr>
            <a:r>
              <a:rPr altLang="en-US" b="0" baseline="0" cap="none" dirty="0" i="0" kern="1200" kumimoji="1" lang="ja-JP" noProof="0"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rPr>
              <a:t>令和７年度試験で経過措置科目を受験する可能性のある生徒に対して，これまで出題されていない</a:t>
            </a:r>
            <a:r>
              <a:rPr altLang="ja-JP" b="0" baseline="0" cap="none" dirty="0" i="0" kern="1200" kumimoji="1" lang="en-US" noProof="0"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rPr>
              <a:t>『</a:t>
            </a:r>
            <a:r>
              <a:rPr altLang="en-US" b="0" baseline="0" cap="none" dirty="0" i="0" kern="1200" kumimoji="1" lang="ja-JP" noProof="0"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rPr>
              <a:t>旧情報</a:t>
            </a:r>
            <a:r>
              <a:rPr altLang="ja-JP" b="0" baseline="0" cap="none" dirty="0" i="0" kern="1200" kumimoji="1" lang="en-US" noProof="0"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rPr>
              <a:t>』</a:t>
            </a:r>
            <a:r>
              <a:rPr altLang="en-US" b="0" baseline="0" cap="none" dirty="0" i="0" kern="1200" kumimoji="1" lang="ja-JP" noProof="0"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rPr>
              <a:t>が出題されることを周知頂くこと</a:t>
            </a:r>
            <a:endParaRPr altLang="ja-JP" b="0" baseline="0" cap="none" dirty="0" i="0" kern="1200" kumimoji="1" lang="en-US" noProof="0"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endParaRPr>
          </a:p>
          <a:p>
            <a:pPr algn="l" defTabSz="457200" eaLnBrk="1" fontAlgn="auto" hangingPunct="1" indent="-285750" latinLnBrk="0" lvl="0" marL="285750" marR="0" rtl="0">
              <a:spcBef>
                <a:spcPts val="0"/>
              </a:spcBef>
              <a:spcAft>
                <a:spcPts val="1200"/>
              </a:spcAft>
              <a:buClrTx/>
              <a:buSzTx/>
              <a:buFont charset="0" panose="020B0604020202020204" pitchFamily="34" typeface="Arial"/>
              <a:buChar char="•"/>
              <a:tabLst/>
              <a:defRPr/>
            </a:pPr>
            <a:r>
              <a:rPr altLang="en-US" b="0" baseline="0" cap="none" dirty="0" i="0" kern="1200" kumimoji="1" lang="ja-JP" noProof="0"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rPr>
              <a:t>その際，</a:t>
            </a:r>
            <a:r>
              <a:rPr altLang="en-US" b="0" baseline="0" cap="none" dirty="0" i="0" kern="1200" kumimoji="1" lang="ja-JP" noProof="0" normalizeH="0" spc="0" strike="noStrike" sz="2000" u="sng">
                <a:ln>
                  <a:noFill/>
                </a:ln>
                <a:solidFill>
                  <a:srgbClr val="EE1A04"/>
                </a:solidFill>
                <a:effectLst/>
                <a:uLnTx/>
                <a:uFillTx/>
                <a:latin charset="-128" panose="020B0604030504040204" pitchFamily="50" typeface="Meiryo UI"/>
                <a:ea charset="-128" panose="020B0604030504040204" pitchFamily="50" typeface="Meiryo UI"/>
              </a:rPr>
              <a:t>各学校で開講している科目が，「社会と情報」「情報の科学」のどちらであるのか</a:t>
            </a:r>
            <a:r>
              <a:rPr altLang="en-US" b="0" baseline="0" cap="none" dirty="0" i="0" kern="1200" kumimoji="1" lang="ja-JP" noProof="0"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rPr>
              <a:t>が，</a:t>
            </a:r>
            <a:r>
              <a:rPr altLang="en-US" b="0" baseline="0" cap="none" dirty="0" i="0" kern="1200" kumimoji="1" lang="ja-JP" noProof="0" normalizeH="0" spc="0" strike="noStrike" sz="2000" u="sng">
                <a:ln>
                  <a:noFill/>
                </a:ln>
                <a:solidFill>
                  <a:srgbClr val="EE1A04"/>
                </a:solidFill>
                <a:effectLst/>
                <a:uLnTx/>
                <a:uFillTx/>
                <a:latin charset="-128" panose="020B0604030504040204" pitchFamily="50" typeface="Meiryo UI"/>
                <a:ea charset="-128" panose="020B0604030504040204" pitchFamily="50" typeface="Meiryo UI"/>
              </a:rPr>
              <a:t>生徒にとって明確になるように伝えていただきたいこと</a:t>
            </a:r>
            <a:br>
              <a:rPr altLang="ja-JP" b="0" baseline="0" cap="none" dirty="0" i="0" kern="1200" kumimoji="1" lang="en-US" noProof="0" normalizeH="0" spc="0" strike="noStrike" sz="2000" u="sng">
                <a:ln>
                  <a:noFill/>
                </a:ln>
                <a:solidFill>
                  <a:srgbClr val="EE1A04"/>
                </a:solidFill>
                <a:effectLst/>
                <a:uLnTx/>
                <a:uFillTx/>
                <a:latin charset="-128" panose="020B0604030504040204" pitchFamily="50" typeface="Meiryo UI"/>
                <a:ea charset="-128" panose="020B0604030504040204" pitchFamily="50" typeface="Meiryo UI"/>
              </a:rPr>
            </a:br>
            <a:r>
              <a:rPr altLang="en-US" b="0" baseline="0" cap="none" dirty="0" i="0" kern="1200" kumimoji="1" lang="ja-JP" noProof="0" normalizeH="0" spc="0" strike="noStrike" sz="2000" u="none">
                <a:ln>
                  <a:noFill/>
                </a:ln>
                <a:solidFill>
                  <a:srgbClr val="EE1A04"/>
                </a:solidFill>
                <a:effectLst/>
                <a:uLnTx/>
                <a:uFillTx/>
                <a:latin charset="-128" panose="020B0604030504040204" pitchFamily="50" typeface="Meiryo UI"/>
                <a:ea charset="-128" panose="020B0604030504040204" pitchFamily="50" typeface="Meiryo UI"/>
              </a:rPr>
              <a:t>　</a:t>
            </a:r>
            <a:r>
              <a:rPr altLang="en-US" b="0" baseline="0" cap="none" dirty="0" i="0" kern="1200" kumimoji="1" lang="ja-JP" noProof="0" normalizeH="0" spc="0" strike="noStrike" sz="1600" u="none">
                <a:ln>
                  <a:noFill/>
                </a:ln>
                <a:solidFill>
                  <a:srgbClr val="000000"/>
                </a:solidFill>
                <a:effectLst/>
                <a:uLnTx/>
                <a:uFillTx/>
                <a:latin charset="-128" panose="020B0604030504040204" pitchFamily="50" typeface="Meiryo UI"/>
                <a:ea charset="-128" panose="020B0604030504040204" pitchFamily="50" typeface="Meiryo UI"/>
              </a:rPr>
              <a:t>＊選択問題は（どの科目を履修していたかにかかわらず）試験時間中に自由に選ぶことが可能です</a:t>
            </a:r>
            <a:endParaRPr altLang="ja-JP" b="0" baseline="0" cap="none" dirty="0" i="0" kern="1200" kumimoji="1" lang="en-US" noProof="0" normalizeH="0" spc="0" strike="noStrike" sz="1600" u="none">
              <a:ln>
                <a:noFill/>
              </a:ln>
              <a:solidFill>
                <a:srgbClr val="000000"/>
              </a:solidFill>
              <a:effectLst/>
              <a:uLnTx/>
              <a:uFillTx/>
              <a:latin charset="-128" panose="020B0604030504040204" pitchFamily="50" typeface="Meiryo UI"/>
              <a:ea charset="-128" panose="020B0604030504040204" pitchFamily="50" typeface="Meiryo UI"/>
            </a:endParaRPr>
          </a:p>
          <a:p>
            <a:pPr algn="l" defTabSz="457200" eaLnBrk="1" fontAlgn="auto" hangingPunct="1" indent="-285750" latinLnBrk="0" lvl="0" marL="285750" marR="0" rtl="0">
              <a:spcBef>
                <a:spcPts val="0"/>
              </a:spcBef>
              <a:spcAft>
                <a:spcPts val="1200"/>
              </a:spcAft>
              <a:buClrTx/>
              <a:buSzTx/>
              <a:buFont charset="0" panose="020B0604020202020204" pitchFamily="34" typeface="Arial"/>
              <a:buChar char="•"/>
              <a:tabLst/>
              <a:defRPr/>
            </a:pPr>
            <a:r>
              <a:rPr altLang="en-US" b="0" baseline="0" cap="none" dirty="0" i="0" kern="1200" kumimoji="1" lang="ja-JP" noProof="0" normalizeH="0" spc="0" strike="noStrike" sz="2000" u="sng">
                <a:ln>
                  <a:noFill/>
                </a:ln>
                <a:solidFill>
                  <a:srgbClr val="EE1A04"/>
                </a:solidFill>
                <a:effectLst/>
                <a:uLnTx/>
                <a:uFillTx/>
                <a:latin charset="-128" panose="020B0604030504040204" pitchFamily="50" typeface="Meiryo UI"/>
                <a:ea charset="-128" panose="020B0604030504040204" pitchFamily="50" typeface="Meiryo UI"/>
              </a:rPr>
              <a:t>特に，専門学科の科目や学校設定科目（教育課程の特例を含む）によって上記２科目を代替している場合</a:t>
            </a:r>
            <a:r>
              <a:rPr altLang="en-US" b="0" baseline="0" cap="none" dirty="0" i="0" kern="1200" kumimoji="1" lang="ja-JP" noProof="0"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rPr>
              <a:t>には，それらの科目と「社会と情報」「情報の科学」の内容の対応関係について，十分なご説明を頂きたいこと</a:t>
            </a:r>
            <a:endParaRPr altLang="ja-JP" b="0" baseline="0" cap="none" dirty="0" i="0" kern="1200" kumimoji="1" lang="en-US" noProof="0" normalizeH="0" spc="0" strike="noStrike" sz="2000" u="none">
              <a:ln>
                <a:noFill/>
              </a:ln>
              <a:solidFill>
                <a:srgbClr val="000000"/>
              </a:solidFill>
              <a:effectLst/>
              <a:uLnTx/>
              <a:uFillTx/>
              <a:latin charset="-128" panose="020B0604030504040204" pitchFamily="50" typeface="Meiryo UI"/>
              <a:ea charset="-128" panose="020B0604030504040204" pitchFamily="50" typeface="Meiryo UI"/>
            </a:endParaRPr>
          </a:p>
        </p:txBody>
      </p:sp>
      <p:sp>
        <p:nvSpPr>
          <p:cNvPr id="3" name="コンテンツ プレースホルダ 2">
            <a:extLst>
              <a:ext uri="{FF2B5EF4-FFF2-40B4-BE49-F238E27FC236}">
                <a16:creationId xmlns:a16="http://schemas.microsoft.com/office/drawing/2014/main" id="{9F02BCDB-709A-EB4D-5757-5AA9E8F7D352}"/>
              </a:ext>
            </a:extLst>
          </p:cNvPr>
          <p:cNvSpPr txBox="1">
            <a:spLocks/>
          </p:cNvSpPr>
          <p:nvPr/>
        </p:nvSpPr>
        <p:spPr bwMode="auto">
          <a:xfrm>
            <a:off x="-29408" y="325"/>
            <a:ext cx="9972000" cy="629141"/>
          </a:xfrm>
          <a:prstGeom prst="rect">
            <a:avLst/>
          </a:prstGeom>
          <a:solidFill>
            <a:srgbClr val="FFC000"/>
          </a:solidFill>
          <a:ln>
            <a:noFill/>
          </a:ln>
        </p:spPr>
        <p:txBody>
          <a:bodyPr anchor="ctr" anchorCtr="1" bIns="0" lIns="0" rIns="0" tIns="0"/>
          <a:lstStyle>
            <a:lvl1pPr>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ctr" defTabSz="852763" eaLnBrk="1" fontAlgn="ctr" hangingPunct="1" indent="0" latinLnBrk="0" lvl="0" marL="0" marR="0" rtl="0">
              <a:lnSpc>
                <a:spcPct val="100000"/>
              </a:lnSpc>
              <a:spcBef>
                <a:spcPts val="0"/>
              </a:spcBef>
              <a:spcAft>
                <a:spcPts val="0"/>
              </a:spcAft>
              <a:buClrTx/>
              <a:buSzTx/>
              <a:buFontTx/>
              <a:buNone/>
              <a:tabLst/>
              <a:defRPr/>
            </a:pPr>
            <a:r>
              <a:rPr altLang="en-US" b="1" dirty="0" lang="ja-JP" sz="2000">
                <a:solidFill>
                  <a:prstClr val="white"/>
                </a:solidFill>
                <a:latin charset="-128" panose="020B0604030504040204" pitchFamily="50" typeface="Meiryo UI"/>
                <a:ea charset="-128" panose="020B0604030504040204" pitchFamily="50" typeface="Meiryo UI"/>
              </a:rPr>
              <a:t>令和７年度共通テストについて高等学校関係者にご留意いただきたいこと</a:t>
            </a:r>
            <a:endParaRPr altLang="en-US" b="0" baseline="0" cap="none" dirty="0" i="0" kern="1200" kumimoji="1" lang="ja-JP" noProof="0" normalizeH="0" spc="0" strike="noStrike" sz="1200" u="none">
              <a:ln>
                <a:noFill/>
              </a:ln>
              <a:solidFill>
                <a:prstClr val="white"/>
              </a:solidFill>
              <a:effectLst/>
              <a:uLnTx/>
              <a:uFillTx/>
              <a:latin charset="-128" panose="020B0604030504040204" pitchFamily="50" typeface="Meiryo UI"/>
              <a:ea charset="-128" panose="020B0604030504040204" pitchFamily="50" typeface="Meiryo UI"/>
              <a:cs typeface="+mn-cs"/>
            </a:endParaRPr>
          </a:p>
        </p:txBody>
      </p:sp>
      <p:sp>
        <p:nvSpPr>
          <p:cNvPr id="4" name="スライド番号プレースホルダー 5">
            <a:extLst>
              <a:ext uri="{FF2B5EF4-FFF2-40B4-BE49-F238E27FC236}">
                <a16:creationId xmlns:a16="http://schemas.microsoft.com/office/drawing/2014/main" id="{BB5AF896-2EF2-3392-30D7-E81B6082EAA9}"/>
              </a:ext>
            </a:extLst>
          </p:cNvPr>
          <p:cNvSpPr txBox="1">
            <a:spLocks/>
          </p:cNvSpPr>
          <p:nvPr/>
        </p:nvSpPr>
        <p:spPr>
          <a:xfrm>
            <a:off x="9349062" y="6444765"/>
            <a:ext cx="471622" cy="365125"/>
          </a:xfrm>
          <a:prstGeom prst="rect">
            <a:avLst/>
          </a:prstGeom>
        </p:spPr>
        <p:txBody>
          <a:bodyPr/>
          <a:ls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a:pPr/>
              <a:t>30</a:t>
            </a:fld>
            <a:endParaRPr altLang="en-US" dirty="0" kumimoji="1" lang="ja-JP"/>
          </a:p>
        </p:txBody>
      </p:sp>
    </p:spTree>
    <p:extLst>
      <p:ext uri="{BB962C8B-B14F-4D97-AF65-F5344CB8AC3E}">
        <p14:creationId xmlns:p14="http://schemas.microsoft.com/office/powerpoint/2010/main" val="3175923227"/>
      </p:ext>
    </p:extLst>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正方形/長方形 1"/>
          <p:cNvSpPr/>
          <p:nvPr/>
        </p:nvSpPr>
        <p:spPr>
          <a:xfrm>
            <a:off x="-15552" y="-27384"/>
            <a:ext cx="9936000" cy="535804"/>
          </a:xfrm>
          <a:prstGeom prst="rect">
            <a:avLst/>
          </a:prstGeom>
          <a:solidFill>
            <a:srgbClr val="FFCF01"/>
          </a:solidFill>
          <a:ln w="44450">
            <a:noFill/>
          </a:ln>
          <a:effectLst/>
        </p:spPr>
        <p:style>
          <a:lnRef idx="1">
            <a:schemeClr val="accent1"/>
          </a:lnRef>
          <a:fillRef idx="3">
            <a:schemeClr val="accent1"/>
          </a:fillRef>
          <a:effectRef idx="2">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800" u="none">
              <a:ln>
                <a:noFill/>
              </a:ln>
              <a:solidFill>
                <a:prstClr val="white"/>
              </a:solidFill>
              <a:effectLst/>
              <a:uLnTx/>
              <a:uFillTx/>
              <a:latin typeface="Calibri"/>
              <a:ea charset="-128" panose="020B0600070205080204" pitchFamily="50" typeface="ＭＳ Ｐゴシック"/>
              <a:cs typeface="+mn-cs"/>
            </a:endParaRPr>
          </a:p>
        </p:txBody>
      </p:sp>
      <p:sp>
        <p:nvSpPr>
          <p:cNvPr id="14412" name="コンテンツ プレースホルダ 2"/>
          <p:cNvSpPr txBox="1">
            <a:spLocks/>
          </p:cNvSpPr>
          <p:nvPr/>
        </p:nvSpPr>
        <p:spPr bwMode="auto">
          <a:xfrm>
            <a:off x="14449" y="138944"/>
            <a:ext cx="9905999" cy="481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bIns="0" lIns="0" rIns="0" tIns="0"/>
          <a:lstStyle>
            <a:lvl1pPr>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ctr" defTabSz="852763" eaLnBrk="1" fontAlgn="ctr" hangingPunct="1" indent="0" latinLnBrk="0" lvl="0" marL="0" marR="0" rtl="0">
              <a:lnSpc>
                <a:spcPct val="100000"/>
              </a:lnSpc>
              <a:spcBef>
                <a:spcPts val="0"/>
              </a:spcBef>
              <a:spcAft>
                <a:spcPts val="0"/>
              </a:spcAft>
              <a:buClrTx/>
              <a:buSzTx/>
              <a:buFontTx/>
              <a:buNone/>
              <a:tabLst/>
              <a:defRPr/>
            </a:pPr>
            <a:endParaRPr altLang="en-US" b="1" baseline="0" cap="none" dirty="0" i="0" kern="1200" kumimoji="1" lang="ja-JP" noProof="0" normalizeH="0" spc="0" strike="noStrike" sz="1600" u="none">
              <a:ln>
                <a:noFill/>
              </a:ln>
              <a:solidFill>
                <a:prstClr val="white"/>
              </a:solidFill>
              <a:effectLst/>
              <a:uLnTx/>
              <a:uFillTx/>
              <a:latin charset="-128" panose="020B0604030504040204" pitchFamily="50" typeface="Meiryo UI"/>
              <a:ea charset="-128" panose="020B0604030504040204" pitchFamily="50" typeface="Meiryo UI"/>
              <a:cs typeface="+mn-cs"/>
            </a:endParaRPr>
          </a:p>
        </p:txBody>
      </p:sp>
      <p:graphicFrame>
        <p:nvGraphicFramePr>
          <p:cNvPr id="3" name="表 2"/>
          <p:cNvGraphicFramePr>
            <a:graphicFrameLocks noGrp="1"/>
          </p:cNvGraphicFramePr>
          <p:nvPr/>
        </p:nvGraphicFramePr>
        <p:xfrm>
          <a:off x="380492" y="836712"/>
          <a:ext cx="9109012" cy="5266513"/>
        </p:xfrm>
        <a:graphic>
          <a:graphicData uri="http://schemas.openxmlformats.org/drawingml/2006/table">
            <a:tbl>
              <a:tblPr bandRow="1" firstCol="1" firstRow="1"/>
              <a:tblGrid>
                <a:gridCol w="1009930">
                  <a:extLst>
                    <a:ext uri="{9D8B030D-6E8A-4147-A177-3AD203B41FA5}">
                      <a16:colId xmlns:a16="http://schemas.microsoft.com/office/drawing/2014/main" val="3641058894"/>
                    </a:ext>
                  </a:extLst>
                </a:gridCol>
                <a:gridCol w="1009930">
                  <a:extLst>
                    <a:ext uri="{9D8B030D-6E8A-4147-A177-3AD203B41FA5}">
                      <a16:colId xmlns:a16="http://schemas.microsoft.com/office/drawing/2014/main" val="3381176293"/>
                    </a:ext>
                  </a:extLst>
                </a:gridCol>
                <a:gridCol w="885029">
                  <a:extLst>
                    <a:ext uri="{9D8B030D-6E8A-4147-A177-3AD203B41FA5}">
                      <a16:colId xmlns:a16="http://schemas.microsoft.com/office/drawing/2014/main" val="457279591"/>
                    </a:ext>
                  </a:extLst>
                </a:gridCol>
                <a:gridCol w="885029">
                  <a:extLst>
                    <a:ext uri="{9D8B030D-6E8A-4147-A177-3AD203B41FA5}">
                      <a16:colId xmlns:a16="http://schemas.microsoft.com/office/drawing/2014/main" val="599539469"/>
                    </a:ext>
                  </a:extLst>
                </a:gridCol>
                <a:gridCol w="885029">
                  <a:extLst>
                    <a:ext uri="{9D8B030D-6E8A-4147-A177-3AD203B41FA5}">
                      <a16:colId xmlns:a16="http://schemas.microsoft.com/office/drawing/2014/main" val="3064239831"/>
                    </a:ext>
                  </a:extLst>
                </a:gridCol>
                <a:gridCol w="885029">
                  <a:extLst>
                    <a:ext uri="{9D8B030D-6E8A-4147-A177-3AD203B41FA5}">
                      <a16:colId xmlns:a16="http://schemas.microsoft.com/office/drawing/2014/main" val="3587181452"/>
                    </a:ext>
                  </a:extLst>
                </a:gridCol>
                <a:gridCol w="888597">
                  <a:extLst>
                    <a:ext uri="{9D8B030D-6E8A-4147-A177-3AD203B41FA5}">
                      <a16:colId xmlns:a16="http://schemas.microsoft.com/office/drawing/2014/main" val="1369733653"/>
                    </a:ext>
                  </a:extLst>
                </a:gridCol>
                <a:gridCol w="888597">
                  <a:extLst>
                    <a:ext uri="{9D8B030D-6E8A-4147-A177-3AD203B41FA5}">
                      <a16:colId xmlns:a16="http://schemas.microsoft.com/office/drawing/2014/main" val="2298298866"/>
                    </a:ext>
                  </a:extLst>
                </a:gridCol>
                <a:gridCol w="885921">
                  <a:extLst>
                    <a:ext uri="{9D8B030D-6E8A-4147-A177-3AD203B41FA5}">
                      <a16:colId xmlns:a16="http://schemas.microsoft.com/office/drawing/2014/main" val="1707759093"/>
                    </a:ext>
                  </a:extLst>
                </a:gridCol>
                <a:gridCol w="885921">
                  <a:extLst>
                    <a:ext uri="{9D8B030D-6E8A-4147-A177-3AD203B41FA5}">
                      <a16:colId xmlns:a16="http://schemas.microsoft.com/office/drawing/2014/main" val="2733791892"/>
                    </a:ext>
                  </a:extLst>
                </a:gridCol>
              </a:tblGrid>
              <a:tr h="634871">
                <a:tc gridSpan="2" rowSpan="2">
                  <a:txBody>
                    <a:bodyPr/>
                    <a:lstStyle/>
                    <a:p>
                      <a:endParaRPr lang="ja-JP" sz="800">
                        <a:effectLst/>
                        <a:latin charset="0" panose="02040604050505020304" pitchFamily="18" typeface="Century"/>
                      </a:endParaRPr>
                    </a:p>
                  </a:txBody>
                  <a:tcPr marB="0" marL="55106" marR="55106" marT="0">
                    <a:lnL algn="ctr" cap="flat" cmpd="sng" w="28575">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hMerge="1" rowSpan="2">
                  <a:txBody>
                    <a:bodyPr/>
                    <a:lstStyle/>
                    <a:p>
                      <a:endParaRPr altLang="en-US" kumimoji="1" lang="ja-JP"/>
                    </a:p>
                  </a:txBody>
                  <a:tcPr/>
                </a:tc>
                <a:tc rowSpan="2">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『地理総合、</a:t>
                      </a:r>
                      <a:br>
                        <a:rPr dirty="0" kern="100" lang="en-US" sz="1000">
                          <a:effectLst/>
                          <a:latin charset="0" panose="02040604050505020304" pitchFamily="18" typeface="Century"/>
                          <a:ea charset="-128" panose="02020609040205080304" pitchFamily="17" typeface="ＭＳ 明朝"/>
                          <a:cs charset="0" panose="02020603050405020304" pitchFamily="18" typeface="Times New Roman"/>
                        </a:rPr>
                      </a:b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地理探究』</a:t>
                      </a:r>
                      <a:endParaRPr dirty="0" kern="100" lang="ja-JP" sz="1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rowSpan="2">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『歴史総合、</a:t>
                      </a:r>
                      <a:br>
                        <a:rPr dirty="0" kern="100" lang="en-US" sz="1000">
                          <a:effectLst/>
                          <a:latin charset="0" panose="02040604050505020304" pitchFamily="18" typeface="Century"/>
                          <a:ea charset="-128" panose="02020609040205080304" pitchFamily="17" typeface="ＭＳ 明朝"/>
                          <a:cs charset="0" panose="02020603050405020304" pitchFamily="18" typeface="Times New Roman"/>
                        </a:rPr>
                      </a:b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日本史探究』</a:t>
                      </a:r>
                      <a:endParaRPr dirty="0" kern="100" lang="ja-JP" sz="1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rowSpan="2">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『歴史総合、</a:t>
                      </a:r>
                      <a:br>
                        <a:rPr dirty="0" kern="100" lang="en-US" sz="1000">
                          <a:effectLst/>
                          <a:latin charset="0" panose="02040604050505020304" pitchFamily="18" typeface="Century"/>
                          <a:ea charset="-128" panose="02020609040205080304" pitchFamily="17" typeface="ＭＳ 明朝"/>
                          <a:cs charset="0" panose="02020603050405020304" pitchFamily="18" typeface="Times New Roman"/>
                        </a:rPr>
                      </a:b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世界史探究』</a:t>
                      </a:r>
                      <a:endParaRPr dirty="0" kern="100" lang="ja-JP" sz="1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gridSpan="3">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『地理総合、歴史総合、公共』</a:t>
                      </a:r>
                      <a:endParaRPr dirty="0" kern="100" lang="ja-JP" sz="1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a:txBody>
                    <a:bodyPr/>
                    <a:lstStyle/>
                    <a:p>
                      <a:endParaRPr altLang="en-US" kumimoji="1" lang="ja-JP"/>
                    </a:p>
                  </a:txBody>
                  <a:tcPr/>
                </a:tc>
                <a:tc hMerge="1">
                  <a:txBody>
                    <a:bodyPr/>
                    <a:lstStyle/>
                    <a:p>
                      <a:endParaRPr altLang="en-US" kumimoji="1" lang="ja-JP"/>
                    </a:p>
                  </a:txBody>
                  <a:tcPr/>
                </a:tc>
                <a:tc rowSpan="2">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『公共、</a:t>
                      </a:r>
                      <a:endParaRPr dirty="0" kern="100" lang="ja-JP" sz="1600">
                        <a:effectLst/>
                        <a:latin charset="0" panose="02040604050505020304" pitchFamily="18" typeface="Century"/>
                        <a:ea charset="-128" panose="02020609040205080304" pitchFamily="17" typeface="ＭＳ 明朝"/>
                        <a:cs charset="0" panose="02020603050405020304" pitchFamily="18" typeface="Times New Roman"/>
                      </a:endParaRPr>
                    </a:p>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　倫理』</a:t>
                      </a:r>
                      <a:endParaRPr dirty="0" kern="100" lang="ja-JP" sz="1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rowSpan="2">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『公共、</a:t>
                      </a:r>
                      <a:br>
                        <a:rPr dirty="0" kern="100" lang="en-US" sz="1000">
                          <a:effectLst/>
                          <a:latin charset="0" panose="02040604050505020304" pitchFamily="18" typeface="Century"/>
                          <a:ea charset="-128" panose="02020609040205080304" pitchFamily="17" typeface="ＭＳ 明朝"/>
                          <a:cs charset="0" panose="02020603050405020304" pitchFamily="18" typeface="Times New Roman"/>
                        </a:rPr>
                      </a:b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政治・経済』</a:t>
                      </a:r>
                      <a:endParaRPr dirty="0" kern="100" lang="ja-JP" sz="1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extLst>
                  <a:ext uri="{0D108BD9-81ED-4DB2-BD59-A6C34878D82A}">
                    <a16:rowId xmlns:a16="http://schemas.microsoft.com/office/drawing/2014/main" val="1826006514"/>
                  </a:ext>
                </a:extLst>
              </a:tr>
              <a:tr h="634871">
                <a:tc gridSpan="2" vMerge="1">
                  <a:txBody>
                    <a:bodyPr/>
                    <a:lstStyle/>
                    <a:p>
                      <a:endParaRPr altLang="en-US" kumimoji="1" lang="ja-JP"/>
                    </a:p>
                  </a:txBody>
                  <a:tcPr/>
                </a:tc>
                <a:tc hMerge="1" vMerge="1">
                  <a:txBody>
                    <a:bodyPr/>
                    <a:lstStyle/>
                    <a:p>
                      <a:endParaRPr altLang="en-US" kumimoji="1" lang="ja-JP"/>
                    </a:p>
                  </a:txBody>
                  <a:tcPr/>
                </a:tc>
                <a:tc vMerge="1">
                  <a:txBody>
                    <a:bodyPr/>
                    <a:lstStyle/>
                    <a:p>
                      <a:endParaRPr altLang="en-US" kumimoji="1" lang="ja-JP"/>
                    </a:p>
                  </a:txBody>
                  <a:tcPr/>
                </a:tc>
                <a:tc vMerge="1">
                  <a:txBody>
                    <a:bodyPr/>
                    <a:lstStyle/>
                    <a:p>
                      <a:endParaRPr altLang="en-US" kumimoji="1" lang="ja-JP"/>
                    </a:p>
                  </a:txBody>
                  <a:tcPr/>
                </a:tc>
                <a:tc vMerge="1">
                  <a:txBody>
                    <a:bodyPr/>
                    <a:lstStyle/>
                    <a:p>
                      <a:endParaRPr altLang="en-US" kumimoji="1" lang="ja-JP"/>
                    </a:p>
                  </a:txBody>
                  <a:tcPr/>
                </a:tc>
                <a:tc>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「地理総合」</a:t>
                      </a:r>
                      <a:endParaRPr dirty="0" kern="100" lang="ja-JP" sz="1600">
                        <a:effectLst/>
                        <a:latin charset="0" panose="02040604050505020304" pitchFamily="18" typeface="Century"/>
                        <a:ea charset="-128" panose="02020609040205080304" pitchFamily="17" typeface="ＭＳ 明朝"/>
                        <a:cs charset="0" panose="02020603050405020304" pitchFamily="18" typeface="Times New Roman"/>
                      </a:endParaRPr>
                    </a:p>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及び</a:t>
                      </a:r>
                      <a:br>
                        <a:rPr dirty="0" kern="100" lang="en-US" sz="1000">
                          <a:effectLst/>
                          <a:latin charset="0" panose="02040604050505020304" pitchFamily="18" typeface="Century"/>
                          <a:ea charset="-128" panose="02020609040205080304" pitchFamily="17" typeface="ＭＳ 明朝"/>
                          <a:cs charset="0" panose="02020603050405020304" pitchFamily="18" typeface="Times New Roman"/>
                        </a:rPr>
                      </a:b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「歴史総合」</a:t>
                      </a:r>
                      <a:endParaRPr dirty="0" kern="100" lang="ja-JP" sz="1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「地理総合」</a:t>
                      </a:r>
                      <a:endParaRPr dirty="0" kern="100" lang="ja-JP" sz="1600">
                        <a:effectLst/>
                        <a:latin charset="0" panose="02040604050505020304" pitchFamily="18" typeface="Century"/>
                        <a:ea charset="-128" panose="02020609040205080304" pitchFamily="17" typeface="ＭＳ 明朝"/>
                        <a:cs charset="0" panose="02020603050405020304" pitchFamily="18" typeface="Times New Roman"/>
                      </a:endParaRPr>
                    </a:p>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及び</a:t>
                      </a:r>
                      <a:endParaRPr dirty="0" kern="100" lang="ja-JP" sz="1600">
                        <a:effectLst/>
                        <a:latin charset="0" panose="02040604050505020304" pitchFamily="18" typeface="Century"/>
                        <a:ea charset="-128" panose="02020609040205080304" pitchFamily="17" typeface="ＭＳ 明朝"/>
                        <a:cs charset="0" panose="02020603050405020304" pitchFamily="18" typeface="Times New Roman"/>
                      </a:endParaRPr>
                    </a:p>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「公共」</a:t>
                      </a:r>
                      <a:endParaRPr dirty="0" kern="100" lang="ja-JP" sz="1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「歴史総合」</a:t>
                      </a:r>
                      <a:endParaRPr dirty="0" kern="100" lang="ja-JP" sz="1600">
                        <a:effectLst/>
                        <a:latin charset="0" panose="02040604050505020304" pitchFamily="18" typeface="Century"/>
                        <a:ea charset="-128" panose="02020609040205080304" pitchFamily="17" typeface="ＭＳ 明朝"/>
                        <a:cs charset="0" panose="02020603050405020304" pitchFamily="18" typeface="Times New Roman"/>
                      </a:endParaRPr>
                    </a:p>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及び</a:t>
                      </a:r>
                      <a:endParaRPr dirty="0" kern="100" lang="ja-JP" sz="1600">
                        <a:effectLst/>
                        <a:latin charset="0" panose="02040604050505020304" pitchFamily="18" typeface="Century"/>
                        <a:ea charset="-128" panose="02020609040205080304" pitchFamily="17" typeface="ＭＳ 明朝"/>
                        <a:cs charset="0" panose="02020603050405020304" pitchFamily="18" typeface="Times New Roman"/>
                      </a:endParaRPr>
                    </a:p>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「公共」</a:t>
                      </a:r>
                      <a:endParaRPr dirty="0" kern="100" lang="ja-JP" sz="1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vMerge="1">
                  <a:txBody>
                    <a:bodyPr/>
                    <a:lstStyle/>
                    <a:p>
                      <a:endParaRPr altLang="en-US" kumimoji="1" lang="ja-JP"/>
                    </a:p>
                  </a:txBody>
                  <a:tcPr/>
                </a:tc>
                <a:tc vMerge="1">
                  <a:txBody>
                    <a:bodyPr/>
                    <a:lstStyle/>
                    <a:p>
                      <a:endParaRPr altLang="en-US" kumimoji="1" lang="ja-JP"/>
                    </a:p>
                  </a:txBody>
                  <a:tcPr/>
                </a:tc>
                <a:extLst>
                  <a:ext uri="{0D108BD9-81ED-4DB2-BD59-A6C34878D82A}">
                    <a16:rowId xmlns:a16="http://schemas.microsoft.com/office/drawing/2014/main" val="2148940859"/>
                  </a:ext>
                </a:extLst>
              </a:tr>
              <a:tr h="285457">
                <a:tc gridSpan="2">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『地理総合、</a:t>
                      </a:r>
                      <a:endParaRPr dirty="0" kern="100" lang="ja-JP" sz="1400">
                        <a:effectLst/>
                        <a:latin charset="0" panose="02040604050505020304" pitchFamily="18" typeface="Century"/>
                        <a:ea charset="-128" panose="02020609040205080304" pitchFamily="17" typeface="ＭＳ 明朝"/>
                        <a:cs charset="0" panose="02020603050405020304" pitchFamily="18" typeface="Times New Roman"/>
                      </a:endParaRPr>
                    </a:p>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地理探究』</a:t>
                      </a:r>
                      <a:endParaRPr dirty="0" kern="100" lang="ja-JP" sz="14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28575">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a:txBody>
                    <a:bodyPr/>
                    <a:lstStyle/>
                    <a:p>
                      <a:endParaRPr altLang="en-US" kumimoji="1" lang="ja-JP"/>
                    </a:p>
                  </a:txBody>
                  <a:tcPr/>
                </a:tc>
                <a:tc>
                  <a:txBody>
                    <a:bodyPr/>
                    <a:lstStyle/>
                    <a:p>
                      <a:pPr algn="ctr"/>
                      <a:endParaRPr lang="ja-JP" sz="2800">
                        <a:effectLst/>
                        <a:latin charset="0" panose="02040604050505020304" pitchFamily="18" typeface="Century"/>
                      </a:endParaRPr>
                    </a:p>
                  </a:txBody>
                  <a:tcPr anchor="ctr" marB="0" marL="55106" marR="55106" marT="7200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lnTlToBr algn="ctr" cap="flat" cmpd="sng" w="6350">
                      <a:solidFill>
                        <a:srgbClr val="000000"/>
                      </a:solidFill>
                      <a:prstDash val="solid"/>
                      <a:round/>
                      <a:headEnd len="med" type="none" w="med"/>
                      <a:tailEnd len="med" type="none" w="med"/>
                    </a:lnTlToBr>
                    <a:solidFill>
                      <a:srgbClr val="BFBFBF"/>
                    </a:solidFill>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28575">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1518584181"/>
                  </a:ext>
                </a:extLst>
              </a:tr>
              <a:tr h="467923">
                <a:tc gridSpan="2">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『歴史総合、</a:t>
                      </a:r>
                      <a:endParaRPr dirty="0" kern="100" lang="ja-JP" sz="1400">
                        <a:effectLst/>
                        <a:latin charset="0" panose="02040604050505020304" pitchFamily="18" typeface="Century"/>
                        <a:ea charset="-128" panose="02020609040205080304" pitchFamily="17" typeface="ＭＳ 明朝"/>
                        <a:cs charset="0" panose="02020603050405020304" pitchFamily="18" typeface="Times New Roman"/>
                      </a:endParaRPr>
                    </a:p>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日本史探究』</a:t>
                      </a:r>
                      <a:endParaRPr dirty="0" kern="100" lang="ja-JP" sz="14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28575">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a:txBody>
                    <a:bodyPr/>
                    <a:lstStyle/>
                    <a:p>
                      <a:endParaRPr altLang="en-US" kumimoji="1" lang="ja-JP"/>
                    </a:p>
                  </a:txBody>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endParaRPr lang="ja-JP" sz="2800">
                        <a:effectLst/>
                        <a:latin charset="0" panose="02040604050505020304" pitchFamily="18" typeface="Century"/>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lnTlToBr algn="ctr" cap="flat" cmpd="sng" w="6350">
                      <a:solidFill>
                        <a:srgbClr val="000000"/>
                      </a:solidFill>
                      <a:prstDash val="solid"/>
                      <a:round/>
                      <a:headEnd len="med" type="none" w="med"/>
                      <a:tailEnd len="med" type="none" w="med"/>
                    </a:lnTlToBr>
                    <a:solidFill>
                      <a:srgbClr val="BFBFBF"/>
                    </a:solidFill>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2985188731"/>
                  </a:ext>
                </a:extLst>
              </a:tr>
              <a:tr h="467923">
                <a:tc gridSpan="2">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『歴史総合、</a:t>
                      </a:r>
                      <a:endParaRPr dirty="0" kern="100" lang="ja-JP" sz="1400">
                        <a:effectLst/>
                        <a:latin charset="0" panose="02040604050505020304" pitchFamily="18" typeface="Century"/>
                        <a:ea charset="-128" panose="02020609040205080304" pitchFamily="17" typeface="ＭＳ 明朝"/>
                        <a:cs charset="0" panose="02020603050405020304" pitchFamily="18" typeface="Times New Roman"/>
                      </a:endParaRPr>
                    </a:p>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世界史探究』</a:t>
                      </a:r>
                      <a:endParaRPr dirty="0" kern="100" lang="ja-JP" sz="14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28575">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a:txBody>
                    <a:bodyPr/>
                    <a:lstStyle/>
                    <a:p>
                      <a:endParaRPr altLang="en-US" kumimoji="1" lang="ja-JP"/>
                    </a:p>
                  </a:txBody>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endParaRPr lang="ja-JP" sz="2800">
                        <a:effectLst/>
                        <a:latin charset="0" panose="02040604050505020304" pitchFamily="18" typeface="Century"/>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lnTlToBr algn="ctr" cap="flat" cmpd="sng" w="6350">
                      <a:solidFill>
                        <a:srgbClr val="000000"/>
                      </a:solidFill>
                      <a:prstDash val="solid"/>
                      <a:round/>
                      <a:headEnd len="med" type="none" w="med"/>
                      <a:tailEnd len="med" type="none" w="med"/>
                    </a:lnTlToBr>
                    <a:solidFill>
                      <a:srgbClr val="BFBFBF"/>
                    </a:solidFill>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4182200190"/>
                  </a:ext>
                </a:extLst>
              </a:tr>
              <a:tr h="501057">
                <a:tc rowSpan="3">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『地理総合、</a:t>
                      </a:r>
                      <a:br>
                        <a:rPr dirty="0" kern="100" lang="en-US" sz="1000">
                          <a:effectLst/>
                          <a:latin charset="0" panose="02040604050505020304" pitchFamily="18" typeface="Century"/>
                          <a:ea charset="-128" panose="02020609040205080304" pitchFamily="17" typeface="ＭＳ 明朝"/>
                          <a:cs charset="0" panose="02020603050405020304" pitchFamily="18" typeface="Times New Roman"/>
                        </a:rPr>
                      </a:b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　歴史総合、</a:t>
                      </a:r>
                      <a:br>
                        <a:rPr dirty="0" kern="100" lang="en-US" sz="1000">
                          <a:effectLst/>
                          <a:latin charset="0" panose="02040604050505020304" pitchFamily="18" typeface="Century"/>
                          <a:ea charset="-128" panose="02020609040205080304" pitchFamily="17" typeface="ＭＳ 明朝"/>
                          <a:cs charset="0" panose="02020603050405020304" pitchFamily="18" typeface="Times New Roman"/>
                        </a:rPr>
                      </a:b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　公共』</a:t>
                      </a:r>
                      <a:endParaRPr dirty="0" kern="100" lang="ja-JP" sz="1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「地理総合」</a:t>
                      </a:r>
                      <a:endParaRPr dirty="0" kern="100" lang="ja-JP" sz="1400">
                        <a:effectLst/>
                        <a:latin charset="0" panose="02040604050505020304" pitchFamily="18" typeface="Century"/>
                        <a:ea charset="-128" panose="02020609040205080304" pitchFamily="17" typeface="ＭＳ 明朝"/>
                        <a:cs charset="0" panose="02020603050405020304" pitchFamily="18" typeface="Times New Roman"/>
                      </a:endParaRPr>
                    </a:p>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及び</a:t>
                      </a:r>
                      <a:endParaRPr dirty="0" kern="100" lang="ja-JP" sz="1400">
                        <a:effectLst/>
                        <a:latin charset="0" panose="02040604050505020304" pitchFamily="18" typeface="Century"/>
                        <a:ea charset="-128" panose="02020609040205080304" pitchFamily="17" typeface="ＭＳ 明朝"/>
                        <a:cs charset="0" panose="02020603050405020304" pitchFamily="18" typeface="Times New Roman"/>
                      </a:endParaRPr>
                    </a:p>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「歴史総合」</a:t>
                      </a:r>
                      <a:endParaRPr dirty="0" kern="100" lang="ja-JP" sz="14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endParaRPr lang="ja-JP" sz="2800">
                        <a:effectLst/>
                        <a:latin charset="0" panose="02040604050505020304" pitchFamily="18" typeface="Century"/>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lnTlToBr algn="ctr" cap="flat" cmpd="sng" w="6350">
                      <a:solidFill>
                        <a:srgbClr val="000000"/>
                      </a:solidFill>
                      <a:prstDash val="solid"/>
                      <a:round/>
                      <a:headEnd len="med" type="none" w="med"/>
                      <a:tailEnd len="med" type="none" w="med"/>
                    </a:lnTlToBr>
                    <a:solidFill>
                      <a:srgbClr val="BFBFBF"/>
                    </a:solidFill>
                  </a:tcPr>
                </a:tc>
                <a:tc>
                  <a:txBody>
                    <a:bodyPr/>
                    <a:lstStyle/>
                    <a:p>
                      <a:pPr algn="ctr"/>
                      <a:endParaRPr lang="ja-JP" sz="2800">
                        <a:effectLst/>
                        <a:latin charset="0" panose="02040604050505020304" pitchFamily="18" typeface="Century"/>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lnTlToBr algn="ctr" cap="flat" cmpd="sng" w="6350">
                      <a:solidFill>
                        <a:srgbClr val="000000"/>
                      </a:solidFill>
                      <a:prstDash val="solid"/>
                      <a:round/>
                      <a:headEnd len="med" type="none" w="med"/>
                      <a:tailEnd len="med" type="none" w="med"/>
                    </a:lnTlToBr>
                    <a:solidFill>
                      <a:srgbClr val="BFBFBF"/>
                    </a:solidFill>
                  </a:tcPr>
                </a:tc>
                <a:tc>
                  <a:txBody>
                    <a:bodyPr/>
                    <a:lstStyle/>
                    <a:p>
                      <a:pPr algn="ctr"/>
                      <a:endParaRPr lang="ja-JP" sz="2800">
                        <a:effectLst/>
                        <a:latin charset="0" panose="02040604050505020304" pitchFamily="18" typeface="Century"/>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lnTlToBr algn="ctr" cap="flat" cmpd="sng" w="6350">
                      <a:solidFill>
                        <a:srgbClr val="000000"/>
                      </a:solidFill>
                      <a:prstDash val="solid"/>
                      <a:round/>
                      <a:headEnd len="med" type="none" w="med"/>
                      <a:tailEnd len="med" type="none" w="med"/>
                    </a:lnTlToBr>
                    <a:solidFill>
                      <a:srgbClr val="BFBFBF"/>
                    </a:solidFill>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71894445"/>
                  </a:ext>
                </a:extLst>
              </a:tr>
              <a:tr h="501057">
                <a:tc vMerge="1">
                  <a:txBody>
                    <a:bodyPr/>
                    <a:lstStyle/>
                    <a:p>
                      <a:endParaRPr altLang="en-US" kumimoji="1" lang="ja-JP"/>
                    </a:p>
                  </a:txBody>
                  <a:tcPr/>
                </a:tc>
                <a:tc>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「地理総合」</a:t>
                      </a:r>
                      <a:endParaRPr dirty="0" kern="100" lang="ja-JP" sz="1400">
                        <a:effectLst/>
                        <a:latin charset="0" panose="02040604050505020304" pitchFamily="18" typeface="Century"/>
                        <a:ea charset="-128" panose="02020609040205080304" pitchFamily="17" typeface="ＭＳ 明朝"/>
                        <a:cs charset="0" panose="02020603050405020304" pitchFamily="18" typeface="Times New Roman"/>
                      </a:endParaRPr>
                    </a:p>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及び</a:t>
                      </a:r>
                      <a:endParaRPr dirty="0" kern="100" lang="ja-JP" sz="1400">
                        <a:effectLst/>
                        <a:latin charset="0" panose="02040604050505020304" pitchFamily="18" typeface="Century"/>
                        <a:ea charset="-128" panose="02020609040205080304" pitchFamily="17" typeface="ＭＳ 明朝"/>
                        <a:cs charset="0" panose="02020603050405020304" pitchFamily="18" typeface="Times New Roman"/>
                      </a:endParaRPr>
                    </a:p>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「公共」</a:t>
                      </a:r>
                      <a:endParaRPr dirty="0" kern="100" lang="ja-JP" sz="14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endParaRPr lang="ja-JP" sz="2800">
                        <a:effectLst/>
                        <a:latin charset="0" panose="02040604050505020304" pitchFamily="18" typeface="Century"/>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lnTlToBr algn="ctr" cap="flat" cmpd="sng" w="6350">
                      <a:solidFill>
                        <a:srgbClr val="000000"/>
                      </a:solidFill>
                      <a:prstDash val="solid"/>
                      <a:round/>
                      <a:headEnd len="med" type="none" w="med"/>
                      <a:tailEnd len="med" type="none" w="med"/>
                    </a:lnTlToBr>
                    <a:solidFill>
                      <a:srgbClr val="BFBFBF"/>
                    </a:solidFill>
                  </a:tcPr>
                </a:tc>
                <a:tc>
                  <a:txBody>
                    <a:bodyPr/>
                    <a:lstStyle/>
                    <a:p>
                      <a:pPr algn="ctr"/>
                      <a:endParaRPr lang="ja-JP" sz="2800">
                        <a:effectLst/>
                        <a:latin charset="0" panose="02040604050505020304" pitchFamily="18" typeface="Century"/>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lnTlToBr algn="ctr" cap="flat" cmpd="sng" w="6350">
                      <a:solidFill>
                        <a:srgbClr val="000000"/>
                      </a:solidFill>
                      <a:prstDash val="solid"/>
                      <a:round/>
                      <a:headEnd len="med" type="none" w="med"/>
                      <a:tailEnd len="med" type="none" w="med"/>
                    </a:lnTlToBr>
                    <a:solidFill>
                      <a:srgbClr val="BFBFBF"/>
                    </a:solidFill>
                  </a:tcPr>
                </a:tc>
                <a:tc>
                  <a:txBody>
                    <a:bodyPr/>
                    <a:lstStyle/>
                    <a:p>
                      <a:pPr algn="ctr"/>
                      <a:endParaRPr lang="ja-JP" sz="2800">
                        <a:effectLst/>
                        <a:latin charset="0" panose="02040604050505020304" pitchFamily="18" typeface="Century"/>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lnTlToBr algn="ctr" cap="flat" cmpd="sng" w="6350">
                      <a:solidFill>
                        <a:srgbClr val="000000"/>
                      </a:solidFill>
                      <a:prstDash val="solid"/>
                      <a:round/>
                      <a:headEnd len="med" type="none" w="med"/>
                      <a:tailEnd len="med" type="none" w="med"/>
                    </a:lnTlToBr>
                    <a:solidFill>
                      <a:srgbClr val="BFBFBF"/>
                    </a:solidFill>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1481621591"/>
                  </a:ext>
                </a:extLst>
              </a:tr>
              <a:tr h="501057">
                <a:tc vMerge="1">
                  <a:txBody>
                    <a:bodyPr/>
                    <a:lstStyle/>
                    <a:p>
                      <a:endParaRPr altLang="en-US" kumimoji="1" lang="ja-JP"/>
                    </a:p>
                  </a:txBody>
                  <a:tcPr/>
                </a:tc>
                <a:tc>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「歴史総合」</a:t>
                      </a:r>
                      <a:endParaRPr dirty="0" kern="100" lang="ja-JP" sz="1400">
                        <a:effectLst/>
                        <a:latin charset="0" panose="02040604050505020304" pitchFamily="18" typeface="Century"/>
                        <a:ea charset="-128" panose="02020609040205080304" pitchFamily="17" typeface="ＭＳ 明朝"/>
                        <a:cs charset="0" panose="02020603050405020304" pitchFamily="18" typeface="Times New Roman"/>
                      </a:endParaRPr>
                    </a:p>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及び</a:t>
                      </a:r>
                      <a:endParaRPr dirty="0" kern="100" lang="ja-JP" sz="1400">
                        <a:effectLst/>
                        <a:latin charset="0" panose="02040604050505020304" pitchFamily="18" typeface="Century"/>
                        <a:ea charset="-128" panose="02020609040205080304" pitchFamily="17" typeface="ＭＳ 明朝"/>
                        <a:cs charset="0" panose="02020603050405020304" pitchFamily="18" typeface="Times New Roman"/>
                      </a:endParaRPr>
                    </a:p>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「公共」</a:t>
                      </a:r>
                      <a:endParaRPr dirty="0" kern="100" lang="ja-JP" sz="14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endParaRPr lang="ja-JP" sz="2800">
                        <a:effectLst/>
                        <a:latin charset="0" panose="02040604050505020304" pitchFamily="18" typeface="Century"/>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lnTlToBr algn="ctr" cap="flat" cmpd="sng" w="6350">
                      <a:solidFill>
                        <a:srgbClr val="000000"/>
                      </a:solidFill>
                      <a:prstDash val="solid"/>
                      <a:round/>
                      <a:headEnd len="med" type="none" w="med"/>
                      <a:tailEnd len="med" type="none" w="med"/>
                    </a:lnTlToBr>
                    <a:solidFill>
                      <a:srgbClr val="BFBFBF"/>
                    </a:solidFill>
                  </a:tcPr>
                </a:tc>
                <a:tc>
                  <a:txBody>
                    <a:bodyPr/>
                    <a:lstStyle/>
                    <a:p>
                      <a:pPr algn="ctr"/>
                      <a:endParaRPr lang="ja-JP" sz="2800">
                        <a:effectLst/>
                        <a:latin charset="0" panose="02040604050505020304" pitchFamily="18" typeface="Century"/>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lnTlToBr algn="ctr" cap="flat" cmpd="sng" w="6350">
                      <a:solidFill>
                        <a:srgbClr val="000000"/>
                      </a:solidFill>
                      <a:prstDash val="solid"/>
                      <a:round/>
                      <a:headEnd len="med" type="none" w="med"/>
                      <a:tailEnd len="med" type="none" w="med"/>
                    </a:lnTlToBr>
                    <a:solidFill>
                      <a:srgbClr val="BFBFBF"/>
                    </a:solidFill>
                  </a:tcPr>
                </a:tc>
                <a:tc>
                  <a:txBody>
                    <a:bodyPr/>
                    <a:lstStyle/>
                    <a:p>
                      <a:pPr algn="ctr"/>
                      <a:endParaRPr lang="ja-JP" sz="2800">
                        <a:effectLst/>
                        <a:latin charset="0" panose="02040604050505020304" pitchFamily="18" typeface="Century"/>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lnTlToBr algn="ctr" cap="flat" cmpd="sng" w="6350">
                      <a:solidFill>
                        <a:srgbClr val="000000"/>
                      </a:solidFill>
                      <a:prstDash val="solid"/>
                      <a:round/>
                      <a:headEnd len="med" type="none" w="med"/>
                      <a:tailEnd len="med" type="none" w="med"/>
                    </a:lnTlToBr>
                    <a:solidFill>
                      <a:srgbClr val="BFBFBF"/>
                    </a:solidFill>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2454273761"/>
                  </a:ext>
                </a:extLst>
              </a:tr>
              <a:tr h="467923">
                <a:tc gridSpan="2">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『公共、倫理』</a:t>
                      </a:r>
                      <a:endParaRPr dirty="0" kern="100" lang="ja-JP" sz="14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28575">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a:txBody>
                    <a:bodyPr/>
                    <a:lstStyle/>
                    <a:p>
                      <a:endParaRPr altLang="en-US" kumimoji="1" lang="ja-JP"/>
                    </a:p>
                  </a:txBody>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ctr"/>
                      <a:endParaRPr lang="ja-JP" sz="2800">
                        <a:effectLst/>
                        <a:latin charset="0" panose="02040604050505020304" pitchFamily="18" typeface="Century"/>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lnTlToBr algn="ctr" cap="flat" cmpd="sng" w="6350">
                      <a:solidFill>
                        <a:srgbClr val="000000"/>
                      </a:solidFill>
                      <a:prstDash val="solid"/>
                      <a:round/>
                      <a:headEnd len="med" type="none" w="med"/>
                      <a:tailEnd len="med" type="none" w="med"/>
                    </a:lnTlToBr>
                    <a:solidFill>
                      <a:srgbClr val="BFBFBF"/>
                    </a:solidFill>
                  </a:tcPr>
                </a:tc>
                <a:tc>
                  <a:txBody>
                    <a:bodyPr/>
                    <a:lstStyle/>
                    <a:p>
                      <a:pPr algn="ctr">
                        <a:lnSpc>
                          <a:spcPts val="1200"/>
                        </a:lnSpc>
                        <a:spcAft>
                          <a:spcPts val="0"/>
                        </a:spcAft>
                      </a:pPr>
                      <a:r>
                        <a:rPr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extLst>
                  <a:ext uri="{0D108BD9-81ED-4DB2-BD59-A6C34878D82A}">
                    <a16:rowId xmlns:a16="http://schemas.microsoft.com/office/drawing/2014/main" val="324195384"/>
                  </a:ext>
                </a:extLst>
              </a:tr>
              <a:tr h="467923">
                <a:tc gridSpan="2">
                  <a:txBody>
                    <a:bodyPr/>
                    <a:lstStyle/>
                    <a:p>
                      <a:pPr algn="ctr">
                        <a:lnSpc>
                          <a:spcPts val="1200"/>
                        </a:lnSpc>
                        <a:spcAft>
                          <a:spcPts val="0"/>
                        </a:spcAft>
                      </a:pPr>
                      <a:r>
                        <a:rPr dirty="0" kern="100" lang="ja-JP" sz="1000">
                          <a:effectLst/>
                          <a:latin charset="0" panose="02040604050505020304" pitchFamily="18" typeface="Century"/>
                          <a:ea charset="-128" panose="02020609040205080304" pitchFamily="17" typeface="ＭＳ 明朝"/>
                          <a:cs charset="0" panose="02020603050405020304" pitchFamily="18" typeface="Times New Roman"/>
                        </a:rPr>
                        <a:t>『公共、政治・経済』</a:t>
                      </a:r>
                      <a:endParaRPr dirty="0" kern="100" lang="ja-JP" sz="14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0">
                    <a:lnL algn="ctr" cap="flat" cmpd="sng" w="28575">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hMerge="1">
                  <a:txBody>
                    <a:bodyPr/>
                    <a:lstStyle/>
                    <a:p>
                      <a:endParaRPr altLang="en-US" kumimoji="1" lang="ja-JP"/>
                    </a:p>
                  </a:txBody>
                  <a:tcPr/>
                </a:tc>
                <a:tc>
                  <a:txBody>
                    <a:bodyPr/>
                    <a:lstStyle/>
                    <a:p>
                      <a:pPr algn="ctr">
                        <a:lnSpc>
                          <a:spcPts val="1200"/>
                        </a:lnSpc>
                        <a:spcAft>
                          <a:spcPts val="0"/>
                        </a:spcAft>
                      </a:pPr>
                      <a:r>
                        <a:rPr dirty="0"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dirty="0"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28575">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a:txBody>
                    <a:bodyPr/>
                    <a:lstStyle/>
                    <a:p>
                      <a:pPr algn="ctr">
                        <a:lnSpc>
                          <a:spcPts val="1200"/>
                        </a:lnSpc>
                        <a:spcAft>
                          <a:spcPts val="0"/>
                        </a:spcAft>
                      </a:pPr>
                      <a:r>
                        <a:rPr dirty="0"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dirty="0"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a:txBody>
                    <a:bodyPr/>
                    <a:lstStyle/>
                    <a:p>
                      <a:pPr algn="ctr">
                        <a:lnSpc>
                          <a:spcPts val="1200"/>
                        </a:lnSpc>
                        <a:spcAft>
                          <a:spcPts val="0"/>
                        </a:spcAft>
                      </a:pPr>
                      <a:r>
                        <a:rPr dirty="0"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dirty="0"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a:txBody>
                    <a:bodyPr/>
                    <a:lstStyle/>
                    <a:p>
                      <a:pPr algn="ctr">
                        <a:lnSpc>
                          <a:spcPts val="1200"/>
                        </a:lnSpc>
                        <a:spcAft>
                          <a:spcPts val="0"/>
                        </a:spcAft>
                      </a:pPr>
                      <a:r>
                        <a:rPr dirty="0"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dirty="0"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a:txBody>
                    <a:bodyPr/>
                    <a:lstStyle/>
                    <a:p>
                      <a:pPr algn="ctr">
                        <a:lnSpc>
                          <a:spcPts val="1200"/>
                        </a:lnSpc>
                        <a:spcAft>
                          <a:spcPts val="0"/>
                        </a:spcAft>
                      </a:pPr>
                      <a:r>
                        <a:rPr dirty="0"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dirty="0"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a:txBody>
                    <a:bodyPr/>
                    <a:lstStyle/>
                    <a:p>
                      <a:pPr algn="ctr">
                        <a:lnSpc>
                          <a:spcPts val="1200"/>
                        </a:lnSpc>
                        <a:spcAft>
                          <a:spcPts val="0"/>
                        </a:spcAft>
                      </a:pPr>
                      <a:r>
                        <a:rPr dirty="0"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dirty="0"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a:txBody>
                    <a:bodyPr/>
                    <a:lstStyle/>
                    <a:p>
                      <a:pPr algn="ctr">
                        <a:lnSpc>
                          <a:spcPts val="1200"/>
                        </a:lnSpc>
                        <a:spcAft>
                          <a:spcPts val="0"/>
                        </a:spcAft>
                      </a:pPr>
                      <a:r>
                        <a:rPr dirty="0" kern="100" lang="ja-JP" sz="2000">
                          <a:effectLst/>
                          <a:latin charset="0" panose="02040604050505020304" pitchFamily="18" typeface="Century"/>
                          <a:ea charset="-128" panose="02020609040205080304" pitchFamily="17" typeface="ＭＳ 明朝"/>
                          <a:cs charset="0" panose="02020603050405020304" pitchFamily="18" typeface="Times New Roman"/>
                        </a:rPr>
                        <a:t>×</a:t>
                      </a:r>
                      <a:endParaRPr dirty="0" kern="100" lang="ja-JP" sz="36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55106" marR="55106" marT="7200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tcPr>
                </a:tc>
                <a:tc>
                  <a:txBody>
                    <a:bodyPr/>
                    <a:lstStyle/>
                    <a:p>
                      <a:pPr algn="ctr"/>
                      <a:endParaRPr dirty="0" lang="ja-JP" sz="2800">
                        <a:effectLst/>
                        <a:latin charset="0" panose="02040604050505020304" pitchFamily="18" typeface="Century"/>
                      </a:endParaRPr>
                    </a:p>
                  </a:txBody>
                  <a:tcPr anchor="ctr" marB="0" marL="55106" marR="55106" marT="72000">
                    <a:lnL algn="ctr" cap="flat" cmpd="sng" w="12700">
                      <a:solidFill>
                        <a:srgbClr val="000000"/>
                      </a:solidFill>
                      <a:prstDash val="solid"/>
                      <a:round/>
                      <a:headEnd len="med" type="none" w="med"/>
                      <a:tailEnd len="med" type="none" w="med"/>
                    </a:lnL>
                    <a:lnR algn="ctr" cap="flat" cmpd="sng" w="28575">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28575">
                      <a:solidFill>
                        <a:srgbClr val="000000"/>
                      </a:solidFill>
                      <a:prstDash val="solid"/>
                      <a:round/>
                      <a:headEnd len="med" type="none" w="med"/>
                      <a:tailEnd len="med" type="none" w="med"/>
                    </a:lnB>
                    <a:lnTlToBr algn="ctr" cap="flat" cmpd="sng" w="6350">
                      <a:solidFill>
                        <a:srgbClr val="000000"/>
                      </a:solidFill>
                      <a:prstDash val="solid"/>
                      <a:round/>
                      <a:headEnd len="med" type="none" w="med"/>
                      <a:tailEnd len="med" type="none" w="med"/>
                    </a:lnTlToBr>
                    <a:solidFill>
                      <a:srgbClr val="BFBFBF"/>
                    </a:solidFill>
                  </a:tcPr>
                </a:tc>
                <a:extLst>
                  <a:ext uri="{0D108BD9-81ED-4DB2-BD59-A6C34878D82A}">
                    <a16:rowId xmlns:a16="http://schemas.microsoft.com/office/drawing/2014/main" val="1853682612"/>
                  </a:ext>
                </a:extLst>
              </a:tr>
            </a:tbl>
          </a:graphicData>
        </a:graphic>
      </p:graphicFrame>
      <p:sp>
        <p:nvSpPr>
          <p:cNvPr id="36" name="テキスト ボックス 24"/>
          <p:cNvSpPr txBox="1">
            <a:spLocks noChangeArrowheads="1"/>
          </p:cNvSpPr>
          <p:nvPr/>
        </p:nvSpPr>
        <p:spPr bwMode="auto">
          <a:xfrm>
            <a:off x="-195572" y="-27384"/>
            <a:ext cx="1026113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lIns="0" rIns="0" tIns="0"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ctr" defTabSz="457200" eaLnBrk="1" fontAlgn="auto" hangingPunct="1" indent="-246063" latinLnBrk="0" lvl="0" marL="246063" marR="0" rtl="0">
              <a:lnSpc>
                <a:spcPct val="100000"/>
              </a:lnSpc>
              <a:spcBef>
                <a:spcPts val="0"/>
              </a:spcBef>
              <a:spcAft>
                <a:spcPts val="0"/>
              </a:spcAft>
              <a:buClrTx/>
              <a:buSzTx/>
              <a:buFontTx/>
              <a:buNone/>
              <a:tabLst/>
              <a:defRPr/>
            </a:pPr>
            <a:r>
              <a:rPr altLang="ja-JP" b="1" baseline="0" cap="none" dirty="0" i="0" kern="1200" kumimoji="1" lang="ja-JP" noProof="0" normalizeH="0" spc="0" strike="noStrike" u="none">
                <a:ln>
                  <a:noFill/>
                </a:ln>
                <a:solidFill>
                  <a:schemeClr val="bg1"/>
                </a:solidFill>
                <a:effectLst/>
                <a:uLnTx/>
                <a:uFillTx/>
                <a:latin charset="-128" panose="020B0604030504040204" pitchFamily="50" typeface="Meiryo UI"/>
                <a:ea charset="-128" panose="020B0604030504040204" pitchFamily="50" typeface="Meiryo UI"/>
                <a:cs typeface="+mn-cs"/>
              </a:rPr>
              <a:t>新学習指導要領に対応した出題教科・</a:t>
            </a:r>
            <a:r>
              <a:rPr altLang="en-US" b="1" baseline="0" cap="none" dirty="0" i="0" kern="1200" kumimoji="1" lang="ja-JP" noProof="0" normalizeH="0" spc="0" strike="noStrike" u="none">
                <a:ln>
                  <a:noFill/>
                </a:ln>
                <a:solidFill>
                  <a:schemeClr val="bg1"/>
                </a:solidFill>
                <a:effectLst/>
                <a:uLnTx/>
                <a:uFillTx/>
                <a:latin charset="-128" panose="020B0604030504040204" pitchFamily="50" typeface="Meiryo UI"/>
                <a:ea charset="-128" panose="020B0604030504040204" pitchFamily="50" typeface="Meiryo UI"/>
                <a:cs typeface="+mn-cs"/>
              </a:rPr>
              <a:t>地理歴史・公民における</a:t>
            </a:r>
            <a:endParaRPr altLang="ja-JP" b="1" baseline="0" cap="none" dirty="0" i="0" kern="1200" kumimoji="1" lang="en-US" noProof="0" normalizeH="0" spc="0" strike="noStrike" u="none">
              <a:ln>
                <a:noFill/>
              </a:ln>
              <a:solidFill>
                <a:schemeClr val="bg1"/>
              </a:solidFill>
              <a:effectLst/>
              <a:uLnTx/>
              <a:uFillTx/>
              <a:latin charset="-128" panose="020B0604030504040204" pitchFamily="50" typeface="Meiryo UI"/>
              <a:ea charset="-128" panose="020B0604030504040204" pitchFamily="50" typeface="Meiryo UI"/>
              <a:cs typeface="+mn-cs"/>
            </a:endParaRPr>
          </a:p>
          <a:p>
            <a:pPr algn="ctr" defTabSz="457200" eaLnBrk="1" fontAlgn="auto" hangingPunct="1" indent="-246063" latinLnBrk="0" lvl="0" marL="246063" marR="0" rtl="0">
              <a:lnSpc>
                <a:spcPct val="100000"/>
              </a:lnSpc>
              <a:spcBef>
                <a:spcPts val="0"/>
              </a:spcBef>
              <a:spcAft>
                <a:spcPts val="0"/>
              </a:spcAft>
              <a:buClrTx/>
              <a:buSzTx/>
              <a:buFontTx/>
              <a:buNone/>
              <a:tabLst/>
              <a:defRPr/>
            </a:pPr>
            <a:r>
              <a:rPr altLang="en-US" b="1" baseline="0" cap="none" dirty="0" i="0" kern="1200" kumimoji="1" lang="ja-JP" noProof="0" normalizeH="0" spc="0" strike="noStrike" u="none">
                <a:ln>
                  <a:noFill/>
                </a:ln>
                <a:solidFill>
                  <a:schemeClr val="bg1"/>
                </a:solidFill>
                <a:effectLst/>
                <a:uLnTx/>
                <a:uFillTx/>
                <a:latin charset="-128" panose="020B0604030504040204" pitchFamily="50" typeface="Meiryo UI"/>
                <a:ea charset="-128" panose="020B0604030504040204" pitchFamily="50" typeface="Meiryo UI"/>
                <a:cs typeface="+mn-cs"/>
              </a:rPr>
              <a:t>出題科目を選択する場合の選択方法について</a:t>
            </a:r>
          </a:p>
        </p:txBody>
      </p:sp>
      <p:sp>
        <p:nvSpPr>
          <p:cNvPr id="38" name="正方形/長方形 37"/>
          <p:cNvSpPr/>
          <p:nvPr/>
        </p:nvSpPr>
        <p:spPr>
          <a:xfrm>
            <a:off x="297346" y="6309320"/>
            <a:ext cx="9372178" cy="276999"/>
          </a:xfrm>
          <a:prstGeom prst="rect">
            <a:avLst/>
          </a:prstGeom>
          <a:noFill/>
          <a:ln>
            <a:noFill/>
            <a:prstDash val="sysDot"/>
          </a:ln>
        </p:spPr>
        <p:txBody>
          <a:bodyPr wrap="square">
            <a:spAutoFit/>
          </a:bodyPr>
          <a:lstStyle/>
          <a:p>
            <a:pPr algn="dist" defTabSz="457200" eaLnBrk="1" fontAlgn="auto" hangingPunct="1" indent="0" latinLnBrk="0" lvl="0" marL="0" marR="0" rtl="0">
              <a:lnSpc>
                <a:spcPct val="100000"/>
              </a:lnSpc>
              <a:spcBef>
                <a:spcPts val="0"/>
              </a:spcBef>
              <a:spcAft>
                <a:spcPts val="0"/>
              </a:spcAft>
              <a:buClrTx/>
              <a:buSzTx/>
              <a:buFontTx/>
              <a:buNone/>
              <a:tabLst/>
              <a:defRPr/>
            </a:pPr>
            <a:r>
              <a:rPr altLang="ja-JP" b="0" baseline="0" cap="none" dirty="0" i="0" kern="1200" kumimoji="0" lang="en-US" noProof="0" normalizeH="0" spc="0" strike="noStrike" sz="1200" u="none">
                <a:ln>
                  <a:noFill/>
                </a:ln>
                <a:solidFill>
                  <a:srgbClr val="000000"/>
                </a:solidFill>
                <a:effectLst/>
                <a:uLnTx/>
                <a:uFillTx/>
                <a:latin charset="-128" panose="020B0604030504040204" pitchFamily="50" typeface="Meiryo UI"/>
                <a:ea charset="-128" panose="020B0604030504040204" pitchFamily="50" typeface="Meiryo UI"/>
                <a:cs typeface="+mn-cs"/>
              </a:rPr>
              <a:t>※</a:t>
            </a:r>
            <a:r>
              <a:rPr altLang="en-US" b="0" baseline="0" cap="none" dirty="0" i="0" kern="1200" kumimoji="0" lang="ja-JP" noProof="0" normalizeH="0" spc="0" strike="noStrike" sz="1200" u="none">
                <a:ln>
                  <a:noFill/>
                </a:ln>
                <a:solidFill>
                  <a:srgbClr val="000000"/>
                </a:solidFill>
                <a:effectLst/>
                <a:uLnTx/>
                <a:uFillTx/>
                <a:latin charset="-128" panose="020B0604030504040204" pitchFamily="50" typeface="Meiryo UI"/>
                <a:ea charset="-128" panose="020B0604030504040204" pitchFamily="50" typeface="Meiryo UI"/>
                <a:cs typeface="+mn-cs"/>
              </a:rPr>
              <a:t>上記６出題科目のうちから２出題科目を選択する場合は、「〇」の組合せから選択でき、「</a:t>
            </a:r>
            <a:r>
              <a:rPr altLang="ja-JP" b="0" baseline="0" cap="none" dirty="0" i="0" kern="1200" kumimoji="0" lang="en-US" noProof="0" normalizeH="0" spc="0" strike="noStrike" sz="1200" u="none">
                <a:ln>
                  <a:noFill/>
                </a:ln>
                <a:solidFill>
                  <a:srgbClr val="000000"/>
                </a:solidFill>
                <a:effectLst/>
                <a:uLnTx/>
                <a:uFillTx/>
                <a:latin charset="-128" panose="020B0604030504040204" pitchFamily="50" typeface="Meiryo UI"/>
                <a:ea charset="-128" panose="020B0604030504040204" pitchFamily="50" typeface="Meiryo UI"/>
                <a:cs typeface="+mn-cs"/>
              </a:rPr>
              <a:t>×</a:t>
            </a:r>
            <a:r>
              <a:rPr altLang="en-US" b="0" baseline="0" cap="none" dirty="0" i="0" kern="1200" kumimoji="0" lang="ja-JP" noProof="0" normalizeH="0" spc="0" strike="noStrike" sz="1200" u="none">
                <a:ln>
                  <a:noFill/>
                </a:ln>
                <a:solidFill>
                  <a:srgbClr val="000000"/>
                </a:solidFill>
                <a:effectLst/>
                <a:uLnTx/>
                <a:uFillTx/>
                <a:latin charset="-128" panose="020B0604030504040204" pitchFamily="50" typeface="Meiryo UI"/>
                <a:ea charset="-128" panose="020B0604030504040204" pitchFamily="50" typeface="Meiryo UI"/>
                <a:cs typeface="+mn-cs"/>
              </a:rPr>
              <a:t>」の組合せは選択できない。</a:t>
            </a:r>
            <a:endParaRPr altLang="en-US" b="0" baseline="0" cap="none" dirty="0" i="0" kern="1200" kumimoji="1" lang="ja-JP" noProof="0" normalizeH="0" spc="0" strike="noStrike" sz="1200" u="none">
              <a:ln>
                <a:noFill/>
              </a:ln>
              <a:solidFill>
                <a:srgbClr val="000000"/>
              </a:solidFill>
              <a:effectLst/>
              <a:uLnTx/>
              <a:uFillTx/>
              <a:latin charset="-128" panose="020B0604030504040204" pitchFamily="50" typeface="Meiryo UI"/>
              <a:ea charset="-128" panose="020B0604030504040204" pitchFamily="50" typeface="Meiryo UI"/>
              <a:cs typeface="+mn-cs"/>
            </a:endParaRPr>
          </a:p>
        </p:txBody>
      </p:sp>
      <p:sp>
        <p:nvSpPr>
          <p:cNvPr id="4" name="スライド番号プレースホルダー 5">
            <a:extLst>
              <a:ext uri="{FF2B5EF4-FFF2-40B4-BE49-F238E27FC236}">
                <a16:creationId xmlns:a16="http://schemas.microsoft.com/office/drawing/2014/main" id="{3AFFDFB8-DE2A-B77E-6640-68D8921DE3A9}"/>
              </a:ext>
            </a:extLst>
          </p:cNvPr>
          <p:cNvSpPr txBox="1">
            <a:spLocks/>
          </p:cNvSpPr>
          <p:nvPr/>
        </p:nvSpPr>
        <p:spPr>
          <a:xfrm>
            <a:off x="9349062" y="6444765"/>
            <a:ext cx="471622" cy="365125"/>
          </a:xfrm>
          <a:prstGeom prst="rect">
            <a:avLst/>
          </a:prstGeom>
        </p:spPr>
        <p:txBody>
          <a:bodyPr/>
          <a:ls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a:pPr/>
              <a:t>31</a:t>
            </a:fld>
            <a:endParaRPr altLang="en-US" dirty="0" kumimoji="1" lang="ja-JP"/>
          </a:p>
        </p:txBody>
      </p:sp>
    </p:spTree>
    <p:extLst>
      <p:ext uri="{BB962C8B-B14F-4D97-AF65-F5344CB8AC3E}">
        <p14:creationId xmlns:p14="http://schemas.microsoft.com/office/powerpoint/2010/main" val="2013589608"/>
      </p:ext>
    </p:extLst>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rgbClr val="0070C0"/>
          </a:solidFill>
        </p:spPr>
        <p:txBody>
          <a:bodyPr/>
          <a:lstStyle/>
          <a:p>
            <a:r>
              <a:rPr altLang="en-US" dirty="0" kern="100" lang="ja-JP">
                <a:solidFill>
                  <a:prstClr val="white"/>
                </a:solidFill>
                <a:cs typeface="Times New Roman"/>
              </a:rPr>
              <a:t>「高大接続改革」の必要性</a:t>
            </a:r>
            <a:endParaRPr altLang="en-US" dirty="0" kumimoji="1" lang="ja-JP"/>
          </a:p>
        </p:txBody>
      </p:sp>
      <p:sp>
        <p:nvSpPr>
          <p:cNvPr id="5" name="テキスト ボックス 4"/>
          <p:cNvSpPr txBox="1"/>
          <p:nvPr/>
        </p:nvSpPr>
        <p:spPr>
          <a:xfrm>
            <a:off x="4099258" y="827829"/>
            <a:ext cx="5551654" cy="5731803"/>
          </a:xfrm>
          <a:prstGeom prst="roundRect">
            <a:avLst>
              <a:gd fmla="val 5042" name="adj"/>
            </a:avLst>
          </a:prstGeom>
          <a:solidFill>
            <a:srgbClr val="CEDFF2"/>
          </a:solidFill>
          <a:ln w="25400">
            <a:noFill/>
          </a:ln>
        </p:spPr>
        <p:txBody>
          <a:bodyPr bIns="67637" lIns="101429" rIns="0" tIns="0"/>
          <a:lstStyle/>
          <a:p>
            <a:pPr algn="l" defTabSz="858905" eaLnBrk="1" fontAlgn="auto" hangingPunct="1" indent="0" latinLnBrk="0" lvl="0" marL="0" marR="0" rtl="0">
              <a:lnSpc>
                <a:spcPct val="100000"/>
              </a:lnSpc>
              <a:spcBef>
                <a:spcPts val="0"/>
              </a:spcBef>
              <a:spcAft>
                <a:spcPts val="570"/>
              </a:spcAft>
              <a:buClrTx/>
              <a:buSzTx/>
              <a:buFontTx/>
              <a:buNone/>
              <a:tabLst/>
              <a:defRPr/>
            </a:pPr>
            <a:r>
              <a:rPr altLang="en-US" b="0" baseline="0" cap="none" i="0" kern="1200" kumimoji="1" lang="ja-JP" noProof="0" normalizeH="0" spc="0" strike="noStrike" sz="1898" u="none">
                <a:ln>
                  <a:noFill/>
                </a:ln>
                <a:solidFill>
                  <a:prstClr val="black"/>
                </a:solidFill>
                <a:effectLst/>
                <a:uLnTx/>
                <a:uFillTx/>
                <a:latin charset="-128" panose="020B0500000000000000" pitchFamily="50" typeface="游ゴシック Medium"/>
                <a:ea charset="-128" panose="020B0500000000000000" pitchFamily="50" typeface="游ゴシック Medium"/>
                <a:cs typeface="+mn-cs"/>
              </a:rPr>
              <a:t>　</a:t>
            </a:r>
            <a:endParaRPr altLang="en-US" b="0" baseline="0" cap="none" dirty="0" i="0" kern="1200" kumimoji="1" lang="ja-JP" noProof="0" normalizeH="0" spc="0" strike="noStrike" sz="1898" u="none">
              <a:ln>
                <a:noFill/>
              </a:ln>
              <a:solidFill>
                <a:prstClr val="black"/>
              </a:solidFill>
              <a:effectLst/>
              <a:uLnTx/>
              <a:uFillTx/>
              <a:latin charset="-128" panose="020B0500000000000000" pitchFamily="50" typeface="游ゴシック Medium"/>
              <a:ea charset="-128" panose="020B0500000000000000" pitchFamily="50" typeface="游ゴシック Medium"/>
              <a:cs typeface="+mn-cs"/>
            </a:endParaRPr>
          </a:p>
        </p:txBody>
      </p:sp>
      <p:sp>
        <p:nvSpPr>
          <p:cNvPr id="6" name="二等辺三角形 5"/>
          <p:cNvSpPr/>
          <p:nvPr/>
        </p:nvSpPr>
        <p:spPr bwMode="auto">
          <a:xfrm>
            <a:off x="5741993" y="2762078"/>
            <a:ext cx="2254041" cy="1741409"/>
          </a:xfrm>
          <a:prstGeom prst="triangle">
            <a:avLst/>
          </a:prstGeom>
          <a:solidFill>
            <a:srgbClr val="4383D1"/>
          </a:solidFill>
          <a:ln>
            <a:noFill/>
            <a:headEnd len="med" type="none" w="med"/>
            <a:tailEnd len="med" type="none" w="med"/>
          </a:ln>
        </p:spPr>
        <p:style>
          <a:lnRef idx="1">
            <a:schemeClr val="accent2"/>
          </a:lnRef>
          <a:fillRef idx="3">
            <a:schemeClr val="accent2"/>
          </a:fillRef>
          <a:effectRef idx="2">
            <a:schemeClr val="accent2"/>
          </a:effectRef>
          <a:fontRef idx="minor">
            <a:schemeClr val="lt1"/>
          </a:fontRef>
        </p:style>
        <p:txBody>
          <a:bodyPr anchor="t" anchorCtr="0" bIns="43124" compatLnSpc="1" lIns="86196" numCol="1" rIns="86196" rtlCol="0" tIns="43124" vert="horz" wrap="square">
            <a:prstTxWarp prst="textNoShape">
              <a:avLst/>
            </a:prstTxWarp>
          </a:bodyPr>
          <a:lstStyle/>
          <a:p>
            <a:pPr algn="ctr" defTabSz="862033" eaLnBrk="1" fontAlgn="auto" hangingPunct="1" indent="0" latinLnBrk="0" lvl="0" marL="0" marR="0" rtl="0">
              <a:lnSpc>
                <a:spcPct val="100000"/>
              </a:lnSpc>
              <a:spcBef>
                <a:spcPts val="0"/>
              </a:spcBef>
              <a:spcAft>
                <a:spcPts val="0"/>
              </a:spcAft>
              <a:buClrTx/>
              <a:buSzTx/>
              <a:buFontTx/>
              <a:buNone/>
              <a:tabLst/>
              <a:defRPr/>
            </a:pPr>
            <a:endParaRPr altLang="en-US" b="0" baseline="0" cap="none" dirty="0" i="0" kern="1200" kumimoji="1" lang="ja-JP" noProof="0" normalizeH="0" spc="0" strike="noStrike" sz="1708" u="none">
              <a:ln>
                <a:noFill/>
              </a:ln>
              <a:solidFill>
                <a:prstClr val="black"/>
              </a:solidFill>
              <a:effectLst/>
              <a:uLnTx/>
              <a:uFillTx/>
              <a:latin charset="-128" panose="020B0500000000000000" pitchFamily="50" typeface="游ゴシック Medium"/>
              <a:ea charset="-128" panose="020B0500000000000000" pitchFamily="50" typeface="游ゴシック Medium"/>
              <a:cs typeface="+mn-cs"/>
            </a:endParaRPr>
          </a:p>
        </p:txBody>
      </p:sp>
      <p:sp>
        <p:nvSpPr>
          <p:cNvPr id="7" name="角丸四角形 6"/>
          <p:cNvSpPr/>
          <p:nvPr/>
        </p:nvSpPr>
        <p:spPr>
          <a:xfrm>
            <a:off x="5660426" y="1073396"/>
            <a:ext cx="2429319" cy="1522580"/>
          </a:xfrm>
          <a:prstGeom prst="roundRect">
            <a:avLst/>
          </a:prstGeom>
          <a:solidFill>
            <a:schemeClr val="bg1"/>
          </a:solidFill>
          <a:ln>
            <a:solidFill>
              <a:schemeClr val="tx1">
                <a:lumMod val="50000"/>
                <a:lumOff val="50000"/>
              </a:schemeClr>
            </a:solidFill>
          </a:ln>
        </p:spPr>
        <p:style>
          <a:lnRef idx="3">
            <a:schemeClr val="accent2">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a:lstStyle/>
          <a:p>
            <a:endParaRPr altLang="en-US" lang="ja-JP"/>
          </a:p>
        </p:txBody>
      </p:sp>
      <p:sp>
        <p:nvSpPr>
          <p:cNvPr id="8" name="下矢印 7"/>
          <p:cNvSpPr/>
          <p:nvPr/>
        </p:nvSpPr>
        <p:spPr bwMode="auto">
          <a:xfrm rot="16200000">
            <a:off x="3116887" y="3397452"/>
            <a:ext cx="2008412" cy="703137"/>
          </a:xfrm>
          <a:prstGeom prst="downArrow">
            <a:avLst>
              <a:gd fmla="val 65373" name="adj1"/>
              <a:gd fmla="val 64417" name="adj2"/>
            </a:avLst>
          </a:prstGeom>
          <a:solidFill>
            <a:srgbClr val="4383D1"/>
          </a:solidFill>
          <a:ln>
            <a:noFill/>
            <a:headEnd len="med" type="none" w="med"/>
            <a:tailEnd len="med" type="none" w="med"/>
          </a:ln>
        </p:spPr>
        <p:style>
          <a:lnRef idx="1">
            <a:schemeClr val="accent2"/>
          </a:lnRef>
          <a:fillRef idx="3">
            <a:schemeClr val="accent2"/>
          </a:fillRef>
          <a:effectRef idx="2">
            <a:schemeClr val="accent2"/>
          </a:effectRef>
          <a:fontRef idx="minor">
            <a:schemeClr val="lt1"/>
          </a:fontRef>
        </p:style>
        <p:txBody>
          <a:bodyPr anchor="b" anchorCtr="0" bIns="43124" compatLnSpc="1" lIns="86196" numCol="1" rIns="86196" rtlCol="0" tIns="43124" vert="horz" wrap="square">
            <a:prstTxWarp prst="textNoShape">
              <a:avLst/>
            </a:prstTxWarp>
          </a:bodyPr>
          <a:lstStyle/>
          <a:p>
            <a:pPr algn="ctr" defTabSz="862033" eaLnBrk="1" fontAlgn="auto" hangingPunct="1" indent="0" latinLnBrk="0" lvl="0" marL="0" marR="0" rtl="0">
              <a:lnSpc>
                <a:spcPct val="100000"/>
              </a:lnSpc>
              <a:spcBef>
                <a:spcPts val="0"/>
              </a:spcBef>
              <a:spcAft>
                <a:spcPts val="0"/>
              </a:spcAft>
              <a:buClrTx/>
              <a:buSzTx/>
              <a:buFontTx/>
              <a:buNone/>
              <a:tabLst/>
              <a:defRPr/>
            </a:pPr>
            <a:endParaRPr altLang="en-US" b="0" baseline="0" cap="none" dirty="0" i="0" kern="1200" kumimoji="1" lang="ja-JP" noProof="0" normalizeH="0" spc="0" strike="noStrike" sz="1708" u="none">
              <a:ln>
                <a:noFill/>
              </a:ln>
              <a:solidFill>
                <a:prstClr val="white"/>
              </a:solidFill>
              <a:effectLst/>
              <a:uLnTx/>
              <a:uFillTx/>
              <a:latin charset="-128" panose="020B0500000000000000" pitchFamily="50" typeface="游ゴシック Medium"/>
              <a:ea charset="-128" panose="020B0500000000000000" pitchFamily="50" typeface="游ゴシック Medium"/>
              <a:cs typeface="+mn-cs"/>
            </a:endParaRPr>
          </a:p>
        </p:txBody>
      </p:sp>
      <p:sp>
        <p:nvSpPr>
          <p:cNvPr descr="①知識・技能の確実な習得 ②（①を基にした）思考力、判断力、表現力 ③主体性を持って多様な人々と協働して学ぶ態度" id="9" name="テキスト ボックス 8"/>
          <p:cNvSpPr txBox="1"/>
          <p:nvPr/>
        </p:nvSpPr>
        <p:spPr>
          <a:xfrm>
            <a:off x="378593" y="3978255"/>
            <a:ext cx="3285212" cy="2398172"/>
          </a:xfrm>
          <a:prstGeom prst="rect">
            <a:avLst/>
          </a:prstGeom>
          <a:solidFill>
            <a:schemeClr val="bg1"/>
          </a:solidFill>
          <a:ln w="3175">
            <a:noFill/>
          </a:ln>
        </p:spPr>
        <p:txBody>
          <a:bodyPr bIns="43124" lIns="86196" rIns="86196" rtlCol="0" tIns="43124" wrap="square">
            <a:spAutoFit/>
          </a:bodyPr>
          <a:lstStyle/>
          <a:p>
            <a:pPr algn="l" defTabSz="858905" eaLnBrk="1" fontAlgn="auto" hangingPunct="1" indent="0" latinLnBrk="0" lvl="0" marL="0" marR="0" rtl="0">
              <a:lnSpc>
                <a:spcPct val="100000"/>
              </a:lnSpc>
              <a:spcBef>
                <a:spcPts val="0"/>
              </a:spcBef>
              <a:spcAft>
                <a:spcPts val="570"/>
              </a:spcAft>
              <a:buClrTx/>
              <a:buSzTx/>
              <a:buFontTx/>
              <a:buNone/>
              <a:tabLst/>
              <a:defRPr/>
            </a:pPr>
            <a:r>
              <a:rPr altLang="en-US" b="1" baseline="0" cap="none" dirty="0" i="0" kern="1200" kumimoji="1" lang="ja-JP" noProof="0" normalizeH="0" spc="0" strike="noStrike" sz="1518"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　</a:t>
            </a:r>
            <a:endParaRPr altLang="ja-JP" b="1" baseline="0" cap="none" dirty="0" i="0" kern="1200" kumimoji="1" lang="en-US" noProof="0" normalizeH="0" spc="0" strike="noStrike" sz="1518"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endParaRPr>
          </a:p>
          <a:p>
            <a:pPr algn="l" defTabSz="858905" eaLnBrk="1" fontAlgn="auto" hangingPunct="1" indent="0" latinLnBrk="0" lvl="0" marL="0" marR="0" rtl="0">
              <a:lnSpc>
                <a:spcPts val="2050"/>
              </a:lnSpc>
              <a:spcBef>
                <a:spcPts val="0"/>
              </a:spcBef>
              <a:spcAft>
                <a:spcPts val="570"/>
              </a:spcAft>
              <a:buClrTx/>
              <a:buSzTx/>
              <a:buFontTx/>
              <a:buNone/>
              <a:tabLst/>
              <a:defRPr/>
            </a:pPr>
            <a:r>
              <a:rPr altLang="en-US" b="0" baseline="0" cap="none" dirty="0" i="0" kern="1200" kumimoji="1" lang="ja-JP" noProof="0" normalizeH="0" spc="0" strike="noStrike" sz="1600" u="none">
                <a:ln>
                  <a:noFill/>
                </a:ln>
                <a:solidFill>
                  <a:srgbClr val="4383D1"/>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➊ </a:t>
            </a:r>
            <a:r>
              <a:rPr altLang="en-US" b="1" baseline="0" cap="none" dirty="0" i="0" kern="1200" kumimoji="1" lang="ja-JP" noProof="0" normalizeH="0" spc="0" strike="noStrike" sz="16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知識・技能の確実な習得</a:t>
            </a:r>
            <a:endParaRPr altLang="ja-JP" b="1" baseline="0" cap="none" dirty="0" i="0" kern="1200" kumimoji="1" lang="en-US" noProof="0" normalizeH="0" spc="0" strike="noStrike" sz="16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endParaRPr>
          </a:p>
          <a:p>
            <a:pPr algn="l" defTabSz="858905" eaLnBrk="1" fontAlgn="auto" hangingPunct="1" indent="0" latinLnBrk="0" lvl="0" marL="0" marR="0" rtl="0">
              <a:lnSpc>
                <a:spcPts val="2050"/>
              </a:lnSpc>
              <a:spcBef>
                <a:spcPts val="0"/>
              </a:spcBef>
              <a:spcAft>
                <a:spcPts val="570"/>
              </a:spcAft>
              <a:buClrTx/>
              <a:buSzTx/>
              <a:buFontTx/>
              <a:buNone/>
              <a:tabLst/>
              <a:defRPr/>
            </a:pPr>
            <a:r>
              <a:rPr altLang="en-US" b="0" baseline="0" cap="none" dirty="0" i="0" kern="1200" kumimoji="1" lang="ja-JP" noProof="0" normalizeH="0" spc="0" strike="noStrike" sz="1600" u="none">
                <a:ln>
                  <a:noFill/>
                </a:ln>
                <a:solidFill>
                  <a:srgbClr val="4383D1"/>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➋</a:t>
            </a:r>
            <a:r>
              <a:rPr altLang="en-US" b="0" baseline="0" cap="none" dirty="0" i="0" kern="1200" kumimoji="1" lang="ja-JP" noProof="0" normalizeH="0" spc="0" strike="noStrike" sz="16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 （</a:t>
            </a:r>
            <a:r>
              <a:rPr altLang="en-US" b="0" baseline="0" cap="none" dirty="0" i="0" kern="1200" kumimoji="1" lang="ja-JP" noProof="0" normalizeH="0" spc="0" strike="noStrike" sz="1600" u="none">
                <a:ln>
                  <a:noFill/>
                </a:ln>
                <a:solidFill>
                  <a:srgbClr val="4383D1"/>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➊</a:t>
            </a:r>
            <a:r>
              <a:rPr altLang="en-US" b="1" baseline="0" cap="none" dirty="0" i="0" kern="1200" kumimoji="1" lang="ja-JP" noProof="0" normalizeH="0" spc="0" strike="noStrike" sz="16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を基にした）</a:t>
            </a:r>
            <a:endParaRPr altLang="ja-JP" b="1" baseline="0" cap="none" dirty="0" i="0" kern="1200" kumimoji="1" lang="en-US" noProof="0" normalizeH="0" spc="0" strike="noStrike" sz="16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endParaRPr>
          </a:p>
          <a:p>
            <a:pPr algn="l" defTabSz="858905" eaLnBrk="1" fontAlgn="auto" hangingPunct="1" indent="0" latinLnBrk="0" lvl="0" marL="0" marR="0" rtl="0">
              <a:lnSpc>
                <a:spcPts val="2050"/>
              </a:lnSpc>
              <a:spcBef>
                <a:spcPts val="0"/>
              </a:spcBef>
              <a:spcAft>
                <a:spcPts val="570"/>
              </a:spcAft>
              <a:buClrTx/>
              <a:buSzTx/>
              <a:buFontTx/>
              <a:buNone/>
              <a:tabLst/>
              <a:defRPr/>
            </a:pPr>
            <a:r>
              <a:rPr altLang="ja-JP" b="1" baseline="0" cap="none" dirty="0" i="0" kern="1200" kumimoji="1" lang="en-US" noProof="0" normalizeH="0" spc="0" strike="noStrike" sz="16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    </a:t>
            </a:r>
            <a:r>
              <a:rPr altLang="en-US" b="1" baseline="0" cap="none" dirty="0" i="0" kern="1200" kumimoji="1" lang="ja-JP" noProof="0" normalizeH="0" spc="0" strike="noStrike" sz="16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思考力、判断力、表現力</a:t>
            </a:r>
            <a:endParaRPr altLang="ja-JP" b="1" baseline="0" cap="none" dirty="0" i="0" kern="1200" kumimoji="1" lang="en-US" noProof="0" normalizeH="0" spc="0" strike="noStrike" sz="16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endParaRPr>
          </a:p>
          <a:p>
            <a:pPr algn="l" defTabSz="858905" eaLnBrk="1" fontAlgn="auto" hangingPunct="1" indent="0" latinLnBrk="0" lvl="0" marL="0" marR="0" rtl="0">
              <a:lnSpc>
                <a:spcPts val="2050"/>
              </a:lnSpc>
              <a:spcBef>
                <a:spcPts val="0"/>
              </a:spcBef>
              <a:spcAft>
                <a:spcPts val="570"/>
              </a:spcAft>
              <a:buClrTx/>
              <a:buSzTx/>
              <a:buFontTx/>
              <a:buNone/>
              <a:tabLst/>
              <a:defRPr/>
            </a:pPr>
            <a:r>
              <a:rPr altLang="en-US" b="0" baseline="0" cap="none" dirty="0" i="0" kern="1200" kumimoji="1" lang="ja-JP" noProof="0" normalizeH="0" spc="0" strike="noStrike" sz="1600" u="none">
                <a:ln>
                  <a:noFill/>
                </a:ln>
                <a:solidFill>
                  <a:srgbClr val="4383D1"/>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➌</a:t>
            </a:r>
            <a:r>
              <a:rPr altLang="en-US" b="0" baseline="0" cap="none" dirty="0" i="0" kern="1200" kumimoji="1" lang="ja-JP" noProof="0" normalizeH="0" spc="0" strike="noStrike" sz="16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 </a:t>
            </a:r>
            <a:r>
              <a:rPr altLang="en-US" b="1" baseline="0" cap="none" dirty="0" i="0" kern="1200" kumimoji="1" lang="ja-JP" noProof="0" normalizeH="0" spc="0" strike="noStrike" sz="16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主体性を持って多様な人々と</a:t>
            </a:r>
            <a:endParaRPr altLang="ja-JP" b="1" baseline="0" cap="none" dirty="0" i="0" kern="1200" kumimoji="1" lang="en-US" noProof="0" normalizeH="0" spc="0" strike="noStrike" sz="16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endParaRPr>
          </a:p>
          <a:p>
            <a:pPr algn="l" defTabSz="858905" eaLnBrk="1" fontAlgn="auto" hangingPunct="1" indent="0" latinLnBrk="0" lvl="0" marL="0" marR="0" rtl="0">
              <a:lnSpc>
                <a:spcPts val="2050"/>
              </a:lnSpc>
              <a:spcBef>
                <a:spcPts val="0"/>
              </a:spcBef>
              <a:spcAft>
                <a:spcPts val="570"/>
              </a:spcAft>
              <a:buClrTx/>
              <a:buSzTx/>
              <a:buFontTx/>
              <a:buNone/>
              <a:tabLst/>
              <a:defRPr/>
            </a:pPr>
            <a:r>
              <a:rPr altLang="en-US" b="1" baseline="0" cap="none" dirty="0" i="0" kern="1200" kumimoji="1" lang="ja-JP" noProof="0" normalizeH="0" spc="0" strike="noStrike" sz="16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　</a:t>
            </a:r>
            <a:r>
              <a:rPr altLang="ja-JP" b="1" baseline="0" cap="none" dirty="0" i="0" kern="1200" kumimoji="1" lang="en-US" noProof="0" normalizeH="0" spc="0" strike="noStrike" sz="16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 </a:t>
            </a:r>
            <a:r>
              <a:rPr altLang="en-US" b="1" baseline="0" cap="none" dirty="0" i="0" kern="1200" kumimoji="1" lang="ja-JP" noProof="0" normalizeH="0" spc="0" strike="noStrike" sz="16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協働して学ぶ態度</a:t>
            </a:r>
            <a:endParaRPr altLang="ja-JP" b="1" baseline="0" cap="none" dirty="0" i="0" kern="1200" kumimoji="1" lang="en-US" noProof="0" normalizeH="0" spc="0" strike="noStrike" sz="16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endParaRPr>
          </a:p>
          <a:p>
            <a:pPr algn="l" defTabSz="858905" eaLnBrk="1" fontAlgn="auto" hangingPunct="1" indent="0" latinLnBrk="0" lvl="0" marL="0" marR="0" rtl="0">
              <a:lnSpc>
                <a:spcPts val="2050"/>
              </a:lnSpc>
              <a:spcBef>
                <a:spcPts val="0"/>
              </a:spcBef>
              <a:spcAft>
                <a:spcPts val="570"/>
              </a:spcAft>
              <a:buClrTx/>
              <a:buSzTx/>
              <a:buFontTx/>
              <a:buNone/>
              <a:tabLst/>
              <a:defRPr/>
            </a:pPr>
            <a:r>
              <a:rPr altLang="en-US" b="1" baseline="0" cap="none" dirty="0" i="0" kern="1200" kumimoji="1" lang="ja-JP" noProof="0" normalizeH="0" spc="0" strike="noStrike" sz="1518"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　</a:t>
            </a:r>
            <a:r>
              <a:rPr altLang="en-US" b="1" baseline="0" cap="none" dirty="0" i="0" kern="1200" kumimoji="1" lang="ja-JP" noProof="0" normalizeH="0" spc="0" strike="noStrike" sz="1708"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 </a:t>
            </a:r>
            <a:endParaRPr altLang="ja-JP" b="1" baseline="0" cap="none" dirty="0" i="0" kern="1200" kumimoji="1" lang="en-US" noProof="0" normalizeH="0" spc="0" strike="noStrike" sz="1708"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endParaRPr>
          </a:p>
        </p:txBody>
      </p:sp>
      <p:sp>
        <p:nvSpPr>
          <p:cNvPr id="10" name="角丸四角形 9"/>
          <p:cNvSpPr/>
          <p:nvPr/>
        </p:nvSpPr>
        <p:spPr>
          <a:xfrm>
            <a:off x="245461" y="832449"/>
            <a:ext cx="3502280" cy="5727182"/>
          </a:xfrm>
          <a:prstGeom prst="roundRect">
            <a:avLst>
              <a:gd fmla="val 6666" name="adj"/>
            </a:avLst>
          </a:prstGeom>
          <a:noFill/>
          <a:ln w="28575">
            <a:solidFill>
              <a:srgbClr val="4383D1"/>
            </a:solidFill>
          </a:ln>
        </p:spPr>
        <p:style>
          <a:lnRef idx="2">
            <a:schemeClr val="accent1">
              <a:shade val="50000"/>
            </a:schemeClr>
          </a:lnRef>
          <a:fillRef idx="1">
            <a:schemeClr val="accent1"/>
          </a:fillRef>
          <a:effectRef idx="0">
            <a:schemeClr val="accent1"/>
          </a:effectRef>
          <a:fontRef idx="minor">
            <a:schemeClr val="lt1"/>
          </a:fontRef>
        </p:style>
        <p:txBody>
          <a:bodyPr anchor="ctr" bIns="43124" lIns="86196" rIns="86196" rtlCol="0" tIns="43124"/>
          <a:lstStyle/>
          <a:p>
            <a:pPr algn="ctr" defTabSz="862033"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708" u="none">
              <a:ln>
                <a:noFill/>
              </a:ln>
              <a:solidFill>
                <a:prstClr val="white"/>
              </a:solidFill>
              <a:effectLst/>
              <a:uLnTx/>
              <a:uFillTx/>
              <a:latin charset="-128" panose="020B0500000000000000" pitchFamily="50" typeface="游ゴシック Medium"/>
              <a:ea charset="-128" panose="020B0500000000000000" pitchFamily="50" typeface="游ゴシック Medium"/>
              <a:cs typeface="+mn-cs"/>
            </a:endParaRPr>
          </a:p>
        </p:txBody>
      </p:sp>
      <p:sp>
        <p:nvSpPr>
          <p:cNvPr descr="学力の３要素を多面的・総合的に評価する" id="11" name="角丸四角形 4"/>
          <p:cNvSpPr/>
          <p:nvPr/>
        </p:nvSpPr>
        <p:spPr>
          <a:xfrm>
            <a:off x="5760071" y="1285345"/>
            <a:ext cx="2217883" cy="563348"/>
          </a:xfrm>
          <a:prstGeom prst="rect">
            <a:avLst/>
          </a:prstGeom>
        </p:spPr>
        <p:style>
          <a:lnRef idx="0">
            <a:scrgbClr b="0" g="0" r="0"/>
          </a:lnRef>
          <a:fillRef idx="0">
            <a:scrgbClr b="0" g="0" r="0"/>
          </a:fillRef>
          <a:effectRef idx="0">
            <a:scrgbClr b="0" g="0" r="0"/>
          </a:effectRef>
          <a:fontRef idx="minor">
            <a:schemeClr val="dk1">
              <a:hueOff val="0"/>
              <a:satOff val="0"/>
              <a:lumOff val="0"/>
              <a:alphaOff val="0"/>
            </a:schemeClr>
          </a:fontRef>
        </p:style>
        <p:txBody>
          <a:bodyPr anchor="ctr" anchorCtr="0" bIns="65078" lIns="65078" numCol="1" rIns="65078" spcCol="1270" spcFirstLastPara="0" tIns="65078" vert="horz" wrap="square">
            <a:noAutofit/>
          </a:bodyPr>
          <a:lstStyle/>
          <a:p>
            <a:pPr algn="ctr" defTabSz="754311" eaLnBrk="1" fontAlgn="auto" hangingPunct="1" indent="0" latinLnBrk="0" lvl="0" marL="0" marR="0" rtl="0">
              <a:lnSpc>
                <a:spcPts val="1139"/>
              </a:lnSpc>
              <a:spcBef>
                <a:spcPts val="0"/>
              </a:spcBef>
              <a:spcAft>
                <a:spcPct val="35000"/>
              </a:spcAft>
              <a:buClrTx/>
              <a:buSzTx/>
              <a:buFontTx/>
              <a:buNone/>
              <a:tabLst/>
              <a:defRPr/>
            </a:pPr>
            <a:r>
              <a:rPr altLang="en-US" b="1" baseline="0" cap="none" dirty="0" i="0" kern="1200" kumimoji="1" lang="ja-JP" noProof="0" normalizeH="0" spc="0" strike="noStrike" sz="1329" u="none">
                <a:ln>
                  <a:noFill/>
                </a:ln>
                <a:solidFill>
                  <a:srgbClr val="F79646">
                    <a:lumMod val="75000"/>
                  </a:srgbClr>
                </a:solidFill>
                <a:effectLst/>
                <a:uLnTx/>
                <a:uFillTx/>
                <a:latin charset="-128" panose="020B0500000000000000" pitchFamily="50" typeface="游ゴシック Medium"/>
                <a:ea charset="-128" panose="020B0500000000000000" pitchFamily="50" typeface="游ゴシック Medium"/>
                <a:cs typeface="+mn-cs"/>
              </a:rPr>
              <a:t>学力の３要素を</a:t>
            </a:r>
            <a:endParaRPr altLang="ja-JP" b="1" baseline="0" cap="none" dirty="0" i="0" kern="1200" kumimoji="1" lang="en-US" noProof="0" normalizeH="0" spc="0" strike="noStrike" sz="1329" u="none">
              <a:ln>
                <a:noFill/>
              </a:ln>
              <a:solidFill>
                <a:srgbClr val="F79646">
                  <a:lumMod val="75000"/>
                </a:srgbClr>
              </a:solidFill>
              <a:effectLst/>
              <a:uLnTx/>
              <a:uFillTx/>
              <a:latin charset="-128" panose="020B0500000000000000" pitchFamily="50" typeface="游ゴシック Medium"/>
              <a:ea charset="-128" panose="020B0500000000000000" pitchFamily="50" typeface="游ゴシック Medium"/>
              <a:cs typeface="+mn-cs"/>
            </a:endParaRPr>
          </a:p>
          <a:p>
            <a:pPr algn="ctr" defTabSz="754311" eaLnBrk="1" fontAlgn="auto" hangingPunct="1" indent="0" latinLnBrk="0" lvl="0" marL="0" marR="0" rtl="0">
              <a:lnSpc>
                <a:spcPts val="1139"/>
              </a:lnSpc>
              <a:spcBef>
                <a:spcPts val="0"/>
              </a:spcBef>
              <a:spcAft>
                <a:spcPct val="35000"/>
              </a:spcAft>
              <a:buClrTx/>
              <a:buSzTx/>
              <a:buFontTx/>
              <a:buNone/>
              <a:tabLst/>
              <a:defRPr/>
            </a:pPr>
            <a:r>
              <a:rPr altLang="en-US" b="1" baseline="0" cap="none" dirty="0" i="0" kern="1200" kumimoji="1" lang="ja-JP" noProof="0" normalizeH="0" spc="0" strike="noStrike" sz="1329" u="none">
                <a:ln>
                  <a:noFill/>
                </a:ln>
                <a:solidFill>
                  <a:srgbClr val="F79646">
                    <a:lumMod val="75000"/>
                  </a:srgbClr>
                </a:solidFill>
                <a:effectLst/>
                <a:uLnTx/>
                <a:uFillTx/>
                <a:latin charset="-128" panose="020B0500000000000000" pitchFamily="50" typeface="游ゴシック Medium"/>
                <a:ea charset="-128" panose="020B0500000000000000" pitchFamily="50" typeface="游ゴシック Medium"/>
                <a:cs typeface="+mn-cs"/>
              </a:rPr>
              <a:t>多面的・総合的に評価する</a:t>
            </a:r>
            <a:endParaRPr altLang="en-US" b="1" baseline="0" cap="none" dirty="0" i="0" kern="1200" kumimoji="1" lang="ja-JP" noProof="0" normalizeH="0" spc="0" strike="noStrike" sz="1898" u="none">
              <a:ln>
                <a:noFill/>
              </a:ln>
              <a:solidFill>
                <a:srgbClr val="F79646">
                  <a:lumMod val="75000"/>
                </a:srgbClr>
              </a:solidFill>
              <a:effectLst/>
              <a:uLnTx/>
              <a:uFillTx/>
              <a:latin charset="-128" panose="020B0500000000000000" pitchFamily="50" typeface="游ゴシック Medium"/>
              <a:ea charset="-128" panose="020B0500000000000000" pitchFamily="50" typeface="游ゴシック Medium"/>
              <a:cs typeface="+mn-cs"/>
            </a:endParaRPr>
          </a:p>
        </p:txBody>
      </p:sp>
      <p:sp>
        <p:nvSpPr>
          <p:cNvPr descr="大学入学者選抜" id="12" name="テキスト ボックス 11"/>
          <p:cNvSpPr txBox="1"/>
          <p:nvPr/>
        </p:nvSpPr>
        <p:spPr>
          <a:xfrm>
            <a:off x="5660426" y="1947936"/>
            <a:ext cx="2429318" cy="442750"/>
          </a:xfrm>
          <a:prstGeom prst="rect">
            <a:avLst/>
          </a:prstGeom>
          <a:noFill/>
        </p:spPr>
        <p:txBody>
          <a:bodyPr rtlCol="0" wrap="square">
            <a:spAutoFit/>
          </a:bodyPr>
          <a:lstStyle/>
          <a:p>
            <a:pPr algn="ctr" defTabSz="856467"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1200" kumimoji="1" lang="ja-JP" noProof="0" normalizeH="0" spc="0" strike="noStrike" sz="2277" u="none">
                <a:ln>
                  <a:noFill/>
                </a:ln>
                <a:solidFill>
                  <a:prstClr val="black"/>
                </a:solidFill>
                <a:effectLst/>
                <a:uLnTx/>
                <a:uFillTx/>
                <a:latin charset="-128" panose="020B0900000000000000" pitchFamily="50" typeface="HGS創英角ｺﾞｼｯｸUB"/>
                <a:ea charset="-128" panose="020B0900000000000000" pitchFamily="50" typeface="HGS創英角ｺﾞｼｯｸUB"/>
                <a:cs typeface="+mn-cs"/>
              </a:rPr>
              <a:t>大学入学者選抜</a:t>
            </a:r>
          </a:p>
        </p:txBody>
      </p:sp>
      <p:sp>
        <p:nvSpPr>
          <p:cNvPr id="13" name="角丸四角形 30"/>
          <p:cNvSpPr/>
          <p:nvPr/>
        </p:nvSpPr>
        <p:spPr>
          <a:xfrm>
            <a:off x="4341145" y="4761410"/>
            <a:ext cx="2429319" cy="1522580"/>
          </a:xfrm>
          <a:prstGeom prst="roundRect">
            <a:avLst/>
          </a:prstGeom>
          <a:solidFill>
            <a:schemeClr val="bg1"/>
          </a:solidFill>
          <a:ln>
            <a:solidFill>
              <a:schemeClr val="tx1">
                <a:lumMod val="50000"/>
                <a:lumOff val="50000"/>
              </a:schemeClr>
            </a:solidFill>
          </a:ln>
        </p:spPr>
        <p:style>
          <a:lnRef idx="3">
            <a:schemeClr val="accent2">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a:lstStyle/>
          <a:p>
            <a:endParaRPr altLang="en-US" lang="ja-JP"/>
          </a:p>
        </p:txBody>
      </p:sp>
      <p:sp>
        <p:nvSpPr>
          <p:cNvPr id="14" name="角丸四角形 30"/>
          <p:cNvSpPr/>
          <p:nvPr/>
        </p:nvSpPr>
        <p:spPr>
          <a:xfrm>
            <a:off x="7029057" y="4753228"/>
            <a:ext cx="2429319" cy="1522580"/>
          </a:xfrm>
          <a:prstGeom prst="roundRect">
            <a:avLst/>
          </a:prstGeom>
          <a:solidFill>
            <a:schemeClr val="bg1"/>
          </a:solidFill>
          <a:ln>
            <a:solidFill>
              <a:schemeClr val="tx1">
                <a:lumMod val="50000"/>
                <a:lumOff val="50000"/>
              </a:schemeClr>
            </a:solidFill>
          </a:ln>
        </p:spPr>
        <p:style>
          <a:lnRef idx="3">
            <a:schemeClr val="accent2">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a:lstStyle/>
          <a:p>
            <a:endParaRPr altLang="en-US" lang="ja-JP"/>
          </a:p>
        </p:txBody>
      </p:sp>
      <p:sp>
        <p:nvSpPr>
          <p:cNvPr descr="学力の３要素を育成する" id="15" name="角丸四角形 4"/>
          <p:cNvSpPr/>
          <p:nvPr/>
        </p:nvSpPr>
        <p:spPr>
          <a:xfrm>
            <a:off x="4439755" y="4956047"/>
            <a:ext cx="2217883" cy="568677"/>
          </a:xfrm>
          <a:prstGeom prst="rect">
            <a:avLst/>
          </a:prstGeom>
        </p:spPr>
        <p:style>
          <a:lnRef idx="0">
            <a:scrgbClr b="0" g="0" r="0"/>
          </a:lnRef>
          <a:fillRef idx="0">
            <a:scrgbClr b="0" g="0" r="0"/>
          </a:fillRef>
          <a:effectRef idx="0">
            <a:scrgbClr b="0" g="0" r="0"/>
          </a:effectRef>
          <a:fontRef idx="minor">
            <a:schemeClr val="dk1">
              <a:hueOff val="0"/>
              <a:satOff val="0"/>
              <a:lumOff val="0"/>
              <a:alphaOff val="0"/>
            </a:schemeClr>
          </a:fontRef>
        </p:style>
        <p:txBody>
          <a:bodyPr anchor="ctr" anchorCtr="0" bIns="65078" lIns="65078" numCol="1" rIns="65078" spcCol="1270" spcFirstLastPara="0" tIns="65078" vert="horz" wrap="square">
            <a:noAutofit/>
          </a:bodyPr>
          <a:lstStyle/>
          <a:p>
            <a:pPr algn="ctr" defTabSz="754311" eaLnBrk="1" fontAlgn="auto" hangingPunct="1" indent="0" latinLnBrk="0" lvl="0" marL="0" marR="0" rtl="0">
              <a:lnSpc>
                <a:spcPct val="100000"/>
              </a:lnSpc>
              <a:spcBef>
                <a:spcPts val="0"/>
              </a:spcBef>
              <a:spcAft>
                <a:spcPct val="35000"/>
              </a:spcAft>
              <a:buClrTx/>
              <a:buSzTx/>
              <a:buFontTx/>
              <a:buNone/>
              <a:tabLst/>
              <a:defRPr/>
            </a:pPr>
            <a:r>
              <a:rPr altLang="en-US" b="1" baseline="0" cap="none" dirty="0" i="0" kern="1200" kumimoji="1" lang="ja-JP" noProof="0" normalizeH="0" spc="0" strike="noStrike" sz="1329" u="none">
                <a:ln>
                  <a:noFill/>
                </a:ln>
                <a:solidFill>
                  <a:srgbClr val="F79646">
                    <a:lumMod val="75000"/>
                  </a:srgbClr>
                </a:solidFill>
                <a:effectLst/>
                <a:uLnTx/>
                <a:uFillTx/>
                <a:latin charset="-128" panose="020B0500000000000000" pitchFamily="50" typeface="游ゴシック Medium"/>
                <a:ea charset="-128" panose="020B0500000000000000" pitchFamily="50" typeface="游ゴシック Medium"/>
                <a:cs typeface="+mn-cs"/>
              </a:rPr>
              <a:t>学力の３要素を育成する</a:t>
            </a:r>
            <a:endParaRPr altLang="en-US" b="1" baseline="0" cap="none" dirty="0" i="0" kern="1200" kumimoji="1" lang="ja-JP" noProof="0" normalizeH="0" spc="0" strike="noStrike" sz="1708" u="none">
              <a:ln>
                <a:noFill/>
              </a:ln>
              <a:solidFill>
                <a:srgbClr val="F79646">
                  <a:lumMod val="75000"/>
                </a:srgbClr>
              </a:solidFill>
              <a:effectLst/>
              <a:uLnTx/>
              <a:uFillTx/>
              <a:latin charset="-128" panose="020B0500000000000000" pitchFamily="50" typeface="游ゴシック Medium"/>
              <a:ea charset="-128" panose="020B0500000000000000" pitchFamily="50" typeface="游ゴシック Medium"/>
              <a:cs typeface="+mn-cs"/>
            </a:endParaRPr>
          </a:p>
        </p:txBody>
      </p:sp>
      <p:sp>
        <p:nvSpPr>
          <p:cNvPr descr="高等学校教育" id="16" name="テキスト ボックス 15"/>
          <p:cNvSpPr txBox="1"/>
          <p:nvPr/>
        </p:nvSpPr>
        <p:spPr>
          <a:xfrm>
            <a:off x="4328853" y="5656178"/>
            <a:ext cx="2429318" cy="442750"/>
          </a:xfrm>
          <a:prstGeom prst="rect">
            <a:avLst/>
          </a:prstGeom>
          <a:noFill/>
        </p:spPr>
        <p:txBody>
          <a:bodyPr rtlCol="0" wrap="square">
            <a:spAutoFit/>
          </a:bodyPr>
          <a:lstStyle/>
          <a:p>
            <a:pPr algn="ctr" defTabSz="856467"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1200" kumimoji="1" lang="ja-JP" noProof="0" normalizeH="0" spc="0" strike="noStrike" sz="2277" u="none">
                <a:ln>
                  <a:noFill/>
                </a:ln>
                <a:solidFill>
                  <a:prstClr val="black"/>
                </a:solidFill>
                <a:effectLst/>
                <a:uLnTx/>
                <a:uFillTx/>
                <a:latin charset="-128" panose="020B0900000000000000" pitchFamily="50" typeface="HGS創英角ｺﾞｼｯｸUB"/>
                <a:ea charset="-128" panose="020B0900000000000000" pitchFamily="50" typeface="HGS創英角ｺﾞｼｯｸUB"/>
                <a:cs typeface="+mn-cs"/>
              </a:rPr>
              <a:t>高等学校教育</a:t>
            </a:r>
          </a:p>
        </p:txBody>
      </p:sp>
      <p:sp>
        <p:nvSpPr>
          <p:cNvPr descr="大学教育" id="17" name="テキスト ボックス 16"/>
          <p:cNvSpPr txBox="1"/>
          <p:nvPr/>
        </p:nvSpPr>
        <p:spPr>
          <a:xfrm>
            <a:off x="7029058" y="5643561"/>
            <a:ext cx="2429318" cy="442750"/>
          </a:xfrm>
          <a:prstGeom prst="rect">
            <a:avLst/>
          </a:prstGeom>
          <a:noFill/>
        </p:spPr>
        <p:txBody>
          <a:bodyPr rtlCol="0" wrap="square">
            <a:spAutoFit/>
          </a:bodyPr>
          <a:lstStyle/>
          <a:p>
            <a:pPr algn="ctr" defTabSz="856467"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1200" kumimoji="1" lang="ja-JP" noProof="0" normalizeH="0" spc="0" strike="noStrike" sz="2277" u="none">
                <a:ln>
                  <a:noFill/>
                </a:ln>
                <a:solidFill>
                  <a:prstClr val="black"/>
                </a:solidFill>
                <a:effectLst/>
                <a:uLnTx/>
                <a:uFillTx/>
                <a:latin charset="-128" panose="020B0900000000000000" pitchFamily="50" typeface="HGS創英角ｺﾞｼｯｸUB"/>
                <a:ea charset="-128" panose="020B0900000000000000" pitchFamily="50" typeface="HGS創英角ｺﾞｼｯｸUB"/>
                <a:cs typeface="+mn-cs"/>
              </a:rPr>
              <a:t>大学教育</a:t>
            </a:r>
          </a:p>
        </p:txBody>
      </p:sp>
      <p:sp>
        <p:nvSpPr>
          <p:cNvPr descr="高校までに培った力を更に向上・発展させ、社会に送り出すための" id="18" name="角丸四角形 4"/>
          <p:cNvSpPr/>
          <p:nvPr/>
        </p:nvSpPr>
        <p:spPr>
          <a:xfrm>
            <a:off x="7134774" y="4788910"/>
            <a:ext cx="2217883" cy="902949"/>
          </a:xfrm>
          <a:prstGeom prst="rect">
            <a:avLst/>
          </a:prstGeom>
        </p:spPr>
        <p:style>
          <a:lnRef idx="0">
            <a:scrgbClr b="0" g="0" r="0"/>
          </a:lnRef>
          <a:fillRef idx="0">
            <a:scrgbClr b="0" g="0" r="0"/>
          </a:fillRef>
          <a:effectRef idx="0">
            <a:scrgbClr b="0" g="0" r="0"/>
          </a:effectRef>
          <a:fontRef idx="minor">
            <a:schemeClr val="dk1">
              <a:hueOff val="0"/>
              <a:satOff val="0"/>
              <a:lumOff val="0"/>
              <a:alphaOff val="0"/>
            </a:schemeClr>
          </a:fontRef>
        </p:style>
        <p:txBody>
          <a:bodyPr anchor="ctr" anchorCtr="0" bIns="65078" lIns="65078" numCol="1" rIns="65078" spcCol="1270" spcFirstLastPara="0" tIns="65078" vert="horz" wrap="square">
            <a:noAutofit/>
          </a:bodyPr>
          <a:lstStyle/>
          <a:p>
            <a:pPr algn="ctr" defTabSz="754311" eaLnBrk="1" fontAlgn="auto" hangingPunct="1" indent="0" latinLnBrk="0" lvl="0" marL="0" marR="0" rtl="0">
              <a:lnSpc>
                <a:spcPts val="1139"/>
              </a:lnSpc>
              <a:spcBef>
                <a:spcPts val="0"/>
              </a:spcBef>
              <a:spcAft>
                <a:spcPct val="35000"/>
              </a:spcAft>
              <a:buClrTx/>
              <a:buSzTx/>
              <a:buFontTx/>
              <a:buNone/>
              <a:tabLst/>
              <a:defRPr/>
            </a:pPr>
            <a:r>
              <a:rPr altLang="en-US" b="1" baseline="0" cap="none" dirty="0" i="0" kern="1200" kumimoji="1" lang="ja-JP" noProof="0" normalizeH="0" spc="0" strike="noStrike" sz="1329" u="none">
                <a:ln>
                  <a:noFill/>
                </a:ln>
                <a:solidFill>
                  <a:srgbClr val="F79646">
                    <a:lumMod val="75000"/>
                  </a:srgbClr>
                </a:solidFill>
                <a:effectLst/>
                <a:uLnTx/>
                <a:uFillTx/>
                <a:latin charset="-128" panose="020B0500000000000000" pitchFamily="50" typeface="游ゴシック Medium"/>
                <a:ea charset="-128" panose="020B0500000000000000" pitchFamily="50" typeface="游ゴシック Medium"/>
                <a:cs typeface="+mn-cs"/>
              </a:rPr>
              <a:t>高校までに培った力を</a:t>
            </a:r>
            <a:endParaRPr altLang="ja-JP" b="1" baseline="0" cap="none" dirty="0" i="0" kern="1200" kumimoji="1" lang="en-US" noProof="0" normalizeH="0" spc="0" strike="noStrike" sz="1329" u="none">
              <a:ln>
                <a:noFill/>
              </a:ln>
              <a:solidFill>
                <a:srgbClr val="F79646">
                  <a:lumMod val="75000"/>
                </a:srgbClr>
              </a:solidFill>
              <a:effectLst/>
              <a:uLnTx/>
              <a:uFillTx/>
              <a:latin charset="-128" panose="020B0500000000000000" pitchFamily="50" typeface="游ゴシック Medium"/>
              <a:ea charset="-128" panose="020B0500000000000000" pitchFamily="50" typeface="游ゴシック Medium"/>
              <a:cs typeface="+mn-cs"/>
            </a:endParaRPr>
          </a:p>
          <a:p>
            <a:pPr algn="ctr" defTabSz="754311" eaLnBrk="1" fontAlgn="auto" hangingPunct="1" indent="0" latinLnBrk="0" lvl="0" marL="0" marR="0" rtl="0">
              <a:lnSpc>
                <a:spcPts val="1139"/>
              </a:lnSpc>
              <a:spcBef>
                <a:spcPts val="0"/>
              </a:spcBef>
              <a:spcAft>
                <a:spcPct val="35000"/>
              </a:spcAft>
              <a:buClrTx/>
              <a:buSzTx/>
              <a:buFontTx/>
              <a:buNone/>
              <a:tabLst/>
              <a:defRPr/>
            </a:pPr>
            <a:r>
              <a:rPr altLang="en-US" b="1" baseline="0" cap="none" dirty="0" i="0" kern="1200" kumimoji="1" lang="ja-JP" noProof="0" normalizeH="0" spc="0" strike="noStrike" sz="1329" u="none">
                <a:ln>
                  <a:noFill/>
                </a:ln>
                <a:solidFill>
                  <a:srgbClr val="F79646">
                    <a:lumMod val="75000"/>
                  </a:srgbClr>
                </a:solidFill>
                <a:effectLst/>
                <a:uLnTx/>
                <a:uFillTx/>
                <a:latin charset="-128" panose="020B0500000000000000" pitchFamily="50" typeface="游ゴシック Medium"/>
                <a:ea charset="-128" panose="020B0500000000000000" pitchFamily="50" typeface="游ゴシック Medium"/>
                <a:cs typeface="+mn-cs"/>
              </a:rPr>
              <a:t>更に向上・発展させ、</a:t>
            </a:r>
            <a:endParaRPr altLang="ja-JP" b="1" baseline="0" cap="none" dirty="0" i="0" kern="1200" kumimoji="1" lang="en-US" noProof="0" normalizeH="0" spc="0" strike="noStrike" sz="1329" u="none">
              <a:ln>
                <a:noFill/>
              </a:ln>
              <a:solidFill>
                <a:srgbClr val="F79646">
                  <a:lumMod val="75000"/>
                </a:srgbClr>
              </a:solidFill>
              <a:effectLst/>
              <a:uLnTx/>
              <a:uFillTx/>
              <a:latin charset="-128" panose="020B0500000000000000" pitchFamily="50" typeface="游ゴシック Medium"/>
              <a:ea charset="-128" panose="020B0500000000000000" pitchFamily="50" typeface="游ゴシック Medium"/>
              <a:cs typeface="+mn-cs"/>
            </a:endParaRPr>
          </a:p>
          <a:p>
            <a:pPr algn="ctr" defTabSz="754311" eaLnBrk="1" fontAlgn="auto" hangingPunct="1" indent="0" latinLnBrk="0" lvl="0" marL="0" marR="0" rtl="0">
              <a:lnSpc>
                <a:spcPts val="1139"/>
              </a:lnSpc>
              <a:spcBef>
                <a:spcPts val="0"/>
              </a:spcBef>
              <a:spcAft>
                <a:spcPct val="35000"/>
              </a:spcAft>
              <a:buClrTx/>
              <a:buSzTx/>
              <a:buFontTx/>
              <a:buNone/>
              <a:tabLst/>
              <a:defRPr/>
            </a:pPr>
            <a:r>
              <a:rPr altLang="en-US" b="1" baseline="0" cap="none" dirty="0" i="0" kern="1200" kumimoji="1" lang="ja-JP" noProof="0" normalizeH="0" spc="0" strike="noStrike" sz="1329" u="none">
                <a:ln>
                  <a:noFill/>
                </a:ln>
                <a:solidFill>
                  <a:srgbClr val="F79646">
                    <a:lumMod val="75000"/>
                  </a:srgbClr>
                </a:solidFill>
                <a:effectLst/>
                <a:uLnTx/>
                <a:uFillTx/>
                <a:latin charset="-128" panose="020B0500000000000000" pitchFamily="50" typeface="游ゴシック Medium"/>
                <a:ea charset="-128" panose="020B0500000000000000" pitchFamily="50" typeface="游ゴシック Medium"/>
                <a:cs typeface="+mn-cs"/>
              </a:rPr>
              <a:t>社会に送り出すための</a:t>
            </a:r>
          </a:p>
        </p:txBody>
      </p:sp>
      <p:sp>
        <p:nvSpPr>
          <p:cNvPr id="19" name="角丸四角形 30"/>
          <p:cNvSpPr/>
          <p:nvPr/>
        </p:nvSpPr>
        <p:spPr>
          <a:xfrm>
            <a:off x="4684850" y="3151215"/>
            <a:ext cx="4380469" cy="1024191"/>
          </a:xfrm>
          <a:prstGeom prst="roundRect">
            <a:avLst/>
          </a:prstGeom>
          <a:solidFill>
            <a:srgbClr val="70A2DA"/>
          </a:solidFill>
          <a:ln>
            <a:solidFill>
              <a:schemeClr val="tx1">
                <a:lumMod val="50000"/>
                <a:lumOff val="50000"/>
              </a:schemeClr>
            </a:solidFill>
          </a:ln>
        </p:spPr>
        <p:style>
          <a:lnRef idx="3">
            <a:schemeClr val="accent2">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a:lstStyle/>
          <a:p>
            <a:endParaRPr altLang="en-US" lang="ja-JP"/>
          </a:p>
        </p:txBody>
      </p:sp>
      <p:sp>
        <p:nvSpPr>
          <p:cNvPr descr="高等学校教育・大学教育・大学入学者選抜の一体的改革" id="20" name="正方形/長方形 19"/>
          <p:cNvSpPr/>
          <p:nvPr/>
        </p:nvSpPr>
        <p:spPr>
          <a:xfrm>
            <a:off x="4245926" y="3234855"/>
            <a:ext cx="5258316" cy="42403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bIns="43124" lIns="86196" rIns="86196" rtlCol="0" tIns="43124"/>
          <a:lstStyle/>
          <a:p>
            <a:pPr algn="ctr" defTabSz="862033"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1200" kumimoji="1" lang="ja-JP" noProof="0" normalizeH="0" spc="0" strike="noStrike" sz="1234" u="none">
                <a:ln w="0"/>
                <a:solidFill>
                  <a:prstClr val="white"/>
                </a:solidFill>
                <a:effectLst>
                  <a:outerShdw algn="tl" blurRad="38100" dir="2700000" dist="19050" rotWithShape="0">
                    <a:prstClr val="black">
                      <a:alpha val="40000"/>
                    </a:prstClr>
                  </a:outerShdw>
                </a:effectLst>
                <a:uLnTx/>
                <a:uFillTx/>
                <a:latin charset="-128" panose="020B0900000000000000" pitchFamily="50" typeface="HGS創英角ｺﾞｼｯｸUB"/>
                <a:ea charset="-128" panose="020B0900000000000000" pitchFamily="50" typeface="HGS創英角ｺﾞｼｯｸUB"/>
                <a:cs typeface="+mn-cs"/>
              </a:rPr>
              <a:t>高等学校教育・大学教育・大学入学者選抜の一体的改革</a:t>
            </a:r>
            <a:endParaRPr altLang="ja-JP" b="0" baseline="0" cap="none" dirty="0" i="0" kern="1200" kumimoji="1" lang="en-US" noProof="0" normalizeH="0" spc="0" strike="noStrike" sz="1234" u="none">
              <a:ln w="0"/>
              <a:solidFill>
                <a:prstClr val="white"/>
              </a:solidFill>
              <a:effectLst>
                <a:outerShdw algn="tl" blurRad="38100" dir="2700000" dist="19050" rotWithShape="0">
                  <a:prstClr val="black">
                    <a:alpha val="40000"/>
                  </a:prstClr>
                </a:outerShdw>
              </a:effectLst>
              <a:uLnTx/>
              <a:uFillTx/>
              <a:latin charset="-128" panose="020B0900000000000000" pitchFamily="50" typeface="HGS創英角ｺﾞｼｯｸUB"/>
              <a:ea charset="-128" panose="020B0900000000000000" pitchFamily="50" typeface="HGS創英角ｺﾞｼｯｸUB"/>
              <a:cs typeface="+mn-cs"/>
            </a:endParaRPr>
          </a:p>
        </p:txBody>
      </p:sp>
      <p:sp>
        <p:nvSpPr>
          <p:cNvPr descr="高大接続改革" id="21" name="正方形/長方形 20"/>
          <p:cNvSpPr/>
          <p:nvPr/>
        </p:nvSpPr>
        <p:spPr>
          <a:xfrm>
            <a:off x="5741990" y="3574677"/>
            <a:ext cx="2219636" cy="496497"/>
          </a:xfrm>
          <a:prstGeom prst="rect">
            <a:avLst/>
          </a:prstGeom>
          <a:noFill/>
        </p:spPr>
        <p:txBody>
          <a:bodyPr bIns="43385" lIns="86769" rIns="86769" tIns="43385" wrap="none">
            <a:spAutoFit/>
          </a:bodyPr>
          <a:lstStyle/>
          <a:p>
            <a:pPr algn="ctr" defTabSz="856467"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1200" kumimoji="1" lang="ja-JP" noProof="0" normalizeH="0" spc="0" strike="noStrike" sz="2657" u="none">
                <a:ln w="0"/>
                <a:solidFill>
                  <a:prstClr val="white"/>
                </a:solidFill>
                <a:effectLst>
                  <a:outerShdw algn="tl" blurRad="38100" dir="2700000" dist="19050" rotWithShape="0">
                    <a:prstClr val="black">
                      <a:alpha val="40000"/>
                    </a:prstClr>
                  </a:outerShdw>
                </a:effectLst>
                <a:uLnTx/>
                <a:uFillTx/>
                <a:latin charset="-128" panose="020B0900000000000000" pitchFamily="50" typeface="HGS創英角ｺﾞｼｯｸUB"/>
                <a:ea charset="-128" panose="020B0900000000000000" pitchFamily="50" typeface="HGS創英角ｺﾞｼｯｸUB"/>
                <a:cs typeface="+mn-cs"/>
              </a:rPr>
              <a:t>高大接続改革</a:t>
            </a:r>
          </a:p>
        </p:txBody>
      </p:sp>
      <p:sp>
        <p:nvSpPr>
          <p:cNvPr descr="学力の３要素（図の下に注釈あり）" id="22" name="角丸四角形 4"/>
          <p:cNvSpPr/>
          <p:nvPr/>
        </p:nvSpPr>
        <p:spPr>
          <a:xfrm>
            <a:off x="67408" y="3942389"/>
            <a:ext cx="2217883" cy="257572"/>
          </a:xfrm>
          <a:prstGeom prst="rect">
            <a:avLst/>
          </a:prstGeom>
        </p:spPr>
        <p:style>
          <a:lnRef idx="0">
            <a:scrgbClr b="0" g="0" r="0"/>
          </a:lnRef>
          <a:fillRef idx="0">
            <a:scrgbClr b="0" g="0" r="0"/>
          </a:fillRef>
          <a:effectRef idx="0">
            <a:scrgbClr b="0" g="0" r="0"/>
          </a:effectRef>
          <a:fontRef idx="minor">
            <a:schemeClr val="dk1">
              <a:hueOff val="0"/>
              <a:satOff val="0"/>
              <a:lumOff val="0"/>
              <a:alphaOff val="0"/>
            </a:schemeClr>
          </a:fontRef>
        </p:style>
        <p:txBody>
          <a:bodyPr anchor="ctr" anchorCtr="0" bIns="65078" lIns="65078" numCol="1" rIns="65078" spcCol="1270" spcFirstLastPara="0" tIns="65078" vert="horz" wrap="square">
            <a:noAutofit/>
          </a:bodyPr>
          <a:lstStyle/>
          <a:p>
            <a:pPr algn="ctr" defTabSz="754311" eaLnBrk="1" fontAlgn="auto" hangingPunct="1" indent="0" latinLnBrk="0" lvl="0" marL="0" marR="0" rtl="0">
              <a:lnSpc>
                <a:spcPct val="100000"/>
              </a:lnSpc>
              <a:spcBef>
                <a:spcPts val="0"/>
              </a:spcBef>
              <a:spcAft>
                <a:spcPct val="35000"/>
              </a:spcAft>
              <a:buClrTx/>
              <a:buSzTx/>
              <a:buFontTx/>
              <a:buNone/>
              <a:tabLst/>
              <a:defRPr/>
            </a:pPr>
            <a:r>
              <a:rPr altLang="ja-JP" b="1" baseline="0" cap="none" dirty="0" i="0" kern="1200" kumimoji="1" lang="en-US" noProof="0" normalizeH="0" spc="0" strike="noStrike" sz="1600" u="none">
                <a:ln>
                  <a:noFill/>
                </a:ln>
                <a:solidFill>
                  <a:srgbClr val="F79646">
                    <a:lumMod val="75000"/>
                  </a:srgbClr>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a:t>
            </a:r>
            <a:r>
              <a:rPr altLang="en-US" b="1" baseline="0" cap="none" dirty="0" i="0" kern="1200" kumimoji="1" lang="ja-JP" noProof="0" normalizeH="0" spc="0" strike="noStrike" sz="1600" u="none">
                <a:ln>
                  <a:noFill/>
                </a:ln>
                <a:solidFill>
                  <a:srgbClr val="F79646">
                    <a:lumMod val="75000"/>
                  </a:srgbClr>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学力の３要素</a:t>
            </a:r>
            <a:r>
              <a:rPr altLang="ja-JP" b="1" baseline="0" cap="none" dirty="0" i="0" kern="1200" kumimoji="1" lang="en-US" noProof="0" normalizeH="0" spc="0" strike="noStrike" sz="1600" u="none">
                <a:ln>
                  <a:noFill/>
                </a:ln>
                <a:solidFill>
                  <a:srgbClr val="F79646">
                    <a:lumMod val="75000"/>
                  </a:srgbClr>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a:t>
            </a:r>
          </a:p>
        </p:txBody>
      </p:sp>
      <p:sp>
        <p:nvSpPr>
          <p:cNvPr descr="国際化、情報化の急速な進展→社会構造も急速に、かつ大きく変革。 知識基盤社会のなかで、新たな価値を創造していく力を育てることが必要。 社会で自立的に活動していくために必要な「学力の３要素」をバランスよく育むことが必要" id="23" name="テキスト ボックス 22"/>
          <p:cNvSpPr txBox="1"/>
          <p:nvPr/>
        </p:nvSpPr>
        <p:spPr>
          <a:xfrm>
            <a:off x="312027" y="1185414"/>
            <a:ext cx="3369148" cy="2735187"/>
          </a:xfrm>
          <a:prstGeom prst="rect">
            <a:avLst/>
          </a:prstGeom>
          <a:solidFill>
            <a:schemeClr val="bg1"/>
          </a:solidFill>
          <a:ln w="3175">
            <a:noFill/>
          </a:ln>
        </p:spPr>
        <p:txBody>
          <a:bodyPr bIns="43124" lIns="86196" rIns="86196" rtlCol="0" tIns="43124" wrap="square">
            <a:spAutoFit/>
          </a:bodyPr>
          <a:lstStyle/>
          <a:p>
            <a:pPr algn="l" defTabSz="858905" eaLnBrk="1" fontAlgn="auto" hangingPunct="1" indent="-457200" latinLnBrk="0" lvl="0" marL="144000" marR="0" rtl="0">
              <a:lnSpc>
                <a:spcPct val="100000"/>
              </a:lnSpc>
              <a:spcBef>
                <a:spcPts val="0"/>
              </a:spcBef>
              <a:spcAft>
                <a:spcPts val="570"/>
              </a:spcAft>
              <a:buClrTx/>
              <a:buSzTx/>
              <a:buFontTx/>
              <a:buNone/>
              <a:tabLst/>
              <a:defRPr/>
            </a:pPr>
            <a:r>
              <a:rPr altLang="en-US" b="1" baseline="0" cap="none" dirty="0" i="0" kern="1200" kumimoji="1" lang="ja-JP" noProof="0" normalizeH="0" spc="0" strike="noStrike" sz="16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 </a:t>
            </a:r>
            <a:r>
              <a:rPr altLang="en-US" b="1" baseline="0" cap="none" dirty="0" i="0" kern="1200" kumimoji="1" lang="ja-JP" noProof="0" normalizeH="0" spc="0" strike="noStrike" sz="14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国際化、情報化の急速な進展</a:t>
            </a:r>
            <a:endParaRPr altLang="ja-JP" b="1" baseline="0" cap="none" dirty="0" i="0" kern="1200" kumimoji="1" lang="en-US" noProof="0" normalizeH="0" spc="0" strike="noStrike" sz="14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endParaRPr>
          </a:p>
          <a:p>
            <a:pPr algn="l" defTabSz="858905" eaLnBrk="1" fontAlgn="auto" hangingPunct="1" indent="-457200" latinLnBrk="0" lvl="0" marL="144000" marR="0" rtl="0">
              <a:lnSpc>
                <a:spcPct val="100000"/>
              </a:lnSpc>
              <a:spcBef>
                <a:spcPts val="0"/>
              </a:spcBef>
              <a:spcAft>
                <a:spcPts val="570"/>
              </a:spcAft>
              <a:buClrTx/>
              <a:buSzTx/>
              <a:buFontTx/>
              <a:buNone/>
              <a:tabLst/>
              <a:defRPr/>
            </a:pPr>
            <a:r>
              <a:rPr altLang="en-US" b="1" baseline="0" cap="none" dirty="0" i="0" kern="1200" kumimoji="1" lang="ja-JP" noProof="0" normalizeH="0" spc="0" strike="noStrike" sz="14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　　　　　　↓</a:t>
            </a:r>
            <a:endParaRPr altLang="ja-JP" b="1" baseline="0" cap="none" dirty="0" i="0" kern="1200" kumimoji="1" lang="en-US" noProof="0" normalizeH="0" spc="0" strike="noStrike" sz="14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endParaRPr>
          </a:p>
          <a:p>
            <a:pPr algn="l" defTabSz="858905" eaLnBrk="1" fontAlgn="auto" hangingPunct="1" indent="-457200" latinLnBrk="0" lvl="0" marL="144000" marR="0" rtl="0">
              <a:lnSpc>
                <a:spcPct val="100000"/>
              </a:lnSpc>
              <a:spcBef>
                <a:spcPts val="0"/>
              </a:spcBef>
              <a:spcAft>
                <a:spcPts val="570"/>
              </a:spcAft>
              <a:buClrTx/>
              <a:buSzTx/>
              <a:buFontTx/>
              <a:buNone/>
              <a:tabLst/>
              <a:defRPr/>
            </a:pPr>
            <a:r>
              <a:rPr altLang="en-US" b="1" baseline="0" cap="none" dirty="0" i="0" kern="1200" kumimoji="1" lang="ja-JP" noProof="0" normalizeH="0" spc="0" strike="noStrike" sz="14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　 社会構造も急速に、かつ大きく変革。</a:t>
            </a:r>
            <a:endParaRPr altLang="ja-JP" b="1" baseline="0" cap="none" dirty="0" i="0" kern="1200" kumimoji="1" lang="en-US" noProof="0" normalizeH="0" spc="0" strike="noStrike" sz="14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endParaRPr>
          </a:p>
          <a:p>
            <a:pPr algn="l" defTabSz="858905" eaLnBrk="1" fontAlgn="auto" hangingPunct="1" indent="-457200" latinLnBrk="0" lvl="0" marL="144000" marR="0" rtl="0">
              <a:lnSpc>
                <a:spcPct val="100000"/>
              </a:lnSpc>
              <a:spcBef>
                <a:spcPts val="0"/>
              </a:spcBef>
              <a:spcAft>
                <a:spcPts val="570"/>
              </a:spcAft>
              <a:buClrTx/>
              <a:buSzTx/>
              <a:buFontTx/>
              <a:buNone/>
              <a:tabLst/>
              <a:defRPr/>
            </a:pPr>
            <a:endParaRPr altLang="ja-JP" b="1" baseline="0" cap="none" dirty="0" i="0" kern="1200" kumimoji="1" lang="en-US" noProof="0" normalizeH="0" spc="0" strike="noStrike" sz="3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endParaRPr>
          </a:p>
          <a:p>
            <a:pPr algn="l" defTabSz="858905" eaLnBrk="1" fontAlgn="auto" hangingPunct="1" indent="-457200" latinLnBrk="0" lvl="0" marL="144000" marR="0" rtl="0">
              <a:lnSpc>
                <a:spcPct val="100000"/>
              </a:lnSpc>
              <a:spcBef>
                <a:spcPts val="0"/>
              </a:spcBef>
              <a:spcAft>
                <a:spcPts val="570"/>
              </a:spcAft>
              <a:buClrTx/>
              <a:buSzTx/>
              <a:buFontTx/>
              <a:buNone/>
              <a:tabLst/>
              <a:defRPr/>
            </a:pPr>
            <a:r>
              <a:rPr altLang="en-US" b="1" baseline="0" cap="none" dirty="0" i="0" kern="1200" kumimoji="1" lang="ja-JP" noProof="0" normalizeH="0" spc="0" strike="noStrike" sz="14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 知識基盤社会のなかで、新たな価値を創造していく力を育てることが必要。</a:t>
            </a:r>
            <a:endParaRPr altLang="ja-JP" b="1" baseline="0" cap="none" dirty="0" i="0" kern="1200" kumimoji="1" lang="en-US" noProof="0" normalizeH="0" spc="0" strike="noStrike" sz="14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endParaRPr>
          </a:p>
          <a:p>
            <a:pPr algn="l" defTabSz="858905" eaLnBrk="1" fontAlgn="auto" hangingPunct="1" indent="-457200" latinLnBrk="0" lvl="0" marL="144000" marR="0" rtl="0">
              <a:lnSpc>
                <a:spcPct val="100000"/>
              </a:lnSpc>
              <a:spcBef>
                <a:spcPts val="0"/>
              </a:spcBef>
              <a:spcAft>
                <a:spcPts val="570"/>
              </a:spcAft>
              <a:buClrTx/>
              <a:buSzTx/>
              <a:buFontTx/>
              <a:buNone/>
              <a:tabLst/>
              <a:defRPr/>
            </a:pPr>
            <a:endParaRPr altLang="ja-JP" b="1" baseline="0" cap="none" dirty="0" i="0" kern="1200" kumimoji="1" lang="en-US" noProof="0" normalizeH="0" spc="0" strike="noStrike" sz="3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endParaRPr>
          </a:p>
          <a:p>
            <a:pPr algn="l" defTabSz="858905" eaLnBrk="1" fontAlgn="auto" hangingPunct="1" indent="-457200" latinLnBrk="0" lvl="0" marL="144000" marR="0" rtl="0">
              <a:lnSpc>
                <a:spcPct val="100000"/>
              </a:lnSpc>
              <a:spcBef>
                <a:spcPts val="0"/>
              </a:spcBef>
              <a:spcAft>
                <a:spcPts val="570"/>
              </a:spcAft>
              <a:buClrTx/>
              <a:buSzTx/>
              <a:buFontTx/>
              <a:buNone/>
              <a:tabLst/>
              <a:defRPr/>
            </a:pPr>
            <a:r>
              <a:rPr altLang="en-US" b="1" baseline="0" cap="none" dirty="0" i="0" kern="1200" kumimoji="1" lang="ja-JP" noProof="0" normalizeH="0" spc="0" strike="noStrike" sz="14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 社会で自立的に活動していくために必要な「学力の</a:t>
            </a:r>
            <a:r>
              <a:rPr altLang="ja-JP" b="1" baseline="0" cap="none" dirty="0" i="0" kern="1200" kumimoji="1" lang="en-US" noProof="0" normalizeH="0" spc="0" strike="noStrike" sz="14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3</a:t>
            </a:r>
            <a:r>
              <a:rPr altLang="en-US" b="1" baseline="0" cap="none" dirty="0" i="0" kern="1200" kumimoji="1" lang="ja-JP" noProof="0" normalizeH="0" spc="0" strike="noStrike" sz="14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rPr>
              <a:t>要素」をバランスよく育むことが必要。</a:t>
            </a:r>
            <a:endParaRPr altLang="ja-JP" b="1" baseline="0" cap="none" dirty="0" i="0" kern="1200" kumimoji="1" lang="en-US" noProof="0" normalizeH="0" spc="0" strike="noStrike" sz="1400"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endParaRPr>
          </a:p>
          <a:p>
            <a:pPr algn="l" defTabSz="858905" eaLnBrk="1" fontAlgn="auto" hangingPunct="1" indent="0" latinLnBrk="0" lvl="0" marL="0" marR="0" rtl="0">
              <a:lnSpc>
                <a:spcPct val="100000"/>
              </a:lnSpc>
              <a:spcBef>
                <a:spcPts val="0"/>
              </a:spcBef>
              <a:spcAft>
                <a:spcPts val="570"/>
              </a:spcAft>
              <a:buClrTx/>
              <a:buSzTx/>
              <a:buFontTx/>
              <a:buNone/>
              <a:tabLst/>
              <a:defRPr/>
            </a:pPr>
            <a:endParaRPr altLang="ja-JP" b="1" baseline="0" cap="none" dirty="0" i="0" kern="1200" kumimoji="1" lang="en-US" noProof="0" normalizeH="0" spc="0" strike="noStrike" sz="1708" u="none">
              <a:ln>
                <a:noFill/>
              </a:ln>
              <a:solidFill>
                <a:prstClr val="black"/>
              </a:solidFill>
              <a:effectLst/>
              <a:uLnTx/>
              <a:uFillTx/>
              <a:latin charset="-128" panose="020B0500000000000000" pitchFamily="50" typeface="游ゴシック Medium"/>
              <a:ea charset="-128" panose="020B0500000000000000" pitchFamily="50" typeface="游ゴシック Medium"/>
              <a:cs charset="-128" panose="020B0604030504040204" pitchFamily="50" typeface="メイリオ"/>
            </a:endParaRPr>
          </a:p>
        </p:txBody>
      </p:sp>
      <p:sp>
        <p:nvSpPr>
          <p:cNvPr id="3" name="スライド番号プレースホルダー 5">
            <a:extLst>
              <a:ext uri="{FF2B5EF4-FFF2-40B4-BE49-F238E27FC236}">
                <a16:creationId xmlns:a16="http://schemas.microsoft.com/office/drawing/2014/main" id="{F62C632F-03B8-F723-7D98-4E97512A5C16}"/>
              </a:ext>
            </a:extLst>
          </p:cNvPr>
          <p:cNvSpPr>
            <a:spLocks noGrp="1"/>
          </p:cNvSpPr>
          <p:nvPr>
            <p:ph idx="12" sz="quarter" type="sldNum"/>
          </p:nvPr>
        </p:nvSpPr>
        <p:spPr>
          <a:xfrm>
            <a:off x="7401272" y="6502656"/>
            <a:ext cx="2311400" cy="365125"/>
          </a:xfrm>
          <a:prstGeom prst="rect">
            <a:avLst/>
          </a:prstGeom>
        </p:spPr>
        <p:txBody>
          <a:bodyPr anchor="ctr" bIns="45720" lIns="91440" rIns="91440" rtlCol="0" tIns="45720" vert="horz"/>
          <a:lstStyle>
            <a:defPPr>
              <a:defRPr lang="en-US"/>
            </a:defPPr>
            <a:lvl1pPr algn="r" defTabSz="457200" eaLnBrk="1" hangingPunct="1" latinLnBrk="0" marL="0" rtl="0">
              <a:defRPr kern="1200" sz="1200">
                <a:solidFill>
                  <a:schemeClr val="tx1"/>
                </a:solidFill>
                <a:latin charset="-128" panose="020B0500000000000000" pitchFamily="50" typeface="游ゴシック Medium"/>
                <a:ea charset="-128" panose="020B0500000000000000" pitchFamily="50" typeface="游ゴシック Medium"/>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sz="1600"/>
              <a:pPr/>
              <a:t>3</a:t>
            </a:fld>
            <a:endParaRPr altLang="en-US" dirty="0" kumimoji="1" lang="ja-JP" sz="1600"/>
          </a:p>
        </p:txBody>
      </p:sp>
    </p:spTree>
    <p:extLst>
      <p:ext uri="{BB962C8B-B14F-4D97-AF65-F5344CB8AC3E}">
        <p14:creationId xmlns:p14="http://schemas.microsoft.com/office/powerpoint/2010/main" val="4290498765"/>
      </p:ext>
    </p:extLst>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330917"/>
          </a:xfrm>
          <a:solidFill>
            <a:srgbClr val="0070C0"/>
          </a:solidFill>
        </p:spPr>
        <p:txBody>
          <a:bodyPr/>
          <a:lstStyle/>
          <a:p>
            <a:r>
              <a:rPr altLang="en-US" dirty="0" lang="ja-JP"/>
              <a:t>大学入試改革について</a:t>
            </a:r>
            <a:endParaRPr altLang="en-US" dirty="0" kumimoji="1" lang="ja-JP"/>
          </a:p>
        </p:txBody>
      </p:sp>
      <p:grpSp>
        <p:nvGrpSpPr>
          <p:cNvPr id="3" name="グループ化 2"/>
          <p:cNvGrpSpPr/>
          <p:nvPr/>
        </p:nvGrpSpPr>
        <p:grpSpPr>
          <a:xfrm>
            <a:off x="200472" y="368660"/>
            <a:ext cx="9552683" cy="1553268"/>
            <a:chOff x="200472" y="620688"/>
            <a:chExt cx="9552683" cy="1553268"/>
          </a:xfrm>
        </p:grpSpPr>
        <p:sp>
          <p:nvSpPr>
            <p:cNvPr id="46" name="bk object 16"/>
            <p:cNvSpPr>
              <a:spLocks noChangeArrowheads="1"/>
            </p:cNvSpPr>
            <p:nvPr/>
          </p:nvSpPr>
          <p:spPr bwMode="auto">
            <a:xfrm>
              <a:off x="336756" y="766829"/>
              <a:ext cx="9416399" cy="1407127"/>
            </a:xfrm>
            <a:custGeom>
              <a:avLst/>
              <a:gdLst>
                <a:gd fmla="*/ 0 w 2021204" name="T0"/>
                <a:gd fmla="*/ 2017911 h 2021205" name="T1"/>
                <a:gd fmla="*/ 2017920 w 2021204" name="T2"/>
                <a:gd fmla="*/ 2017911 h 2021205" name="T3"/>
                <a:gd fmla="*/ 2017920 w 2021204" name="T4"/>
                <a:gd fmla="*/ 0 h 2021205" name="T5"/>
                <a:gd fmla="*/ 0 w 2021204" name="T6"/>
                <a:gd fmla="*/ 0 h 2021205" name="T7"/>
                <a:gd fmla="*/ 0 w 2021204" name="T8"/>
                <a:gd fmla="*/ 2017911 h 2021205" name="T9"/>
                <a:gd fmla="*/ 0 60000 65536" name="T10"/>
                <a:gd fmla="*/ 0 60000 65536" name="T11"/>
                <a:gd fmla="*/ 0 60000 65536" name="T12"/>
                <a:gd fmla="*/ 0 60000 65536" name="T13"/>
                <a:gd fmla="*/ 0 60000 65536" name="T14"/>
                <a:gd fmla="*/ 0 w 2021204" name="T15"/>
                <a:gd fmla="*/ 0 h 2021205" name="T16"/>
                <a:gd fmla="*/ 2021204 w 2021204" name="T17"/>
                <a:gd fmla="*/ 2021205 h 2021205" name="T18"/>
              </a:gdLst>
              <a:ahLst/>
              <a:cxnLst>
                <a:cxn ang="T10">
                  <a:pos x="T0" y="T1"/>
                </a:cxn>
                <a:cxn ang="T11">
                  <a:pos x="T2" y="T3"/>
                </a:cxn>
                <a:cxn ang="T12">
                  <a:pos x="T4" y="T5"/>
                </a:cxn>
                <a:cxn ang="T13">
                  <a:pos x="T6" y="T7"/>
                </a:cxn>
                <a:cxn ang="T14">
                  <a:pos x="T8" y="T9"/>
                </a:cxn>
              </a:cxnLst>
              <a:rect b="T18" l="T15" r="T17" t="T16"/>
              <a:pathLst>
                <a:path h="2021205" w="2021204">
                  <a:moveTo>
                    <a:pt x="0" y="2020773"/>
                  </a:moveTo>
                  <a:lnTo>
                    <a:pt x="2020773" y="2020773"/>
                  </a:lnTo>
                  <a:lnTo>
                    <a:pt x="2020773" y="0"/>
                  </a:lnTo>
                  <a:lnTo>
                    <a:pt x="0" y="0"/>
                  </a:lnTo>
                  <a:lnTo>
                    <a:pt x="0" y="2020773"/>
                  </a:lnTo>
                  <a:close/>
                </a:path>
              </a:pathLst>
            </a:custGeom>
            <a:solidFill>
              <a:srgbClr val="C5E4ED"/>
            </a:solidFill>
            <a:ln w="9525">
              <a:noFill/>
              <a:miter lim="800000"/>
              <a:headEnd/>
              <a:tailEnd/>
            </a:ln>
          </p:spPr>
          <p:txBody>
            <a:bodyPr bIns="0" lIns="0" rIns="0" tIns="0"/>
            <a:lstStyle/>
            <a:p>
              <a:pPr algn="l" defTabSz="443554" eaLnBrk="1" fontAlgn="base" hangingPunct="1" indent="0" latinLnBrk="0" lvl="0" marL="0" marR="0" rtl="0">
                <a:lnSpc>
                  <a:spcPct val="100000"/>
                </a:lnSpc>
                <a:spcBef>
                  <a:spcPct val="0"/>
                </a:spcBef>
                <a:spcAft>
                  <a:spcPct val="0"/>
                </a:spcAft>
                <a:buClrTx/>
                <a:buSzTx/>
                <a:buFontTx/>
                <a:buNone/>
                <a:tabLst/>
                <a:defRPr/>
              </a:pPr>
              <a:endParaRPr altLang="en-US" b="0" baseline="0" cap="none" dirty="0" i="0" kern="1200" kumimoji="1" lang="ja-JP" noProof="0" normalizeH="0" spc="0" strike="noStrike" sz="1604" u="none">
                <a:ln>
                  <a:noFill/>
                </a:ln>
                <a:solidFill>
                  <a:prstClr val="black"/>
                </a:solidFill>
                <a:effectLst/>
                <a:uLnTx/>
                <a:uFillTx/>
                <a:latin charset="0" typeface="Calibri"/>
                <a:ea charset="-128" typeface="ＭＳ Ｐゴシック"/>
                <a:cs charset="-128" typeface="ＭＳ Ｐゴシック"/>
              </a:endParaRPr>
            </a:p>
          </p:txBody>
        </p:sp>
        <p:sp>
          <p:nvSpPr>
            <p:cNvPr id="47" name="テキスト ボックス 24"/>
            <p:cNvSpPr txBox="1">
              <a:spLocks noChangeArrowheads="1"/>
            </p:cNvSpPr>
            <p:nvPr/>
          </p:nvSpPr>
          <p:spPr bwMode="auto">
            <a:xfrm>
              <a:off x="200472" y="620688"/>
              <a:ext cx="6678538" cy="326424"/>
            </a:xfrm>
            <a:prstGeom prst="rect">
              <a:avLst/>
            </a:prstGeom>
            <a:solidFill>
              <a:srgbClr val="4BACC6"/>
            </a:solidFill>
            <a:ln>
              <a:noFill/>
            </a:ln>
          </p:spPr>
          <p:txBody>
            <a:bodyPr bIns="41826" lIns="114068" rIns="0" tIns="41826"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42783" eaLnBrk="1" fontAlgn="base" hangingPunct="1" indent="-219270" latinLnBrk="0" lvl="0" marL="219270" marR="0" rtl="0">
                <a:lnSpc>
                  <a:spcPct val="100000"/>
                </a:lnSpc>
                <a:spcBef>
                  <a:spcPct val="0"/>
                </a:spcBef>
                <a:spcAft>
                  <a:spcPct val="0"/>
                </a:spcAft>
                <a:buClrTx/>
                <a:buSzTx/>
                <a:buFontTx/>
                <a:buNone/>
                <a:tabLst/>
                <a:defRPr/>
              </a:pPr>
              <a:r>
                <a:rPr altLang="en-US" b="1" baseline="0" cap="none" dirty="0" i="0" kern="1200" kumimoji="1" lang="ja-JP" noProof="0" normalizeH="0" spc="0" strike="noStrike" sz="1572" u="none">
                  <a:ln>
                    <a:noFill/>
                  </a:ln>
                  <a:solidFill>
                    <a:prstClr val="white"/>
                  </a:solidFill>
                  <a:effectLst/>
                  <a:uLnTx/>
                  <a:uFillTx/>
                  <a:latin charset="-128" panose="020B0604030504040204" pitchFamily="50" typeface="Meiryo UI"/>
                  <a:ea charset="-128" panose="020B0604030504040204" pitchFamily="50" typeface="Meiryo UI"/>
                  <a:cs typeface="+mn-cs"/>
                </a:rPr>
                <a:t>教育再生実行会議第四次提言</a:t>
              </a:r>
              <a:r>
                <a:rPr altLang="en-US" b="1" baseline="0" cap="none" dirty="0" i="0" kern="1200" kumimoji="1" lang="ja-JP" noProof="0" normalizeH="0" spc="0" strike="noStrike" sz="1426" u="none">
                  <a:ln>
                    <a:noFill/>
                  </a:ln>
                  <a:solidFill>
                    <a:prstClr val="white"/>
                  </a:solidFill>
                  <a:effectLst/>
                  <a:uLnTx/>
                  <a:uFillTx/>
                  <a:latin charset="-128" panose="020B0604030504040204" pitchFamily="50" typeface="Meiryo UI"/>
                  <a:ea charset="-128" panose="020B0604030504040204" pitchFamily="50" typeface="Meiryo UI"/>
                  <a:cs typeface="+mn-cs"/>
                </a:rPr>
                <a:t>　　　　　　　　　　　　　　　　　　　</a:t>
              </a:r>
              <a:r>
                <a:rPr altLang="en-US" b="0" baseline="0" cap="none" dirty="0" i="0" kern="1200" kumimoji="1" lang="ja-JP" noProof="0" normalizeH="0" spc="0" strike="noStrike" sz="1069" u="none">
                  <a:ln>
                    <a:noFill/>
                  </a:ln>
                  <a:solidFill>
                    <a:prstClr val="white"/>
                  </a:solidFill>
                  <a:effectLst/>
                  <a:uLnTx/>
                  <a:uFillTx/>
                  <a:latin charset="-128" panose="020B0604030504040204" pitchFamily="50" typeface="Meiryo UI"/>
                  <a:ea charset="-128" panose="020B0604030504040204" pitchFamily="50" typeface="Meiryo UI"/>
                  <a:cs typeface="+mn-cs"/>
                </a:rPr>
                <a:t>（平成</a:t>
              </a:r>
              <a:r>
                <a:rPr altLang="ja-JP" b="0" baseline="0" cap="none" dirty="0" i="0" kern="1200" kumimoji="1" lang="en-US" noProof="0" normalizeH="0" spc="0" strike="noStrike" sz="1069" u="none">
                  <a:ln>
                    <a:noFill/>
                  </a:ln>
                  <a:solidFill>
                    <a:prstClr val="white"/>
                  </a:solidFill>
                  <a:effectLst/>
                  <a:uLnTx/>
                  <a:uFillTx/>
                  <a:latin charset="-128" panose="020B0604030504040204" pitchFamily="50" typeface="Meiryo UI"/>
                  <a:ea charset="-128" panose="020B0604030504040204" pitchFamily="50" typeface="Meiryo UI"/>
                  <a:cs typeface="+mn-cs"/>
                </a:rPr>
                <a:t>25</a:t>
              </a:r>
              <a:r>
                <a:rPr altLang="en-US" b="0" baseline="0" cap="none" dirty="0" i="0" kern="1200" kumimoji="1" lang="ja-JP" noProof="0" normalizeH="0" spc="0" strike="noStrike" sz="1069" u="none">
                  <a:ln>
                    <a:noFill/>
                  </a:ln>
                  <a:solidFill>
                    <a:prstClr val="white"/>
                  </a:solidFill>
                  <a:effectLst/>
                  <a:uLnTx/>
                  <a:uFillTx/>
                  <a:latin charset="-128" panose="020B0604030504040204" pitchFamily="50" typeface="Meiryo UI"/>
                  <a:ea charset="-128" panose="020B0604030504040204" pitchFamily="50" typeface="Meiryo UI"/>
                  <a:cs typeface="+mn-cs"/>
                </a:rPr>
                <a:t>年</a:t>
              </a:r>
              <a:r>
                <a:rPr altLang="ja-JP" b="0" baseline="0" cap="none" dirty="0" i="0" kern="1200" kumimoji="1" lang="en-US" noProof="0" normalizeH="0" spc="0" strike="noStrike" sz="1069" u="none">
                  <a:ln>
                    <a:noFill/>
                  </a:ln>
                  <a:solidFill>
                    <a:prstClr val="white"/>
                  </a:solidFill>
                  <a:effectLst/>
                  <a:uLnTx/>
                  <a:uFillTx/>
                  <a:latin charset="-128" panose="020B0604030504040204" pitchFamily="50" typeface="Meiryo UI"/>
                  <a:ea charset="-128" panose="020B0604030504040204" pitchFamily="50" typeface="Meiryo UI"/>
                  <a:cs typeface="+mn-cs"/>
                </a:rPr>
                <a:t>10</a:t>
              </a:r>
              <a:r>
                <a:rPr altLang="en-US" b="0" baseline="0" cap="none" dirty="0" i="0" kern="1200" kumimoji="1" lang="ja-JP" noProof="0" normalizeH="0" spc="0" strike="noStrike" sz="1069" u="none">
                  <a:ln>
                    <a:noFill/>
                  </a:ln>
                  <a:solidFill>
                    <a:prstClr val="white"/>
                  </a:solidFill>
                  <a:effectLst/>
                  <a:uLnTx/>
                  <a:uFillTx/>
                  <a:latin charset="-128" panose="020B0604030504040204" pitchFamily="50" typeface="Meiryo UI"/>
                  <a:ea charset="-128" panose="020B0604030504040204" pitchFamily="50" typeface="Meiryo UI"/>
                  <a:cs typeface="+mn-cs"/>
                </a:rPr>
                <a:t>月</a:t>
              </a:r>
              <a:r>
                <a:rPr altLang="ja-JP" b="0" baseline="0" cap="none" dirty="0" i="0" kern="1200" kumimoji="1" lang="en-US" noProof="0" normalizeH="0" spc="0" strike="noStrike" sz="1069" u="none">
                  <a:ln>
                    <a:noFill/>
                  </a:ln>
                  <a:solidFill>
                    <a:prstClr val="white"/>
                  </a:solidFill>
                  <a:effectLst/>
                  <a:uLnTx/>
                  <a:uFillTx/>
                  <a:latin charset="-128" panose="020B0604030504040204" pitchFamily="50" typeface="Meiryo UI"/>
                  <a:ea charset="-128" panose="020B0604030504040204" pitchFamily="50" typeface="Meiryo UI"/>
                  <a:cs typeface="+mn-cs"/>
                </a:rPr>
                <a:t>31</a:t>
              </a:r>
              <a:r>
                <a:rPr altLang="en-US" b="0" baseline="0" cap="none" dirty="0" i="0" kern="1200" kumimoji="1" lang="ja-JP" noProof="0" normalizeH="0" spc="0" strike="noStrike" sz="1069" u="none">
                  <a:ln>
                    <a:noFill/>
                  </a:ln>
                  <a:solidFill>
                    <a:prstClr val="white"/>
                  </a:solidFill>
                  <a:effectLst/>
                  <a:uLnTx/>
                  <a:uFillTx/>
                  <a:latin charset="-128" panose="020B0604030504040204" pitchFamily="50" typeface="Meiryo UI"/>
                  <a:ea charset="-128" panose="020B0604030504040204" pitchFamily="50" typeface="Meiryo UI"/>
                  <a:cs typeface="+mn-cs"/>
                </a:rPr>
                <a:t>日）</a:t>
              </a:r>
              <a:endParaRPr altLang="ja-JP" b="0" baseline="0" cap="none" dirty="0" i="0" kern="1200" kumimoji="1" lang="en-US" noProof="0" normalizeH="0" spc="0" strike="noStrike" sz="980" u="none">
                <a:ln>
                  <a:noFill/>
                </a:ln>
                <a:solidFill>
                  <a:prstClr val="white"/>
                </a:solidFill>
                <a:effectLst/>
                <a:uLnTx/>
                <a:uFillTx/>
                <a:latin charset="-128" panose="020B0604030504040204" pitchFamily="50" typeface="Meiryo UI"/>
                <a:ea charset="-128" panose="020B0604030504040204" pitchFamily="50" typeface="Meiryo UI"/>
                <a:cs typeface="+mn-cs"/>
              </a:endParaRPr>
            </a:p>
          </p:txBody>
        </p:sp>
        <p:grpSp>
          <p:nvGrpSpPr>
            <p:cNvPr id="51" name="グループ化 50"/>
            <p:cNvGrpSpPr/>
            <p:nvPr/>
          </p:nvGrpSpPr>
          <p:grpSpPr>
            <a:xfrm>
              <a:off x="5340833" y="1476958"/>
              <a:ext cx="4187574" cy="622829"/>
              <a:chOff x="5823082" y="2125822"/>
              <a:chExt cx="4204063" cy="698949"/>
            </a:xfrm>
          </p:grpSpPr>
          <p:sp>
            <p:nvSpPr>
              <p:cNvPr id="52" name="テキスト ボックス 14"/>
              <p:cNvSpPr txBox="1">
                <a:spLocks noChangeArrowheads="1"/>
              </p:cNvSpPr>
              <p:nvPr/>
            </p:nvSpPr>
            <p:spPr bwMode="auto">
              <a:xfrm>
                <a:off x="5823082" y="2125822"/>
                <a:ext cx="4204063" cy="698949"/>
              </a:xfrm>
              <a:prstGeom prst="borderCallout2">
                <a:avLst>
                  <a:gd fmla="val 52403" name="adj1"/>
                  <a:gd fmla="val 69" name="adj2"/>
                  <a:gd fmla="val 52403" name="adj3"/>
                  <a:gd fmla="val -2192" name="adj4"/>
                  <a:gd fmla="val -7852" name="adj5"/>
                  <a:gd fmla="val -2253" name="adj6"/>
                </a:avLst>
              </a:prstGeom>
              <a:solidFill>
                <a:schemeClr val="bg1"/>
              </a:solidFill>
              <a:ln w="25400">
                <a:solidFill>
                  <a:srgbClr val="4BACC6"/>
                </a:solidFill>
                <a:miter lim="800000"/>
                <a:headEnd/>
                <a:tailEnd/>
              </a:ln>
            </p:spPr>
            <p:txBody>
              <a:bodyPr bIns="41703" lIns="96238" rIns="96238" tIns="41703" wrap="square">
                <a:spAutoFit/>
              </a:bodyPr>
              <a:lstStyle>
                <a:lvl1pPr>
                  <a:defRPr kumimoji="1" sz="2400">
                    <a:solidFill>
                      <a:schemeClr val="tx1"/>
                    </a:solidFill>
                    <a:latin charset="0" panose="020B0604020202020204" pitchFamily="34" typeface="Arial"/>
                    <a:ea charset="-128" panose="020B0600070205080204" pitchFamily="50" typeface="ＭＳ Ｐゴシック"/>
                  </a:defRPr>
                </a:lvl1pPr>
                <a:lvl2pPr indent="-37474525" marL="37931725">
                  <a:defRPr kumimoji="1" sz="2400">
                    <a:solidFill>
                      <a:schemeClr val="tx1"/>
                    </a:solidFill>
                    <a:latin charset="0" panose="020B0604020202020204" pitchFamily="34" typeface="Arial"/>
                    <a:ea charset="-128" panose="020B0600070205080204" pitchFamily="50" typeface="ＭＳ Ｐゴシック"/>
                  </a:defRPr>
                </a:lvl2pPr>
                <a:lvl3pPr>
                  <a:defRPr kumimoji="1" sz="2400">
                    <a:solidFill>
                      <a:schemeClr val="tx1"/>
                    </a:solidFill>
                    <a:latin charset="0" panose="020B0604020202020204" pitchFamily="34" typeface="Arial"/>
                    <a:ea charset="-128" panose="020B0600070205080204" pitchFamily="50" typeface="ＭＳ Ｐゴシック"/>
                  </a:defRPr>
                </a:lvl3pPr>
                <a:lvl4pPr>
                  <a:defRPr kumimoji="1" sz="2400">
                    <a:solidFill>
                      <a:schemeClr val="tx1"/>
                    </a:solidFill>
                    <a:latin charset="0" panose="020B0604020202020204" pitchFamily="34" typeface="Arial"/>
                    <a:ea charset="-128" panose="020B0600070205080204" pitchFamily="50" typeface="ＭＳ Ｐゴシック"/>
                  </a:defRPr>
                </a:lvl4pPr>
                <a:lvl5pPr>
                  <a:defRPr kumimoji="1" sz="2400">
                    <a:solidFill>
                      <a:schemeClr val="tx1"/>
                    </a:solidFill>
                    <a:latin charset="0" panose="020B0604020202020204" pitchFamily="34" typeface="Arial"/>
                    <a:ea charset="-128" panose="020B0600070205080204" pitchFamily="50" typeface="ＭＳ Ｐゴシック"/>
                  </a:defRPr>
                </a:lvl5pPr>
                <a:lvl6pPr eaLnBrk="0" fontAlgn="base" hangingPunct="0" marL="4572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6pPr>
                <a:lvl7pPr eaLnBrk="0" fontAlgn="base" hangingPunct="0" marL="9144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7pPr>
                <a:lvl8pPr eaLnBrk="0" fontAlgn="base" hangingPunct="0" marL="13716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8pPr>
                <a:lvl9pPr eaLnBrk="0" fontAlgn="base" hangingPunct="0" marL="18288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9pPr>
              </a:lstStyle>
              <a:p>
                <a:pPr algn="just" defTabSz="442783" eaLnBrk="1" fontAlgn="base" hangingPunct="1" indent="0" latinLnBrk="0" lvl="0" marL="0" marR="0" rtl="0">
                  <a:lnSpc>
                    <a:spcPts val="688"/>
                  </a:lnSpc>
                  <a:spcBef>
                    <a:spcPct val="0"/>
                  </a:spcBef>
                  <a:spcAft>
                    <a:spcPct val="0"/>
                  </a:spcAft>
                  <a:buClrTx/>
                  <a:buSzTx/>
                  <a:buFontTx/>
                  <a:buNone/>
                  <a:tabLst/>
                  <a:defRPr/>
                </a:pPr>
                <a:endParaRPr altLang="ja-JP" b="1" baseline="0" cap="none" dirty="0" i="0" kern="1200" kumimoji="1" lang="en-US" noProof="0" normalizeH="0" spc="0" strike="noStrike" sz="1081"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a:p>
                <a:pPr algn="just" defTabSz="442783" eaLnBrk="1" fontAlgn="base" hangingPunct="1" indent="0" latinLnBrk="0" lvl="0" marL="0" marR="0" rtl="0">
                  <a:lnSpc>
                    <a:spcPts val="688"/>
                  </a:lnSpc>
                  <a:spcBef>
                    <a:spcPct val="0"/>
                  </a:spcBef>
                  <a:spcAft>
                    <a:spcPct val="0"/>
                  </a:spcAft>
                  <a:buClrTx/>
                  <a:buSzTx/>
                  <a:buFontTx/>
                  <a:buNone/>
                  <a:tabLst/>
                  <a:defRPr/>
                </a:pPr>
                <a:endParaRPr altLang="ja-JP" b="1" baseline="0" cap="none" dirty="0" i="0" kern="1200" kumimoji="1" lang="en-US"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a:p>
                <a:pPr algn="just" defTabSz="442783" eaLnBrk="1" fontAlgn="base" hangingPunct="1" indent="0" latinLnBrk="0" lvl="0" marL="0" marR="0" rtl="0">
                  <a:lnSpc>
                    <a:spcPts val="1376"/>
                  </a:lnSpc>
                  <a:spcBef>
                    <a:spcPct val="0"/>
                  </a:spcBef>
                  <a:spcAft>
                    <a:spcPct val="0"/>
                  </a:spcAft>
                  <a:buClrTx/>
                  <a:buSzTx/>
                  <a:buFontTx/>
                  <a:buNone/>
                  <a:tabLst/>
                  <a:defRPr/>
                </a:pP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国は、大学教育を受けるために必要な能力の判定のための</a:t>
                </a:r>
                <a:r>
                  <a:rPr altLang="en-US" b="1" baseline="0" cap="none" dirty="0" i="0" kern="1200" kumimoji="1" lang="ja-JP" noProof="0" normalizeH="0" spc="0" strike="noStrike" sz="1179" u="sng">
                    <a:ln>
                      <a:noFill/>
                    </a:ln>
                    <a:solidFill>
                      <a:srgbClr val="FF0000"/>
                    </a:solidFill>
                    <a:effectLst/>
                    <a:uLnTx/>
                    <a:uFillTx/>
                    <a:latin charset="-128" panose="020B0604030504040204" pitchFamily="50" typeface="Meiryo UI"/>
                    <a:ea charset="-128" panose="020B0604030504040204" pitchFamily="50" typeface="Meiryo UI"/>
                    <a:cs charset="-128" panose="020B0604030504040204" pitchFamily="50" typeface="Meiryo UI"/>
                  </a:rPr>
                  <a:t>新たな試験を導入</a:t>
                </a: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a:t>
                </a:r>
                <a:r>
                  <a:rPr altLang="en-US" b="1" baseline="0" cap="none" dirty="0" i="0" kern="1200" kumimoji="1" lang="ja-JP" noProof="0" normalizeH="0" spc="0" strike="noStrike" sz="1179" u="sng">
                    <a:ln>
                      <a:noFill/>
                    </a:ln>
                    <a:solidFill>
                      <a:srgbClr val="FF0000"/>
                    </a:solidFill>
                    <a:effectLst/>
                    <a:uLnTx/>
                    <a:uFillTx/>
                    <a:latin charset="-128" panose="020B0604030504040204" pitchFamily="50" typeface="Meiryo UI"/>
                    <a:ea charset="-128" panose="020B0604030504040204" pitchFamily="50" typeface="Meiryo UI"/>
                    <a:cs charset="-128" panose="020B0604030504040204" pitchFamily="50" typeface="Meiryo UI"/>
                  </a:rPr>
                  <a:t>外国語</a:t>
                </a: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等</a:t>
                </a:r>
                <a:r>
                  <a:rPr altLang="en-US" b="1" baseline="0" cap="none" dirty="0" i="0" kern="1200" kumimoji="1" lang="ja-JP" noProof="0" normalizeH="0" spc="0" strike="noStrike" sz="1179" u="sng">
                    <a:ln>
                      <a:noFill/>
                    </a:ln>
                    <a:solidFill>
                      <a:srgbClr val="FF0000"/>
                    </a:solidFill>
                    <a:effectLst/>
                    <a:uLnTx/>
                    <a:uFillTx/>
                    <a:latin charset="-128" panose="020B0604030504040204" pitchFamily="50" typeface="Meiryo UI"/>
                    <a:ea charset="-128" panose="020B0604030504040204" pitchFamily="50" typeface="Meiryo UI"/>
                    <a:cs charset="-128" panose="020B0604030504040204" pitchFamily="50" typeface="Meiryo UI"/>
                  </a:rPr>
                  <a:t>の外部検定試験の活用を検討</a:t>
                </a:r>
                <a:endPar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p:txBody>
          </p:sp>
          <p:sp>
            <p:nvSpPr>
              <p:cNvPr id="53" name="テキスト ボックス 24"/>
              <p:cNvSpPr txBox="1">
                <a:spLocks noChangeArrowheads="1"/>
              </p:cNvSpPr>
              <p:nvPr/>
            </p:nvSpPr>
            <p:spPr bwMode="auto">
              <a:xfrm>
                <a:off x="5826739" y="2139535"/>
                <a:ext cx="3056220" cy="203646"/>
              </a:xfrm>
              <a:prstGeom prst="rect">
                <a:avLst/>
              </a:prstGeom>
              <a:solidFill>
                <a:srgbClr val="4BACC6"/>
              </a:solidFill>
              <a:ln>
                <a:noFill/>
              </a:ln>
            </p:spPr>
            <p:txBody>
              <a:bodyPr anchor="ctr" anchorCtr="0" bIns="0" lIns="64159" rIns="0" tIns="0"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42783" eaLnBrk="1" fontAlgn="base" hangingPunct="1" indent="-219270" latinLnBrk="0" lvl="0" marL="219270" marR="0" rtl="0">
                  <a:lnSpc>
                    <a:spcPct val="100000"/>
                  </a:lnSpc>
                  <a:spcBef>
                    <a:spcPct val="0"/>
                  </a:spcBef>
                  <a:spcAft>
                    <a:spcPct val="0"/>
                  </a:spcAft>
                  <a:buClrTx/>
                  <a:buSzTx/>
                  <a:buFontTx/>
                  <a:buNone/>
                  <a:tabLst/>
                  <a:defRPr/>
                </a:pPr>
                <a:r>
                  <a:rPr altLang="en-US" b="1" baseline="0" cap="none" dirty="0" i="0" kern="1200" kumimoji="1" lang="ja-JP" noProof="0" normalizeH="0" spc="0" strike="noStrike" sz="1179" u="none">
                    <a:ln>
                      <a:noFill/>
                    </a:ln>
                    <a:solidFill>
                      <a:prstClr val="white"/>
                    </a:solidFill>
                    <a:effectLst/>
                    <a:uLnTx/>
                    <a:uFillTx/>
                    <a:latin charset="-128" panose="020B0604030504040204" pitchFamily="50" typeface="Meiryo UI"/>
                    <a:ea charset="-128" panose="020B0604030504040204" pitchFamily="50" typeface="Meiryo UI"/>
                    <a:cs charset="-128" panose="020B0604030504040204" pitchFamily="50" typeface="Meiryo UI"/>
                  </a:rPr>
                  <a:t>達成度テスト（発展レベル）</a:t>
                </a:r>
                <a:r>
                  <a:rPr altLang="en-US" b="0" baseline="0" cap="none" dirty="0" i="0" kern="1200" kumimoji="1" lang="ja-JP" noProof="0" normalizeH="0" spc="0" strike="noStrike" sz="884" u="none">
                    <a:ln>
                      <a:noFill/>
                    </a:ln>
                    <a:solidFill>
                      <a:prstClr val="white"/>
                    </a:solidFill>
                    <a:effectLst/>
                    <a:uLnTx/>
                    <a:uFillTx/>
                    <a:latin charset="-128" panose="020B0604030504040204" pitchFamily="50" typeface="Meiryo UI"/>
                    <a:ea charset="-128" panose="020B0604030504040204" pitchFamily="50" typeface="Meiryo UI"/>
                    <a:cs charset="-128" panose="020B0604030504040204" pitchFamily="50" typeface="Meiryo UI"/>
                  </a:rPr>
                  <a:t>（仮称）</a:t>
                </a:r>
                <a:r>
                  <a:rPr altLang="en-US" b="1" baseline="0" cap="none" dirty="0" i="0" kern="1200" kumimoji="1" lang="ja-JP" noProof="0" normalizeH="0" spc="0" strike="noStrike" sz="1179" u="none">
                    <a:ln>
                      <a:noFill/>
                    </a:ln>
                    <a:solidFill>
                      <a:prstClr val="white"/>
                    </a:solidFill>
                    <a:effectLst/>
                    <a:uLnTx/>
                    <a:uFillTx/>
                    <a:latin charset="-128" panose="020B0604030504040204" pitchFamily="50" typeface="Meiryo UI"/>
                    <a:ea charset="-128" panose="020B0604030504040204" pitchFamily="50" typeface="Meiryo UI"/>
                    <a:cs charset="-128" panose="020B0604030504040204" pitchFamily="50" typeface="Meiryo UI"/>
                  </a:rPr>
                  <a:t>の導入</a:t>
                </a:r>
                <a:endParaRPr altLang="en-US" b="0" baseline="0" cap="none" dirty="0" i="0" kern="1200" kumimoji="1" lang="ja-JP" noProof="0" normalizeH="0" spc="0" strike="noStrike" sz="1032" u="none">
                  <a:ln>
                    <a:noFill/>
                  </a:ln>
                  <a:solidFill>
                    <a:prstClr val="white"/>
                  </a:solidFill>
                  <a:effectLst/>
                  <a:uLnTx/>
                  <a:uFillTx/>
                  <a:latin charset="-128" panose="020B0604030504040204" pitchFamily="50" typeface="Meiryo UI"/>
                  <a:ea charset="-128" panose="020B0604030504040204" pitchFamily="50" typeface="Meiryo UI"/>
                  <a:cs typeface="+mn-cs"/>
                </a:endParaRPr>
              </a:p>
            </p:txBody>
          </p:sp>
        </p:grpSp>
        <p:grpSp>
          <p:nvGrpSpPr>
            <p:cNvPr id="55" name="グループ化 54"/>
            <p:cNvGrpSpPr/>
            <p:nvPr/>
          </p:nvGrpSpPr>
          <p:grpSpPr>
            <a:xfrm>
              <a:off x="586164" y="1476958"/>
              <a:ext cx="4594592" cy="622829"/>
              <a:chOff x="966752" y="1596533"/>
              <a:chExt cx="4675586" cy="633808"/>
            </a:xfrm>
          </p:grpSpPr>
          <p:sp>
            <p:nvSpPr>
              <p:cNvPr id="56" name="テキスト ボックス 14"/>
              <p:cNvSpPr txBox="1">
                <a:spLocks noChangeArrowheads="1"/>
              </p:cNvSpPr>
              <p:nvPr/>
            </p:nvSpPr>
            <p:spPr bwMode="auto">
              <a:xfrm>
                <a:off x="966752" y="1596533"/>
                <a:ext cx="4675586" cy="633808"/>
              </a:xfrm>
              <a:prstGeom prst="borderCallout2">
                <a:avLst>
                  <a:gd fmla="val 52403" name="adj1"/>
                  <a:gd fmla="val 69" name="adj2"/>
                  <a:gd fmla="val 52403" name="adj3"/>
                  <a:gd fmla="val -1943" name="adj4"/>
                  <a:gd fmla="val -8652" name="adj5"/>
                  <a:gd fmla="val -1863" name="adj6"/>
                </a:avLst>
              </a:prstGeom>
              <a:solidFill>
                <a:schemeClr val="bg1"/>
              </a:solidFill>
              <a:ln w="25400">
                <a:solidFill>
                  <a:srgbClr val="4BACC6"/>
                </a:solidFill>
                <a:miter lim="800000"/>
                <a:headEnd/>
                <a:tailEnd/>
              </a:ln>
            </p:spPr>
            <p:txBody>
              <a:bodyPr bIns="41703" lIns="96238" rIns="96238" tIns="41703" wrap="square">
                <a:spAutoFit/>
              </a:bodyPr>
              <a:lstStyle>
                <a:lvl1pPr>
                  <a:defRPr kumimoji="1" sz="2400">
                    <a:solidFill>
                      <a:schemeClr val="tx1"/>
                    </a:solidFill>
                    <a:latin charset="0" panose="020B0604020202020204" pitchFamily="34" typeface="Arial"/>
                    <a:ea charset="-128" panose="020B0600070205080204" pitchFamily="50" typeface="ＭＳ Ｐゴシック"/>
                  </a:defRPr>
                </a:lvl1pPr>
                <a:lvl2pPr indent="-37474525" marL="37931725">
                  <a:defRPr kumimoji="1" sz="2400">
                    <a:solidFill>
                      <a:schemeClr val="tx1"/>
                    </a:solidFill>
                    <a:latin charset="0" panose="020B0604020202020204" pitchFamily="34" typeface="Arial"/>
                    <a:ea charset="-128" panose="020B0600070205080204" pitchFamily="50" typeface="ＭＳ Ｐゴシック"/>
                  </a:defRPr>
                </a:lvl2pPr>
                <a:lvl3pPr>
                  <a:defRPr kumimoji="1" sz="2400">
                    <a:solidFill>
                      <a:schemeClr val="tx1"/>
                    </a:solidFill>
                    <a:latin charset="0" panose="020B0604020202020204" pitchFamily="34" typeface="Arial"/>
                    <a:ea charset="-128" panose="020B0600070205080204" pitchFamily="50" typeface="ＭＳ Ｐゴシック"/>
                  </a:defRPr>
                </a:lvl3pPr>
                <a:lvl4pPr>
                  <a:defRPr kumimoji="1" sz="2400">
                    <a:solidFill>
                      <a:schemeClr val="tx1"/>
                    </a:solidFill>
                    <a:latin charset="0" panose="020B0604020202020204" pitchFamily="34" typeface="Arial"/>
                    <a:ea charset="-128" panose="020B0600070205080204" pitchFamily="50" typeface="ＭＳ Ｐゴシック"/>
                  </a:defRPr>
                </a:lvl4pPr>
                <a:lvl5pPr>
                  <a:defRPr kumimoji="1" sz="2400">
                    <a:solidFill>
                      <a:schemeClr val="tx1"/>
                    </a:solidFill>
                    <a:latin charset="0" panose="020B0604020202020204" pitchFamily="34" typeface="Arial"/>
                    <a:ea charset="-128" panose="020B0600070205080204" pitchFamily="50" typeface="ＭＳ Ｐゴシック"/>
                  </a:defRPr>
                </a:lvl5pPr>
                <a:lvl6pPr eaLnBrk="0" fontAlgn="base" hangingPunct="0" marL="4572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6pPr>
                <a:lvl7pPr eaLnBrk="0" fontAlgn="base" hangingPunct="0" marL="9144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7pPr>
                <a:lvl8pPr eaLnBrk="0" fontAlgn="base" hangingPunct="0" marL="13716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8pPr>
                <a:lvl9pPr eaLnBrk="0" fontAlgn="base" hangingPunct="0" marL="18288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9pPr>
              </a:lstStyle>
              <a:p>
                <a:pPr algn="just" defTabSz="442783" eaLnBrk="1" fontAlgn="base" hangingPunct="1" indent="0" latinLnBrk="0" lvl="0" marL="0" marR="0" rtl="0">
                  <a:lnSpc>
                    <a:spcPts val="688"/>
                  </a:lnSpc>
                  <a:spcBef>
                    <a:spcPct val="0"/>
                  </a:spcBef>
                  <a:spcAft>
                    <a:spcPct val="0"/>
                  </a:spcAft>
                  <a:buClrTx/>
                  <a:buSzTx/>
                  <a:buFontTx/>
                  <a:buNone/>
                  <a:tabLst/>
                  <a:defRPr/>
                </a:pPr>
                <a:endParaRPr altLang="ja-JP" b="1" baseline="0" cap="none" dirty="0" i="0" kern="1200" kumimoji="1" lang="en-US"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a:p>
                <a:pPr algn="just" defTabSz="442783" eaLnBrk="1" fontAlgn="base" hangingPunct="1" indent="0" latinLnBrk="0" lvl="0" marL="0" marR="0" rtl="0">
                  <a:lnSpc>
                    <a:spcPts val="688"/>
                  </a:lnSpc>
                  <a:spcBef>
                    <a:spcPct val="0"/>
                  </a:spcBef>
                  <a:spcAft>
                    <a:spcPct val="0"/>
                  </a:spcAft>
                  <a:buClrTx/>
                  <a:buSzTx/>
                  <a:buFontTx/>
                  <a:buNone/>
                  <a:tabLst/>
                  <a:defRPr/>
                </a:pPr>
                <a:endParaRPr altLang="ja-JP" b="1" baseline="0" cap="none" dirty="0" i="0" kern="1200" kumimoji="1" lang="en-US"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a:p>
                <a:pPr algn="just" defTabSz="442783" eaLnBrk="1" fontAlgn="base" hangingPunct="1" indent="0" latinLnBrk="0" lvl="0" marL="0" marR="0" rtl="0">
                  <a:lnSpc>
                    <a:spcPts val="1376"/>
                  </a:lnSpc>
                  <a:spcBef>
                    <a:spcPct val="0"/>
                  </a:spcBef>
                  <a:spcAft>
                    <a:spcPct val="0"/>
                  </a:spcAft>
                  <a:buClrTx/>
                  <a:buSzTx/>
                  <a:buFontTx/>
                  <a:buNone/>
                  <a:tabLst/>
                  <a:defRPr/>
                </a:pP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大学入学者選抜は、各大学のアドミッションポリシーに基づき、能力・意欲・適性や活動歴を</a:t>
                </a:r>
                <a:r>
                  <a:rPr altLang="en-US" b="1" baseline="0" cap="none" dirty="0" i="0" kern="1200" kumimoji="1" lang="ja-JP" noProof="0" normalizeH="0" spc="0" strike="noStrike" sz="1179" u="sng">
                    <a:ln>
                      <a:noFill/>
                    </a:ln>
                    <a:solidFill>
                      <a:srgbClr val="FF0000"/>
                    </a:solidFill>
                    <a:effectLst/>
                    <a:uLnTx/>
                    <a:uFillTx/>
                    <a:latin charset="-128" panose="020B0604030504040204" pitchFamily="50" typeface="Meiryo UI"/>
                    <a:ea charset="-128" panose="020B0604030504040204" pitchFamily="50" typeface="Meiryo UI"/>
                    <a:cs charset="-128" panose="020B0604030504040204" pitchFamily="50" typeface="Meiryo UI"/>
                  </a:rPr>
                  <a:t>多面的・総合的に評価・判定するものに転換</a:t>
                </a:r>
                <a:endPar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p:txBody>
          </p:sp>
          <p:sp>
            <p:nvSpPr>
              <p:cNvPr id="57" name="テキスト ボックス 24"/>
              <p:cNvSpPr txBox="1">
                <a:spLocks noChangeArrowheads="1"/>
              </p:cNvSpPr>
              <p:nvPr/>
            </p:nvSpPr>
            <p:spPr bwMode="auto">
              <a:xfrm>
                <a:off x="966752" y="1606585"/>
                <a:ext cx="3842231" cy="184666"/>
              </a:xfrm>
              <a:prstGeom prst="rect">
                <a:avLst/>
              </a:prstGeom>
              <a:solidFill>
                <a:srgbClr val="4BACC6"/>
              </a:solidFill>
              <a:ln>
                <a:noFill/>
              </a:ln>
            </p:spPr>
            <p:txBody>
              <a:bodyPr anchor="ctr" anchorCtr="0" bIns="0" lIns="64159" rIns="0" tIns="0"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42783" eaLnBrk="1" fontAlgn="base" hangingPunct="1" indent="-219270" latinLnBrk="0" lvl="0" marL="219270" marR="0" rtl="0">
                  <a:lnSpc>
                    <a:spcPct val="100000"/>
                  </a:lnSpc>
                  <a:spcBef>
                    <a:spcPct val="0"/>
                  </a:spcBef>
                  <a:spcAft>
                    <a:spcPct val="0"/>
                  </a:spcAft>
                  <a:buClrTx/>
                  <a:buSzTx/>
                  <a:buFontTx/>
                  <a:buNone/>
                  <a:tabLst/>
                  <a:defRPr/>
                </a:pPr>
                <a:r>
                  <a:rPr altLang="en-US" b="1" baseline="0" cap="none" dirty="0" i="0" kern="1200" kumimoji="1" lang="ja-JP" noProof="0" normalizeH="0" spc="0" strike="noStrike" sz="1179" u="none">
                    <a:ln>
                      <a:noFill/>
                    </a:ln>
                    <a:solidFill>
                      <a:prstClr val="white"/>
                    </a:solidFill>
                    <a:effectLst/>
                    <a:uLnTx/>
                    <a:uFillTx/>
                    <a:latin charset="-128" panose="020B0604030504040204" pitchFamily="50" typeface="Meiryo UI"/>
                    <a:ea charset="-128" panose="020B0604030504040204" pitchFamily="50" typeface="Meiryo UI"/>
                    <a:cs charset="-128" panose="020B0604030504040204" pitchFamily="50" typeface="Meiryo UI"/>
                  </a:rPr>
                  <a:t>多面的・総合的に評価・判定する大学入学者選抜への転換</a:t>
                </a:r>
                <a:endParaRPr altLang="en-US" b="0" baseline="0" cap="none" dirty="0" i="0" kern="1200" kumimoji="1" lang="ja-JP" noProof="0" normalizeH="0" spc="0" strike="noStrike" sz="1032" u="none">
                  <a:ln>
                    <a:noFill/>
                  </a:ln>
                  <a:solidFill>
                    <a:prstClr val="white"/>
                  </a:solidFill>
                  <a:effectLst/>
                  <a:uLnTx/>
                  <a:uFillTx/>
                  <a:latin charset="-128" panose="020B0604030504040204" pitchFamily="50" typeface="Meiryo UI"/>
                  <a:ea charset="-128" panose="020B0604030504040204" pitchFamily="50" typeface="Meiryo UI"/>
                  <a:cs typeface="+mn-cs"/>
                </a:endParaRPr>
              </a:p>
            </p:txBody>
          </p:sp>
        </p:grpSp>
        <p:sp>
          <p:nvSpPr>
            <p:cNvPr id="63" name="テキスト ボックス 14"/>
            <p:cNvSpPr txBox="1">
              <a:spLocks noChangeArrowheads="1"/>
            </p:cNvSpPr>
            <p:nvPr/>
          </p:nvSpPr>
          <p:spPr bwMode="auto">
            <a:xfrm>
              <a:off x="418863" y="981633"/>
              <a:ext cx="9209127" cy="443293"/>
            </a:xfrm>
            <a:prstGeom prst="rect">
              <a:avLst/>
            </a:prstGeom>
            <a:solidFill>
              <a:schemeClr val="bg1"/>
            </a:solidFill>
            <a:ln w="25400">
              <a:solidFill>
                <a:srgbClr val="4BACC6"/>
              </a:solidFill>
              <a:miter lim="800000"/>
              <a:headEnd/>
              <a:tailEnd/>
            </a:ln>
          </p:spPr>
          <p:txBody>
            <a:bodyPr bIns="41703" lIns="96238" rIns="96238" tIns="41703" wrap="square">
              <a:spAutoFit/>
            </a:bodyPr>
            <a:lstStyle>
              <a:lvl1pPr>
                <a:defRPr kumimoji="1" sz="2400">
                  <a:solidFill>
                    <a:schemeClr val="tx1"/>
                  </a:solidFill>
                  <a:latin charset="0" panose="020B0604020202020204" pitchFamily="34" typeface="Arial"/>
                  <a:ea charset="-128" panose="020B0600070205080204" pitchFamily="50" typeface="ＭＳ Ｐゴシック"/>
                </a:defRPr>
              </a:lvl1pPr>
              <a:lvl2pPr indent="-37474525" marL="37931725">
                <a:defRPr kumimoji="1" sz="2400">
                  <a:solidFill>
                    <a:schemeClr val="tx1"/>
                  </a:solidFill>
                  <a:latin charset="0" panose="020B0604020202020204" pitchFamily="34" typeface="Arial"/>
                  <a:ea charset="-128" panose="020B0600070205080204" pitchFamily="50" typeface="ＭＳ Ｐゴシック"/>
                </a:defRPr>
              </a:lvl2pPr>
              <a:lvl3pPr>
                <a:defRPr kumimoji="1" sz="2400">
                  <a:solidFill>
                    <a:schemeClr val="tx1"/>
                  </a:solidFill>
                  <a:latin charset="0" panose="020B0604020202020204" pitchFamily="34" typeface="Arial"/>
                  <a:ea charset="-128" panose="020B0600070205080204" pitchFamily="50" typeface="ＭＳ Ｐゴシック"/>
                </a:defRPr>
              </a:lvl3pPr>
              <a:lvl4pPr>
                <a:defRPr kumimoji="1" sz="2400">
                  <a:solidFill>
                    <a:schemeClr val="tx1"/>
                  </a:solidFill>
                  <a:latin charset="0" panose="020B0604020202020204" pitchFamily="34" typeface="Arial"/>
                  <a:ea charset="-128" panose="020B0600070205080204" pitchFamily="50" typeface="ＭＳ Ｐゴシック"/>
                </a:defRPr>
              </a:lvl4pPr>
              <a:lvl5pPr>
                <a:defRPr kumimoji="1" sz="2400">
                  <a:solidFill>
                    <a:schemeClr val="tx1"/>
                  </a:solidFill>
                  <a:latin charset="0" panose="020B0604020202020204" pitchFamily="34" typeface="Arial"/>
                  <a:ea charset="-128" panose="020B0600070205080204" pitchFamily="50" typeface="ＭＳ Ｐゴシック"/>
                </a:defRPr>
              </a:lvl5pPr>
              <a:lvl6pPr eaLnBrk="0" fontAlgn="base" hangingPunct="0" marL="4572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6pPr>
              <a:lvl7pPr eaLnBrk="0" fontAlgn="base" hangingPunct="0" marL="9144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7pPr>
              <a:lvl8pPr eaLnBrk="0" fontAlgn="base" hangingPunct="0" marL="13716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8pPr>
              <a:lvl9pPr eaLnBrk="0" fontAlgn="base" hangingPunct="0" marL="18288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9pPr>
            </a:lstStyle>
            <a:p>
              <a:pPr algn="just" defTabSz="442783" eaLnBrk="1" fontAlgn="base" hangingPunct="1" indent="0" latinLnBrk="0" lvl="0" marL="0" marR="0" rtl="0">
                <a:lnSpc>
                  <a:spcPts val="1376"/>
                </a:lnSpc>
                <a:spcBef>
                  <a:spcPct val="0"/>
                </a:spcBef>
                <a:spcAft>
                  <a:spcPct val="0"/>
                </a:spcAft>
                <a:buClrTx/>
                <a:buSzTx/>
                <a:buFontTx/>
                <a:buNone/>
                <a:tabLst/>
                <a:defRPr/>
              </a:pP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大学入学者選抜は、高等学校教育を基盤として、各大学のアドミッションポリシーの下、能力・意欲・適性を見極め、大学での教育に円滑につなげていくことが必要。このため、大学入試のみを問題にするのではなく、</a:t>
              </a:r>
              <a:r>
                <a:rPr altLang="en-US" b="1" baseline="0" cap="none" dirty="0" i="0" kern="1200" kumimoji="1" lang="ja-JP" noProof="0" normalizeH="0" spc="0" strike="noStrike" sz="1179" u="sng">
                  <a:ln>
                    <a:noFill/>
                  </a:ln>
                  <a:solidFill>
                    <a:srgbClr val="FF0000"/>
                  </a:solidFill>
                  <a:effectLst/>
                  <a:uLnTx/>
                  <a:uFillTx/>
                  <a:latin charset="-128" panose="020B0604030504040204" pitchFamily="50" typeface="Meiryo UI"/>
                  <a:ea charset="-128" panose="020B0604030504040204" pitchFamily="50" typeface="Meiryo UI"/>
                  <a:cs charset="-128" panose="020B0604030504040204" pitchFamily="50" typeface="Meiryo UI"/>
                </a:rPr>
                <a:t>高等学校教育、大学教育、大学入学者選抜の在り方について、一体的な改革を行う必要</a:t>
              </a:r>
              <a:endPar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p:txBody>
        </p:sp>
      </p:grpSp>
      <p:sp>
        <p:nvSpPr>
          <p:cNvPr id="49" name="bk object 16"/>
          <p:cNvSpPr>
            <a:spLocks noChangeArrowheads="1"/>
          </p:cNvSpPr>
          <p:nvPr/>
        </p:nvSpPr>
        <p:spPr bwMode="auto">
          <a:xfrm>
            <a:off x="336755" y="2070541"/>
            <a:ext cx="9416400" cy="4785741"/>
          </a:xfrm>
          <a:custGeom>
            <a:avLst/>
            <a:gdLst>
              <a:gd fmla="*/ 0 w 2021204" name="T0"/>
              <a:gd fmla="*/ 338956 h 2021205" name="T1"/>
              <a:gd fmla="*/ 2147483646 w 2021204" name="T2"/>
              <a:gd fmla="*/ 338956 h 2021205" name="T3"/>
              <a:gd fmla="*/ 2147483646 w 2021204" name="T4"/>
              <a:gd fmla="*/ 0 h 2021205" name="T5"/>
              <a:gd fmla="*/ 0 w 2021204" name="T6"/>
              <a:gd fmla="*/ 0 h 2021205" name="T7"/>
              <a:gd fmla="*/ 0 w 2021204" name="T8"/>
              <a:gd fmla="*/ 338956 h 2021205" name="T9"/>
              <a:gd fmla="*/ 0 60000 65536" name="T10"/>
              <a:gd fmla="*/ 0 60000 65536" name="T11"/>
              <a:gd fmla="*/ 0 60000 65536" name="T12"/>
              <a:gd fmla="*/ 0 60000 65536" name="T13"/>
              <a:gd fmla="*/ 0 60000 65536" name="T14"/>
              <a:gd fmla="*/ 0 w 2021204" name="T15"/>
              <a:gd fmla="*/ 0 h 2021205" name="T16"/>
              <a:gd fmla="*/ 2021204 w 2021204" name="T17"/>
              <a:gd fmla="*/ 2021205 h 2021205" name="T18"/>
            </a:gdLst>
            <a:ahLst/>
            <a:cxnLst>
              <a:cxn ang="T10">
                <a:pos x="T0" y="T1"/>
              </a:cxn>
              <a:cxn ang="T11">
                <a:pos x="T2" y="T3"/>
              </a:cxn>
              <a:cxn ang="T12">
                <a:pos x="T4" y="T5"/>
              </a:cxn>
              <a:cxn ang="T13">
                <a:pos x="T6" y="T7"/>
              </a:cxn>
              <a:cxn ang="T14">
                <a:pos x="T8" y="T9"/>
              </a:cxn>
            </a:cxnLst>
            <a:rect b="T18" l="T15" r="T17" t="T16"/>
            <a:pathLst>
              <a:path h="2021205" w="2021204">
                <a:moveTo>
                  <a:pt x="0" y="2020773"/>
                </a:moveTo>
                <a:lnTo>
                  <a:pt x="2020773" y="2020773"/>
                </a:lnTo>
                <a:lnTo>
                  <a:pt x="2020773" y="0"/>
                </a:lnTo>
                <a:lnTo>
                  <a:pt x="0" y="0"/>
                </a:lnTo>
                <a:lnTo>
                  <a:pt x="0" y="2020773"/>
                </a:lnTo>
                <a:close/>
              </a:path>
            </a:pathLst>
          </a:custGeom>
          <a:solidFill>
            <a:srgbClr val="D2E18C"/>
          </a:solidFill>
          <a:ln>
            <a:noFill/>
          </a:ln>
          <a:extLst>
            <a:ext uri="{91240B29-F687-4F45-9708-019B960494DF}">
              <a14:hiddenLine xmlns:a14="http://schemas.microsoft.com/office/drawing/2010/main" w="9525">
                <a:solidFill>
                  <a:srgbClr val="000000"/>
                </a:solidFill>
                <a:miter lim="800000"/>
                <a:headEnd/>
                <a:tailEnd/>
              </a14:hiddenLine>
            </a:ext>
          </a:extLst>
        </p:spPr>
        <p:txBody>
          <a:bodyPr bIns="0" lIns="0" rIns="0" tIns="0"/>
          <a:lstStyle>
            <a:lvl1pPr>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42783" eaLnBrk="1" fontAlgn="base" hangingPunct="1" indent="0" latinLnBrk="0" lvl="0" marL="0" marR="0" rtl="0">
              <a:lnSpc>
                <a:spcPct val="100000"/>
              </a:lnSpc>
              <a:spcBef>
                <a:spcPct val="0"/>
              </a:spcBef>
              <a:spcAft>
                <a:spcPct val="0"/>
              </a:spcAft>
              <a:buClrTx/>
              <a:buSzTx/>
              <a:buFontTx/>
              <a:buNone/>
              <a:tabLst/>
              <a:defRPr/>
            </a:pPr>
            <a:r>
              <a:rPr altLang="ja-JP" b="0" baseline="0" cap="none" dirty="0" i="0" kern="1200" kumimoji="1" lang="en-US" noProof="0" normalizeH="0" spc="0" strike="noStrike" sz="1604" u="none">
                <a:ln>
                  <a:noFill/>
                </a:ln>
                <a:solidFill>
                  <a:prstClr val="black"/>
                </a:solidFill>
                <a:effectLst/>
                <a:uLnTx/>
                <a:uFillTx/>
                <a:latin charset="0" panose="020F0502020204030204" pitchFamily="34" typeface="Calibri"/>
                <a:ea charset="-128" panose="020B0600070205080204" pitchFamily="50" typeface="ＭＳ Ｐゴシック"/>
                <a:cs typeface="+mn-cs"/>
              </a:rPr>
              <a:t> </a:t>
            </a:r>
            <a:endParaRPr altLang="en-US" b="0" baseline="0" cap="none" i="0" kern="1200" kumimoji="1" lang="ja-JP" noProof="0" normalizeH="0" spc="0" strike="noStrike" sz="1604" u="none">
              <a:ln>
                <a:noFill/>
              </a:ln>
              <a:solidFill>
                <a:prstClr val="black"/>
              </a:solidFill>
              <a:effectLst/>
              <a:uLnTx/>
              <a:uFillTx/>
              <a:latin charset="0" panose="020F0502020204030204" pitchFamily="34" typeface="Calibri"/>
              <a:ea charset="-128" panose="020B0600070205080204" pitchFamily="50" typeface="ＭＳ Ｐゴシック"/>
              <a:cs typeface="+mn-cs"/>
            </a:endParaRPr>
          </a:p>
        </p:txBody>
      </p:sp>
      <p:sp>
        <p:nvSpPr>
          <p:cNvPr id="50" name="テキスト ボックス 24"/>
          <p:cNvSpPr txBox="1">
            <a:spLocks noChangeArrowheads="1"/>
          </p:cNvSpPr>
          <p:nvPr/>
        </p:nvSpPr>
        <p:spPr bwMode="auto">
          <a:xfrm>
            <a:off x="200472" y="1952836"/>
            <a:ext cx="2628292" cy="328889"/>
          </a:xfrm>
          <a:prstGeom prst="rect">
            <a:avLst/>
          </a:prstGeom>
          <a:solidFill>
            <a:srgbClr val="007437"/>
          </a:solidFill>
          <a:ln>
            <a:noFill/>
          </a:ln>
        </p:spPr>
        <p:txBody>
          <a:bodyPr bIns="41826" lIns="114068" rIns="0" tIns="41826"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42783" eaLnBrk="1" fontAlgn="base" hangingPunct="1" indent="-219270" latinLnBrk="0" lvl="0" marL="219270" marR="0" rtl="0">
              <a:lnSpc>
                <a:spcPct val="100000"/>
              </a:lnSpc>
              <a:spcBef>
                <a:spcPct val="0"/>
              </a:spcBef>
              <a:spcAft>
                <a:spcPct val="0"/>
              </a:spcAft>
              <a:buClrTx/>
              <a:buSzTx/>
              <a:buFontTx/>
              <a:buNone/>
              <a:tabLst/>
              <a:defRPr/>
            </a:pPr>
            <a:r>
              <a:rPr altLang="en-US" b="1" baseline="0" cap="none" dirty="0" i="0" kern="1200" kumimoji="1" lang="ja-JP" noProof="0" normalizeH="0" spc="0" strike="noStrike" sz="1572" u="none">
                <a:ln>
                  <a:noFill/>
                </a:ln>
                <a:solidFill>
                  <a:prstClr val="white"/>
                </a:solidFill>
                <a:effectLst/>
                <a:uLnTx/>
                <a:uFillTx/>
                <a:latin charset="-128" panose="020B0604030504040204" pitchFamily="50" typeface="Meiryo UI"/>
                <a:ea charset="-128" panose="020B0604030504040204" pitchFamily="50" typeface="Meiryo UI"/>
                <a:cs typeface="+mn-cs"/>
              </a:rPr>
              <a:t>文部科学省における主な取組</a:t>
            </a:r>
            <a:endParaRPr altLang="ja-JP" b="1" baseline="0" cap="none" dirty="0" i="0" kern="1200" kumimoji="1" lang="en-US" noProof="0" normalizeH="0" spc="0" strike="noStrike" sz="1376" u="none">
              <a:ln>
                <a:noFill/>
              </a:ln>
              <a:solidFill>
                <a:prstClr val="white"/>
              </a:solidFill>
              <a:effectLst/>
              <a:uLnTx/>
              <a:uFillTx/>
              <a:latin charset="-128" panose="020B0604030504040204" pitchFamily="50" typeface="Meiryo UI"/>
              <a:ea charset="-128" panose="020B0604030504040204" pitchFamily="50" typeface="Meiryo UI"/>
              <a:cs typeface="+mn-cs"/>
            </a:endParaRPr>
          </a:p>
        </p:txBody>
      </p:sp>
      <p:sp>
        <p:nvSpPr>
          <p:cNvPr id="58" name="テキスト ボックス 14"/>
          <p:cNvSpPr txBox="1">
            <a:spLocks noChangeArrowheads="1"/>
          </p:cNvSpPr>
          <p:nvPr/>
        </p:nvSpPr>
        <p:spPr bwMode="auto">
          <a:xfrm>
            <a:off x="612109" y="2335005"/>
            <a:ext cx="9015881" cy="605434"/>
          </a:xfrm>
          <a:prstGeom prst="rect">
            <a:avLst/>
          </a:prstGeom>
          <a:solidFill>
            <a:schemeClr val="bg1"/>
          </a:solidFill>
          <a:ln w="38100">
            <a:solidFill>
              <a:srgbClr val="007437"/>
            </a:solidFill>
            <a:miter lim="800000"/>
            <a:headEnd/>
            <a:tailEnd/>
          </a:ln>
        </p:spPr>
        <p:txBody>
          <a:bodyPr bIns="41703" lIns="96238" rIns="96238" tIns="41703" wrap="square">
            <a:spAutoFit/>
          </a:bodyPr>
          <a:lstStyle>
            <a:lvl1pPr>
              <a:defRPr kumimoji="1" sz="2400">
                <a:solidFill>
                  <a:schemeClr val="tx1"/>
                </a:solidFill>
                <a:latin charset="0" panose="020B0604020202020204" pitchFamily="34" typeface="Arial"/>
                <a:ea charset="-128" panose="020B0600070205080204" pitchFamily="50" typeface="ＭＳ Ｐゴシック"/>
              </a:defRPr>
            </a:lvl1pPr>
            <a:lvl2pPr indent="-37474525" marL="37931725">
              <a:defRPr kumimoji="1" sz="2400">
                <a:solidFill>
                  <a:schemeClr val="tx1"/>
                </a:solidFill>
                <a:latin charset="0" panose="020B0604020202020204" pitchFamily="34" typeface="Arial"/>
                <a:ea charset="-128" panose="020B0600070205080204" pitchFamily="50" typeface="ＭＳ Ｐゴシック"/>
              </a:defRPr>
            </a:lvl2pPr>
            <a:lvl3pPr>
              <a:defRPr kumimoji="1" sz="2400">
                <a:solidFill>
                  <a:schemeClr val="tx1"/>
                </a:solidFill>
                <a:latin charset="0" panose="020B0604020202020204" pitchFamily="34" typeface="Arial"/>
                <a:ea charset="-128" panose="020B0600070205080204" pitchFamily="50" typeface="ＭＳ Ｐゴシック"/>
              </a:defRPr>
            </a:lvl3pPr>
            <a:lvl4pPr>
              <a:defRPr kumimoji="1" sz="2400">
                <a:solidFill>
                  <a:schemeClr val="tx1"/>
                </a:solidFill>
                <a:latin charset="0" panose="020B0604020202020204" pitchFamily="34" typeface="Arial"/>
                <a:ea charset="-128" panose="020B0600070205080204" pitchFamily="50" typeface="ＭＳ Ｐゴシック"/>
              </a:defRPr>
            </a:lvl4pPr>
            <a:lvl5pPr>
              <a:defRPr kumimoji="1" sz="2400">
                <a:solidFill>
                  <a:schemeClr val="tx1"/>
                </a:solidFill>
                <a:latin charset="0" panose="020B0604020202020204" pitchFamily="34" typeface="Arial"/>
                <a:ea charset="-128" panose="020B0600070205080204" pitchFamily="50" typeface="ＭＳ Ｐゴシック"/>
              </a:defRPr>
            </a:lvl5pPr>
            <a:lvl6pPr eaLnBrk="0" fontAlgn="base" hangingPunct="0" marL="4572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6pPr>
            <a:lvl7pPr eaLnBrk="0" fontAlgn="base" hangingPunct="0" marL="9144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7pPr>
            <a:lvl8pPr eaLnBrk="0" fontAlgn="base" hangingPunct="0" marL="13716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8pPr>
            <a:lvl9pPr eaLnBrk="0" fontAlgn="base" hangingPunct="0" marL="18288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9pPr>
          </a:lstStyle>
          <a:p>
            <a:pPr algn="just" defTabSz="442783" eaLnBrk="1" fontAlgn="base" hangingPunct="1" indent="-152781" latinLnBrk="0" lvl="0" marL="152781" marR="0" rtl="0">
              <a:lnSpc>
                <a:spcPts val="1376"/>
              </a:lnSpc>
              <a:spcBef>
                <a:spcPct val="0"/>
              </a:spcBef>
              <a:spcAft>
                <a:spcPct val="0"/>
              </a:spcAft>
              <a:buClrTx/>
              <a:buSzTx/>
              <a:buFont charset="2" panose="05000000000000000000" pitchFamily="2" typeface="Wingdings"/>
              <a:buChar char="u"/>
              <a:tabLst/>
              <a:defRPr/>
            </a:pP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中央教育審議会答申</a:t>
            </a:r>
            <a:r>
              <a:rPr altLang="en-US" b="0" baseline="0" cap="none" dirty="0" i="0" kern="1200" kumimoji="1" lang="ja-JP"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（平成</a:t>
            </a:r>
            <a:r>
              <a:rPr altLang="ja-JP" b="0" baseline="0" cap="none" dirty="0" i="0" kern="1200" kumimoji="1" lang="en-US"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26</a:t>
            </a:r>
            <a:r>
              <a:rPr altLang="en-US" b="0" baseline="0" cap="none" dirty="0" i="0" kern="1200" kumimoji="1" lang="ja-JP"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年</a:t>
            </a:r>
            <a:r>
              <a:rPr altLang="ja-JP" b="0" baseline="0" cap="none" dirty="0" i="0" kern="1200" kumimoji="1" lang="en-US"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12</a:t>
            </a:r>
            <a:r>
              <a:rPr altLang="en-US" b="0" baseline="0" cap="none" dirty="0" i="0" kern="1200" kumimoji="1" lang="ja-JP"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月）</a:t>
            </a: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、高大接続システム改革会議最終報告</a:t>
            </a:r>
            <a:r>
              <a:rPr altLang="en-US" b="0" baseline="0" cap="none" dirty="0" i="0" kern="1200" kumimoji="1" lang="ja-JP"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（平成</a:t>
            </a:r>
            <a:r>
              <a:rPr altLang="ja-JP" b="0" baseline="0" cap="none" dirty="0" i="0" kern="1200" kumimoji="1" lang="en-US"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28</a:t>
            </a:r>
            <a:r>
              <a:rPr altLang="en-US" b="0" baseline="0" cap="none" dirty="0" i="0" kern="1200" kumimoji="1" lang="ja-JP"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年</a:t>
            </a:r>
            <a:r>
              <a:rPr altLang="ja-JP" b="0" baseline="0" cap="none" dirty="0" i="0" kern="1200" kumimoji="1" lang="en-US"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3</a:t>
            </a:r>
            <a:r>
              <a:rPr altLang="en-US" b="0" baseline="0" cap="none" dirty="0" i="0" kern="1200" kumimoji="1" lang="ja-JP"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月）</a:t>
            </a: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等に沿って、大学入学者選抜の改革を推進</a:t>
            </a:r>
            <a:endParaRPr altLang="ja-JP" b="0" baseline="0" cap="none" dirty="0" i="0" kern="1200" kumimoji="1" lang="en-US"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a:p>
            <a:pPr algn="just" defTabSz="442783" eaLnBrk="1" fontAlgn="base" hangingPunct="1" indent="-152781" latinLnBrk="0" lvl="0" marL="152781" marR="0" rtl="0">
              <a:lnSpc>
                <a:spcPts val="1376"/>
              </a:lnSpc>
              <a:spcBef>
                <a:spcPct val="0"/>
              </a:spcBef>
              <a:spcAft>
                <a:spcPct val="0"/>
              </a:spcAft>
              <a:buClrTx/>
              <a:buSzTx/>
              <a:buFont charset="2" panose="05000000000000000000" pitchFamily="2" typeface="Wingdings"/>
              <a:buChar char="u"/>
              <a:tabLst/>
              <a:defRPr/>
            </a:pP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受験生の「学力の３要素」</a:t>
            </a:r>
            <a:r>
              <a:rPr altLang="en-US" b="0" baseline="3000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a:t>
            </a: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について、</a:t>
            </a:r>
            <a:r>
              <a:rPr altLang="en-US" b="1" baseline="0" cap="none" dirty="0" i="0" kern="1200" kumimoji="1" lang="ja-JP" noProof="0" normalizeH="0" spc="0" strike="noStrike" sz="1179" u="sng">
                <a:ln>
                  <a:noFill/>
                </a:ln>
                <a:solidFill>
                  <a:srgbClr val="FF0000"/>
                </a:solidFill>
                <a:effectLst/>
                <a:uLnTx/>
                <a:uFillTx/>
                <a:latin charset="-128" panose="020B0604030504040204" pitchFamily="50" typeface="Meiryo UI"/>
                <a:ea charset="-128" panose="020B0604030504040204" pitchFamily="50" typeface="Meiryo UI"/>
                <a:cs charset="-128" panose="020B0604030504040204" pitchFamily="50" typeface="Meiryo UI"/>
              </a:rPr>
              <a:t>多面的・総合的に評価する入試に転換</a:t>
            </a:r>
            <a:endParaRPr altLang="ja-JP" b="0" baseline="0" cap="none" dirty="0" i="0" kern="1200" kumimoji="1" lang="en-US"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a:p>
            <a:pPr algn="r" defTabSz="442783" eaLnBrk="1" fontAlgn="base" hangingPunct="1" indent="0" latinLnBrk="0" lvl="0" marL="0" marR="0" rtl="0">
              <a:lnSpc>
                <a:spcPts val="1248"/>
              </a:lnSpc>
              <a:spcBef>
                <a:spcPct val="0"/>
              </a:spcBef>
              <a:spcAft>
                <a:spcPct val="0"/>
              </a:spcAft>
              <a:buClrTx/>
              <a:buSzTx/>
              <a:buFontTx/>
              <a:buNone/>
              <a:tabLst/>
              <a:defRPr/>
            </a:pPr>
            <a:r>
              <a:rPr altLang="en-US" b="0" baseline="0" cap="none" dirty="0" i="0" kern="1200" kumimoji="1" lang="ja-JP"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　　　＊：①知識・技能　②思考力・判断力・表現力　③主体性を持って多様な人々と協働して学ぶ態度</a:t>
            </a:r>
            <a:endParaRPr altLang="ja-JP" b="0" baseline="0" cap="none" dirty="0" i="0" kern="1200" kumimoji="1" lang="en-US"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p:txBody>
      </p:sp>
      <p:sp>
        <p:nvSpPr>
          <p:cNvPr id="60" name="テキスト ボックス 14"/>
          <p:cNvSpPr txBox="1">
            <a:spLocks noChangeArrowheads="1"/>
          </p:cNvSpPr>
          <p:nvPr/>
        </p:nvSpPr>
        <p:spPr bwMode="auto">
          <a:xfrm>
            <a:off x="634084" y="5824458"/>
            <a:ext cx="9016844" cy="772894"/>
          </a:xfrm>
          <a:prstGeom prst="rect">
            <a:avLst/>
          </a:prstGeom>
          <a:solidFill>
            <a:schemeClr val="bg1"/>
          </a:solidFill>
          <a:ln w="25400">
            <a:solidFill>
              <a:srgbClr val="6A6A6A"/>
            </a:solidFill>
            <a:miter lim="800000"/>
            <a:headEnd/>
            <a:tailEnd/>
          </a:ln>
        </p:spPr>
        <p:txBody>
          <a:bodyPr bIns="41703" lIns="96238" rIns="0" tIns="144000" wrap="square">
            <a:noAutofit/>
          </a:bodyPr>
          <a:lstStyle>
            <a:lvl1pPr>
              <a:defRPr kumimoji="1" sz="2400">
                <a:solidFill>
                  <a:schemeClr val="tx1"/>
                </a:solidFill>
                <a:latin charset="0" panose="020B0604020202020204" pitchFamily="34" typeface="Arial"/>
                <a:ea charset="-128" panose="020B0600070205080204" pitchFamily="50" typeface="ＭＳ Ｐゴシック"/>
              </a:defRPr>
            </a:lvl1pPr>
            <a:lvl2pPr indent="-37474525" marL="37931725">
              <a:defRPr kumimoji="1" sz="2400">
                <a:solidFill>
                  <a:schemeClr val="tx1"/>
                </a:solidFill>
                <a:latin charset="0" panose="020B0604020202020204" pitchFamily="34" typeface="Arial"/>
                <a:ea charset="-128" panose="020B0600070205080204" pitchFamily="50" typeface="ＭＳ Ｐゴシック"/>
              </a:defRPr>
            </a:lvl2pPr>
            <a:lvl3pPr>
              <a:defRPr kumimoji="1" sz="2400">
                <a:solidFill>
                  <a:schemeClr val="tx1"/>
                </a:solidFill>
                <a:latin charset="0" panose="020B0604020202020204" pitchFamily="34" typeface="Arial"/>
                <a:ea charset="-128" panose="020B0600070205080204" pitchFamily="50" typeface="ＭＳ Ｐゴシック"/>
              </a:defRPr>
            </a:lvl3pPr>
            <a:lvl4pPr>
              <a:defRPr kumimoji="1" sz="2400">
                <a:solidFill>
                  <a:schemeClr val="tx1"/>
                </a:solidFill>
                <a:latin charset="0" panose="020B0604020202020204" pitchFamily="34" typeface="Arial"/>
                <a:ea charset="-128" panose="020B0600070205080204" pitchFamily="50" typeface="ＭＳ Ｐゴシック"/>
              </a:defRPr>
            </a:lvl4pPr>
            <a:lvl5pPr>
              <a:defRPr kumimoji="1" sz="2400">
                <a:solidFill>
                  <a:schemeClr val="tx1"/>
                </a:solidFill>
                <a:latin charset="0" panose="020B0604020202020204" pitchFamily="34" typeface="Arial"/>
                <a:ea charset="-128" panose="020B0600070205080204" pitchFamily="50" typeface="ＭＳ Ｐゴシック"/>
              </a:defRPr>
            </a:lvl5pPr>
            <a:lvl6pPr eaLnBrk="0" fontAlgn="base" hangingPunct="0" marL="4572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6pPr>
            <a:lvl7pPr eaLnBrk="0" fontAlgn="base" hangingPunct="0" marL="9144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7pPr>
            <a:lvl8pPr eaLnBrk="0" fontAlgn="base" hangingPunct="0" marL="13716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8pPr>
            <a:lvl9pPr eaLnBrk="0" fontAlgn="base" hangingPunct="0" marL="18288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9pPr>
          </a:lstStyle>
          <a:p>
            <a:pPr algn="l" defTabSz="442783" eaLnBrk="1" fontAlgn="base" hangingPunct="1" indent="0" latinLnBrk="0" lvl="0" marL="0" marR="0" rtl="0">
              <a:lnSpc>
                <a:spcPts val="1248"/>
              </a:lnSpc>
              <a:spcBef>
                <a:spcPct val="0"/>
              </a:spcBef>
              <a:spcAft>
                <a:spcPct val="0"/>
              </a:spcAft>
              <a:buClrTx/>
              <a:buSzTx/>
              <a:buFontTx/>
              <a:buNone/>
              <a:tabLst/>
              <a:defRPr/>
            </a:pPr>
            <a:r>
              <a:rPr altLang="en-US" b="0" baseline="0" cap="none" dirty="0" i="0" kern="1200" kumimoji="1" lang="ja-JP" noProof="0" normalizeH="0" spc="-9"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令和元年</a:t>
            </a:r>
            <a:r>
              <a:rPr altLang="ja-JP" b="0" baseline="0" cap="none" dirty="0" i="0" kern="1200" kumimoji="1" lang="en-US" noProof="0" normalizeH="0" spc="-9"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12</a:t>
            </a:r>
            <a:r>
              <a:rPr altLang="en-US" b="0" baseline="0" cap="none" dirty="0" i="0" kern="1200" kumimoji="1" lang="ja-JP" noProof="0" normalizeH="0" spc="-9"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月</a:t>
            </a:r>
            <a:r>
              <a:rPr altLang="ja-JP" b="0" baseline="0" cap="none" dirty="0" i="0" kern="1200" kumimoji="1" lang="en-US" noProof="0" normalizeH="0" spc="-9"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27</a:t>
            </a:r>
            <a:r>
              <a:rPr altLang="en-US" b="0" baseline="0" cap="none" dirty="0" i="0" kern="1200" kumimoji="1" lang="ja-JP" noProof="0" normalizeH="0" spc="-9"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日　 設置　→　英語４技能評価や記述式出題を含めた</a:t>
            </a:r>
            <a:r>
              <a:rPr altLang="en-US" b="1" baseline="0" cap="none" dirty="0" i="0" kern="1200" kumimoji="1" lang="ja-JP" noProof="0" normalizeH="0" spc="-9" strike="noStrike" sz="1179" u="sng">
                <a:ln>
                  <a:noFill/>
                </a:ln>
                <a:solidFill>
                  <a:srgbClr val="FF0000"/>
                </a:solidFill>
                <a:effectLst/>
                <a:uLnTx/>
                <a:uFillTx/>
                <a:latin charset="-128" panose="020B0604030504040204" pitchFamily="50" typeface="Meiryo UI"/>
                <a:ea charset="-128" panose="020B0604030504040204" pitchFamily="50" typeface="Meiryo UI"/>
                <a:cs charset="-128" panose="020B0604030504040204" pitchFamily="50" typeface="Meiryo UI"/>
              </a:rPr>
              <a:t>大学入試のあり方について改めて検討</a:t>
            </a:r>
            <a:endParaRPr altLang="ja-JP" b="1" baseline="0" cap="none" dirty="0" i="0" kern="1200" kumimoji="1" lang="en-US" noProof="0" normalizeH="0" spc="-9" strike="noStrike" sz="1179" u="sng">
              <a:ln>
                <a:noFill/>
              </a:ln>
              <a:solidFill>
                <a:srgbClr val="FF0000"/>
              </a:solidFill>
              <a:effectLst/>
              <a:uLnTx/>
              <a:uFillTx/>
              <a:latin charset="-128" panose="020B0604030504040204" pitchFamily="50" typeface="Meiryo UI"/>
              <a:ea charset="-128" panose="020B0604030504040204" pitchFamily="50" typeface="Meiryo UI"/>
              <a:cs charset="-128" panose="020B0604030504040204" pitchFamily="50" typeface="Meiryo UI"/>
            </a:endParaRPr>
          </a:p>
          <a:p>
            <a:pPr algn="l" defTabSz="442783" eaLnBrk="1" fontAlgn="base" hangingPunct="1" indent="0" latinLnBrk="0" lvl="0" marL="0" marR="0" rtl="0">
              <a:lnSpc>
                <a:spcPts val="1248"/>
              </a:lnSpc>
              <a:spcBef>
                <a:spcPct val="0"/>
              </a:spcBef>
              <a:spcAft>
                <a:spcPct val="0"/>
              </a:spcAft>
              <a:buClrTx/>
              <a:buSzTx/>
              <a:buFontTx/>
              <a:buNone/>
              <a:tabLst/>
              <a:defRPr/>
            </a:pPr>
            <a:endParaRPr altLang="ja-JP" b="0" baseline="0" cap="none" dirty="0" i="0" kern="1200" kumimoji="1" lang="en-US" noProof="0" normalizeH="0" spc="-9"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a:p>
            <a:pPr algn="l" defTabSz="442783" eaLnBrk="1" fontAlgn="base" hangingPunct="1" indent="0" latinLnBrk="0" lvl="0" marL="0" marR="0" rtl="0">
              <a:lnSpc>
                <a:spcPts val="1248"/>
              </a:lnSpc>
              <a:spcBef>
                <a:spcPct val="0"/>
              </a:spcBef>
              <a:spcAft>
                <a:spcPct val="0"/>
              </a:spcAft>
              <a:buClrTx/>
              <a:buSzTx/>
              <a:buFontTx/>
              <a:buNone/>
              <a:tabLst/>
              <a:defRPr/>
            </a:pPr>
            <a:r>
              <a:rPr altLang="en-US" b="0" baseline="0" cap="none" dirty="0" i="0" kern="1200" kumimoji="1" lang="ja-JP" noProof="0" normalizeH="0" spc="-9"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令和３年７月８日  　提言</a:t>
            </a:r>
            <a:endParaRPr altLang="ja-JP" b="0" baseline="0" cap="none" dirty="0" i="0" kern="1200" kumimoji="1" lang="en-US" noProof="0" normalizeH="0" spc="-9"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a:p>
            <a:pPr algn="l" defTabSz="442783" eaLnBrk="1" fontAlgn="base" hangingPunct="1" indent="0" latinLnBrk="0" lvl="0" marL="0" marR="0" rtl="0">
              <a:lnSpc>
                <a:spcPts val="1248"/>
              </a:lnSpc>
              <a:spcBef>
                <a:spcPct val="0"/>
              </a:spcBef>
              <a:spcAft>
                <a:spcPct val="0"/>
              </a:spcAft>
              <a:buClrTx/>
              <a:buSzTx/>
              <a:buFontTx/>
              <a:buNone/>
              <a:tabLst/>
              <a:defRPr/>
            </a:pPr>
            <a:endParaRPr altLang="ja-JP" b="0" baseline="0" cap="none" dirty="0" i="0" kern="1200" kumimoji="1" lang="en-US" noProof="0" normalizeH="0" spc="-9"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a:p>
            <a:pPr algn="l" defTabSz="442783" eaLnBrk="1" fontAlgn="base" hangingPunct="1" indent="0" latinLnBrk="0" lvl="0" marL="0" marR="0" rtl="0">
              <a:lnSpc>
                <a:spcPts val="1248"/>
              </a:lnSpc>
              <a:spcBef>
                <a:spcPct val="0"/>
              </a:spcBef>
              <a:spcAft>
                <a:spcPct val="0"/>
              </a:spcAft>
              <a:buClrTx/>
              <a:buSzTx/>
              <a:buFontTx/>
              <a:buNone/>
              <a:tabLst/>
              <a:defRPr/>
            </a:pPr>
            <a:endParaRPr altLang="ja-JP" b="1" baseline="0" cap="none" dirty="0" i="0" kern="1200" kumimoji="1" lang="en-US" noProof="0" normalizeH="0" spc="-9" strike="noStrike" sz="1179" u="sng">
              <a:ln>
                <a:noFill/>
              </a:ln>
              <a:solidFill>
                <a:srgbClr val="FF0000"/>
              </a:solidFill>
              <a:effectLst/>
              <a:uLnTx/>
              <a:uFillTx/>
              <a:latin charset="-128" panose="020B0604030504040204" pitchFamily="50" typeface="Meiryo UI"/>
              <a:ea charset="-128" panose="020B0604030504040204" pitchFamily="50" typeface="Meiryo UI"/>
              <a:cs charset="-128" panose="020B0604030504040204" pitchFamily="50" typeface="Meiryo UI"/>
            </a:endParaRPr>
          </a:p>
          <a:p>
            <a:pPr algn="l" defTabSz="442783" eaLnBrk="1" fontAlgn="base" hangingPunct="1" indent="0" latinLnBrk="0" lvl="0" marL="0" marR="0" rtl="0">
              <a:lnSpc>
                <a:spcPts val="1248"/>
              </a:lnSpc>
              <a:spcBef>
                <a:spcPct val="0"/>
              </a:spcBef>
              <a:spcAft>
                <a:spcPct val="0"/>
              </a:spcAft>
              <a:buClrTx/>
              <a:buSzTx/>
              <a:buFontTx/>
              <a:buNone/>
              <a:tabLst/>
              <a:defRPr/>
            </a:pPr>
            <a:endParaRPr altLang="ja-JP" b="1" baseline="0" cap="none" dirty="0" i="0" kern="1200" kumimoji="1" lang="en-US" noProof="0" normalizeH="0" spc="-9" strike="noStrike" sz="1179" u="sng">
              <a:ln>
                <a:noFill/>
              </a:ln>
              <a:solidFill>
                <a:srgbClr val="FF0000"/>
              </a:solidFill>
              <a:effectLst/>
              <a:uLnTx/>
              <a:uFillTx/>
              <a:latin charset="-128" panose="020B0604030504040204" pitchFamily="50" typeface="Meiryo UI"/>
              <a:ea charset="-128" panose="020B0604030504040204" pitchFamily="50" typeface="Meiryo UI"/>
              <a:cs charset="-128" panose="020B0604030504040204" pitchFamily="50" typeface="Meiryo UI"/>
            </a:endParaRPr>
          </a:p>
        </p:txBody>
      </p:sp>
      <p:sp>
        <p:nvSpPr>
          <p:cNvPr id="61" name="テキスト ボックス 14"/>
          <p:cNvSpPr txBox="1">
            <a:spLocks noChangeArrowheads="1"/>
          </p:cNvSpPr>
          <p:nvPr/>
        </p:nvSpPr>
        <p:spPr bwMode="auto">
          <a:xfrm>
            <a:off x="634084" y="5091268"/>
            <a:ext cx="9016844" cy="446639"/>
          </a:xfrm>
          <a:prstGeom prst="rect">
            <a:avLst/>
          </a:prstGeom>
          <a:solidFill>
            <a:schemeClr val="bg1"/>
          </a:solidFill>
          <a:ln w="25400">
            <a:solidFill>
              <a:srgbClr val="6A6A6A"/>
            </a:solidFill>
            <a:miter lim="800000"/>
            <a:headEnd/>
            <a:tailEnd/>
          </a:ln>
        </p:spPr>
        <p:txBody>
          <a:bodyPr bIns="41703" lIns="96238" rIns="96238" tIns="41703" wrap="square">
            <a:spAutoFit/>
          </a:bodyPr>
          <a:lstStyle>
            <a:lvl1pPr>
              <a:defRPr kumimoji="1" sz="2400">
                <a:solidFill>
                  <a:schemeClr val="tx1"/>
                </a:solidFill>
                <a:latin charset="0" panose="020B0604020202020204" pitchFamily="34" typeface="Arial"/>
                <a:ea charset="-128" panose="020B0600070205080204" pitchFamily="50" typeface="ＭＳ Ｐゴシック"/>
              </a:defRPr>
            </a:lvl1pPr>
            <a:lvl2pPr indent="-37474525" marL="37931725">
              <a:defRPr kumimoji="1" sz="2400">
                <a:solidFill>
                  <a:schemeClr val="tx1"/>
                </a:solidFill>
                <a:latin charset="0" panose="020B0604020202020204" pitchFamily="34" typeface="Arial"/>
                <a:ea charset="-128" panose="020B0600070205080204" pitchFamily="50" typeface="ＭＳ Ｐゴシック"/>
              </a:defRPr>
            </a:lvl2pPr>
            <a:lvl3pPr>
              <a:defRPr kumimoji="1" sz="2400">
                <a:solidFill>
                  <a:schemeClr val="tx1"/>
                </a:solidFill>
                <a:latin charset="0" panose="020B0604020202020204" pitchFamily="34" typeface="Arial"/>
                <a:ea charset="-128" panose="020B0600070205080204" pitchFamily="50" typeface="ＭＳ Ｐゴシック"/>
              </a:defRPr>
            </a:lvl3pPr>
            <a:lvl4pPr>
              <a:defRPr kumimoji="1" sz="2400">
                <a:solidFill>
                  <a:schemeClr val="tx1"/>
                </a:solidFill>
                <a:latin charset="0" panose="020B0604020202020204" pitchFamily="34" typeface="Arial"/>
                <a:ea charset="-128" panose="020B0600070205080204" pitchFamily="50" typeface="ＭＳ Ｐゴシック"/>
              </a:defRPr>
            </a:lvl4pPr>
            <a:lvl5pPr>
              <a:defRPr kumimoji="1" sz="2400">
                <a:solidFill>
                  <a:schemeClr val="tx1"/>
                </a:solidFill>
                <a:latin charset="0" panose="020B0604020202020204" pitchFamily="34" typeface="Arial"/>
                <a:ea charset="-128" panose="020B0600070205080204" pitchFamily="50" typeface="ＭＳ Ｐゴシック"/>
              </a:defRPr>
            </a:lvl5pPr>
            <a:lvl6pPr eaLnBrk="0" fontAlgn="base" hangingPunct="0" marL="4572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6pPr>
            <a:lvl7pPr eaLnBrk="0" fontAlgn="base" hangingPunct="0" marL="9144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7pPr>
            <a:lvl8pPr eaLnBrk="0" fontAlgn="base" hangingPunct="0" marL="13716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8pPr>
            <a:lvl9pPr eaLnBrk="0" fontAlgn="base" hangingPunct="0" marL="18288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9pPr>
          </a:lstStyle>
          <a:p>
            <a:pPr algn="l" defTabSz="442783" eaLnBrk="1" fontAlgn="base" hangingPunct="1" indent="-1450465" latinLnBrk="0" lvl="0" marL="1497635" marR="0" rtl="0">
              <a:lnSpc>
                <a:spcPts val="1376"/>
              </a:lnSpc>
              <a:spcBef>
                <a:spcPct val="0"/>
              </a:spcBef>
              <a:spcAft>
                <a:spcPct val="0"/>
              </a:spcAft>
              <a:buClrTx/>
              <a:buSzTx/>
              <a:buFontTx/>
              <a:buNone/>
              <a:tabLst/>
              <a:defRPr/>
            </a:pP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令和元年</a:t>
            </a:r>
            <a:r>
              <a:rPr altLang="ja-JP" b="0" baseline="0" cap="none" dirty="0" i="0" kern="1200" kumimoji="1" lang="en-US"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11</a:t>
            </a: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月・</a:t>
            </a:r>
            <a:r>
              <a:rPr altLang="ja-JP" b="0" baseline="0" cap="none" dirty="0" i="0" kern="1200" kumimoji="1" lang="en-US"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12</a:t>
            </a: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月　安心して受験できる配慮などの準備状況が十分ではないことから、共通テストにおける英語成績提供システム・記述式</a:t>
            </a:r>
            <a:br>
              <a:rPr altLang="ja-JP" b="0" baseline="0" cap="none" dirty="0" i="0" kern="1200" kumimoji="1" lang="en-US"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b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問題の</a:t>
            </a:r>
            <a:r>
              <a:rPr altLang="en-US" b="1" baseline="0" cap="none" dirty="0" i="0" kern="1200" kumimoji="1" lang="ja-JP" noProof="0" normalizeH="0" spc="0" strike="noStrike" sz="1179" u="sng">
                <a:ln>
                  <a:noFill/>
                </a:ln>
                <a:solidFill>
                  <a:srgbClr val="FF0000"/>
                </a:solidFill>
                <a:effectLst/>
                <a:uLnTx/>
                <a:uFillTx/>
                <a:latin charset="-128" panose="020B0604030504040204" pitchFamily="50" typeface="Meiryo UI"/>
                <a:ea charset="-128" panose="020B0604030504040204" pitchFamily="50" typeface="Meiryo UI"/>
                <a:cs charset="-128" panose="020B0604030504040204" pitchFamily="50" typeface="Meiryo UI"/>
              </a:rPr>
              <a:t>導入見送り</a:t>
            </a: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を発表</a:t>
            </a:r>
            <a:endParaRPr altLang="ja-JP" b="0" baseline="0" cap="none" dirty="0" i="0" kern="1200" kumimoji="1" lang="en-US"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p:txBody>
      </p:sp>
      <p:grpSp>
        <p:nvGrpSpPr>
          <p:cNvPr id="64" name="グループ化 63"/>
          <p:cNvGrpSpPr/>
          <p:nvPr/>
        </p:nvGrpSpPr>
        <p:grpSpPr>
          <a:xfrm>
            <a:off x="3168275" y="4295043"/>
            <a:ext cx="2557619" cy="725129"/>
            <a:chOff x="1107552" y="5004585"/>
            <a:chExt cx="2363801" cy="732382"/>
          </a:xfrm>
        </p:grpSpPr>
        <p:sp>
          <p:nvSpPr>
            <p:cNvPr id="65" name="テキスト ボックス 14"/>
            <p:cNvSpPr txBox="1">
              <a:spLocks noChangeArrowheads="1"/>
            </p:cNvSpPr>
            <p:nvPr/>
          </p:nvSpPr>
          <p:spPr bwMode="auto">
            <a:xfrm>
              <a:off x="1119019" y="5220609"/>
              <a:ext cx="2340406" cy="516358"/>
            </a:xfrm>
            <a:prstGeom prst="rect">
              <a:avLst/>
            </a:prstGeom>
            <a:solidFill>
              <a:schemeClr val="bg1"/>
            </a:solidFill>
            <a:ln w="25400">
              <a:solidFill>
                <a:srgbClr val="6A6A6A"/>
              </a:solidFill>
              <a:miter lim="800000"/>
              <a:headEnd/>
              <a:tailEnd/>
            </a:ln>
          </p:spPr>
          <p:txBody>
            <a:bodyPr bIns="41703" lIns="96238" numCol="1" rIns="96238" tIns="41703" wrap="square">
              <a:spAutoFit/>
            </a:bodyPr>
            <a:lstStyle>
              <a:lvl1pPr>
                <a:defRPr kumimoji="1" sz="2400">
                  <a:solidFill>
                    <a:schemeClr val="tx1"/>
                  </a:solidFill>
                  <a:latin charset="0" panose="020B0604020202020204" pitchFamily="34" typeface="Arial"/>
                  <a:ea charset="-128" panose="020B0600070205080204" pitchFamily="50" typeface="ＭＳ Ｐゴシック"/>
                </a:defRPr>
              </a:lvl1pPr>
              <a:lvl2pPr indent="-37474525" marL="37931725">
                <a:defRPr kumimoji="1" sz="2400">
                  <a:solidFill>
                    <a:schemeClr val="tx1"/>
                  </a:solidFill>
                  <a:latin charset="0" panose="020B0604020202020204" pitchFamily="34" typeface="Arial"/>
                  <a:ea charset="-128" panose="020B0600070205080204" pitchFamily="50" typeface="ＭＳ Ｐゴシック"/>
                </a:defRPr>
              </a:lvl2pPr>
              <a:lvl3pPr>
                <a:defRPr kumimoji="1" sz="2400">
                  <a:solidFill>
                    <a:schemeClr val="tx1"/>
                  </a:solidFill>
                  <a:latin charset="0" panose="020B0604020202020204" pitchFamily="34" typeface="Arial"/>
                  <a:ea charset="-128" panose="020B0600070205080204" pitchFamily="50" typeface="ＭＳ Ｐゴシック"/>
                </a:defRPr>
              </a:lvl3pPr>
              <a:lvl4pPr>
                <a:defRPr kumimoji="1" sz="2400">
                  <a:solidFill>
                    <a:schemeClr val="tx1"/>
                  </a:solidFill>
                  <a:latin charset="0" panose="020B0604020202020204" pitchFamily="34" typeface="Arial"/>
                  <a:ea charset="-128" panose="020B0600070205080204" pitchFamily="50" typeface="ＭＳ Ｐゴシック"/>
                </a:defRPr>
              </a:lvl4pPr>
              <a:lvl5pPr>
                <a:defRPr kumimoji="1" sz="2400">
                  <a:solidFill>
                    <a:schemeClr val="tx1"/>
                  </a:solidFill>
                  <a:latin charset="0" panose="020B0604020202020204" pitchFamily="34" typeface="Arial"/>
                  <a:ea charset="-128" panose="020B0600070205080204" pitchFamily="50" typeface="ＭＳ Ｐゴシック"/>
                </a:defRPr>
              </a:lvl5pPr>
              <a:lvl6pPr eaLnBrk="0" fontAlgn="base" hangingPunct="0" marL="4572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6pPr>
              <a:lvl7pPr eaLnBrk="0" fontAlgn="base" hangingPunct="0" marL="9144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7pPr>
              <a:lvl8pPr eaLnBrk="0" fontAlgn="base" hangingPunct="0" marL="13716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8pPr>
              <a:lvl9pPr eaLnBrk="0" fontAlgn="base" hangingPunct="0" marL="18288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9pPr>
            </a:lstStyle>
            <a:p>
              <a:pPr algn="l" defTabSz="442783" eaLnBrk="1" fontAlgn="base" hangingPunct="1" indent="0" latinLnBrk="0" lvl="0" marL="0" marR="0" rtl="0">
                <a:lnSpc>
                  <a:spcPts val="1081"/>
                </a:lnSpc>
                <a:spcBef>
                  <a:spcPct val="0"/>
                </a:spcBef>
                <a:spcAft>
                  <a:spcPct val="0"/>
                </a:spcAft>
                <a:buClrTx/>
                <a:buSzTx/>
                <a:buFontTx/>
                <a:buNone/>
                <a:tabLst/>
                <a:defRPr/>
              </a:pPr>
              <a:r>
                <a:rPr altLang="en-US" b="0" baseline="0" cap="none" dirty="0" i="0" kern="1200" kumimoji="1" lang="ja-JP"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①質の高い採点者の確保</a:t>
              </a:r>
            </a:p>
            <a:p>
              <a:pPr algn="l" defTabSz="442783" eaLnBrk="1" fontAlgn="base" hangingPunct="1" indent="0" latinLnBrk="0" lvl="0" marL="0" marR="0" rtl="0">
                <a:lnSpc>
                  <a:spcPts val="1081"/>
                </a:lnSpc>
                <a:spcBef>
                  <a:spcPct val="0"/>
                </a:spcBef>
                <a:spcAft>
                  <a:spcPct val="0"/>
                </a:spcAft>
                <a:buClrTx/>
                <a:buSzTx/>
                <a:buFontTx/>
                <a:buNone/>
                <a:tabLst/>
                <a:defRPr/>
              </a:pPr>
              <a:r>
                <a:rPr altLang="en-US" b="0" baseline="0" cap="none" dirty="0" i="0" kern="1200" kumimoji="1" lang="ja-JP"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②正確な採点</a:t>
              </a:r>
            </a:p>
            <a:p>
              <a:pPr algn="l" defTabSz="442783" eaLnBrk="1" fontAlgn="base" hangingPunct="1" indent="0" latinLnBrk="0" lvl="0" marL="0" marR="0" rtl="0">
                <a:lnSpc>
                  <a:spcPts val="1081"/>
                </a:lnSpc>
                <a:spcBef>
                  <a:spcPct val="0"/>
                </a:spcBef>
                <a:spcAft>
                  <a:spcPct val="0"/>
                </a:spcAft>
                <a:buClrTx/>
                <a:buSzTx/>
                <a:buFontTx/>
                <a:buNone/>
                <a:tabLst/>
                <a:defRPr/>
              </a:pPr>
              <a:r>
                <a:rPr altLang="en-US" b="0" baseline="0" cap="none" dirty="0" i="0" kern="1200" kumimoji="1" lang="ja-JP"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③採点結果と自己採点の不一致　など</a:t>
              </a:r>
              <a:endParaRPr altLang="ja-JP" b="0" baseline="0" cap="none" dirty="0" i="0" kern="1200" kumimoji="1" lang="en-US"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p:txBody>
        </p:sp>
        <p:sp>
          <p:nvSpPr>
            <p:cNvPr id="66" name="テキスト ボックス 24"/>
            <p:cNvSpPr txBox="1">
              <a:spLocks noChangeArrowheads="1"/>
            </p:cNvSpPr>
            <p:nvPr/>
          </p:nvSpPr>
          <p:spPr bwMode="auto">
            <a:xfrm>
              <a:off x="1107552" y="5004585"/>
              <a:ext cx="2363801" cy="216000"/>
            </a:xfrm>
            <a:prstGeom prst="rect">
              <a:avLst/>
            </a:prstGeom>
            <a:solidFill>
              <a:srgbClr val="6A6A6A"/>
            </a:solidFill>
            <a:ln>
              <a:noFill/>
            </a:ln>
          </p:spPr>
          <p:txBody>
            <a:bodyPr anchor="t" anchorCtr="0" bIns="0" lIns="114068" rIns="0" tIns="35376" vert="horz" wrap="square">
              <a:no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42783" eaLnBrk="1" fontAlgn="base" hangingPunct="1" indent="-219270" latinLnBrk="0" lvl="0" marL="219270" marR="0" rtl="0">
                <a:lnSpc>
                  <a:spcPct val="100000"/>
                </a:lnSpc>
                <a:spcBef>
                  <a:spcPct val="0"/>
                </a:spcBef>
                <a:spcAft>
                  <a:spcPct val="0"/>
                </a:spcAft>
                <a:buClrTx/>
                <a:buSzTx/>
                <a:buFontTx/>
                <a:buNone/>
                <a:tabLst/>
                <a:defRPr/>
              </a:pPr>
              <a:r>
                <a:rPr altLang="en-US" b="1" baseline="0" cap="none" dirty="0" i="0" kern="1200" kumimoji="1" lang="ja-JP" noProof="0" normalizeH="0" spc="0" strike="noStrike" sz="1081" u="none">
                  <a:ln>
                    <a:noFill/>
                  </a:ln>
                  <a:solidFill>
                    <a:prstClr val="white"/>
                  </a:solidFill>
                  <a:effectLst/>
                  <a:uLnTx/>
                  <a:uFillTx/>
                  <a:latin charset="-128" panose="020B0604030504040204" pitchFamily="50" typeface="Meiryo UI"/>
                  <a:ea charset="-128" panose="020B0604030504040204" pitchFamily="50" typeface="Meiryo UI"/>
                  <a:cs typeface="+mn-cs"/>
                </a:rPr>
                <a:t>記述式問題について指摘された主な課題</a:t>
              </a:r>
              <a:endParaRPr altLang="ja-JP" b="1" baseline="0" cap="none" dirty="0" i="0" kern="1200" kumimoji="1" lang="en-US" noProof="0" normalizeH="0" spc="0" strike="noStrike" sz="1081" u="none">
                <a:ln>
                  <a:noFill/>
                </a:ln>
                <a:solidFill>
                  <a:prstClr val="white"/>
                </a:solidFill>
                <a:effectLst/>
                <a:uLnTx/>
                <a:uFillTx/>
                <a:latin charset="-128" panose="020B0604030504040204" pitchFamily="50" typeface="Meiryo UI"/>
                <a:ea charset="-128" panose="020B0604030504040204" pitchFamily="50" typeface="Meiryo UI"/>
                <a:cs typeface="+mn-cs"/>
              </a:endParaRPr>
            </a:p>
          </p:txBody>
        </p:sp>
      </p:grpSp>
      <p:sp>
        <p:nvSpPr>
          <p:cNvPr id="68" name="テキスト ボックス 14"/>
          <p:cNvSpPr txBox="1">
            <a:spLocks noChangeArrowheads="1"/>
          </p:cNvSpPr>
          <p:nvPr/>
        </p:nvSpPr>
        <p:spPr bwMode="auto">
          <a:xfrm>
            <a:off x="5711444" y="3368208"/>
            <a:ext cx="3830273" cy="705057"/>
          </a:xfrm>
          <a:prstGeom prst="rect">
            <a:avLst/>
          </a:prstGeom>
          <a:solidFill>
            <a:schemeClr val="bg1"/>
          </a:solidFill>
          <a:ln w="12700">
            <a:solidFill>
              <a:srgbClr val="007437"/>
            </a:solidFill>
            <a:miter lim="800000"/>
            <a:headEnd/>
            <a:tailEnd/>
          </a:ln>
        </p:spPr>
        <p:txBody>
          <a:bodyPr bIns="41703" lIns="96238" rIns="96238" tIns="41703" wrap="square">
            <a:spAutoFit/>
          </a:bodyPr>
          <a:lstStyle>
            <a:lvl1pPr>
              <a:defRPr kumimoji="1" sz="2400">
                <a:solidFill>
                  <a:schemeClr val="tx1"/>
                </a:solidFill>
                <a:latin charset="0" panose="020B0604020202020204" pitchFamily="34" typeface="Arial"/>
                <a:ea charset="-128" panose="020B0600070205080204" pitchFamily="50" typeface="ＭＳ Ｐゴシック"/>
              </a:defRPr>
            </a:lvl1pPr>
            <a:lvl2pPr indent="-37474525" marL="37931725">
              <a:defRPr kumimoji="1" sz="2400">
                <a:solidFill>
                  <a:schemeClr val="tx1"/>
                </a:solidFill>
                <a:latin charset="0" panose="020B0604020202020204" pitchFamily="34" typeface="Arial"/>
                <a:ea charset="-128" panose="020B0600070205080204" pitchFamily="50" typeface="ＭＳ Ｐゴシック"/>
              </a:defRPr>
            </a:lvl2pPr>
            <a:lvl3pPr>
              <a:defRPr kumimoji="1" sz="2400">
                <a:solidFill>
                  <a:schemeClr val="tx1"/>
                </a:solidFill>
                <a:latin charset="0" panose="020B0604020202020204" pitchFamily="34" typeface="Arial"/>
                <a:ea charset="-128" panose="020B0600070205080204" pitchFamily="50" typeface="ＭＳ Ｐゴシック"/>
              </a:defRPr>
            </a:lvl3pPr>
            <a:lvl4pPr>
              <a:defRPr kumimoji="1" sz="2400">
                <a:solidFill>
                  <a:schemeClr val="tx1"/>
                </a:solidFill>
                <a:latin charset="0" panose="020B0604020202020204" pitchFamily="34" typeface="Arial"/>
                <a:ea charset="-128" panose="020B0600070205080204" pitchFamily="50" typeface="ＭＳ Ｐゴシック"/>
              </a:defRPr>
            </a:lvl4pPr>
            <a:lvl5pPr>
              <a:defRPr kumimoji="1" sz="2400">
                <a:solidFill>
                  <a:schemeClr val="tx1"/>
                </a:solidFill>
                <a:latin charset="0" panose="020B0604020202020204" pitchFamily="34" typeface="Arial"/>
                <a:ea charset="-128" panose="020B0600070205080204" pitchFamily="50" typeface="ＭＳ Ｐゴシック"/>
              </a:defRPr>
            </a:lvl5pPr>
            <a:lvl6pPr eaLnBrk="0" fontAlgn="base" hangingPunct="0" marL="4572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6pPr>
            <a:lvl7pPr eaLnBrk="0" fontAlgn="base" hangingPunct="0" marL="9144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7pPr>
            <a:lvl8pPr eaLnBrk="0" fontAlgn="base" hangingPunct="0" marL="13716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8pPr>
            <a:lvl9pPr eaLnBrk="0" fontAlgn="base" hangingPunct="0" marL="18288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9pPr>
          </a:lstStyle>
          <a:p>
            <a:pPr algn="just" defTabSz="442783" eaLnBrk="1" fontAlgn="base" hangingPunct="1" indent="-168484" latinLnBrk="0" lvl="0" marL="168484" marR="0" rtl="0">
              <a:lnSpc>
                <a:spcPts val="1248"/>
              </a:lnSpc>
              <a:spcBef>
                <a:spcPct val="0"/>
              </a:spcBef>
              <a:spcAft>
                <a:spcPct val="0"/>
              </a:spcAft>
              <a:buClrTx/>
              <a:buSzTx/>
              <a:buFont charset="2" panose="05000000000000000000" pitchFamily="2" typeface="Wingdings"/>
              <a:buChar char="l"/>
              <a:tabLst/>
              <a:defRPr/>
            </a:pP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英語の「読む」「聞く」「話す」「書く」の４技能を適切に評価するため、</a:t>
            </a:r>
            <a:r>
              <a:rPr altLang="en-US" b="1" baseline="0" cap="none" dirty="0" i="0" kern="1200" kumimoji="1" lang="ja-JP" noProof="0" normalizeH="0" spc="0" strike="noStrike" sz="1179" u="sng">
                <a:ln>
                  <a:noFill/>
                </a:ln>
                <a:solidFill>
                  <a:srgbClr val="FF0000"/>
                </a:solidFill>
                <a:effectLst/>
                <a:uLnTx/>
                <a:uFillTx/>
                <a:latin charset="-128" panose="020B0604030504040204" pitchFamily="50" typeface="Meiryo UI"/>
                <a:ea charset="-128" panose="020B0604030504040204" pitchFamily="50" typeface="Meiryo UI"/>
                <a:cs charset="-128" panose="020B0604030504040204" pitchFamily="50" typeface="Meiryo UI"/>
              </a:rPr>
              <a:t>共通テストの枠組みにおいて、</a:t>
            </a: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現に民間事業者等により広く実施され、一定の評価が定着している</a:t>
            </a:r>
            <a:r>
              <a:rPr altLang="en-US" b="1" baseline="0" cap="none" dirty="0" i="0" kern="1200" kumimoji="1" lang="ja-JP" noProof="0" normalizeH="0" spc="0" strike="noStrike" sz="1179" u="sng">
                <a:ln>
                  <a:noFill/>
                </a:ln>
                <a:solidFill>
                  <a:srgbClr val="FF0000"/>
                </a:solidFill>
                <a:effectLst/>
                <a:uLnTx/>
                <a:uFillTx/>
                <a:latin charset="-128" panose="020B0604030504040204" pitchFamily="50" typeface="Meiryo UI"/>
                <a:ea charset="-128" panose="020B0604030504040204" pitchFamily="50" typeface="Meiryo UI"/>
                <a:cs charset="-128" panose="020B0604030504040204" pitchFamily="50" typeface="Meiryo UI"/>
              </a:rPr>
              <a:t>資格・検定試験を活用</a:t>
            </a:r>
            <a:endParaRPr altLang="en-US" b="1"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p:txBody>
      </p:sp>
      <p:sp>
        <p:nvSpPr>
          <p:cNvPr id="69" name="テキスト ボックス 14"/>
          <p:cNvSpPr txBox="1">
            <a:spLocks noChangeArrowheads="1"/>
          </p:cNvSpPr>
          <p:nvPr/>
        </p:nvSpPr>
        <p:spPr bwMode="auto">
          <a:xfrm>
            <a:off x="695798" y="3358526"/>
            <a:ext cx="2517950" cy="699774"/>
          </a:xfrm>
          <a:prstGeom prst="rect">
            <a:avLst/>
          </a:prstGeom>
          <a:solidFill>
            <a:schemeClr val="bg1"/>
          </a:solidFill>
          <a:ln w="12700">
            <a:solidFill>
              <a:srgbClr val="007437"/>
            </a:solidFill>
            <a:miter lim="800000"/>
            <a:headEnd/>
            <a:tailEnd/>
          </a:ln>
        </p:spPr>
        <p:txBody>
          <a:bodyPr bIns="41703" lIns="96238" rIns="96238" tIns="41703" wrap="square">
            <a:spAutoFit/>
          </a:bodyPr>
          <a:lstStyle>
            <a:lvl1pPr>
              <a:defRPr kumimoji="1" sz="2400">
                <a:solidFill>
                  <a:schemeClr val="tx1"/>
                </a:solidFill>
                <a:latin charset="0" panose="020B0604020202020204" pitchFamily="34" typeface="Arial"/>
                <a:ea charset="-128" panose="020B0600070205080204" pitchFamily="50" typeface="ＭＳ Ｐゴシック"/>
              </a:defRPr>
            </a:lvl1pPr>
            <a:lvl2pPr indent="-37474525" marL="37931725">
              <a:defRPr kumimoji="1" sz="2400">
                <a:solidFill>
                  <a:schemeClr val="tx1"/>
                </a:solidFill>
                <a:latin charset="0" panose="020B0604020202020204" pitchFamily="34" typeface="Arial"/>
                <a:ea charset="-128" panose="020B0600070205080204" pitchFamily="50" typeface="ＭＳ Ｐゴシック"/>
              </a:defRPr>
            </a:lvl2pPr>
            <a:lvl3pPr>
              <a:defRPr kumimoji="1" sz="2400">
                <a:solidFill>
                  <a:schemeClr val="tx1"/>
                </a:solidFill>
                <a:latin charset="0" panose="020B0604020202020204" pitchFamily="34" typeface="Arial"/>
                <a:ea charset="-128" panose="020B0600070205080204" pitchFamily="50" typeface="ＭＳ Ｐゴシック"/>
              </a:defRPr>
            </a:lvl3pPr>
            <a:lvl4pPr>
              <a:defRPr kumimoji="1" sz="2400">
                <a:solidFill>
                  <a:schemeClr val="tx1"/>
                </a:solidFill>
                <a:latin charset="0" panose="020B0604020202020204" pitchFamily="34" typeface="Arial"/>
                <a:ea charset="-128" panose="020B0600070205080204" pitchFamily="50" typeface="ＭＳ Ｐゴシック"/>
              </a:defRPr>
            </a:lvl4pPr>
            <a:lvl5pPr>
              <a:defRPr kumimoji="1" sz="2400">
                <a:solidFill>
                  <a:schemeClr val="tx1"/>
                </a:solidFill>
                <a:latin charset="0" panose="020B0604020202020204" pitchFamily="34" typeface="Arial"/>
                <a:ea charset="-128" panose="020B0600070205080204" pitchFamily="50" typeface="ＭＳ Ｐゴシック"/>
              </a:defRPr>
            </a:lvl5pPr>
            <a:lvl6pPr eaLnBrk="0" fontAlgn="base" hangingPunct="0" marL="4572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6pPr>
            <a:lvl7pPr eaLnBrk="0" fontAlgn="base" hangingPunct="0" marL="9144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7pPr>
            <a:lvl8pPr eaLnBrk="0" fontAlgn="base" hangingPunct="0" marL="13716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8pPr>
            <a:lvl9pPr eaLnBrk="0" fontAlgn="base" hangingPunct="0" marL="18288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9pPr>
          </a:lstStyle>
          <a:p>
            <a:pPr algn="just" defTabSz="442783" eaLnBrk="1" fontAlgn="base" hangingPunct="1" indent="-168484" latinLnBrk="0" lvl="0" marL="168484" marR="0" rtl="0">
              <a:lnSpc>
                <a:spcPts val="1248"/>
              </a:lnSpc>
              <a:spcBef>
                <a:spcPct val="0"/>
              </a:spcBef>
              <a:spcAft>
                <a:spcPct val="0"/>
              </a:spcAft>
              <a:buClrTx/>
              <a:buSzTx/>
              <a:buFont charset="2" panose="05000000000000000000" pitchFamily="2" typeface="Wingdings"/>
              <a:buChar char="l"/>
              <a:tabLst/>
              <a:defRPr/>
            </a:pP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知識・技能を十分有しているかの評価も行いつつ、</a:t>
            </a:r>
            <a:r>
              <a:rPr altLang="en-US" b="1" baseline="0" cap="none" dirty="0" i="0" kern="1200" kumimoji="1" lang="ja-JP" noProof="0" normalizeH="0" spc="0" strike="noStrike" sz="1179" u="sng">
                <a:ln>
                  <a:noFill/>
                </a:ln>
                <a:solidFill>
                  <a:srgbClr val="FF0000"/>
                </a:solidFill>
                <a:effectLst/>
                <a:uLnTx/>
                <a:uFillTx/>
                <a:latin charset="-128" panose="020B0604030504040204" pitchFamily="50" typeface="Meiryo UI"/>
                <a:ea charset="-128" panose="020B0604030504040204" pitchFamily="50" typeface="Meiryo UI"/>
                <a:cs charset="-128" panose="020B0604030504040204" pitchFamily="50" typeface="Meiryo UI"/>
              </a:rPr>
              <a:t>思考力・判断力・表現力を中心に評価</a:t>
            </a: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 </a:t>
            </a:r>
            <a:endParaRPr altLang="ja-JP" b="0" baseline="0" cap="none" dirty="0" i="0" kern="1200" kumimoji="1" lang="en-US"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a:p>
            <a:pPr algn="just" defTabSz="442783" eaLnBrk="1" fontAlgn="base" hangingPunct="1" indent="0" latinLnBrk="0" lvl="0" marL="0" marR="0" rtl="0">
              <a:lnSpc>
                <a:spcPts val="1248"/>
              </a:lnSpc>
              <a:spcBef>
                <a:spcPct val="0"/>
              </a:spcBef>
              <a:spcAft>
                <a:spcPct val="0"/>
              </a:spcAft>
              <a:buClrTx/>
              <a:buSzTx/>
              <a:buFontTx/>
              <a:buNone/>
              <a:tabLst/>
              <a:defRPr/>
            </a:pPr>
            <a:endParaRPr altLang="ja-JP" b="0" baseline="0" cap="none" dirty="0" i="0" kern="1200" kumimoji="1" lang="en-US"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p:txBody>
      </p:sp>
      <p:sp>
        <p:nvSpPr>
          <p:cNvPr id="70" name="テキスト ボックス 14"/>
          <p:cNvSpPr txBox="1">
            <a:spLocks noChangeArrowheads="1"/>
          </p:cNvSpPr>
          <p:nvPr/>
        </p:nvSpPr>
        <p:spPr bwMode="auto">
          <a:xfrm>
            <a:off x="3276250" y="3358526"/>
            <a:ext cx="2357278" cy="705057"/>
          </a:xfrm>
          <a:prstGeom prst="rect">
            <a:avLst/>
          </a:prstGeom>
          <a:solidFill>
            <a:schemeClr val="bg1"/>
          </a:solidFill>
          <a:ln w="12700">
            <a:solidFill>
              <a:srgbClr val="007437"/>
            </a:solidFill>
            <a:miter lim="800000"/>
            <a:headEnd/>
            <a:tailEnd/>
          </a:ln>
        </p:spPr>
        <p:txBody>
          <a:bodyPr bIns="41703" lIns="96238" rIns="96238" tIns="41703" wrap="square">
            <a:spAutoFit/>
          </a:bodyPr>
          <a:lstStyle>
            <a:lvl1pPr>
              <a:defRPr kumimoji="1" sz="2400">
                <a:solidFill>
                  <a:schemeClr val="tx1"/>
                </a:solidFill>
                <a:latin charset="0" panose="020B0604020202020204" pitchFamily="34" typeface="Arial"/>
                <a:ea charset="-128" panose="020B0600070205080204" pitchFamily="50" typeface="ＭＳ Ｐゴシック"/>
              </a:defRPr>
            </a:lvl1pPr>
            <a:lvl2pPr indent="-37474525" marL="37931725">
              <a:defRPr kumimoji="1" sz="2400">
                <a:solidFill>
                  <a:schemeClr val="tx1"/>
                </a:solidFill>
                <a:latin charset="0" panose="020B0604020202020204" pitchFamily="34" typeface="Arial"/>
                <a:ea charset="-128" panose="020B0600070205080204" pitchFamily="50" typeface="ＭＳ Ｐゴシック"/>
              </a:defRPr>
            </a:lvl2pPr>
            <a:lvl3pPr>
              <a:defRPr kumimoji="1" sz="2400">
                <a:solidFill>
                  <a:schemeClr val="tx1"/>
                </a:solidFill>
                <a:latin charset="0" panose="020B0604020202020204" pitchFamily="34" typeface="Arial"/>
                <a:ea charset="-128" panose="020B0600070205080204" pitchFamily="50" typeface="ＭＳ Ｐゴシック"/>
              </a:defRPr>
            </a:lvl3pPr>
            <a:lvl4pPr>
              <a:defRPr kumimoji="1" sz="2400">
                <a:solidFill>
                  <a:schemeClr val="tx1"/>
                </a:solidFill>
                <a:latin charset="0" panose="020B0604020202020204" pitchFamily="34" typeface="Arial"/>
                <a:ea charset="-128" panose="020B0600070205080204" pitchFamily="50" typeface="ＭＳ Ｐゴシック"/>
              </a:defRPr>
            </a:lvl4pPr>
            <a:lvl5pPr>
              <a:defRPr kumimoji="1" sz="2400">
                <a:solidFill>
                  <a:schemeClr val="tx1"/>
                </a:solidFill>
                <a:latin charset="0" panose="020B0604020202020204" pitchFamily="34" typeface="Arial"/>
                <a:ea charset="-128" panose="020B0600070205080204" pitchFamily="50" typeface="ＭＳ Ｐゴシック"/>
              </a:defRPr>
            </a:lvl5pPr>
            <a:lvl6pPr eaLnBrk="0" fontAlgn="base" hangingPunct="0" marL="4572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6pPr>
            <a:lvl7pPr eaLnBrk="0" fontAlgn="base" hangingPunct="0" marL="9144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7pPr>
            <a:lvl8pPr eaLnBrk="0" fontAlgn="base" hangingPunct="0" marL="13716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8pPr>
            <a:lvl9pPr eaLnBrk="0" fontAlgn="base" hangingPunct="0" marL="18288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9pPr>
          </a:lstStyle>
          <a:p>
            <a:pPr algn="just" defTabSz="442783" eaLnBrk="1" fontAlgn="base" hangingPunct="1" indent="-168484" latinLnBrk="0" lvl="0" marL="168484" marR="0" rtl="0">
              <a:lnSpc>
                <a:spcPts val="1248"/>
              </a:lnSpc>
              <a:spcBef>
                <a:spcPct val="0"/>
              </a:spcBef>
              <a:spcAft>
                <a:spcPct val="0"/>
              </a:spcAft>
              <a:buClrTx/>
              <a:buSzTx/>
              <a:buFont charset="2" panose="05000000000000000000" pitchFamily="2" typeface="Wingdings"/>
              <a:buChar char="l"/>
              <a:tabLst/>
              <a:defRPr/>
            </a:pP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「国語」、「数学</a:t>
            </a:r>
            <a:r>
              <a:rPr altLang="ja-JP" b="0" baseline="0" cap="none" dirty="0" i="0" kern="1200" kumimoji="1" lang="en-US"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I</a:t>
            </a: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」、「数学</a:t>
            </a:r>
            <a:r>
              <a:rPr altLang="ja-JP" b="0" baseline="0" cap="none" dirty="0" i="0" kern="1200" kumimoji="1" lang="en-US"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I</a:t>
            </a:r>
            <a:r>
              <a:rPr altLang="en-US" b="0" baseline="0" cap="none" dirty="0" i="0" kern="1200" kumimoji="1" lang="ja-JP"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rPr>
              <a:t>・数学Ａ」については、マークシート式問題に加え、</a:t>
            </a:r>
            <a:r>
              <a:rPr altLang="en-US" b="1" baseline="0" cap="none" dirty="0" i="0" kern="1200" kumimoji="1" lang="ja-JP" noProof="0" normalizeH="0" spc="0" strike="noStrike" sz="1179" u="sng">
                <a:ln>
                  <a:noFill/>
                </a:ln>
                <a:solidFill>
                  <a:srgbClr val="FF0000"/>
                </a:solidFill>
                <a:effectLst/>
                <a:uLnTx/>
                <a:uFillTx/>
                <a:latin charset="-128" panose="020B0604030504040204" pitchFamily="50" typeface="Meiryo UI"/>
                <a:ea charset="-128" panose="020B0604030504040204" pitchFamily="50" typeface="Meiryo UI"/>
                <a:cs charset="-128" panose="020B0604030504040204" pitchFamily="50" typeface="Meiryo UI"/>
              </a:rPr>
              <a:t>記述式問題を出題</a:t>
            </a:r>
            <a:endParaRPr altLang="ja-JP" b="0" baseline="0" cap="none" dirty="0" i="0" kern="1200" kumimoji="1" lang="en-US"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a:p>
            <a:pPr algn="just" defTabSz="442783" eaLnBrk="1" fontAlgn="base" hangingPunct="1" indent="-168484" latinLnBrk="0" lvl="0" marL="168484" marR="0" rtl="0">
              <a:lnSpc>
                <a:spcPts val="1248"/>
              </a:lnSpc>
              <a:spcBef>
                <a:spcPct val="0"/>
              </a:spcBef>
              <a:spcAft>
                <a:spcPct val="0"/>
              </a:spcAft>
              <a:buClrTx/>
              <a:buSzTx/>
              <a:buFont charset="2" panose="05000000000000000000" pitchFamily="2" typeface="Wingdings"/>
              <a:buChar char="l"/>
              <a:tabLst/>
              <a:defRPr/>
            </a:pPr>
            <a:endParaRPr altLang="ja-JP" b="0" baseline="0" cap="none" dirty="0" i="0" kern="1200" kumimoji="1" lang="en-US" noProof="0" normalizeH="0" spc="0" strike="noStrike" sz="1179" u="none">
              <a:ln>
                <a:noFill/>
              </a:ln>
              <a:solidFill>
                <a:prstClr val="black"/>
              </a:solidFill>
              <a:effectLst/>
              <a:uLnTx/>
              <a:uFillTx/>
              <a:latin charset="-128" panose="020B0604030504040204" pitchFamily="50" typeface="Meiryo UI"/>
              <a:ea charset="-128" panose="020B0604030504040204" pitchFamily="50" typeface="Meiryo UI"/>
              <a:cs charset="-128" panose="020B0604030504040204" pitchFamily="50" typeface="Meiryo UI"/>
            </a:endParaRPr>
          </a:p>
        </p:txBody>
      </p:sp>
      <p:sp>
        <p:nvSpPr>
          <p:cNvPr id="71" name="正方形/長方形 70"/>
          <p:cNvSpPr/>
          <p:nvPr/>
        </p:nvSpPr>
        <p:spPr>
          <a:xfrm>
            <a:off x="634084" y="3185455"/>
            <a:ext cx="8983661" cy="1018205"/>
          </a:xfrm>
          <a:prstGeom prst="rect">
            <a:avLst/>
          </a:prstGeom>
          <a:noFill/>
          <a:ln w="38100">
            <a:solidFill>
              <a:srgbClr val="007437"/>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442783" eaLnBrk="0" fontAlgn="base" hangingPunct="0" indent="0" latinLnBrk="0" lvl="0" marL="0" marR="0" rtl="0">
              <a:lnSpc>
                <a:spcPct val="100000"/>
              </a:lnSpc>
              <a:spcBef>
                <a:spcPct val="0"/>
              </a:spcBef>
              <a:spcAft>
                <a:spcPct val="0"/>
              </a:spcAft>
              <a:buClrTx/>
              <a:buSzTx/>
              <a:buFontTx/>
              <a:buNone/>
              <a:tabLst/>
              <a:defRPr/>
            </a:pPr>
            <a:endParaRPr altLang="en-US" b="0" baseline="0" cap="none" i="0" kern="1200" kumimoji="1" lang="ja-JP" noProof="0" normalizeH="0" spc="0" strike="noStrike" sz="1604" u="none">
              <a:ln>
                <a:noFill/>
              </a:ln>
              <a:solidFill>
                <a:prstClr val="white"/>
              </a:solidFill>
              <a:effectLst/>
              <a:uLnTx/>
              <a:uFillTx/>
              <a:latin typeface="Calibri"/>
              <a:ea charset="-128" panose="020B0600070205080204" pitchFamily="50" typeface="ＭＳ Ｐゴシック"/>
              <a:cs typeface="+mn-cs"/>
            </a:endParaRPr>
          </a:p>
        </p:txBody>
      </p:sp>
      <p:sp>
        <p:nvSpPr>
          <p:cNvPr id="72" name="テキスト ボックス 24"/>
          <p:cNvSpPr txBox="1">
            <a:spLocks noChangeArrowheads="1"/>
          </p:cNvSpPr>
          <p:nvPr/>
        </p:nvSpPr>
        <p:spPr bwMode="auto">
          <a:xfrm>
            <a:off x="554277" y="3011734"/>
            <a:ext cx="4776311" cy="298416"/>
          </a:xfrm>
          <a:prstGeom prst="rect">
            <a:avLst/>
          </a:prstGeom>
          <a:solidFill>
            <a:srgbClr val="007437"/>
          </a:solidFill>
          <a:ln>
            <a:noFill/>
          </a:ln>
        </p:spPr>
        <p:txBody>
          <a:bodyPr bIns="41826" lIns="114068" rIns="0" tIns="41826"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42783" eaLnBrk="1" fontAlgn="base" hangingPunct="1" indent="-219270" latinLnBrk="0" lvl="0" marL="219270" marR="0" rtl="0">
              <a:lnSpc>
                <a:spcPct val="100000"/>
              </a:lnSpc>
              <a:spcBef>
                <a:spcPct val="0"/>
              </a:spcBef>
              <a:spcAft>
                <a:spcPct val="0"/>
              </a:spcAft>
              <a:buClrTx/>
              <a:buSzTx/>
              <a:buFontTx/>
              <a:buNone/>
              <a:tabLst/>
              <a:defRPr/>
            </a:pPr>
            <a:r>
              <a:rPr altLang="en-US" b="1" baseline="0" cap="none" dirty="0" i="0" kern="1200" kumimoji="1" lang="ja-JP" noProof="0" normalizeH="0" spc="0" strike="noStrike" sz="1376" u="none">
                <a:ln>
                  <a:noFill/>
                </a:ln>
                <a:solidFill>
                  <a:prstClr val="white"/>
                </a:solidFill>
                <a:effectLst/>
                <a:uLnTx/>
                <a:uFillTx/>
                <a:latin charset="-128" panose="020B0604030504040204" pitchFamily="50" typeface="Meiryo UI"/>
                <a:ea charset="-128" panose="020B0604030504040204" pitchFamily="50" typeface="Meiryo UI"/>
                <a:cs typeface="+mn-cs"/>
              </a:rPr>
              <a:t>●大学入学共通テスト実施方針 </a:t>
            </a:r>
            <a:r>
              <a:rPr altLang="en-US" b="0" baseline="0" cap="none" dirty="0" i="0" kern="1200" kumimoji="1" lang="ja-JP" noProof="0" normalizeH="0" spc="0" strike="noStrike" sz="1032" u="none">
                <a:ln>
                  <a:noFill/>
                </a:ln>
                <a:solidFill>
                  <a:prstClr val="white"/>
                </a:solidFill>
                <a:effectLst/>
                <a:uLnTx/>
                <a:uFillTx/>
                <a:latin charset="-128" panose="020B0604030504040204" pitchFamily="50" typeface="Meiryo UI"/>
                <a:ea charset="-128" panose="020B0604030504040204" pitchFamily="50" typeface="Meiryo UI"/>
                <a:cs typeface="+mn-cs"/>
              </a:rPr>
              <a:t>（平成</a:t>
            </a:r>
            <a:r>
              <a:rPr altLang="ja-JP" b="0" baseline="0" cap="none" dirty="0" i="0" kern="1200" kumimoji="1" lang="en-US" noProof="0" normalizeH="0" spc="0" strike="noStrike" sz="1032" u="none">
                <a:ln>
                  <a:noFill/>
                </a:ln>
                <a:solidFill>
                  <a:prstClr val="white"/>
                </a:solidFill>
                <a:effectLst/>
                <a:uLnTx/>
                <a:uFillTx/>
                <a:latin charset="-128" panose="020B0604030504040204" pitchFamily="50" typeface="Meiryo UI"/>
                <a:ea charset="-128" panose="020B0604030504040204" pitchFamily="50" typeface="Meiryo UI"/>
                <a:cs typeface="+mn-cs"/>
              </a:rPr>
              <a:t>29</a:t>
            </a:r>
            <a:r>
              <a:rPr altLang="en-US" b="0" baseline="0" cap="none" dirty="0" i="0" kern="1200" kumimoji="1" lang="ja-JP" noProof="0" normalizeH="0" spc="0" strike="noStrike" sz="1032" u="none">
                <a:ln>
                  <a:noFill/>
                </a:ln>
                <a:solidFill>
                  <a:prstClr val="white"/>
                </a:solidFill>
                <a:effectLst/>
                <a:uLnTx/>
                <a:uFillTx/>
                <a:latin charset="-128" panose="020B0604030504040204" pitchFamily="50" typeface="Meiryo UI"/>
                <a:ea charset="-128" panose="020B0604030504040204" pitchFamily="50" typeface="Meiryo UI"/>
                <a:cs typeface="+mn-cs"/>
              </a:rPr>
              <a:t>年７月</a:t>
            </a:r>
            <a:r>
              <a:rPr altLang="ja-JP" b="0" baseline="0" cap="none" dirty="0" i="0" kern="1200" kumimoji="1" lang="en-US" noProof="0" normalizeH="0" spc="0" strike="noStrike" sz="1032" u="none">
                <a:ln>
                  <a:noFill/>
                </a:ln>
                <a:solidFill>
                  <a:prstClr val="white"/>
                </a:solidFill>
                <a:effectLst/>
                <a:uLnTx/>
                <a:uFillTx/>
                <a:latin charset="-128" panose="020B0604030504040204" pitchFamily="50" typeface="Meiryo UI"/>
                <a:ea charset="-128" panose="020B0604030504040204" pitchFamily="50" typeface="Meiryo UI"/>
                <a:cs typeface="+mn-cs"/>
              </a:rPr>
              <a:t>13</a:t>
            </a:r>
            <a:r>
              <a:rPr altLang="en-US" b="0" baseline="0" cap="none" dirty="0" i="0" kern="1200" kumimoji="1" lang="ja-JP" noProof="0" normalizeH="0" spc="0" strike="noStrike" sz="1032" u="none">
                <a:ln>
                  <a:noFill/>
                </a:ln>
                <a:solidFill>
                  <a:prstClr val="white"/>
                </a:solidFill>
                <a:effectLst/>
                <a:uLnTx/>
                <a:uFillTx/>
                <a:latin charset="-128" panose="020B0604030504040204" pitchFamily="50" typeface="Meiryo UI"/>
                <a:ea charset="-128" panose="020B0604030504040204" pitchFamily="50" typeface="Meiryo UI"/>
                <a:cs typeface="+mn-cs"/>
              </a:rPr>
              <a:t>日）</a:t>
            </a:r>
          </a:p>
        </p:txBody>
      </p:sp>
      <p:sp>
        <p:nvSpPr>
          <p:cNvPr id="73" name="角丸四角形 72"/>
          <p:cNvSpPr/>
          <p:nvPr/>
        </p:nvSpPr>
        <p:spPr>
          <a:xfrm>
            <a:off x="612109" y="4293096"/>
            <a:ext cx="2542748" cy="305997"/>
          </a:xfrm>
          <a:prstGeom prst="roundRect">
            <a:avLst>
              <a:gd fmla="val 30712" name="adj"/>
            </a:avLst>
          </a:prstGeom>
          <a:solidFill>
            <a:schemeClr val="bg1"/>
          </a:solidFill>
          <a:ln>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anchor="ctr" rtlCol="0" tIns="106129"/>
          <a:lstStyle/>
          <a:p>
            <a:pPr algn="ctr" defTabSz="442783" eaLnBrk="0" fontAlgn="base" hangingPunct="0" indent="0" latinLnBrk="0" lvl="0" marL="0" marR="0" rtl="0">
              <a:lnSpc>
                <a:spcPts val="1179"/>
              </a:lnSpc>
              <a:spcBef>
                <a:spcPct val="0"/>
              </a:spcBef>
              <a:spcAft>
                <a:spcPct val="0"/>
              </a:spcAft>
              <a:buClrTx/>
              <a:buSzTx/>
              <a:buFontTx/>
              <a:buNone/>
              <a:tabLst/>
              <a:defRPr/>
            </a:pPr>
            <a:r>
              <a:rPr altLang="en-US" b="1" baseline="0" cap="none" dirty="0" i="0" kern="1200" kumimoji="1" lang="ja-JP" noProof="0" normalizeH="0" spc="0" strike="noStrike" sz="1376" u="none">
                <a:ln>
                  <a:noFill/>
                </a:ln>
                <a:solidFill>
                  <a:srgbClr val="FF3300"/>
                </a:solidFill>
                <a:effectLst/>
                <a:uLnTx/>
                <a:uFillTx/>
                <a:latin charset="-128" panose="020B0604030504040204" pitchFamily="50" typeface="Meiryo UI"/>
                <a:ea charset="-128" panose="020B0604030504040204" pitchFamily="50" typeface="Meiryo UI"/>
                <a:cs typeface="+mn-cs"/>
              </a:rPr>
              <a:t>マーク式問題の工夫・改善</a:t>
            </a:r>
          </a:p>
        </p:txBody>
      </p:sp>
      <p:sp>
        <p:nvSpPr>
          <p:cNvPr id="74" name="右矢印 73"/>
          <p:cNvSpPr/>
          <p:nvPr/>
        </p:nvSpPr>
        <p:spPr>
          <a:xfrm rot="5400000">
            <a:off x="1726465" y="3825933"/>
            <a:ext cx="301990" cy="598824"/>
          </a:xfrm>
          <a:prstGeom prst="rightArrow">
            <a:avLst>
              <a:gd fmla="val 55977" name="adj1"/>
              <a:gd fmla="val 48154" name="adj2"/>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442783" eaLnBrk="0" fontAlgn="base" hangingPunct="0" indent="0" latinLnBrk="0" lvl="0" marL="0" marR="0" rtl="0">
              <a:lnSpc>
                <a:spcPct val="100000"/>
              </a:lnSpc>
              <a:spcBef>
                <a:spcPct val="0"/>
              </a:spcBef>
              <a:spcAft>
                <a:spcPct val="0"/>
              </a:spcAft>
              <a:buClrTx/>
              <a:buSzTx/>
              <a:buFontTx/>
              <a:buNone/>
              <a:tabLst/>
              <a:defRPr/>
            </a:pPr>
            <a:endParaRPr altLang="en-US" b="0" baseline="0" cap="none" i="0" kern="1200" kumimoji="1" lang="ja-JP" noProof="0" normalizeH="0" spc="0" strike="noStrike" sz="1604" u="none">
              <a:ln>
                <a:noFill/>
              </a:ln>
              <a:solidFill>
                <a:srgbClr val="007437"/>
              </a:solidFill>
              <a:effectLst/>
              <a:uLnTx/>
              <a:uFillTx/>
              <a:latin typeface="Calibri"/>
              <a:ea charset="-128" panose="020B0600070205080204" pitchFamily="50" typeface="ＭＳ Ｐゴシック"/>
              <a:cs typeface="+mn-cs"/>
            </a:endParaRPr>
          </a:p>
        </p:txBody>
      </p:sp>
      <p:sp>
        <p:nvSpPr>
          <p:cNvPr id="75" name="右矢印 74"/>
          <p:cNvSpPr/>
          <p:nvPr/>
        </p:nvSpPr>
        <p:spPr>
          <a:xfrm rot="5400000">
            <a:off x="4303895" y="3815854"/>
            <a:ext cx="301990" cy="598824"/>
          </a:xfrm>
          <a:prstGeom prst="rightArrow">
            <a:avLst>
              <a:gd fmla="val 55977" name="adj1"/>
              <a:gd fmla="val 48154" name="adj2"/>
            </a:avLst>
          </a:prstGeom>
          <a:solidFill>
            <a:srgbClr val="6A6A6A"/>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442783" eaLnBrk="0" fontAlgn="base" hangingPunct="0" indent="0" latinLnBrk="0" lvl="0" marL="0" marR="0" rtl="0">
              <a:lnSpc>
                <a:spcPct val="100000"/>
              </a:lnSpc>
              <a:spcBef>
                <a:spcPct val="0"/>
              </a:spcBef>
              <a:spcAft>
                <a:spcPct val="0"/>
              </a:spcAft>
              <a:buClrTx/>
              <a:buSzTx/>
              <a:buFontTx/>
              <a:buNone/>
              <a:tabLst/>
              <a:defRPr/>
            </a:pPr>
            <a:endParaRPr altLang="en-US" b="0" baseline="0" cap="none" i="0" kern="1200" kumimoji="1" lang="ja-JP" noProof="0" normalizeH="0" spc="0" strike="noStrike" sz="1604" u="none">
              <a:ln>
                <a:noFill/>
              </a:ln>
              <a:solidFill>
                <a:srgbClr val="007437"/>
              </a:solidFill>
              <a:effectLst/>
              <a:uLnTx/>
              <a:uFillTx/>
              <a:latin typeface="Calibri"/>
              <a:ea charset="-128" panose="020B0600070205080204" pitchFamily="50" typeface="ＭＳ Ｐゴシック"/>
              <a:cs typeface="+mn-cs"/>
            </a:endParaRPr>
          </a:p>
        </p:txBody>
      </p:sp>
      <p:grpSp>
        <p:nvGrpSpPr>
          <p:cNvPr id="76" name="グループ化 75"/>
          <p:cNvGrpSpPr/>
          <p:nvPr/>
        </p:nvGrpSpPr>
        <p:grpSpPr>
          <a:xfrm>
            <a:off x="6140074" y="4297341"/>
            <a:ext cx="3400020" cy="722830"/>
            <a:chOff x="5009939" y="4961428"/>
            <a:chExt cx="2764525" cy="730060"/>
          </a:xfrm>
        </p:grpSpPr>
        <p:sp>
          <p:nvSpPr>
            <p:cNvPr id="77" name="テキスト ボックス 14"/>
            <p:cNvSpPr txBox="1">
              <a:spLocks noChangeArrowheads="1"/>
            </p:cNvSpPr>
            <p:nvPr/>
          </p:nvSpPr>
          <p:spPr bwMode="auto">
            <a:xfrm>
              <a:off x="5019016" y="5175131"/>
              <a:ext cx="2744538" cy="516357"/>
            </a:xfrm>
            <a:prstGeom prst="rect">
              <a:avLst/>
            </a:prstGeom>
            <a:solidFill>
              <a:schemeClr val="bg1"/>
            </a:solidFill>
            <a:ln w="25400">
              <a:solidFill>
                <a:srgbClr val="6A6A6A"/>
              </a:solidFill>
              <a:miter lim="800000"/>
              <a:headEnd/>
              <a:tailEnd/>
            </a:ln>
          </p:spPr>
          <p:txBody>
            <a:bodyPr bIns="41703" lIns="96238" numCol="1" rIns="96238" tIns="41703" wrap="square">
              <a:spAutoFit/>
            </a:bodyPr>
            <a:lstStyle>
              <a:lvl1pPr>
                <a:defRPr kumimoji="1" sz="2400">
                  <a:solidFill>
                    <a:schemeClr val="tx1"/>
                  </a:solidFill>
                  <a:latin charset="0" panose="020B0604020202020204" pitchFamily="34" typeface="Arial"/>
                  <a:ea charset="-128" panose="020B0600070205080204" pitchFamily="50" typeface="ＭＳ Ｐゴシック"/>
                </a:defRPr>
              </a:lvl1pPr>
              <a:lvl2pPr indent="-37474525" marL="37931725">
                <a:defRPr kumimoji="1" sz="2400">
                  <a:solidFill>
                    <a:schemeClr val="tx1"/>
                  </a:solidFill>
                  <a:latin charset="0" panose="020B0604020202020204" pitchFamily="34" typeface="Arial"/>
                  <a:ea charset="-128" panose="020B0600070205080204" pitchFamily="50" typeface="ＭＳ Ｐゴシック"/>
                </a:defRPr>
              </a:lvl2pPr>
              <a:lvl3pPr>
                <a:defRPr kumimoji="1" sz="2400">
                  <a:solidFill>
                    <a:schemeClr val="tx1"/>
                  </a:solidFill>
                  <a:latin charset="0" panose="020B0604020202020204" pitchFamily="34" typeface="Arial"/>
                  <a:ea charset="-128" panose="020B0600070205080204" pitchFamily="50" typeface="ＭＳ Ｐゴシック"/>
                </a:defRPr>
              </a:lvl3pPr>
              <a:lvl4pPr>
                <a:defRPr kumimoji="1" sz="2400">
                  <a:solidFill>
                    <a:schemeClr val="tx1"/>
                  </a:solidFill>
                  <a:latin charset="0" panose="020B0604020202020204" pitchFamily="34" typeface="Arial"/>
                  <a:ea charset="-128" panose="020B0600070205080204" pitchFamily="50" typeface="ＭＳ Ｐゴシック"/>
                </a:defRPr>
              </a:lvl4pPr>
              <a:lvl5pPr>
                <a:defRPr kumimoji="1" sz="2400">
                  <a:solidFill>
                    <a:schemeClr val="tx1"/>
                  </a:solidFill>
                  <a:latin charset="0" panose="020B0604020202020204" pitchFamily="34" typeface="Arial"/>
                  <a:ea charset="-128" panose="020B0600070205080204" pitchFamily="50" typeface="ＭＳ Ｐゴシック"/>
                </a:defRPr>
              </a:lvl5pPr>
              <a:lvl6pPr eaLnBrk="0" fontAlgn="base" hangingPunct="0" marL="4572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6pPr>
              <a:lvl7pPr eaLnBrk="0" fontAlgn="base" hangingPunct="0" marL="9144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7pPr>
              <a:lvl8pPr eaLnBrk="0" fontAlgn="base" hangingPunct="0" marL="13716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8pPr>
              <a:lvl9pPr eaLnBrk="0" fontAlgn="base" hangingPunct="0" marL="1828800">
                <a:spcBef>
                  <a:spcPct val="0"/>
                </a:spcBef>
                <a:spcAft>
                  <a:spcPct val="0"/>
                </a:spcAft>
                <a:defRPr kumimoji="1" sz="2400">
                  <a:solidFill>
                    <a:schemeClr val="tx1"/>
                  </a:solidFill>
                  <a:latin charset="0" panose="020B0604020202020204" pitchFamily="34" typeface="Arial"/>
                  <a:ea charset="-128" panose="020B0600070205080204" pitchFamily="50" typeface="ＭＳ Ｐゴシック"/>
                </a:defRPr>
              </a:lvl9pPr>
            </a:lstStyle>
            <a:p>
              <a:pPr algn="l" defTabSz="790317" eaLnBrk="1" fontAlgn="auto" hangingPunct="1" indent="0" latinLnBrk="0" lvl="0" marL="0" marR="0" rtl="0">
                <a:lnSpc>
                  <a:spcPts val="1081"/>
                </a:lnSpc>
                <a:spcBef>
                  <a:spcPts val="0"/>
                </a:spcBef>
                <a:spcAft>
                  <a:spcPts val="0"/>
                </a:spcAft>
                <a:buClrTx/>
                <a:buSzTx/>
                <a:buFontTx/>
                <a:buNone/>
                <a:tabLst/>
                <a:defRPr/>
              </a:pPr>
              <a:r>
                <a:rPr altLang="en-US" b="0" baseline="0" cap="none" dirty="0" i="0" kern="1200" kumimoji="1" lang="ja-JP"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typeface="+mn-cs"/>
                </a:rPr>
                <a:t>①受験に係る地域的事情や経済的に困難な者への対応</a:t>
              </a:r>
              <a:endParaRPr altLang="ja-JP" b="0" baseline="0" cap="none" dirty="0" i="0" kern="1200" kumimoji="1" lang="en-US"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typeface="+mn-cs"/>
              </a:endParaRPr>
            </a:p>
            <a:p>
              <a:pPr algn="l" defTabSz="790317" eaLnBrk="1" fontAlgn="auto" hangingPunct="1" indent="0" latinLnBrk="0" lvl="0" marL="0" marR="0" rtl="0">
                <a:lnSpc>
                  <a:spcPts val="1081"/>
                </a:lnSpc>
                <a:spcBef>
                  <a:spcPts val="0"/>
                </a:spcBef>
                <a:spcAft>
                  <a:spcPts val="0"/>
                </a:spcAft>
                <a:buClrTx/>
                <a:buSzTx/>
                <a:buFontTx/>
                <a:buNone/>
                <a:tabLst/>
                <a:defRPr/>
              </a:pPr>
              <a:r>
                <a:rPr altLang="en-US" b="0" baseline="0" cap="none" dirty="0" i="0" kern="1200" kumimoji="1" lang="ja-JP"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typeface="+mn-cs"/>
                </a:rPr>
                <a:t>②障害のある受験者への配慮</a:t>
              </a:r>
              <a:endParaRPr altLang="ja-JP" b="0" baseline="0" cap="none" dirty="0" i="0" kern="1200" kumimoji="1" lang="en-US"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typeface="+mn-cs"/>
              </a:endParaRPr>
            </a:p>
            <a:p>
              <a:pPr algn="l" defTabSz="790317" eaLnBrk="1" fontAlgn="auto" hangingPunct="1" indent="0" latinLnBrk="0" lvl="0" marL="0" marR="0" rtl="0">
                <a:lnSpc>
                  <a:spcPts val="1081"/>
                </a:lnSpc>
                <a:spcBef>
                  <a:spcPts val="0"/>
                </a:spcBef>
                <a:spcAft>
                  <a:spcPts val="0"/>
                </a:spcAft>
                <a:buClrTx/>
                <a:buSzTx/>
                <a:buFontTx/>
                <a:buNone/>
                <a:tabLst/>
                <a:defRPr/>
              </a:pPr>
              <a:r>
                <a:rPr altLang="en-US" b="0" baseline="0" cap="none" dirty="0" i="0" kern="1200" kumimoji="1" lang="ja-JP"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typeface="+mn-cs"/>
                </a:rPr>
                <a:t>③異なる試験を活用することの公平性　　　など</a:t>
              </a:r>
              <a:endParaRPr altLang="ja-JP" b="0" baseline="0" cap="none" dirty="0" i="0" kern="1200" kumimoji="1" lang="en-US" noProof="0" normalizeH="0" spc="0" strike="noStrike" sz="1032" u="none">
                <a:ln>
                  <a:noFill/>
                </a:ln>
                <a:solidFill>
                  <a:prstClr val="black"/>
                </a:solidFill>
                <a:effectLst/>
                <a:uLnTx/>
                <a:uFillTx/>
                <a:latin charset="-128" panose="020B0604030504040204" pitchFamily="50" typeface="Meiryo UI"/>
                <a:ea charset="-128" panose="020B0604030504040204" pitchFamily="50" typeface="Meiryo UI"/>
                <a:cs typeface="+mn-cs"/>
              </a:endParaRPr>
            </a:p>
          </p:txBody>
        </p:sp>
        <p:sp>
          <p:nvSpPr>
            <p:cNvPr id="78" name="テキスト ボックス 24"/>
            <p:cNvSpPr txBox="1">
              <a:spLocks noChangeArrowheads="1"/>
            </p:cNvSpPr>
            <p:nvPr/>
          </p:nvSpPr>
          <p:spPr bwMode="auto">
            <a:xfrm>
              <a:off x="5009939" y="4961428"/>
              <a:ext cx="2764525" cy="216000"/>
            </a:xfrm>
            <a:prstGeom prst="rect">
              <a:avLst/>
            </a:prstGeom>
            <a:solidFill>
              <a:srgbClr val="6A6A6A"/>
            </a:solidFill>
            <a:ln>
              <a:noFill/>
            </a:ln>
          </p:spPr>
          <p:txBody>
            <a:bodyPr anchor="t" anchorCtr="0" bIns="41826" lIns="114068" rIns="0" tIns="35376" vert="horz" wrap="square">
              <a:no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42783" eaLnBrk="1" fontAlgn="base" hangingPunct="1" indent="-219270" latinLnBrk="0" lvl="0" marL="219270" marR="0" rtl="0">
                <a:lnSpc>
                  <a:spcPct val="100000"/>
                </a:lnSpc>
                <a:spcBef>
                  <a:spcPct val="0"/>
                </a:spcBef>
                <a:spcAft>
                  <a:spcPct val="0"/>
                </a:spcAft>
                <a:buClrTx/>
                <a:buSzTx/>
                <a:buFontTx/>
                <a:buNone/>
                <a:tabLst/>
                <a:defRPr/>
              </a:pPr>
              <a:r>
                <a:rPr altLang="en-US" b="1" baseline="0" cap="none" dirty="0" i="0" kern="1200" kumimoji="1" lang="ja-JP" noProof="0" normalizeH="0" spc="0" strike="noStrike" sz="1081" u="none">
                  <a:ln>
                    <a:noFill/>
                  </a:ln>
                  <a:solidFill>
                    <a:prstClr val="white"/>
                  </a:solidFill>
                  <a:effectLst/>
                  <a:uLnTx/>
                  <a:uFillTx/>
                  <a:latin charset="-128" panose="020B0604030504040204" pitchFamily="50" typeface="Meiryo UI"/>
                  <a:ea charset="-128" panose="020B0604030504040204" pitchFamily="50" typeface="Meiryo UI"/>
                  <a:cs typeface="+mn-cs"/>
                </a:rPr>
                <a:t>英語成績提供システムについて指摘された主な課題</a:t>
              </a:r>
              <a:endParaRPr altLang="ja-JP" b="1" baseline="0" cap="none" dirty="0" i="0" kern="1200" kumimoji="1" lang="en-US" noProof="0" normalizeH="0" spc="0" strike="noStrike" sz="1081" u="none">
                <a:ln>
                  <a:noFill/>
                </a:ln>
                <a:solidFill>
                  <a:prstClr val="white"/>
                </a:solidFill>
                <a:effectLst/>
                <a:uLnTx/>
                <a:uFillTx/>
                <a:latin charset="-128" panose="020B0604030504040204" pitchFamily="50" typeface="Meiryo UI"/>
                <a:ea charset="-128" panose="020B0604030504040204" pitchFamily="50" typeface="Meiryo UI"/>
                <a:cs typeface="+mn-cs"/>
              </a:endParaRPr>
            </a:p>
          </p:txBody>
        </p:sp>
      </p:grpSp>
      <p:sp>
        <p:nvSpPr>
          <p:cNvPr id="80" name="右矢印 79"/>
          <p:cNvSpPr/>
          <p:nvPr/>
        </p:nvSpPr>
        <p:spPr>
          <a:xfrm rot="5400000">
            <a:off x="7531243" y="3819309"/>
            <a:ext cx="301990" cy="598824"/>
          </a:xfrm>
          <a:prstGeom prst="rightArrow">
            <a:avLst>
              <a:gd fmla="val 55977" name="adj1"/>
              <a:gd fmla="val 48154" name="adj2"/>
            </a:avLst>
          </a:prstGeom>
          <a:solidFill>
            <a:srgbClr val="6A6A6A"/>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442783" eaLnBrk="0" fontAlgn="base" hangingPunct="0" indent="0" latinLnBrk="0" lvl="0" marL="0" marR="0" rtl="0">
              <a:lnSpc>
                <a:spcPct val="100000"/>
              </a:lnSpc>
              <a:spcBef>
                <a:spcPct val="0"/>
              </a:spcBef>
              <a:spcAft>
                <a:spcPct val="0"/>
              </a:spcAft>
              <a:buClrTx/>
              <a:buSzTx/>
              <a:buFontTx/>
              <a:buNone/>
              <a:tabLst/>
              <a:defRPr/>
            </a:pPr>
            <a:endParaRPr altLang="en-US" b="0" baseline="0" cap="none" i="0" kern="1200" kumimoji="1" lang="ja-JP" noProof="0" normalizeH="0" spc="0" strike="noStrike" sz="1604" u="none">
              <a:ln>
                <a:noFill/>
              </a:ln>
              <a:solidFill>
                <a:srgbClr val="007437"/>
              </a:solidFill>
              <a:effectLst/>
              <a:uLnTx/>
              <a:uFillTx/>
              <a:latin typeface="Calibri"/>
              <a:ea charset="-128" panose="020B0600070205080204" pitchFamily="50" typeface="ＭＳ Ｐゴシック"/>
              <a:cs typeface="+mn-cs"/>
            </a:endParaRPr>
          </a:p>
        </p:txBody>
      </p:sp>
      <p:grpSp>
        <p:nvGrpSpPr>
          <p:cNvPr id="81" name="グループ化 80"/>
          <p:cNvGrpSpPr/>
          <p:nvPr/>
        </p:nvGrpSpPr>
        <p:grpSpPr>
          <a:xfrm>
            <a:off x="5442754" y="4603436"/>
            <a:ext cx="971103" cy="539520"/>
            <a:chOff x="5306473" y="5061304"/>
            <a:chExt cx="988222" cy="544916"/>
          </a:xfrm>
          <a:solidFill>
            <a:srgbClr val="FF0000"/>
          </a:solidFill>
        </p:grpSpPr>
        <p:sp>
          <p:nvSpPr>
            <p:cNvPr id="82" name="右矢印 81"/>
            <p:cNvSpPr/>
            <p:nvPr/>
          </p:nvSpPr>
          <p:spPr>
            <a:xfrm rot="5400000">
              <a:off x="5660150" y="5305259"/>
              <a:ext cx="305011" cy="296912"/>
            </a:xfrm>
            <a:prstGeom prst="rightArrow">
              <a:avLst>
                <a:gd fmla="val 55977" name="adj1"/>
                <a:gd fmla="val 48154" name="adj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442783" eaLnBrk="0" fontAlgn="base" hangingPunct="0" indent="0" latinLnBrk="0" lvl="0" marL="0" marR="0" rtl="0">
                <a:lnSpc>
                  <a:spcPct val="100000"/>
                </a:lnSpc>
                <a:spcBef>
                  <a:spcPct val="0"/>
                </a:spcBef>
                <a:spcAft>
                  <a:spcPct val="0"/>
                </a:spcAft>
                <a:buClrTx/>
                <a:buSzTx/>
                <a:buFontTx/>
                <a:buNone/>
                <a:tabLst/>
                <a:defRPr/>
              </a:pPr>
              <a:endParaRPr altLang="en-US" b="0" baseline="0" cap="none" i="0" kern="1200" kumimoji="1" lang="ja-JP" noProof="0" normalizeH="0" spc="0" strike="noStrike" sz="1604" u="none">
                <a:ln>
                  <a:noFill/>
                </a:ln>
                <a:solidFill>
                  <a:srgbClr val="007437"/>
                </a:solidFill>
                <a:effectLst/>
                <a:uLnTx/>
                <a:uFillTx/>
                <a:latin typeface="Calibri"/>
                <a:ea charset="-128" panose="020B0600070205080204" pitchFamily="50" typeface="ＭＳ Ｐゴシック"/>
                <a:cs typeface="+mn-cs"/>
              </a:endParaRPr>
            </a:p>
          </p:txBody>
        </p:sp>
        <p:sp>
          <p:nvSpPr>
            <p:cNvPr id="83" name="アーチ 82"/>
            <p:cNvSpPr/>
            <p:nvPr/>
          </p:nvSpPr>
          <p:spPr>
            <a:xfrm rot="5400000">
              <a:off x="5328973" y="5038804"/>
              <a:ext cx="526838" cy="571838"/>
            </a:xfrm>
            <a:prstGeom prst="blockArc">
              <a:avLst>
                <a:gd fmla="val 10830252" name="adj1"/>
                <a:gd fmla="val 16270926" name="adj2"/>
                <a:gd fmla="val 28709" name="adj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898581"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769" u="none">
                <a:ln>
                  <a:noFill/>
                </a:ln>
                <a:solidFill>
                  <a:prstClr val="black"/>
                </a:solidFill>
                <a:effectLst/>
                <a:uLnTx/>
                <a:uFillTx/>
                <a:latin typeface="Calibri"/>
                <a:ea charset="-128" panose="020B0600070205080204" pitchFamily="50" typeface="ＭＳ Ｐゴシック"/>
                <a:cs typeface="+mn-cs"/>
              </a:endParaRPr>
            </a:p>
          </p:txBody>
        </p:sp>
        <p:sp>
          <p:nvSpPr>
            <p:cNvPr id="84" name="アーチ 83"/>
            <p:cNvSpPr/>
            <p:nvPr/>
          </p:nvSpPr>
          <p:spPr>
            <a:xfrm flipV="1" rot="5400000">
              <a:off x="5752634" y="5052683"/>
              <a:ext cx="526838" cy="557285"/>
            </a:xfrm>
            <a:prstGeom prst="blockArc">
              <a:avLst>
                <a:gd fmla="val 10800000" name="adj1"/>
                <a:gd fmla="val 16270926" name="adj2"/>
                <a:gd fmla="val 28709" name="adj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898581"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769" u="none">
                <a:ln>
                  <a:noFill/>
                </a:ln>
                <a:solidFill>
                  <a:prstClr val="black"/>
                </a:solidFill>
                <a:effectLst/>
                <a:uLnTx/>
                <a:uFillTx/>
                <a:latin typeface="Calibri"/>
                <a:ea charset="-128" panose="020B0600070205080204" pitchFamily="50" typeface="ＭＳ Ｐゴシック"/>
                <a:cs typeface="+mn-cs"/>
              </a:endParaRPr>
            </a:p>
          </p:txBody>
        </p:sp>
      </p:grpSp>
      <p:sp>
        <p:nvSpPr>
          <p:cNvPr id="79" name="角丸四角形 78"/>
          <p:cNvSpPr/>
          <p:nvPr/>
        </p:nvSpPr>
        <p:spPr>
          <a:xfrm>
            <a:off x="2720752" y="6177363"/>
            <a:ext cx="6896994" cy="366057"/>
          </a:xfrm>
          <a:prstGeom prst="roundRect">
            <a:avLst>
              <a:gd fmla="val 29735" name="adj"/>
            </a:avLst>
          </a:prstGeom>
          <a:ln>
            <a:solidFill>
              <a:srgbClr val="6A6A6A"/>
            </a:solidFill>
            <a:prstDash val="sysDot"/>
          </a:ln>
        </p:spPr>
        <p:style>
          <a:lnRef idx="2">
            <a:schemeClr val="dk1"/>
          </a:lnRef>
          <a:fillRef idx="1">
            <a:schemeClr val="lt1"/>
          </a:fillRef>
          <a:effectRef idx="0">
            <a:schemeClr val="dk1"/>
          </a:effectRef>
          <a:fontRef idx="minor">
            <a:schemeClr val="dk1"/>
          </a:fontRef>
        </p:style>
        <p:txBody>
          <a:bodyPr anchor="ctr" rIns="0" rtlCol="0"/>
          <a:lstStyle/>
          <a:p>
            <a:pPr algn="l" defTabSz="44278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200" u="none">
                <a:ln>
                  <a:noFill/>
                </a:ln>
                <a:solidFill>
                  <a:prstClr val="black"/>
                </a:solidFill>
                <a:effectLst/>
                <a:uLnTx/>
                <a:uFillTx/>
                <a:latin charset="-128" panose="020B0500000000000000" pitchFamily="50" typeface="游ゴシック Medium"/>
                <a:ea charset="-128" panose="020B0500000000000000" pitchFamily="50" typeface="游ゴシック Medium"/>
                <a:cs typeface="+mn-cs"/>
              </a:rPr>
              <a:t>記述式問題の出題や総合的な英語力の評価について、共通テストの枠組みへ導入するのではなく、</a:t>
            </a:r>
            <a:r>
              <a:rPr altLang="en-US" b="1" baseline="0" cap="none" dirty="0" i="0" kern="1200" kumimoji="1" lang="ja-JP" noProof="0" normalizeH="0" spc="0" strike="noStrike" sz="1200" u="sng">
                <a:ln>
                  <a:noFill/>
                </a:ln>
                <a:solidFill>
                  <a:srgbClr val="FF0000"/>
                </a:solidFill>
                <a:effectLst/>
                <a:uLnTx/>
                <a:uFillTx/>
                <a:latin charset="-128" panose="020B0604030504040204" pitchFamily="50" typeface="Meiryo UI"/>
                <a:ea charset="-128" panose="020B0604030504040204" pitchFamily="50" typeface="Meiryo UI"/>
                <a:cs typeface="+mn-cs"/>
              </a:rPr>
              <a:t>各大学の個別試験においてその取組を推進</a:t>
            </a:r>
            <a:endParaRPr altLang="en-US" b="0" baseline="0" cap="none" dirty="0" i="0" kern="1200" kumimoji="1" lang="ja-JP" noProof="0" normalizeH="0" spc="0" strike="noStrike" sz="1200" u="none">
              <a:ln>
                <a:noFill/>
              </a:ln>
              <a:solidFill>
                <a:prstClr val="black"/>
              </a:solidFill>
              <a:effectLst/>
              <a:uLnTx/>
              <a:uFillTx/>
              <a:latin charset="-128" panose="020B0500000000000000" pitchFamily="50" typeface="游ゴシック Medium"/>
              <a:ea charset="-128" panose="020B0500000000000000" pitchFamily="50" typeface="游ゴシック Medium"/>
              <a:cs typeface="+mn-cs"/>
            </a:endParaRPr>
          </a:p>
        </p:txBody>
      </p:sp>
      <p:sp>
        <p:nvSpPr>
          <p:cNvPr id="54" name="テキスト ボックス 53"/>
          <p:cNvSpPr txBox="1"/>
          <p:nvPr/>
        </p:nvSpPr>
        <p:spPr>
          <a:xfrm>
            <a:off x="3026665" y="374619"/>
            <a:ext cx="2257626" cy="378686"/>
          </a:xfrm>
          <a:prstGeom prst="rect">
            <a:avLst/>
          </a:prstGeom>
          <a:noFill/>
        </p:spPr>
        <p:txBody>
          <a:bodyPr rtlCol="0" wrap="none">
            <a:spAutoFit/>
          </a:bodyPr>
          <a:lstStyle/>
          <a:p>
            <a:pPr algn="l" defTabSz="44278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936" u="none">
                <a:ln>
                  <a:noFill/>
                </a:ln>
                <a:solidFill>
                  <a:prstClr val="white"/>
                </a:solidFill>
                <a:effectLst/>
                <a:uLnTx/>
                <a:uFillTx/>
                <a:latin charset="-128" panose="020B0604030504040204" pitchFamily="50" typeface="メイリオ"/>
                <a:ea charset="-128" panose="020B0604030504040204" pitchFamily="50" typeface="メイリオ"/>
                <a:cs typeface="+mn-cs"/>
              </a:rPr>
              <a:t>「高等学校教育と大学教育との接続・ </a:t>
            </a:r>
            <a:endParaRPr altLang="ja-JP" b="0" baseline="0" cap="none" dirty="0" i="0" kern="1200" kumimoji="1" lang="en-US" noProof="0" normalizeH="0" spc="0" strike="noStrike" sz="936" u="none">
              <a:ln>
                <a:noFill/>
              </a:ln>
              <a:solidFill>
                <a:prstClr val="white"/>
              </a:solidFill>
              <a:effectLst/>
              <a:uLnTx/>
              <a:uFillTx/>
              <a:latin charset="-128" panose="020B0604030504040204" pitchFamily="50" typeface="メイリオ"/>
              <a:ea charset="-128" panose="020B0604030504040204" pitchFamily="50" typeface="メイリオ"/>
              <a:cs typeface="+mn-cs"/>
            </a:endParaRPr>
          </a:p>
          <a:p>
            <a:pPr algn="l" defTabSz="442783"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936" u="none">
                <a:ln>
                  <a:noFill/>
                </a:ln>
                <a:solidFill>
                  <a:prstClr val="white"/>
                </a:solidFill>
                <a:effectLst/>
                <a:uLnTx/>
                <a:uFillTx/>
                <a:latin charset="-128" panose="020B0604030504040204" pitchFamily="50" typeface="メイリオ"/>
                <a:ea charset="-128" panose="020B0604030504040204" pitchFamily="50" typeface="メイリオ"/>
                <a:cs typeface="+mn-cs"/>
              </a:rPr>
              <a:t>　大学入学者選抜の在り方について」</a:t>
            </a:r>
          </a:p>
        </p:txBody>
      </p:sp>
      <p:sp>
        <p:nvSpPr>
          <p:cNvPr id="88" name="右矢印 87"/>
          <p:cNvSpPr/>
          <p:nvPr/>
        </p:nvSpPr>
        <p:spPr>
          <a:xfrm rot="5400000">
            <a:off x="4963613" y="5438290"/>
            <a:ext cx="252029" cy="481921"/>
          </a:xfrm>
          <a:prstGeom prst="rightArrow">
            <a:avLst>
              <a:gd fmla="val 47309" name="adj1"/>
              <a:gd fmla="val 45228" name="adj2"/>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4572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800" u="none">
              <a:ln>
                <a:noFill/>
              </a:ln>
              <a:solidFill>
                <a:prstClr val="white"/>
              </a:solidFill>
              <a:effectLst/>
              <a:uLnTx/>
              <a:uFillTx/>
              <a:latin typeface="Calibri"/>
              <a:ea charset="-128" panose="020B0600070205080204" pitchFamily="50" typeface="ＭＳ Ｐゴシック"/>
              <a:cs typeface="+mn-cs"/>
            </a:endParaRPr>
          </a:p>
        </p:txBody>
      </p:sp>
      <p:sp>
        <p:nvSpPr>
          <p:cNvPr id="89" name="テキスト ボックス 24"/>
          <p:cNvSpPr txBox="1">
            <a:spLocks noChangeArrowheads="1"/>
          </p:cNvSpPr>
          <p:nvPr/>
        </p:nvSpPr>
        <p:spPr bwMode="auto">
          <a:xfrm>
            <a:off x="554277" y="5619421"/>
            <a:ext cx="3102579" cy="298416"/>
          </a:xfrm>
          <a:prstGeom prst="rect">
            <a:avLst/>
          </a:prstGeom>
          <a:solidFill>
            <a:srgbClr val="007437"/>
          </a:solidFill>
          <a:ln>
            <a:noFill/>
          </a:ln>
        </p:spPr>
        <p:txBody>
          <a:bodyPr bIns="41826" lIns="114068" rIns="0" tIns="41826" wrap="square">
            <a:spAutoFit/>
          </a:bodyPr>
          <a:lstStyle>
            <a:lvl1pPr indent="-246063" marL="246063">
              <a:defRPr kumimoji="1">
                <a:solidFill>
                  <a:schemeClr val="tx1"/>
                </a:solidFill>
                <a:latin charset="0" panose="020B0604020202020204" pitchFamily="34" typeface="Arial"/>
                <a:ea charset="-128" panose="020B0600070205080204" pitchFamily="50" typeface="ＭＳ Ｐゴシック"/>
              </a:defRPr>
            </a:lvl1pPr>
            <a:lvl2pPr indent="-37474525" marL="37931725">
              <a:defRPr kumimoji="1">
                <a:solidFill>
                  <a:schemeClr val="tx1"/>
                </a:solidFill>
                <a:latin charset="0" panose="020B0604020202020204" pitchFamily="34" typeface="Arial"/>
                <a:ea charset="-128" panose="020B0600070205080204" pitchFamily="50" typeface="ＭＳ Ｐゴシック"/>
              </a:defRPr>
            </a:lvl2pPr>
            <a:lvl3pPr>
              <a:defRPr kumimoji="1">
                <a:solidFill>
                  <a:schemeClr val="tx1"/>
                </a:solidFill>
                <a:latin charset="0" panose="020B0604020202020204" pitchFamily="34" typeface="Arial"/>
                <a:ea charset="-128" panose="020B0600070205080204" pitchFamily="50" typeface="ＭＳ Ｐゴシック"/>
              </a:defRPr>
            </a:lvl3pPr>
            <a:lvl4pPr>
              <a:defRPr kumimoji="1">
                <a:solidFill>
                  <a:schemeClr val="tx1"/>
                </a:solidFill>
                <a:latin charset="0" panose="020B0604020202020204" pitchFamily="34" typeface="Arial"/>
                <a:ea charset="-128" panose="020B0600070205080204" pitchFamily="50" typeface="ＭＳ Ｐゴシック"/>
              </a:defRPr>
            </a:lvl4pPr>
            <a:lvl5pPr>
              <a:defRPr kumimoji="1">
                <a:solidFill>
                  <a:schemeClr val="tx1"/>
                </a:solidFill>
                <a:latin charset="0" panose="020B0604020202020204" pitchFamily="34" typeface="Arial"/>
                <a:ea charset="-128" panose="020B0600070205080204" pitchFamily="50" typeface="ＭＳ Ｐゴシック"/>
              </a:defRPr>
            </a:lvl5pPr>
            <a:lvl6pPr defTabSz="496888" eaLnBrk="0" fontAlgn="base" hangingPunct="0" indent="-161925" marL="24479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6pPr>
            <a:lvl7pPr defTabSz="496888" eaLnBrk="0" fontAlgn="base" hangingPunct="0" indent="-161925" marL="29051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7pPr>
            <a:lvl8pPr defTabSz="496888" eaLnBrk="0" fontAlgn="base" hangingPunct="0" indent="-161925" marL="33623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8pPr>
            <a:lvl9pPr defTabSz="496888" eaLnBrk="0" fontAlgn="base" hangingPunct="0" indent="-161925" marL="3819525">
              <a:spcBef>
                <a:spcPct val="0"/>
              </a:spcBef>
              <a:spcAft>
                <a:spcPct val="0"/>
              </a:spcAft>
              <a:defRPr kumimoji="1">
                <a:solidFill>
                  <a:schemeClr val="tx1"/>
                </a:solidFill>
                <a:latin charset="0" panose="020B0604020202020204" pitchFamily="34" typeface="Arial"/>
                <a:ea charset="-128" panose="020B0600070205080204" pitchFamily="50" typeface="ＭＳ Ｐゴシック"/>
              </a:defRPr>
            </a:lvl9pPr>
          </a:lstStyle>
          <a:p>
            <a:pPr algn="l" defTabSz="442783" eaLnBrk="1" fontAlgn="base" hangingPunct="1" indent="-219270" latinLnBrk="0" lvl="0" marL="219270" marR="0" rtl="0">
              <a:lnSpc>
                <a:spcPct val="100000"/>
              </a:lnSpc>
              <a:spcBef>
                <a:spcPct val="0"/>
              </a:spcBef>
              <a:spcAft>
                <a:spcPct val="0"/>
              </a:spcAft>
              <a:buClrTx/>
              <a:buSzTx/>
              <a:buFontTx/>
              <a:buNone/>
              <a:tabLst/>
              <a:defRPr/>
            </a:pPr>
            <a:r>
              <a:rPr altLang="en-US" b="1" baseline="0" cap="none" dirty="0" i="0" kern="1200" kumimoji="1" lang="ja-JP" noProof="0" normalizeH="0" spc="0" strike="noStrike" sz="1376" u="none">
                <a:ln>
                  <a:noFill/>
                </a:ln>
                <a:solidFill>
                  <a:prstClr val="white"/>
                </a:solidFill>
                <a:effectLst/>
                <a:uLnTx/>
                <a:uFillTx/>
                <a:latin charset="-128" panose="020B0604030504040204" pitchFamily="50" typeface="Meiryo UI"/>
                <a:ea charset="-128" panose="020B0604030504040204" pitchFamily="50" typeface="Meiryo UI"/>
                <a:cs typeface="+mn-cs"/>
              </a:rPr>
              <a:t>●大学入試のあり方に関する検討会議</a:t>
            </a:r>
            <a:endParaRPr altLang="en-US" b="0" baseline="0" cap="none" dirty="0" i="0" kern="1200" kumimoji="1" lang="ja-JP" noProof="0" normalizeH="0" spc="0" strike="noStrike" sz="1032" u="none">
              <a:ln>
                <a:noFill/>
              </a:ln>
              <a:solidFill>
                <a:prstClr val="white"/>
              </a:solidFill>
              <a:effectLst/>
              <a:uLnTx/>
              <a:uFillTx/>
              <a:latin charset="-128" panose="020B0604030504040204" pitchFamily="50" typeface="Meiryo UI"/>
              <a:ea charset="-128" panose="020B0604030504040204" pitchFamily="50" typeface="Meiryo UI"/>
              <a:cs typeface="+mn-cs"/>
            </a:endParaRPr>
          </a:p>
        </p:txBody>
      </p:sp>
      <p:sp>
        <p:nvSpPr>
          <p:cNvPr id="91" name="角丸四角形 90"/>
          <p:cNvSpPr/>
          <p:nvPr/>
        </p:nvSpPr>
        <p:spPr>
          <a:xfrm>
            <a:off x="584801" y="6583860"/>
            <a:ext cx="8079482" cy="292592"/>
          </a:xfrm>
          <a:prstGeom prst="roundRect">
            <a:avLst>
              <a:gd fmla="val 0" name="adj"/>
            </a:avLst>
          </a:prstGeom>
          <a:noFill/>
          <a:ln w="38100">
            <a:noFill/>
            <a:prstDash val="solid"/>
          </a:ln>
        </p:spPr>
        <p:style>
          <a:lnRef idx="2">
            <a:schemeClr val="dk1"/>
          </a:lnRef>
          <a:fillRef idx="1">
            <a:schemeClr val="lt1"/>
          </a:fillRef>
          <a:effectRef idx="0">
            <a:schemeClr val="dk1"/>
          </a:effectRef>
          <a:fontRef idx="minor">
            <a:schemeClr val="dk1"/>
          </a:fontRef>
        </p:style>
        <p:txBody>
          <a:bodyPr anchor="ctr" bIns="72000" lIns="72000" rIns="72000" rtlCol="0" tIns="72000"/>
          <a:lstStyle/>
          <a:p>
            <a:pPr algn="l" defTabSz="442783" eaLnBrk="0" fontAlgn="base" hangingPunct="0" indent="0" latinLnBrk="0" lvl="0" marL="0" marR="0" rtl="0">
              <a:lnSpc>
                <a:spcPct val="100000"/>
              </a:lnSpc>
              <a:spcBef>
                <a:spcPct val="0"/>
              </a:spcBef>
              <a:spcAft>
                <a:spcPct val="0"/>
              </a:spcAft>
              <a:buClrTx/>
              <a:buSzTx/>
              <a:buFontTx/>
              <a:buNone/>
              <a:tabLst/>
              <a:defRPr/>
            </a:pPr>
            <a:r>
              <a:rPr altLang="ja-JP" b="0" baseline="0" cap="none" dirty="0" i="0" kern="1200" kumimoji="1" lang="en-US" noProof="0" normalizeH="0" spc="0" strike="noStrike" sz="1200" u="none">
                <a:ln>
                  <a:noFill/>
                </a:ln>
                <a:solidFill>
                  <a:prstClr val="black"/>
                </a:solidFill>
                <a:effectLst/>
                <a:uLnTx/>
                <a:uFillTx/>
                <a:latin charset="-128" panose="020B0604030504040204" pitchFamily="50" typeface="Meiryo UI"/>
                <a:ea charset="-128" panose="020B0604030504040204" pitchFamily="50" typeface="Meiryo UI"/>
                <a:cs typeface="+mn-cs"/>
              </a:rPr>
              <a:t>※</a:t>
            </a: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Meiryo UI"/>
                <a:ea charset="-128" panose="020B0604030504040204" pitchFamily="50" typeface="Meiryo UI"/>
                <a:cs typeface="+mn-cs"/>
              </a:rPr>
              <a:t>　令和３年７月</a:t>
            </a:r>
            <a:r>
              <a:rPr altLang="ja-JP" b="0" baseline="0" cap="none" dirty="0" i="0" kern="1200" kumimoji="1" lang="en-US" noProof="0" normalizeH="0" spc="0" strike="noStrike" sz="1200" u="none">
                <a:ln>
                  <a:noFill/>
                </a:ln>
                <a:solidFill>
                  <a:prstClr val="black"/>
                </a:solidFill>
                <a:effectLst/>
                <a:uLnTx/>
                <a:uFillTx/>
                <a:latin charset="-128" panose="020B0604030504040204" pitchFamily="50" typeface="Meiryo UI"/>
                <a:ea charset="-128" panose="020B0604030504040204" pitchFamily="50" typeface="Meiryo UI"/>
                <a:cs typeface="+mn-cs"/>
              </a:rPr>
              <a:t>30</a:t>
            </a:r>
            <a:r>
              <a:rPr altLang="en-US" b="0" baseline="0" cap="none" dirty="0" i="0" kern="1200" kumimoji="1" lang="ja-JP" noProof="0" normalizeH="0" spc="0" strike="noStrike" sz="1200" u="none">
                <a:ln>
                  <a:noFill/>
                </a:ln>
                <a:solidFill>
                  <a:prstClr val="black"/>
                </a:solidFill>
                <a:effectLst/>
                <a:uLnTx/>
                <a:uFillTx/>
                <a:latin charset="-128" panose="020B0604030504040204" pitchFamily="50" typeface="Meiryo UI"/>
                <a:ea charset="-128" panose="020B0604030504040204" pitchFamily="50" typeface="Meiryo UI"/>
                <a:cs typeface="+mn-cs"/>
              </a:rPr>
              <a:t>日付けで、大学入学共通テスト実施方針を正式に廃止</a:t>
            </a:r>
          </a:p>
        </p:txBody>
      </p:sp>
      <p:sp>
        <p:nvSpPr>
          <p:cNvPr id="4" name="スライド番号プレースホルダー 5">
            <a:extLst>
              <a:ext uri="{FF2B5EF4-FFF2-40B4-BE49-F238E27FC236}">
                <a16:creationId xmlns:a16="http://schemas.microsoft.com/office/drawing/2014/main" id="{4351A71D-A3F2-A01B-5883-1029F56BF600}"/>
              </a:ext>
            </a:extLst>
          </p:cNvPr>
          <p:cNvSpPr>
            <a:spLocks noGrp="1"/>
          </p:cNvSpPr>
          <p:nvPr>
            <p:ph idx="12" sz="quarter" type="sldNum"/>
          </p:nvPr>
        </p:nvSpPr>
        <p:spPr>
          <a:xfrm>
            <a:off x="7401272" y="6502656"/>
            <a:ext cx="2311400" cy="365125"/>
          </a:xfrm>
          <a:prstGeom prst="rect">
            <a:avLst/>
          </a:prstGeom>
        </p:spPr>
        <p:txBody>
          <a:bodyPr anchor="ctr" bIns="45720" lIns="91440" rIns="91440" rtlCol="0" tIns="45720" vert="horz"/>
          <a:lstStyle>
            <a:defPPr>
              <a:defRPr lang="en-US"/>
            </a:defPPr>
            <a:lvl1pPr algn="r" defTabSz="457200" eaLnBrk="1" hangingPunct="1" latinLnBrk="0" marL="0" rtl="0">
              <a:defRPr kern="1200" sz="1200">
                <a:solidFill>
                  <a:schemeClr val="tx1"/>
                </a:solidFill>
                <a:latin charset="-128" panose="020B0500000000000000" pitchFamily="50" typeface="游ゴシック Medium"/>
                <a:ea charset="-128" panose="020B0500000000000000" pitchFamily="50" typeface="游ゴシック Medium"/>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sz="1600"/>
              <a:pPr/>
              <a:t>4</a:t>
            </a:fld>
            <a:endParaRPr altLang="en-US" dirty="0" kumimoji="1" lang="ja-JP" sz="1600"/>
          </a:p>
        </p:txBody>
      </p:sp>
    </p:spTree>
    <p:extLst>
      <p:ext uri="{BB962C8B-B14F-4D97-AF65-F5344CB8AC3E}">
        <p14:creationId xmlns:p14="http://schemas.microsoft.com/office/powerpoint/2010/main" val="3874023956"/>
      </p:ext>
    </p:extLst>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 name="正方形/長方形 7"/>
          <p:cNvSpPr/>
          <p:nvPr/>
        </p:nvSpPr>
        <p:spPr>
          <a:xfrm>
            <a:off x="176066" y="706344"/>
            <a:ext cx="9529462" cy="1023910"/>
          </a:xfrm>
          <a:prstGeom prst="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9" name="タイトル"/>
          <p:cNvSpPr>
            <a:spLocks noGrp="1"/>
          </p:cNvSpPr>
          <p:nvPr>
            <p:ph type="title"/>
          </p:nvPr>
        </p:nvSpPr>
        <p:spPr>
          <a:xfrm>
            <a:off x="176065" y="620688"/>
            <a:ext cx="3950946" cy="216112"/>
          </a:xfrm>
          <a:solidFill>
            <a:srgbClr val="002060"/>
          </a:solidFill>
        </p:spPr>
        <p:txBody>
          <a:bodyPr>
            <a:noAutofit/>
          </a:bodyPr>
          <a:lstStyle/>
          <a:p>
            <a:pPr algn="l"/>
            <a:r>
              <a:rPr altLang="en-US" b="0" dirty="0" lang="ja-JP" sz="1200">
                <a:solidFill>
                  <a:prstClr val="white"/>
                </a:solidFill>
              </a:rPr>
              <a:t>１．大学入学者選抜のあり方と改善の方向性</a:t>
            </a:r>
            <a:endParaRPr altLang="en-US" b="0" dirty="0" lang="ja-JP" sz="1200"/>
          </a:p>
        </p:txBody>
      </p:sp>
      <p:sp>
        <p:nvSpPr>
          <p:cNvPr id="10" name="（２）本文"/>
          <p:cNvSpPr txBox="1">
            <a:spLocks/>
          </p:cNvSpPr>
          <p:nvPr/>
        </p:nvSpPr>
        <p:spPr>
          <a:xfrm>
            <a:off x="336568" y="1089826"/>
            <a:ext cx="5336454" cy="562101"/>
          </a:xfrm>
          <a:prstGeom prst="rect">
            <a:avLst/>
          </a:prstGeom>
          <a:noFill/>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486000" latinLnBrk="0" lvl="0" marL="135000" marR="0" rtl="0">
              <a:lnSpc>
                <a:spcPts val="1200"/>
              </a:lnSpc>
              <a:spcBef>
                <a:spcPts val="0"/>
              </a:spcBef>
              <a:spcAft>
                <a:spcPts val="100"/>
              </a:spcAft>
              <a:buClrTx/>
              <a:buSzTx/>
              <a:buFont charset="0" pitchFamily="34" typeface="Arial"/>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① </a:t>
            </a:r>
            <a:r>
              <a:rPr altLang="ja-JP"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当該大学での学修・卒業に必要な能力・適性等の判定</a:t>
            </a:r>
            <a:endPar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l" defTabSz="914400" eaLnBrk="1" fontAlgn="auto" hangingPunct="1" indent="-486000" latinLnBrk="0" lvl="0" marL="135000" marR="0" rtl="0">
              <a:lnSpc>
                <a:spcPts val="1200"/>
              </a:lnSpc>
              <a:spcBef>
                <a:spcPts val="0"/>
              </a:spcBef>
              <a:spcAft>
                <a:spcPts val="100"/>
              </a:spcAft>
              <a:buClrTx/>
              <a:buSzTx/>
              <a:buFont charset="0" pitchFamily="34" typeface="Arial"/>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② </a:t>
            </a:r>
            <a:r>
              <a:rPr altLang="ja-JP"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受験機会・選抜方法におけ</a:t>
            </a: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る</a:t>
            </a:r>
            <a:r>
              <a:rPr altLang="ja-JP"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公平性・公正性の確保</a:t>
            </a:r>
            <a:endPar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l" defTabSz="914400" eaLnBrk="1" fontAlgn="auto" hangingPunct="1" indent="-486000" latinLnBrk="0" lvl="0" marL="135000" marR="0" rtl="0">
              <a:lnSpc>
                <a:spcPts val="1200"/>
              </a:lnSpc>
              <a:spcBef>
                <a:spcPts val="0"/>
              </a:spcBef>
              <a:spcAft>
                <a:spcPts val="100"/>
              </a:spcAft>
              <a:buClrTx/>
              <a:buSzTx/>
              <a:buFont charset="0" pitchFamily="34" typeface="Arial"/>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③ 高等学校教育と大学教育を接続する教育の一環としての実施</a:t>
            </a:r>
          </a:p>
        </p:txBody>
      </p:sp>
      <p:sp>
        <p:nvSpPr>
          <p:cNvPr id="11" name="（２）"/>
          <p:cNvSpPr txBox="1">
            <a:spLocks/>
          </p:cNvSpPr>
          <p:nvPr/>
        </p:nvSpPr>
        <p:spPr>
          <a:xfrm>
            <a:off x="213736" y="883606"/>
            <a:ext cx="3913276" cy="180000"/>
          </a:xfrm>
          <a:prstGeom prst="rect">
            <a:avLst/>
          </a:prstGeom>
          <a:solidFill>
            <a:schemeClr val="accent5">
              <a:lumMod val="75000"/>
            </a:schemeClr>
          </a:solidFill>
          <a:ln>
            <a:noFill/>
          </a:ln>
        </p:spPr>
        <p:txBody>
          <a:bodyPr anchor="ctr" anchorCtr="0" bIns="0"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0" latinLnBrk="0" lvl="0" marL="0" marR="0" rtl="0">
              <a:lnSpc>
                <a:spcPct val="100000"/>
              </a:lnSpc>
              <a:spcBef>
                <a:spcPts val="0"/>
              </a:spcBef>
              <a:spcAft>
                <a:spcPts val="0"/>
              </a:spcAft>
              <a:buClrTx/>
              <a:buSzTx/>
              <a:buFont charset="0" pitchFamily="34" typeface="Arial"/>
              <a:buNone/>
              <a:tabLst/>
              <a:defRPr/>
            </a:pPr>
            <a:r>
              <a:rPr altLang="en-US" b="0" baseline="0" cap="none" dirty="0"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rPr>
              <a:t>（１）</a:t>
            </a:r>
            <a:r>
              <a:rPr altLang="ja-JP" b="0" baseline="0" cap="none" dirty="0"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rPr>
              <a:t>大学</a:t>
            </a:r>
            <a:r>
              <a:rPr altLang="en-US" b="0" baseline="0" cap="none" dirty="0"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rPr>
              <a:t>入学者選抜</a:t>
            </a:r>
            <a:r>
              <a:rPr altLang="ja-JP" b="0" baseline="0" cap="none" dirty="0"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rPr>
              <a:t>に求められる原則</a:t>
            </a:r>
          </a:p>
        </p:txBody>
      </p:sp>
      <p:sp>
        <p:nvSpPr>
          <p:cNvPr id="12" name="正方形/長方形 11"/>
          <p:cNvSpPr/>
          <p:nvPr/>
        </p:nvSpPr>
        <p:spPr>
          <a:xfrm>
            <a:off x="192087" y="1823768"/>
            <a:ext cx="4614947" cy="1921780"/>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24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13" name="正方形/長方形 12"/>
          <p:cNvSpPr/>
          <p:nvPr/>
        </p:nvSpPr>
        <p:spPr>
          <a:xfrm>
            <a:off x="4901924" y="1842247"/>
            <a:ext cx="4794373" cy="2168683"/>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24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14" name="（２）"/>
          <p:cNvSpPr txBox="1">
            <a:spLocks/>
          </p:cNvSpPr>
          <p:nvPr/>
        </p:nvSpPr>
        <p:spPr>
          <a:xfrm>
            <a:off x="5550190" y="1165688"/>
            <a:ext cx="3358770" cy="180000"/>
          </a:xfrm>
          <a:prstGeom prst="rect">
            <a:avLst/>
          </a:prstGeom>
          <a:solidFill>
            <a:schemeClr val="accent5">
              <a:lumMod val="75000"/>
            </a:schemeClr>
          </a:solidFill>
          <a:ln>
            <a:noFill/>
          </a:ln>
        </p:spPr>
        <p:txBody>
          <a:bodyPr bIns="0"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0" latinLnBrk="0" lvl="0" marL="0" marR="0" rtl="0">
              <a:lnSpc>
                <a:spcPct val="100000"/>
              </a:lnSpc>
              <a:spcBef>
                <a:spcPts val="0"/>
              </a:spcBef>
              <a:spcAft>
                <a:spcPts val="0"/>
              </a:spcAft>
              <a:buClrTx/>
              <a:buSzTx/>
              <a:buFont charset="0" pitchFamily="34" typeface="Arial"/>
              <a:buNone/>
              <a:tabLst/>
              <a:defRPr/>
            </a:pPr>
            <a:r>
              <a:rPr altLang="en-US" b="0" baseline="0" cap="none" dirty="0"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rPr>
              <a:t>（３）入試システム全体に目配りした検討の重要性</a:t>
            </a:r>
          </a:p>
        </p:txBody>
      </p:sp>
      <p:sp>
        <p:nvSpPr>
          <p:cNvPr id="16" name="タイトル 1"/>
          <p:cNvSpPr txBox="1">
            <a:spLocks/>
          </p:cNvSpPr>
          <p:nvPr/>
        </p:nvSpPr>
        <p:spPr>
          <a:xfrm>
            <a:off x="0" y="-19824"/>
            <a:ext cx="9906000" cy="324000"/>
          </a:xfrm>
          <a:prstGeom prst="rect">
            <a:avLst/>
          </a:prstGeom>
          <a:solidFill>
            <a:srgbClr val="0070C0"/>
          </a:solidFill>
          <a:ln>
            <a:noFill/>
          </a:ln>
        </p:spPr>
        <p:txBody>
          <a:bodyPr anchor="ctr" bIns="27000" lIns="68580" rIns="68580" rtlCol="0" tIns="81000" vert="horz">
            <a:noAutofit/>
          </a:bodyPr>
          <a:lstStyle>
            <a:lvl1pPr algn="ctr" defTabSz="844090" eaLnBrk="1" hangingPunct="1" latinLnBrk="0" rtl="0">
              <a:spcBef>
                <a:spcPct val="0"/>
              </a:spcBef>
              <a:buNone/>
              <a:defRPr b="1" kern="1200" kumimoji="1" sz="1661">
                <a:solidFill>
                  <a:schemeClr val="bg1"/>
                </a:solidFill>
                <a:latin charset="-128" panose="020B0604030504040204" pitchFamily="50" typeface="メイリオ"/>
                <a:ea charset="-128" panose="020B0604030504040204" pitchFamily="50" typeface="メイリオ"/>
                <a:cs typeface="+mj-cs"/>
              </a:defRPr>
            </a:lvl1pPr>
          </a:lstStyle>
          <a:p>
            <a:pPr algn="ctr" defTabSz="844090" eaLnBrk="1" fontAlgn="auto" hangingPunct="1" indent="0" latinLnBrk="0" lvl="0" marL="0" marR="0" rtl="0">
              <a:lnSpc>
                <a:spcPct val="100000"/>
              </a:lnSpc>
              <a:spcBef>
                <a:spcPct val="0"/>
              </a:spcBef>
              <a:spcAft>
                <a:spcPts val="0"/>
              </a:spcAft>
              <a:buClrTx/>
              <a:buSzTx/>
              <a:buFontTx/>
              <a:buNone/>
              <a:tabLst/>
              <a:defRPr/>
            </a:pPr>
            <a:r>
              <a:rPr altLang="en-US" b="0" baseline="0" cap="none" dirty="0" i="0" kern="1200" kumimoji="1" lang="ja-JP" noProof="0" normalizeH="0" spc="0" strike="noStrike" sz="1600" u="none">
                <a:ln>
                  <a:noFill/>
                </a:ln>
                <a:solidFill>
                  <a:prstClr val="white"/>
                </a:solidFill>
                <a:effectLst/>
                <a:uLnTx/>
                <a:uFillTx/>
                <a:latin charset="-128" panose="020B0604030504040204" pitchFamily="50" typeface="メイリオ"/>
                <a:ea charset="-128" panose="020B0604030504040204" pitchFamily="50" typeface="メイリオ"/>
                <a:cs typeface="+mj-cs"/>
              </a:rPr>
              <a:t>大学入試のあり方に関する検討会議提言（令和３年７月８日）　概要</a:t>
            </a:r>
          </a:p>
        </p:txBody>
      </p:sp>
      <p:sp>
        <p:nvSpPr>
          <p:cNvPr id="17" name="タイトル"/>
          <p:cNvSpPr txBox="1">
            <a:spLocks/>
          </p:cNvSpPr>
          <p:nvPr/>
        </p:nvSpPr>
        <p:spPr>
          <a:xfrm>
            <a:off x="192088" y="1772959"/>
            <a:ext cx="2675451" cy="180000"/>
          </a:xfrm>
          <a:prstGeom prst="rect">
            <a:avLst/>
          </a:prstGeom>
          <a:solidFill>
            <a:srgbClr val="F93B07"/>
          </a:solidFill>
          <a:ln>
            <a:noFill/>
          </a:ln>
        </p:spPr>
        <p:txBody>
          <a:bodyPr anchor="ctr" bIns="27000" lIns="68580" rIns="68580" rtlCol="0" tIns="81000" vert="horz">
            <a:noAutofit/>
          </a:bodyPr>
          <a:lstStyle>
            <a:lvl1pPr algn="ctr" defTabSz="844090" eaLnBrk="1" hangingPunct="1" latinLnBrk="0" rtl="0">
              <a:spcBef>
                <a:spcPct val="0"/>
              </a:spcBef>
              <a:buNone/>
              <a:defRPr b="1" kern="1200" kumimoji="1" sz="1661">
                <a:solidFill>
                  <a:schemeClr val="bg1"/>
                </a:solidFill>
                <a:latin charset="-128" panose="020B0604030504040204" pitchFamily="50" typeface="メイリオ"/>
                <a:ea charset="-128" panose="020B0604030504040204" pitchFamily="50" typeface="メイリオ"/>
                <a:cs typeface="+mj-cs"/>
              </a:defRPr>
            </a:lvl1pPr>
          </a:lstStyle>
          <a:p>
            <a:pPr algn="l" defTabSz="844090" eaLnBrk="1" fontAlgn="auto" hangingPunct="1" indent="0" latinLnBrk="0" lvl="0" marL="0" marR="0" rtl="0">
              <a:lnSpc>
                <a:spcPct val="100000"/>
              </a:lnSpc>
              <a:spcBef>
                <a:spcPct val="0"/>
              </a:spcBef>
              <a:spcAft>
                <a:spcPts val="0"/>
              </a:spcAft>
              <a:buClrTx/>
              <a:buSzTx/>
              <a:buFontTx/>
              <a:buNone/>
              <a:tabLst/>
              <a:defRPr/>
            </a:pPr>
            <a:r>
              <a:rPr altLang="en-US" b="0"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j-cs"/>
              </a:rPr>
              <a:t>２．記述式問題の出題のあり方</a:t>
            </a:r>
          </a:p>
        </p:txBody>
      </p:sp>
      <p:sp>
        <p:nvSpPr>
          <p:cNvPr id="18" name="タイトル"/>
          <p:cNvSpPr txBox="1">
            <a:spLocks/>
          </p:cNvSpPr>
          <p:nvPr/>
        </p:nvSpPr>
        <p:spPr>
          <a:xfrm>
            <a:off x="4899679" y="1765407"/>
            <a:ext cx="3537676" cy="180000"/>
          </a:xfrm>
          <a:prstGeom prst="rect">
            <a:avLst/>
          </a:prstGeom>
          <a:solidFill>
            <a:srgbClr val="F93B07"/>
          </a:solidFill>
          <a:ln>
            <a:noFill/>
          </a:ln>
        </p:spPr>
        <p:txBody>
          <a:bodyPr anchor="ctr" bIns="27000" lIns="68580" rIns="68580" rtlCol="0" tIns="81000" vert="horz">
            <a:noAutofit/>
          </a:bodyPr>
          <a:lstStyle>
            <a:lvl1pPr algn="ctr" defTabSz="844090" eaLnBrk="1" hangingPunct="1" latinLnBrk="0" rtl="0">
              <a:spcBef>
                <a:spcPct val="0"/>
              </a:spcBef>
              <a:buNone/>
              <a:defRPr b="1" kern="1200" kumimoji="1" sz="1661">
                <a:solidFill>
                  <a:schemeClr val="bg1"/>
                </a:solidFill>
                <a:latin charset="-128" panose="020B0604030504040204" pitchFamily="50" typeface="メイリオ"/>
                <a:ea charset="-128" panose="020B0604030504040204" pitchFamily="50" typeface="メイリオ"/>
                <a:cs typeface="+mj-cs"/>
              </a:defRPr>
            </a:lvl1pPr>
          </a:lstStyle>
          <a:p>
            <a:pPr algn="l" defTabSz="844090" eaLnBrk="1" fontAlgn="auto" hangingPunct="1" indent="0" latinLnBrk="0" lvl="0" marL="0" marR="0" rtl="0">
              <a:lnSpc>
                <a:spcPct val="100000"/>
              </a:lnSpc>
              <a:spcBef>
                <a:spcPct val="0"/>
              </a:spcBef>
              <a:spcAft>
                <a:spcPts val="0"/>
              </a:spcAft>
              <a:buClrTx/>
              <a:buSzTx/>
              <a:buFontTx/>
              <a:buNone/>
              <a:tabLst/>
              <a:defRPr/>
            </a:pPr>
            <a:r>
              <a:rPr altLang="en-US" b="0"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j-cs"/>
              </a:rPr>
              <a:t>３．総合的な英語力の育成・評価のあり方</a:t>
            </a:r>
          </a:p>
        </p:txBody>
      </p:sp>
      <p:sp>
        <p:nvSpPr>
          <p:cNvPr id="19" name="（２）"/>
          <p:cNvSpPr txBox="1">
            <a:spLocks/>
          </p:cNvSpPr>
          <p:nvPr/>
        </p:nvSpPr>
        <p:spPr>
          <a:xfrm>
            <a:off x="246094" y="1971343"/>
            <a:ext cx="2978227" cy="180000"/>
          </a:xfrm>
          <a:prstGeom prst="rect">
            <a:avLst/>
          </a:prstGeom>
          <a:solidFill>
            <a:srgbClr val="FFCC00"/>
          </a:solidFill>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0" latinLnBrk="0" lvl="0" marL="0" marR="0" rtl="0">
              <a:lnSpc>
                <a:spcPct val="100000"/>
              </a:lnSpc>
              <a:spcBef>
                <a:spcPts val="0"/>
              </a:spcBef>
              <a:spcAft>
                <a:spcPts val="0"/>
              </a:spcAft>
              <a:buClrTx/>
              <a:buSzTx/>
              <a:buFont charset="0" pitchFamily="34" typeface="Arial"/>
              <a:buNone/>
              <a:tabLst/>
              <a:defRPr/>
            </a:pPr>
            <a:r>
              <a:rPr altLang="en-US" b="0" baseline="0" cap="none" dirty="0"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rPr>
              <a:t>（１）出題の実態や大学の意見</a:t>
            </a:r>
          </a:p>
        </p:txBody>
      </p:sp>
      <p:sp>
        <p:nvSpPr>
          <p:cNvPr id="20" name="正方形/長方形 19"/>
          <p:cNvSpPr/>
          <p:nvPr/>
        </p:nvSpPr>
        <p:spPr>
          <a:xfrm>
            <a:off x="147514" y="2142565"/>
            <a:ext cx="4712755" cy="253916"/>
          </a:xfrm>
          <a:prstGeom prst="rect">
            <a:avLst/>
          </a:prstGeom>
          <a:ln w="28575">
            <a:noFill/>
          </a:ln>
        </p:spPr>
        <p:txBody>
          <a:bodyPr wrap="square">
            <a:spAutoFit/>
          </a:bodyPr>
          <a:lstStyle/>
          <a:p>
            <a:pPr algn="l" defTabSz="914400" eaLnBrk="1" fontAlgn="base" hangingPunct="1" indent="-342900" latinLnBrk="0" lvl="0" marL="108000" marR="0" rtl="0">
              <a:lnSpc>
                <a:spcPct val="100000"/>
              </a:lnSpc>
              <a:spcBef>
                <a:spcPct val="0"/>
              </a:spcBef>
              <a:spcAft>
                <a:spcPts val="200"/>
              </a:spcAft>
              <a:buClr>
                <a:prstClr val="black"/>
              </a:buClr>
              <a:buSzTx/>
              <a:buFontTx/>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✔各大学の個別入試で記述式を充実すべきとの意見が多い</a:t>
            </a:r>
            <a:endParaRPr altLang="ja-JP"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21" name="（２）"/>
          <p:cNvSpPr txBox="1">
            <a:spLocks/>
          </p:cNvSpPr>
          <p:nvPr/>
        </p:nvSpPr>
        <p:spPr>
          <a:xfrm>
            <a:off x="256089" y="3223585"/>
            <a:ext cx="2970926" cy="180000"/>
          </a:xfrm>
          <a:prstGeom prst="rect">
            <a:avLst/>
          </a:prstGeom>
          <a:solidFill>
            <a:srgbClr val="FFCC00"/>
          </a:solidFill>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342900" latinLnBrk="0" lvl="0" marL="108000" marR="0" rtl="0">
              <a:lnSpc>
                <a:spcPct val="100000"/>
              </a:lnSpc>
              <a:spcBef>
                <a:spcPts val="0"/>
              </a:spcBef>
              <a:spcAft>
                <a:spcPts val="0"/>
              </a:spcAft>
              <a:buClrTx/>
              <a:buSzTx/>
              <a:buFont charset="0" pitchFamily="34" typeface="Arial"/>
              <a:buNone/>
              <a:tabLst/>
              <a:defRPr/>
            </a:pPr>
            <a:r>
              <a:rPr altLang="en-US" b="0" baseline="0" cap="none" dirty="0"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rPr>
              <a:t>（３）記述式問題の出題の推進策</a:t>
            </a:r>
          </a:p>
        </p:txBody>
      </p:sp>
      <p:sp>
        <p:nvSpPr>
          <p:cNvPr id="22" name="（２）"/>
          <p:cNvSpPr txBox="1">
            <a:spLocks/>
          </p:cNvSpPr>
          <p:nvPr/>
        </p:nvSpPr>
        <p:spPr>
          <a:xfrm>
            <a:off x="257975" y="2447155"/>
            <a:ext cx="2972852" cy="180000"/>
          </a:xfrm>
          <a:prstGeom prst="rect">
            <a:avLst/>
          </a:prstGeom>
          <a:solidFill>
            <a:srgbClr val="FFCC00"/>
          </a:solidFill>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342900" latinLnBrk="0" lvl="0" marL="108000" marR="0" rtl="0">
              <a:lnSpc>
                <a:spcPct val="100000"/>
              </a:lnSpc>
              <a:spcBef>
                <a:spcPts val="0"/>
              </a:spcBef>
              <a:spcAft>
                <a:spcPts val="0"/>
              </a:spcAft>
              <a:buClrTx/>
              <a:buSzTx/>
              <a:buFont charset="0" pitchFamily="34" typeface="Arial"/>
              <a:buNone/>
              <a:tabLst/>
              <a:defRPr/>
            </a:pPr>
            <a:r>
              <a:rPr altLang="en-US" b="0" baseline="0" cap="none" dirty="0"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rPr>
              <a:t>（２）記述式問題の推進の考え方</a:t>
            </a:r>
          </a:p>
        </p:txBody>
      </p:sp>
      <p:sp>
        <p:nvSpPr>
          <p:cNvPr id="23" name="（２）本文"/>
          <p:cNvSpPr txBox="1">
            <a:spLocks/>
          </p:cNvSpPr>
          <p:nvPr/>
        </p:nvSpPr>
        <p:spPr>
          <a:xfrm>
            <a:off x="232794" y="3440471"/>
            <a:ext cx="4585715" cy="360210"/>
          </a:xfrm>
          <a:prstGeom prst="rect">
            <a:avLst/>
          </a:prstGeom>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342900" latinLnBrk="0" lvl="0" marL="108000" marR="0" rtl="0">
              <a:lnSpc>
                <a:spcPct val="100000"/>
              </a:lnSpc>
              <a:spcBef>
                <a:spcPct val="20000"/>
              </a:spcBef>
              <a:spcAft>
                <a:spcPts val="0"/>
              </a:spcAft>
              <a:buClrTx/>
              <a:buSzTx/>
              <a:buFont charset="0" pitchFamily="34" typeface="Arial"/>
              <a:buNone/>
              <a:tabLst/>
              <a:defRPr/>
            </a:pPr>
            <a:r>
              <a:rPr altLang="en-US" b="0" baseline="0" cap="none" dirty="0" i="0" kern="1200" kumimoji="1" lang="ja-JP" noProof="0" normalizeH="0" spc="-9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✔大学入試センター、大学との連携・協働により、問題作成・採点の</a:t>
            </a:r>
            <a:r>
              <a:rPr altLang="en-US" b="0" baseline="0" cap="none" dirty="0" i="0" kern="1200" kumimoji="1" lang="ja-JP" noProof="0" normalizeH="0" spc="-90" strike="noStrike" sz="1000" u="none">
                <a:ln>
                  <a:noFill/>
                </a:ln>
                <a:solidFill>
                  <a:prstClr val="black"/>
                </a:solidFill>
                <a:effectLst/>
                <a:uLnTx/>
                <a:uFill>
                  <a:solidFill>
                    <a:srgbClr val="00B050"/>
                  </a:solidFill>
                </a:uFill>
                <a:latin charset="-128" panose="020B0604030504040204" pitchFamily="50" typeface="メイリオ"/>
                <a:ea charset="-128" panose="020B0604030504040204" pitchFamily="50" typeface="メイリオ"/>
                <a:cs typeface="+mn-cs"/>
              </a:rPr>
              <a:t>工夫事例</a:t>
            </a:r>
            <a:r>
              <a:rPr altLang="en-US" b="0" baseline="0" cap="none" dirty="0" i="0" kern="1200" kumimoji="1" lang="ja-JP" noProof="0" normalizeH="0" spc="-9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を提供</a:t>
            </a:r>
            <a:endParaRPr altLang="ja-JP" b="0" baseline="0" cap="none" dirty="0" i="0" kern="1200" kumimoji="1" lang="en-US" noProof="0" normalizeH="0" spc="-9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24" name="（２）"/>
          <p:cNvSpPr txBox="1">
            <a:spLocks/>
          </p:cNvSpPr>
          <p:nvPr/>
        </p:nvSpPr>
        <p:spPr>
          <a:xfrm>
            <a:off x="5039604" y="1969645"/>
            <a:ext cx="3625699" cy="180000"/>
          </a:xfrm>
          <a:prstGeom prst="rect">
            <a:avLst/>
          </a:prstGeom>
          <a:solidFill>
            <a:srgbClr val="FFCC00"/>
          </a:solidFill>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0" latinLnBrk="0" lvl="0" marL="0" marR="0" rtl="0">
              <a:lnSpc>
                <a:spcPct val="100000"/>
              </a:lnSpc>
              <a:spcBef>
                <a:spcPts val="0"/>
              </a:spcBef>
              <a:spcAft>
                <a:spcPts val="0"/>
              </a:spcAft>
              <a:buClrTx/>
              <a:buSzTx/>
              <a:buFont charset="0" pitchFamily="34" typeface="Arial"/>
              <a:buNone/>
              <a:tabLst/>
              <a:defRPr/>
            </a:pPr>
            <a:r>
              <a:rPr altLang="en-US" b="0" baseline="0" cap="none" dirty="0"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rPr>
              <a:t>（１）英語資格・検定試験の活用の実態や大学の意見</a:t>
            </a:r>
          </a:p>
        </p:txBody>
      </p:sp>
      <p:sp>
        <p:nvSpPr>
          <p:cNvPr id="26" name="（２）"/>
          <p:cNvSpPr txBox="1">
            <a:spLocks/>
          </p:cNvSpPr>
          <p:nvPr/>
        </p:nvSpPr>
        <p:spPr>
          <a:xfrm>
            <a:off x="5040299" y="3439790"/>
            <a:ext cx="3625004" cy="180000"/>
          </a:xfrm>
          <a:prstGeom prst="rect">
            <a:avLst/>
          </a:prstGeom>
          <a:solidFill>
            <a:srgbClr val="FFCC00"/>
          </a:solidFill>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342900" latinLnBrk="0" lvl="0" marL="108000" marR="0" rtl="0">
              <a:lnSpc>
                <a:spcPct val="100000"/>
              </a:lnSpc>
              <a:spcBef>
                <a:spcPts val="0"/>
              </a:spcBef>
              <a:spcAft>
                <a:spcPts val="0"/>
              </a:spcAft>
              <a:buClrTx/>
              <a:buSzTx/>
              <a:buFont charset="0" pitchFamily="34" typeface="Arial"/>
              <a:buNone/>
              <a:tabLst/>
              <a:defRPr/>
            </a:pPr>
            <a:r>
              <a:rPr altLang="en-US" b="0" baseline="0" cap="none" dirty="0"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rPr>
              <a:t>（３）総合的な英語力評価の推進策</a:t>
            </a:r>
          </a:p>
        </p:txBody>
      </p:sp>
      <p:sp>
        <p:nvSpPr>
          <p:cNvPr id="27" name="（２）"/>
          <p:cNvSpPr txBox="1">
            <a:spLocks/>
          </p:cNvSpPr>
          <p:nvPr/>
        </p:nvSpPr>
        <p:spPr>
          <a:xfrm>
            <a:off x="5039604" y="2414599"/>
            <a:ext cx="3625699" cy="180000"/>
          </a:xfrm>
          <a:prstGeom prst="rect">
            <a:avLst/>
          </a:prstGeom>
          <a:solidFill>
            <a:srgbClr val="FFCC00"/>
          </a:solidFill>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342900" latinLnBrk="0" lvl="0" marL="108000" marR="0" rtl="0">
              <a:lnSpc>
                <a:spcPct val="100000"/>
              </a:lnSpc>
              <a:spcBef>
                <a:spcPts val="0"/>
              </a:spcBef>
              <a:spcAft>
                <a:spcPts val="0"/>
              </a:spcAft>
              <a:buClrTx/>
              <a:buSzTx/>
              <a:buFont charset="0" pitchFamily="34" typeface="Arial"/>
              <a:buNone/>
              <a:tabLst/>
              <a:defRPr/>
            </a:pPr>
            <a:r>
              <a:rPr altLang="en-US" b="0" baseline="0" cap="none" dirty="0"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rPr>
              <a:t>（２）総合的な英語力評価の推進の考え方</a:t>
            </a:r>
          </a:p>
        </p:txBody>
      </p:sp>
      <p:sp>
        <p:nvSpPr>
          <p:cNvPr id="28" name="（２）本文"/>
          <p:cNvSpPr txBox="1">
            <a:spLocks/>
          </p:cNvSpPr>
          <p:nvPr/>
        </p:nvSpPr>
        <p:spPr>
          <a:xfrm>
            <a:off x="242020" y="2688383"/>
            <a:ext cx="4494955" cy="403931"/>
          </a:xfrm>
          <a:prstGeom prst="rect">
            <a:avLst/>
          </a:prstGeom>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180975" latinLnBrk="0" lvl="0" marL="180975" marR="0" rtl="0">
              <a:lnSpc>
                <a:spcPct val="100000"/>
              </a:lnSpc>
              <a:spcBef>
                <a:spcPct val="20000"/>
              </a:spcBef>
              <a:spcAft>
                <a:spcPts val="0"/>
              </a:spcAft>
              <a:buClrTx/>
              <a:buSzTx/>
              <a:buFont charset="0" pitchFamily="34" typeface="Arial"/>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 （共通テストへの導入に関する諸課題の克服の困難性を考えると、）各大学の個別試験や総合型・学校推薦型選抜で自らの考えを論理的にまとめ表現する能力の評価を推進</a:t>
            </a:r>
            <a:endPar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29" name="（２）本文"/>
          <p:cNvSpPr txBox="1">
            <a:spLocks/>
          </p:cNvSpPr>
          <p:nvPr/>
        </p:nvSpPr>
        <p:spPr>
          <a:xfrm>
            <a:off x="5003992" y="2592937"/>
            <a:ext cx="4597415" cy="775429"/>
          </a:xfrm>
          <a:prstGeom prst="rect">
            <a:avLst/>
          </a:prstGeom>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just" defTabSz="914400" eaLnBrk="1" fontAlgn="auto" hangingPunct="1" indent="-675000" latinLnBrk="0" lvl="0" marL="144000" marR="0" rtl="0">
              <a:lnSpc>
                <a:spcPts val="1200"/>
              </a:lnSpc>
              <a:spcBef>
                <a:spcPts val="0"/>
              </a:spcBef>
              <a:spcAft>
                <a:spcPts val="200"/>
              </a:spcAft>
              <a:buClrTx/>
              <a:buSzTx/>
              <a:buFont charset="0" pitchFamily="34" typeface="Arial"/>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✔大学独自に読む、書く、聞く、</a:t>
            </a:r>
            <a:r>
              <a:rPr altLang="en-US" b="0" baseline="0" cap="none" dirty="0" err="1"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話すの</a:t>
            </a: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総合的な英語力テストを開発することは難しく、資格・検定試験の活用の推進が必要</a:t>
            </a:r>
            <a:endPar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just" defTabSz="914400" eaLnBrk="1" fontAlgn="auto" hangingPunct="1" indent="-675000" latinLnBrk="0" lvl="0" marL="144000" marR="0" rtl="0">
              <a:lnSpc>
                <a:spcPts val="1200"/>
              </a:lnSpc>
              <a:spcBef>
                <a:spcPts val="0"/>
              </a:spcBef>
              <a:spcAft>
                <a:spcPts val="200"/>
              </a:spcAft>
              <a:buClrTx/>
              <a:buSzTx/>
              <a:buFont charset="0" pitchFamily="34" typeface="Arial"/>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✔（「大学入試英語成績提供システム」の導入に関する諸課題の克服の困難性を考えると、）</a:t>
            </a:r>
            <a:r>
              <a:rPr altLang="en-US" b="0" baseline="0" cap="none" dirty="0" i="0" kern="1200" kumimoji="1" lang="ja-JP" noProof="0" normalizeH="0" spc="-2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対象試験、スコアの扱いは大学が判断し、総合的な英語力評価を推進</a:t>
            </a:r>
            <a:endParaRPr altLang="ja-JP" b="0" baseline="0" cap="none" dirty="0" i="0" kern="1200" kumimoji="1" lang="en-US" noProof="0" normalizeH="0" spc="-20" strike="noStrike" sz="8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30" name="正方形/長方形 29"/>
          <p:cNvSpPr/>
          <p:nvPr/>
        </p:nvSpPr>
        <p:spPr>
          <a:xfrm>
            <a:off x="193697" y="351434"/>
            <a:ext cx="9511831" cy="223246"/>
          </a:xfrm>
          <a:prstGeom prst="rect">
            <a:avLst/>
          </a:prstGeom>
          <a:no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31" name="タイトル"/>
          <p:cNvSpPr txBox="1">
            <a:spLocks/>
          </p:cNvSpPr>
          <p:nvPr/>
        </p:nvSpPr>
        <p:spPr>
          <a:xfrm>
            <a:off x="188038" y="349044"/>
            <a:ext cx="1012162" cy="231711"/>
          </a:xfrm>
          <a:prstGeom prst="rect">
            <a:avLst/>
          </a:prstGeom>
          <a:solidFill>
            <a:schemeClr val="accent4">
              <a:lumMod val="50000"/>
            </a:schemeClr>
          </a:solidFill>
          <a:ln>
            <a:noFill/>
          </a:ln>
        </p:spPr>
        <p:txBody>
          <a:bodyPr anchor="ctr" bIns="27000" lIns="68580" rIns="68580" rtlCol="0" tIns="81000" vert="horz">
            <a:noAutofit/>
          </a:bodyPr>
          <a:lstStyle>
            <a:lvl1pPr algn="ctr" defTabSz="844090" eaLnBrk="1" hangingPunct="1" latinLnBrk="0" rtl="0">
              <a:spcBef>
                <a:spcPct val="0"/>
              </a:spcBef>
              <a:buNone/>
              <a:defRPr b="1" kern="1200" kumimoji="1" sz="1661">
                <a:solidFill>
                  <a:schemeClr val="bg1"/>
                </a:solidFill>
                <a:latin charset="-128" panose="020B0604030504040204" pitchFamily="50" typeface="メイリオ"/>
                <a:ea charset="-128" panose="020B0604030504040204" pitchFamily="50" typeface="メイリオ"/>
                <a:cs typeface="+mj-cs"/>
              </a:defRPr>
            </a:lvl1pPr>
          </a:lstStyle>
          <a:p>
            <a:pPr algn="ctr" defTabSz="844090" eaLnBrk="1" fontAlgn="auto" hangingPunct="1" indent="0" latinLnBrk="0" lvl="0" marL="0" marR="0" rtl="0">
              <a:lnSpc>
                <a:spcPct val="100000"/>
              </a:lnSpc>
              <a:spcBef>
                <a:spcPct val="0"/>
              </a:spcBef>
              <a:spcAft>
                <a:spcPts val="0"/>
              </a:spcAft>
              <a:buClrTx/>
              <a:buSzTx/>
              <a:buFontTx/>
              <a:buNone/>
              <a:tabLst/>
              <a:defRPr/>
            </a:pPr>
            <a:r>
              <a:rPr altLang="en-US" b="0"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j-cs"/>
              </a:rPr>
              <a:t>検討経緯</a:t>
            </a:r>
          </a:p>
        </p:txBody>
      </p:sp>
      <p:sp>
        <p:nvSpPr>
          <p:cNvPr id="32" name="（２）本文"/>
          <p:cNvSpPr txBox="1">
            <a:spLocks/>
          </p:cNvSpPr>
          <p:nvPr/>
        </p:nvSpPr>
        <p:spPr>
          <a:xfrm>
            <a:off x="1168013" y="370756"/>
            <a:ext cx="8321491" cy="300249"/>
          </a:xfrm>
          <a:prstGeom prst="rect">
            <a:avLst/>
          </a:prstGeom>
          <a:noFill/>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486000" latinLnBrk="0" lvl="0" marL="135000" marR="0" rtl="0">
              <a:lnSpc>
                <a:spcPct val="100000"/>
              </a:lnSpc>
              <a:spcBef>
                <a:spcPts val="0"/>
              </a:spcBef>
              <a:spcAft>
                <a:spcPts val="200"/>
              </a:spcAft>
              <a:buClrTx/>
              <a:buSzTx/>
              <a:buFont charset="0" pitchFamily="34" typeface="Arial"/>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✔高校・大学関係団体の代表者や有識者を構成員とし、令和２年１月～令和３年６月まで、計</a:t>
            </a:r>
            <a:r>
              <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28</a:t>
            </a: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回実施（大臣臨席の下、月２回ペースで実施）</a:t>
            </a:r>
            <a:endPar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40" name="（２）"/>
          <p:cNvSpPr txBox="1">
            <a:spLocks/>
          </p:cNvSpPr>
          <p:nvPr/>
        </p:nvSpPr>
        <p:spPr>
          <a:xfrm>
            <a:off x="5013126" y="3597454"/>
            <a:ext cx="4599757" cy="332266"/>
          </a:xfrm>
          <a:prstGeom prst="rect">
            <a:avLst/>
          </a:prstGeom>
          <a:noFill/>
          <a:ln w="28575">
            <a:noFill/>
          </a:ln>
        </p:spPr>
        <p:txBody>
          <a:bodyPr anchor="t" anchorCtr="0" bIns="31652" lIns="63305" rIns="63305" rtlCol="0" tIns="54000"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342900" latinLnBrk="0" lvl="0" marL="144000" marR="0" rtl="0">
              <a:lnSpc>
                <a:spcPct val="100000"/>
              </a:lnSpc>
              <a:spcBef>
                <a:spcPts val="0"/>
              </a:spcBef>
              <a:spcAft>
                <a:spcPts val="200"/>
              </a:spcAft>
              <a:buClrTx/>
              <a:buSzTx/>
              <a:buFont charset="0" pitchFamily="34" typeface="Arial"/>
              <a:buNone/>
              <a:tabLst/>
              <a:defRPr/>
            </a:pPr>
            <a:r>
              <a:rPr altLang="en-US" b="0" baseline="0" cap="none" dirty="0" i="0" kern="1200" kumimoji="1" lang="ja-JP" noProof="0" normalizeH="0" spc="-68"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✔地理的・経済的事情や障害者への配慮等について、文科省が主導して試験実施団体・高大の関係者による恒常的な協議体を設置</a:t>
            </a:r>
            <a:endParaRPr altLang="ja-JP" b="0" baseline="0" cap="none" dirty="0" i="0" kern="1200" kumimoji="1" lang="en-US" noProof="0" normalizeH="0" spc="-68"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42" name="正方形/長方形 41"/>
          <p:cNvSpPr/>
          <p:nvPr/>
        </p:nvSpPr>
        <p:spPr>
          <a:xfrm>
            <a:off x="5005298" y="2151688"/>
            <a:ext cx="4700229" cy="253916"/>
          </a:xfrm>
          <a:prstGeom prst="rect">
            <a:avLst/>
          </a:prstGeom>
          <a:ln w="28575">
            <a:noFill/>
          </a:ln>
        </p:spPr>
        <p:txBody>
          <a:bodyPr wrap="square">
            <a:spAutoFit/>
          </a:bodyPr>
          <a:lstStyle/>
          <a:p>
            <a:pPr algn="l" defTabSz="914400" eaLnBrk="1" fontAlgn="base" hangingPunct="1" indent="-342900" latinLnBrk="0" lvl="0" marL="108000" marR="0" rtl="0">
              <a:lnSpc>
                <a:spcPct val="100000"/>
              </a:lnSpc>
              <a:spcBef>
                <a:spcPct val="0"/>
              </a:spcBef>
              <a:spcAft>
                <a:spcPts val="200"/>
              </a:spcAft>
              <a:buClr>
                <a:prstClr val="black"/>
              </a:buClr>
              <a:buSzTx/>
              <a:buFontTx/>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✔各大学の個別入試や総合型・学校推薦型で活用すべきとの意見が多い。</a:t>
            </a:r>
            <a:endParaRPr altLang="ja-JP" b="0" baseline="0" cap="none" dirty="0" i="0" kern="1200" kumimoji="1" lang="ja-JP" noProof="0" normalizeH="0" spc="-38"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47" name="（２）"/>
          <p:cNvSpPr txBox="1">
            <a:spLocks/>
          </p:cNvSpPr>
          <p:nvPr/>
        </p:nvSpPr>
        <p:spPr>
          <a:xfrm>
            <a:off x="5526214" y="770463"/>
            <a:ext cx="1824176" cy="180000"/>
          </a:xfrm>
          <a:prstGeom prst="rect">
            <a:avLst/>
          </a:prstGeom>
          <a:solidFill>
            <a:schemeClr val="accent5">
              <a:lumMod val="75000"/>
            </a:schemeClr>
          </a:solidFill>
          <a:ln>
            <a:noFill/>
          </a:ln>
        </p:spPr>
        <p:txBody>
          <a:bodyPr anchor="ctr" anchorCtr="0" bIns="0"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0" latinLnBrk="0" lvl="0" marL="0" marR="0" rtl="0">
              <a:lnSpc>
                <a:spcPct val="100000"/>
              </a:lnSpc>
              <a:spcBef>
                <a:spcPts val="0"/>
              </a:spcBef>
              <a:spcAft>
                <a:spcPts val="0"/>
              </a:spcAft>
              <a:buClrTx/>
              <a:buSzTx/>
              <a:buFont charset="0" pitchFamily="34" typeface="Arial"/>
              <a:buNone/>
              <a:tabLst/>
              <a:defRPr/>
            </a:pPr>
            <a:r>
              <a:rPr altLang="en-US" b="0" baseline="0" cap="none" dirty="0"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rPr>
              <a:t>（２）意思決定のあり方</a:t>
            </a:r>
            <a:endParaRPr altLang="ja-JP" b="0" baseline="0" cap="none" dirty="0"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48" name="（２）本文"/>
          <p:cNvSpPr txBox="1">
            <a:spLocks/>
          </p:cNvSpPr>
          <p:nvPr/>
        </p:nvSpPr>
        <p:spPr>
          <a:xfrm>
            <a:off x="5494712" y="960824"/>
            <a:ext cx="4201586" cy="224496"/>
          </a:xfrm>
          <a:prstGeom prst="rect">
            <a:avLst/>
          </a:prstGeom>
          <a:noFill/>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342900" latinLnBrk="0" lvl="0" marL="108000" marR="0" rtl="0">
              <a:lnSpc>
                <a:spcPct val="100000"/>
              </a:lnSpc>
              <a:spcBef>
                <a:spcPts val="0"/>
              </a:spcBef>
              <a:spcAft>
                <a:spcPts val="200"/>
              </a:spcAft>
              <a:buClrTx/>
              <a:buSzTx/>
              <a:buFont charset="0" pitchFamily="34" typeface="Arial"/>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✔議論の透明性、データやエビデンスの重視、工程の柔軟な見直し　等</a:t>
            </a:r>
            <a:endParaRPr altLang="en-US" b="0" baseline="0" cap="none" dirty="0" i="0" kern="1200" kumimoji="1" lang="ja-JP" noProof="0" normalizeH="0" spc="0" strike="noStrike" sz="8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51" name="正方形/長方形 50"/>
          <p:cNvSpPr/>
          <p:nvPr/>
        </p:nvSpPr>
        <p:spPr>
          <a:xfrm>
            <a:off x="4943268" y="4959112"/>
            <a:ext cx="4762260" cy="1123408"/>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24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58" name="正方形/長方形 57"/>
          <p:cNvSpPr/>
          <p:nvPr/>
        </p:nvSpPr>
        <p:spPr>
          <a:xfrm>
            <a:off x="193899" y="4214429"/>
            <a:ext cx="4614518" cy="1434356"/>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59" name="タイトル"/>
          <p:cNvSpPr txBox="1">
            <a:spLocks/>
          </p:cNvSpPr>
          <p:nvPr/>
        </p:nvSpPr>
        <p:spPr>
          <a:xfrm>
            <a:off x="177348" y="4130348"/>
            <a:ext cx="3759156" cy="180000"/>
          </a:xfrm>
          <a:prstGeom prst="rect">
            <a:avLst/>
          </a:prstGeom>
          <a:solidFill>
            <a:srgbClr val="F93B07"/>
          </a:solidFill>
          <a:ln>
            <a:noFill/>
          </a:ln>
        </p:spPr>
        <p:txBody>
          <a:bodyPr anchor="ctr" bIns="27000" lIns="68580" rIns="68580" rtlCol="0" tIns="81000" vert="horz">
            <a:noAutofit/>
          </a:bodyPr>
          <a:lstStyle>
            <a:lvl1pPr algn="ctr" defTabSz="844090" eaLnBrk="1" hangingPunct="1" latinLnBrk="0" rtl="0">
              <a:spcBef>
                <a:spcPct val="0"/>
              </a:spcBef>
              <a:buNone/>
              <a:defRPr b="1" kern="1200" kumimoji="1" sz="1661">
                <a:solidFill>
                  <a:schemeClr val="bg1"/>
                </a:solidFill>
                <a:latin charset="-128" panose="020B0604030504040204" pitchFamily="50" typeface="メイリオ"/>
                <a:ea charset="-128" panose="020B0604030504040204" pitchFamily="50" typeface="メイリオ"/>
                <a:cs typeface="+mj-cs"/>
              </a:defRPr>
            </a:lvl1pPr>
          </a:lstStyle>
          <a:p>
            <a:pPr algn="l" defTabSz="844090" eaLnBrk="1" fontAlgn="auto" hangingPunct="1" indent="0" latinLnBrk="0" lvl="0" marL="0" marR="0" rtl="0">
              <a:lnSpc>
                <a:spcPct val="100000"/>
              </a:lnSpc>
              <a:spcBef>
                <a:spcPct val="0"/>
              </a:spcBef>
              <a:spcAft>
                <a:spcPts val="0"/>
              </a:spcAft>
              <a:buClrTx/>
              <a:buSzTx/>
              <a:buFontTx/>
              <a:buNone/>
              <a:tabLst/>
              <a:defRPr/>
            </a:pPr>
            <a:r>
              <a:rPr altLang="en-US" b="0"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j-cs"/>
              </a:rPr>
              <a:t>４．地理的・経済的事情、障害者等への対応</a:t>
            </a:r>
          </a:p>
        </p:txBody>
      </p:sp>
      <p:sp>
        <p:nvSpPr>
          <p:cNvPr id="62" name="（２）"/>
          <p:cNvSpPr txBox="1">
            <a:spLocks/>
          </p:cNvSpPr>
          <p:nvPr/>
        </p:nvSpPr>
        <p:spPr>
          <a:xfrm>
            <a:off x="234481" y="4395517"/>
            <a:ext cx="3549045" cy="180000"/>
          </a:xfrm>
          <a:prstGeom prst="rect">
            <a:avLst/>
          </a:prstGeom>
          <a:solidFill>
            <a:srgbClr val="FFCC00"/>
          </a:solidFill>
          <a:ln>
            <a:noFill/>
          </a:ln>
        </p:spPr>
        <p:txBody>
          <a:bodyPr bIns="31652" lIns="27000"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0" latinLnBrk="0" lvl="0" marL="0" marR="0" rtl="0">
              <a:lnSpc>
                <a:spcPct val="100000"/>
              </a:lnSpc>
              <a:spcBef>
                <a:spcPts val="0"/>
              </a:spcBef>
              <a:spcAft>
                <a:spcPts val="0"/>
              </a:spcAft>
              <a:buClrTx/>
              <a:buSzTx/>
              <a:buFont charset="0" pitchFamily="34" typeface="Arial"/>
              <a:buNone/>
              <a:tabLst/>
              <a:defRPr/>
            </a:pPr>
            <a:r>
              <a:rPr altLang="en-US" b="0" baseline="0" cap="none" dirty="0" i="0" kern="1200" kumimoji="1" lang="ja-JP" noProof="0" normalizeH="0" spc="-45"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rPr>
              <a:t>（１）受験機会における地理的・経済的条件等への配慮</a:t>
            </a:r>
          </a:p>
        </p:txBody>
      </p:sp>
      <p:sp>
        <p:nvSpPr>
          <p:cNvPr id="63" name="（２）本文"/>
          <p:cNvSpPr txBox="1">
            <a:spLocks/>
          </p:cNvSpPr>
          <p:nvPr/>
        </p:nvSpPr>
        <p:spPr>
          <a:xfrm>
            <a:off x="228141" y="4646608"/>
            <a:ext cx="4284428" cy="782719"/>
          </a:xfrm>
          <a:prstGeom prst="rect">
            <a:avLst/>
          </a:prstGeom>
          <a:noFill/>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0" latinLnBrk="0" lvl="0" marL="0" marR="0" rtl="0">
              <a:lnSpc>
                <a:spcPts val="1400"/>
              </a:lnSpc>
              <a:spcBef>
                <a:spcPts val="0"/>
              </a:spcBef>
              <a:spcAft>
                <a:spcPts val="0"/>
              </a:spcAft>
              <a:buClrTx/>
              <a:buSzTx/>
              <a:buFont charset="0" pitchFamily="34" typeface="Arial"/>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✔特別選抜等の促進（好事例の公表など）</a:t>
            </a:r>
            <a:br>
              <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br>
            <a:r>
              <a:rPr altLang="en-US" b="0" baseline="0" cap="none" dirty="0" i="0" kern="1200" kumimoji="1" lang="ja-JP" noProof="0" normalizeH="0" spc="0" strike="noStrike" sz="800" u="none">
                <a:ln>
                  <a:noFill/>
                </a:ln>
                <a:solidFill>
                  <a:prstClr val="black"/>
                </a:solidFill>
                <a:effectLst/>
                <a:uLnTx/>
                <a:uFillTx/>
                <a:latin charset="-128" panose="020B0604030504040204" pitchFamily="50" typeface="メイリオ"/>
                <a:ea charset="-128" panose="020B0604030504040204" pitchFamily="50" typeface="メイリオ"/>
                <a:cs typeface="+mn-cs"/>
              </a:rPr>
              <a:t>　例）養護施設出身者対象選抜、地域枠・離島枠、進学第一世代対象奨学金　等</a:t>
            </a:r>
            <a:endParaRPr altLang="ja-JP" b="0" baseline="0" cap="none" dirty="0" i="0" kern="1200" kumimoji="1" lang="ja-JP" noProof="0" normalizeH="0" spc="0" strike="noStrike" sz="8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a:p>
            <a:pPr algn="l" defTabSz="914400" eaLnBrk="1" fontAlgn="auto" hangingPunct="1" indent="-342900" latinLnBrk="0" lvl="0" marL="216000" marR="0" rtl="0">
              <a:lnSpc>
                <a:spcPts val="1400"/>
              </a:lnSpc>
              <a:spcBef>
                <a:spcPts val="0"/>
              </a:spcBef>
              <a:spcAft>
                <a:spcPts val="0"/>
              </a:spcAft>
              <a:buClrTx/>
              <a:buSzTx/>
              <a:buFont charset="0" pitchFamily="34" typeface="Arial"/>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✔受験から入学に至るプロセスへの支援等</a:t>
            </a:r>
            <a:br>
              <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br>
            <a:r>
              <a:rPr altLang="en-US" b="0" baseline="0" cap="none" dirty="0" i="0" kern="1200" kumimoji="1" lang="ja-JP" noProof="0" normalizeH="0" spc="0" strike="noStrike" sz="800" u="none">
                <a:ln>
                  <a:noFill/>
                </a:ln>
                <a:solidFill>
                  <a:prstClr val="black"/>
                </a:solidFill>
                <a:effectLst/>
                <a:uLnTx/>
                <a:uFillTx/>
                <a:latin charset="-128" panose="020B0604030504040204" pitchFamily="50" typeface="メイリオ"/>
                <a:ea charset="-128" panose="020B0604030504040204" pitchFamily="50" typeface="メイリオ"/>
                <a:cs typeface="+mn-cs"/>
              </a:rPr>
              <a:t>入学金納付時期の猶予・減免等の柔軟な配慮、生活福祉貸付金制度等の周知</a:t>
            </a:r>
            <a:endParaRPr altLang="ja-JP" b="0" baseline="0" cap="none" dirty="0" i="0" kern="1200" kumimoji="1" lang="ja-JP" noProof="0" normalizeH="0" spc="0" strike="noStrike" sz="8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64" name="（２）"/>
          <p:cNvSpPr txBox="1">
            <a:spLocks/>
          </p:cNvSpPr>
          <p:nvPr/>
        </p:nvSpPr>
        <p:spPr>
          <a:xfrm>
            <a:off x="240820" y="5391988"/>
            <a:ext cx="3542705" cy="180000"/>
          </a:xfrm>
          <a:prstGeom prst="rect">
            <a:avLst/>
          </a:prstGeom>
          <a:solidFill>
            <a:srgbClr val="FFCC00"/>
          </a:solidFill>
          <a:ln>
            <a:noFill/>
          </a:ln>
        </p:spPr>
        <p:txBody>
          <a:bodyPr bIns="31652" lIns="27000"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0" latinLnBrk="0" lvl="0" marL="0" marR="0" rtl="0">
              <a:lnSpc>
                <a:spcPct val="100000"/>
              </a:lnSpc>
              <a:spcBef>
                <a:spcPts val="0"/>
              </a:spcBef>
              <a:spcAft>
                <a:spcPts val="0"/>
              </a:spcAft>
              <a:buClrTx/>
              <a:buSzTx/>
              <a:buFont charset="0" pitchFamily="34" typeface="Arial"/>
              <a:buNone/>
              <a:tabLst/>
              <a:defRPr/>
            </a:pPr>
            <a:r>
              <a:rPr altLang="en-US" b="0" baseline="0" cap="none" dirty="0"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rPr>
              <a:t>（２）障害者への合理的配慮の充実</a:t>
            </a:r>
          </a:p>
        </p:txBody>
      </p:sp>
      <p:sp>
        <p:nvSpPr>
          <p:cNvPr id="66" name="正方形/長方形 65"/>
          <p:cNvSpPr/>
          <p:nvPr/>
        </p:nvSpPr>
        <p:spPr>
          <a:xfrm>
            <a:off x="4943268" y="4165069"/>
            <a:ext cx="4762260" cy="652335"/>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24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67" name="タイトル"/>
          <p:cNvSpPr txBox="1">
            <a:spLocks/>
          </p:cNvSpPr>
          <p:nvPr/>
        </p:nvSpPr>
        <p:spPr>
          <a:xfrm>
            <a:off x="4939746" y="4088698"/>
            <a:ext cx="2734714" cy="180000"/>
          </a:xfrm>
          <a:prstGeom prst="rect">
            <a:avLst/>
          </a:prstGeom>
          <a:solidFill>
            <a:srgbClr val="F93B07"/>
          </a:solidFill>
          <a:ln>
            <a:noFill/>
          </a:ln>
        </p:spPr>
        <p:txBody>
          <a:bodyPr anchor="ctr" bIns="27000" lIns="68580" rIns="68580" rtlCol="0" tIns="81000" vert="horz">
            <a:noAutofit/>
          </a:bodyPr>
          <a:lstStyle>
            <a:lvl1pPr algn="ctr" defTabSz="844090" eaLnBrk="1" hangingPunct="1" latinLnBrk="0" rtl="0">
              <a:spcBef>
                <a:spcPct val="0"/>
              </a:spcBef>
              <a:buNone/>
              <a:defRPr b="1" kern="1200" kumimoji="1" sz="1661">
                <a:solidFill>
                  <a:schemeClr val="bg1"/>
                </a:solidFill>
                <a:latin charset="-128" panose="020B0604030504040204" pitchFamily="50" typeface="メイリオ"/>
                <a:ea charset="-128" panose="020B0604030504040204" pitchFamily="50" typeface="メイリオ"/>
                <a:cs typeface="+mj-cs"/>
              </a:defRPr>
            </a:lvl1pPr>
          </a:lstStyle>
          <a:p>
            <a:pPr algn="l" defTabSz="844090" eaLnBrk="1" fontAlgn="auto" hangingPunct="1" indent="0" latinLnBrk="0" lvl="0" marL="0" marR="0" rtl="0">
              <a:lnSpc>
                <a:spcPct val="100000"/>
              </a:lnSpc>
              <a:spcBef>
                <a:spcPct val="0"/>
              </a:spcBef>
              <a:spcAft>
                <a:spcPts val="0"/>
              </a:spcAft>
              <a:buClrTx/>
              <a:buSzTx/>
              <a:buFontTx/>
              <a:buNone/>
              <a:tabLst/>
              <a:defRPr/>
            </a:pPr>
            <a:r>
              <a:rPr altLang="en-US" b="0"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j-cs"/>
              </a:rPr>
              <a:t>５．新学習指導要領への対応等</a:t>
            </a:r>
          </a:p>
        </p:txBody>
      </p:sp>
      <p:sp>
        <p:nvSpPr>
          <p:cNvPr id="68" name="（２）"/>
          <p:cNvSpPr txBox="1">
            <a:spLocks/>
          </p:cNvSpPr>
          <p:nvPr/>
        </p:nvSpPr>
        <p:spPr>
          <a:xfrm>
            <a:off x="5025008" y="5089479"/>
            <a:ext cx="2624537" cy="180000"/>
          </a:xfrm>
          <a:prstGeom prst="rect">
            <a:avLst/>
          </a:prstGeom>
          <a:solidFill>
            <a:srgbClr val="FFCC00"/>
          </a:solidFill>
          <a:ln>
            <a:noFill/>
          </a:ln>
        </p:spPr>
        <p:txBody>
          <a:bodyPr bIns="31652" lIns="27000"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0" latinLnBrk="0" lvl="0" marL="0" marR="0" rtl="0">
              <a:lnSpc>
                <a:spcPct val="100000"/>
              </a:lnSpc>
              <a:spcBef>
                <a:spcPts val="0"/>
              </a:spcBef>
              <a:spcAft>
                <a:spcPts val="0"/>
              </a:spcAft>
              <a:buClrTx/>
              <a:buSzTx/>
              <a:buFont charset="0" pitchFamily="34" typeface="Arial"/>
              <a:buNone/>
              <a:tabLst/>
              <a:defRPr/>
            </a:pPr>
            <a:r>
              <a:rPr altLang="en-US" b="0" baseline="0" cap="none" dirty="0"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rPr>
              <a:t>（１）秋季入学等への対応</a:t>
            </a:r>
          </a:p>
        </p:txBody>
      </p:sp>
      <p:sp>
        <p:nvSpPr>
          <p:cNvPr id="69" name="（２）本文"/>
          <p:cNvSpPr txBox="1">
            <a:spLocks/>
          </p:cNvSpPr>
          <p:nvPr/>
        </p:nvSpPr>
        <p:spPr>
          <a:xfrm>
            <a:off x="5002498" y="4258251"/>
            <a:ext cx="4571701" cy="461267"/>
          </a:xfrm>
          <a:prstGeom prst="rect">
            <a:avLst/>
          </a:prstGeom>
          <a:noFill/>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457200" latinLnBrk="0" lvl="0" marL="144000" marR="0" rtl="0">
              <a:lnSpc>
                <a:spcPts val="1300"/>
              </a:lnSpc>
              <a:spcBef>
                <a:spcPts val="0"/>
              </a:spcBef>
              <a:spcAft>
                <a:spcPts val="200"/>
              </a:spcAft>
              <a:buClrTx/>
              <a:buSzTx/>
              <a:buFont charset="0" pitchFamily="34" typeface="Arial"/>
              <a:buNone/>
              <a:tabLst/>
              <a:defRPr/>
            </a:pPr>
            <a:r>
              <a:rPr altLang="en-US" b="0" baseline="0" cap="none" dirty="0" i="0" kern="1200" kumimoji="1" lang="ja-JP" noProof="0" normalizeH="0" spc="-4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✔令和６年度実施の大学入学共通テストは、引き続き、思考力・判断力等を重視、教科「情報」を新設</a:t>
            </a:r>
            <a:endParaRPr altLang="ja-JP" b="0" baseline="0" cap="none" dirty="0" i="0" kern="1200" kumimoji="1" lang="en-US" noProof="0" normalizeH="0" spc="-40" strike="noStrike" sz="1000" u="none">
              <a:ln>
                <a:noFill/>
              </a:ln>
              <a:solidFill>
                <a:srgbClr val="FF0000"/>
              </a:solidFill>
              <a:effectLst/>
              <a:uLnTx/>
              <a:uFillTx/>
              <a:latin charset="-128" panose="020B0604030504040204" pitchFamily="50" typeface="メイリオ"/>
              <a:ea charset="-128" panose="020B0604030504040204" pitchFamily="50" typeface="メイリオ"/>
              <a:cs typeface="+mn-cs"/>
            </a:endParaRPr>
          </a:p>
          <a:p>
            <a:pPr algn="l" defTabSz="914400" eaLnBrk="1" fontAlgn="auto" hangingPunct="1" indent="-457200" latinLnBrk="0" lvl="0" marL="144000" marR="0" rtl="0">
              <a:lnSpc>
                <a:spcPts val="1300"/>
              </a:lnSpc>
              <a:spcBef>
                <a:spcPts val="0"/>
              </a:spcBef>
              <a:spcAft>
                <a:spcPts val="200"/>
              </a:spcAft>
              <a:buClrTx/>
              <a:buSzTx/>
              <a:buFont charset="0" pitchFamily="34" typeface="Arial"/>
              <a:buNone/>
              <a:tabLst/>
              <a:defRPr/>
            </a:pPr>
            <a:r>
              <a:rPr altLang="en-US" b="0" baseline="0" cap="none" dirty="0" i="0" kern="1200" kumimoji="1" lang="ja-JP" noProof="0" normalizeH="0" spc="-4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a:t>
            </a: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必要なスリム化を実施（６教科</a:t>
            </a:r>
            <a:r>
              <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30</a:t>
            </a: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科目→７教科</a:t>
            </a:r>
            <a:r>
              <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21</a:t>
            </a: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科目）</a:t>
            </a:r>
          </a:p>
          <a:p>
            <a:pPr algn="l" defTabSz="914400" eaLnBrk="1" fontAlgn="auto" hangingPunct="1" indent="-457200" latinLnBrk="0" lvl="0" marL="144000" marR="0" rtl="0">
              <a:lnSpc>
                <a:spcPts val="1300"/>
              </a:lnSpc>
              <a:spcBef>
                <a:spcPts val="0"/>
              </a:spcBef>
              <a:spcAft>
                <a:spcPts val="200"/>
              </a:spcAft>
              <a:buClrTx/>
              <a:buSzTx/>
              <a:buFont charset="0" pitchFamily="34" typeface="Arial"/>
              <a:buNone/>
              <a:tabLst/>
              <a:defRPr/>
            </a:pPr>
            <a:endParaRPr altLang="en-US" b="0" baseline="0" cap="none" dirty="0" i="0" kern="1200" kumimoji="1" lang="ja-JP" noProof="0" normalizeH="0" spc="0" strike="noStrike" sz="800" u="none">
              <a:ln>
                <a:noFill/>
              </a:ln>
              <a:solidFill>
                <a:srgbClr val="FF0000"/>
              </a:solidFill>
              <a:effectLst/>
              <a:uLnTx/>
              <a:uFillTx/>
              <a:latin charset="-128" panose="020B0604030504040204" pitchFamily="50" typeface="メイリオ"/>
              <a:ea charset="-128" panose="020B0604030504040204" pitchFamily="50" typeface="メイリオ"/>
              <a:cs typeface="+mn-cs"/>
            </a:endParaRPr>
          </a:p>
        </p:txBody>
      </p:sp>
      <p:sp>
        <p:nvSpPr>
          <p:cNvPr id="70" name="（２）本文"/>
          <p:cNvSpPr txBox="1">
            <a:spLocks/>
          </p:cNvSpPr>
          <p:nvPr/>
        </p:nvSpPr>
        <p:spPr>
          <a:xfrm>
            <a:off x="5042311" y="5267282"/>
            <a:ext cx="4444097" cy="397376"/>
          </a:xfrm>
          <a:prstGeom prst="rect">
            <a:avLst/>
          </a:prstGeom>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342900" latinLnBrk="0" lvl="0" marL="108000" marR="0" rtl="0">
              <a:lnSpc>
                <a:spcPts val="1400"/>
              </a:lnSpc>
              <a:spcBef>
                <a:spcPts val="0"/>
              </a:spcBef>
              <a:spcAft>
                <a:spcPts val="200"/>
              </a:spcAft>
              <a:buClrTx/>
              <a:buSzTx/>
              <a:buFont charset="0" pitchFamily="34" typeface="Arial"/>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✔多様な学生を多面的に評価するため総合型・学校推薦型選抜などで選抜する方向が適当</a:t>
            </a:r>
            <a:endPar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71" name="（２）"/>
          <p:cNvSpPr txBox="1">
            <a:spLocks/>
          </p:cNvSpPr>
          <p:nvPr/>
        </p:nvSpPr>
        <p:spPr>
          <a:xfrm>
            <a:off x="5025008" y="5657652"/>
            <a:ext cx="2624537" cy="180000"/>
          </a:xfrm>
          <a:prstGeom prst="rect">
            <a:avLst/>
          </a:prstGeom>
          <a:solidFill>
            <a:srgbClr val="FFCC00"/>
          </a:solidFill>
          <a:ln>
            <a:noFill/>
          </a:ln>
        </p:spPr>
        <p:txBody>
          <a:bodyPr bIns="31652" lIns="27000"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0" latinLnBrk="0" lvl="0" marL="0" marR="0" rtl="0">
              <a:lnSpc>
                <a:spcPct val="100000"/>
              </a:lnSpc>
              <a:spcBef>
                <a:spcPts val="0"/>
              </a:spcBef>
              <a:spcAft>
                <a:spcPts val="0"/>
              </a:spcAft>
              <a:buClrTx/>
              <a:buSzTx/>
              <a:buFont charset="0" pitchFamily="34" typeface="Arial"/>
              <a:buNone/>
              <a:tabLst/>
              <a:defRPr/>
            </a:pPr>
            <a:r>
              <a:rPr altLang="en-US" b="0" baseline="0" cap="none" dirty="0" i="0" kern="1200" kumimoji="1" lang="ja-JP" noProof="0" normalizeH="0" spc="0" strike="noStrike" sz="1050" u="none">
                <a:ln>
                  <a:noFill/>
                </a:ln>
                <a:solidFill>
                  <a:prstClr val="white"/>
                </a:solidFill>
                <a:effectLst/>
                <a:uLnTx/>
                <a:uFillTx/>
                <a:latin charset="-128" panose="020B0604030504040204" pitchFamily="50" typeface="メイリオ"/>
                <a:ea charset="-128" panose="020B0604030504040204" pitchFamily="50" typeface="メイリオ"/>
                <a:cs typeface="+mn-cs"/>
              </a:rPr>
              <a:t>（２）デジタル化の推進</a:t>
            </a:r>
          </a:p>
        </p:txBody>
      </p:sp>
      <p:sp>
        <p:nvSpPr>
          <p:cNvPr id="72" name="（２）本文"/>
          <p:cNvSpPr txBox="1">
            <a:spLocks/>
          </p:cNvSpPr>
          <p:nvPr/>
        </p:nvSpPr>
        <p:spPr>
          <a:xfrm>
            <a:off x="5033763" y="5856137"/>
            <a:ext cx="4671765" cy="296046"/>
          </a:xfrm>
          <a:prstGeom prst="rect">
            <a:avLst/>
          </a:prstGeom>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342900" latinLnBrk="0" lvl="0" marL="135000" marR="0" rtl="0">
              <a:lnSpc>
                <a:spcPct val="100000"/>
              </a:lnSpc>
              <a:spcBef>
                <a:spcPts val="0"/>
              </a:spcBef>
              <a:spcAft>
                <a:spcPts val="200"/>
              </a:spcAft>
              <a:buClrTx/>
              <a:buSzTx/>
              <a:buFont charset="0" pitchFamily="34" typeface="Arial"/>
              <a:buNone/>
              <a:tabLst/>
              <a:defRPr/>
            </a:pPr>
            <a:r>
              <a:rPr altLang="en-US" b="0" baseline="0" cap="none" dirty="0" i="0" kern="1200" kumimoji="1" lang="ja-JP" noProof="0" normalizeH="0" spc="-75"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✔共通テストの電子出願の早期導入</a:t>
            </a: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a:t>
            </a:r>
            <a:r>
              <a:rPr altLang="en-US" b="0" baseline="0" cap="none" dirty="0" i="0" kern="1200" kumimoji="1" lang="ja-JP" noProof="0" normalizeH="0" spc="-75"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オンライン面接や</a:t>
            </a:r>
            <a:r>
              <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CBT</a:t>
            </a: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研究開発等の推進</a:t>
            </a:r>
          </a:p>
        </p:txBody>
      </p:sp>
      <p:sp>
        <p:nvSpPr>
          <p:cNvPr id="73" name="（２）本文"/>
          <p:cNvSpPr txBox="1">
            <a:spLocks/>
          </p:cNvSpPr>
          <p:nvPr/>
        </p:nvSpPr>
        <p:spPr>
          <a:xfrm>
            <a:off x="224166" y="6203656"/>
            <a:ext cx="2056154" cy="393696"/>
          </a:xfrm>
          <a:prstGeom prst="rect">
            <a:avLst/>
          </a:prstGeom>
          <a:noFill/>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0" latinLnBrk="0" lvl="0" marL="0" marR="0" rtl="0">
              <a:lnSpc>
                <a:spcPct val="100000"/>
              </a:lnSpc>
              <a:spcBef>
                <a:spcPct val="20000"/>
              </a:spcBef>
              <a:spcAft>
                <a:spcPts val="0"/>
              </a:spcAft>
              <a:buClrTx/>
              <a:buSzTx/>
              <a:buFont charset="0" pitchFamily="34" typeface="Arial"/>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✔大学入試実態調査の継続実施</a:t>
            </a:r>
            <a:endParaRPr altLang="ja-JP" b="0" baseline="0" cap="none" dirty="0" i="0" kern="1200" kumimoji="1" lang="en-US"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74" name="タイトル"/>
          <p:cNvSpPr txBox="1">
            <a:spLocks/>
          </p:cNvSpPr>
          <p:nvPr/>
        </p:nvSpPr>
        <p:spPr>
          <a:xfrm>
            <a:off x="4953000" y="4867680"/>
            <a:ext cx="3615296" cy="180000"/>
          </a:xfrm>
          <a:prstGeom prst="rect">
            <a:avLst/>
          </a:prstGeom>
          <a:solidFill>
            <a:srgbClr val="F93B07"/>
          </a:solidFill>
          <a:ln>
            <a:noFill/>
          </a:ln>
        </p:spPr>
        <p:txBody>
          <a:bodyPr anchor="ctr" bIns="27000" lIns="68580" rIns="68580" rtlCol="0" tIns="81000" vert="horz">
            <a:noAutofit/>
          </a:bodyPr>
          <a:lstStyle>
            <a:lvl1pPr algn="ctr" defTabSz="844090" eaLnBrk="1" hangingPunct="1" latinLnBrk="0" rtl="0">
              <a:spcBef>
                <a:spcPct val="0"/>
              </a:spcBef>
              <a:buNone/>
              <a:defRPr b="1" kern="1200" kumimoji="1" sz="1661">
                <a:solidFill>
                  <a:schemeClr val="bg1"/>
                </a:solidFill>
                <a:latin charset="-128" panose="020B0604030504040204" pitchFamily="50" typeface="メイリオ"/>
                <a:ea charset="-128" panose="020B0604030504040204" pitchFamily="50" typeface="メイリオ"/>
                <a:cs typeface="+mj-cs"/>
              </a:defRPr>
            </a:lvl1pPr>
          </a:lstStyle>
          <a:p>
            <a:pPr algn="l" defTabSz="844090" eaLnBrk="1" fontAlgn="auto" hangingPunct="1" indent="0" latinLnBrk="0" lvl="0" marL="0" marR="0" rtl="0">
              <a:lnSpc>
                <a:spcPct val="100000"/>
              </a:lnSpc>
              <a:spcBef>
                <a:spcPct val="0"/>
              </a:spcBef>
              <a:spcAft>
                <a:spcPts val="0"/>
              </a:spcAft>
              <a:buClrTx/>
              <a:buSzTx/>
              <a:buFontTx/>
              <a:buNone/>
              <a:tabLst/>
              <a:defRPr/>
            </a:pPr>
            <a:r>
              <a:rPr altLang="en-US" b="0"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j-cs"/>
              </a:rPr>
              <a:t>６．コロナ禍での状況変化を踏まえた改革</a:t>
            </a:r>
          </a:p>
        </p:txBody>
      </p:sp>
      <p:sp>
        <p:nvSpPr>
          <p:cNvPr id="75" name="正方形/長方形 74"/>
          <p:cNvSpPr/>
          <p:nvPr/>
        </p:nvSpPr>
        <p:spPr>
          <a:xfrm>
            <a:off x="170982" y="6134054"/>
            <a:ext cx="9534546" cy="679322"/>
          </a:xfrm>
          <a:prstGeom prst="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0" baseline="0" cap="none" i="0" kern="1200" kumimoji="1" lang="ja-JP" noProof="0" normalizeH="0" spc="0" strike="noStrike" sz="2400" u="none">
              <a:ln>
                <a:noFill/>
              </a:ln>
              <a:solidFill>
                <a:prstClr val="white"/>
              </a:solidFill>
              <a:effectLst/>
              <a:uLnTx/>
              <a:uFillTx/>
              <a:latin charset="-128" panose="020B0604030504040204" pitchFamily="50" typeface="メイリオ"/>
              <a:ea charset="-128" panose="020B0604030504040204" pitchFamily="50" typeface="メイリオ"/>
              <a:cs typeface="+mn-cs"/>
            </a:endParaRPr>
          </a:p>
        </p:txBody>
      </p:sp>
      <p:sp>
        <p:nvSpPr>
          <p:cNvPr id="76" name="タイトル"/>
          <p:cNvSpPr txBox="1">
            <a:spLocks/>
          </p:cNvSpPr>
          <p:nvPr/>
        </p:nvSpPr>
        <p:spPr>
          <a:xfrm>
            <a:off x="162510" y="5949280"/>
            <a:ext cx="3621017" cy="227267"/>
          </a:xfrm>
          <a:prstGeom prst="rect">
            <a:avLst/>
          </a:prstGeom>
          <a:solidFill>
            <a:srgbClr val="002060"/>
          </a:solidFill>
          <a:ln>
            <a:noFill/>
          </a:ln>
        </p:spPr>
        <p:txBody>
          <a:bodyPr anchor="ctr" bIns="27000" lIns="68580" rIns="68580" rtlCol="0" tIns="81000" vert="horz">
            <a:noAutofit/>
          </a:bodyPr>
          <a:lstStyle>
            <a:lvl1pPr algn="ctr" defTabSz="844090" eaLnBrk="1" hangingPunct="1" latinLnBrk="0" rtl="0">
              <a:spcBef>
                <a:spcPct val="0"/>
              </a:spcBef>
              <a:buNone/>
              <a:defRPr b="1" kern="1200" kumimoji="1" sz="1661">
                <a:solidFill>
                  <a:schemeClr val="bg1"/>
                </a:solidFill>
                <a:latin charset="-128" panose="020B0604030504040204" pitchFamily="50" typeface="メイリオ"/>
                <a:ea charset="-128" panose="020B0604030504040204" pitchFamily="50" typeface="メイリオ"/>
                <a:cs typeface="+mj-cs"/>
              </a:defRPr>
            </a:lvl1pPr>
          </a:lstStyle>
          <a:p>
            <a:pPr algn="l" defTabSz="844090" eaLnBrk="1" fontAlgn="auto" hangingPunct="1" indent="0" latinLnBrk="0" lvl="0" marL="0" marR="0" rtl="0">
              <a:lnSpc>
                <a:spcPct val="100000"/>
              </a:lnSpc>
              <a:spcBef>
                <a:spcPct val="0"/>
              </a:spcBef>
              <a:spcAft>
                <a:spcPts val="0"/>
              </a:spcAft>
              <a:buClrTx/>
              <a:buSzTx/>
              <a:buFontTx/>
              <a:buNone/>
              <a:tabLst/>
              <a:defRPr/>
            </a:pPr>
            <a:r>
              <a:rPr altLang="en-US" b="0" baseline="0" cap="none" dirty="0" i="0" kern="1200" kumimoji="1" lang="ja-JP" noProof="0" normalizeH="0" spc="0" strike="noStrike" sz="1200" u="none">
                <a:ln>
                  <a:noFill/>
                </a:ln>
                <a:solidFill>
                  <a:prstClr val="white"/>
                </a:solidFill>
                <a:effectLst/>
                <a:uLnTx/>
                <a:uFillTx/>
                <a:latin charset="-128" panose="020B0604030504040204" pitchFamily="50" typeface="メイリオ"/>
                <a:ea charset="-128" panose="020B0604030504040204" pitchFamily="50" typeface="メイリオ"/>
                <a:cs typeface="+mj-cs"/>
              </a:rPr>
              <a:t>７．大学入試の実態把握・公表・検討体制</a:t>
            </a:r>
          </a:p>
        </p:txBody>
      </p:sp>
      <p:sp>
        <p:nvSpPr>
          <p:cNvPr id="77" name="（２）本文"/>
          <p:cNvSpPr txBox="1">
            <a:spLocks/>
          </p:cNvSpPr>
          <p:nvPr/>
        </p:nvSpPr>
        <p:spPr>
          <a:xfrm>
            <a:off x="2740559" y="6184354"/>
            <a:ext cx="4609831" cy="235236"/>
          </a:xfrm>
          <a:prstGeom prst="rect">
            <a:avLst/>
          </a:prstGeom>
          <a:noFill/>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457200" latinLnBrk="0" lvl="0" marL="144000" marR="0" rtl="0">
              <a:lnSpc>
                <a:spcPts val="1400"/>
              </a:lnSpc>
              <a:spcBef>
                <a:spcPct val="20000"/>
              </a:spcBef>
              <a:spcAft>
                <a:spcPts val="0"/>
              </a:spcAft>
              <a:buClrTx/>
              <a:buSzTx/>
              <a:buFont charset="0" pitchFamily="34" typeface="Arial"/>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✔合否判定の基準、試験問題、男女別入学者数等の各大学による公表</a:t>
            </a:r>
            <a:endParaRPr altLang="ja-JP" b="0" baseline="0" cap="none" dirty="0" i="0" kern="1200" kumimoji="1" lang="en-US" noProof="0" normalizeH="0" spc="0" strike="noStrike" sz="8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78" name="（２）本文"/>
          <p:cNvSpPr txBox="1">
            <a:spLocks/>
          </p:cNvSpPr>
          <p:nvPr/>
        </p:nvSpPr>
        <p:spPr>
          <a:xfrm>
            <a:off x="5503941" y="1363341"/>
            <a:ext cx="4070258" cy="265459"/>
          </a:xfrm>
          <a:prstGeom prst="rect">
            <a:avLst/>
          </a:prstGeom>
          <a:noFill/>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342900" latinLnBrk="0" lvl="0" marL="108000" marR="0" rtl="0">
              <a:lnSpc>
                <a:spcPct val="100000"/>
              </a:lnSpc>
              <a:spcBef>
                <a:spcPts val="0"/>
              </a:spcBef>
              <a:spcAft>
                <a:spcPts val="200"/>
              </a:spcAft>
              <a:buClrTx/>
              <a:buSzTx/>
              <a:buFont charset="0" pitchFamily="34" typeface="Arial"/>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✔共通テストは安定的で確実な実施を重視、個別試験は各大学が必要とする能力・適性等の評価を一層重視</a:t>
            </a:r>
            <a:endParaRPr altLang="en-US" b="0" baseline="0" cap="none" dirty="0" i="0" kern="1200" kumimoji="1" lang="ja-JP" noProof="0" normalizeH="0" spc="0" strike="noStrike" sz="8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79" name="（２）本文"/>
          <p:cNvSpPr txBox="1">
            <a:spLocks/>
          </p:cNvSpPr>
          <p:nvPr/>
        </p:nvSpPr>
        <p:spPr>
          <a:xfrm>
            <a:off x="208677" y="6401108"/>
            <a:ext cx="9404205" cy="235236"/>
          </a:xfrm>
          <a:prstGeom prst="rect">
            <a:avLst/>
          </a:prstGeom>
          <a:noFill/>
          <a:ln>
            <a:noFill/>
          </a:ln>
        </p:spPr>
        <p:txBody>
          <a:bodyPr bIns="31652" lIns="63305" rIns="63305" rtlCol="0" tIns="31652" vert="horz">
            <a:noAutofit/>
          </a:bodyPr>
          <a:lstStyle>
            <a:lvl1pPr algn="l" defTabSz="914400" eaLnBrk="1" hangingPunct="1" indent="0" latinLnBrk="0" marL="0" rtl="0">
              <a:spcBef>
                <a:spcPct val="20000"/>
              </a:spcBef>
              <a:buFont charset="0" pitchFamily="34" typeface="Arial"/>
              <a:buNone/>
              <a:defRPr kern="1200" kumimoji="1" sz="1800">
                <a:solidFill>
                  <a:schemeClr val="tx1"/>
                </a:solidFill>
                <a:latin charset="-128" panose="020B0500000000000000" pitchFamily="50" typeface="游ゴシック Medium"/>
                <a:ea charset="-128" panose="020B0500000000000000" pitchFamily="50" typeface="游ゴシック Medium"/>
                <a:cs typeface="+mn-cs"/>
              </a:defRPr>
            </a:lvl1pPr>
            <a:lvl2pPr algn="l" defTabSz="914400" eaLnBrk="1" hangingPunct="1" indent="0" latinLnBrk="0" marL="457200" rtl="0">
              <a:spcBef>
                <a:spcPct val="20000"/>
              </a:spcBef>
              <a:buFont charset="0" pitchFamily="34" typeface="Arial"/>
              <a:buNone/>
              <a:defRPr kern="1200" kumimoji="1" sz="1600">
                <a:solidFill>
                  <a:schemeClr val="tx1"/>
                </a:solidFill>
                <a:latin charset="-128" panose="020B0500000000000000" pitchFamily="50" typeface="游ゴシック Medium"/>
                <a:ea charset="-128" panose="020B0500000000000000" pitchFamily="50" typeface="游ゴシック Medium"/>
                <a:cs typeface="+mn-cs"/>
              </a:defRPr>
            </a:lvl2pPr>
            <a:lvl3pPr algn="l" defTabSz="914400" eaLnBrk="1" hangingPunct="1" indent="0" latinLnBrk="0" marL="914400" rtl="0">
              <a:spcBef>
                <a:spcPct val="20000"/>
              </a:spcBef>
              <a:buFont charset="0" pitchFamily="34" typeface="Arial"/>
              <a:buNone/>
              <a:defRPr kern="1200" kumimoji="1" sz="1400">
                <a:solidFill>
                  <a:schemeClr val="tx1"/>
                </a:solidFill>
                <a:latin charset="-128" panose="020B0500000000000000" pitchFamily="50" typeface="游ゴシック Medium"/>
                <a:ea charset="-128" panose="020B0500000000000000" pitchFamily="50" typeface="游ゴシック Medium"/>
                <a:cs typeface="+mn-cs"/>
              </a:defRPr>
            </a:lvl3pPr>
            <a:lvl4pPr algn="l" defTabSz="914400" eaLnBrk="1" hangingPunct="1" indent="0" latinLnBrk="0" marL="1371600" rtl="0">
              <a:spcBef>
                <a:spcPct val="20000"/>
              </a:spcBef>
              <a:buFont charset="0" pitchFamily="34" typeface="Arial"/>
              <a:buNone/>
              <a:defRPr kern="1200" kumimoji="1" sz="1200">
                <a:solidFill>
                  <a:schemeClr val="tx1"/>
                </a:solidFill>
                <a:latin charset="-128" panose="020B0500000000000000" pitchFamily="50" typeface="游ゴシック Medium"/>
                <a:ea charset="-128" panose="020B0500000000000000" pitchFamily="50" typeface="游ゴシック Medium"/>
                <a:cs typeface="+mn-cs"/>
              </a:defRPr>
            </a:lvl4pPr>
            <a:lvl5pPr algn="l" defTabSz="914400" eaLnBrk="1" hangingPunct="1" indent="0" latinLnBrk="0" marL="1828800" rtl="0">
              <a:spcBef>
                <a:spcPct val="20000"/>
              </a:spcBef>
              <a:buFont charset="0" pitchFamily="34" typeface="Arial"/>
              <a:buNone/>
              <a:defRPr kern="1200" kumimoji="1" sz="1050">
                <a:solidFill>
                  <a:schemeClr val="tx1"/>
                </a:solidFill>
                <a:latin charset="-128" panose="020B0500000000000000" pitchFamily="50" typeface="游ゴシック Medium"/>
                <a:ea charset="-128" panose="020B0500000000000000" pitchFamily="50" typeface="游ゴシック Medium"/>
                <a:cs typeface="+mn-cs"/>
              </a:defRPr>
            </a:lvl5pPr>
            <a:lvl6pPr algn="l" defTabSz="914400" eaLnBrk="1" hangingPunct="1" indent="-228600" latinLnBrk="0" marL="2514600" rtl="0">
              <a:spcBef>
                <a:spcPct val="20000"/>
              </a:spcBef>
              <a:buFont charset="0" pitchFamily="34" typeface="Arial"/>
              <a:buChar char="•"/>
              <a:defRPr kern="1200" kumimoji="1"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kumimoji="1"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kumimoji="1"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kumimoji="1" sz="2000">
                <a:solidFill>
                  <a:schemeClr val="tx1"/>
                </a:solidFill>
                <a:latin typeface="+mn-lt"/>
                <a:ea typeface="+mn-ea"/>
                <a:cs typeface="+mn-cs"/>
              </a:defRPr>
            </a:lvl9pPr>
          </a:lstStyle>
          <a:p>
            <a:pPr algn="l" defTabSz="914400" eaLnBrk="1" fontAlgn="auto" hangingPunct="1" indent="-457200" latinLnBrk="0" lvl="0" marL="144000" marR="0" rtl="0">
              <a:lnSpc>
                <a:spcPts val="1400"/>
              </a:lnSpc>
              <a:spcBef>
                <a:spcPct val="20000"/>
              </a:spcBef>
              <a:spcAft>
                <a:spcPts val="0"/>
              </a:spcAft>
              <a:buClrTx/>
              <a:buSzTx/>
              <a:buFont charset="0" pitchFamily="34" typeface="Arial"/>
              <a:buNone/>
              <a:tabLst/>
              <a:defRPr/>
            </a:pPr>
            <a:r>
              <a:rPr altLang="en-US" b="0" baseline="0" cap="none" dirty="0" i="0" kern="1200" kumimoji="1" lang="ja-JP" noProof="0" normalizeH="0" spc="0" strike="noStrike" sz="1000" u="none">
                <a:ln>
                  <a:noFill/>
                </a:ln>
                <a:solidFill>
                  <a:prstClr val="black"/>
                </a:solidFill>
                <a:effectLst/>
                <a:uLnTx/>
                <a:uFillTx/>
                <a:latin charset="-128" panose="020B0604030504040204" pitchFamily="50" typeface="メイリオ"/>
                <a:ea charset="-128" panose="020B0604030504040204" pitchFamily="50" typeface="メイリオ"/>
                <a:cs typeface="+mn-cs"/>
              </a:rPr>
              <a:t>✔記述式の出題や総合的な英語力の評価、多様な背景を持つ学生の受入れ、入学時期や修学年限の多様化への対応等については、好事例を認定・公表するとともに、その結果も活用し、インセンティブの付与を検討</a:t>
            </a:r>
            <a:endParaRPr altLang="ja-JP" b="0" baseline="0" cap="none" dirty="0" i="0" kern="1200" kumimoji="1" lang="en-US" noProof="0" normalizeH="0" spc="0" strike="noStrike" sz="800" u="none">
              <a:ln>
                <a:noFill/>
              </a:ln>
              <a:solidFill>
                <a:prstClr val="black"/>
              </a:solidFill>
              <a:effectLst/>
              <a:uLnTx/>
              <a:uFillTx/>
              <a:latin charset="-128" panose="020B0604030504040204" pitchFamily="50" typeface="メイリオ"/>
              <a:ea charset="-128" panose="020B0604030504040204" pitchFamily="50" typeface="メイリオ"/>
              <a:cs typeface="+mn-cs"/>
            </a:endParaRPr>
          </a:p>
        </p:txBody>
      </p:sp>
      <p:sp>
        <p:nvSpPr>
          <p:cNvPr id="4" name="スライド番号プレースホルダー 5">
            <a:extLst>
              <a:ext uri="{FF2B5EF4-FFF2-40B4-BE49-F238E27FC236}">
                <a16:creationId xmlns:a16="http://schemas.microsoft.com/office/drawing/2014/main" id="{C9297A53-7BC0-CC72-DFDB-CAD8964DB557}"/>
              </a:ext>
            </a:extLst>
          </p:cNvPr>
          <p:cNvSpPr>
            <a:spLocks noGrp="1"/>
          </p:cNvSpPr>
          <p:nvPr>
            <p:ph idx="12" sz="quarter" type="sldNum"/>
          </p:nvPr>
        </p:nvSpPr>
        <p:spPr>
          <a:xfrm>
            <a:off x="7509603" y="6502934"/>
            <a:ext cx="2311400" cy="365125"/>
          </a:xfrm>
          <a:prstGeom prst="rect">
            <a:avLst/>
          </a:prstGeom>
        </p:spPr>
        <p:txBody>
          <a:bodyPr anchor="ctr" bIns="45720" lIns="91440" rIns="91440" rtlCol="0" tIns="45720" vert="horz"/>
          <a:lstStyle>
            <a:defPPr>
              <a:defRPr lang="en-US"/>
            </a:defPPr>
            <a:lvl1pPr algn="r" defTabSz="457200" eaLnBrk="1" hangingPunct="1" latinLnBrk="0" marL="0" rtl="0">
              <a:defRPr kern="1200" sz="1200">
                <a:solidFill>
                  <a:schemeClr val="tx1"/>
                </a:solidFill>
                <a:latin charset="-128" panose="020B0500000000000000" pitchFamily="50" typeface="游ゴシック Medium"/>
                <a:ea charset="-128" panose="020B0500000000000000" pitchFamily="50" typeface="游ゴシック Medium"/>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sz="1600"/>
              <a:pPr/>
              <a:t>5</a:t>
            </a:fld>
            <a:endParaRPr altLang="en-US" dirty="0" kumimoji="1" lang="ja-JP" sz="1600"/>
          </a:p>
        </p:txBody>
      </p:sp>
    </p:spTree>
    <p:extLst>
      <p:ext uri="{BB962C8B-B14F-4D97-AF65-F5344CB8AC3E}">
        <p14:creationId xmlns:p14="http://schemas.microsoft.com/office/powerpoint/2010/main" val="2796128366"/>
      </p:ext>
    </p:extLst>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16" name="図 15">
            <a:extLst>
              <a:ext uri="{FF2B5EF4-FFF2-40B4-BE49-F238E27FC236}">
                <a16:creationId xmlns:a16="http://schemas.microsoft.com/office/drawing/2014/main" id="{4799C153-B90F-B538-EAA5-77956D36E317}"/>
              </a:ext>
            </a:extLst>
          </p:cNvPr>
          <p:cNvPicPr>
            <a:picLocks noChangeAspect="1"/>
          </p:cNvPicPr>
          <p:nvPr/>
        </p:nvPicPr>
        <p:blipFill rotWithShape="1">
          <a:blip r:embed="rId2"/>
          <a:srcRect l="18937" r="20706"/>
          <a:stretch/>
        </p:blipFill>
        <p:spPr>
          <a:xfrm rot="5400000">
            <a:off x="8086645" y="1939553"/>
            <a:ext cx="1807491" cy="1800000"/>
          </a:xfrm>
          <a:prstGeom prst="rect">
            <a:avLst/>
          </a:prstGeom>
        </p:spPr>
      </p:pic>
      <p:sp>
        <p:nvSpPr>
          <p:cNvPr id="29" name="正方形/長方形 28">
            <a:extLst>
              <a:ext uri="{FF2B5EF4-FFF2-40B4-BE49-F238E27FC236}">
                <a16:creationId xmlns:a16="http://schemas.microsoft.com/office/drawing/2014/main" id="{7921B868-4154-3A2C-5FE8-DD4041ACF535}"/>
              </a:ext>
            </a:extLst>
          </p:cNvPr>
          <p:cNvSpPr/>
          <p:nvPr/>
        </p:nvSpPr>
        <p:spPr>
          <a:xfrm>
            <a:off x="894737" y="547432"/>
            <a:ext cx="8111612" cy="1044000"/>
          </a:xfrm>
          <a:prstGeom prst="rect">
            <a:avLst/>
          </a:prstGeom>
          <a:solidFill>
            <a:schemeClr val="bg1"/>
          </a:solidFill>
          <a:ln cmpd="sng" w="28575">
            <a:solidFill>
              <a:srgbClr val="0070C0"/>
            </a:solidFill>
          </a:ln>
        </p:spPr>
        <p:style>
          <a:lnRef idx="2">
            <a:schemeClr val="dk1"/>
          </a:lnRef>
          <a:fillRef idx="1">
            <a:schemeClr val="lt1"/>
          </a:fillRef>
          <a:effectRef idx="0">
            <a:schemeClr val="dk1"/>
          </a:effectRef>
          <a:fontRef idx="minor">
            <a:schemeClr val="dk1"/>
          </a:fontRef>
        </p:style>
        <p:txBody>
          <a:bodyPr anchor="t" rtlCol="0" tIns="180000"/>
          <a:lstStyle/>
          <a:p>
            <a:pPr algn="just" indent="-133350" marL="133350">
              <a:spcAft>
                <a:spcPts val="600"/>
              </a:spcAft>
            </a:pPr>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○我が国の将来を担う若者が未来を切り拓くために必要な資質・能力の育成を目指し、高等学校教育改革、大学教育改革、その間をつなぐ大学入学者選抜改革を一体的に推進</a:t>
            </a:r>
            <a:endParaRPr altLang="ja-JP" dirty="0" kern="100" lang="en-US" sz="1200">
              <a:effectLst/>
              <a:latin charset="-128" panose="020B0609000000000000" pitchFamily="49" typeface="HGｺﾞｼｯｸM"/>
              <a:ea charset="-128" panose="020B0609000000000000" pitchFamily="49" typeface="HGｺﾞｼｯｸM"/>
              <a:cs charset="0" panose="02020603050405020304" pitchFamily="18" typeface="Times New Roman"/>
            </a:endParaRPr>
          </a:p>
          <a:p>
            <a:pPr algn="just" indent="-133350" marL="133350"/>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a:t>
            </a:r>
            <a:r>
              <a:rPr altLang="ja-JP" b="1" dirty="0" kern="100" lang="ja-JP" sz="1200">
                <a:solidFill>
                  <a:srgbClr val="EB6E19"/>
                </a:solidFill>
                <a:effectLst/>
                <a:latin charset="-128" panose="020B0609000000000000" pitchFamily="49" typeface="HGｺﾞｼｯｸM"/>
                <a:ea charset="-128" panose="020B0609000000000000" pitchFamily="49" typeface="HGｺﾞｼｯｸM"/>
                <a:cs charset="0" panose="02020603050405020304" pitchFamily="18" typeface="Times New Roman"/>
              </a:rPr>
              <a:t>大学入学者選抜</a:t>
            </a:r>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は、</a:t>
            </a:r>
            <a:r>
              <a:rPr altLang="ja-JP" dirty="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高等学校段階までに身に付けた力を大学</a:t>
            </a:r>
            <a:r>
              <a:rPr altLang="en-US" dirty="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で</a:t>
            </a:r>
            <a:r>
              <a:rPr altLang="ja-JP" dirty="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発展・向上させ</a:t>
            </a:r>
            <a:r>
              <a:rPr altLang="en-US" dirty="0" lang="ja-JP" sz="1200">
                <a:solidFill>
                  <a:srgbClr val="000000"/>
                </a:solidFill>
                <a:latin charset="-128" panose="020B0609000000000000" pitchFamily="49" typeface="HGｺﾞｼｯｸM"/>
                <a:ea charset="-128" panose="020B0609000000000000" pitchFamily="49" typeface="HGｺﾞｼｯｸM"/>
                <a:cs charset="-128" panose="02020609040205080304" pitchFamily="17" typeface="ＭＳ 明朝"/>
              </a:rPr>
              <a:t>る</a:t>
            </a:r>
            <a:r>
              <a:rPr altLang="ja-JP" dirty="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という一貫したプロセスを前提として、大学の入口段階で</a:t>
            </a:r>
            <a:r>
              <a:rPr altLang="ja-JP" b="1" dirty="0" lang="ja-JP" sz="1200">
                <a:solidFill>
                  <a:srgbClr val="EB6E19"/>
                </a:solidFill>
                <a:effectLst/>
                <a:latin charset="-128" panose="020B0609000000000000" pitchFamily="49" typeface="HGｺﾞｼｯｸM"/>
                <a:ea charset="-128" panose="020B0609000000000000" pitchFamily="49" typeface="HGｺﾞｼｯｸM"/>
                <a:cs charset="-128" panose="02020609040205080304" pitchFamily="17" typeface="ＭＳ 明朝"/>
              </a:rPr>
              <a:t>入学者に求める力を多面的・総合的に評価・判定するものに転換</a:t>
            </a:r>
            <a:endParaRPr altLang="en-US" b="1" baseline="0" cap="none" dirty="0" kern="1200" kumimoji="1" lang="ja-JP" noProof="0" normalizeH="0" spc="0" strike="noStrike" sz="1050" u="none">
              <a:ln>
                <a:noFill/>
              </a:ln>
              <a:solidFill>
                <a:srgbClr val="EB6E19"/>
              </a:solidFill>
              <a:effectLst/>
              <a:uLnTx/>
              <a:uFillTx/>
              <a:latin charset="-128" panose="020B0609000000000000" pitchFamily="49" typeface="HGｺﾞｼｯｸM"/>
              <a:ea charset="-128" panose="020B0609000000000000" pitchFamily="49" typeface="HGｺﾞｼｯｸM"/>
            </a:endParaRPr>
          </a:p>
        </p:txBody>
      </p:sp>
      <p:sp>
        <p:nvSpPr>
          <p:cNvPr id="28" name="角丸四角形 10">
            <a:extLst>
              <a:ext uri="{FF2B5EF4-FFF2-40B4-BE49-F238E27FC236}">
                <a16:creationId xmlns:a16="http://schemas.microsoft.com/office/drawing/2014/main" id="{EB31BD2E-4EDD-5E0D-CB85-3FE3419ECC0D}"/>
              </a:ext>
            </a:extLst>
          </p:cNvPr>
          <p:cNvSpPr/>
          <p:nvPr/>
        </p:nvSpPr>
        <p:spPr>
          <a:xfrm>
            <a:off x="740592" y="445784"/>
            <a:ext cx="3960000" cy="288000"/>
          </a:xfrm>
          <a:prstGeom prst="rect">
            <a:avLst/>
          </a:prstGeom>
          <a:solidFill>
            <a:srgbClr val="0070C0"/>
          </a:solidFill>
          <a:ln w="15875">
            <a:noFill/>
          </a:ln>
        </p:spPr>
        <p:style>
          <a:lnRef idx="1">
            <a:schemeClr val="accent1"/>
          </a:lnRef>
          <a:fillRef idx="3">
            <a:schemeClr val="accent1"/>
          </a:fillRef>
          <a:effectRef idx="2">
            <a:schemeClr val="accent1"/>
          </a:effectRef>
          <a:fontRef idx="minor">
            <a:schemeClr val="lt1"/>
          </a:fontRef>
        </p:style>
        <p:txBody>
          <a:bodyPr anchor="ctr" bIns="0" lIns="144000" rtlCol="0" tIns="72000"/>
          <a:lstStyle/>
          <a:p>
            <a:pPr defTabSz="457200" eaLnBrk="1" fontAlgn="auto" hangingPunct="1" indent="0" latinLnBrk="0" lvl="0" marL="0" marR="0" rtl="0">
              <a:lnSpc>
                <a:spcPts val="1200"/>
              </a:lnSpc>
              <a:spcBef>
                <a:spcPts val="0"/>
              </a:spcBef>
              <a:spcAft>
                <a:spcPts val="0"/>
              </a:spcAft>
              <a:buClrTx/>
              <a:buSzTx/>
              <a:buFontTx/>
              <a:buNone/>
              <a:tabLst/>
              <a:defRPr/>
            </a:pPr>
            <a:r>
              <a:rPr altLang="ja-JP" dirty="0" kern="100" lang="ja-JP" sz="1400">
                <a:effectLst/>
                <a:latin charset="-128" panose="020B0900000000000000" pitchFamily="50" typeface="HGPｺﾞｼｯｸE"/>
                <a:ea charset="-128" panose="020B0900000000000000" pitchFamily="50" typeface="HGPｺﾞｼｯｸE"/>
                <a:cs charset="0" panose="02020603050405020304" pitchFamily="18" typeface="Times New Roman"/>
              </a:rPr>
              <a:t>改革の方向性</a:t>
            </a:r>
            <a:r>
              <a:rPr altLang="en-US" dirty="0" kern="100" lang="ja-JP" sz="1400">
                <a:effectLst/>
                <a:latin charset="-128" panose="020B0900000000000000" pitchFamily="50" typeface="HGPｺﾞｼｯｸE"/>
                <a:ea charset="-128" panose="020B0900000000000000" pitchFamily="50" typeface="HGPｺﾞｼｯｸE"/>
                <a:cs charset="0" panose="02020603050405020304" pitchFamily="18" typeface="Times New Roman"/>
              </a:rPr>
              <a:t>（平成</a:t>
            </a:r>
            <a:r>
              <a:rPr altLang="ja-JP" dirty="0" kern="100" lang="en-US" sz="1400">
                <a:effectLst/>
                <a:latin charset="-128" panose="020B0900000000000000" pitchFamily="50" typeface="HGPｺﾞｼｯｸE"/>
                <a:ea charset="-128" panose="020B0900000000000000" pitchFamily="50" typeface="HGPｺﾞｼｯｸE"/>
                <a:cs charset="0" panose="02020603050405020304" pitchFamily="18" typeface="Times New Roman"/>
              </a:rPr>
              <a:t>26</a:t>
            </a:r>
            <a:r>
              <a:rPr altLang="en-US" dirty="0" kern="100" lang="ja-JP" sz="1400">
                <a:effectLst/>
                <a:latin charset="-128" panose="020B0900000000000000" pitchFamily="50" typeface="HGPｺﾞｼｯｸE"/>
                <a:ea charset="-128" panose="020B0900000000000000" pitchFamily="50" typeface="HGPｺﾞｼｯｸE"/>
                <a:cs charset="0" panose="02020603050405020304" pitchFamily="18" typeface="Times New Roman"/>
              </a:rPr>
              <a:t>年</a:t>
            </a:r>
            <a:r>
              <a:rPr altLang="ja-JP" dirty="0" kern="100" lang="en-US" sz="1400">
                <a:effectLst/>
                <a:latin charset="-128" panose="020B0900000000000000" pitchFamily="50" typeface="HGPｺﾞｼｯｸE"/>
                <a:ea charset="-128" panose="020B0900000000000000" pitchFamily="50" typeface="HGPｺﾞｼｯｸE"/>
                <a:cs charset="0" panose="02020603050405020304" pitchFamily="18" typeface="Times New Roman"/>
              </a:rPr>
              <a:t>12</a:t>
            </a:r>
            <a:r>
              <a:rPr altLang="en-US" dirty="0" kern="100" lang="ja-JP" sz="1400">
                <a:effectLst/>
                <a:latin charset="-128" panose="020B0900000000000000" pitchFamily="50" typeface="HGPｺﾞｼｯｸE"/>
                <a:ea charset="-128" panose="020B0900000000000000" pitchFamily="50" typeface="HGPｺﾞｼｯｸE"/>
                <a:cs charset="0" panose="02020603050405020304" pitchFamily="18" typeface="Times New Roman"/>
              </a:rPr>
              <a:t>月～）</a:t>
            </a:r>
            <a:endParaRPr altLang="en-US" b="1" baseline="0" cap="none" dirty="0" i="0" kern="1200" kumimoji="0" lang="ja-JP" noProof="0" normalizeH="0" spc="0" strike="noStrike" sz="1200" u="none">
              <a:ln>
                <a:noFill/>
              </a:ln>
              <a:solidFill>
                <a:schemeClr val="bg1"/>
              </a:solidFill>
              <a:effectLst/>
              <a:uLnTx/>
              <a:uFillTx/>
              <a:latin charset="-128" panose="020B0900000000000000" pitchFamily="50" typeface="HGPｺﾞｼｯｸE"/>
              <a:ea charset="-128" panose="020B0900000000000000" pitchFamily="50" typeface="HGPｺﾞｼｯｸE"/>
            </a:endParaRPr>
          </a:p>
        </p:txBody>
      </p:sp>
      <p:sp>
        <p:nvSpPr>
          <p:cNvPr id="38" name="正方形/長方形 37">
            <a:extLst>
              <a:ext uri="{FF2B5EF4-FFF2-40B4-BE49-F238E27FC236}">
                <a16:creationId xmlns:a16="http://schemas.microsoft.com/office/drawing/2014/main" id="{E0D7DDDF-54A7-B6A8-2E6A-EE4DDAE0653E}"/>
              </a:ext>
            </a:extLst>
          </p:cNvPr>
          <p:cNvSpPr/>
          <p:nvPr/>
        </p:nvSpPr>
        <p:spPr>
          <a:xfrm>
            <a:off x="13007" y="-13624"/>
            <a:ext cx="9900000" cy="360000"/>
          </a:xfrm>
          <a:prstGeom prst="rect">
            <a:avLst/>
          </a:prstGeom>
          <a:solidFill>
            <a:srgbClr val="0070C0"/>
          </a:solidFill>
          <a:ln cmpd="thickThin" w="41275">
            <a:noFill/>
          </a:ln>
        </p:spPr>
        <p:style>
          <a:lnRef idx="2">
            <a:schemeClr val="dk1"/>
          </a:lnRef>
          <a:fillRef idx="1">
            <a:schemeClr val="lt1"/>
          </a:fillRef>
          <a:effectRef idx="0">
            <a:schemeClr val="dk1"/>
          </a:effectRef>
          <a:fontRef idx="minor">
            <a:schemeClr val="dk1"/>
          </a:fontRef>
        </p:style>
        <p:txBody>
          <a:bodyPr anchor="ctr" anchorCtr="0" bIns="72000" lIns="180000" rtlCol="0" tIns="72000"/>
          <a:lstStyle/>
          <a:p>
            <a:pPr algn="ctr" defTabSz="457200" eaLnBrk="1" fontAlgn="auto" hangingPunct="1" latinLnBrk="0" lvl="0" marR="0" rtl="0">
              <a:lnSpc>
                <a:spcPct val="100000"/>
              </a:lnSpc>
              <a:spcBef>
                <a:spcPts val="0"/>
              </a:spcBef>
              <a:spcAft>
                <a:spcPts val="0"/>
              </a:spcAft>
              <a:buClrTx/>
              <a:buSzTx/>
              <a:tabLst/>
              <a:defRPr/>
            </a:pPr>
            <a:r>
              <a:rPr altLang="ja-JP" dirty="0" kern="100" lang="ja-JP" sz="2000">
                <a:solidFill>
                  <a:schemeClr val="bg1"/>
                </a:solidFill>
                <a:effectLst/>
                <a:latin charset="-128" panose="020B0900000000000000" pitchFamily="50" typeface="HGPｺﾞｼｯｸE"/>
                <a:ea charset="-128" panose="020B0900000000000000" pitchFamily="50" typeface="HGPｺﾞｼｯｸE"/>
                <a:cs charset="0" panose="02020603050405020304" pitchFamily="18" typeface="Times New Roman"/>
              </a:rPr>
              <a:t>大学入学者選抜改革の進捗状況</a:t>
            </a:r>
            <a:endParaRPr altLang="ja-JP" dirty="0" kumimoji="1" lang="en-US">
              <a:solidFill>
                <a:schemeClr val="bg1"/>
              </a:solidFill>
              <a:latin charset="-128" panose="020B0900000000000000" pitchFamily="50" typeface="HGPｺﾞｼｯｸE"/>
              <a:ea charset="-128" panose="020B0900000000000000" pitchFamily="50" typeface="HGPｺﾞｼｯｸE"/>
            </a:endParaRPr>
          </a:p>
        </p:txBody>
      </p:sp>
      <p:sp>
        <p:nvSpPr>
          <p:cNvPr id="51" name="角丸四角形 10">
            <a:extLst>
              <a:ext uri="{FF2B5EF4-FFF2-40B4-BE49-F238E27FC236}">
                <a16:creationId xmlns:a16="http://schemas.microsoft.com/office/drawing/2014/main" id="{A8135E69-3C57-D1EC-06C0-4DD31FAF0B4E}"/>
              </a:ext>
            </a:extLst>
          </p:cNvPr>
          <p:cNvSpPr/>
          <p:nvPr/>
        </p:nvSpPr>
        <p:spPr>
          <a:xfrm>
            <a:off x="741600" y="1705663"/>
            <a:ext cx="3960000" cy="288000"/>
          </a:xfrm>
          <a:prstGeom prst="rect">
            <a:avLst/>
          </a:prstGeom>
          <a:solidFill>
            <a:srgbClr val="0070C0"/>
          </a:solidFill>
          <a:ln w="15875">
            <a:noFill/>
          </a:ln>
        </p:spPr>
        <p:style>
          <a:lnRef idx="1">
            <a:schemeClr val="accent1"/>
          </a:lnRef>
          <a:fillRef idx="3">
            <a:schemeClr val="accent1"/>
          </a:fillRef>
          <a:effectRef idx="2">
            <a:schemeClr val="accent1"/>
          </a:effectRef>
          <a:fontRef idx="minor">
            <a:schemeClr val="lt1"/>
          </a:fontRef>
        </p:style>
        <p:txBody>
          <a:bodyPr anchor="ctr" bIns="0" lIns="144000" rtlCol="0" tIns="36000"/>
          <a:lstStyle/>
          <a:p>
            <a:pPr algn="l" defTabSz="457200" eaLnBrk="1" fontAlgn="auto" hangingPunct="1" indent="0" latinLnBrk="0" lvl="0" marL="0" marR="0" rtl="0">
              <a:lnSpc>
                <a:spcPts val="1200"/>
              </a:lnSpc>
              <a:spcBef>
                <a:spcPts val="0"/>
              </a:spcBef>
              <a:spcAft>
                <a:spcPts val="0"/>
              </a:spcAft>
              <a:buClrTx/>
              <a:buSzTx/>
              <a:buFontTx/>
              <a:buNone/>
              <a:tabLst/>
              <a:defRPr/>
            </a:pPr>
            <a:r>
              <a:rPr altLang="ja-JP" dirty="0" kern="100" lang="ja-JP" sz="1400">
                <a:effectLst/>
                <a:latin charset="-128" panose="020B0900000000000000" pitchFamily="50" typeface="HGPｺﾞｼｯｸE"/>
                <a:ea charset="-128" panose="020B0900000000000000" pitchFamily="50" typeface="HGPｺﾞｼｯｸE"/>
                <a:cs charset="0" panose="02020603050405020304" pitchFamily="18" typeface="Times New Roman"/>
              </a:rPr>
              <a:t>個別大学における入学者選抜改革</a:t>
            </a:r>
            <a:endParaRPr altLang="en-US" b="1" baseline="0" cap="none" dirty="0" i="0" kern="1200" kumimoji="0" lang="ja-JP" noProof="0" normalizeH="0" spc="0" strike="noStrike" sz="1200" u="none">
              <a:ln>
                <a:noFill/>
              </a:ln>
              <a:solidFill>
                <a:prstClr val="white"/>
              </a:solidFill>
              <a:effectLst/>
              <a:uLnTx/>
              <a:uFillTx/>
              <a:latin charset="-128" panose="020B0900000000000000" pitchFamily="50" typeface="HGPｺﾞｼｯｸE"/>
              <a:ea charset="-128" panose="020B0900000000000000" pitchFamily="50" typeface="HGPｺﾞｼｯｸE"/>
            </a:endParaRPr>
          </a:p>
        </p:txBody>
      </p:sp>
      <p:sp>
        <p:nvSpPr>
          <p:cNvPr id="54" name="正方形/長方形 53">
            <a:extLst>
              <a:ext uri="{FF2B5EF4-FFF2-40B4-BE49-F238E27FC236}">
                <a16:creationId xmlns:a16="http://schemas.microsoft.com/office/drawing/2014/main" id="{139FF0F1-7035-1739-7DA4-D5325BFA6DCA}"/>
              </a:ext>
            </a:extLst>
          </p:cNvPr>
          <p:cNvSpPr/>
          <p:nvPr/>
        </p:nvSpPr>
        <p:spPr>
          <a:xfrm>
            <a:off x="747251" y="5801882"/>
            <a:ext cx="8444875" cy="1008901"/>
          </a:xfrm>
          <a:prstGeom prst="rect">
            <a:avLst/>
          </a:prstGeom>
          <a:solidFill>
            <a:schemeClr val="bg1"/>
          </a:solidFill>
          <a:ln cmpd="sng" w="28575">
            <a:solidFill>
              <a:srgbClr val="0070C0"/>
            </a:solidFill>
          </a:ln>
        </p:spPr>
        <p:style>
          <a:lnRef idx="2">
            <a:schemeClr val="dk1"/>
          </a:lnRef>
          <a:fillRef idx="1">
            <a:schemeClr val="lt1"/>
          </a:fillRef>
          <a:effectRef idx="0">
            <a:schemeClr val="dk1"/>
          </a:effectRef>
          <a:fontRef idx="minor">
            <a:schemeClr val="dk1"/>
          </a:fontRef>
        </p:style>
        <p:txBody>
          <a:bodyPr anchor="t" rtlCol="0" tIns="180000"/>
          <a:lstStyle/>
          <a:p>
            <a:pPr indent="-87313" lvl="0" marL="87313">
              <a:spcBef>
                <a:spcPts val="200"/>
              </a:spcBef>
              <a:defRPr/>
            </a:pPr>
            <a:endParaRPr altLang="en-US" baseline="0" cap="none" dirty="0" kern="1200" kumimoji="1" lang="ja-JP" noProof="0" normalizeH="0" spc="0" strike="noStrike" sz="1200" u="none">
              <a:ln>
                <a:noFill/>
              </a:ln>
              <a:solidFill>
                <a:schemeClr val="tx1">
                  <a:lumMod val="85000"/>
                  <a:lumOff val="15000"/>
                </a:schemeClr>
              </a:solidFill>
              <a:effectLst/>
              <a:uLnTx/>
              <a:uFillTx/>
              <a:latin typeface="+mn-ea"/>
            </a:endParaRPr>
          </a:p>
        </p:txBody>
      </p:sp>
      <p:sp>
        <p:nvSpPr>
          <p:cNvPr id="56" name="テキスト ボックス 55">
            <a:extLst>
              <a:ext uri="{FF2B5EF4-FFF2-40B4-BE49-F238E27FC236}">
                <a16:creationId xmlns:a16="http://schemas.microsoft.com/office/drawing/2014/main" id="{D48D0470-1D0D-B29D-51E5-08EA9C5F120B}"/>
              </a:ext>
            </a:extLst>
          </p:cNvPr>
          <p:cNvSpPr txBox="1"/>
          <p:nvPr/>
        </p:nvSpPr>
        <p:spPr>
          <a:xfrm>
            <a:off x="855406" y="5801882"/>
            <a:ext cx="8234517" cy="806861"/>
          </a:xfrm>
          <a:prstGeom prst="rect">
            <a:avLst/>
          </a:prstGeom>
          <a:noFill/>
        </p:spPr>
        <p:txBody>
          <a:bodyPr bIns="36000" lIns="36000" rIns="36000" rtlCol="0" tIns="36000" wrap="square">
            <a:noAutofit/>
          </a:bodyPr>
          <a:lstStyle/>
          <a:p>
            <a:pPr algn="just" indent="-176213" marL="176213">
              <a:spcAft>
                <a:spcPts val="600"/>
              </a:spcAft>
            </a:pPr>
            <a:r>
              <a:rPr altLang="en-US" b="1" dirty="0" kern="100" lang="ja-JP" sz="1200">
                <a:latin charset="-128" panose="020B0609000000000000" pitchFamily="49" typeface="HGｺﾞｼｯｸM"/>
                <a:ea charset="-128" panose="020B0609000000000000" pitchFamily="49" typeface="HGｺﾞｼｯｸM"/>
                <a:cs charset="0" panose="02020603050405020304" pitchFamily="18" typeface="Times New Roman"/>
              </a:rPr>
              <a:t>○</a:t>
            </a:r>
            <a:r>
              <a:rPr altLang="en-US" b="1" dirty="0" kern="100" lang="ja-JP" sz="1200">
                <a:solidFill>
                  <a:srgbClr val="EB6E19"/>
                </a:solidFill>
                <a:latin charset="-128" panose="020B0609000000000000" pitchFamily="49" typeface="HGｺﾞｼｯｸM"/>
                <a:ea charset="-128" panose="020B0609000000000000" pitchFamily="49" typeface="HGｺﾞｼｯｸM"/>
                <a:cs charset="0" panose="02020603050405020304" pitchFamily="18" typeface="Times New Roman"/>
              </a:rPr>
              <a:t>主体的・対話的で深い学び</a:t>
            </a:r>
            <a:r>
              <a:rPr altLang="en-US" dirty="0" kern="100" lang="ja-JP" sz="1200">
                <a:latin charset="-128" panose="020B0609000000000000" pitchFamily="49" typeface="HGｺﾞｼｯｸM"/>
                <a:ea charset="-128" panose="020B0609000000000000" pitchFamily="49" typeface="HGｺﾞｼｯｸM"/>
                <a:cs charset="0" panose="02020603050405020304" pitchFamily="18" typeface="Times New Roman"/>
              </a:rPr>
              <a:t>を実現するための</a:t>
            </a:r>
            <a:r>
              <a:rPr altLang="en-US" b="1" dirty="0" kern="100" lang="ja-JP" sz="1200">
                <a:solidFill>
                  <a:srgbClr val="EB6E19"/>
                </a:solidFill>
                <a:latin charset="-128" panose="020B0609000000000000" pitchFamily="49" typeface="HGｺﾞｼｯｸM"/>
                <a:ea charset="-128" panose="020B0609000000000000" pitchFamily="49" typeface="HGｺﾞｼｯｸM"/>
                <a:cs charset="0" panose="02020603050405020304" pitchFamily="18" typeface="Times New Roman"/>
              </a:rPr>
              <a:t>新学習指導要領対応した令和７年度入学者選抜</a:t>
            </a:r>
            <a:r>
              <a:rPr altLang="en-US" dirty="0" kern="100" lang="ja-JP" sz="1200">
                <a:latin charset="-128" panose="020B0609000000000000" pitchFamily="49" typeface="HGｺﾞｼｯｸM"/>
                <a:ea charset="-128" panose="020B0609000000000000" pitchFamily="49" typeface="HGｺﾞｼｯｸM"/>
                <a:cs charset="0" panose="02020603050405020304" pitchFamily="18" typeface="Times New Roman"/>
              </a:rPr>
              <a:t>の実施に向け、大学入試センター・各大学は、</a:t>
            </a:r>
            <a:r>
              <a:rPr altLang="en-US" b="1" dirty="0" kern="100" lang="ja-JP" sz="1200">
                <a:solidFill>
                  <a:srgbClr val="EB6E19"/>
                </a:solidFill>
                <a:latin charset="-128" panose="020B0609000000000000" pitchFamily="49" typeface="HGｺﾞｼｯｸM"/>
                <a:ea charset="-128" panose="020B0609000000000000" pitchFamily="49" typeface="HGｺﾞｼｯｸM"/>
                <a:cs charset="0" panose="02020603050405020304" pitchFamily="18" typeface="Times New Roman"/>
              </a:rPr>
              <a:t>総力を挙げて準備中</a:t>
            </a:r>
            <a:endParaRPr altLang="ja-JP" b="1" dirty="0" kern="100" lang="en-US" sz="1200">
              <a:solidFill>
                <a:srgbClr val="EB6E19"/>
              </a:solidFill>
              <a:latin charset="-128" panose="020B0609000000000000" pitchFamily="49" typeface="HGｺﾞｼｯｸM"/>
              <a:ea charset="-128" panose="020B0609000000000000" pitchFamily="49" typeface="HGｺﾞｼｯｸM"/>
              <a:cs charset="0" panose="02020603050405020304" pitchFamily="18" typeface="Times New Roman"/>
            </a:endParaRPr>
          </a:p>
          <a:p>
            <a:pPr algn="just" indent="-176213" marL="176213"/>
            <a:r>
              <a:rPr altLang="en-US" b="1" dirty="0" kern="100" lang="ja-JP" sz="1200">
                <a:latin charset="-128" panose="020B0609000000000000" pitchFamily="49" typeface="HGｺﾞｼｯｸM"/>
                <a:ea charset="-128" panose="020B0609000000000000" pitchFamily="49" typeface="HGｺﾞｼｯｸM"/>
                <a:cs charset="0" panose="02020603050405020304" pitchFamily="18" typeface="Times New Roman"/>
              </a:rPr>
              <a:t>○</a:t>
            </a:r>
            <a:r>
              <a:rPr altLang="ja-JP" b="1" dirty="0" kern="100" lang="ja-JP" sz="1200">
                <a:solidFill>
                  <a:srgbClr val="EB6E19"/>
                </a:solidFill>
                <a:effectLst/>
                <a:latin charset="-128" panose="020B0609000000000000" pitchFamily="49" typeface="HGｺﾞｼｯｸM"/>
                <a:ea charset="-128" panose="020B0609000000000000" pitchFamily="49" typeface="HGｺﾞｼｯｸM"/>
                <a:cs charset="0" panose="02020603050405020304" pitchFamily="18" typeface="Times New Roman"/>
              </a:rPr>
              <a:t>総合的な英語力</a:t>
            </a:r>
            <a:r>
              <a:rPr altLang="ja-JP" dirty="0" kern="100" lang="ja-JP" sz="1200">
                <a:solidFill>
                  <a:srgbClr val="EB6E19"/>
                </a:solidFill>
                <a:effectLst/>
                <a:latin charset="-128" panose="020B0609000000000000" pitchFamily="49" typeface="HGｺﾞｼｯｸM"/>
                <a:ea charset="-128" panose="020B0609000000000000" pitchFamily="49" typeface="HGｺﾞｼｯｸM"/>
                <a:cs charset="0" panose="02020603050405020304" pitchFamily="18" typeface="Times New Roman"/>
              </a:rPr>
              <a:t>や</a:t>
            </a:r>
            <a:r>
              <a:rPr altLang="ja-JP" b="1" dirty="0" kern="100" lang="ja-JP" sz="1200">
                <a:solidFill>
                  <a:srgbClr val="EB6E19"/>
                </a:solidFill>
                <a:effectLst/>
                <a:latin charset="-128" panose="020B0609000000000000" pitchFamily="49" typeface="HGｺﾞｼｯｸM"/>
                <a:ea charset="-128" panose="020B0609000000000000" pitchFamily="49" typeface="HGｺﾞｼｯｸM"/>
                <a:cs charset="0" panose="02020603050405020304" pitchFamily="18" typeface="Times New Roman"/>
              </a:rPr>
              <a:t>思考力・判断力・表現力等</a:t>
            </a:r>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の</a:t>
            </a:r>
            <a:r>
              <a:rPr altLang="ja-JP" b="1" dirty="0" kern="100" lang="ja-JP" sz="1200">
                <a:solidFill>
                  <a:srgbClr val="EB6E19"/>
                </a:solidFill>
                <a:effectLst/>
                <a:latin charset="-128" panose="020B0609000000000000" pitchFamily="49" typeface="HGｺﾞｼｯｸM"/>
                <a:ea charset="-128" panose="020B0609000000000000" pitchFamily="49" typeface="HGｺﾞｼｯｸM"/>
                <a:cs charset="0" panose="02020603050405020304" pitchFamily="18" typeface="Times New Roman"/>
              </a:rPr>
              <a:t>評価</a:t>
            </a:r>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や</a:t>
            </a:r>
            <a:r>
              <a:rPr altLang="ja-JP" b="1" dirty="0" kern="100" lang="ja-JP" sz="1200">
                <a:solidFill>
                  <a:srgbClr val="EB6E19"/>
                </a:solidFill>
                <a:effectLst/>
                <a:latin charset="-128" panose="020B0609000000000000" pitchFamily="49" typeface="HGｺﾞｼｯｸM"/>
                <a:ea charset="-128" panose="020B0609000000000000" pitchFamily="49" typeface="HGｺﾞｼｯｸM"/>
                <a:cs charset="0" panose="02020603050405020304" pitchFamily="18" typeface="Times New Roman"/>
              </a:rPr>
              <a:t>多様</a:t>
            </a:r>
            <a:r>
              <a:rPr altLang="en-US" b="1" dirty="0" kern="100" lang="ja-JP" sz="1200">
                <a:solidFill>
                  <a:srgbClr val="EB6E19"/>
                </a:solidFill>
                <a:effectLst/>
                <a:latin charset="-128" panose="020B0609000000000000" pitchFamily="49" typeface="HGｺﾞｼｯｸM"/>
                <a:ea charset="-128" panose="020B0609000000000000" pitchFamily="49" typeface="HGｺﾞｼｯｸM"/>
                <a:cs charset="0" panose="02020603050405020304" pitchFamily="18" typeface="Times New Roman"/>
              </a:rPr>
              <a:t>な</a:t>
            </a:r>
            <a:r>
              <a:rPr altLang="ja-JP" b="1" dirty="0" kern="100" lang="ja-JP" sz="1200">
                <a:solidFill>
                  <a:srgbClr val="EB6E19"/>
                </a:solidFill>
                <a:effectLst/>
                <a:latin charset="-128" panose="020B0609000000000000" pitchFamily="49" typeface="HGｺﾞｼｯｸM"/>
                <a:ea charset="-128" panose="020B0609000000000000" pitchFamily="49" typeface="HGｺﾞｼｯｸM"/>
                <a:cs charset="0" panose="02020603050405020304" pitchFamily="18" typeface="Times New Roman"/>
              </a:rPr>
              <a:t>背景を持った学生の受入れ</a:t>
            </a:r>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など、他大学の模範となる</a:t>
            </a:r>
            <a:r>
              <a:rPr altLang="ja-JP" b="1" dirty="0" kern="100" lang="ja-JP" sz="1200">
                <a:solidFill>
                  <a:srgbClr val="EB6E19"/>
                </a:solidFill>
                <a:effectLst/>
                <a:latin charset="-128" panose="020B0609000000000000" pitchFamily="49" typeface="HGｺﾞｼｯｸM"/>
                <a:ea charset="-128" panose="020B0609000000000000" pitchFamily="49" typeface="HGｺﾞｼｯｸM"/>
                <a:cs charset="0" panose="02020603050405020304" pitchFamily="18" typeface="Times New Roman"/>
              </a:rPr>
              <a:t>好事例を選定・公表</a:t>
            </a:r>
            <a:r>
              <a:rPr altLang="ja-JP"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（令和</a:t>
            </a:r>
            <a:r>
              <a:rPr altLang="en-US"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５</a:t>
            </a:r>
            <a:r>
              <a:rPr altLang="ja-JP"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年</a:t>
            </a:r>
            <a:r>
              <a:rPr altLang="en-US" dirty="0" kern="100" lang="ja-JP" sz="1200">
                <a:latin charset="-128" panose="020B0609000000000000" pitchFamily="49" typeface="HGｺﾞｼｯｸM"/>
                <a:ea charset="-128" panose="020B0609000000000000" pitchFamily="49" typeface="HGｺﾞｼｯｸM"/>
                <a:cs charset="0" panose="02020603050405020304" pitchFamily="18" typeface="Times New Roman"/>
              </a:rPr>
              <a:t>５</a:t>
            </a:r>
            <a:r>
              <a:rPr altLang="ja-JP"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月</a:t>
            </a:r>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）するとともに優れた取組を推進するために</a:t>
            </a:r>
            <a:r>
              <a:rPr altLang="ja-JP" b="1" dirty="0" kern="100" lang="ja-JP" sz="1200">
                <a:solidFill>
                  <a:srgbClr val="EB6E19"/>
                </a:solidFill>
                <a:effectLst/>
                <a:latin charset="-128" panose="020B0609000000000000" pitchFamily="49" typeface="HGｺﾞｼｯｸM"/>
                <a:ea charset="-128" panose="020B0609000000000000" pitchFamily="49" typeface="HGｺﾞｼｯｸM"/>
                <a:cs charset="0" panose="02020603050405020304" pitchFamily="18" typeface="Times New Roman"/>
              </a:rPr>
              <a:t>基盤的経費によるインセンティブ付与</a:t>
            </a:r>
            <a:endPar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endParaRPr>
          </a:p>
        </p:txBody>
      </p:sp>
      <p:sp>
        <p:nvSpPr>
          <p:cNvPr id="12" name="矢印: 右 11">
            <a:extLst>
              <a:ext uri="{FF2B5EF4-FFF2-40B4-BE49-F238E27FC236}">
                <a16:creationId xmlns:a16="http://schemas.microsoft.com/office/drawing/2014/main" id="{DEC519EA-5425-8443-E9D4-76CCD2F43D49}"/>
              </a:ext>
            </a:extLst>
          </p:cNvPr>
          <p:cNvSpPr/>
          <p:nvPr/>
        </p:nvSpPr>
        <p:spPr>
          <a:xfrm rot="5400000">
            <a:off x="4818832" y="4597475"/>
            <a:ext cx="288000" cy="2160000"/>
          </a:xfrm>
          <a:prstGeom prst="rightArrow">
            <a:avLst>
              <a:gd fmla="val 43628" name="adj1"/>
              <a:gd fmla="val 65021" name="adj2"/>
            </a:avLst>
          </a:prstGeom>
          <a:solidFill>
            <a:srgbClr val="EB6E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sz="1600"/>
          </a:p>
        </p:txBody>
      </p:sp>
      <p:sp>
        <p:nvSpPr>
          <p:cNvPr id="2" name="角丸四角形 10">
            <a:extLst>
              <a:ext uri="{FF2B5EF4-FFF2-40B4-BE49-F238E27FC236}">
                <a16:creationId xmlns:a16="http://schemas.microsoft.com/office/drawing/2014/main" id="{B6E08D46-9BCD-9B1B-5095-504711D4F3A4}"/>
              </a:ext>
            </a:extLst>
          </p:cNvPr>
          <p:cNvSpPr/>
          <p:nvPr/>
        </p:nvSpPr>
        <p:spPr>
          <a:xfrm>
            <a:off x="741600" y="4606726"/>
            <a:ext cx="3960000" cy="288000"/>
          </a:xfrm>
          <a:prstGeom prst="rect">
            <a:avLst/>
          </a:prstGeom>
          <a:solidFill>
            <a:srgbClr val="0070C0"/>
          </a:solidFill>
          <a:ln w="15875">
            <a:noFill/>
          </a:ln>
        </p:spPr>
        <p:style>
          <a:lnRef idx="1">
            <a:schemeClr val="accent1"/>
          </a:lnRef>
          <a:fillRef idx="3">
            <a:schemeClr val="accent1"/>
          </a:fillRef>
          <a:effectRef idx="2">
            <a:schemeClr val="accent1"/>
          </a:effectRef>
          <a:fontRef idx="minor">
            <a:schemeClr val="lt1"/>
          </a:fontRef>
        </p:style>
        <p:txBody>
          <a:bodyPr anchor="ctr" bIns="0" lIns="144000" rtlCol="0" tIns="72000"/>
          <a:lstStyle/>
          <a:p>
            <a:pPr defTabSz="457200" eaLnBrk="1" fontAlgn="auto" hangingPunct="1" indent="0" latinLnBrk="0" lvl="0" marL="0" marR="0" rtl="0">
              <a:lnSpc>
                <a:spcPts val="1200"/>
              </a:lnSpc>
              <a:spcBef>
                <a:spcPts val="0"/>
              </a:spcBef>
              <a:spcAft>
                <a:spcPts val="0"/>
              </a:spcAft>
              <a:buClrTx/>
              <a:buSzTx/>
              <a:buFontTx/>
              <a:buNone/>
              <a:tabLst/>
              <a:defRPr/>
            </a:pPr>
            <a:r>
              <a:rPr altLang="ja-JP" dirty="0" kern="100" lang="ja-JP" sz="1400">
                <a:effectLst/>
                <a:latin charset="-128" panose="020B0900000000000000" pitchFamily="50" typeface="HGPｺﾞｼｯｸE"/>
                <a:ea charset="-128" panose="020B0900000000000000" pitchFamily="50" typeface="HGPｺﾞｼｯｸE"/>
                <a:cs charset="0" panose="02020603050405020304" pitchFamily="18" typeface="Times New Roman"/>
              </a:rPr>
              <a:t>「大学入学共通テスト」の導入</a:t>
            </a:r>
            <a:endParaRPr altLang="en-US" b="1" baseline="0" cap="none" dirty="0" i="0" kern="1200" kumimoji="0" lang="ja-JP" noProof="0" normalizeH="0" spc="0" strike="noStrike" sz="1400" u="none">
              <a:ln>
                <a:noFill/>
              </a:ln>
              <a:solidFill>
                <a:schemeClr val="bg1"/>
              </a:solidFill>
              <a:effectLst/>
              <a:uLnTx/>
              <a:uFillTx/>
              <a:latin charset="-128" panose="020B0900000000000000" pitchFamily="50" typeface="HGPｺﾞｼｯｸE"/>
              <a:ea charset="-128" panose="020B0900000000000000" pitchFamily="50" typeface="HGPｺﾞｼｯｸE"/>
            </a:endParaRPr>
          </a:p>
        </p:txBody>
      </p:sp>
      <p:sp>
        <p:nvSpPr>
          <p:cNvPr id="4" name="テキスト ボックス 3">
            <a:extLst>
              <a:ext uri="{FF2B5EF4-FFF2-40B4-BE49-F238E27FC236}">
                <a16:creationId xmlns:a16="http://schemas.microsoft.com/office/drawing/2014/main" id="{2D948E61-5ACF-AD98-97A9-2BB8327FC4B9}"/>
              </a:ext>
            </a:extLst>
          </p:cNvPr>
          <p:cNvSpPr txBox="1"/>
          <p:nvPr/>
        </p:nvSpPr>
        <p:spPr>
          <a:xfrm>
            <a:off x="894940" y="4853076"/>
            <a:ext cx="8126159" cy="972000"/>
          </a:xfrm>
          <a:prstGeom prst="rect">
            <a:avLst/>
          </a:prstGeom>
          <a:noFill/>
        </p:spPr>
        <p:txBody>
          <a:bodyPr bIns="36000" lIns="36000" rIns="36000" rtlCol="0" tIns="36000" wrap="square">
            <a:noAutofit/>
          </a:bodyPr>
          <a:lstStyle/>
          <a:p>
            <a:pPr algn="just" indent="-133350" marL="266700"/>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■多数の大学入学志願者が受験する大学入試センター試験から</a:t>
            </a:r>
            <a:r>
              <a:rPr altLang="en-US" dirty="0" kern="100" lang="ja-JP" sz="1200">
                <a:latin charset="-128" panose="020B0609000000000000" pitchFamily="49" typeface="HGｺﾞｼｯｸM"/>
                <a:ea charset="-128" panose="020B0609000000000000" pitchFamily="49" typeface="HGｺﾞｼｯｸM"/>
                <a:cs charset="0" panose="02020603050405020304" pitchFamily="18" typeface="Times New Roman"/>
              </a:rPr>
              <a:t>大学入学共通テストに転換し</a:t>
            </a:r>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a:t>
            </a:r>
            <a:r>
              <a:rPr altLang="ja-JP" b="1" dirty="0" kern="100" lang="ja-JP" sz="1200">
                <a:solidFill>
                  <a:srgbClr val="EB6E19"/>
                </a:solidFill>
                <a:effectLst/>
                <a:latin charset="-128" panose="020B0609000000000000" pitchFamily="49" typeface="HGｺﾞｼｯｸM"/>
                <a:ea charset="-128" panose="020B0609000000000000" pitchFamily="49" typeface="HGｺﾞｼｯｸM"/>
                <a:cs charset="0" panose="02020603050405020304" pitchFamily="18" typeface="Times New Roman"/>
              </a:rPr>
              <a:t>より思考力・判断力・表現力等を重視</a:t>
            </a:r>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（令和３年１月から「大学入学共通テスト」実施）</a:t>
            </a:r>
            <a:r>
              <a:rPr altLang="ja-JP" dirty="0" kern="100" lang="ja-JP" sz="1200">
                <a:effectLst/>
                <a:latin charset="-128" panose="02020700000000000000" pitchFamily="17" typeface="UD デジタル 教科書体 N-B"/>
                <a:ea charset="-128" panose="02020700000000000000" pitchFamily="17" typeface="UD デジタル 教科書体 N-B"/>
                <a:cs charset="0" panose="02020603050405020304" pitchFamily="18" typeface="Times New Roman"/>
              </a:rPr>
              <a:t> ➡</a:t>
            </a:r>
            <a:r>
              <a:rPr altLang="ja-JP" dirty="0" kern="100" lang="en-US" sz="1200">
                <a:effectLst/>
                <a:latin charset="-128" panose="02020700000000000000" pitchFamily="17" typeface="UD デジタル 教科書体 N-B"/>
                <a:ea charset="-128" panose="02020700000000000000" pitchFamily="17" typeface="UD デジタル 教科書体 N-B"/>
                <a:cs charset="0" panose="02020603050405020304" pitchFamily="18" typeface="Times New Roman"/>
              </a:rPr>
              <a:t> </a:t>
            </a:r>
            <a:r>
              <a:rPr altLang="en-US" b="1" dirty="0" kern="100" lang="ja-JP" sz="1600" u="sng">
                <a:solidFill>
                  <a:srgbClr val="EB6E19"/>
                </a:solidFill>
                <a:effectLst/>
                <a:highlight>
                  <a:srgbClr val="FFFF00"/>
                </a:highlight>
                <a:latin charset="-128" panose="020B0609000000000000" pitchFamily="49" typeface="HGｺﾞｼｯｸM"/>
                <a:ea charset="-128" panose="020B0609000000000000" pitchFamily="49" typeface="HGｺﾞｼｯｸM"/>
                <a:cs charset="0" panose="02020603050405020304" pitchFamily="18" typeface="Times New Roman"/>
              </a:rPr>
              <a:t>現役高校生の約半数が受験</a:t>
            </a:r>
            <a:endParaRPr altLang="ja-JP" b="1" dirty="0" kern="100" lang="ja-JP" sz="1200" u="sng">
              <a:solidFill>
                <a:srgbClr val="EB6E19"/>
              </a:solidFill>
              <a:effectLst/>
              <a:highlight>
                <a:srgbClr val="FFFF00"/>
              </a:highlight>
              <a:latin charset="-128" panose="020B0609000000000000" pitchFamily="49" typeface="HGｺﾞｼｯｸM"/>
              <a:ea charset="-128" panose="020B0609000000000000" pitchFamily="49" typeface="HGｺﾞｼｯｸM"/>
              <a:cs charset="0" panose="02020603050405020304" pitchFamily="18" typeface="Times New Roman"/>
            </a:endParaRPr>
          </a:p>
          <a:p>
            <a:pPr indent="-452438" marL="452438"/>
            <a:r>
              <a:rPr altLang="en-US" dirty="0" kern="100" lang="ja-JP" sz="1100">
                <a:effectLst/>
                <a:latin charset="-128" panose="020B0609000000000000" pitchFamily="49" typeface="HGｺﾞｼｯｸM"/>
                <a:ea charset="-128" panose="020B0609000000000000" pitchFamily="49" typeface="HGｺﾞｼｯｸM"/>
                <a:cs charset="0" panose="02020603050405020304" pitchFamily="18" typeface="Times New Roman"/>
              </a:rPr>
              <a:t>　　</a:t>
            </a:r>
            <a:r>
              <a:rPr altLang="ja-JP" dirty="0" kern="100" lang="ja-JP" sz="1050">
                <a:effectLst/>
                <a:latin charset="-128" panose="02020609040205080304" pitchFamily="17" typeface="ＭＳ 明朝"/>
                <a:ea charset="-128" panose="02020609040205080304" pitchFamily="17" typeface="ＭＳ 明朝"/>
                <a:cs charset="0" panose="02020603050405020304" pitchFamily="18" typeface="Times New Roman"/>
              </a:rPr>
              <a:t>※</a:t>
            </a:r>
            <a:r>
              <a:rPr altLang="ja-JP" dirty="0" kern="100" lang="en-US" sz="1050">
                <a:effectLst/>
                <a:latin charset="-128" panose="02020609040205080304" pitchFamily="17" typeface="ＭＳ 明朝"/>
                <a:ea charset="-128" panose="02020609040205080304" pitchFamily="17" typeface="ＭＳ 明朝"/>
                <a:cs charset="0" panose="02020603050405020304" pitchFamily="18" typeface="Times New Roman"/>
              </a:rPr>
              <a:t> </a:t>
            </a:r>
            <a:r>
              <a:rPr altLang="ja-JP" dirty="0" kern="100" lang="ja-JP" sz="1050">
                <a:effectLst/>
                <a:latin charset="-128" panose="02020609040205080304" pitchFamily="17" typeface="ＭＳ 明朝"/>
                <a:ea charset="-128" panose="02020609040205080304" pitchFamily="17" typeface="ＭＳ 明朝"/>
                <a:cs charset="0" panose="02020603050405020304" pitchFamily="18" typeface="Times New Roman"/>
              </a:rPr>
              <a:t>共通テストの枠組みで実施予定だった英語成績提供システムや記述式については、公平性の観点等から有識者会議の議論を経て、個別大学の入学者選抜で推進（令和３年７月～）</a:t>
            </a:r>
            <a:endParaRPr altLang="ja-JP" dirty="0" kern="100" lang="en-US" sz="900">
              <a:effectLst/>
              <a:latin charset="-128" panose="02020609040205080304" pitchFamily="17" typeface="ＭＳ 明朝"/>
              <a:ea charset="-128" panose="02020609040205080304" pitchFamily="17" typeface="ＭＳ 明朝"/>
              <a:cs charset="0" panose="02020603050405020304" pitchFamily="18" typeface="Times New Roman"/>
            </a:endParaRPr>
          </a:p>
        </p:txBody>
      </p:sp>
      <p:sp>
        <p:nvSpPr>
          <p:cNvPr id="52" name="テキスト ボックス 51">
            <a:extLst>
              <a:ext uri="{FF2B5EF4-FFF2-40B4-BE49-F238E27FC236}">
                <a16:creationId xmlns:a16="http://schemas.microsoft.com/office/drawing/2014/main" id="{A4B314BE-05D4-B173-D656-CA946B8BC0DB}"/>
              </a:ext>
            </a:extLst>
          </p:cNvPr>
          <p:cNvSpPr txBox="1"/>
          <p:nvPr/>
        </p:nvSpPr>
        <p:spPr>
          <a:xfrm>
            <a:off x="938981" y="1967311"/>
            <a:ext cx="6818671" cy="252000"/>
          </a:xfrm>
          <a:prstGeom prst="rect">
            <a:avLst/>
          </a:prstGeom>
          <a:noFill/>
        </p:spPr>
        <p:txBody>
          <a:bodyPr bIns="36000" lIns="36000" rIns="36000" rtlCol="0" tIns="36000" wrap="square">
            <a:noAutofit/>
          </a:bodyPr>
          <a:lstStyle/>
          <a:p>
            <a:pPr algn="just">
              <a:spcAft>
                <a:spcPts val="300"/>
              </a:spcAft>
            </a:pPr>
            <a:r>
              <a:rPr altLang="ja-JP" dirty="0" kern="100" lang="ja-JP" sz="1200">
                <a:effectLst/>
                <a:latin charset="-128" panose="020B0900000000000000" pitchFamily="50" typeface="HGPｺﾞｼｯｸE"/>
                <a:ea charset="-128" panose="020B0900000000000000" pitchFamily="50" typeface="HGPｺﾞｼｯｸE"/>
                <a:cs charset="0" panose="02020603050405020304" pitchFamily="18" typeface="Times New Roman"/>
              </a:rPr>
              <a:t>①「学力の３要素</a:t>
            </a:r>
            <a:r>
              <a:rPr altLang="ja-JP" baseline="30000" dirty="0" kern="100" lang="en-US" sz="1200">
                <a:effectLst/>
                <a:latin charset="-128" panose="020B0900000000000000" pitchFamily="50" typeface="HGPｺﾞｼｯｸE"/>
                <a:ea charset="-128" panose="020B0900000000000000" pitchFamily="50" typeface="HGPｺﾞｼｯｸE"/>
                <a:cs charset="0" panose="02020603050405020304" pitchFamily="18" typeface="Times New Roman"/>
              </a:rPr>
              <a:t>※</a:t>
            </a:r>
            <a:r>
              <a:rPr altLang="ja-JP" dirty="0" kern="100" lang="ja-JP" sz="1200">
                <a:effectLst/>
                <a:latin charset="-128" panose="020B0900000000000000" pitchFamily="50" typeface="HGPｺﾞｼｯｸE"/>
                <a:ea charset="-128" panose="020B0900000000000000" pitchFamily="50" typeface="HGPｺﾞｼｯｸE"/>
                <a:cs charset="0" panose="02020603050405020304" pitchFamily="18" typeface="Times New Roman"/>
              </a:rPr>
              <a:t>」を多面的・総合的に評価する入学者選抜への改善</a:t>
            </a:r>
            <a:endParaRPr altLang="ja-JP" dirty="0" kern="100" lang="en-US" sz="1050">
              <a:effectLst/>
              <a:latin charset="-128" panose="020B0609000000000000" pitchFamily="49" typeface="HGｺﾞｼｯｸM"/>
              <a:ea charset="-128" panose="020B0609000000000000" pitchFamily="49" typeface="HGｺﾞｼｯｸM"/>
              <a:cs charset="0" panose="02020603050405020304" pitchFamily="18" typeface="Times New Roman"/>
            </a:endParaRPr>
          </a:p>
        </p:txBody>
      </p:sp>
      <p:sp>
        <p:nvSpPr>
          <p:cNvPr id="7" name="テキスト ボックス 6">
            <a:extLst>
              <a:ext uri="{FF2B5EF4-FFF2-40B4-BE49-F238E27FC236}">
                <a16:creationId xmlns:a16="http://schemas.microsoft.com/office/drawing/2014/main" id="{CD285859-127E-DE10-5970-D70A78030D4E}"/>
              </a:ext>
            </a:extLst>
          </p:cNvPr>
          <p:cNvSpPr txBox="1"/>
          <p:nvPr/>
        </p:nvSpPr>
        <p:spPr>
          <a:xfrm>
            <a:off x="870777" y="3689148"/>
            <a:ext cx="8150322" cy="648000"/>
          </a:xfrm>
          <a:prstGeom prst="rect">
            <a:avLst/>
          </a:prstGeom>
          <a:noFill/>
        </p:spPr>
        <p:txBody>
          <a:bodyPr bIns="36000" lIns="36000" rIns="36000" rtlCol="0" tIns="36000" wrap="square">
            <a:noAutofit/>
          </a:bodyPr>
          <a:lstStyle/>
          <a:p>
            <a:pPr algn="just">
              <a:spcBef>
                <a:spcPts val="600"/>
              </a:spcBef>
              <a:spcAft>
                <a:spcPts val="300"/>
              </a:spcAft>
            </a:pPr>
            <a:r>
              <a:rPr altLang="ja-JP" dirty="0" kern="100" lang="ja-JP" sz="1200">
                <a:effectLst/>
                <a:latin charset="-128" panose="020B0900000000000000" pitchFamily="50" typeface="HGPｺﾞｼｯｸE"/>
                <a:ea charset="-128" panose="020B0900000000000000" pitchFamily="50" typeface="HGPｺﾞｼｯｸE"/>
                <a:cs charset="0" panose="02020603050405020304" pitchFamily="18" typeface="Times New Roman"/>
              </a:rPr>
              <a:t>②多様な背景を持った者の選抜の推進</a:t>
            </a:r>
          </a:p>
          <a:p>
            <a:pPr indent="-354013" marL="354013"/>
            <a:r>
              <a:rPr altLang="en-US"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　</a:t>
            </a:r>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a:t>
            </a:r>
            <a:r>
              <a:rPr altLang="ja-JP" dirty="0" lang="ja-JP" sz="1200">
                <a:effectLst/>
                <a:latin charset="-128" panose="020B0609000000000000" pitchFamily="49" typeface="HGｺﾞｼｯｸM"/>
                <a:ea charset="-128" panose="020B0609000000000000" pitchFamily="49" typeface="HGｺﾞｼｯｸM"/>
                <a:cs charset="-128" panose="02020609040205080304" pitchFamily="17" typeface="ＭＳ 明朝"/>
              </a:rPr>
              <a:t>進学機会の確保に困難があると認められる者</a:t>
            </a:r>
            <a:r>
              <a:rPr altLang="ja-JP" dirty="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や理工系分野における女子等</a:t>
            </a:r>
            <a:r>
              <a:rPr altLang="ja-JP" b="1" dirty="0" lang="ja-JP" sz="1200">
                <a:solidFill>
                  <a:srgbClr val="EB6E19"/>
                </a:solidFill>
                <a:effectLst/>
                <a:latin charset="-128" panose="020B0609000000000000" pitchFamily="49" typeface="HGｺﾞｼｯｸM"/>
                <a:ea charset="-128" panose="020B0609000000000000" pitchFamily="49" typeface="HGｺﾞｼｯｸM"/>
                <a:cs charset="-128" panose="02020609040205080304" pitchFamily="17" typeface="ＭＳ 明朝"/>
              </a:rPr>
              <a:t>多様性を確保する観点から対象になる者を対象</a:t>
            </a:r>
            <a:r>
              <a:rPr altLang="en-US" dirty="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に</a:t>
            </a:r>
            <a:r>
              <a:rPr altLang="ja-JP" dirty="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志願者の</a:t>
            </a:r>
            <a:r>
              <a:rPr altLang="ja-JP" b="1" dirty="0" lang="ja-JP" sz="1200">
                <a:solidFill>
                  <a:srgbClr val="EB6E19"/>
                </a:solidFill>
                <a:effectLst/>
                <a:latin charset="-128" panose="020B0609000000000000" pitchFamily="49" typeface="HGｺﾞｼｯｸM"/>
                <a:ea charset="-128" panose="020B0609000000000000" pitchFamily="49" typeface="HGｺﾞｼｯｸM"/>
                <a:cs charset="-128" panose="02020609040205080304" pitchFamily="17" typeface="ＭＳ 明朝"/>
              </a:rPr>
              <a:t>努力のプロセス</a:t>
            </a:r>
            <a:r>
              <a:rPr altLang="ja-JP" dirty="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a:t>
            </a:r>
            <a:r>
              <a:rPr altLang="ja-JP" b="1" dirty="0" lang="ja-JP" sz="1200">
                <a:solidFill>
                  <a:srgbClr val="EB6E19"/>
                </a:solidFill>
                <a:effectLst/>
                <a:latin charset="-128" panose="020B0609000000000000" pitchFamily="49" typeface="HGｺﾞｼｯｸM"/>
                <a:ea charset="-128" panose="020B0609000000000000" pitchFamily="49" typeface="HGｺﾞｼｯｸM"/>
                <a:cs charset="-128" panose="02020609040205080304" pitchFamily="17" typeface="ＭＳ 明朝"/>
              </a:rPr>
              <a:t>意欲</a:t>
            </a:r>
            <a:r>
              <a:rPr altLang="ja-JP" dirty="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a:t>
            </a:r>
            <a:r>
              <a:rPr altLang="ja-JP" b="1" dirty="0" lang="ja-JP" sz="1200">
                <a:solidFill>
                  <a:srgbClr val="EB6E19"/>
                </a:solidFill>
                <a:effectLst/>
                <a:latin charset="-128" panose="020B0609000000000000" pitchFamily="49" typeface="HGｺﾞｼｯｸM"/>
                <a:ea charset="-128" panose="020B0609000000000000" pitchFamily="49" typeface="HGｺﾞｼｯｸM"/>
                <a:cs charset="-128" panose="02020609040205080304" pitchFamily="17" typeface="ＭＳ 明朝"/>
              </a:rPr>
              <a:t>目的意識等を重視</a:t>
            </a:r>
            <a:r>
              <a:rPr altLang="en-US" dirty="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する</a:t>
            </a:r>
            <a:r>
              <a:rPr altLang="ja-JP" dirty="0" lang="ja-JP"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rPr>
              <a:t>評価方法を推進（令和４年６月～）</a:t>
            </a:r>
            <a:endParaRPr altLang="ja-JP" dirty="0" lang="en-US" sz="1200">
              <a:solidFill>
                <a:srgbClr val="000000"/>
              </a:solidFill>
              <a:effectLst/>
              <a:latin charset="-128" panose="020B0609000000000000" pitchFamily="49" typeface="HGｺﾞｼｯｸM"/>
              <a:ea charset="-128" panose="020B0609000000000000" pitchFamily="49" typeface="HGｺﾞｼｯｸM"/>
              <a:cs charset="-128" panose="02020609040205080304" pitchFamily="17" typeface="ＭＳ 明朝"/>
            </a:endParaRPr>
          </a:p>
        </p:txBody>
      </p:sp>
      <p:sp>
        <p:nvSpPr>
          <p:cNvPr id="5" name="テキスト ボックス 4">
            <a:extLst>
              <a:ext uri="{FF2B5EF4-FFF2-40B4-BE49-F238E27FC236}">
                <a16:creationId xmlns:a16="http://schemas.microsoft.com/office/drawing/2014/main" id="{AA6AEDBA-0BE5-3DBE-52E4-538B91BD55BD}"/>
              </a:ext>
            </a:extLst>
          </p:cNvPr>
          <p:cNvSpPr txBox="1"/>
          <p:nvPr/>
        </p:nvSpPr>
        <p:spPr>
          <a:xfrm>
            <a:off x="1244270" y="2158643"/>
            <a:ext cx="7451874" cy="288000"/>
          </a:xfrm>
          <a:prstGeom prst="rect">
            <a:avLst/>
          </a:prstGeom>
          <a:noFill/>
        </p:spPr>
        <p:txBody>
          <a:bodyPr bIns="36000" lIns="36000" rIns="36000" rtlCol="0" tIns="36000" wrap="square">
            <a:noAutofit/>
          </a:bodyPr>
          <a:lstStyle/>
          <a:p>
            <a:pPr algn="just" indent="-354013" marL="354013">
              <a:spcAft>
                <a:spcPts val="300"/>
              </a:spcAft>
            </a:pPr>
            <a:r>
              <a:rPr altLang="ja-JP" dirty="0" kern="100" lang="en-US" sz="1000">
                <a:effectLst/>
                <a:latin charset="-128" panose="02020609040205080304" pitchFamily="17" typeface="ＭＳ 明朝"/>
                <a:ea charset="-128" panose="02020609040205080304" pitchFamily="17" typeface="ＭＳ 明朝"/>
                <a:cs charset="0" panose="02020603050405020304" pitchFamily="18" typeface="Times New Roman"/>
              </a:rPr>
              <a:t>※</a:t>
            </a:r>
            <a:r>
              <a:rPr altLang="en-US" dirty="0" kern="100" lang="ja-JP" sz="1000">
                <a:effectLst/>
                <a:latin charset="-128" panose="02020609040205080304" pitchFamily="17" typeface="ＭＳ 明朝"/>
                <a:ea charset="-128" panose="02020609040205080304" pitchFamily="17" typeface="ＭＳ 明朝"/>
                <a:cs charset="0" panose="02020603050405020304" pitchFamily="18" typeface="Times New Roman"/>
              </a:rPr>
              <a:t>「知識・技能」、「思考力・判断力・表現力等」、「主体性を持って多様な人々と協働して学ぶ態度」</a:t>
            </a:r>
            <a:endParaRPr altLang="ja-JP" dirty="0" kern="100" lang="en-US" sz="1100">
              <a:effectLst/>
              <a:latin charset="-128" panose="02020609040205080304" pitchFamily="17" typeface="ＭＳ 明朝"/>
              <a:ea charset="-128" panose="02020609040205080304" pitchFamily="17" typeface="ＭＳ 明朝"/>
              <a:cs charset="0" panose="02020603050405020304" pitchFamily="18" typeface="Times New Roman"/>
            </a:endParaRPr>
          </a:p>
        </p:txBody>
      </p:sp>
      <p:sp>
        <p:nvSpPr>
          <p:cNvPr id="8" name="テキスト ボックス 7">
            <a:extLst>
              <a:ext uri="{FF2B5EF4-FFF2-40B4-BE49-F238E27FC236}">
                <a16:creationId xmlns:a16="http://schemas.microsoft.com/office/drawing/2014/main" id="{0EF26F2D-58DD-9BC2-9AD3-0993B5A37A33}"/>
              </a:ext>
            </a:extLst>
          </p:cNvPr>
          <p:cNvSpPr txBox="1"/>
          <p:nvPr/>
        </p:nvSpPr>
        <p:spPr>
          <a:xfrm>
            <a:off x="884905" y="2365519"/>
            <a:ext cx="7397363" cy="266893"/>
          </a:xfrm>
          <a:prstGeom prst="rect">
            <a:avLst/>
          </a:prstGeom>
          <a:noFill/>
        </p:spPr>
        <p:txBody>
          <a:bodyPr bIns="36000" lIns="36000" rIns="36000" rtlCol="0" tIns="36000" wrap="square">
            <a:noAutofit/>
          </a:bodyPr>
          <a:lstStyle/>
          <a:p>
            <a:pPr algn="just" indent="-354013" marL="354013">
              <a:spcBef>
                <a:spcPts val="600"/>
              </a:spcBef>
              <a:spcAft>
                <a:spcPts val="300"/>
              </a:spcAft>
            </a:pPr>
            <a:r>
              <a:rPr altLang="en-US"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　</a:t>
            </a:r>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a:t>
            </a:r>
            <a:r>
              <a:rPr altLang="en-US" dirty="0" kern="100" lang="ja-JP" sz="1200">
                <a:latin charset="-128" panose="020B0609000000000000" pitchFamily="49" typeface="HGｺﾞｼｯｸM"/>
                <a:ea charset="-128" panose="020B0609000000000000" pitchFamily="49" typeface="HGｺﾞｼｯｸM"/>
                <a:cs charset="0" panose="02020603050405020304" pitchFamily="18" typeface="Times New Roman"/>
              </a:rPr>
              <a:t>志願者の資質・能力を丁寧かつ確実に評価</a:t>
            </a:r>
            <a:r>
              <a:rPr altLang="ja-JP" baseline="30000" dirty="0" kern="100" lang="en-US" sz="1200">
                <a:latin charset="-128" panose="020B0609000000000000" pitchFamily="49" typeface="HGｺﾞｼｯｸM"/>
                <a:ea charset="-128" panose="020B0609000000000000" pitchFamily="49" typeface="HGｺﾞｼｯｸM"/>
                <a:cs charset="0" panose="02020603050405020304" pitchFamily="18" typeface="Times New Roman"/>
              </a:rPr>
              <a:t>※</a:t>
            </a:r>
            <a:r>
              <a:rPr altLang="en-US" dirty="0" kern="100" lang="ja-JP" sz="1200">
                <a:latin charset="-128" panose="020B0609000000000000" pitchFamily="49" typeface="HGｺﾞｼｯｸM"/>
                <a:ea charset="-128" panose="020B0609000000000000" pitchFamily="49" typeface="HGｺﾞｼｯｸM"/>
                <a:cs charset="0" panose="02020603050405020304" pitchFamily="18" typeface="Times New Roman"/>
              </a:rPr>
              <a:t>する</a:t>
            </a:r>
            <a:r>
              <a:rPr altLang="ja-JP" b="1" dirty="0" kern="100" lang="ja-JP" sz="1200">
                <a:solidFill>
                  <a:srgbClr val="EB6E19"/>
                </a:solidFill>
                <a:effectLst/>
                <a:latin charset="-128" panose="020B0609000000000000" pitchFamily="49" typeface="HGｺﾞｼｯｸM"/>
                <a:ea charset="-128" panose="020B0609000000000000" pitchFamily="49" typeface="HGｺﾞｼｯｸM"/>
                <a:cs charset="0" panose="02020603050405020304" pitchFamily="18" typeface="Times New Roman"/>
              </a:rPr>
              <a:t>総合型選抜</a:t>
            </a:r>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や</a:t>
            </a:r>
            <a:r>
              <a:rPr altLang="ja-JP" b="1" dirty="0" kern="100" lang="ja-JP" sz="1200">
                <a:solidFill>
                  <a:srgbClr val="EB6E19"/>
                </a:solidFill>
                <a:effectLst/>
                <a:latin charset="-128" panose="020B0609000000000000" pitchFamily="49" typeface="HGｺﾞｼｯｸM"/>
                <a:ea charset="-128" panose="020B0609000000000000" pitchFamily="49" typeface="HGｺﾞｼｯｸM"/>
                <a:cs charset="0" panose="02020603050405020304" pitchFamily="18" typeface="Times New Roman"/>
              </a:rPr>
              <a:t>学校推薦型選抜</a:t>
            </a:r>
            <a:r>
              <a:rPr altLang="en-US"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の</a:t>
            </a:r>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推進</a:t>
            </a:r>
            <a:r>
              <a:rPr altLang="ja-JP" dirty="0" kern="100" lang="en-US" sz="1200">
                <a:effectLst/>
                <a:latin charset="-128" panose="020B0609000000000000" pitchFamily="49" typeface="HGｺﾞｼｯｸM"/>
                <a:ea charset="-128" panose="020B0609000000000000" pitchFamily="49" typeface="HGｺﾞｼｯｸM"/>
                <a:cs charset="0" panose="02020603050405020304" pitchFamily="18" typeface="Times New Roman"/>
              </a:rPr>
              <a:t>(</a:t>
            </a:r>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令和２年６月～</a:t>
            </a:r>
            <a:r>
              <a:rPr altLang="ja-JP" dirty="0" kern="100" lang="en-US" sz="1200">
                <a:effectLst/>
                <a:latin charset="-128" panose="020B0609000000000000" pitchFamily="49" typeface="HGｺﾞｼｯｸM"/>
                <a:ea charset="-128" panose="020B0609000000000000" pitchFamily="49" typeface="HGｺﾞｼｯｸM"/>
                <a:cs charset="0" panose="02020603050405020304" pitchFamily="18" typeface="Times New Roman"/>
              </a:rPr>
              <a:t>)</a:t>
            </a:r>
          </a:p>
        </p:txBody>
      </p:sp>
      <p:grpSp>
        <p:nvGrpSpPr>
          <p:cNvPr id="13" name="グループ化 12">
            <a:extLst>
              <a:ext uri="{FF2B5EF4-FFF2-40B4-BE49-F238E27FC236}">
                <a16:creationId xmlns:a16="http://schemas.microsoft.com/office/drawing/2014/main" id="{01642059-3EB5-074B-DBED-024E840F38ED}"/>
              </a:ext>
            </a:extLst>
          </p:cNvPr>
          <p:cNvGrpSpPr/>
          <p:nvPr/>
        </p:nvGrpSpPr>
        <p:grpSpPr>
          <a:xfrm>
            <a:off x="7550463" y="1650373"/>
            <a:ext cx="2376000" cy="348952"/>
            <a:chOff x="7638948" y="1917056"/>
            <a:chExt cx="2376000" cy="240583"/>
          </a:xfrm>
        </p:grpSpPr>
        <p:sp>
          <p:nvSpPr>
            <p:cNvPr id="11" name="角丸四角形 10">
              <a:extLst>
                <a:ext uri="{FF2B5EF4-FFF2-40B4-BE49-F238E27FC236}">
                  <a16:creationId xmlns:a16="http://schemas.microsoft.com/office/drawing/2014/main" id="{FE6508C1-EC0A-43C3-41C0-9562553D3D4A}"/>
                </a:ext>
              </a:extLst>
            </p:cNvPr>
            <p:cNvSpPr/>
            <p:nvPr/>
          </p:nvSpPr>
          <p:spPr>
            <a:xfrm>
              <a:off x="7693024" y="1941639"/>
              <a:ext cx="2268000" cy="216000"/>
            </a:xfrm>
            <a:prstGeom prst="rect">
              <a:avLst/>
            </a:prstGeom>
            <a:solidFill>
              <a:schemeClr val="bg1"/>
            </a:solidFill>
            <a:ln w="15875">
              <a:solidFill>
                <a:srgbClr val="0070C0"/>
              </a:solidFill>
            </a:ln>
          </p:spPr>
          <p:style>
            <a:lnRef idx="1">
              <a:schemeClr val="accent1"/>
            </a:lnRef>
            <a:fillRef idx="3">
              <a:schemeClr val="accent1"/>
            </a:fillRef>
            <a:effectRef idx="2">
              <a:schemeClr val="accent1"/>
            </a:effectRef>
            <a:fontRef idx="minor">
              <a:schemeClr val="lt1"/>
            </a:fontRef>
          </p:style>
          <p:txBody>
            <a:bodyPr anchor="ctr" bIns="0" lIns="144000" rtlCol="0" tIns="36000"/>
            <a:lstStyle/>
            <a:p>
              <a:pPr algn="dist" defTabSz="457200" eaLnBrk="1" fontAlgn="auto" hangingPunct="1" indent="0" latinLnBrk="0" lvl="0" marL="0" marR="0" rtl="0">
                <a:lnSpc>
                  <a:spcPts val="1200"/>
                </a:lnSpc>
                <a:spcBef>
                  <a:spcPts val="0"/>
                </a:spcBef>
                <a:spcAft>
                  <a:spcPts val="0"/>
                </a:spcAft>
                <a:buClrTx/>
                <a:buSzTx/>
                <a:buFontTx/>
                <a:buNone/>
                <a:tabLst/>
                <a:defRPr/>
              </a:pPr>
              <a:endParaRPr altLang="en-US" baseline="0" cap="none" dirty="0" i="0" kern="1200" kumimoji="0" lang="ja-JP" noProof="0" normalizeH="0" spc="0" strike="noStrike" sz="1000" u="none">
                <a:ln>
                  <a:noFill/>
                </a:ln>
                <a:solidFill>
                  <a:schemeClr val="tx1"/>
                </a:solidFill>
                <a:effectLst/>
                <a:uLnTx/>
                <a:uFillTx/>
                <a:latin charset="-128" panose="020B0609000000000000" pitchFamily="49" typeface="HGｺﾞｼｯｸM"/>
                <a:ea charset="-128" panose="020B0609000000000000" pitchFamily="49" typeface="HGｺﾞｼｯｸM"/>
              </a:endParaRPr>
            </a:p>
          </p:txBody>
        </p:sp>
        <p:sp>
          <p:nvSpPr>
            <p:cNvPr id="10" name="角丸四角形 10">
              <a:extLst>
                <a:ext uri="{FF2B5EF4-FFF2-40B4-BE49-F238E27FC236}">
                  <a16:creationId xmlns:a16="http://schemas.microsoft.com/office/drawing/2014/main" id="{C86C00FF-3C5E-F2CB-9D4B-E96003ABD74E}"/>
                </a:ext>
              </a:extLst>
            </p:cNvPr>
            <p:cNvSpPr/>
            <p:nvPr/>
          </p:nvSpPr>
          <p:spPr>
            <a:xfrm>
              <a:off x="7638948" y="1917056"/>
              <a:ext cx="2376000" cy="216000"/>
            </a:xfrm>
            <a:prstGeom prst="rect">
              <a:avLst/>
            </a:prstGeom>
            <a:noFill/>
            <a:ln w="15875">
              <a:noFill/>
            </a:ln>
          </p:spPr>
          <p:style>
            <a:lnRef idx="1">
              <a:schemeClr val="accent1"/>
            </a:lnRef>
            <a:fillRef idx="3">
              <a:schemeClr val="accent1"/>
            </a:fillRef>
            <a:effectRef idx="2">
              <a:schemeClr val="accent1"/>
            </a:effectRef>
            <a:fontRef idx="minor">
              <a:schemeClr val="lt1"/>
            </a:fontRef>
          </p:style>
          <p:txBody>
            <a:bodyPr anchor="ctr" bIns="0" lIns="144000" rtlCol="0" tIns="36000"/>
            <a:lstStyle/>
            <a:p>
              <a:pPr algn="dist" defTabSz="457200" eaLnBrk="1" fontAlgn="auto" hangingPunct="1" indent="0" latinLnBrk="0" lvl="0" marL="0" marR="0" rtl="0">
                <a:lnSpc>
                  <a:spcPts val="1200"/>
                </a:lnSpc>
                <a:spcBef>
                  <a:spcPts val="0"/>
                </a:spcBef>
                <a:spcAft>
                  <a:spcPts val="0"/>
                </a:spcAft>
                <a:buClrTx/>
                <a:buSzTx/>
                <a:buFontTx/>
                <a:buNone/>
                <a:tabLst/>
                <a:defRPr/>
              </a:pPr>
              <a:r>
                <a:rPr altLang="en-US" baseline="0" cap="none" dirty="0" i="0" kern="100" kumimoji="0" lang="ja-JP" noProof="0" normalizeH="0" spc="0" strike="noStrike" sz="1050" u="none">
                  <a:ln>
                    <a:noFill/>
                  </a:ln>
                  <a:solidFill>
                    <a:schemeClr val="tx1"/>
                  </a:solidFill>
                  <a:uLnTx/>
                  <a:uFillTx/>
                  <a:latin charset="-128" panose="020B0609000000000000" pitchFamily="49" typeface="HGｺﾞｼｯｸM"/>
                  <a:ea charset="-128" panose="020B0609000000000000" pitchFamily="49" typeface="HGｺﾞｼｯｸM"/>
                  <a:cs charset="0" panose="02020603050405020304" pitchFamily="18" typeface="Times New Roman"/>
                </a:rPr>
                <a:t>令和５年度入学者選抜における</a:t>
              </a:r>
              <a:endParaRPr altLang="ja-JP" baseline="0" cap="none" dirty="0" i="0" kern="100" kumimoji="0" lang="en-US" noProof="0" normalizeH="0" spc="0" strike="noStrike" sz="1050" u="none">
                <a:ln>
                  <a:noFill/>
                </a:ln>
                <a:solidFill>
                  <a:schemeClr val="tx1"/>
                </a:solidFill>
                <a:uLnTx/>
                <a:uFillTx/>
                <a:latin charset="-128" panose="020B0609000000000000" pitchFamily="49" typeface="HGｺﾞｼｯｸM"/>
                <a:ea charset="-128" panose="020B0609000000000000" pitchFamily="49" typeface="HGｺﾞｼｯｸM"/>
                <a:cs charset="0" panose="02020603050405020304" pitchFamily="18" typeface="Times New Roman"/>
              </a:endParaRPr>
            </a:p>
            <a:p>
              <a:pPr algn="dist" defTabSz="457200" eaLnBrk="1" fontAlgn="auto" hangingPunct="1" indent="0" latinLnBrk="0" lvl="0" marL="0" marR="0" rtl="0">
                <a:lnSpc>
                  <a:spcPts val="1200"/>
                </a:lnSpc>
                <a:spcBef>
                  <a:spcPts val="0"/>
                </a:spcBef>
                <a:spcAft>
                  <a:spcPts val="0"/>
                </a:spcAft>
                <a:buClrTx/>
                <a:buSzTx/>
                <a:buFontTx/>
                <a:buNone/>
                <a:tabLst/>
                <a:defRPr/>
              </a:pPr>
              <a:r>
                <a:rPr altLang="en-US" baseline="0" cap="none" dirty="0" i="0" kern="100" kumimoji="0" lang="ja-JP" noProof="0" normalizeH="0" spc="0" strike="noStrike" sz="1050" u="none">
                  <a:ln>
                    <a:noFill/>
                  </a:ln>
                  <a:solidFill>
                    <a:schemeClr val="tx1"/>
                  </a:solidFill>
                  <a:uLnTx/>
                  <a:uFillTx/>
                  <a:latin charset="-128" panose="020B0609000000000000" pitchFamily="49" typeface="HGｺﾞｼｯｸM"/>
                  <a:ea charset="-128" panose="020B0609000000000000" pitchFamily="49" typeface="HGｺﾞｼｯｸM"/>
                  <a:cs charset="0" panose="02020603050405020304" pitchFamily="18" typeface="Times New Roman"/>
                </a:rPr>
                <a:t>入試方法別入学者割合（国公私計）</a:t>
              </a:r>
              <a:endParaRPr altLang="en-US" baseline="0" cap="none" dirty="0" i="0" kern="1200" kumimoji="0" lang="ja-JP" noProof="0" normalizeH="0" spc="0" strike="noStrike" sz="1000" u="none">
                <a:ln>
                  <a:noFill/>
                </a:ln>
                <a:solidFill>
                  <a:schemeClr val="tx1"/>
                </a:solidFill>
                <a:effectLst/>
                <a:uLnTx/>
                <a:uFillTx/>
                <a:latin charset="-128" panose="020B0609000000000000" pitchFamily="49" typeface="HGｺﾞｼｯｸM"/>
                <a:ea charset="-128" panose="020B0609000000000000" pitchFamily="49" typeface="HGｺﾞｼｯｸM"/>
              </a:endParaRPr>
            </a:p>
          </p:txBody>
        </p:sp>
      </p:grpSp>
      <p:sp>
        <p:nvSpPr>
          <p:cNvPr id="3" name="テキスト ボックス 2">
            <a:extLst>
              <a:ext uri="{FF2B5EF4-FFF2-40B4-BE49-F238E27FC236}">
                <a16:creationId xmlns:a16="http://schemas.microsoft.com/office/drawing/2014/main" id="{C1366E35-09B1-D5CA-EDBF-65F69377FAC0}"/>
              </a:ext>
            </a:extLst>
          </p:cNvPr>
          <p:cNvSpPr txBox="1"/>
          <p:nvPr/>
        </p:nvSpPr>
        <p:spPr>
          <a:xfrm>
            <a:off x="883742" y="2704730"/>
            <a:ext cx="7326193" cy="1188000"/>
          </a:xfrm>
          <a:prstGeom prst="rect">
            <a:avLst/>
          </a:prstGeom>
          <a:noFill/>
        </p:spPr>
        <p:txBody>
          <a:bodyPr bIns="36000" lIns="36000" rIns="36000" rtlCol="0" tIns="36000" wrap="square">
            <a:noAutofit/>
          </a:bodyPr>
          <a:lstStyle/>
          <a:p>
            <a:pPr algn="just" indent="-354013" marL="354013">
              <a:spcAft>
                <a:spcPts val="600"/>
              </a:spcAft>
            </a:pPr>
            <a:r>
              <a:rPr altLang="en-US" dirty="0" kern="100" lang="ja-JP" sz="1200">
                <a:latin charset="-128" panose="020B0609000000000000" pitchFamily="49" typeface="HGｺﾞｼｯｸM"/>
                <a:ea charset="-128" panose="020B0609000000000000" pitchFamily="49" typeface="HGｺﾞｼｯｸM"/>
                <a:cs charset="0" panose="02020603050405020304" pitchFamily="18" typeface="Times New Roman"/>
              </a:rPr>
              <a:t>　　</a:t>
            </a:r>
            <a:r>
              <a:rPr altLang="ja-JP" dirty="0" kern="100" lang="ja-JP" sz="1100">
                <a:effectLst/>
                <a:latin charset="-128" panose="02020700000000000000" pitchFamily="17" typeface="UD デジタル 教科書体 N-B"/>
                <a:ea charset="-128" panose="02020700000000000000" pitchFamily="17" typeface="UD デジタル 教科書体 N-B"/>
                <a:cs charset="0" panose="02020603050405020304" pitchFamily="18" typeface="Times New Roman"/>
              </a:rPr>
              <a:t> </a:t>
            </a:r>
            <a:r>
              <a:rPr altLang="ja-JP" dirty="0" kern="100" lang="ja-JP" sz="1200">
                <a:effectLst/>
                <a:latin charset="-128" panose="02020700000000000000" pitchFamily="17" typeface="UD デジタル 教科書体 N-B"/>
                <a:ea charset="-128" panose="02020700000000000000" pitchFamily="17" typeface="UD デジタル 教科書体 N-B"/>
                <a:cs charset="0" panose="02020603050405020304" pitchFamily="18" typeface="Times New Roman"/>
              </a:rPr>
              <a:t>➡</a:t>
            </a:r>
            <a:r>
              <a:rPr altLang="ja-JP" dirty="0" kern="100" lang="en-US" sz="1100">
                <a:effectLst/>
                <a:latin charset="-128" panose="02020700000000000000" pitchFamily="17" typeface="UD デジタル 教科書体 N-B"/>
                <a:ea charset="-128" panose="02020700000000000000" pitchFamily="17" typeface="UD デジタル 教科書体 N-B"/>
                <a:cs charset="0" panose="02020603050405020304" pitchFamily="18" typeface="Times New Roman"/>
              </a:rPr>
              <a:t> </a:t>
            </a:r>
            <a:r>
              <a:rPr altLang="en-US" b="1" dirty="0" kern="100" lang="ja-JP" sz="1600" u="sng">
                <a:solidFill>
                  <a:srgbClr val="EB6E19"/>
                </a:solidFill>
                <a:effectLst/>
                <a:highlight>
                  <a:srgbClr val="FFFF00"/>
                </a:highlight>
                <a:latin charset="-128" panose="020B0609000000000000" pitchFamily="49" typeface="HGｺﾞｼｯｸM"/>
                <a:ea charset="-128" panose="020B0609000000000000" pitchFamily="49" typeface="HGｺﾞｼｯｸM"/>
                <a:cs charset="0" panose="02020603050405020304" pitchFamily="18" typeface="Times New Roman"/>
              </a:rPr>
              <a:t>入学者の約５割</a:t>
            </a:r>
            <a:r>
              <a:rPr altLang="en-US"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が総合型・学校推薦型</a:t>
            </a:r>
            <a:r>
              <a:rPr altLang="en-US" dirty="0" kern="100" lang="ja-JP" sz="1200">
                <a:latin charset="-128" panose="020B0609000000000000" pitchFamily="49" typeface="HGｺﾞｼｯｸM"/>
                <a:ea charset="-128" panose="020B0609000000000000" pitchFamily="49" typeface="HGｺﾞｼｯｸM"/>
                <a:cs charset="0" panose="02020603050405020304" pitchFamily="18" typeface="Times New Roman"/>
              </a:rPr>
              <a:t>で入学</a:t>
            </a:r>
            <a:endParaRPr altLang="ja-JP" dirty="0" kern="100" lang="en-US" sz="1200">
              <a:effectLst/>
              <a:latin charset="-128" panose="020B0609000000000000" pitchFamily="49" typeface="HGｺﾞｼｯｸM"/>
              <a:ea charset="-128" panose="020B0609000000000000" pitchFamily="49" typeface="HGｺﾞｼｯｸM"/>
              <a:cs charset="0" panose="02020603050405020304" pitchFamily="18" typeface="Times New Roman"/>
            </a:endParaRPr>
          </a:p>
          <a:p>
            <a:pPr algn="just" indent="-354013" marL="354013"/>
            <a:r>
              <a:rPr altLang="en-US"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　</a:t>
            </a:r>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a:t>
            </a:r>
            <a:r>
              <a:rPr altLang="ja-JP" b="1" dirty="0" kern="100" lang="ja-JP" sz="1200">
                <a:solidFill>
                  <a:srgbClr val="EB6E19"/>
                </a:solidFill>
                <a:effectLst/>
                <a:latin charset="-128" panose="020B0609000000000000" pitchFamily="49" typeface="HGｺﾞｼｯｸM"/>
                <a:ea charset="-128" panose="020B0609000000000000" pitchFamily="49" typeface="HGｺﾞｼｯｸM"/>
                <a:cs charset="0" panose="02020603050405020304" pitchFamily="18" typeface="Times New Roman"/>
              </a:rPr>
              <a:t>一般選抜</a:t>
            </a:r>
            <a:r>
              <a:rPr altLang="en-US"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で</a:t>
            </a:r>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も「主体性を持って多様な人々と協働して学ぶ態度」を十分に評価するため、</a:t>
            </a:r>
            <a:r>
              <a:rPr altLang="ja-JP" b="1" dirty="0" kern="100" lang="ja-JP" sz="1200">
                <a:solidFill>
                  <a:srgbClr val="EB6E19"/>
                </a:solidFill>
                <a:effectLst/>
                <a:latin charset="-128" panose="020B0609000000000000" pitchFamily="49" typeface="HGｺﾞｼｯｸM"/>
                <a:ea charset="-128" panose="020B0609000000000000" pitchFamily="49" typeface="HGｺﾞｼｯｸM"/>
                <a:cs charset="0" panose="02020603050405020304" pitchFamily="18" typeface="Times New Roman"/>
              </a:rPr>
              <a:t>多様な評価</a:t>
            </a:r>
            <a:r>
              <a:rPr altLang="en-US" b="1" dirty="0" kern="100" lang="ja-JP" sz="1200">
                <a:solidFill>
                  <a:srgbClr val="EB6E19"/>
                </a:solidFill>
                <a:latin charset="-128" panose="020B0609000000000000" pitchFamily="49" typeface="HGｺﾞｼｯｸM"/>
                <a:ea charset="-128" panose="020B0609000000000000" pitchFamily="49" typeface="HGｺﾞｼｯｸM"/>
                <a:cs charset="0" panose="02020603050405020304" pitchFamily="18" typeface="Times New Roman"/>
              </a:rPr>
              <a:t>方法</a:t>
            </a:r>
            <a:r>
              <a:rPr altLang="ja-JP" b="1" dirty="0" kern="100" lang="ja-JP" sz="1200">
                <a:solidFill>
                  <a:srgbClr val="EB6E19"/>
                </a:solidFill>
                <a:effectLst/>
                <a:latin charset="-128" panose="020B0609000000000000" pitchFamily="49" typeface="HGｺﾞｼｯｸM"/>
                <a:ea charset="-128" panose="020B0609000000000000" pitchFamily="49" typeface="HGｺﾞｼｯｸM"/>
                <a:cs charset="0" panose="02020603050405020304" pitchFamily="18" typeface="Times New Roman"/>
              </a:rPr>
              <a:t>を推進</a:t>
            </a:r>
            <a:r>
              <a:rPr altLang="ja-JP" dirty="0" kern="100" lang="ja-JP" sz="1200">
                <a:effectLst/>
                <a:latin charset="-128" panose="020B0609000000000000" pitchFamily="49" typeface="HGｺﾞｼｯｸM"/>
                <a:ea charset="-128" panose="020B0609000000000000" pitchFamily="49" typeface="HGｺﾞｼｯｸM"/>
                <a:cs charset="0" panose="02020603050405020304" pitchFamily="18" typeface="Times New Roman"/>
              </a:rPr>
              <a:t>（令和２年６月～）</a:t>
            </a:r>
            <a:r>
              <a:rPr altLang="ja-JP" dirty="0" kern="100" lang="en-US" sz="1200">
                <a:effectLst/>
                <a:latin charset="-128" panose="020B0609000000000000" pitchFamily="49" typeface="HGｺﾞｼｯｸM"/>
                <a:ea charset="-128" panose="020B0609000000000000" pitchFamily="49" typeface="HGｺﾞｼｯｸM"/>
                <a:cs charset="0" panose="02020603050405020304" pitchFamily="18" typeface="Times New Roman"/>
              </a:rPr>
              <a:t> </a:t>
            </a:r>
          </a:p>
          <a:p>
            <a:pPr algn="just" indent="-354013" marL="354013">
              <a:spcAft>
                <a:spcPts val="300"/>
              </a:spcAft>
            </a:pPr>
            <a:r>
              <a:rPr altLang="en-US" dirty="0" kern="100" lang="ja-JP" sz="1000">
                <a:effectLst/>
                <a:latin charset="-128" panose="02020700000000000000" pitchFamily="17" typeface="UD デジタル 教科書体 N-B"/>
                <a:ea charset="-128" panose="02020700000000000000" pitchFamily="17" typeface="UD デジタル 教科書体 N-B"/>
                <a:cs charset="0" panose="02020603050405020304" pitchFamily="18" typeface="Times New Roman"/>
              </a:rPr>
              <a:t>　　　</a:t>
            </a:r>
            <a:r>
              <a:rPr altLang="ja-JP" dirty="0" kern="100" lang="ja-JP" sz="1200">
                <a:effectLst/>
                <a:latin charset="-128" panose="02020700000000000000" pitchFamily="17" typeface="UD デジタル 教科書体 N-B"/>
                <a:ea charset="-128" panose="02020700000000000000" pitchFamily="17" typeface="UD デジタル 教科書体 N-B"/>
                <a:cs charset="0" panose="02020603050405020304" pitchFamily="18" typeface="Times New Roman"/>
              </a:rPr>
              <a:t>➡</a:t>
            </a:r>
            <a:r>
              <a:rPr altLang="ja-JP" dirty="0" kern="100" lang="en-US" sz="1000">
                <a:effectLst/>
                <a:latin charset="-128" panose="02020700000000000000" pitchFamily="17" typeface="UD デジタル 教科書体 N-B"/>
                <a:ea charset="-128" panose="02020700000000000000" pitchFamily="17" typeface="UD デジタル 教科書体 N-B"/>
                <a:cs charset="0" panose="02020603050405020304" pitchFamily="18" typeface="Times New Roman"/>
              </a:rPr>
              <a:t> </a:t>
            </a:r>
            <a:r>
              <a:rPr altLang="en-US" b="1" dirty="0" kern="100" lang="ja-JP" sz="1600" u="sng">
                <a:solidFill>
                  <a:srgbClr val="EB6E19"/>
                </a:solidFill>
                <a:effectLst/>
                <a:highlight>
                  <a:srgbClr val="FFFF00"/>
                </a:highlight>
                <a:latin charset="-128" panose="020B0609000000000000" pitchFamily="49" typeface="HGｺﾞｼｯｸM"/>
                <a:ea charset="-128" panose="020B0609000000000000" pitchFamily="49" typeface="HGｺﾞｼｯｸM"/>
                <a:cs charset="0" panose="02020603050405020304" pitchFamily="18" typeface="Times New Roman"/>
              </a:rPr>
              <a:t>７割以上の国立大学</a:t>
            </a:r>
            <a:r>
              <a:rPr altLang="en-US" dirty="0" kern="100" lang="ja-JP" sz="1050">
                <a:effectLst/>
                <a:latin charset="-128" panose="020B0609000000000000" pitchFamily="49" typeface="HGｺﾞｼｯｸM"/>
                <a:ea charset="-128" panose="020B0609000000000000" pitchFamily="49" typeface="HGｺﾞｼｯｸM"/>
                <a:cs charset="0" panose="02020603050405020304" pitchFamily="18" typeface="Times New Roman"/>
              </a:rPr>
              <a:t>が学力検査以外の資料等も評価</a:t>
            </a:r>
            <a:endParaRPr altLang="ja-JP" dirty="0" kern="100" lang="en-US" sz="1050">
              <a:effectLst/>
              <a:latin charset="-128" panose="020B0609000000000000" pitchFamily="49" typeface="HGｺﾞｼｯｸM"/>
              <a:ea charset="-128" panose="020B0609000000000000" pitchFamily="49" typeface="HGｺﾞｼｯｸM"/>
              <a:cs charset="0" panose="02020603050405020304" pitchFamily="18" typeface="Times New Roman"/>
            </a:endParaRPr>
          </a:p>
        </p:txBody>
      </p:sp>
      <p:sp>
        <p:nvSpPr>
          <p:cNvPr id="6" name="テキスト ボックス 5">
            <a:extLst>
              <a:ext uri="{FF2B5EF4-FFF2-40B4-BE49-F238E27FC236}">
                <a16:creationId xmlns:a16="http://schemas.microsoft.com/office/drawing/2014/main" id="{D94AB0D2-6BC7-4C7A-525B-117D78DA4930}"/>
              </a:ext>
            </a:extLst>
          </p:cNvPr>
          <p:cNvSpPr txBox="1"/>
          <p:nvPr/>
        </p:nvSpPr>
        <p:spPr>
          <a:xfrm>
            <a:off x="1239352" y="2556853"/>
            <a:ext cx="7451874" cy="288000"/>
          </a:xfrm>
          <a:prstGeom prst="rect">
            <a:avLst/>
          </a:prstGeom>
          <a:noFill/>
        </p:spPr>
        <p:txBody>
          <a:bodyPr bIns="36000" lIns="36000" rIns="36000" rtlCol="0" tIns="36000" wrap="square">
            <a:noAutofit/>
          </a:bodyPr>
          <a:lstStyle/>
          <a:p>
            <a:pPr algn="just" indent="-354013" marL="354013">
              <a:spcAft>
                <a:spcPts val="300"/>
              </a:spcAft>
            </a:pPr>
            <a:r>
              <a:rPr altLang="ja-JP" dirty="0" kern="100" lang="en-US" sz="1000">
                <a:effectLst/>
                <a:latin charset="-128" panose="02020609040205080304" pitchFamily="17" typeface="ＭＳ 明朝"/>
                <a:ea charset="-128" panose="02020609040205080304" pitchFamily="17" typeface="ＭＳ 明朝"/>
                <a:cs charset="0" panose="02020603050405020304" pitchFamily="18" typeface="Times New Roman"/>
              </a:rPr>
              <a:t>※</a:t>
            </a:r>
            <a:r>
              <a:rPr altLang="en-US" dirty="0" kern="100" lang="ja-JP" sz="1000">
                <a:effectLst/>
                <a:latin charset="-128" panose="02020609040205080304" pitchFamily="17" typeface="ＭＳ 明朝"/>
                <a:ea charset="-128" panose="02020609040205080304" pitchFamily="17" typeface="ＭＳ 明朝"/>
                <a:cs charset="0" panose="02020603050405020304" pitchFamily="18" typeface="Times New Roman"/>
              </a:rPr>
              <a:t>学力検査や共通テストの他、小論文、資格検定試験、面接、プレゼンテーション、調査書等</a:t>
            </a:r>
            <a:r>
              <a:rPr altLang="en-US" dirty="0" kern="100" lang="ja-JP" sz="1000">
                <a:latin charset="-128" panose="02020609040205080304" pitchFamily="17" typeface="ＭＳ 明朝"/>
                <a:ea charset="-128" panose="02020609040205080304" pitchFamily="17" typeface="ＭＳ 明朝"/>
                <a:cs charset="0" panose="02020603050405020304" pitchFamily="18" typeface="Times New Roman"/>
              </a:rPr>
              <a:t>を適切に組合せて評価</a:t>
            </a:r>
            <a:endParaRPr altLang="ja-JP" dirty="0" kern="100" lang="en-US" sz="1100">
              <a:effectLst/>
              <a:latin charset="-128" panose="02020609040205080304" pitchFamily="17" typeface="ＭＳ 明朝"/>
              <a:ea charset="-128" panose="02020609040205080304" pitchFamily="17" typeface="ＭＳ 明朝"/>
              <a:cs charset="0" panose="02020603050405020304" pitchFamily="18" typeface="Times New Roman"/>
            </a:endParaRPr>
          </a:p>
        </p:txBody>
      </p:sp>
      <p:sp>
        <p:nvSpPr>
          <p:cNvPr id="15" name="テキスト ボックス 14">
            <a:extLst>
              <a:ext uri="{FF2B5EF4-FFF2-40B4-BE49-F238E27FC236}">
                <a16:creationId xmlns:a16="http://schemas.microsoft.com/office/drawing/2014/main" id="{3A736487-5417-CB8D-0F8B-EFA8D4380E8C}"/>
              </a:ext>
            </a:extLst>
          </p:cNvPr>
          <p:cNvSpPr txBox="1"/>
          <p:nvPr/>
        </p:nvSpPr>
        <p:spPr>
          <a:xfrm>
            <a:off x="7946033" y="3601955"/>
            <a:ext cx="1971430" cy="586230"/>
          </a:xfrm>
          <a:prstGeom prst="rect">
            <a:avLst/>
          </a:prstGeom>
          <a:noFill/>
        </p:spPr>
        <p:txBody>
          <a:bodyPr bIns="36000" lIns="36000" rIns="36000" rtlCol="0" tIns="36000" wrap="square">
            <a:noAutofit/>
          </a:bodyPr>
          <a:lstStyle/>
          <a:p>
            <a:pPr indent="-180975" marL="180975">
              <a:spcAft>
                <a:spcPts val="300"/>
              </a:spcAft>
            </a:pPr>
            <a:r>
              <a:rPr altLang="ja-JP" dirty="0" kern="100" lang="en-US" sz="1000">
                <a:effectLst/>
                <a:latin charset="-128" panose="02020609040205080304" pitchFamily="17" typeface="ＭＳ 明朝"/>
                <a:ea charset="-128" panose="02020609040205080304" pitchFamily="17" typeface="ＭＳ 明朝"/>
                <a:cs charset="0" panose="02020603050405020304" pitchFamily="18" typeface="Times New Roman"/>
              </a:rPr>
              <a:t>※ </a:t>
            </a:r>
            <a:r>
              <a:rPr altLang="en-US" dirty="0" kern="100" lang="ja-JP" sz="1000">
                <a:latin charset="-128" panose="02020609040205080304" pitchFamily="17" typeface="ＭＳ 明朝"/>
                <a:ea charset="-128" panose="02020609040205080304" pitchFamily="17" typeface="ＭＳ 明朝"/>
                <a:cs charset="0" panose="02020603050405020304" pitchFamily="18" typeface="Times New Roman"/>
              </a:rPr>
              <a:t>①</a:t>
            </a:r>
            <a:r>
              <a:rPr altLang="en-US" dirty="0" kern="100" lang="ja-JP" sz="1000">
                <a:effectLst/>
                <a:latin charset="-128" panose="02020609040205080304" pitchFamily="17" typeface="ＭＳ 明朝"/>
                <a:ea charset="-128" panose="02020609040205080304" pitchFamily="17" typeface="ＭＳ 明朝"/>
                <a:cs charset="0" panose="02020603050405020304" pitchFamily="18" typeface="Times New Roman"/>
              </a:rPr>
              <a:t>及び</a:t>
            </a:r>
            <a:r>
              <a:rPr altLang="en-US" dirty="0" kern="100" lang="ja-JP" sz="1000">
                <a:latin charset="-128" panose="02020609040205080304" pitchFamily="17" typeface="ＭＳ 明朝"/>
                <a:ea charset="-128" panose="02020609040205080304" pitchFamily="17" typeface="ＭＳ 明朝"/>
                <a:cs charset="0" panose="02020603050405020304" pitchFamily="18" typeface="Times New Roman"/>
              </a:rPr>
              <a:t>②</a:t>
            </a:r>
            <a:r>
              <a:rPr altLang="en-US" dirty="0" kern="100" lang="ja-JP" sz="1000">
                <a:effectLst/>
                <a:latin charset="-128" panose="02020609040205080304" pitchFamily="17" typeface="ＭＳ 明朝"/>
                <a:ea charset="-128" panose="02020609040205080304" pitchFamily="17" typeface="ＭＳ 明朝"/>
                <a:cs charset="0" panose="02020603050405020304" pitchFamily="18" typeface="Times New Roman"/>
              </a:rPr>
              <a:t>の入学者は５年前と比較すると</a:t>
            </a:r>
            <a:r>
              <a:rPr altLang="en-US" b="1" dirty="0" kern="100" lang="ja-JP" sz="1000" u="sng">
                <a:latin charset="-128" panose="02020609040205080304" pitchFamily="17" typeface="ＭＳ 明朝"/>
                <a:ea charset="-128" panose="02020609040205080304" pitchFamily="17" typeface="ＭＳ 明朝"/>
                <a:cs charset="0" panose="02020603050405020304" pitchFamily="18" typeface="Times New Roman"/>
              </a:rPr>
              <a:t>約４万人増加</a:t>
            </a:r>
            <a:endParaRPr altLang="ja-JP" b="1" dirty="0" kern="100" lang="en-US" sz="1100" u="sng">
              <a:effectLst/>
              <a:latin charset="-128" panose="02020609040205080304" pitchFamily="17" typeface="ＭＳ 明朝"/>
              <a:ea charset="-128" panose="02020609040205080304" pitchFamily="17" typeface="ＭＳ 明朝"/>
              <a:cs charset="0" panose="02020603050405020304" pitchFamily="18" typeface="Times New Roman"/>
            </a:endParaRPr>
          </a:p>
        </p:txBody>
      </p:sp>
      <p:sp>
        <p:nvSpPr>
          <p:cNvPr id="17" name="テキスト ボックス 16">
            <a:extLst>
              <a:ext uri="{FF2B5EF4-FFF2-40B4-BE49-F238E27FC236}">
                <a16:creationId xmlns:a16="http://schemas.microsoft.com/office/drawing/2014/main" id="{22D21C27-E10F-C62D-96A6-B05485609C8F}"/>
              </a:ext>
            </a:extLst>
          </p:cNvPr>
          <p:cNvSpPr txBox="1"/>
          <p:nvPr/>
        </p:nvSpPr>
        <p:spPr>
          <a:xfrm>
            <a:off x="8230143" y="2443707"/>
            <a:ext cx="2016000" cy="252000"/>
          </a:xfrm>
          <a:prstGeom prst="rect">
            <a:avLst/>
          </a:prstGeom>
          <a:noFill/>
        </p:spPr>
        <p:txBody>
          <a:bodyPr bIns="36000" lIns="36000" rIns="36000" rtlCol="0" tIns="36000" wrap="square">
            <a:noAutofit/>
          </a:bodyPr>
          <a:lstStyle/>
          <a:p>
            <a:pPr>
              <a:spcAft>
                <a:spcPts val="300"/>
              </a:spcAft>
            </a:pPr>
            <a:r>
              <a:rPr altLang="ja-JP" dirty="0" kern="100" lang="ja-JP" sz="1200">
                <a:solidFill>
                  <a:schemeClr val="bg1"/>
                </a:solidFill>
                <a:effectLst/>
                <a:latin charset="-128" panose="020B0900000000000000" pitchFamily="50" typeface="HGPｺﾞｼｯｸE"/>
                <a:ea charset="-128" panose="020B0900000000000000" pitchFamily="50" typeface="HGPｺﾞｼｯｸE"/>
                <a:cs charset="0" panose="02020603050405020304" pitchFamily="18" typeface="Times New Roman"/>
              </a:rPr>
              <a:t>①</a:t>
            </a:r>
            <a:r>
              <a:rPr altLang="en-US" dirty="0" kern="100" lang="ja-JP" sz="1200">
                <a:solidFill>
                  <a:schemeClr val="bg1"/>
                </a:solidFill>
                <a:latin charset="-128" panose="020B0900000000000000" pitchFamily="50" typeface="HGPｺﾞｼｯｸE"/>
                <a:ea charset="-128" panose="020B0900000000000000" pitchFamily="50" typeface="HGPｺﾞｼｯｸE"/>
                <a:cs charset="0" panose="02020603050405020304" pitchFamily="18" typeface="Times New Roman"/>
              </a:rPr>
              <a:t>総合型選抜</a:t>
            </a:r>
            <a:endParaRPr altLang="ja-JP" dirty="0" kern="100" lang="en-US" sz="1200">
              <a:solidFill>
                <a:schemeClr val="bg1"/>
              </a:solidFill>
              <a:latin charset="-128" panose="020B0900000000000000" pitchFamily="50" typeface="HGPｺﾞｼｯｸE"/>
              <a:ea charset="-128" panose="020B0900000000000000" pitchFamily="50" typeface="HGPｺﾞｼｯｸE"/>
              <a:cs charset="0" panose="02020603050405020304" pitchFamily="18" typeface="Times New Roman"/>
            </a:endParaRPr>
          </a:p>
          <a:p>
            <a:pPr>
              <a:spcAft>
                <a:spcPts val="300"/>
              </a:spcAft>
            </a:pPr>
            <a:r>
              <a:rPr altLang="ja-JP" dirty="0" kern="100" lang="en-US" sz="1200">
                <a:solidFill>
                  <a:schemeClr val="bg1"/>
                </a:solidFill>
                <a:effectLst/>
                <a:latin charset="-128" panose="020B0900000000000000" pitchFamily="50" typeface="HGPｺﾞｼｯｸE"/>
                <a:ea charset="-128" panose="020B0900000000000000" pitchFamily="50" typeface="HGPｺﾞｼｯｸE"/>
                <a:cs charset="0" panose="02020603050405020304" pitchFamily="18" typeface="Times New Roman"/>
              </a:rPr>
              <a:t>14.</a:t>
            </a:r>
            <a:r>
              <a:rPr altLang="ja-JP" dirty="0" kern="100" lang="en-US" sz="1200">
                <a:solidFill>
                  <a:schemeClr val="bg1"/>
                </a:solidFill>
                <a:latin charset="-128" panose="020B0900000000000000" pitchFamily="50" typeface="HGPｺﾞｼｯｸE"/>
                <a:ea charset="-128" panose="020B0900000000000000" pitchFamily="50" typeface="HGPｺﾞｼｯｸE"/>
                <a:cs charset="0" panose="02020603050405020304" pitchFamily="18" typeface="Times New Roman"/>
              </a:rPr>
              <a:t>8</a:t>
            </a:r>
            <a:r>
              <a:rPr altLang="ja-JP" dirty="0" kern="100" lang="en-US" sz="1200">
                <a:solidFill>
                  <a:schemeClr val="bg1"/>
                </a:solidFill>
                <a:effectLst/>
                <a:latin charset="-128" panose="020B0900000000000000" pitchFamily="50" typeface="HGPｺﾞｼｯｸE"/>
                <a:ea charset="-128" panose="020B0900000000000000" pitchFamily="50" typeface="HGPｺﾞｼｯｸE"/>
                <a:cs charset="0" panose="02020603050405020304" pitchFamily="18" typeface="Times New Roman"/>
              </a:rPr>
              <a:t>%</a:t>
            </a:r>
            <a:endParaRPr altLang="ja-JP" dirty="0" kern="100" lang="en-US" sz="1050">
              <a:solidFill>
                <a:schemeClr val="bg1"/>
              </a:solidFill>
              <a:effectLst/>
              <a:latin charset="-128" panose="020B0609000000000000" pitchFamily="49" typeface="HGｺﾞｼｯｸM"/>
              <a:ea charset="-128" panose="020B0609000000000000" pitchFamily="49" typeface="HGｺﾞｼｯｸM"/>
              <a:cs charset="0" panose="02020603050405020304" pitchFamily="18" typeface="Times New Roman"/>
            </a:endParaRPr>
          </a:p>
        </p:txBody>
      </p:sp>
      <p:sp>
        <p:nvSpPr>
          <p:cNvPr id="18" name="テキスト ボックス 17">
            <a:extLst>
              <a:ext uri="{FF2B5EF4-FFF2-40B4-BE49-F238E27FC236}">
                <a16:creationId xmlns:a16="http://schemas.microsoft.com/office/drawing/2014/main" id="{FEF84FD6-54F1-2B7F-D8DC-99E4790A5DBF}"/>
              </a:ext>
            </a:extLst>
          </p:cNvPr>
          <p:cNvSpPr txBox="1"/>
          <p:nvPr/>
        </p:nvSpPr>
        <p:spPr>
          <a:xfrm>
            <a:off x="7941142" y="3016638"/>
            <a:ext cx="2016000" cy="252000"/>
          </a:xfrm>
          <a:prstGeom prst="rect">
            <a:avLst/>
          </a:prstGeom>
          <a:noFill/>
        </p:spPr>
        <p:txBody>
          <a:bodyPr bIns="36000" lIns="36000" rIns="36000" rtlCol="0" tIns="36000" wrap="square">
            <a:noAutofit/>
          </a:bodyPr>
          <a:lstStyle/>
          <a:p>
            <a:pPr algn="ctr">
              <a:spcAft>
                <a:spcPts val="300"/>
              </a:spcAft>
            </a:pPr>
            <a:r>
              <a:rPr altLang="en-US" dirty="0" kern="100" lang="ja-JP" sz="1200">
                <a:solidFill>
                  <a:schemeClr val="bg1"/>
                </a:solidFill>
                <a:latin charset="-128" panose="020B0900000000000000" pitchFamily="50" typeface="HGPｺﾞｼｯｸE"/>
                <a:ea charset="-128" panose="020B0900000000000000" pitchFamily="50" typeface="HGPｺﾞｼｯｸE"/>
                <a:cs charset="0" panose="02020603050405020304" pitchFamily="18" typeface="Times New Roman"/>
              </a:rPr>
              <a:t>③一般選抜</a:t>
            </a:r>
            <a:endParaRPr altLang="ja-JP" dirty="0" kern="100" lang="en-US" sz="1200">
              <a:solidFill>
                <a:schemeClr val="bg1"/>
              </a:solidFill>
              <a:latin charset="-128" panose="020B0900000000000000" pitchFamily="50" typeface="HGPｺﾞｼｯｸE"/>
              <a:ea charset="-128" panose="020B0900000000000000" pitchFamily="50" typeface="HGPｺﾞｼｯｸE"/>
              <a:cs charset="0" panose="02020603050405020304" pitchFamily="18" typeface="Times New Roman"/>
            </a:endParaRPr>
          </a:p>
          <a:p>
            <a:pPr algn="ctr">
              <a:spcAft>
                <a:spcPts val="300"/>
              </a:spcAft>
            </a:pPr>
            <a:r>
              <a:rPr altLang="ja-JP" dirty="0" kern="100" lang="en-US" sz="1200">
                <a:solidFill>
                  <a:schemeClr val="bg1"/>
                </a:solidFill>
                <a:effectLst/>
                <a:latin charset="-128" panose="020B0900000000000000" pitchFamily="50" typeface="HGPｺﾞｼｯｸE"/>
                <a:ea charset="-128" panose="020B0900000000000000" pitchFamily="50" typeface="HGPｺﾞｼｯｸE"/>
                <a:cs charset="0" panose="02020603050405020304" pitchFamily="18" typeface="Times New Roman"/>
              </a:rPr>
              <a:t>47.9%</a:t>
            </a:r>
            <a:endParaRPr altLang="ja-JP" dirty="0" kern="100" lang="en-US" sz="1050">
              <a:solidFill>
                <a:schemeClr val="bg1"/>
              </a:solidFill>
              <a:effectLst/>
              <a:latin charset="-128" panose="020B0609000000000000" pitchFamily="49" typeface="HGｺﾞｼｯｸM"/>
              <a:ea charset="-128" panose="020B0609000000000000" pitchFamily="49" typeface="HGｺﾞｼｯｸM"/>
              <a:cs charset="0" panose="02020603050405020304" pitchFamily="18" typeface="Times New Roman"/>
            </a:endParaRPr>
          </a:p>
        </p:txBody>
      </p:sp>
      <p:sp>
        <p:nvSpPr>
          <p:cNvPr id="19" name="テキスト ボックス 18">
            <a:extLst>
              <a:ext uri="{FF2B5EF4-FFF2-40B4-BE49-F238E27FC236}">
                <a16:creationId xmlns:a16="http://schemas.microsoft.com/office/drawing/2014/main" id="{76145D6E-9784-92BA-5F99-DF0BE7890426}"/>
              </a:ext>
            </a:extLst>
          </p:cNvPr>
          <p:cNvSpPr txBox="1"/>
          <p:nvPr/>
        </p:nvSpPr>
        <p:spPr>
          <a:xfrm>
            <a:off x="8242790" y="1999303"/>
            <a:ext cx="2016000" cy="252000"/>
          </a:xfrm>
          <a:prstGeom prst="rect">
            <a:avLst/>
          </a:prstGeom>
          <a:noFill/>
        </p:spPr>
        <p:txBody>
          <a:bodyPr bIns="36000" lIns="36000" rIns="36000" rtlCol="0" tIns="36000" wrap="square">
            <a:noAutofit/>
          </a:bodyPr>
          <a:lstStyle/>
          <a:p>
            <a:pPr algn="ctr">
              <a:spcAft>
                <a:spcPts val="300"/>
              </a:spcAft>
            </a:pPr>
            <a:r>
              <a:rPr altLang="en-US" dirty="0" kern="100" lang="ja-JP" sz="1200">
                <a:latin charset="-128" panose="020B0900000000000000" pitchFamily="50" typeface="HGPｺﾞｼｯｸE"/>
                <a:ea charset="-128" panose="020B0900000000000000" pitchFamily="50" typeface="HGPｺﾞｼｯｸE"/>
                <a:cs charset="0" panose="02020603050405020304" pitchFamily="18" typeface="Times New Roman"/>
              </a:rPr>
              <a:t>②学校推薦型選抜</a:t>
            </a:r>
            <a:endParaRPr altLang="ja-JP" dirty="0" kern="100" lang="en-US" sz="1200">
              <a:latin charset="-128" panose="020B0900000000000000" pitchFamily="50" typeface="HGPｺﾞｼｯｸE"/>
              <a:ea charset="-128" panose="020B0900000000000000" pitchFamily="50" typeface="HGPｺﾞｼｯｸE"/>
              <a:cs charset="0" panose="02020603050405020304" pitchFamily="18" typeface="Times New Roman"/>
            </a:endParaRPr>
          </a:p>
          <a:p>
            <a:pPr algn="ctr">
              <a:spcAft>
                <a:spcPts val="300"/>
              </a:spcAft>
            </a:pPr>
            <a:r>
              <a:rPr altLang="ja-JP" dirty="0" kern="100" lang="en-US" sz="1200">
                <a:solidFill>
                  <a:schemeClr val="bg1"/>
                </a:solidFill>
                <a:effectLst/>
                <a:latin charset="-128" panose="020B0900000000000000" pitchFamily="50" typeface="HGPｺﾞｼｯｸE"/>
                <a:ea charset="-128" panose="020B0900000000000000" pitchFamily="50" typeface="HGPｺﾞｼｯｸE"/>
                <a:cs charset="0" panose="02020603050405020304" pitchFamily="18" typeface="Times New Roman"/>
              </a:rPr>
              <a:t>35.9%</a:t>
            </a:r>
            <a:endParaRPr altLang="ja-JP" dirty="0" kern="100" lang="en-US" sz="1050">
              <a:solidFill>
                <a:schemeClr val="bg1"/>
              </a:solidFill>
              <a:effectLst/>
              <a:latin charset="-128" panose="020B0609000000000000" pitchFamily="49" typeface="HGｺﾞｼｯｸM"/>
              <a:ea charset="-128" panose="020B0609000000000000" pitchFamily="49" typeface="HGｺﾞｼｯｸM"/>
              <a:cs charset="0" panose="02020603050405020304" pitchFamily="18" typeface="Times New Roman"/>
            </a:endParaRPr>
          </a:p>
        </p:txBody>
      </p:sp>
      <p:sp>
        <p:nvSpPr>
          <p:cNvPr id="20" name="テキスト ボックス 19">
            <a:extLst>
              <a:ext uri="{FF2B5EF4-FFF2-40B4-BE49-F238E27FC236}">
                <a16:creationId xmlns:a16="http://schemas.microsoft.com/office/drawing/2014/main" id="{2235CBF6-E513-1C22-2D8A-D7E3AA13AC13}"/>
              </a:ext>
            </a:extLst>
          </p:cNvPr>
          <p:cNvSpPr txBox="1"/>
          <p:nvPr/>
        </p:nvSpPr>
        <p:spPr>
          <a:xfrm>
            <a:off x="864557" y="4270749"/>
            <a:ext cx="8848609" cy="288000"/>
          </a:xfrm>
          <a:prstGeom prst="rect">
            <a:avLst/>
          </a:prstGeom>
          <a:noFill/>
        </p:spPr>
        <p:txBody>
          <a:bodyPr bIns="36000" lIns="36000" rIns="36000" rtlCol="0" tIns="36000" wrap="square">
            <a:noAutofit/>
          </a:bodyPr>
          <a:lstStyle/>
          <a:p>
            <a:pPr indent="-354013" marL="354013"/>
            <a:r>
              <a:rPr altLang="en-US" dirty="0" kern="100" lang="ja-JP" sz="1200">
                <a:solidFill>
                  <a:srgbClr val="000000"/>
                </a:solidFill>
                <a:latin charset="-128" panose="020B0609000000000000" pitchFamily="49" typeface="HGｺﾞｼｯｸM"/>
                <a:ea charset="-128" panose="020B0609000000000000" pitchFamily="49" typeface="HGｺﾞｼｯｸM"/>
                <a:cs charset="0" panose="02020603050405020304" pitchFamily="18" typeface="Times New Roman"/>
              </a:rPr>
              <a:t>　　</a:t>
            </a:r>
            <a:r>
              <a:rPr altLang="ja-JP" dirty="0" kern="100" lang="ja-JP" sz="1100">
                <a:effectLst/>
                <a:latin charset="-128" panose="02020700000000000000" pitchFamily="17" typeface="UD デジタル 教科書体 N-B"/>
                <a:ea charset="-128" panose="02020700000000000000" pitchFamily="17" typeface="UD デジタル 教科書体 N-B"/>
                <a:cs charset="0" panose="02020603050405020304" pitchFamily="18" typeface="Times New Roman"/>
              </a:rPr>
              <a:t> </a:t>
            </a:r>
            <a:r>
              <a:rPr altLang="ja-JP" dirty="0" kern="100" lang="ja-JP" sz="1200">
                <a:effectLst/>
                <a:latin charset="-128" panose="02020700000000000000" pitchFamily="17" typeface="UD デジタル 教科書体 N-B"/>
                <a:ea charset="-128" panose="02020700000000000000" pitchFamily="17" typeface="UD デジタル 教科書体 N-B"/>
                <a:cs charset="0" panose="02020603050405020304" pitchFamily="18" typeface="Times New Roman"/>
              </a:rPr>
              <a:t>➡</a:t>
            </a:r>
            <a:r>
              <a:rPr altLang="ja-JP" dirty="0" kern="100" lang="en-US" sz="1200">
                <a:effectLst/>
                <a:latin charset="-128" panose="020B0609000000000000" pitchFamily="49" typeface="HGｺﾞｼｯｸM"/>
                <a:ea charset="-128" panose="020B0609000000000000" pitchFamily="49" typeface="HGｺﾞｼｯｸM"/>
                <a:cs charset="0" panose="02020603050405020304" pitchFamily="18" typeface="Times New Roman"/>
              </a:rPr>
              <a:t> </a:t>
            </a:r>
            <a:r>
              <a:rPr altLang="en-US" b="1" dirty="0" kern="100" lang="ja-JP" sz="1400" u="sng">
                <a:solidFill>
                  <a:srgbClr val="EB6E19"/>
                </a:solidFill>
                <a:effectLst/>
                <a:highlight>
                  <a:srgbClr val="FFFF00"/>
                </a:highlight>
                <a:latin charset="-128" panose="020B0609000000000000" pitchFamily="49" typeface="HGｺﾞｼｯｸM"/>
                <a:ea charset="-128" panose="020B0609000000000000" pitchFamily="49" typeface="HGｺﾞｼｯｸM"/>
                <a:cs charset="0" panose="02020603050405020304" pitchFamily="18" typeface="Times New Roman"/>
              </a:rPr>
              <a:t>女子枠設定１４大学（国公立）</a:t>
            </a:r>
            <a:r>
              <a:rPr altLang="en-US" dirty="0" kern="100" lang="ja-JP" sz="1400">
                <a:effectLst/>
                <a:latin charset="-128" panose="020B0609000000000000" pitchFamily="49" typeface="HGｺﾞｼｯｸM"/>
                <a:ea charset="-128" panose="020B0609000000000000" pitchFamily="49" typeface="HGｺﾞｼｯｸM"/>
                <a:cs charset="0" panose="02020603050405020304" pitchFamily="18" typeface="Times New Roman"/>
              </a:rPr>
              <a:t>など、</a:t>
            </a:r>
            <a:r>
              <a:rPr altLang="en-US" b="1" dirty="0" kern="100" lang="ja-JP" sz="1400" u="sng">
                <a:solidFill>
                  <a:srgbClr val="EB6E19"/>
                </a:solidFill>
                <a:effectLst/>
                <a:highlight>
                  <a:srgbClr val="FFFF00"/>
                </a:highlight>
                <a:latin charset="-128" panose="020B0609000000000000" pitchFamily="49" typeface="HGｺﾞｼｯｸM"/>
                <a:ea charset="-128" panose="020B0609000000000000" pitchFamily="49" typeface="HGｺﾞｼｯｸM"/>
                <a:cs charset="0" panose="02020603050405020304" pitchFamily="18" typeface="Times New Roman"/>
              </a:rPr>
              <a:t>多様な背景を持った者の選抜に取組む大学は１１９大学</a:t>
            </a:r>
            <a:endParaRPr altLang="ja-JP" b="1" dirty="0" kern="100" lang="en-US" sz="1400" u="sng">
              <a:solidFill>
                <a:srgbClr val="EB6E19"/>
              </a:solidFill>
              <a:effectLst/>
              <a:highlight>
                <a:srgbClr val="FFFF00"/>
              </a:highlight>
              <a:latin charset="-128" panose="020B0609000000000000" pitchFamily="49" typeface="HGｺﾞｼｯｸM"/>
              <a:ea charset="-128" panose="020B0609000000000000" pitchFamily="49" typeface="HGｺﾞｼｯｸM"/>
              <a:cs charset="0" panose="02020603050405020304" pitchFamily="18" typeface="Times New Roman"/>
            </a:endParaRPr>
          </a:p>
        </p:txBody>
      </p:sp>
      <p:sp>
        <p:nvSpPr>
          <p:cNvPr id="14" name="テキスト ボックス 13">
            <a:extLst>
              <a:ext uri="{FF2B5EF4-FFF2-40B4-BE49-F238E27FC236}">
                <a16:creationId xmlns:a16="http://schemas.microsoft.com/office/drawing/2014/main" id="{C7581CAB-35CB-99F3-57BD-325DAD2887BD}"/>
              </a:ext>
            </a:extLst>
          </p:cNvPr>
          <p:cNvSpPr txBox="1"/>
          <p:nvPr/>
        </p:nvSpPr>
        <p:spPr>
          <a:xfrm>
            <a:off x="6753297" y="4543450"/>
            <a:ext cx="2978986" cy="215444"/>
          </a:xfrm>
          <a:prstGeom prst="rect">
            <a:avLst/>
          </a:prstGeom>
          <a:noFill/>
        </p:spPr>
        <p:txBody>
          <a:bodyPr rtlCol="0" wrap="square">
            <a:spAutoFit/>
          </a:bodyPr>
          <a:lstStyle/>
          <a:p>
            <a:r>
              <a:rPr altLang="en-US" dirty="0" kumimoji="1" lang="ja-JP" sz="800"/>
              <a:t>出典：令和６年度国公立大学入学者選抜の概要</a:t>
            </a:r>
          </a:p>
        </p:txBody>
      </p:sp>
      <p:sp>
        <p:nvSpPr>
          <p:cNvPr id="21" name="スライド番号プレースホルダー 5">
            <a:extLst>
              <a:ext uri="{FF2B5EF4-FFF2-40B4-BE49-F238E27FC236}">
                <a16:creationId xmlns:a16="http://schemas.microsoft.com/office/drawing/2014/main" id="{D7DBEE89-3E80-1A0B-87B3-0FA067CAC9C8}"/>
              </a:ext>
            </a:extLst>
          </p:cNvPr>
          <p:cNvSpPr>
            <a:spLocks noGrp="1"/>
          </p:cNvSpPr>
          <p:nvPr>
            <p:ph idx="12" sz="quarter" type="sldNum"/>
          </p:nvPr>
        </p:nvSpPr>
        <p:spPr>
          <a:xfrm>
            <a:off x="7401272" y="6502656"/>
            <a:ext cx="2311400" cy="365125"/>
          </a:xfrm>
          <a:prstGeom prst="rect">
            <a:avLst/>
          </a:prstGeom>
        </p:spPr>
        <p:txBody>
          <a:bodyPr anchor="ctr" bIns="45720" lIns="91440" rIns="91440" rtlCol="0" tIns="45720" vert="horz"/>
          <a:lstStyle>
            <a:defPPr>
              <a:defRPr lang="en-US"/>
            </a:defPPr>
            <a:lvl1pPr algn="r" defTabSz="457200" eaLnBrk="1" hangingPunct="1" latinLnBrk="0" marL="0" rtl="0">
              <a:defRPr kern="1200" sz="1200">
                <a:solidFill>
                  <a:schemeClr val="tx1"/>
                </a:solidFill>
                <a:latin charset="-128" panose="020B0500000000000000" pitchFamily="50" typeface="游ゴシック Medium"/>
                <a:ea charset="-128" panose="020B0500000000000000" pitchFamily="50" typeface="游ゴシック Medium"/>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sz="1600"/>
              <a:pPr/>
              <a:t>6</a:t>
            </a:fld>
            <a:endParaRPr altLang="en-US" dirty="0" kumimoji="1" lang="ja-JP" sz="1600"/>
          </a:p>
        </p:txBody>
      </p:sp>
    </p:spTree>
    <p:extLst>
      <p:ext uri="{BB962C8B-B14F-4D97-AF65-F5344CB8AC3E}">
        <p14:creationId xmlns:p14="http://schemas.microsoft.com/office/powerpoint/2010/main" val="2147253734"/>
      </p:ext>
    </p:extLst>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405951"/>
          </a:xfrm>
          <a:solidFill>
            <a:srgbClr val="002060"/>
          </a:solidFill>
        </p:spPr>
        <p:txBody>
          <a:bodyPr anchor="t" anchorCtr="0" bIns="0" tIns="72000"/>
          <a:lstStyle/>
          <a:p>
            <a:r>
              <a:rPr altLang="en-US" dirty="0" kumimoji="1" lang="ja-JP" sz="2000">
                <a:latin charset="-128" panose="020B0400000000000000" pitchFamily="50" typeface="游ゴシック"/>
                <a:ea charset="-128" panose="020B0400000000000000" pitchFamily="50" typeface="游ゴシック"/>
              </a:rPr>
              <a:t>入学者の多様性確保に向けた選抜について</a:t>
            </a:r>
          </a:p>
        </p:txBody>
      </p:sp>
      <p:grpSp>
        <p:nvGrpSpPr>
          <p:cNvPr id="3" name="グループ化 2">
            <a:extLst>
              <a:ext uri="{FF2B5EF4-FFF2-40B4-BE49-F238E27FC236}">
                <a16:creationId xmlns:a16="http://schemas.microsoft.com/office/drawing/2014/main" id="{9D5168BA-A44E-9B4B-E77A-3A2F94A9E592}"/>
              </a:ext>
            </a:extLst>
          </p:cNvPr>
          <p:cNvGrpSpPr/>
          <p:nvPr/>
        </p:nvGrpSpPr>
        <p:grpSpPr>
          <a:xfrm>
            <a:off x="402052" y="3032956"/>
            <a:ext cx="9231468" cy="3528391"/>
            <a:chOff x="402052" y="2989887"/>
            <a:chExt cx="9231468" cy="2845992"/>
          </a:xfrm>
        </p:grpSpPr>
        <p:sp>
          <p:nvSpPr>
            <p:cNvPr id="11" name="テキスト ボックス 17">
              <a:extLst>
                <a:ext uri="{FF2B5EF4-FFF2-40B4-BE49-F238E27FC236}">
                  <a16:creationId xmlns:a16="http://schemas.microsoft.com/office/drawing/2014/main" id="{C6A47761-5C46-D35E-C991-B9915939BDD2}"/>
                </a:ext>
              </a:extLst>
            </p:cNvPr>
            <p:cNvSpPr txBox="1">
              <a:spLocks noChangeArrowheads="1"/>
            </p:cNvSpPr>
            <p:nvPr/>
          </p:nvSpPr>
          <p:spPr bwMode="auto">
            <a:xfrm>
              <a:off x="402052" y="3098274"/>
              <a:ext cx="9231468" cy="2383218"/>
            </a:xfrm>
            <a:prstGeom prst="rect">
              <a:avLst/>
            </a:prstGeom>
            <a:noFill/>
            <a:ln cmpd="dbl" w="127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452438"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lgn="l" defTabSz="457200" eaLnBrk="1" fontAlgn="auto" hangingPunct="1" indent="0" latinLnBrk="0" lvl="0" marL="0" marR="0" rtl="0">
                <a:lnSpc>
                  <a:spcPts val="1800"/>
                </a:lnSpc>
                <a:spcBef>
                  <a:spcPts val="0"/>
                </a:spcBef>
                <a:spcAft>
                  <a:spcPts val="0"/>
                </a:spcAft>
                <a:buClrTx/>
                <a:buSzTx/>
                <a:buFontTx/>
                <a:buNone/>
                <a:tabLst/>
                <a:defRPr/>
              </a:pPr>
              <a:r>
                <a:rPr altLang="en-US" b="0" baseline="0" cap="none" dirty="0" i="0" kern="1200" kumimoji="1" lang="ja-JP" noProof="0" normalizeH="0" spc="0" strike="noStrike" sz="1300" u="none">
                  <a:ln>
                    <a:noFill/>
                  </a:ln>
                  <a:solidFill>
                    <a:prstClr val="black"/>
                  </a:solidFill>
                  <a:effectLst/>
                  <a:uLnTx/>
                  <a:uFillTx/>
                  <a:latin charset="-128" panose="020B0400000000000000" pitchFamily="50" typeface="游ゴシック"/>
                  <a:ea charset="-128" panose="020B0400000000000000" pitchFamily="50" typeface="游ゴシック"/>
                </a:rPr>
                <a:t>第３　入試方法</a:t>
              </a:r>
            </a:p>
            <a:p>
              <a:pPr algn="l" defTabSz="457200" eaLnBrk="1" fontAlgn="auto" hangingPunct="1" indent="-177800" latinLnBrk="0" lvl="0" marL="177800" marR="0" rtl="0">
                <a:lnSpc>
                  <a:spcPts val="1800"/>
                </a:lnSpc>
                <a:spcBef>
                  <a:spcPts val="0"/>
                </a:spcBef>
                <a:spcAft>
                  <a:spcPts val="0"/>
                </a:spcAft>
                <a:buClrTx/>
                <a:buSzTx/>
                <a:buFontTx/>
                <a:buNone/>
                <a:tabLst/>
                <a:defRPr/>
              </a:pPr>
              <a:r>
                <a:rPr altLang="en-US" b="0" baseline="0" cap="none" dirty="0" i="0" kern="1200" kumimoji="1" lang="ja-JP" noProof="0" normalizeH="0" spc="0" strike="noStrike" sz="1300" u="none">
                  <a:ln>
                    <a:noFill/>
                  </a:ln>
                  <a:solidFill>
                    <a:prstClr val="black"/>
                  </a:solidFill>
                  <a:effectLst/>
                  <a:uLnTx/>
                  <a:uFillTx/>
                  <a:latin charset="-128" panose="020B0400000000000000" pitchFamily="50" typeface="游ゴシック"/>
                  <a:ea charset="-128" panose="020B0400000000000000" pitchFamily="50" typeface="游ゴシック"/>
                </a:rPr>
                <a:t>　１　（略）</a:t>
              </a:r>
              <a:endParaRPr altLang="ja-JP" b="0" baseline="0" cap="none" dirty="0" i="0" kern="1200" kumimoji="1" lang="en-US" noProof="0" normalizeH="0" spc="0" strike="noStrike" sz="1300" u="none">
                <a:ln>
                  <a:noFill/>
                </a:ln>
                <a:solidFill>
                  <a:prstClr val="black"/>
                </a:solidFill>
                <a:effectLst/>
                <a:uLnTx/>
                <a:uFillTx/>
                <a:latin charset="-128" panose="020B0400000000000000" pitchFamily="50" typeface="游ゴシック"/>
                <a:ea charset="-128" panose="020B0400000000000000" pitchFamily="50" typeface="游ゴシック"/>
              </a:endParaRPr>
            </a:p>
            <a:p>
              <a:pPr algn="l" defTabSz="457200" eaLnBrk="1" fontAlgn="auto" hangingPunct="1" indent="-268288" latinLnBrk="0" lvl="0" marL="268288" marR="0" rtl="0">
                <a:lnSpc>
                  <a:spcPct val="100000"/>
                </a:lnSpc>
                <a:spcBef>
                  <a:spcPct val="20000"/>
                </a:spcBef>
                <a:spcAft>
                  <a:spcPts val="0"/>
                </a:spcAft>
                <a:buClrTx/>
                <a:buSzTx/>
                <a:buFontTx/>
                <a:buNone/>
                <a:tabLst/>
                <a:defRPr/>
              </a:pPr>
              <a:r>
                <a:rPr altLang="en-US" b="0" baseline="0" cap="none" dirty="0" i="0" kern="1200" kumimoji="1" lang="ja-JP" noProof="0" normalizeH="0" spc="0" strike="noStrike" sz="1300" u="none">
                  <a:ln>
                    <a:noFill/>
                  </a:ln>
                  <a:solidFill>
                    <a:prstClr val="black"/>
                  </a:solidFill>
                  <a:effectLst/>
                  <a:uLnTx/>
                  <a:uFillTx/>
                  <a:latin charset="-128" panose="020B0400000000000000" pitchFamily="50" typeface="游ゴシック"/>
                  <a:ea charset="-128" panose="020B0400000000000000" pitchFamily="50" typeface="游ゴシック"/>
                </a:rPr>
                <a:t>　２　上記１（１）から（３）の入試方法</a:t>
              </a:r>
              <a:r>
                <a:rPr altLang="ja-JP" b="0" baseline="0" cap="none" dirty="0" i="0" kern="1200" kumimoji="1" lang="en-US" noProof="0" normalizeH="0" spc="0" strike="noStrike" sz="1300" u="none">
                  <a:ln>
                    <a:noFill/>
                  </a:ln>
                  <a:solidFill>
                    <a:srgbClr val="0070C0"/>
                  </a:solidFill>
                  <a:effectLst/>
                  <a:uLnTx/>
                  <a:uFillTx/>
                  <a:latin charset="-128" panose="020B0400000000000000" pitchFamily="50" typeface="游ゴシック"/>
                  <a:ea charset="-128" panose="020B0400000000000000" pitchFamily="50" typeface="游ゴシック"/>
                </a:rPr>
                <a:t>【</a:t>
              </a:r>
              <a:r>
                <a:rPr altLang="en-US" b="0" baseline="0" cap="none" dirty="0" i="0" kern="1200" kumimoji="1" lang="ja-JP" noProof="0" normalizeH="0" spc="0" strike="noStrike" sz="1300" u="none">
                  <a:ln>
                    <a:noFill/>
                  </a:ln>
                  <a:solidFill>
                    <a:srgbClr val="0070C0"/>
                  </a:solidFill>
                  <a:effectLst/>
                  <a:uLnTx/>
                  <a:uFillTx/>
                  <a:latin charset="-128" panose="020B0400000000000000" pitchFamily="50" typeface="游ゴシック"/>
                  <a:ea charset="-128" panose="020B0400000000000000" pitchFamily="50" typeface="游ゴシック"/>
                </a:rPr>
                <a:t>補記：一般選抜、総合型選抜、学校推薦型選抜</a:t>
              </a:r>
              <a:r>
                <a:rPr altLang="ja-JP" b="0" baseline="0" cap="none" dirty="0" i="0" kern="1200" kumimoji="1" lang="en-US" noProof="0" normalizeH="0" spc="0" strike="noStrike" sz="1300" u="none">
                  <a:ln>
                    <a:noFill/>
                  </a:ln>
                  <a:solidFill>
                    <a:srgbClr val="0070C0"/>
                  </a:solidFill>
                  <a:effectLst/>
                  <a:uLnTx/>
                  <a:uFillTx/>
                  <a:latin charset="-128" panose="020B0400000000000000" pitchFamily="50" typeface="游ゴシック"/>
                  <a:ea charset="-128" panose="020B0400000000000000" pitchFamily="50" typeface="游ゴシック"/>
                </a:rPr>
                <a:t>】</a:t>
              </a:r>
              <a:r>
                <a:rPr altLang="en-US" b="0" baseline="0" cap="none" dirty="0" i="0" kern="1200" kumimoji="1" lang="ja-JP" noProof="0" normalizeH="0" spc="0" strike="noStrike" sz="1300" u="none">
                  <a:ln>
                    <a:noFill/>
                  </a:ln>
                  <a:solidFill>
                    <a:prstClr val="black"/>
                  </a:solidFill>
                  <a:effectLst/>
                  <a:uLnTx/>
                  <a:uFillTx/>
                  <a:latin charset="-128" panose="020B0400000000000000" pitchFamily="50" typeface="游ゴシック"/>
                  <a:ea charset="-128" panose="020B0400000000000000" pitchFamily="50" typeface="游ゴシック"/>
                </a:rPr>
                <a:t>において、各大学の判断により、入学者の多様性を確保する観点から、入学定員の一部について、以下のような多様な入学者の選抜を工夫することが望ましい。</a:t>
              </a:r>
              <a:endParaRPr altLang="ja-JP" b="0" baseline="0" cap="none" dirty="0" i="0" kern="1200" kumimoji="1" lang="en-US" noProof="0" normalizeH="0" spc="0" strike="noStrike" sz="1300" u="none">
                <a:ln>
                  <a:noFill/>
                </a:ln>
                <a:solidFill>
                  <a:prstClr val="black"/>
                </a:solidFill>
                <a:effectLst/>
                <a:uLnTx/>
                <a:uFillTx/>
                <a:latin charset="-128" panose="020B0400000000000000" pitchFamily="50" typeface="游ゴシック"/>
                <a:ea charset="-128" panose="020B0400000000000000" pitchFamily="50" typeface="游ゴシック"/>
              </a:endParaRPr>
            </a:p>
            <a:p>
              <a:pPr algn="l" defTabSz="457200" eaLnBrk="1" fontAlgn="auto" hangingPunct="1" indent="0" latinLnBrk="0" lvl="0" marL="0" marR="0" rtl="0">
                <a:lnSpc>
                  <a:spcPct val="100000"/>
                </a:lnSpc>
                <a:spcBef>
                  <a:spcPct val="20000"/>
                </a:spcBef>
                <a:spcAft>
                  <a:spcPts val="0"/>
                </a:spcAft>
                <a:buClrTx/>
                <a:buSzTx/>
                <a:buFontTx/>
                <a:buNone/>
                <a:tabLst/>
                <a:defRPr/>
              </a:pPr>
              <a:r>
                <a:rPr altLang="en-US" b="0" baseline="0" cap="none" dirty="0" i="0" kern="1200" kumimoji="1" lang="ja-JP" noProof="0" normalizeH="0" spc="0" strike="noStrike" sz="1300" u="none">
                  <a:ln>
                    <a:noFill/>
                  </a:ln>
                  <a:solidFill>
                    <a:prstClr val="black"/>
                  </a:solidFill>
                  <a:effectLst/>
                  <a:uLnTx/>
                  <a:uFillTx/>
                  <a:latin charset="-128" panose="020B0400000000000000" pitchFamily="50" typeface="游ゴシック"/>
                  <a:ea charset="-128" panose="020B0400000000000000" pitchFamily="50" typeface="游ゴシック"/>
                  <a:sym charset="0" panose="020B0604020202020204" pitchFamily="34" typeface="Arial"/>
                </a:rPr>
                <a:t>　　（１）高等学校の専門教育を主とする学科（以下「専門学科」という。）又は総合学科卒業生及び卒業見込み者</a:t>
              </a:r>
              <a:endParaRPr altLang="ja-JP" dirty="0" lang="en-US" sz="1300">
                <a:solidFill>
                  <a:prstClr val="black"/>
                </a:solidFill>
                <a:latin charset="-128" panose="020B0400000000000000" pitchFamily="50" typeface="游ゴシック"/>
                <a:ea charset="-128" panose="020B0400000000000000" pitchFamily="50" typeface="游ゴシック"/>
                <a:sym charset="0" panose="020B0604020202020204" pitchFamily="34" typeface="Arial"/>
              </a:endParaRPr>
            </a:p>
            <a:p>
              <a:pPr defTabSz="457200">
                <a:defRPr/>
              </a:pPr>
              <a:r>
                <a:rPr altLang="en-US" b="0" baseline="0" cap="none" dirty="0" i="0" kern="1200" kumimoji="1" lang="ja-JP" noProof="0" normalizeH="0" spc="0" strike="noStrike" sz="1300" u="none">
                  <a:ln>
                    <a:noFill/>
                  </a:ln>
                  <a:solidFill>
                    <a:prstClr val="black"/>
                  </a:solidFill>
                  <a:effectLst/>
                  <a:uLnTx/>
                  <a:uFillTx/>
                  <a:latin charset="-128" panose="020B0400000000000000" pitchFamily="50" typeface="游ゴシック"/>
                  <a:ea charset="-128" panose="020B0400000000000000" pitchFamily="50" typeface="游ゴシック"/>
                  <a:sym charset="0" panose="020B0604020202020204" pitchFamily="34" typeface="Arial"/>
                </a:rPr>
                <a:t>　　（２）帰国生徒（中国引揚者等生徒を含む。）又は社会人</a:t>
              </a:r>
              <a:endParaRPr altLang="ja-JP" b="0" baseline="0" cap="none" dirty="0" i="0" kern="1200" kumimoji="1" lang="en-US" noProof="0" normalizeH="0" spc="0" strike="noStrike" sz="1300" u="none">
                <a:ln>
                  <a:noFill/>
                </a:ln>
                <a:solidFill>
                  <a:prstClr val="black"/>
                </a:solidFill>
                <a:effectLst/>
                <a:uLnTx/>
                <a:uFillTx/>
                <a:latin charset="-128" panose="020B0400000000000000" pitchFamily="50" typeface="游ゴシック"/>
                <a:ea charset="-128" panose="020B0400000000000000" pitchFamily="50" typeface="游ゴシック"/>
                <a:sym charset="0" panose="020B0604020202020204" pitchFamily="34" typeface="Arial"/>
              </a:endParaRPr>
            </a:p>
            <a:p>
              <a:pPr defTabSz="457200">
                <a:defRPr/>
              </a:pPr>
              <a:r>
                <a:rPr altLang="en-US" b="0" baseline="0" cap="none" dirty="0" i="0" kern="1200" kumimoji="1" lang="ja-JP" noProof="0" normalizeH="0" spc="0" strike="noStrike" sz="1300" u="none">
                  <a:ln>
                    <a:noFill/>
                  </a:ln>
                  <a:solidFill>
                    <a:prstClr val="black"/>
                  </a:solidFill>
                  <a:effectLst/>
                  <a:uLnTx/>
                  <a:uFillTx/>
                  <a:latin charset="-128" panose="020B0400000000000000" pitchFamily="50" typeface="游ゴシック"/>
                  <a:ea charset="-128" panose="020B0400000000000000" pitchFamily="50" typeface="游ゴシック"/>
                  <a:sym charset="0" panose="020B0604020202020204" pitchFamily="34" typeface="Arial"/>
                </a:rPr>
                <a:t>　　</a:t>
              </a:r>
              <a:r>
                <a:rPr altLang="en-US" b="1" baseline="0" cap="none" dirty="0" i="0" kern="1200" kumimoji="1" lang="ja-JP" noProof="0" normalizeH="0" spc="0" strike="noStrike" sz="1300" u="none">
                  <a:ln>
                    <a:noFill/>
                  </a:ln>
                  <a:solidFill>
                    <a:prstClr val="black"/>
                  </a:solidFill>
                  <a:effectLst/>
                  <a:uLnTx/>
                  <a:uFillTx/>
                  <a:latin charset="-128" panose="020B0400000000000000" pitchFamily="50" typeface="游ゴシック"/>
                  <a:ea charset="-128" panose="020B0400000000000000" pitchFamily="50" typeface="游ゴシック"/>
                  <a:sym charset="0" panose="020B0604020202020204" pitchFamily="34" typeface="Arial"/>
                </a:rPr>
                <a:t>（３）家庭環境、居住地域、国籍、性別等に関して多様な背景等を持った者</a:t>
              </a:r>
              <a:endParaRPr altLang="en-US" b="1" baseline="0" cap="none" dirty="0" i="0" kern="1200" kumimoji="1" lang="ja-JP" noProof="0" normalizeH="0" spc="0" strike="noStrike" sz="1300" u="none">
                <a:ln>
                  <a:noFill/>
                </a:ln>
                <a:solidFill>
                  <a:prstClr val="black"/>
                </a:solidFill>
                <a:effectLst/>
                <a:uLnTx/>
                <a:uFillTx/>
                <a:latin charset="-128" panose="020B0400000000000000" pitchFamily="50" typeface="游ゴシック"/>
                <a:ea charset="-128" panose="020B0400000000000000" pitchFamily="50" typeface="游ゴシック"/>
              </a:endParaRPr>
            </a:p>
            <a:p>
              <a:pPr algn="l" defTabSz="457200" eaLnBrk="1" fontAlgn="auto" hangingPunct="1" indent="0" latinLnBrk="0" lvl="0" marL="623888" marR="0" rtl="0">
                <a:lnSpc>
                  <a:spcPct val="100000"/>
                </a:lnSpc>
                <a:spcBef>
                  <a:spcPct val="20000"/>
                </a:spcBef>
                <a:spcAft>
                  <a:spcPts val="0"/>
                </a:spcAft>
                <a:buClrTx/>
                <a:buSzTx/>
                <a:buFontTx/>
                <a:buNone/>
                <a:tabLst/>
                <a:defRPr/>
              </a:pPr>
              <a:r>
                <a:rPr altLang="en-US" b="1" baseline="0" cap="none" dirty="0" i="0" kern="1200" kumimoji="1" lang="ja-JP" noProof="0" normalizeH="0" spc="0" strike="noStrike" sz="1300" u="none">
                  <a:ln>
                    <a:noFill/>
                  </a:ln>
                  <a:solidFill>
                    <a:srgbClr val="0070C0"/>
                  </a:solidFill>
                  <a:effectLst/>
                  <a:uLnTx/>
                  <a:uFillTx/>
                  <a:latin charset="-128" panose="020B0400000000000000" pitchFamily="50" typeface="游ゴシック"/>
                  <a:ea charset="-128" panose="020B0400000000000000" pitchFamily="50" typeface="游ゴシック"/>
                </a:rPr>
                <a:t>　</a:t>
              </a:r>
              <a:r>
                <a:rPr altLang="en-US" baseline="0" cap="none" dirty="0" i="0" kern="1200" kumimoji="1" lang="ja-JP" noProof="0" normalizeH="0" spc="0" strike="noStrike" sz="1300" u="none">
                  <a:ln>
                    <a:noFill/>
                  </a:ln>
                  <a:effectLst/>
                  <a:uLnTx/>
                  <a:uFillTx/>
                  <a:latin charset="-128" panose="020B0400000000000000" pitchFamily="50" typeface="游ゴシック"/>
                  <a:ea charset="-128" panose="020B0400000000000000" pitchFamily="50" typeface="游ゴシック"/>
                </a:rPr>
                <a:t>この場合は、</a:t>
              </a:r>
              <a:r>
                <a:rPr altLang="en-US" b="1" baseline="0" cap="none" dirty="0" i="0" kern="1200" kumimoji="1" lang="ja-JP" noProof="0" normalizeH="0" spc="0" strike="noStrike" sz="1300" u="none">
                  <a:ln>
                    <a:noFill/>
                  </a:ln>
                  <a:solidFill>
                    <a:srgbClr val="0070C0"/>
                  </a:solidFill>
                  <a:effectLst/>
                  <a:uLnTx/>
                  <a:uFillTx/>
                  <a:latin charset="-128" panose="020B0400000000000000" pitchFamily="50" typeface="游ゴシック"/>
                  <a:ea charset="-128" panose="020B0400000000000000" pitchFamily="50" typeface="游ゴシック"/>
                </a:rPr>
                <a:t>家庭環境、居住地域、国籍、性別等の要因により進学機会の確保に困難があると認められる者</a:t>
              </a:r>
              <a:r>
                <a:rPr altLang="en-US" b="0" baseline="0" cap="none" dirty="0" i="0" kern="1200" kumimoji="1" lang="ja-JP" noProof="0" normalizeH="0" spc="0" strike="noStrike" sz="1300" u="none">
                  <a:ln>
                    <a:noFill/>
                  </a:ln>
                  <a:solidFill>
                    <a:prstClr val="black"/>
                  </a:solidFill>
                  <a:effectLst/>
                  <a:uLnTx/>
                  <a:uFillTx/>
                  <a:latin charset="-128" panose="020B0400000000000000" pitchFamily="50" typeface="游ゴシック"/>
                  <a:ea charset="-128" panose="020B0400000000000000" pitchFamily="50" typeface="游ゴシック"/>
                </a:rPr>
                <a:t>その他</a:t>
              </a:r>
              <a:r>
                <a:rPr altLang="en-US" b="1" baseline="0" cap="none" dirty="0" i="0" kern="1200" kumimoji="1" lang="ja-JP" noProof="0" normalizeH="0" spc="0" strike="noStrike" sz="1300" u="none">
                  <a:ln>
                    <a:noFill/>
                  </a:ln>
                  <a:solidFill>
                    <a:srgbClr val="0070C0"/>
                  </a:solidFill>
                  <a:effectLst/>
                  <a:uLnTx/>
                  <a:uFillTx/>
                  <a:latin charset="-128" panose="020B0400000000000000" pitchFamily="50" typeface="游ゴシック"/>
                  <a:ea charset="-128" panose="020B0400000000000000" pitchFamily="50" typeface="游ゴシック"/>
                </a:rPr>
                <a:t>各大学において入学者の多様性を確保する観点から対象になると考える者</a:t>
              </a:r>
              <a:r>
                <a:rPr altLang="en-US" b="0" baseline="0" cap="none" dirty="0" i="0" kern="1200" kumimoji="1" lang="ja-JP" noProof="0" normalizeH="0" spc="0" strike="noStrike" sz="1300" u="none">
                  <a:ln>
                    <a:noFill/>
                  </a:ln>
                  <a:solidFill>
                    <a:prstClr val="black"/>
                  </a:solidFill>
                  <a:effectLst/>
                  <a:uLnTx/>
                  <a:uFillTx/>
                  <a:latin charset="-128" panose="020B0400000000000000" pitchFamily="50" typeface="游ゴシック"/>
                  <a:ea charset="-128" panose="020B0400000000000000" pitchFamily="50" typeface="游ゴシック"/>
                </a:rPr>
                <a:t>（例えば、理工系分野における女子等）を対象として、</a:t>
              </a:r>
              <a:r>
                <a:rPr altLang="en-US" b="1" baseline="0" cap="none" dirty="0" i="0" kern="1200" kumimoji="1" lang="ja-JP" noProof="0" normalizeH="0" spc="0" strike="noStrike" sz="1300" u="none">
                  <a:ln>
                    <a:noFill/>
                  </a:ln>
                  <a:solidFill>
                    <a:srgbClr val="0070C0"/>
                  </a:solidFill>
                  <a:effectLst/>
                  <a:uLnTx/>
                  <a:uFillTx/>
                  <a:latin charset="-128" panose="020B0400000000000000" pitchFamily="50" typeface="游ゴシック"/>
                  <a:ea charset="-128" panose="020B0400000000000000" pitchFamily="50" typeface="游ゴシック"/>
                </a:rPr>
                <a:t>入学志願者の努力のプロセス、意欲、目的意識等を重視した評価・判定を行うことが望ましい。</a:t>
              </a:r>
              <a:r>
                <a:rPr altLang="en-US" b="0" baseline="0" cap="none" dirty="0" i="0" kern="1200" kumimoji="1" lang="ja-JP" noProof="0" normalizeH="0" spc="0" strike="noStrike" sz="1300" u="none">
                  <a:ln>
                    <a:noFill/>
                  </a:ln>
                  <a:solidFill>
                    <a:prstClr val="black"/>
                  </a:solidFill>
                  <a:effectLst/>
                  <a:uLnTx/>
                  <a:uFillTx/>
                  <a:latin charset="-128" panose="020B0400000000000000" pitchFamily="50" typeface="游ゴシック"/>
                  <a:ea charset="-128" panose="020B0400000000000000" pitchFamily="50" typeface="游ゴシック"/>
                </a:rPr>
                <a:t>その際には、こうした</a:t>
              </a:r>
              <a:r>
                <a:rPr altLang="en-US" b="1" baseline="0" cap="none" dirty="0" i="0" kern="1200" kumimoji="1" lang="ja-JP" noProof="0" normalizeH="0" spc="0" strike="noStrike" sz="1300" u="none">
                  <a:ln>
                    <a:noFill/>
                  </a:ln>
                  <a:solidFill>
                    <a:srgbClr val="0070C0"/>
                  </a:solidFill>
                  <a:effectLst/>
                  <a:uLnTx/>
                  <a:uFillTx/>
                  <a:latin charset="-128" panose="020B0400000000000000" pitchFamily="50" typeface="游ゴシック"/>
                  <a:ea charset="-128" panose="020B0400000000000000" pitchFamily="50" typeface="游ゴシック"/>
                </a:rPr>
                <a:t>選抜の趣旨や方法について社会に対し合理的な説明</a:t>
              </a:r>
              <a:r>
                <a:rPr altLang="en-US" b="0" baseline="0" cap="none" dirty="0" i="0" kern="1200" kumimoji="1" lang="ja-JP" noProof="0" normalizeH="0" spc="0" strike="noStrike" sz="1300" u="none">
                  <a:ln>
                    <a:noFill/>
                  </a:ln>
                  <a:solidFill>
                    <a:prstClr val="black"/>
                  </a:solidFill>
                  <a:effectLst/>
                  <a:uLnTx/>
                  <a:uFillTx/>
                  <a:latin charset="-128" panose="020B0400000000000000" pitchFamily="50" typeface="游ゴシック"/>
                  <a:ea charset="-128" panose="020B0400000000000000" pitchFamily="50" typeface="游ゴシック"/>
                </a:rPr>
                <a:t>を行うことや、入学志願者の大学教育を受けるために必要な知識・技能、思考力・判断力・表現力等を適切に評価することに留意すること。</a:t>
              </a:r>
              <a:endParaRPr altLang="ja-JP" b="0" baseline="0" cap="none" dirty="0" i="0" kern="1200" kumimoji="1" lang="en-US" noProof="0" normalizeH="0" spc="0" strike="noStrike" sz="1300" u="none">
                <a:ln>
                  <a:noFill/>
                </a:ln>
                <a:solidFill>
                  <a:prstClr val="black"/>
                </a:solidFill>
                <a:effectLst/>
                <a:uLnTx/>
                <a:uFillTx/>
                <a:latin charset="-128" panose="020B0400000000000000" pitchFamily="50" typeface="游ゴシック"/>
                <a:ea charset="-128" panose="020B0400000000000000" pitchFamily="50" typeface="游ゴシック"/>
                <a:sym charset="0" panose="020B0604020202020204" pitchFamily="34" typeface="Arial"/>
              </a:endParaRPr>
            </a:p>
          </p:txBody>
        </p:sp>
        <p:sp>
          <p:nvSpPr>
            <p:cNvPr id="12" name="正方形/長方形 11">
              <a:extLst>
                <a:ext uri="{FF2B5EF4-FFF2-40B4-BE49-F238E27FC236}">
                  <a16:creationId xmlns:a16="http://schemas.microsoft.com/office/drawing/2014/main" id="{1DE0437A-F707-97BE-0365-7A84FEC8B742}"/>
                </a:ext>
              </a:extLst>
            </p:cNvPr>
            <p:cNvSpPr/>
            <p:nvPr/>
          </p:nvSpPr>
          <p:spPr>
            <a:xfrm>
              <a:off x="416496" y="2989887"/>
              <a:ext cx="9217024" cy="2845992"/>
            </a:xfrm>
            <a:prstGeom prst="rect">
              <a:avLst/>
            </a:prstGeom>
            <a:ln>
              <a:solidFill>
                <a:schemeClr val="tx1"/>
              </a:solidFill>
            </a:ln>
          </p:spPr>
          <p:txBody>
            <a:bodyPr wrap="square">
              <a:noAutofit/>
            </a:bodyPr>
            <a:lstStyle/>
            <a:p>
              <a:pPr algn="l" defTabSz="914400" eaLnBrk="1" fontAlgn="auto" hangingPunct="1" indent="0" latinLnBrk="0" lvl="0" marL="0" marR="0" rtl="0">
                <a:lnSpc>
                  <a:spcPct val="100000"/>
                </a:lnSpc>
                <a:spcBef>
                  <a:spcPct val="0"/>
                </a:spcBef>
                <a:spcAft>
                  <a:spcPts val="0"/>
                </a:spcAft>
                <a:buClrTx/>
                <a:buSzTx/>
                <a:buFontTx/>
                <a:buNone/>
                <a:tabLst/>
                <a:defRPr/>
              </a:pPr>
              <a:endParaRPr altLang="en-US" b="0" baseline="0" cap="none" dirty="0" i="0" kern="1200" kumimoji="1" lang="ja-JP" noProof="0" normalizeH="0" spc="0" strike="noStrike" sz="1400" u="none">
                <a:ln>
                  <a:noFill/>
                </a:ln>
                <a:solidFill>
                  <a:prstClr val="black"/>
                </a:solidFill>
                <a:effectLst/>
                <a:uLnTx/>
                <a:uFillTx/>
                <a:latin charset="-128" panose="020B0604030504040204" pitchFamily="50" typeface="Meiryo UI"/>
                <a:ea charset="-128" panose="020B0604030504040204" pitchFamily="50" typeface="Meiryo UI"/>
                <a:sym charset="0" panose="020B0604020202020204" pitchFamily="34" typeface="Arial"/>
              </a:endParaRPr>
            </a:p>
          </p:txBody>
        </p:sp>
      </p:grpSp>
      <p:sp>
        <p:nvSpPr>
          <p:cNvPr id="14" name="テキスト ボックス 13">
            <a:extLst>
              <a:ext uri="{FF2B5EF4-FFF2-40B4-BE49-F238E27FC236}">
                <a16:creationId xmlns:a16="http://schemas.microsoft.com/office/drawing/2014/main" id="{F773F13C-109F-E3EC-725F-EFB27AA27314}"/>
              </a:ext>
            </a:extLst>
          </p:cNvPr>
          <p:cNvSpPr txBox="1"/>
          <p:nvPr/>
        </p:nvSpPr>
        <p:spPr>
          <a:xfrm>
            <a:off x="200472" y="2520086"/>
            <a:ext cx="9389928" cy="338554"/>
          </a:xfrm>
          <a:prstGeom prst="rect">
            <a:avLst/>
          </a:prstGeom>
          <a:noFill/>
        </p:spPr>
        <p:txBody>
          <a:bodyPr rtlCol="0" wrap="square">
            <a:spAutoFit/>
          </a:bodyPr>
          <a:lstStyle/>
          <a:p>
            <a:pPr algn="l" defTabSz="457200" eaLnBrk="1" fontAlgn="auto" hangingPunct="1" indent="0" latinLnBrk="0" lvl="0" marL="0" marR="0" rtl="0">
              <a:lnSpc>
                <a:spcPct val="100000"/>
              </a:lnSpc>
              <a:spcBef>
                <a:spcPts val="0"/>
              </a:spcBef>
              <a:spcAft>
                <a:spcPts val="0"/>
              </a:spcAft>
              <a:buClrTx/>
              <a:buSzTx/>
              <a:buFontTx/>
              <a:buNone/>
              <a:tabLst/>
              <a:defRPr/>
            </a:pPr>
            <a:r>
              <a:rPr altLang="en-US" b="1" baseline="0" cap="none" dirty="0" i="0" kern="0" kumimoji="1" lang="ja-JP" noProof="0" normalizeH="0" spc="0" strike="noStrike" sz="1600" u="none">
                <a:ln>
                  <a:noFill/>
                </a:ln>
                <a:solidFill>
                  <a:prstClr val="black"/>
                </a:solidFill>
                <a:effectLst/>
                <a:uLnTx/>
                <a:uFillTx/>
                <a:latin charset="-128" panose="020B0400000000000000" pitchFamily="50" typeface="游ゴシック"/>
                <a:ea charset="-128" panose="020B0400000000000000" pitchFamily="50" typeface="游ゴシック"/>
                <a:sym charset="0" panose="020B0604020202020204" pitchFamily="34" typeface="Arial"/>
              </a:rPr>
              <a:t>■</a:t>
            </a:r>
            <a:r>
              <a:rPr altLang="en-US" b="1" baseline="0" cap="none" dirty="0" i="0" kern="1200" kumimoji="1" lang="ja-JP" noProof="0" normalizeH="0" spc="0" strike="noStrike" sz="1600" u="none">
                <a:ln>
                  <a:noFill/>
                </a:ln>
                <a:solidFill>
                  <a:prstClr val="black"/>
                </a:solidFill>
                <a:effectLst/>
                <a:uLnTx/>
                <a:uFillTx/>
                <a:latin charset="-128" panose="020B0400000000000000" pitchFamily="50" typeface="游ゴシック"/>
                <a:ea charset="-128" panose="020B0400000000000000" pitchFamily="50" typeface="游ゴシック"/>
                <a:sym charset="0" panose="020B0604020202020204" pitchFamily="34" typeface="Arial"/>
              </a:rPr>
              <a:t>令和７年度大学入学者選抜実施要項</a:t>
            </a:r>
            <a:r>
              <a:rPr altLang="en-US" b="1" baseline="0" cap="none" dirty="0" i="0" kern="1200" kumimoji="1" lang="ja-JP" noProof="0" normalizeH="0" spc="0" strike="noStrike" sz="1400" u="none">
                <a:ln>
                  <a:noFill/>
                </a:ln>
                <a:solidFill>
                  <a:prstClr val="black"/>
                </a:solidFill>
                <a:effectLst/>
                <a:uLnTx/>
                <a:uFillTx/>
                <a:latin charset="-128" panose="020B0400000000000000" pitchFamily="50" typeface="游ゴシック"/>
                <a:ea charset="-128" panose="020B0400000000000000" pitchFamily="50" typeface="游ゴシック"/>
                <a:sym charset="0" panose="020B0604020202020204" pitchFamily="34" typeface="Arial"/>
              </a:rPr>
              <a:t>（令和６年６</a:t>
            </a:r>
            <a:r>
              <a:rPr altLang="en-US" b="1" baseline="0" cap="none" dirty="0" i="0" kern="1200" kumimoji="1" lang="ja-JP" noProof="0" normalizeH="0" spc="0" strike="noStrike" sz="1400" u="none">
                <a:ln>
                  <a:noFill/>
                </a:ln>
                <a:effectLst/>
                <a:uLnTx/>
                <a:uFillTx/>
                <a:latin charset="-128" panose="020B0400000000000000" pitchFamily="50" typeface="游ゴシック"/>
                <a:ea charset="-128" panose="020B0400000000000000" pitchFamily="50" typeface="游ゴシック"/>
                <a:sym charset="0" panose="020B0604020202020204" pitchFamily="34" typeface="Arial"/>
              </a:rPr>
              <a:t>月５日付</a:t>
            </a:r>
            <a:r>
              <a:rPr altLang="en-US" b="1" baseline="0" cap="none" dirty="0" i="0" kern="1200" kumimoji="1" lang="ja-JP" noProof="0" normalizeH="0" spc="0" strike="noStrike" sz="1400" u="none">
                <a:ln>
                  <a:noFill/>
                </a:ln>
                <a:solidFill>
                  <a:prstClr val="black"/>
                </a:solidFill>
                <a:effectLst/>
                <a:uLnTx/>
                <a:uFillTx/>
                <a:latin charset="-128" panose="020B0400000000000000" pitchFamily="50" typeface="游ゴシック"/>
                <a:ea charset="-128" panose="020B0400000000000000" pitchFamily="50" typeface="游ゴシック"/>
                <a:sym charset="0" panose="020B0604020202020204" pitchFamily="34" typeface="Arial"/>
              </a:rPr>
              <a:t>文部科学省高等教育局長通知）（抄）</a:t>
            </a:r>
            <a:endParaRPr altLang="ja-JP" b="1" baseline="0" cap="none" dirty="0" i="0" kern="1200" kumimoji="1" lang="en-US" noProof="0" normalizeH="0" spc="0" strike="noStrike" sz="1200" u="none">
              <a:ln>
                <a:noFill/>
              </a:ln>
              <a:solidFill>
                <a:prstClr val="black"/>
              </a:solidFill>
              <a:effectLst/>
              <a:uLnTx/>
              <a:uFillTx/>
              <a:latin charset="-128" panose="020B0400000000000000" pitchFamily="50" typeface="游ゴシック"/>
              <a:ea charset="-128" panose="020B0400000000000000" pitchFamily="50" typeface="游ゴシック"/>
              <a:sym charset="0" panose="020B0604020202020204" pitchFamily="34" typeface="Arial"/>
            </a:endParaRPr>
          </a:p>
        </p:txBody>
      </p:sp>
      <p:sp>
        <p:nvSpPr>
          <p:cNvPr id="15" name="テキスト ボックス 17">
            <a:extLst>
              <a:ext uri="{FF2B5EF4-FFF2-40B4-BE49-F238E27FC236}">
                <a16:creationId xmlns:a16="http://schemas.microsoft.com/office/drawing/2014/main" id="{AC613C7A-7C55-E6BD-C0F0-BAE95EB9B264}"/>
              </a:ext>
            </a:extLst>
          </p:cNvPr>
          <p:cNvSpPr txBox="1">
            <a:spLocks noChangeArrowheads="1"/>
          </p:cNvSpPr>
          <p:nvPr/>
        </p:nvSpPr>
        <p:spPr bwMode="auto">
          <a:xfrm>
            <a:off x="402052" y="977570"/>
            <a:ext cx="9231468" cy="1289584"/>
          </a:xfrm>
          <a:prstGeom prst="rect">
            <a:avLst/>
          </a:prstGeom>
          <a:solidFill>
            <a:srgbClr val="DEF3F6"/>
          </a:solidFill>
          <a:ln cmpd="dbl" w="12700">
            <a:noFill/>
            <a:miter lim="800000"/>
            <a:headEnd/>
            <a:tailEnd/>
          </a:ln>
        </p:spPr>
        <p:txBody>
          <a:bodyPr wrap="square">
            <a:spAutoFit/>
          </a:bodyPr>
          <a:lstStyle>
            <a:lvl1pPr>
              <a:spcBef>
                <a:spcPct val="20000"/>
              </a:spcBef>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452438"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lgn="l" defTabSz="457200" eaLnBrk="1" fontAlgn="auto" hangingPunct="1" indent="-268288" latinLnBrk="0" lvl="0" marL="268288" marR="0" rtl="0">
              <a:lnSpc>
                <a:spcPct val="100000"/>
              </a:lnSpc>
              <a:spcBef>
                <a:spcPct val="20000"/>
              </a:spcBef>
              <a:spcAft>
                <a:spcPts val="600"/>
              </a:spcAft>
              <a:buClrTx/>
              <a:buSzTx/>
              <a:buFontTx/>
              <a:buNone/>
              <a:tabLst/>
              <a:defRPr/>
            </a:pPr>
            <a:r>
              <a:rPr altLang="en-US" b="0" baseline="0" cap="none" dirty="0" i="0" kern="1200" kumimoji="1" lang="ja-JP" noProof="0" normalizeH="0" spc="0" strike="noStrike" sz="1400" u="none">
                <a:ln>
                  <a:noFill/>
                </a:ln>
                <a:solidFill>
                  <a:prstClr val="black"/>
                </a:solidFill>
                <a:effectLst/>
                <a:uLnTx/>
                <a:uFillTx/>
                <a:latin charset="-128" panose="020B0400000000000000" pitchFamily="50" typeface="游ゴシック"/>
                <a:ea charset="-128" panose="020B0400000000000000" pitchFamily="50" typeface="游ゴシック"/>
              </a:rPr>
              <a:t>　〇　また、多様な価値観が集まり新たな価値を創造するキャンパスを実現する観点から、各大学の創意工夫の一方策として、アドミッション・ポリシーに基づき、各大学が</a:t>
            </a:r>
            <a:r>
              <a:rPr altLang="en-US" b="1" baseline="0" cap="none" dirty="0" i="0" kern="1200" kumimoji="1" lang="ja-JP" noProof="0" normalizeH="0" spc="0" strike="noStrike" sz="1400" u="none">
                <a:ln>
                  <a:noFill/>
                </a:ln>
                <a:solidFill>
                  <a:srgbClr val="0070C0"/>
                </a:solidFill>
                <a:effectLst/>
                <a:uLnTx/>
                <a:uFillTx/>
                <a:latin charset="-128" panose="020B0400000000000000" pitchFamily="50" typeface="游ゴシック"/>
                <a:ea charset="-128" panose="020B0400000000000000" pitchFamily="50" typeface="游ゴシック"/>
              </a:rPr>
              <a:t>キャンパスに多様性をもたらすことができると考える者を対象とする選抜を実施することも有効</a:t>
            </a:r>
            <a:endParaRPr altLang="ja-JP" b="1" baseline="0" cap="none" dirty="0" i="0" kern="1200" kumimoji="1" lang="en-US" noProof="0" normalizeH="0" spc="0" strike="noStrike" sz="1400" u="none">
              <a:ln>
                <a:noFill/>
              </a:ln>
              <a:solidFill>
                <a:srgbClr val="0070C0"/>
              </a:solidFill>
              <a:effectLst/>
              <a:uLnTx/>
              <a:uFillTx/>
              <a:latin charset="-128" panose="020B0400000000000000" pitchFamily="50" typeface="游ゴシック"/>
              <a:ea charset="-128" panose="020B0400000000000000" pitchFamily="50" typeface="游ゴシック"/>
            </a:endParaRPr>
          </a:p>
          <a:p>
            <a:pPr algn="l" defTabSz="457200" eaLnBrk="1" fontAlgn="auto" hangingPunct="1" indent="-268288" latinLnBrk="0" lvl="0" marL="268288" marR="0" rtl="0">
              <a:lnSpc>
                <a:spcPct val="100000"/>
              </a:lnSpc>
              <a:spcBef>
                <a:spcPct val="20000"/>
              </a:spcBef>
              <a:spcAft>
                <a:spcPts val="0"/>
              </a:spcAft>
              <a:buClrTx/>
              <a:buSzTx/>
              <a:buFontTx/>
              <a:buNone/>
              <a:tabLst/>
              <a:defRPr/>
            </a:pPr>
            <a:r>
              <a:rPr altLang="en-US" b="0" baseline="0" cap="none" dirty="0" i="0" kern="1200" kumimoji="1" lang="ja-JP" noProof="0" normalizeH="0" spc="0" strike="noStrike" sz="1400" u="none">
                <a:ln>
                  <a:noFill/>
                </a:ln>
                <a:solidFill>
                  <a:prstClr val="black"/>
                </a:solidFill>
                <a:effectLst/>
                <a:uLnTx/>
                <a:uFillTx/>
                <a:latin charset="-128" panose="020B0400000000000000" pitchFamily="50" typeface="游ゴシック"/>
                <a:ea charset="-128" panose="020B0400000000000000" pitchFamily="50" typeface="游ゴシック"/>
              </a:rPr>
              <a:t>　〇　</a:t>
            </a:r>
            <a:r>
              <a:rPr altLang="en-US" b="1" baseline="0" cap="none" dirty="0" i="0" kern="1200" kumimoji="1" lang="ja-JP" noProof="0" normalizeH="0" spc="0" strike="noStrike" sz="1400" u="none">
                <a:ln>
                  <a:noFill/>
                </a:ln>
                <a:solidFill>
                  <a:srgbClr val="0070C0"/>
                </a:solidFill>
                <a:effectLst/>
                <a:uLnTx/>
                <a:uFillTx/>
                <a:latin charset="-128" panose="020B0400000000000000" pitchFamily="50" typeface="游ゴシック"/>
                <a:ea charset="-128" panose="020B0400000000000000" pitchFamily="50" typeface="游ゴシック"/>
              </a:rPr>
              <a:t>そうした選抜が実施できることを明確にするため</a:t>
            </a:r>
            <a:r>
              <a:rPr altLang="en-US" b="0" baseline="0" cap="none" dirty="0" i="0" kern="1200" kumimoji="1" lang="ja-JP" noProof="0" normalizeH="0" spc="0" strike="noStrike" sz="1400" u="none">
                <a:ln>
                  <a:noFill/>
                </a:ln>
                <a:solidFill>
                  <a:prstClr val="black"/>
                </a:solidFill>
                <a:effectLst/>
                <a:uLnTx/>
                <a:uFillTx/>
                <a:latin charset="-128" panose="020B0400000000000000" pitchFamily="50" typeface="游ゴシック"/>
                <a:ea charset="-128" panose="020B0400000000000000" pitchFamily="50" typeface="游ゴシック"/>
              </a:rPr>
              <a:t>、入学者選抜の基本方針である「大学入学者選抜実施要項」の</a:t>
            </a:r>
            <a:r>
              <a:rPr altLang="en-US" b="1" baseline="0" cap="none" dirty="0" i="0" kern="1200" kumimoji="1" lang="ja-JP" noProof="0" normalizeH="0" spc="0" strike="noStrike" sz="1400" u="none">
                <a:ln>
                  <a:noFill/>
                </a:ln>
                <a:solidFill>
                  <a:srgbClr val="0070C0"/>
                </a:solidFill>
                <a:effectLst/>
                <a:uLnTx/>
                <a:uFillTx/>
                <a:latin charset="-128" panose="020B0400000000000000" pitchFamily="50" typeface="游ゴシック"/>
                <a:ea charset="-128" panose="020B0400000000000000" pitchFamily="50" typeface="游ゴシック"/>
              </a:rPr>
              <a:t>入試方法に、令和５年度より「多様な背景を持った者を対象とする選抜」を追加</a:t>
            </a:r>
            <a:endParaRPr altLang="ja-JP" b="1" baseline="0" cap="none" dirty="0" i="0" kern="1200" kumimoji="1" lang="ja-JP" noProof="0" normalizeH="0" spc="0" strike="noStrike" sz="1400" u="none">
              <a:ln>
                <a:noFill/>
              </a:ln>
              <a:solidFill>
                <a:prstClr val="black"/>
              </a:solidFill>
              <a:effectLst/>
              <a:uLnTx/>
              <a:uFillTx/>
              <a:latin charset="-128" panose="020B0400000000000000" pitchFamily="50" typeface="游ゴシック"/>
              <a:ea charset="-128" panose="020B0400000000000000" pitchFamily="50" typeface="游ゴシック"/>
              <a:cs charset="-128" panose="020B0600070205080204" pitchFamily="50" typeface="ＭＳ Ｐゴシック"/>
            </a:endParaRPr>
          </a:p>
        </p:txBody>
      </p:sp>
      <p:sp>
        <p:nvSpPr>
          <p:cNvPr id="9" name="テキスト ボックス 8">
            <a:extLst>
              <a:ext uri="{FF2B5EF4-FFF2-40B4-BE49-F238E27FC236}">
                <a16:creationId xmlns:a16="http://schemas.microsoft.com/office/drawing/2014/main" id="{9B22FF15-3A83-5ECB-BA60-CA4101E1A3DC}"/>
              </a:ext>
            </a:extLst>
          </p:cNvPr>
          <p:cNvSpPr txBox="1"/>
          <p:nvPr/>
        </p:nvSpPr>
        <p:spPr>
          <a:xfrm>
            <a:off x="200472" y="504466"/>
            <a:ext cx="8705852" cy="338554"/>
          </a:xfrm>
          <a:prstGeom prst="rect">
            <a:avLst/>
          </a:prstGeom>
          <a:noFill/>
        </p:spPr>
        <p:txBody>
          <a:bodyPr rtlCol="0" wrap="square">
            <a:spAutoFit/>
          </a:bodyPr>
          <a:lstStyle/>
          <a:p>
            <a:pPr algn="l" defTabSz="457200" eaLnBrk="1" fontAlgn="auto" hangingPunct="1" indent="0" latinLnBrk="0" lvl="0" marL="0" marR="0" rtl="0">
              <a:lnSpc>
                <a:spcPct val="100000"/>
              </a:lnSpc>
              <a:spcBef>
                <a:spcPts val="0"/>
              </a:spcBef>
              <a:spcAft>
                <a:spcPts val="300"/>
              </a:spcAft>
              <a:buClrTx/>
              <a:buSzTx/>
              <a:buFontTx/>
              <a:buNone/>
              <a:tabLst/>
              <a:defRPr/>
            </a:pPr>
            <a:r>
              <a:rPr altLang="en-US" b="1" baseline="0" cap="none" dirty="0" i="0" kern="0" kumimoji="1" lang="ja-JP" noProof="0" normalizeH="0" spc="0" strike="noStrike" sz="1600" u="none">
                <a:ln>
                  <a:noFill/>
                </a:ln>
                <a:solidFill>
                  <a:prstClr val="black"/>
                </a:solidFill>
                <a:effectLst/>
                <a:uLnTx/>
                <a:uFillTx/>
                <a:latin charset="-128" panose="020B0400000000000000" pitchFamily="50" typeface="游ゴシック"/>
                <a:ea charset="-128" panose="020B0400000000000000" pitchFamily="50" typeface="游ゴシック"/>
                <a:sym charset="0" panose="020B0604020202020204" pitchFamily="34" typeface="Arial"/>
              </a:rPr>
              <a:t>■背景</a:t>
            </a:r>
            <a:endParaRPr altLang="ja-JP" b="1" baseline="0" cap="none" dirty="0" i="0" kern="100" kumimoji="0" lang="ja-JP" noProof="0" normalizeH="0" spc="0" strike="noStrike" sz="1200" u="none">
              <a:ln>
                <a:noFill/>
              </a:ln>
              <a:solidFill>
                <a:prstClr val="black"/>
              </a:solidFill>
              <a:effectLst/>
              <a:uLnTx/>
              <a:uFillTx/>
              <a:latin charset="-128" panose="020B0400000000000000" pitchFamily="50" typeface="游ゴシック"/>
              <a:ea charset="-128" panose="020B0400000000000000" pitchFamily="50" typeface="游ゴシック"/>
              <a:cs charset="0" panose="02020603050405020304" pitchFamily="18" typeface="Times New Roman"/>
            </a:endParaRPr>
          </a:p>
        </p:txBody>
      </p:sp>
      <p:sp>
        <p:nvSpPr>
          <p:cNvPr id="5" name="テキスト ボックス 4">
            <a:extLst>
              <a:ext uri="{FF2B5EF4-FFF2-40B4-BE49-F238E27FC236}">
                <a16:creationId xmlns:a16="http://schemas.microsoft.com/office/drawing/2014/main" id="{C9EED8EC-AD32-3EF6-374B-590F4E901ACB}"/>
              </a:ext>
            </a:extLst>
          </p:cNvPr>
          <p:cNvSpPr txBox="1"/>
          <p:nvPr/>
        </p:nvSpPr>
        <p:spPr>
          <a:xfrm>
            <a:off x="-2319808" y="557033"/>
            <a:ext cx="2160240" cy="1546577"/>
          </a:xfrm>
          <a:prstGeom prst="rect">
            <a:avLst/>
          </a:prstGeom>
          <a:noFill/>
          <a:ln>
            <a:solidFill>
              <a:schemeClr val="tx2"/>
            </a:solidFill>
          </a:ln>
        </p:spPr>
        <p:txBody>
          <a:bodyPr rtlCol="0" wrap="square">
            <a:spAutoFit/>
          </a:bodyPr>
          <a:lstStyle/>
          <a:p>
            <a:r>
              <a:rPr altLang="en-US" dirty="0" kumimoji="1" lang="ja-JP" sz="1050">
                <a:latin charset="-128" panose="020B0604030504040204" pitchFamily="50" typeface="Meiryo UI"/>
                <a:ea charset="-128" panose="020B0604030504040204" pitchFamily="50" typeface="Meiryo UI"/>
              </a:rPr>
              <a:t>・令和５年１０月２８日の全国産業教育振興協会大会の決議</a:t>
            </a:r>
            <a:endParaRPr altLang="ja-JP" dirty="0" kumimoji="1" lang="en-US" sz="1050">
              <a:latin charset="-128" panose="020B0604030504040204" pitchFamily="50" typeface="Meiryo UI"/>
              <a:ea charset="-128" panose="020B0604030504040204" pitchFamily="50" typeface="Meiryo UI"/>
            </a:endParaRPr>
          </a:p>
          <a:p>
            <a:r>
              <a:rPr altLang="en-US" dirty="0" kumimoji="1" lang="ja-JP" sz="1050">
                <a:latin charset="-128" panose="020B0604030504040204" pitchFamily="50" typeface="Meiryo UI"/>
                <a:ea charset="-128" panose="020B0604030504040204" pitchFamily="50" typeface="Meiryo UI"/>
              </a:rPr>
              <a:t>　専門高校等での学びを積極的に評価する大学等入学者選抜の実施・拡大、特に導入の進んでいない国公立大学における「専門学科・総合学科卒業生選抜」の積極的な導入並びに高等学校専攻科からの大学等への編入学の積極的受入</a:t>
            </a:r>
          </a:p>
        </p:txBody>
      </p:sp>
      <p:sp>
        <p:nvSpPr>
          <p:cNvPr id="6" name="テキスト ボックス 5">
            <a:extLst>
              <a:ext uri="{FF2B5EF4-FFF2-40B4-BE49-F238E27FC236}">
                <a16:creationId xmlns:a16="http://schemas.microsoft.com/office/drawing/2014/main" id="{5381195A-C9D4-FD5E-45C3-F34BDD505D8A}"/>
              </a:ext>
            </a:extLst>
          </p:cNvPr>
          <p:cNvSpPr txBox="1"/>
          <p:nvPr/>
        </p:nvSpPr>
        <p:spPr>
          <a:xfrm>
            <a:off x="-2321489" y="3045068"/>
            <a:ext cx="2160240" cy="1869743"/>
          </a:xfrm>
          <a:prstGeom prst="rect">
            <a:avLst/>
          </a:prstGeom>
          <a:noFill/>
          <a:ln>
            <a:solidFill>
              <a:schemeClr val="tx2"/>
            </a:solidFill>
          </a:ln>
        </p:spPr>
        <p:txBody>
          <a:bodyPr rtlCol="0" wrap="square">
            <a:spAutoFit/>
          </a:bodyPr>
          <a:lstStyle/>
          <a:p>
            <a:r>
              <a:rPr altLang="en-US" dirty="0" kumimoji="1" lang="ja-JP" sz="1050">
                <a:latin charset="-128" panose="020B0604030504040204" pitchFamily="50" typeface="Meiryo UI"/>
                <a:ea charset="-128" panose="020B0604030504040204" pitchFamily="50" typeface="Meiryo UI"/>
              </a:rPr>
              <a:t>・対象の受験生に情報が適切に届くよう、選抜方法及びその対象について、選抜の名称から明らかになることが望ましい</a:t>
            </a:r>
            <a:endParaRPr altLang="ja-JP" dirty="0" kumimoji="1" lang="en-US" sz="1050">
              <a:latin charset="-128" panose="020B0604030504040204" pitchFamily="50" typeface="Meiryo UI"/>
              <a:ea charset="-128" panose="020B0604030504040204" pitchFamily="50" typeface="Meiryo UI"/>
            </a:endParaRPr>
          </a:p>
          <a:p>
            <a:endParaRPr altLang="ja-JP" dirty="0" lang="en-US" sz="1050">
              <a:latin charset="-128" panose="020B0604030504040204" pitchFamily="50" typeface="Meiryo UI"/>
              <a:ea charset="-128" panose="020B0604030504040204" pitchFamily="50" typeface="Meiryo UI"/>
            </a:endParaRPr>
          </a:p>
          <a:p>
            <a:r>
              <a:rPr altLang="ja-JP" dirty="0" kumimoji="1" lang="en-US" sz="1050">
                <a:latin charset="-128" panose="020B0604030504040204" pitchFamily="50" typeface="Meiryo UI"/>
                <a:ea charset="-128" panose="020B0604030504040204" pitchFamily="50" typeface="Meiryo UI"/>
              </a:rPr>
              <a:t>※</a:t>
            </a:r>
            <a:r>
              <a:rPr altLang="en-US" dirty="0" kumimoji="1" lang="ja-JP" sz="1050">
                <a:latin charset="-128" panose="020B0604030504040204" pitchFamily="50" typeface="Meiryo UI"/>
                <a:ea charset="-128" panose="020B0604030504040204" pitchFamily="50" typeface="Meiryo UI"/>
              </a:rPr>
              <a:t>専門学科卒業生を対象としていることが名称だけだと分からないものが多くある</a:t>
            </a:r>
            <a:endParaRPr altLang="ja-JP" dirty="0" kumimoji="1" lang="en-US" sz="1050">
              <a:latin charset="-128" panose="020B0604030504040204" pitchFamily="50" typeface="Meiryo UI"/>
              <a:ea charset="-128" panose="020B0604030504040204" pitchFamily="50" typeface="Meiryo UI"/>
            </a:endParaRPr>
          </a:p>
          <a:p>
            <a:r>
              <a:rPr altLang="ja-JP" dirty="0" kumimoji="1" lang="en-US" sz="1050">
                <a:latin charset="-128" panose="020B0604030504040204" pitchFamily="50" typeface="Meiryo UI"/>
                <a:ea charset="-128" panose="020B0604030504040204" pitchFamily="50" typeface="Meiryo UI"/>
              </a:rPr>
              <a:t>※</a:t>
            </a:r>
            <a:r>
              <a:rPr altLang="en-US" dirty="0" kumimoji="1" lang="ja-JP" sz="1050">
                <a:latin charset="-128" panose="020B0604030504040204" pitchFamily="50" typeface="Meiryo UI"/>
                <a:ea charset="-128" panose="020B0604030504040204" pitchFamily="50" typeface="Meiryo UI"/>
              </a:rPr>
              <a:t>女子枠や地域出身者枠が別枠であることを対外的にも示す意味でも有効と考えられる</a:t>
            </a:r>
          </a:p>
        </p:txBody>
      </p:sp>
      <p:sp>
        <p:nvSpPr>
          <p:cNvPr id="4" name="スライド番号プレースホルダー 5">
            <a:extLst>
              <a:ext uri="{FF2B5EF4-FFF2-40B4-BE49-F238E27FC236}">
                <a16:creationId xmlns:a16="http://schemas.microsoft.com/office/drawing/2014/main" id="{6B87D739-873B-EE37-E7C0-51423A3312AD}"/>
              </a:ext>
            </a:extLst>
          </p:cNvPr>
          <p:cNvSpPr>
            <a:spLocks noGrp="1"/>
          </p:cNvSpPr>
          <p:nvPr>
            <p:ph idx="12" sz="quarter" type="sldNum"/>
          </p:nvPr>
        </p:nvSpPr>
        <p:spPr>
          <a:xfrm>
            <a:off x="7401272" y="6502656"/>
            <a:ext cx="2311400" cy="365125"/>
          </a:xfrm>
          <a:prstGeom prst="rect">
            <a:avLst/>
          </a:prstGeom>
        </p:spPr>
        <p:txBody>
          <a:bodyPr anchor="ctr" bIns="45720" lIns="91440" rIns="91440" rtlCol="0" tIns="45720" vert="horz"/>
          <a:lstStyle>
            <a:defPPr>
              <a:defRPr lang="en-US"/>
            </a:defPPr>
            <a:lvl1pPr algn="r" defTabSz="457200" eaLnBrk="1" hangingPunct="1" latinLnBrk="0" marL="0" rtl="0">
              <a:defRPr kern="1200" sz="1200">
                <a:solidFill>
                  <a:schemeClr val="tx1"/>
                </a:solidFill>
                <a:latin charset="-128" panose="020B0500000000000000" pitchFamily="50" typeface="游ゴシック Medium"/>
                <a:ea charset="-128" panose="020B0500000000000000" pitchFamily="50" typeface="游ゴシック Medium"/>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fld id="{973FA57C-AB59-4833-AF31-95C44D5249F2}" type="slidenum">
              <a:rPr altLang="en-US" kumimoji="1" lang="ja-JP" smtClean="0" sz="1600"/>
              <a:pPr/>
              <a:t>7</a:t>
            </a:fld>
            <a:endParaRPr altLang="en-US" dirty="0" kumimoji="1" lang="ja-JP" sz="1600"/>
          </a:p>
        </p:txBody>
      </p:sp>
    </p:spTree>
    <p:extLst>
      <p:ext uri="{BB962C8B-B14F-4D97-AF65-F5344CB8AC3E}">
        <p14:creationId xmlns:p14="http://schemas.microsoft.com/office/powerpoint/2010/main" val="2999910038"/>
      </p:ext>
    </p:extLst>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0FC2B357-BD97-4F0C-9BE4-F74A07292CA3}"/>
              </a:ext>
            </a:extLst>
          </p:cNvPr>
          <p:cNvSpPr txBox="1">
            <a:spLocks/>
          </p:cNvSpPr>
          <p:nvPr/>
        </p:nvSpPr>
        <p:spPr bwMode="auto">
          <a:xfrm>
            <a:off x="0" y="5760"/>
            <a:ext cx="9906000" cy="432000"/>
          </a:xfrm>
          <a:prstGeom prst="rect">
            <a:avLst/>
          </a:prstGeom>
          <a:solidFill>
            <a:srgbClr val="002060"/>
          </a:solidFill>
          <a:ln>
            <a:noFill/>
          </a:ln>
        </p:spPr>
        <p:txBody>
          <a:bodyPr bIns="36000" lIns="88932" rIns="88932" tIns="108000"/>
          <a:lstStyle>
            <a:lvl1pPr>
              <a:spcBef>
                <a:spcPct val="20000"/>
              </a:spcBef>
              <a:buChar char="•"/>
              <a:defRPr sz="32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1pPr>
            <a:lvl2pPr indent="-285750" marL="742950">
              <a:spcBef>
                <a:spcPct val="20000"/>
              </a:spcBef>
              <a:buChar char="–"/>
              <a:defRPr sz="28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2pPr>
            <a:lvl3pPr indent="-452438" marL="1143000">
              <a:spcBef>
                <a:spcPct val="20000"/>
              </a:spcBef>
              <a:buChar char="•"/>
              <a:defRPr sz="24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3pPr>
            <a:lvl4pPr indent="-228600" marL="1600200">
              <a:spcBef>
                <a:spcPct val="20000"/>
              </a:spcBef>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4pPr>
            <a:lvl5pPr indent="-228600" marL="2057400">
              <a:spcBef>
                <a:spcPct val="20000"/>
              </a:spcBef>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5pPr>
            <a:lvl6pPr eaLnBrk="0" fontAlgn="base" hangingPunct="0" indent="-228600" marL="2514600">
              <a:spcBef>
                <a:spcPct val="20000"/>
              </a:spcBef>
              <a:spcAft>
                <a:spcPct val="0"/>
              </a:spcAft>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6pPr>
            <a:lvl7pPr eaLnBrk="0" fontAlgn="base" hangingPunct="0" indent="-228600" marL="2971800">
              <a:spcBef>
                <a:spcPct val="20000"/>
              </a:spcBef>
              <a:spcAft>
                <a:spcPct val="0"/>
              </a:spcAft>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7pPr>
            <a:lvl8pPr eaLnBrk="0" fontAlgn="base" hangingPunct="0" indent="-228600" marL="3429000">
              <a:spcBef>
                <a:spcPct val="20000"/>
              </a:spcBef>
              <a:spcAft>
                <a:spcPct val="0"/>
              </a:spcAft>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8pPr>
            <a:lvl9pPr eaLnBrk="0" fontAlgn="base" hangingPunct="0" indent="-228600" marL="3886200">
              <a:spcBef>
                <a:spcPct val="20000"/>
              </a:spcBef>
              <a:spcAft>
                <a:spcPct val="0"/>
              </a:spcAft>
              <a:buChar char="»"/>
              <a:defRPr sz="2000">
                <a:solidFill>
                  <a:schemeClr val="tx1"/>
                </a:solidFill>
                <a:latin charset="0" panose="020B0604020202020204" pitchFamily="34" typeface="Arial"/>
                <a:ea charset="-128" panose="020B0600070205080204" pitchFamily="50" typeface="ＭＳ Ｐゴシック"/>
                <a:sym charset="0" panose="020B0604020202020204" pitchFamily="34" typeface="Arial"/>
              </a:defRPr>
            </a:lvl9pPr>
          </a:lstStyle>
          <a:p>
            <a:pPr algn="ctr" eaLnBrk="0" fontAlgn="base" hangingPunct="0" lvl="0">
              <a:spcBef>
                <a:spcPct val="0"/>
              </a:spcBef>
              <a:spcAft>
                <a:spcPct val="0"/>
              </a:spcAft>
              <a:buNone/>
              <a:defRPr/>
            </a:pPr>
            <a:r>
              <a:rPr altLang="en-US" b="1" dirty="0" kern="0" lang="ja-JP" sz="1800">
                <a:solidFill>
                  <a:srgbClr val="FFFFFF"/>
                </a:solidFill>
                <a:latin charset="-128" panose="020B0604030504040204" pitchFamily="50" typeface="メイリオ"/>
                <a:ea charset="-128" panose="020B0604030504040204" pitchFamily="50" typeface="メイリオ"/>
              </a:rPr>
              <a:t>理工系の女子を対象とする国公私立大学入学者選抜の例（令和６年度入試）①</a:t>
            </a:r>
          </a:p>
        </p:txBody>
      </p:sp>
      <p:graphicFrame>
        <p:nvGraphicFramePr>
          <p:cNvPr id="2" name="表 1">
            <a:extLst>
              <a:ext uri="{FF2B5EF4-FFF2-40B4-BE49-F238E27FC236}">
                <a16:creationId xmlns:a16="http://schemas.microsoft.com/office/drawing/2014/main" id="{B800CA61-08FE-82D5-03BF-7BBF7C1DBF11}"/>
              </a:ext>
            </a:extLst>
          </p:cNvPr>
          <p:cNvGraphicFramePr>
            <a:graphicFrameLocks noGrp="1"/>
          </p:cNvGraphicFramePr>
          <p:nvPr/>
        </p:nvGraphicFramePr>
        <p:xfrm>
          <a:off x="380493" y="911142"/>
          <a:ext cx="9145014" cy="4788704"/>
        </p:xfrm>
        <a:graphic>
          <a:graphicData uri="http://schemas.openxmlformats.org/drawingml/2006/table">
            <a:tbl>
              <a:tblPr bandRow="1" firstRow="1">
                <a:tableStyleId>{5C22544A-7EE6-4342-B048-85BDC9FD1C3A}</a:tableStyleId>
              </a:tblPr>
              <a:tblGrid>
                <a:gridCol w="301484">
                  <a:extLst>
                    <a:ext uri="{9D8B030D-6E8A-4147-A177-3AD203B41FA5}">
                      <a16:colId xmlns:a16="http://schemas.microsoft.com/office/drawing/2014/main" val="1309453475"/>
                    </a:ext>
                  </a:extLst>
                </a:gridCol>
                <a:gridCol w="742631">
                  <a:extLst>
                    <a:ext uri="{9D8B030D-6E8A-4147-A177-3AD203B41FA5}">
                      <a16:colId xmlns:a16="http://schemas.microsoft.com/office/drawing/2014/main" val="3993416893"/>
                    </a:ext>
                  </a:extLst>
                </a:gridCol>
                <a:gridCol w="1008112">
                  <a:extLst>
                    <a:ext uri="{9D8B030D-6E8A-4147-A177-3AD203B41FA5}">
                      <a16:colId xmlns:a16="http://schemas.microsoft.com/office/drawing/2014/main" val="3636688658"/>
                    </a:ext>
                  </a:extLst>
                </a:gridCol>
                <a:gridCol w="1440160">
                  <a:extLst>
                    <a:ext uri="{9D8B030D-6E8A-4147-A177-3AD203B41FA5}">
                      <a16:colId xmlns:a16="http://schemas.microsoft.com/office/drawing/2014/main" val="2178942236"/>
                    </a:ext>
                  </a:extLst>
                </a:gridCol>
                <a:gridCol w="864096">
                  <a:extLst>
                    <a:ext uri="{9D8B030D-6E8A-4147-A177-3AD203B41FA5}">
                      <a16:colId xmlns:a16="http://schemas.microsoft.com/office/drawing/2014/main" val="2068211734"/>
                    </a:ext>
                  </a:extLst>
                </a:gridCol>
                <a:gridCol w="432048">
                  <a:extLst>
                    <a:ext uri="{9D8B030D-6E8A-4147-A177-3AD203B41FA5}">
                      <a16:colId xmlns:a16="http://schemas.microsoft.com/office/drawing/2014/main" val="3952516212"/>
                    </a:ext>
                  </a:extLst>
                </a:gridCol>
                <a:gridCol w="3384376">
                  <a:extLst>
                    <a:ext uri="{9D8B030D-6E8A-4147-A177-3AD203B41FA5}">
                      <a16:colId xmlns:a16="http://schemas.microsoft.com/office/drawing/2014/main" val="46896737"/>
                    </a:ext>
                  </a:extLst>
                </a:gridCol>
                <a:gridCol w="972107">
                  <a:extLst>
                    <a:ext uri="{9D8B030D-6E8A-4147-A177-3AD203B41FA5}">
                      <a16:colId xmlns:a16="http://schemas.microsoft.com/office/drawing/2014/main" val="3077751584"/>
                    </a:ext>
                  </a:extLst>
                </a:gridCol>
              </a:tblGrid>
              <a:tr h="733431">
                <a:tc>
                  <a:txBody>
                    <a:bodyPr/>
                    <a:lstStyle/>
                    <a:p>
                      <a:r>
                        <a:rPr altLang="en-US" dirty="0" kumimoji="1" lang="ja-JP" sz="1050"/>
                        <a:t>設置主体</a:t>
                      </a:r>
                      <a:endParaRPr altLang="ja-JP" dirty="0" kumimoji="1" lang="en-US" sz="1050"/>
                    </a:p>
                  </a:txBody>
                  <a:tcPr/>
                </a:tc>
                <a:tc>
                  <a:txBody>
                    <a:bodyPr/>
                    <a:lstStyle/>
                    <a:p>
                      <a:r>
                        <a:rPr altLang="en-US" dirty="0" kumimoji="1" lang="ja-JP" sz="1050"/>
                        <a:t>大学</a:t>
                      </a:r>
                    </a:p>
                  </a:txBody>
                  <a:tcPr/>
                </a:tc>
                <a:tc>
                  <a:txBody>
                    <a:bodyPr/>
                    <a:lstStyle/>
                    <a:p>
                      <a:r>
                        <a:rPr altLang="en-US" dirty="0" kumimoji="1" lang="ja-JP" sz="1050"/>
                        <a:t>学部</a:t>
                      </a:r>
                    </a:p>
                  </a:txBody>
                  <a:tcPr/>
                </a:tc>
                <a:tc>
                  <a:txBody>
                    <a:bodyPr/>
                    <a:lstStyle/>
                    <a:p>
                      <a:r>
                        <a:rPr altLang="en-US" dirty="0" kumimoji="1" lang="ja-JP" sz="1050"/>
                        <a:t>学科</a:t>
                      </a:r>
                    </a:p>
                  </a:txBody>
                  <a:tcPr/>
                </a:tc>
                <a:tc>
                  <a:txBody>
                    <a:bodyPr/>
                    <a:lstStyle/>
                    <a:p>
                      <a:r>
                        <a:rPr altLang="en-US" dirty="0" kumimoji="1" lang="ja-JP" sz="1050"/>
                        <a:t>選抜区分名</a:t>
                      </a:r>
                    </a:p>
                  </a:txBody>
                  <a:tcPr/>
                </a:tc>
                <a:tc>
                  <a:txBody>
                    <a:bodyPr/>
                    <a:lstStyle/>
                    <a:p>
                      <a:r>
                        <a:rPr altLang="en-US" dirty="0" kumimoji="1" lang="ja-JP" sz="1050"/>
                        <a:t>募集人員</a:t>
                      </a:r>
                    </a:p>
                  </a:txBody>
                  <a:tcPr/>
                </a:tc>
                <a:tc>
                  <a:txBody>
                    <a:bodyPr/>
                    <a:lstStyle/>
                    <a:p>
                      <a:r>
                        <a:rPr altLang="en-US" dirty="0" kumimoji="1" lang="ja-JP" sz="1050"/>
                        <a:t>選抜方法</a:t>
                      </a:r>
                    </a:p>
                  </a:txBody>
                  <a:tcPr/>
                </a:tc>
                <a:tc>
                  <a:txBody>
                    <a:bodyPr/>
                    <a:lstStyle/>
                    <a:p>
                      <a:r>
                        <a:rPr altLang="en-US" dirty="0" kumimoji="1" lang="ja-JP" sz="900"/>
                        <a:t>備考</a:t>
                      </a:r>
                    </a:p>
                  </a:txBody>
                  <a:tcPr/>
                </a:tc>
                <a:extLst>
                  <a:ext uri="{0D108BD9-81ED-4DB2-BD59-A6C34878D82A}">
                    <a16:rowId xmlns:a16="http://schemas.microsoft.com/office/drawing/2014/main" val="1382569569"/>
                  </a:ext>
                </a:extLst>
              </a:tr>
              <a:tr h="607810">
                <a:tc>
                  <a:txBody>
                    <a:bodyPr/>
                    <a:lstStyle/>
                    <a:p>
                      <a:r>
                        <a:rPr altLang="en-US" dirty="0" kumimoji="1" lang="ja-JP" sz="1050"/>
                        <a:t>国立</a:t>
                      </a:r>
                    </a:p>
                  </a:txBody>
                  <a:tcPr/>
                </a:tc>
                <a:tc>
                  <a:txBody>
                    <a:bodyPr/>
                    <a:lstStyle/>
                    <a:p>
                      <a:r>
                        <a:rPr altLang="en-US" dirty="0" kumimoji="1" lang="ja-JP" sz="1050"/>
                        <a:t>北見工業大学</a:t>
                      </a:r>
                      <a:endParaRPr altLang="ja-JP" dirty="0" kumimoji="1" lang="en-US" sz="1050"/>
                    </a:p>
                  </a:txBody>
                  <a:tcPr/>
                </a:tc>
                <a:tc>
                  <a:txBody>
                    <a:bodyPr/>
                    <a:lstStyle/>
                    <a:p>
                      <a:r>
                        <a:rPr altLang="en-US" dirty="0" kumimoji="1" lang="ja-JP" sz="1050"/>
                        <a:t>工学部</a:t>
                      </a:r>
                    </a:p>
                  </a:txBody>
                  <a:tcPr/>
                </a:tc>
                <a:tc>
                  <a:txBody>
                    <a:bodyPr/>
                    <a:lstStyle/>
                    <a:p>
                      <a:r>
                        <a:rPr altLang="en-US" dirty="0" kumimoji="1" lang="ja-JP" sz="1050"/>
                        <a:t>地球環境工学科</a:t>
                      </a:r>
                      <a:endParaRPr altLang="ja-JP" dirty="0" kumimoji="1" lang="en-US" sz="1050"/>
                    </a:p>
                    <a:p>
                      <a:r>
                        <a:rPr altLang="en-US" dirty="0" kumimoji="1" lang="ja-JP" sz="1050"/>
                        <a:t>地域未来デザイン工学科</a:t>
                      </a:r>
                    </a:p>
                  </a:txBody>
                  <a:tcPr/>
                </a:tc>
                <a:tc>
                  <a:txBody>
                    <a:bodyPr/>
                    <a:lstStyle/>
                    <a:p>
                      <a:r>
                        <a:rPr altLang="en-US" dirty="0" kumimoji="1" lang="ja-JP" sz="1050"/>
                        <a:t>総合型選抜（コース確定枠）</a:t>
                      </a:r>
                    </a:p>
                  </a:txBody>
                  <a:tcPr/>
                </a:tc>
                <a:tc>
                  <a:txBody>
                    <a:bodyPr/>
                    <a:lstStyle/>
                    <a:p>
                      <a:r>
                        <a:rPr altLang="en-US" dirty="0" kumimoji="1" lang="ja-JP" sz="1050"/>
                        <a:t>１６</a:t>
                      </a:r>
                      <a:endParaRPr altLang="ja-JP" dirty="0" kumimoji="1" lang="en-US" sz="1050"/>
                    </a:p>
                  </a:txBody>
                  <a:tcPr/>
                </a:tc>
                <a:tc>
                  <a:txBody>
                    <a:bodyPr/>
                    <a:lstStyle/>
                    <a:p>
                      <a:r>
                        <a:rPr altLang="en-US" dirty="0" kumimoji="1" lang="ja-JP" sz="1050"/>
                        <a:t>基礎学力確認試験、面接、調査書、学習計画書</a:t>
                      </a:r>
                      <a:endParaRPr altLang="ja-JP" dirty="0" kumimoji="1" lang="en-US" sz="1050"/>
                    </a:p>
                    <a:p>
                      <a:endParaRPr altLang="en-US" dirty="0" kumimoji="1" lang="ja-JP" sz="1050"/>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umimoji="1" lang="en-US" sz="1050"/>
                        <a:t>R6</a:t>
                      </a:r>
                      <a:r>
                        <a:rPr altLang="en-US" dirty="0" kumimoji="1" lang="ja-JP" sz="1050"/>
                        <a:t>年度選抜より実施</a:t>
                      </a:r>
                    </a:p>
                    <a:p>
                      <a:endParaRPr altLang="en-US" dirty="0" kumimoji="1" lang="ja-JP" sz="1050"/>
                    </a:p>
                  </a:txBody>
                  <a:tcPr/>
                </a:tc>
                <a:extLst>
                  <a:ext uri="{0D108BD9-81ED-4DB2-BD59-A6C34878D82A}">
                    <a16:rowId xmlns:a16="http://schemas.microsoft.com/office/drawing/2014/main" val="1203125782"/>
                  </a:ext>
                </a:extLst>
              </a:tr>
              <a:tr h="576064">
                <a:tc>
                  <a:txBody>
                    <a:bodyPr/>
                    <a:lstStyle/>
                    <a:p>
                      <a:r>
                        <a:rPr altLang="en-US" dirty="0" kumimoji="1" lang="ja-JP" sz="1050"/>
                        <a:t>国立</a:t>
                      </a:r>
                    </a:p>
                  </a:txBody>
                  <a:tcPr/>
                </a:tc>
                <a:tc>
                  <a:txBody>
                    <a:bodyPr/>
                    <a:lstStyle/>
                    <a:p>
                      <a:r>
                        <a:rPr altLang="en-US" dirty="0" kumimoji="1" lang="ja-JP" sz="1050"/>
                        <a:t>東京工業大学</a:t>
                      </a:r>
                    </a:p>
                  </a:txBody>
                  <a:tcPr/>
                </a:tc>
                <a:tc>
                  <a:txBody>
                    <a:bodyPr/>
                    <a:lstStyle/>
                    <a:p>
                      <a:r>
                        <a:rPr altLang="en-US" dirty="0" kumimoji="1" lang="ja-JP" sz="1050"/>
                        <a:t>物質理工学院</a:t>
                      </a:r>
                    </a:p>
                  </a:txBody>
                  <a:tcPr/>
                </a:tc>
                <a:tc>
                  <a:txBody>
                    <a:bodyPr/>
                    <a:lstStyle/>
                    <a:p>
                      <a:r>
                        <a:rPr altLang="en-US" dirty="0" kumimoji="1" lang="ja-JP" sz="1050"/>
                        <a:t>材木系</a:t>
                      </a:r>
                      <a:endParaRPr altLang="ja-JP" dirty="0" kumimoji="1" lang="en-US" sz="1050"/>
                    </a:p>
                    <a:p>
                      <a:r>
                        <a:rPr altLang="en-US" dirty="0" kumimoji="1" lang="ja-JP" sz="1050"/>
                        <a:t>応用化学系</a:t>
                      </a:r>
                    </a:p>
                  </a:txBody>
                  <a:tcPr/>
                </a:tc>
                <a:tc>
                  <a:txBody>
                    <a:bodyPr/>
                    <a:lstStyle/>
                    <a:p>
                      <a:r>
                        <a:rPr altLang="en-US" dirty="0" kumimoji="1" lang="ja-JP" sz="1050"/>
                        <a:t>総合型選抜</a:t>
                      </a:r>
                    </a:p>
                  </a:txBody>
                  <a:tcPr/>
                </a:tc>
                <a:tc>
                  <a:txBody>
                    <a:bodyPr/>
                    <a:lstStyle/>
                    <a:p>
                      <a:r>
                        <a:rPr altLang="en-US" dirty="0" kumimoji="1" lang="ja-JP" sz="1050"/>
                        <a:t>２０</a:t>
                      </a:r>
                    </a:p>
                  </a:txBody>
                  <a:tcPr/>
                </a:tc>
                <a:tc>
                  <a:txBody>
                    <a:bodyPr/>
                    <a:lstStyle/>
                    <a:p>
                      <a:r>
                        <a:rPr altLang="en-US" dirty="0" kumimoji="1" lang="ja-JP" sz="1050"/>
                        <a:t>一段階目：共通テスト</a:t>
                      </a:r>
                      <a:endParaRPr altLang="ja-JP" dirty="0" kumimoji="1" lang="en-US" sz="1050"/>
                    </a:p>
                    <a:p>
                      <a:r>
                        <a:rPr altLang="en-US" dirty="0" kumimoji="1" lang="ja-JP" sz="1050"/>
                        <a:t>二段階目：共通テスト、個別学力検査（総合問題）、</a:t>
                      </a:r>
                      <a:endParaRPr altLang="ja-JP" dirty="0" kumimoji="1" lang="en-US" sz="1050"/>
                    </a:p>
                    <a:p>
                      <a:r>
                        <a:rPr altLang="en-US" dirty="0" kumimoji="1" lang="ja-JP" sz="1050"/>
                        <a:t>　　　　　　　調査書、志望理由書</a:t>
                      </a:r>
                    </a:p>
                  </a:txBody>
                  <a:tcPr/>
                </a:tc>
                <a:tc>
                  <a:txBody>
                    <a:bodyPr/>
                    <a:lstStyle/>
                    <a:p>
                      <a:r>
                        <a:rPr altLang="ja-JP" dirty="0" kumimoji="1" lang="en-US" sz="1050"/>
                        <a:t>R6</a:t>
                      </a:r>
                      <a:r>
                        <a:rPr altLang="en-US" dirty="0" kumimoji="1" lang="ja-JP" sz="1050"/>
                        <a:t>年度選抜より実施</a:t>
                      </a:r>
                    </a:p>
                  </a:txBody>
                  <a:tcPr/>
                </a:tc>
                <a:extLst>
                  <a:ext uri="{0D108BD9-81ED-4DB2-BD59-A6C34878D82A}">
                    <a16:rowId xmlns:a16="http://schemas.microsoft.com/office/drawing/2014/main" val="1189779042"/>
                  </a:ext>
                </a:extLst>
              </a:tr>
              <a:tr h="576064">
                <a:tc>
                  <a:txBody>
                    <a:bodyPr/>
                    <a:lstStyle/>
                    <a:p>
                      <a:endParaRPr altLang="en-US" kumimoji="1" lang="ja-JP" sz="1050"/>
                    </a:p>
                  </a:txBody>
                  <a:tcPr/>
                </a:tc>
                <a:tc>
                  <a:txBody>
                    <a:bodyPr/>
                    <a:lstStyle/>
                    <a:p>
                      <a:endParaRPr altLang="en-US" dirty="0" kumimoji="1" lang="ja-JP" sz="1050"/>
                    </a:p>
                  </a:txBody>
                  <a:tcPr/>
                </a:tc>
                <a:tc>
                  <a:txBody>
                    <a:bodyPr/>
                    <a:lstStyle/>
                    <a:p>
                      <a:r>
                        <a:rPr altLang="en-US" dirty="0" kumimoji="1" lang="ja-JP" sz="1050"/>
                        <a:t>情報理工学院</a:t>
                      </a:r>
                    </a:p>
                  </a:txBody>
                  <a:tcPr/>
                </a:tc>
                <a:tc>
                  <a:txBody>
                    <a:bodyPr/>
                    <a:lstStyle/>
                    <a:p>
                      <a:r>
                        <a:rPr altLang="en-US" dirty="0" kumimoji="1" lang="ja-JP" sz="1050"/>
                        <a:t>数理・計算科学系</a:t>
                      </a:r>
                      <a:endParaRPr altLang="ja-JP" dirty="0" kumimoji="1" lang="en-US" sz="1050"/>
                    </a:p>
                    <a:p>
                      <a:r>
                        <a:rPr altLang="en-US" dirty="0" kumimoji="1" lang="ja-JP" sz="1050"/>
                        <a:t>情報工学系</a:t>
                      </a:r>
                    </a:p>
                  </a:txBody>
                  <a:tcPr/>
                </a:tc>
                <a:tc>
                  <a:txBody>
                    <a:bodyPr/>
                    <a:lstStyle/>
                    <a:p>
                      <a:r>
                        <a:rPr altLang="en-US" dirty="0" kumimoji="1" lang="ja-JP" sz="1050"/>
                        <a:t>総合型選抜</a:t>
                      </a:r>
                      <a:endParaRPr altLang="ja-JP" dirty="0" kumimoji="1" lang="en-US" sz="1050"/>
                    </a:p>
                  </a:txBody>
                  <a:tcPr/>
                </a:tc>
                <a:tc>
                  <a:txBody>
                    <a:bodyPr/>
                    <a:lstStyle/>
                    <a:p>
                      <a:r>
                        <a:rPr altLang="en-US" dirty="0" kumimoji="1" lang="ja-JP" sz="1050"/>
                        <a:t>１４</a:t>
                      </a:r>
                    </a:p>
                  </a:txBody>
                  <a:tcPr/>
                </a:tc>
                <a:tc>
                  <a:txBody>
                    <a:bodyPr/>
                    <a:lstStyle/>
                    <a:p>
                      <a:r>
                        <a:rPr altLang="en-US" dirty="0" kumimoji="1" lang="ja-JP" sz="1050"/>
                        <a:t>一段階目：共通テスト</a:t>
                      </a:r>
                      <a:endParaRPr altLang="ja-JP" dirty="0" kumimoji="1" lang="en-US" sz="1050"/>
                    </a:p>
                    <a:p>
                      <a:r>
                        <a:rPr altLang="en-US" dirty="0" kumimoji="1" lang="ja-JP" sz="1050"/>
                        <a:t>二段階目：個別学力検査（総合問題）、調査書、</a:t>
                      </a:r>
                      <a:endParaRPr altLang="ja-JP" dirty="0" kumimoji="1" lang="en-US" sz="1050"/>
                    </a:p>
                    <a:p>
                      <a:r>
                        <a:rPr altLang="en-US" dirty="0" kumimoji="1" lang="ja-JP" sz="1050"/>
                        <a:t>　　　　　　　志望理由書、活動実績報告書</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umimoji="1" lang="en-US" sz="1050"/>
                        <a:t>R6</a:t>
                      </a:r>
                      <a:r>
                        <a:rPr altLang="en-US" dirty="0" kumimoji="1" lang="ja-JP" sz="1050"/>
                        <a:t>年度選抜より実施</a:t>
                      </a:r>
                    </a:p>
                    <a:p>
                      <a:endParaRPr altLang="en-US" dirty="0" kumimoji="1" lang="ja-JP" sz="1050"/>
                    </a:p>
                  </a:txBody>
                  <a:tcPr/>
                </a:tc>
                <a:extLst>
                  <a:ext uri="{0D108BD9-81ED-4DB2-BD59-A6C34878D82A}">
                    <a16:rowId xmlns:a16="http://schemas.microsoft.com/office/drawing/2014/main" val="1313856414"/>
                  </a:ext>
                </a:extLst>
              </a:tr>
              <a:tr h="576064">
                <a:tc>
                  <a:txBody>
                    <a:bodyPr/>
                    <a:lstStyle/>
                    <a:p>
                      <a:endParaRPr altLang="en-US" kumimoji="1" lang="ja-JP" sz="1050"/>
                    </a:p>
                  </a:txBody>
                  <a:tcPr/>
                </a:tc>
                <a:tc>
                  <a:txBody>
                    <a:bodyPr/>
                    <a:lstStyle/>
                    <a:p>
                      <a:endParaRPr altLang="en-US" kumimoji="1" lang="ja-JP" sz="1050"/>
                    </a:p>
                  </a:txBody>
                  <a:tcPr/>
                </a:tc>
                <a:tc>
                  <a:txBody>
                    <a:bodyPr/>
                    <a:lstStyle/>
                    <a:p>
                      <a:r>
                        <a:rPr altLang="en-US" dirty="0" kumimoji="1" lang="ja-JP" sz="1050"/>
                        <a:t>環境・社会理工学院</a:t>
                      </a:r>
                    </a:p>
                  </a:txBody>
                  <a:tcPr/>
                </a:tc>
                <a:tc>
                  <a:txBody>
                    <a:bodyPr/>
                    <a:lstStyle/>
                    <a:p>
                      <a:r>
                        <a:rPr altLang="en-US" dirty="0" kumimoji="1" lang="ja-JP" sz="1050"/>
                        <a:t>建築学系</a:t>
                      </a:r>
                      <a:endParaRPr altLang="ja-JP" dirty="0" kumimoji="1" lang="en-US" sz="1050"/>
                    </a:p>
                    <a:p>
                      <a:r>
                        <a:rPr altLang="en-US" dirty="0" kumimoji="1" lang="ja-JP" sz="1050"/>
                        <a:t>土木・環境工学系</a:t>
                      </a:r>
                      <a:endParaRPr altLang="ja-JP" dirty="0" kumimoji="1" lang="en-US" sz="1050"/>
                    </a:p>
                    <a:p>
                      <a:r>
                        <a:rPr altLang="en-US" dirty="0" kumimoji="1" lang="ja-JP" sz="1050"/>
                        <a:t>融合理工学系</a:t>
                      </a:r>
                    </a:p>
                  </a:txBody>
                  <a:tcPr/>
                </a:tc>
                <a:tc>
                  <a:txBody>
                    <a:bodyPr/>
                    <a:lstStyle/>
                    <a:p>
                      <a:r>
                        <a:rPr altLang="en-US" dirty="0" kumimoji="1" lang="ja-JP" sz="1050"/>
                        <a:t>総合型選抜</a:t>
                      </a:r>
                    </a:p>
                  </a:txBody>
                  <a:tcPr/>
                </a:tc>
                <a:tc>
                  <a:txBody>
                    <a:bodyPr/>
                    <a:lstStyle/>
                    <a:p>
                      <a:r>
                        <a:rPr altLang="en-US" dirty="0" kumimoji="1" lang="ja-JP" sz="1050"/>
                        <a:t>９</a:t>
                      </a:r>
                    </a:p>
                  </a:txBody>
                  <a:tcPr/>
                </a:tc>
                <a:tc>
                  <a:txBody>
                    <a:bodyPr/>
                    <a:lstStyle/>
                    <a:p>
                      <a:r>
                        <a:rPr altLang="en-US" dirty="0" kumimoji="1" lang="ja-JP" sz="1050"/>
                        <a:t>一段階目：共通テスト</a:t>
                      </a:r>
                      <a:endParaRPr altLang="ja-JP" dirty="0" kumimoji="1" lang="en-US" sz="1050"/>
                    </a:p>
                    <a:p>
                      <a:r>
                        <a:rPr altLang="en-US" dirty="0" kumimoji="1" lang="ja-JP" sz="1050"/>
                        <a:t>二段階目：個別学力検査（総合問題）、調査書、</a:t>
                      </a:r>
                      <a:endParaRPr altLang="ja-JP" dirty="0" kumimoji="1" lang="en-US" sz="1050"/>
                    </a:p>
                    <a:p>
                      <a:r>
                        <a:rPr altLang="en-US" dirty="0" kumimoji="1" lang="ja-JP" sz="1050"/>
                        <a:t>　　　　　　　志望理由書、活動実績報告書</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umimoji="1" lang="en-US" sz="1050"/>
                        <a:t>R6</a:t>
                      </a:r>
                      <a:r>
                        <a:rPr altLang="en-US" dirty="0" kumimoji="1" lang="ja-JP" sz="1050"/>
                        <a:t>年度選抜より実施</a:t>
                      </a:r>
                    </a:p>
                    <a:p>
                      <a:endParaRPr altLang="en-US" dirty="0" kumimoji="1" lang="ja-JP" sz="1050"/>
                    </a:p>
                  </a:txBody>
                  <a:tcPr/>
                </a:tc>
                <a:extLst>
                  <a:ext uri="{0D108BD9-81ED-4DB2-BD59-A6C34878D82A}">
                    <a16:rowId xmlns:a16="http://schemas.microsoft.com/office/drawing/2014/main" val="3609801359"/>
                  </a:ext>
                </a:extLst>
              </a:tr>
              <a:tr h="667711">
                <a:tc>
                  <a:txBody>
                    <a:bodyPr/>
                    <a:lstStyle/>
                    <a:p>
                      <a:r>
                        <a:rPr altLang="en-US" dirty="0" kumimoji="1" lang="ja-JP" sz="1050"/>
                        <a:t>国立</a:t>
                      </a:r>
                    </a:p>
                  </a:txBody>
                  <a:tcPr/>
                </a:tc>
                <a:tc>
                  <a:txBody>
                    <a:bodyPr/>
                    <a:lstStyle/>
                    <a:p>
                      <a:r>
                        <a:rPr altLang="en-US" dirty="0" kumimoji="1" lang="ja-JP" sz="1050"/>
                        <a:t>金沢大学</a:t>
                      </a:r>
                    </a:p>
                  </a:txBody>
                  <a:tcPr/>
                </a:tc>
                <a:tc>
                  <a:txBody>
                    <a:bodyPr/>
                    <a:lstStyle/>
                    <a:p>
                      <a:r>
                        <a:rPr altLang="en-US" dirty="0" kumimoji="1" lang="ja-JP" sz="1050"/>
                        <a:t>理工学域</a:t>
                      </a:r>
                    </a:p>
                  </a:txBody>
                  <a:tcPr/>
                </a:tc>
                <a:tc>
                  <a:txBody>
                    <a:bodyPr/>
                    <a:lstStyle/>
                    <a:p>
                      <a:r>
                        <a:rPr altLang="en-US" dirty="0" kumimoji="1" lang="ja-JP" sz="1050"/>
                        <a:t>数物科学類</a:t>
                      </a:r>
                      <a:endParaRPr altLang="ja-JP" dirty="0" kumimoji="1" lang="en-US" sz="1050"/>
                    </a:p>
                    <a:p>
                      <a:r>
                        <a:rPr altLang="en-US" dirty="0" kumimoji="1" lang="ja-JP" sz="1050"/>
                        <a:t>機械工学類</a:t>
                      </a:r>
                      <a:endParaRPr altLang="ja-JP" dirty="0" kumimoji="1" lang="en-US" sz="1050"/>
                    </a:p>
                    <a:p>
                      <a:r>
                        <a:rPr altLang="en-US" dirty="0" kumimoji="1" lang="ja-JP" sz="1050"/>
                        <a:t>フロンティア工学類</a:t>
                      </a:r>
                      <a:endParaRPr altLang="ja-JP" dirty="0" kumimoji="1" lang="en-US" sz="1050"/>
                    </a:p>
                    <a:p>
                      <a:r>
                        <a:rPr altLang="en-US" dirty="0" kumimoji="1" lang="ja-JP" sz="1050"/>
                        <a:t>電気情報通信学類</a:t>
                      </a:r>
                      <a:endParaRPr altLang="ja-JP" dirty="0" kumimoji="1" lang="en-US" sz="1050"/>
                    </a:p>
                    <a:p>
                      <a:r>
                        <a:rPr altLang="en-US" dirty="0" kumimoji="1" lang="ja-JP" sz="1050"/>
                        <a:t>地球社会基盤学類地球惑星科学コース</a:t>
                      </a:r>
                    </a:p>
                  </a:txBody>
                  <a:tcPr/>
                </a:tc>
                <a:tc>
                  <a:txBody>
                    <a:bodyPr/>
                    <a:lstStyle/>
                    <a:p>
                      <a:r>
                        <a:rPr altLang="en-US" dirty="0" kumimoji="1" lang="ja-JP" sz="1050"/>
                        <a:t>女子枠特別入試</a:t>
                      </a:r>
                    </a:p>
                  </a:txBody>
                  <a:tcPr/>
                </a:tc>
                <a:tc>
                  <a:txBody>
                    <a:bodyPr/>
                    <a:lstStyle/>
                    <a:p>
                      <a:r>
                        <a:rPr altLang="en-US" dirty="0" kumimoji="1" lang="ja-JP" sz="1050"/>
                        <a:t>３４</a:t>
                      </a:r>
                      <a:endParaRPr altLang="ja-JP" dirty="0" kumimoji="1" lang="en-US" sz="1050"/>
                    </a:p>
                  </a:txBody>
                  <a:tcPr/>
                </a:tc>
                <a:tc>
                  <a:txBody>
                    <a:bodyPr/>
                    <a:lstStyle/>
                    <a:p>
                      <a:r>
                        <a:rPr altLang="en-US" dirty="0" kumimoji="1" lang="ja-JP" sz="1050"/>
                        <a:t>共通テスト、</a:t>
                      </a:r>
                      <a:endParaRPr altLang="ja-JP" dirty="0" kumimoji="1" lang="en-US" sz="1050"/>
                    </a:p>
                    <a:p>
                      <a:r>
                        <a:rPr altLang="en-US" dirty="0" kumimoji="1" lang="ja-JP" sz="1050"/>
                        <a:t>口述試験（調査書、志願理由書、活動記録等を参考に行う）</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umimoji="1" lang="en-US" sz="1050"/>
                        <a:t>R6</a:t>
                      </a:r>
                      <a:r>
                        <a:rPr altLang="en-US" dirty="0" kumimoji="1" lang="ja-JP" sz="1050"/>
                        <a:t>年度選抜より実施</a:t>
                      </a:r>
                    </a:p>
                    <a:p>
                      <a:endParaRPr altLang="en-US" dirty="0" kumimoji="1" lang="ja-JP" sz="1050"/>
                    </a:p>
                  </a:txBody>
                  <a:tcPr/>
                </a:tc>
                <a:extLst>
                  <a:ext uri="{0D108BD9-81ED-4DB2-BD59-A6C34878D82A}">
                    <a16:rowId xmlns:a16="http://schemas.microsoft.com/office/drawing/2014/main" val="3849290710"/>
                  </a:ext>
                </a:extLst>
              </a:tr>
              <a:tr h="667711">
                <a:tc>
                  <a:txBody>
                    <a:bodyPr/>
                    <a:lstStyle/>
                    <a:p>
                      <a:r>
                        <a:rPr altLang="en-US" dirty="0" kumimoji="1" lang="ja-JP" sz="1050"/>
                        <a:t>国立</a:t>
                      </a:r>
                    </a:p>
                  </a:txBody>
                  <a:tcPr/>
                </a:tc>
                <a:tc>
                  <a:txBody>
                    <a:bodyPr/>
                    <a:lstStyle/>
                    <a:p>
                      <a:r>
                        <a:rPr altLang="en-US" dirty="0" kumimoji="1" lang="ja-JP" sz="1050"/>
                        <a:t>琉球大学</a:t>
                      </a:r>
                    </a:p>
                  </a:txBody>
                  <a:tcPr/>
                </a:tc>
                <a:tc>
                  <a:txBody>
                    <a:bodyPr/>
                    <a:lstStyle/>
                    <a:p>
                      <a:r>
                        <a:rPr altLang="en-US" dirty="0" kumimoji="1" lang="ja-JP" sz="1050"/>
                        <a:t>工学部</a:t>
                      </a:r>
                    </a:p>
                  </a:txBody>
                  <a:tcPr/>
                </a:tc>
                <a:tc>
                  <a:txBody>
                    <a:bodyPr/>
                    <a:lstStyle/>
                    <a:p>
                      <a:r>
                        <a:rPr altLang="en-US" dirty="0" kumimoji="1" lang="ja-JP" sz="1050"/>
                        <a:t>工学科</a:t>
                      </a:r>
                      <a:endParaRPr altLang="ja-JP" dirty="0" kumimoji="1" lang="en-US" sz="1050"/>
                    </a:p>
                    <a:p>
                      <a:endParaRPr altLang="en-US" dirty="0" kumimoji="1" lang="ja-JP" sz="1200"/>
                    </a:p>
                  </a:txBody>
                  <a:tcPr/>
                </a:tc>
                <a:tc>
                  <a:txBody>
                    <a:bodyPr/>
                    <a:lstStyle/>
                    <a:p>
                      <a:r>
                        <a:rPr altLang="en-US" dirty="0" kumimoji="1" lang="ja-JP" sz="1050"/>
                        <a:t>総合型選抜</a:t>
                      </a:r>
                      <a:r>
                        <a:rPr altLang="ja-JP" dirty="0" kumimoji="1" lang="en-US" sz="1050"/>
                        <a:t>Ⅰ</a:t>
                      </a:r>
                      <a:endParaRPr altLang="en-US" dirty="0" kumimoji="1" lang="ja-JP" sz="1050"/>
                    </a:p>
                  </a:txBody>
                  <a:tcPr/>
                </a:tc>
                <a:tc>
                  <a:txBody>
                    <a:bodyPr/>
                    <a:lstStyle/>
                    <a:p>
                      <a:r>
                        <a:rPr altLang="en-US" dirty="0" kumimoji="1" lang="ja-JP" sz="1050"/>
                        <a:t>１０</a:t>
                      </a:r>
                    </a:p>
                  </a:txBody>
                  <a:tcPr/>
                </a:tc>
                <a:tc>
                  <a:txBody>
                    <a:bodyPr/>
                    <a:lstStyle/>
                    <a:p>
                      <a:r>
                        <a:rPr altLang="en-US" dirty="0" kumimoji="1" lang="ja-JP" sz="1050"/>
                        <a:t>第一次選考：志願理由書、自己推薦書、活動内容を証明する資料、　活動内容を証明する資料の概要、調査書</a:t>
                      </a:r>
                      <a:endParaRPr altLang="ja-JP" dirty="0" kumimoji="1" lang="en-US" sz="1050"/>
                    </a:p>
                    <a:p>
                      <a:r>
                        <a:rPr altLang="en-US" dirty="0" kumimoji="1" lang="ja-JP" sz="1050"/>
                        <a:t>第二次選考：面接、口頭試問、プレゼンテーション</a:t>
                      </a:r>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umimoji="1" lang="en-US" sz="1050"/>
                        <a:t>R6</a:t>
                      </a:r>
                      <a:r>
                        <a:rPr altLang="en-US" dirty="0" kumimoji="1" lang="ja-JP" sz="1050"/>
                        <a:t>年度選抜より実施</a:t>
                      </a:r>
                    </a:p>
                    <a:p>
                      <a:endParaRPr altLang="en-US" dirty="0" kumimoji="1" lang="ja-JP" sz="1050"/>
                    </a:p>
                  </a:txBody>
                  <a:tcPr/>
                </a:tc>
                <a:extLst>
                  <a:ext uri="{0D108BD9-81ED-4DB2-BD59-A6C34878D82A}">
                    <a16:rowId xmlns:a16="http://schemas.microsoft.com/office/drawing/2014/main" val="1685922478"/>
                  </a:ext>
                </a:extLst>
              </a:tr>
            </a:tbl>
          </a:graphicData>
        </a:graphic>
      </p:graphicFrame>
      <p:sp>
        <p:nvSpPr>
          <p:cNvPr id="3" name="テキスト ボックス 2">
            <a:extLst>
              <a:ext uri="{FF2B5EF4-FFF2-40B4-BE49-F238E27FC236}">
                <a16:creationId xmlns:a16="http://schemas.microsoft.com/office/drawing/2014/main" id="{3E4B8BED-FD06-7F52-169A-9DCC99A18DB7}"/>
              </a:ext>
            </a:extLst>
          </p:cNvPr>
          <p:cNvSpPr txBox="1"/>
          <p:nvPr/>
        </p:nvSpPr>
        <p:spPr>
          <a:xfrm>
            <a:off x="200472" y="496803"/>
            <a:ext cx="3312368" cy="307777"/>
          </a:xfrm>
          <a:prstGeom prst="rect">
            <a:avLst/>
          </a:prstGeom>
          <a:noFill/>
        </p:spPr>
        <p:txBody>
          <a:bodyPr rtlCol="0" wrap="square">
            <a:spAutoFit/>
          </a:bodyPr>
          <a:lstStyle/>
          <a:p>
            <a:r>
              <a:rPr altLang="en-US" b="1" dirty="0" kumimoji="1" lang="ja-JP" sz="1400">
                <a:latin typeface="+mj-ea"/>
                <a:ea typeface="+mj-ea"/>
              </a:rPr>
              <a:t>〇選抜の方法が総合型選抜に準じるもの</a:t>
            </a:r>
          </a:p>
        </p:txBody>
      </p:sp>
      <p:sp>
        <p:nvSpPr>
          <p:cNvPr id="4" name="テキスト ボックス 3">
            <a:extLst>
              <a:ext uri="{FF2B5EF4-FFF2-40B4-BE49-F238E27FC236}">
                <a16:creationId xmlns:a16="http://schemas.microsoft.com/office/drawing/2014/main" id="{28E55D51-564F-7984-8C8A-934C2820FD64}"/>
              </a:ext>
            </a:extLst>
          </p:cNvPr>
          <p:cNvSpPr txBox="1"/>
          <p:nvPr/>
        </p:nvSpPr>
        <p:spPr>
          <a:xfrm>
            <a:off x="200472" y="5949280"/>
            <a:ext cx="4752528" cy="276999"/>
          </a:xfrm>
          <a:prstGeom prst="rect">
            <a:avLst/>
          </a:prstGeom>
          <a:noFill/>
        </p:spPr>
        <p:txBody>
          <a:bodyPr rtlCol="0" wrap="square">
            <a:spAutoFit/>
          </a:bodyPr>
          <a:lstStyle/>
          <a:p>
            <a:r>
              <a:rPr altLang="en-US" dirty="0" kumimoji="1" lang="ja-JP" sz="1200">
                <a:latin typeface="+mn-ea"/>
              </a:rPr>
              <a:t>注：ウェブ上に公表されている各大学の募集要項等の情報により作成</a:t>
            </a:r>
          </a:p>
        </p:txBody>
      </p:sp>
      <p:sp>
        <p:nvSpPr>
          <p:cNvPr id="5" name="スライド番号プレースホルダー 13">
            <a:extLst>
              <a:ext uri="{FF2B5EF4-FFF2-40B4-BE49-F238E27FC236}">
                <a16:creationId xmlns:a16="http://schemas.microsoft.com/office/drawing/2014/main" id="{65A8F57E-D1A7-D4D0-3C17-7AD2C75D9E0F}"/>
              </a:ext>
            </a:extLst>
          </p:cNvPr>
          <p:cNvSpPr txBox="1">
            <a:spLocks/>
          </p:cNvSpPr>
          <p:nvPr/>
        </p:nvSpPr>
        <p:spPr>
          <a:xfrm>
            <a:off x="9079580" y="6468757"/>
            <a:ext cx="730250" cy="365125"/>
          </a:xfrm>
          <a:prstGeom prst="rect">
            <a:avLst/>
          </a:prstGeom>
        </p:spPr>
        <p:txBody>
          <a:bodyPr/>
          <a:ls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a:lstStyle>
          <a:p>
            <a:pPr algn="r" defTabSz="457200" eaLnBrk="1" fontAlgn="auto" hangingPunct="1" indent="0" latinLnBrk="0" lvl="0" marL="0" marR="0" rtl="0">
              <a:lnSpc>
                <a:spcPct val="100000"/>
              </a:lnSpc>
              <a:spcBef>
                <a:spcPts val="0"/>
              </a:spcBef>
              <a:spcAft>
                <a:spcPts val="0"/>
              </a:spcAft>
              <a:buClrTx/>
              <a:buSzTx/>
              <a:buFontTx/>
              <a:buNone/>
              <a:tabLst/>
              <a:defRPr/>
            </a:pPr>
            <a:fld id="{91896562-4364-4A56-8699-2A473EB35D34}" type="slidenum">
              <a:rPr altLang="en-US" b="0" baseline="0" cap="none" i="0" kern="1200" kumimoji="1" lang="ja-JP" noProof="0" normalizeH="0" smtClean="0" spc="0" strike="noStrike" sz="1200" u="none">
                <a:ln>
                  <a:noFill/>
                </a:ln>
                <a:solidFill>
                  <a:prstClr val="black"/>
                </a:solidFill>
                <a:effectLst/>
                <a:uLnTx/>
                <a:uFillTx/>
                <a:latin charset="-128" panose="020B0900000000000000" pitchFamily="50" typeface="HGPｺﾞｼｯｸE"/>
                <a:ea charset="-128" panose="020B0900000000000000" pitchFamily="50" typeface="HGPｺﾞｼｯｸE"/>
                <a:cs typeface="+mn-cs"/>
              </a:rPr>
              <a:pPr algn="r" defTabSz="457200" eaLnBrk="1" fontAlgn="auto" hangingPunct="1" indent="0" latinLnBrk="0" lvl="0" marL="0" marR="0" rtl="0">
                <a:lnSpc>
                  <a:spcPct val="100000"/>
                </a:lnSpc>
                <a:spcBef>
                  <a:spcPts val="0"/>
                </a:spcBef>
                <a:spcAft>
                  <a:spcPts val="0"/>
                </a:spcAft>
                <a:buClrTx/>
                <a:buSzTx/>
                <a:buFontTx/>
                <a:buNone/>
                <a:tabLst/>
                <a:defRPr/>
              </a:pPr>
              <a:t>8</a:t>
            </a:fld>
            <a:endParaRPr altLang="ja-JP" b="0" baseline="0" cap="none" dirty="0" i="0" kern="1200" kumimoji="1" lang="en-US" noProof="0" normalizeH="0" spc="0" strike="noStrike" sz="1200" u="none">
              <a:ln>
                <a:noFill/>
              </a:ln>
              <a:solidFill>
                <a:prstClr val="black"/>
              </a:solidFill>
              <a:effectLst/>
              <a:uLnTx/>
              <a:uFillTx/>
              <a:latin charset="-128" panose="020B0900000000000000" pitchFamily="50" typeface="HGPｺﾞｼｯｸE"/>
              <a:ea charset="-128" panose="020B0900000000000000" pitchFamily="50" typeface="HGPｺﾞｼｯｸE"/>
              <a:cs typeface="+mn-cs"/>
            </a:endParaRPr>
          </a:p>
        </p:txBody>
      </p:sp>
    </p:spTree>
    <p:extLst>
      <p:ext uri="{BB962C8B-B14F-4D97-AF65-F5344CB8AC3E}">
        <p14:creationId xmlns:p14="http://schemas.microsoft.com/office/powerpoint/2010/main" val="1900976415"/>
      </p:ext>
    </p:extLst>
  </p:cSld>
  <p:clrMapOvr>
    <a:masterClrMapping/>
  </p:clrMapOvr>
</p:sld>
</file>

<file path=ppt/theme/theme1.xml><?xml version="1.0" encoding="utf-8"?>
<a:theme xmlns:a="http://schemas.openxmlformats.org/drawingml/2006/main" name="5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3_Office テーマ">
  <a:themeElements>
    <a:clrScheme name="mext0322">
      <a:dk1>
        <a:srgbClr val="000000"/>
      </a:dk1>
      <a:lt1>
        <a:sysClr val="window" lastClr="FFFFFF"/>
      </a:lt1>
      <a:dk2>
        <a:srgbClr val="024FA1"/>
      </a:dk2>
      <a:lt2>
        <a:srgbClr val="FF501E"/>
      </a:lt2>
      <a:accent1>
        <a:srgbClr val="4BB5C5"/>
      </a:accent1>
      <a:accent2>
        <a:srgbClr val="801C49"/>
      </a:accent2>
      <a:accent3>
        <a:srgbClr val="FED232"/>
      </a:accent3>
      <a:accent4>
        <a:srgbClr val="007437"/>
      </a:accent4>
      <a:accent5>
        <a:srgbClr val="CDECF1"/>
      </a:accent5>
      <a:accent6>
        <a:srgbClr val="D8BFCD"/>
      </a:accent6>
      <a:hlink>
        <a:srgbClr val="FBE6AA"/>
      </a:hlink>
      <a:folHlink>
        <a:srgbClr val="D2E2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DefaultFormat1.pptx" id="{3E7A91EC-980C-49AF-987C-C50D916A1227}" vid="{C875BF4D-D5B8-4F60-A280-AD27D882AAF1}"/>
    </a:ext>
  </a:extLst>
</a:theme>
</file>

<file path=ppt/theme/theme11.xml><?xml version="1.0" encoding="utf-8"?>
<a:theme xmlns:a="http://schemas.openxmlformats.org/drawingml/2006/main" name="6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5_Office テーマ">
  <a:themeElements>
    <a:clrScheme name="mext0322">
      <a:dk1>
        <a:srgbClr val="000000"/>
      </a:dk1>
      <a:lt1>
        <a:sysClr val="window" lastClr="FFFFFF"/>
      </a:lt1>
      <a:dk2>
        <a:srgbClr val="024FA1"/>
      </a:dk2>
      <a:lt2>
        <a:srgbClr val="FF501E"/>
      </a:lt2>
      <a:accent1>
        <a:srgbClr val="4BB5C5"/>
      </a:accent1>
      <a:accent2>
        <a:srgbClr val="801C49"/>
      </a:accent2>
      <a:accent3>
        <a:srgbClr val="FED232"/>
      </a:accent3>
      <a:accent4>
        <a:srgbClr val="007437"/>
      </a:accent4>
      <a:accent5>
        <a:srgbClr val="CDECF1"/>
      </a:accent5>
      <a:accent6>
        <a:srgbClr val="D8BFCD"/>
      </a:accent6>
      <a:hlink>
        <a:srgbClr val="FBE6AA"/>
      </a:hlink>
      <a:folHlink>
        <a:srgbClr val="D2E2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DefaultFormat1.pptx" id="{3E7A91EC-980C-49AF-987C-C50D916A1227}" vid="{C875BF4D-D5B8-4F60-A280-AD27D882AAF1}"/>
    </a:ext>
  </a:extLst>
</a:theme>
</file>

<file path=ppt/theme/theme13.xml><?xml version="1.0" encoding="utf-8"?>
<a:theme xmlns:a="http://schemas.openxmlformats.org/drawingml/2006/main" name="3_Office テーマ">
  <a:themeElements>
    <a:clrScheme name="mext0322">
      <a:dk1>
        <a:srgbClr val="000000"/>
      </a:dk1>
      <a:lt1>
        <a:sysClr val="window" lastClr="FFFFFF"/>
      </a:lt1>
      <a:dk2>
        <a:srgbClr val="024FA1"/>
      </a:dk2>
      <a:lt2>
        <a:srgbClr val="FF501E"/>
      </a:lt2>
      <a:accent1>
        <a:srgbClr val="4BB5C5"/>
      </a:accent1>
      <a:accent2>
        <a:srgbClr val="801C49"/>
      </a:accent2>
      <a:accent3>
        <a:srgbClr val="FED232"/>
      </a:accent3>
      <a:accent4>
        <a:srgbClr val="007437"/>
      </a:accent4>
      <a:accent5>
        <a:srgbClr val="CDECF1"/>
      </a:accent5>
      <a:accent6>
        <a:srgbClr val="D8BFCD"/>
      </a:accent6>
      <a:hlink>
        <a:srgbClr val="FBE6AA"/>
      </a:hlink>
      <a:folHlink>
        <a:srgbClr val="D2E2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DefaultFormat1.pptx" id="{3E7A91EC-980C-49AF-987C-C50D916A1227}" vid="{C875BF4D-D5B8-4F60-A280-AD27D882AAF1}"/>
    </a:ext>
  </a:extLst>
</a:theme>
</file>

<file path=ppt/theme/theme14.xml><?xml version="1.0" encoding="utf-8"?>
<a:theme xmlns:a="http://schemas.openxmlformats.org/drawingml/2006/main" name="3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4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7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8.xml><?xml version="1.0" encoding="utf-8"?>
<a:theme xmlns:a="http://schemas.openxmlformats.org/drawingml/2006/main" name="5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9.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テーマ">
  <a:themeElements>
    <a:clrScheme name="mext0322">
      <a:dk1>
        <a:srgbClr val="000000"/>
      </a:dk1>
      <a:lt1>
        <a:sysClr val="window" lastClr="FFFFFF"/>
      </a:lt1>
      <a:dk2>
        <a:srgbClr val="024FA1"/>
      </a:dk2>
      <a:lt2>
        <a:srgbClr val="FF501E"/>
      </a:lt2>
      <a:accent1>
        <a:srgbClr val="4BB5C5"/>
      </a:accent1>
      <a:accent2>
        <a:srgbClr val="801C49"/>
      </a:accent2>
      <a:accent3>
        <a:srgbClr val="FED232"/>
      </a:accent3>
      <a:accent4>
        <a:srgbClr val="007437"/>
      </a:accent4>
      <a:accent5>
        <a:srgbClr val="CDECF1"/>
      </a:accent5>
      <a:accent6>
        <a:srgbClr val="D8BFCD"/>
      </a:accent6>
      <a:hlink>
        <a:srgbClr val="FBE6AA"/>
      </a:hlink>
      <a:folHlink>
        <a:srgbClr val="D2E28C"/>
      </a:folHlink>
    </a:clrScheme>
    <a:fontScheme name="Garamond-Trebuchet MS">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spPr>
      <a:bodyPr rtlCol="0" anchor="ctr"/>
      <a:lstStyle>
        <a:defPPr algn="ctr">
          <a:defRPr kumimoji="1"/>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0.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テーマ">
  <a:themeElements>
    <a:clrScheme name="ユーザー定義 5">
      <a:dk1>
        <a:srgbClr val="000000"/>
      </a:dk1>
      <a:lt1>
        <a:sysClr val="window" lastClr="FFFFFF"/>
      </a:lt1>
      <a:dk2>
        <a:srgbClr val="024FA1"/>
      </a:dk2>
      <a:lt2>
        <a:srgbClr val="FF501E"/>
      </a:lt2>
      <a:accent1>
        <a:srgbClr val="FFCCCC"/>
      </a:accent1>
      <a:accent2>
        <a:srgbClr val="FC8786"/>
      </a:accent2>
      <a:accent3>
        <a:srgbClr val="FFE74A"/>
      </a:accent3>
      <a:accent4>
        <a:srgbClr val="007437"/>
      </a:accent4>
      <a:accent5>
        <a:srgbClr val="CDECF1"/>
      </a:accent5>
      <a:accent6>
        <a:srgbClr val="D8BFCD"/>
      </a:accent6>
      <a:hlink>
        <a:srgbClr val="0563C1"/>
      </a:hlink>
      <a:folHlink>
        <a:srgbClr val="954F72"/>
      </a:folHlink>
    </a:clrScheme>
    <a:fontScheme name="文科省template">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lIns="0" tIns="0" rIns="0" bIns="0" rtlCol="0" anchor="ctr"/>
      <a:lstStyle>
        <a:defPPr algn="ctr">
          <a:defRPr kumimoji="1" baseline="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プレゼンテーションフォーマット全体.pptx" id="{E0658FE9-B160-416E-B601-D9C338BE418C}" vid="{9D1B29A1-FE70-4774-A285-AFD79BAE73D1}"/>
    </a:ext>
  </a:extLst>
</a:theme>
</file>

<file path=ppt/theme/theme4.xml><?xml version="1.0" encoding="utf-8"?>
<a:theme xmlns:a="http://schemas.openxmlformats.org/drawingml/2006/main" name="12_標準デザイン">
  <a:themeElements>
    <a:clrScheme name="ユーザー定義 1">
      <a:dk1>
        <a:srgbClr val="000000"/>
      </a:dk1>
      <a:lt1>
        <a:srgbClr val="FFFFFF"/>
      </a:lt1>
      <a:dk2>
        <a:srgbClr val="000000"/>
      </a:dk2>
      <a:lt2>
        <a:srgbClr val="808080"/>
      </a:lt2>
      <a:accent1>
        <a:srgbClr val="197DA0"/>
      </a:accent1>
      <a:accent2>
        <a:srgbClr val="333399"/>
      </a:accent2>
      <a:accent3>
        <a:srgbClr val="FFFFFF"/>
      </a:accent3>
      <a:accent4>
        <a:srgbClr val="FF0066"/>
      </a:accent4>
      <a:accent5>
        <a:srgbClr val="EE1A04"/>
      </a:accent5>
      <a:accent6>
        <a:srgbClr val="2D2D8A"/>
      </a:accent6>
      <a:hlink>
        <a:srgbClr val="009999"/>
      </a:hlink>
      <a:folHlink>
        <a:srgbClr val="99CC00"/>
      </a:folHlink>
    </a:clrScheme>
    <a:fontScheme name="8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63A5B7"/>
        </a:solidFill>
        <a:ln w="9525" cap="flat" cmpd="sng" algn="ctr">
          <a:noFill/>
          <a:prstDash val="solid"/>
          <a:round/>
          <a:headEnd type="none" w="med" len="med"/>
          <a:tailEnd type="none" w="med" len="med"/>
        </a:ln>
        <a:effectLst/>
      </a:spPr>
      <a:bodyPr vert="horz" wrap="square" lIns="91429" tIns="10799" rIns="91429" bIns="45715" numCol="1" rtlCol="0" anchor="t"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1" sz="2000" b="1" i="0" u="none" strike="noStrike" cap="none" normalizeH="0" baseline="0" dirty="0" smtClean="0">
            <a:ln>
              <a:noFill/>
            </a:ln>
            <a:solidFill>
              <a:schemeClr val="tx1"/>
            </a:solidFill>
            <a:effectLst/>
            <a:latin typeface="+mn-ea"/>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29" tIns="10799" rIns="91429" bIns="45715" numCol="1" anchor="t"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1" lang="ja-JP" altLang="en-US" sz="2000" b="1" i="0" u="none" strike="noStrike" cap="none" normalizeH="0" baseline="0" smtClean="0">
            <a:ln>
              <a:noFill/>
            </a:ln>
            <a:solidFill>
              <a:schemeClr val="tx1"/>
            </a:solidFill>
            <a:effectLst/>
            <a:latin typeface="Arial" charset="0"/>
            <a:ea typeface="HGP創英角ｺﾞｼｯｸUB" pitchFamily="50" charset="-128"/>
          </a:defRPr>
        </a:defPPr>
      </a:lstStyle>
    </a:lnDef>
  </a:objectDefaults>
  <a:extraClrSchemeLst>
    <a:extraClrScheme>
      <a:clrScheme name="8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8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8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8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8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8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8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8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8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8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8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8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Office テーマ">
  <a:themeElements>
    <a:clrScheme name="ユーザー定義 50">
      <a:dk1>
        <a:srgbClr val="000000"/>
      </a:dk1>
      <a:lt1>
        <a:sysClr val="window" lastClr="FFFFFF"/>
      </a:lt1>
      <a:dk2>
        <a:srgbClr val="024FA1"/>
      </a:dk2>
      <a:lt2>
        <a:srgbClr val="FF501E"/>
      </a:lt2>
      <a:accent1>
        <a:srgbClr val="B0FFD5"/>
      </a:accent1>
      <a:accent2>
        <a:srgbClr val="AADEE7"/>
      </a:accent2>
      <a:accent3>
        <a:srgbClr val="FFE74A"/>
      </a:accent3>
      <a:accent4>
        <a:srgbClr val="007437"/>
      </a:accent4>
      <a:accent5>
        <a:srgbClr val="CDECF1"/>
      </a:accent5>
      <a:accent6>
        <a:srgbClr val="D8BFCD"/>
      </a:accent6>
      <a:hlink>
        <a:srgbClr val="0563C1"/>
      </a:hlink>
      <a:folHlink>
        <a:srgbClr val="954F72"/>
      </a:folHlink>
    </a:clrScheme>
    <a:fontScheme name="文科省template">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lIns="0" tIns="0" rIns="0" bIns="0" rtlCol="0" anchor="ctr"/>
      <a:lstStyle>
        <a:defPPr algn="ctr">
          <a:defRPr kumimoji="1" baseline="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プレゼンテーションフォーマット全体.pptx" id="{E0658FE9-B160-416E-B601-D9C338BE418C}" vid="{9D1B29A1-FE70-4774-A285-AFD79BAE73D1}"/>
    </a:ext>
  </a:extLst>
</a:theme>
</file>

<file path=ppt/theme/theme6.xml><?xml version="1.0" encoding="utf-8"?>
<a:theme xmlns:a="http://schemas.openxmlformats.org/drawingml/2006/main" name="12_標準デザイン">
  <a:themeElements>
    <a:clrScheme name="ユーザー定義 1">
      <a:dk1>
        <a:srgbClr val="000000"/>
      </a:dk1>
      <a:lt1>
        <a:srgbClr val="FFFFFF"/>
      </a:lt1>
      <a:dk2>
        <a:srgbClr val="000000"/>
      </a:dk2>
      <a:lt2>
        <a:srgbClr val="808080"/>
      </a:lt2>
      <a:accent1>
        <a:srgbClr val="197DA0"/>
      </a:accent1>
      <a:accent2>
        <a:srgbClr val="333399"/>
      </a:accent2>
      <a:accent3>
        <a:srgbClr val="FFFFFF"/>
      </a:accent3>
      <a:accent4>
        <a:srgbClr val="FF0066"/>
      </a:accent4>
      <a:accent5>
        <a:srgbClr val="EE1A04"/>
      </a:accent5>
      <a:accent6>
        <a:srgbClr val="2D2D8A"/>
      </a:accent6>
      <a:hlink>
        <a:srgbClr val="009999"/>
      </a:hlink>
      <a:folHlink>
        <a:srgbClr val="99CC00"/>
      </a:folHlink>
    </a:clrScheme>
    <a:fontScheme name="8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63A5B7"/>
        </a:solidFill>
        <a:ln w="9525" cap="flat" cmpd="sng" algn="ctr">
          <a:noFill/>
          <a:prstDash val="solid"/>
          <a:round/>
          <a:headEnd type="none" w="med" len="med"/>
          <a:tailEnd type="none" w="med" len="med"/>
        </a:ln>
        <a:effectLst/>
      </a:spPr>
      <a:bodyPr vert="horz" wrap="square" lIns="91429" tIns="10799" rIns="91429" bIns="45715" numCol="1" rtlCol="0" anchor="t"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1" sz="2000" b="1" i="0" u="none" strike="noStrike" cap="none" normalizeH="0" baseline="0" dirty="0" smtClean="0">
            <a:ln>
              <a:noFill/>
            </a:ln>
            <a:solidFill>
              <a:schemeClr val="tx1"/>
            </a:solidFill>
            <a:effectLst/>
            <a:latin typeface="+mn-ea"/>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29" tIns="10799" rIns="91429" bIns="45715" numCol="1" anchor="t"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1" lang="ja-JP" altLang="en-US" sz="2000" b="1" i="0" u="none" strike="noStrike" cap="none" normalizeH="0" baseline="0" smtClean="0">
            <a:ln>
              <a:noFill/>
            </a:ln>
            <a:solidFill>
              <a:schemeClr val="tx1"/>
            </a:solidFill>
            <a:effectLst/>
            <a:latin typeface="Arial" charset="0"/>
            <a:ea typeface="HGP創英角ｺﾞｼｯｸUB" pitchFamily="50" charset="-128"/>
          </a:defRPr>
        </a:defPPr>
      </a:lstStyle>
    </a:lnDef>
  </a:objectDefaults>
  <a:extraClrSchemeLst>
    <a:extraClrScheme>
      <a:clrScheme name="8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8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8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8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8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8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8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8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8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8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8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8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2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1_Office テーマ">
  <a:themeElements>
    <a:clrScheme name="mext0322">
      <a:dk1>
        <a:srgbClr val="000000"/>
      </a:dk1>
      <a:lt1>
        <a:sysClr val="window" lastClr="FFFFFF"/>
      </a:lt1>
      <a:dk2>
        <a:srgbClr val="024FA1"/>
      </a:dk2>
      <a:lt2>
        <a:srgbClr val="FF501E"/>
      </a:lt2>
      <a:accent1>
        <a:srgbClr val="4BB5C5"/>
      </a:accent1>
      <a:accent2>
        <a:srgbClr val="801C49"/>
      </a:accent2>
      <a:accent3>
        <a:srgbClr val="FED232"/>
      </a:accent3>
      <a:accent4>
        <a:srgbClr val="007437"/>
      </a:accent4>
      <a:accent5>
        <a:srgbClr val="CDECF1"/>
      </a:accent5>
      <a:accent6>
        <a:srgbClr val="D8BFCD"/>
      </a:accent6>
      <a:hlink>
        <a:srgbClr val="FBE6AA"/>
      </a:hlink>
      <a:folHlink>
        <a:srgbClr val="D2E28C"/>
      </a:folHlink>
    </a:clrScheme>
    <a:fontScheme name="Garamond-Trebuchet MS">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spPr>
      <a:bodyPr rtlCol="0" anchor="ctr"/>
      <a:lstStyle>
        <a:defPPr algn="ctr">
          <a:defRPr kumimoji="1"/>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Office テーマ">
  <a:themeElements>
    <a:clrScheme name="mext0322">
      <a:dk1>
        <a:srgbClr val="000000"/>
      </a:dk1>
      <a:lt1>
        <a:sysClr val="window" lastClr="FFFFFF"/>
      </a:lt1>
      <a:dk2>
        <a:srgbClr val="024FA1"/>
      </a:dk2>
      <a:lt2>
        <a:srgbClr val="FF501E"/>
      </a:lt2>
      <a:accent1>
        <a:srgbClr val="4BB5C5"/>
      </a:accent1>
      <a:accent2>
        <a:srgbClr val="801C49"/>
      </a:accent2>
      <a:accent3>
        <a:srgbClr val="FED232"/>
      </a:accent3>
      <a:accent4>
        <a:srgbClr val="007437"/>
      </a:accent4>
      <a:accent5>
        <a:srgbClr val="CDECF1"/>
      </a:accent5>
      <a:accent6>
        <a:srgbClr val="D8BFCD"/>
      </a:accent6>
      <a:hlink>
        <a:srgbClr val="FBE6AA"/>
      </a:hlink>
      <a:folHlink>
        <a:srgbClr val="D2E2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プレゼンテーションフォーマット全体.pptx" id="{E0658FE9-B160-416E-B601-D9C338BE418C}" vid="{F0CA2E74-B983-416A-8028-948C07DBCAD2}"/>
    </a:ext>
  </a:extLst>
</a:theme>
</file>

<file path=docProps/app.xml><?xml version="1.0" encoding="utf-8"?>
<Properties xmlns="http://schemas.openxmlformats.org/officeDocument/2006/extended-properties" xmlns:vt="http://schemas.openxmlformats.org/officeDocument/2006/docPropsVTypes">
  <TotalTime>0</TotalTime>
  <Words>11483</Words>
  <Application>Microsoft Office PowerPoint</Application>
  <PresentationFormat>A4 210 x 297 mm</PresentationFormat>
  <Paragraphs>1016</Paragraphs>
  <Slides>32</Slides>
  <Notes>18</Notes>
  <HiddenSlides>0</HiddenSlides>
  <MMClips>0</MMClips>
  <ScaleCrop>false</ScaleCrop>
  <HeadingPairs>
    <vt:vector size="6" baseType="variant">
      <vt:variant>
        <vt:lpstr>使用されているフォント</vt:lpstr>
      </vt:variant>
      <vt:variant>
        <vt:i4>27</vt:i4>
      </vt:variant>
      <vt:variant>
        <vt:lpstr>テーマ</vt:lpstr>
      </vt:variant>
      <vt:variant>
        <vt:i4>18</vt:i4>
      </vt:variant>
      <vt:variant>
        <vt:lpstr>スライド タイトル</vt:lpstr>
      </vt:variant>
      <vt:variant>
        <vt:i4>32</vt:i4>
      </vt:variant>
    </vt:vector>
  </HeadingPairs>
  <TitlesOfParts>
    <vt:vector size="77" baseType="lpstr">
      <vt:lpstr>BIZ UDP明朝 Medium</vt:lpstr>
      <vt:lpstr>HGPｺﾞｼｯｸE</vt:lpstr>
      <vt:lpstr>HGPｺﾞｼｯｸM</vt:lpstr>
      <vt:lpstr>HGP創英角ｺﾞｼｯｸUB</vt:lpstr>
      <vt:lpstr>HGSｺﾞｼｯｸE</vt:lpstr>
      <vt:lpstr>HGSｺﾞｼｯｸM</vt:lpstr>
      <vt:lpstr>HGS創英角ｺﾞｼｯｸUB</vt:lpstr>
      <vt:lpstr>HGｺﾞｼｯｸM</vt:lpstr>
      <vt:lpstr>Meiryo Bold</vt:lpstr>
      <vt:lpstr>Meiryo UI</vt:lpstr>
      <vt:lpstr>ＭＳ Ｐゴシック</vt:lpstr>
      <vt:lpstr>ＭＳ Ｐ明朝</vt:lpstr>
      <vt:lpstr>ＭＳ ゴシック</vt:lpstr>
      <vt:lpstr>ＭＳ 明朝</vt:lpstr>
      <vt:lpstr>UD デジタル 教科書体 N-B</vt:lpstr>
      <vt:lpstr>メイリオ</vt:lpstr>
      <vt:lpstr>游ゴシック</vt:lpstr>
      <vt:lpstr>游ゴシック Light</vt:lpstr>
      <vt:lpstr>游ゴシック Medium</vt:lpstr>
      <vt:lpstr>Arial</vt:lpstr>
      <vt:lpstr>Calibri</vt:lpstr>
      <vt:lpstr>Calibri Light</vt:lpstr>
      <vt:lpstr>Century</vt:lpstr>
      <vt:lpstr>Times New Roman</vt:lpstr>
      <vt:lpstr>Trebuchet MS</vt:lpstr>
      <vt:lpstr>Verdana</vt:lpstr>
      <vt:lpstr>Wingdings</vt:lpstr>
      <vt:lpstr>5_blank</vt:lpstr>
      <vt:lpstr>2_Office テーマ</vt:lpstr>
      <vt:lpstr>2_Office テーマ</vt:lpstr>
      <vt:lpstr>12_標準デザイン</vt:lpstr>
      <vt:lpstr>1_Office テーマ</vt:lpstr>
      <vt:lpstr>12_標準デザイン</vt:lpstr>
      <vt:lpstr>2_blank</vt:lpstr>
      <vt:lpstr>1_Office テーマ</vt:lpstr>
      <vt:lpstr>Office テーマ</vt:lpstr>
      <vt:lpstr>3_Office テーマ</vt:lpstr>
      <vt:lpstr>6_blank</vt:lpstr>
      <vt:lpstr>5_Office テーマ</vt:lpstr>
      <vt:lpstr>3_Office テーマ</vt:lpstr>
      <vt:lpstr>3_blank</vt:lpstr>
      <vt:lpstr>4_blank</vt:lpstr>
      <vt:lpstr>blank</vt:lpstr>
      <vt:lpstr>7_Office テーマ</vt:lpstr>
      <vt:lpstr>5_blank</vt:lpstr>
      <vt:lpstr>PowerPoint プレゼンテーション</vt:lpstr>
      <vt:lpstr>PowerPoint プレゼンテーション</vt:lpstr>
      <vt:lpstr>PowerPoint プレゼンテーション</vt:lpstr>
      <vt:lpstr>「高大接続改革」の必要性</vt:lpstr>
      <vt:lpstr>大学入試改革について</vt:lpstr>
      <vt:lpstr>１．大学入学者選抜のあり方と改善の方向性</vt:lpstr>
      <vt:lpstr>PowerPoint プレゼンテーション</vt:lpstr>
      <vt:lpstr>入学者の多様性確保に向けた選抜について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令和７年度大学入学者選抜の実施に向けたスケジュール</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令和７年度大学入学者選抜における旧教育課程履修者に対する経過措置及び新教育課程履修者に対する出題について（通知）（抄） （令和４年11月10日付け　４文科高第1196号 文部科学省高等教育局長通知） </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2024-07-08T07:22:16Z</dcterms:created>
  <dcterms:modified xsi:type="dcterms:W3CDTF">2024-07-09T03:30:09Z</dcterms:modified>
  <cp:revision>1</cp:revision>
  <dc:title>（資料５）大学入学者選抜の最新動向について.pptx</dc:title>
</cp:coreProperties>
</file>